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4"/>
  </p:sldMasterIdLst>
  <p:notesMasterIdLst>
    <p:notesMasterId r:id="rId43"/>
  </p:notesMasterIdLst>
  <p:sldIdLst>
    <p:sldId id="256" r:id="rId5"/>
    <p:sldId id="325" r:id="rId6"/>
    <p:sldId id="326" r:id="rId7"/>
    <p:sldId id="334" r:id="rId8"/>
    <p:sldId id="327" r:id="rId9"/>
    <p:sldId id="335" r:id="rId10"/>
    <p:sldId id="328" r:id="rId11"/>
    <p:sldId id="336" r:id="rId12"/>
    <p:sldId id="329" r:id="rId13"/>
    <p:sldId id="337" r:id="rId14"/>
    <p:sldId id="330" r:id="rId15"/>
    <p:sldId id="331" r:id="rId16"/>
    <p:sldId id="332" r:id="rId17"/>
    <p:sldId id="333" r:id="rId18"/>
    <p:sldId id="338" r:id="rId19"/>
    <p:sldId id="344" r:id="rId20"/>
    <p:sldId id="339" r:id="rId21"/>
    <p:sldId id="340" r:id="rId22"/>
    <p:sldId id="341" r:id="rId23"/>
    <p:sldId id="345" r:id="rId24"/>
    <p:sldId id="342" r:id="rId25"/>
    <p:sldId id="346" r:id="rId26"/>
    <p:sldId id="343" r:id="rId27"/>
    <p:sldId id="347" r:id="rId28"/>
    <p:sldId id="348" r:id="rId29"/>
    <p:sldId id="349" r:id="rId30"/>
    <p:sldId id="350" r:id="rId31"/>
    <p:sldId id="351" r:id="rId32"/>
    <p:sldId id="352" r:id="rId33"/>
    <p:sldId id="354" r:id="rId34"/>
    <p:sldId id="353" r:id="rId35"/>
    <p:sldId id="355" r:id="rId36"/>
    <p:sldId id="356" r:id="rId37"/>
    <p:sldId id="357" r:id="rId38"/>
    <p:sldId id="358" r:id="rId39"/>
    <p:sldId id="359" r:id="rId40"/>
    <p:sldId id="360" r:id="rId41"/>
    <p:sldId id="364" r:id="rId4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55" autoAdjust="0"/>
    <p:restoredTop sz="94698" autoAdjust="0"/>
  </p:normalViewPr>
  <p:slideViewPr>
    <p:cSldViewPr>
      <p:cViewPr varScale="1">
        <p:scale>
          <a:sx n="70" d="100"/>
          <a:sy n="70" d="100"/>
        </p:scale>
        <p:origin x="171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0:04.93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1 242 6425,'0'0'0,"0"0"104,4 0-24,0 2 16,0 0-8,0-2 24,-4 3 0,5-1-24,-5-2-88,4 2 64,2-2 0,13 2-40,-13-2-16,-6 0-8,23 2 24,-7 0-24,5 4 8,0 0 48,-21-6-56,23 7 8,2-1 0,0 0 8,6 0-16,-31-6 0,33 7 8,1 1 0,5 0-16,1 1 24,-40-9-16,45 6 8,1 2 8,6-2 32,2 1 24,-54-7-72,56 6 112,3-2 24,3 0 72,5-2 0,-67-2-208,68 0 280,7 0 16,2 0 8,2 0-15,-79 0-289,83-6 240,9 0 8,2 0-32,5-1 32,-99 7-248,100-6 232,4-11-16,2 13 0,3-12-48,-109 16-168,112-7 184,0-13 8,3 15 24,-5-13 24,-110 18-240,110-4 248,0-13-8,-1 13-8,-3-3-16,-106 7-216,102-6 208,-5 0 0,-3 0 8,0 2-16,-94 4-200,93-7 152,1 3-15,-1 0-41,-1-2 0,-92 6-96,92-4 128,-3 4-56,-2 0-48,-1 0 48,-86 0-72,85-5-16,0 5 96,-2-4 80,-4 4-104,-79 0-56,77 0 152,0 0-64,-2 0-72,0 0 72,-75 0-88,75 0 16,-4 0 24,-5 0 24,1 0 16,-67 0-80,64 0 112,-1 0-64,-3 0 24,-2 0-16,-58 0-56,59 0 56,-3 0 8,2 0-24,0 0-16,-58 0-24,63 0 72,-3 0-8,0 0 16,3 0 72,-63 0-152,56 0 152,4-4 48,-1 0 32,1 4 16,-60 0-248,62-4 192,1 4-8,3-4-80,1 0-48,-67 4-56,68-5 72,1-1-32,4 0 16,4 0 16,-77 6-72,73-7 48,4 1-16,-2 2 0,-1 0-48,-74 4 16,82-4 0,-3 0 16,0 4-24,0-5 56,-79 5-48,79-4 0,0 4 0,0-4 0,2 4 8,-81 0-8,79 0-24,0 0 0,0 0 48,-2 0-64,-77 0 40,77-4 0,-2 4 0,0-4-40,-4 0 120,-1 4-80,-70 0 0,73-5 24,0 1 16,-2 4-112,-71 0 72,68 0 32,-3 0-32,-1 0-24,1 0 40,-1-4-56,-64 4 40,65 0-8,-3-4 56,-1 4 0,-1 0-24,-60 0-24,60-4 48,-2 4-72,5 0 56,-3 0-16,-60 0-16,60 2-16,3 0-8,-1 0-8,3-2 16,-65 0 16,66 2 16,5 0 8,-2-2-24,1 2-16,-70-2 16,69 0-24,-2 0 24,1 0-24,-3 0 40,-65 0-16,66 0-16,3 0 8,-7-4 40,5 0 32,-67 4-64,67-4 80,-1 0 8,3-1-40,-1 1-40,-68 4-8,65 0 72,-1-4-32,1 0 32,-1 4-16,-64 0-56,69-4 48,4 4 16,0-4-56,-1 4 33,-72 0-41,71 0 24,2-5-97,0 1 105,0 4-64,-73 0 32,77-4 0,0 4 8,0 0-40,2 0 64,-79 0-32,79 0-24,2 0 64,0 0-7,0 0-17,-81 0-16,81 0 72,2 0 0,5-4 16,5 4 32,-93 0-120,98 0 120,0 0 0,2 0 16,4 0-48,-104 0-88,110 2 48,0 6 32,1 13-32,-1-15 0,-110-6-48,106 21 128,-2-12-40,2 13-16,0-13 0,-106-9-72,104 18 0,-2-11 40,-4 11-16,-3-11-24,-95-7 0,94 20 0,-4-11-24,-5 7-80,-2-9 72,-83-7 32,81 6 8,-2 0 16,-4 0 80,-4 1-64,-71-7-40,68 6 32,-1 0-16,0 0-32,1-1 48,-68-5-32,69 6-16,0-2 0,-5 2 48,3-2-32,-67-4 0,66 2 56,-1 3-16,3-1-24,-1-2-16,-67-2 0,64 2-24,3 0-16,2 0-72,-1 0 96,-68-2 16,69 0-8,0 0 16,-7 0 72,0 0-80,-62 0 0,59-4 24,-3 4-16,-2 0 48,2 0-48,-56 0-8,52 0-24,2 0 24,0 0-24,-4 0 24,-50 0 0,52 0 48,-4 0-56,4 0-8,-2 0-8,-50 0 24,52 0-40,0 0 64,0 0-32,2 0-16,-54 0 24,54 2-40,0-2-72,0 0 56,2 0 72,-56 0-16,59 0 16,1 0 32,0 0-48,1 0-16,-61 0 16,62 0-8,1 0 16,1 0-8,3-4-8,-67 4 8,68 0 0,1 0-16,0 0 8,-3 0-8,-66 0 16,67 0 0,-1 0-48,1 0 48,-1 0-16,-66 0 16,65 0-32,-3 0 0,-4 0-16,3 2 40,-61-2 8,58 0-16,0 2 8,1-2-8,-3 2 0,-56-2 16,56 0 0,-2 0-8,-2 0 8,0 0-40,-52 0 40,52 0-32,2 0 64,2-4-56,0 4 40,-56 0-16,59 0-16,-3 0 8,-2 0-24,4 0 72,-58 0-40,58 0-8,-1 0-48,3 0 56,-2 0-8,-58 0 8,56 0-40,0 0 32,1 0 8,-3 0-32,-54 0 32,54 0 32,-2 0 16,0 0-24,-4 0 16,-48 0-40,48 0 32,-3-4-8,-1 4 32,-4-4-8,-40 4-48,41 0 72,-3-5-8,-1 1-16,3 4-48,-40 0 0,37-4 0,3 4 16,-1-6-80,-2 2 88,-37 4-24,40-4-88,-5 4 48,1-5 40,-1 5 16,-35 0-16,35 0 88,-1-4-64,1 4-8,3 0-32,-38 0 16,35-4-48,2 4 32,3 0-8,-1 0-16,-39 0 40,40 0-48,-1 0 48,3 0 0,0 0 16,-42 0-16,43 0 48,1 0-48,-2 0-16,-3 0 8,-39 0 8,36 0-40,-1 0 16,-4-4 0,-2 4 40,-29 0-16,25-4 0,-2 4 8,-2-4-16,-4 4 16,-17 0-8,18-5-8,-12 1 32,19 4 0,-6-4-16,-19 4-8,19 0-8,2 0-16,6 0 24,2 0 0,-29 0 0,37 0 8,7 2-8,2 2-24,6 1 0,-52-5 24,52 6-24,-2-2 0,2 0 32,-4 0-64,-48-4 56,47 0 8,-1 2-48,-2 0 16,-7 1 48,-37-3-24,38 4-24,-9-2 48,-4 0-32,-4-2-40,-21 0 48,16 0-40,-9 0-32,9 0 24,-16 0-16,0 0 64,4 0-128,-4 0-176,0 0-241,-6-4-447,6 4 992,-23-4-1632,0-3-761,-6 1-679,-6-13 431,35 19 2641,-42-4-5577,42 4 5577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0:52.17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1 240 5625,'0'0'0,"0"0"184,0 0-184,4-4 72,2 0 8,0 4 8,-2-4 32,-4 4-120,4 0 168,1 0-16,-5 0 8,0 0-32,0 0-128,4 0 80,-4 0 8,0 2-16,0 0 16,0-2-88,0 4 88,0 0 8,0 2 8,0-4 0,0-2-104,0 5 96,-2-1-8,0-2-32,0 2-8,2-4-48,0 4 32,0 0 24,0-2 8,0 0 0,0-2-64,0 5 72,6-1-40,0-2 0,15 4 0,-21-6-32,6 2 40,21 2 16,-2 1 32,4-3-8,-29-2-80,33 2 80,3 0 16,1 0 8,5 0-16,-42-2-88,44 2 112,1 0 16,3 0-8,2 0 16,-50-2-136,54 4 169,2 1-25,3-3 8,-1 2-8,-58-4-144,60 2 144,1 0 16,-1 0 0,2 0-8,-62-2-152,65 0 168,1 0-40,1 0 0,2 0-32,-69 0-96,66 0 80,5 0-32,2 0 16,2 0-32,-75 0-32,77 0 32,-1 0-16,1 0-16,0 0 32,-77 0-32,79 0-8,3 2 8,-3 0-32,2 0-24,-81-2 56,79 2 0,-2 3 0,2-3 40,-6 0 24,-73-2-64,75 2 40,-5 2 16,-1 2-8,4 1-24,-73-7-24,68 6 24,1 0 8,-4 0 16,-3-2-24,-62-4-24,60 7 64,-2-1-64,1 0-8,-3-2 8,-56-4 0,56 7-56,0-1 32,-2-2-32,2 2 0,-56-6 56,55 6-24,3 1 0,0-1 32,0 0 8,-58-6-16,61 4-32,-1 0 24,-2 1 16,3-1 0,-61-4-8,58 2 40,2 0-48,5 0 16,-3 0-8,-62-2 0,62 0 8,-1 0 24,-5 0-32,-4 0 8,-52 0-8,54-4 0,-2 4-24,-2 0 16,0-4 8,-50 4 0,48 0 8,-3 0-8,1-4-8,-2 4 0,-44 0 8,42 0-8,-1-5 0,1 5 24,1-4 0,-43 4-16,42-4 24,-2 0-8,3 0-16,-1 4 8,-42 0-8,41-4 0,-1-1-8,0-1 32,-1 2-24,-39 4 0,40-6 16,-1 2-8,3-3 0,1 3-8,-43 4 0,44-6 24,-2 0-8,-1 0-32,-3-1 40,-38 7-24,37-16-8,-1 16 8,-3-4 0,0-3-40,-33 7 40,31-4 16,1-2-8,-1 2 32,0 0 16,-31 4-56,31-5 40,0 1-8,-2 0 8,3-2-8,1 2-8,-33 4-24,33-4 40,1-1-48,-3 1 24,-31 4-16,31-6 0,2 2-8,-2 0 56,7-1-24,-5-1-16,-33 6-8,36-4 24,-3 0-8,-2 0 24,2 4-16,-33 0-24,31-4 40,1 4 16,-1-5-24,0 5 16,-31 0-48,29-4 64,2 4-16,1-4-8,1 4 24,-33 0-64,35-4 64,1 0 16,3 4 8,1-4-32,-40 4-56,39-5 56,1 5 32,1-4-16,1 0 24,-42 4-96,39 0 40,5-4-24,-2-2 16,4-1-24,-46 7-8,43-6 48,3 2-8,2-2-16,0 2-16,-48 4-8,45-7 8,3 3 8,-2 0 16,0 0 48,-46 4-80,46-4 72,-3 0-24,1-1 64,2 5-40,-46 0-72,43 0 120,3-4 25,0 0-41,-2 4 0,-44 0-104,45-4 80,1 4-16,2-4-16,0 0 0,-48 4-48,52 0 32,0-4 8,2-1 16,-2 1-24,-52 4-32,50-4 64,-2 0-32,2 4 8,0-4 16,-50 4-56,49-4 8,1-1 16,2 1-24,-2 0 8,-50 4-8,54-4-8,-4 4 16,0-4-16,0 0 24,-50 4-16,48 0 56,0-5-24,-2 5 24,-3-4 8,-43 4-64,42-4 56,0 4 16,-1-4-16,-1 4 0,-40 0-56,41 0 64,1 0-8,0-4 24,3 4-48,-45 0-32,44 0 56,2-4-16,2-1-16,-3 5 8,-45 0-32,46-4-16,-2 0 24,2 4-16,1-4-8,-47 4 16,48-4 16,0 0-16,4 0 16,-2-1 8,-50 5-24,52-4-24,0 4 40,0 0-40,0-4 56,-52 4-32,54-4 56,2 4-56,-2 0 24,3 0-16,-57 0-8,56 0-24,-2 0 72,2 0 8,-4 0 0,-52 0-56,54 0 88,-2 0 16,0 0-8,2 2 8,-54-2-104,50 0 128,0 0-16,-4 2-24,0-2 32,-46 0-120,45 0 80,1 0-24,2 0 0,0 0-24,-48 0-32,52 0 40,-2 0 8,2 0-16,-2 0-32,-50 0 0,52 0-16,0 0 16,0 0 0,4 0 48,-56 0-48,58 0 40,-2 0 0,5 0 0,-3-4-56,-58 4 16,60 0 16,0 0-32,-1 0 32,3 0 8,-62 0-24,60 0 64,-1 0-16,-1 0 16,-4 0 0,-54 0-64,54 0 48,-2 0 32,0 0 40,0 0-16,-52 0-104,52-4 120,0 4-8,-2-4 16,-2 4-8,-48 0-120,46-5 120,-1 5 16,-3-4-55,2 4 7,-44 0-88,41-4 72,-1 4 16,1 0 8,-1-4 40,-40 4-136,40 0 104,-1 0-16,1 0-48,1 0-32,-41 0-8,44 0 40,2 0-40,4 0 0,4 2 24,-54-2-24,58 0-24,0 2 40,2-2-8,-1 2-16,-59-2 8,56 2-32,0 0 24,0 0-16,0-2 32,-56 0-8,57 0 16,-1 0 24,-4 0-32,0 0 8,-52 0-16,50 0 0,-5 0-16,1 0-32,0 0 32,-46 0 16,42 0 0,-1-4 24,-1 4 16,1 0-48,-41 0 8,38 0-16,-3 0 16,-2 0 40,1 0-16,-34 0-24,35 0 8,0 0-16,1 0-8,3 0 16,-39 0 0,38 0-8,1 0-16,5 2-8,-2 0-40,-42-2 72,41 2-24,-1 5-8,-1-3-32,-1 0 40,-38-4 24,35 2-64,0 4 40,-1-4 0,-3 3 24,-31-5 0,27 4 8,0 0-40,-6 0 40,-2-2-40,-19-2 32,6 2-40,15 0 8,-17-2-16,2 2-16,-6-2 64,4 2-112,-4 1 16,0-1-57,0 0-15,0-2 168,-2 2-120,-4 0-112,-13 4 96,11-2-32,8-4 168,-23 7-224,4-1 64,-2 0-40,-2 0 0,23-6 200,-25 6-120,-2 1 0,-2-1 0,0 0 0,29-6 120,-31 6-112,-2 1 8,-3-3 8,-3 0-32,39-4 128,-44 4-112,-4 0-16,-2 0-40,-4-1 16,54-3 152,-60 2-160,0 2-24,-1-2 48,-5 2-16,66-4 152,-69 2-144,-4 0 80,-6 0-8,-4 0 48,83-2 24,-85 2-40,-3 1 16,-3-1 16,-5 2 0,96-4 8,-96 2 16,-5 0-16,-4 0 0,-1 0 16,106-2-16,-104 2-24,-2 0 0,6 0 8,-2 2-16,102-4 32,-99 3-48,-3-1 32,2 2 16,0-2-24,100-2 24,-100 0 24,2 0-40,1 2 8,-3-2 0,100 0 8,-104 2 16,2 0-24,-4-2 16,4 0-8,102 0 0,-106 2-8,0 0 80,-5 0-24,-1 0 48,112-2-96,-112 3 80,-1 1 32,1-2 56,-7 4 8,119-6-176,-120 4 184,-5 0-32,-2 0-8,2 3 0,125-7-144,-129 6 120,-4 11 0,2-11-24,-2 13 0,133-19-96,-133 8 88,0 13-8,0-13-32,4 13-24,129-21-24,-121 8 24,11 13-64,4-15 16,6 13-48,100-19 72,-98 6-216,2 13-64,5-11-256,3 13-184,88-21 720,-81 6-937,6 13-159,5-13-104,7 0-176,63-6 1376,-58 7-1561,4-3 161,6-2 328,6 0-3113,42-2 4185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7:54.22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357 100 2472,'0'0'0,"-21"5"1456,-2 1-1424,0-4-16,23-2-16,-23 6 8,21-6-8,-2 0 16,0 0-16,4 0 0,-7-4-8,1 4 8,0-4 8,0 0 0,6 4-8,-7 0 24,-9 0 8,12 0 0,-5 0-24,9 0-8,-8 0 8,-9 0 0,13 0 0,-4 0 8,8 0-16,-19 2 8,15 0 8,-13-2 0,13 2 8,4-2-24,-8 2 40,-9 0 8,11 2 0,-2-2 8,8-2-56,-17 0 32,11 0-8,0 0 0,-3 0 0,9 0-24,-6 0 80,0 0 41,0 0 63,-1-4 24,7 4-208,-6-4 160,4 0-40,0 0-24,0 0-16,2 4-80,0-5 120,0 5 48,0 0 32,0-4 32,0 4-232,0 0 264,0-4 24,4 4-8,0 0-8,-4 0-272,6 0 264,1 0-8,9 0 8,-12 2 48,-4-2-312,7 2 344,11 0 72,-11 0 17,11 0-1,-18-2-432,17 3 464,0 1-56,1 2 40,3-2-24,-21-4-424,25 4 448,0 0-24,2 3-16,2-3-8,-29-4-400,27 4 360,2-2 17,1 0-41,3 0-72,-33-2-264,31 0 248,2 0-72,-1 0-32,1 0-16,-33 0-128,35 0 72,1 0 0,1 0 0,2 0 0,-39 0-72,40-4 24,0 4 56,1-4-16,1 4-40,-42 0-24,39-4 104,5 4-40,-2-4 40,-1-1 64,-41 5-168,44 0 216,2 0 48,1-4 16,3 4-40,-50 0-240,50-4 280,0 4-40,0-4-24,0 4-16,-50 0-200,52 0 120,4 0 0,0-4-31,3 0-41,-59 4-48,58 0 56,-2 0-16,-2 0 8,2 0 16,-56 0-64,57-5 32,-1 5-8,2-4 16,2 0-64,-60 4 24,59-4 24,-1 0-16,-4-2-32,0-1 48,-54 7-24,54-6 16,-2 0 8,0 0 64,-2-1-8,-50 7-80,48-4 104,-2 0 8,-1-2 8,1 2-8,-46 4-112,42-7 160,1 3-32,1 0 8,-2 4-32,-42 0-104,43-4 56,-1 4 40,-3 0-48,-1 0-8,-3 0 48,-35 0-88,38 0 48,-5 0 32,0 0 16,3 0 8,-36 0-104,37-4 88,1 4 8,3 0 16,-1-4-24,-40 4-88,41 0 120,1 0 32,-3 0-48,1 0 64,-40 0-168,35 0 160,1 2-64,-1 0 16,0-2-40,-35 0-72,36 2 64,-1-2-40,1 0 72,-3 2-96,-33-2 0,35 2 64,1 0-40,-1 0 8,-2 0 8,-33-2-40,36 0 0,-3 0 64,0 0-64,0 0 24,-33 0-24,34 0 32,-1 0-32,0 2 40,3 0 8,-36-2-48,33 5 56,2-1 0,1-2 8,-5 0-64,-31-2 0,33 6 96,0 0-40,1-1-8,-1-3 88,-33-2-136,31 4 57,2-2-57,1 4 96,-1-4-56,-33-2-40,33 2 80,1 0-8,-1 0 24,0-2-56,-33 0-40,36 0 24,-3 0 48,4 0-88,-3 0 40,-34 0-24,35-4-24,0 4 8,1 0 8,1 0 8,-37 0 0,35-4 24,1 0 56,-3 0-8,0 4-48,-33 0-24,36 0 136,-3 0-120,0 0 24,1 0-8,-34 0-32,33 0-32,-2-4 88,2 4-24,1 0-8,-34 0-24,33-5 32,0 5-32,0-4 40,1 4-32,-34 0-8,35 0 32,-2 0 40,-1 0-72,-1 0 56,-31 0-56,31 0 8,-2-4-16,2 4 8,-2 0 8,-29 0-8,32 2 32,-1 0 24,2 2-48,3-1 24,-36-3-32,33 2 16,2 0 24,-2-2-40,5 2-56,-38-2 56,37 0 0,1 0-16,-3 0 56,1 0 32,-36 0-72,37 0 72,-2 0-88,1 0-64,1 0 64,-37 0 16,36 0-40,-1 0 64,0 0 88,1 0-40,-36 0-72,33 0 24,2 0-8,-4 0-16,3 0-16,-34 0 16,31 0 48,0 0-24,0 0 32,-4 0-24,-27 0-32,27 0 80,0 0-80,-2 0 96,0 0-136,-25 0 40,27 0-40,-6 0 96,2 2-152,-4 0 120,-19-2-24,19 0 0,-1 2-56,1-2 72,4 0 0,-23 0-16,23 2 24,0 2-40,2 3 16,2-3 32,-27-4-32,29 6 16,6-4-8,1 0 8,1-2-88,-37 0 72,40 0-8,-5 0-8,0 0 32,1 0-8,-36 0-8,33 0 16,-2 0-16,0 0-16,-2 0 16,-29 0 0,25 0-8,2 2 16,0-2-16,1 0-8,-28 0 16,27 0-32,0 2 32,-2-2 0,0 0 0,-25 0 0,24 0 32,-1 0-16,2 0 8,-2 0 8,-23 0-32,25 0 40,2-4-96,0 4 56,0 0 24,-27 0-24,27-4-24,0 4 64,5 0-64,1 0-8,-33 0 32,35-4 0,5 4-16,1-4 16,1-3 0,-42 7 0,42-4 48,-3 0-64,3 0 16,-3 4 56,-39 0-56,40 0-88,-3 0 104,3 0-32,-1 0-24,-39 0 40,42 0-16,2 0 32,-3 2 24,1 2 8,-42-4-48,41 6 24,3 1-48,-2-1-8,1 0 32,-43-6 0,46 8-24,4-1 48,2 1-40,2-2-8,-54-6 24,60 6 16,3-1-72,1-3 40,5 0-16,-69-2 32,67 0-56,5 0 72,-1 0-40,-2 0 32,-69 0-8,68-4 16,-5-1-32,3 1 16,-1 4 16,-65 0-16,64-4-72,3 0 72,-5 4-8,1-4-64,-63 4 72,58 0 72,0 0-64,-2-4 8,1 4 16,-57 0-32,54-5-32,-2 5 8,0 0 8,-4 0 40,-48 0-24,47 0 32,-1 0-16,-2 3 24,2-1-80,-46-2 40,43 4-48,1 0 40,0-2-40,-1 2 104,-43-4-56,42 2-40,0 2 24,1 3-8,-1-1-8,-42-6 32,44 4-8,-1 0 16,1 0 24,6-2-8,-50-2-24,46 7 56,4-5-80,-1 2 40,-1-2-48,-48-2 32,44 2 32,2 2-88,-5 0 0,3 3-88,-44-7 144,44 6-72,-5-2 160,1 0-48,-1 3 72,-39-7-112,36 2-56,-1 4 16,0-2-32,-3 2 16,-32-6 56,33 6 56,-4 1-24,-2-3-48,2 0 16,-29-4 0,27 6-32,0 1 24,2-3 72,3 0-32,-32-4-32,29 6 80,6-4-88,-2 2 48,3 3-40,-36-7 0,37 4 16,-1-2-32,1-2-56,0 0 48,-37 0 24,38 0-56,3 0 112,-1 0-48,2 0 8,-42 0-16,41 0 0,3 0 0,0 0 32,1 0 24,-45 0-56,44 0 24,0 0-104,-1 0 8,1 0 88,-44 0-16,44 0 0,-1 0 24,1 0 64,-2 0-160,-42 0 72,43 0-16,-1 0 48,2 0-32,-3 0-16,-41 0 16,40 0 112,1 0-96,-1 0 24,2 0 32,-42 0-72,41 0-128,1 0 128,-1 0-96,-3 0 80,-38 0 16,39 0-16,-3 0 56,-1 0 8,-2 2 32,-33-2-80,34 0 0,1 2-72,-2 0 16,1 2 16,-34-4 40,31 4 0,-2-2-24,-2 1 88,0 1-128,-27-4 64,25 6 56,0-2 8,0-2-64,-2 0-56,-23-2 56,21 0-8,-1 0-40,-1 4-64,0 1 200,-19-5-88,16 4-56,3-2-16,2-2 72,-2 2-24,-19-2 24,18 2-32,3-2-8,-2 0 56,0 0-112,-19 0 96,20 0 8,-1 0-48,0 0 0,2 0 0,-21 0 40,21 0-56,-1 0 128,3 0-8,2 0 32,-25 0-96,23 0 88,2 0-80,-2 0-16,0-4 8,2 0-32,-25 4 32,23-5-24,4 1 8,-2 0-40,-25 4 56,27 0-56,0-4 96,2-2-64,0 0 216,2-1-192,-31 7 0,31-6-96,1 2 136,-3 0-176,-2 0 176,-27 4-40,29-5 40,0 1-96,-2-2 48,-27 6 8,29-4 8,-4-2-8,0 1 16,0 5-72,0-4 40,-25 4 16,25 0 0,2 0 0,-2-4-8,2 4-24,-27 0 32,23-4 16,2 0-72,0 0 128,-2-1-104,-23 5 32,25-4-40,0 0 0,0 4 24,0 0 16,-25 0 0,22 0 16,3 0 0,-2 0-48,0 0-24,-23 0 56,25 0-152,-2 0 168,0 0-96,2 2-16,-25-2 96,21 2-16,2 2-48,-1 1 16,-1-3 48,-21-2 0,23 4 32,0-2-104,-2-2 72,2 0-56,-23 0 56,21 0-24,-1 0-56,-1 2 64,0 0 56,-19-2-40,18 0-40,3 0 80,0-4-40,0 4 112,-21 0-112,21-4 16,2 0-32,-1 4-56,1-5-24,-23 5 96,25 0-8,0 0-64,2 0 88,-2 0 0,-25 0-16,25 0-40,0 0 184,0 0-88,0 0-96,-25 0 40,25 0 80,-2-4-120,4 4 40,-2-4 24,-25 4-24,25 0 32,4 0-128,0-4 96,0 4-72,-29 0 72,32-4-160,-1 0 192,0-3-64,4 1 48,-35 6-16,36-4 80,1-2 16,1 2-128,-1-1 32,-37 5 0,40-4-24,-3 4-32,2 0 32,3 0 0,-42 0 24,42 0 0,-1-4 0,1 0 0,0 4-16,-42 0 16,39 0-209,3 0 185,-3 0 8,1 0-24,-40 0 40,39 0 168,1 2-208,-1 0 48,1 0 32,-40-2-40,39 2-48,3-2 32,-3 2-24,-1 0 40,-38-2 0,37 3-56,-1-1 80,-1 2-24,0-4-48,-35 0 48,34 2 64,-1 0-24,0-2-56,3 0 48,-36 0-32,35 0-112,-2 0 8,1 0 160,1 0-88,-35 0 32,35 6 120,3-4-144,-1 0-16,1 0 16,-38-2 24,35 3 48,0 1-8,3 0-88,-3 0 72,-35-4-24,36 2-120,-1 0 80,0 0 24,1 0 16,-36-2 0,35 2 16,0 0-32,1 3 128,-1-3-168,-35-2 56,33 0 40,-1 0-64,1 0-104,0 0 128,-33 0 0,36 0-24,-1 0 24,0 0 16,3 0-96,-38 0 80,37 0 64,-2 0-40,-3 0-8,1 0-72,-33 0 56,31 0-8,-2 2-8,0 0-8,1 0 88,-30-2-64,29 2-40,0 0 40,-2 0-40,2 0 56,-29-2-16,27 2-32,0-2-8,0 2 120,0-2-88,-27 0 8,25 3 64,2-1-104,-2 0 16,2-2 32,-27 0-8,27 0-24,-2 0 24,0 0-24,2 2-32,-27-2 56,25 2-80,0 2 96,2-2-16,0-2 24,-27 0-24,29 0 16,-4 0 24,4 0-112,-4 0 128,-25 0-56,27 0 0,0 0 16,0 0-8,1 0-32,-28 0 24,27-4 16,-2 0-8,2 4 32,-2-4-64,-25 4 24,25-5-24,-1 1 24,-1 0-16,-2 4 16,-21 0 0,21 0 24,-2-4-72,-1 0-24,3 4 104,-21 0-32,19-4 40,0 4-80,-1 0 48,1 0-48,-19 0 40,17 0-120,-11 0 112,17 0-72,-17 0 40,-6 0 40,25 0-136,-19 0 128,15 0 8,-15 0-16,-6 0 16,21 0 64,-15 0-88,13 2 64,-13-2-80,-6 0 40,23 0 16,-17 2-32,17 0-8,-16 0-16,-7-2 40,18 4 24,-11-2-80,13-2 56,-13 0 80,-7 0-80,22 0 40,-15 0 0,14 0-24,-15 2 0,-6-2-16,21 0-40,-15 0 40,13 0 0,-15 0 0,-4 0 0,16 2 8,-11 0 8,1 1-40,10-3 8,-16 0 16,5 0-16,-1 0 16,2 2 40,0 2-64,-6-4 24,6 2 16,1 2-16,-3 0-56,2-2 80,-6-2-24,6 4 56,1 1-80,-1-3-8,-2 0 8,-4-2 24,4 2-64,0 2 112,0-2-32,1 0-40,-5-2 24,4 2-40,0 0 48,0 0-8,0 0 120,-4-2-120,4 0 72,1 0-152,-1 0 80,0 0-176,-4 0 176,4 0-8,0 0 16,0 0-32,3 0 88,-7 0-64,6 0-24,0 0 8,13 0 72,-15 0-120,-4 0 64,6-4 0,11 4 0,-13-4-96,2 4 176,-6 0-80,7 0 16,9-4 32,-12 0-24,3-2-72,-7 6 48,18-5-16,-14 5-48,13-4 48,-13 4 48,-4 0-32,19-4-32,-15 0-8,15 4 72,-13-4-48,-6 4 16,19 0 16,-13-4-48,15 4-16,-15-5-16,-6 5 64,21-4-120,-15 0 200,15 4-216,-15-4 136,-6 4 0,21 0 144,-4-4-144,-1 4 120,-10-4-120,-6 4 0,28 0-88,-10-5 56,-1 5 8,2-6 80,-19 6-56,16-4 0,1 0-16,0 4 16,-11 0-40,-6 0 40,25 0 0,-9 0 0,1-4-24,-11 0 24,-6 4 0,25-7 24,-19 3-48,17 4 64,-16 0-32,-7 0-8,20 0-64,-13 0 144,11-4-80,-11 0 24,-7 4-24,20-4-8,-13 0-8,13 4 0,-13-5-24,-7 5 40,18-4 56,-11 0-136,11 0 120,-13 4-96,-5 0 56,16 0 0,-12 0 0,13 0-32,-13-4-8,-4 4 40,6 0-64,1 0 48,9 0-72,-16 0 56,0 0 32,4-4-72,3-1-8,-3 5 64,2-4-72,-2 4 104,-4 0-16,4 0-72,1 0 40,-1 0 16,-4 0 0,0 0 16,4-4-8,0 4 8,2-4 8,1 4-32,-7 0 24,4-4-8,2 4 8,-2 0-40,2-4 80,-6 4-40,4-5-32,3 5 24,-3 0-16,0-4-8,-4 4 32,4-4-24,0 4 0,1-4-24,-1 4-16,-4 0 64,4 0-104,-4 0 48,0-4 24,0 4-24,0 0 56,4-4-8,0-1-24,-4 5-40,4 0 24,-4 0 48,4 0-16,1-4 16,-5 4-16,4 0 32,-4 0-16,4 0-48,-4 0 32,0 0-8,4-4 8,-4 4 16,4 0-24,-4 0 0,0 0 24,0 0-16,0 0-8,0 0-8,4-4 0,-4 4 32,0 0-56,0-4-48,0 4 8,0 0-48,0 0 144,0 0-96,0 0 24,-2 0-32,0 0-40,2 0 144,-2 0-200,-4 0-64,2 0-113,-2 0-119,6 0 496,-7 0-760,-9-4-376,9 4-664,-11-7-1081,18 7 2881,-23-20-3313,-4 1 753,-11-8-2001,38 27 4561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7:57.40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109 192 3856,'0'0'0,"0"0"0,-6 0 48,0 0-32,-1 0 0,1 0-8,4 0 8,2 0 8,0-4 8,0 4 16,4-5-24,-4 5-24,0 0 24,0 0 16,4-4-24,-4 4 56,0 0-72,0 0 120,0-4 56,-2 4 65,0 0 47,2 0-288,-4 0 296,0 0 24,0 0 56,-3 0-8,7 0-368,-6 0 400,0 2 24,0-2-56,-1 2 0,7-2-368,-6 0 400,0 0-24,0 0 40,-1 0-7,7 0-409,-6 0 352,2 0-8,2 0-32,0 0 8,2 0-320,-2 0 352,2 0-48,0-4-24,0 4-40,0 0-240,4-4 184,2 4-16,0-4 8,13 0-40,-19 4-136,6 0 96,15-5-8,-4 5-16,2 0 32,-19 0-104,22 0 56,1 0 72,4 0-80,5 0 16,-32 0-64,31 0 72,0 0-16,2 0 72,3 0-8,-36 0-120,35 2 168,2-2-7,1 3 39,4-3-32,-42 0-168,43 0 248,1 0 0,2 0 0,-1-5 56,-45 5-304,50-4 272,0 4-16,-2-6-8,4 2 48,-52 4-296,50-6 192,0-1 24,2 1-16,-2 2-112,-50 4-88,48-4 80,0 0 8,-3-1-64,1 5 16,-46 0-40,42 0 96,-1 0-48,-1 3-16,-3 1 16,-37-4-48,38 4 48,-1 0-56,-1 2 80,-3-4-96,-33-2 24,31 7-64,-2-1 88,0 0-32,0 2-8,-29-8 16,32 9 48,1-1-24,0-2-72,3 1 72,-36-7-24,37 6-24,5-4-8,1 2-8,3-2 40,-46-2 0,48 0 24,2 0 16,2 0-32,-2 0 32,-50 0-40,54 0 8,0-4 56,0 0 16,0 4 16,-54 0-96,54-4 120,0-1-112,-4 1 112,2 0-56,-52 4-64,50-4 8,-2 0 32,2 4-56,0-4 16,-50 4 0,48 0 24,0 0 64,-1-5-104,-3 5 104,-44 0-88,44-4-40,-3 4 40,3 0 40,-2 0-64,-42 0 24,43 0 24,1 0-40,0-4 56,-1 0-40,-43 4 0,46-4 73,2 0-49,0 0-48,2-3 56,-50 7-32,50-6 88,0-15-32,4 17 32,0 0 24,-54 4-112,54-19 24,2 15 88,0-2-64,0-15-64,-56 21 16,57-4-8,-1 0 8,2-3 8,0 1 56,-58 6-64,56-6 48,3 2 16,-7 0-8,0-1 136,-52 5-192,54 0 224,0-4 96,4 4 128,2 0-160,-60 0-288,63 0 504,1 0-112,3 2-80,4 3 112,-71-5-424,72 2 240,3 2 0,2-4-8,2 2-39,-79-2-193,77 2 128,0-2 0,2 2-64,0 0 48,-79-2-112,77 4 120,-2 3-48,-4-5 80,0 4-72,-71-6-80,68 2 16,1 0 56,2 4-24,-3-4 8,-68-2-56,65 7 16,1-5 80,-1 2-40,-1 2 16,-64-6-72,65 6 168,1 3-112,-1-3 80,-1 2-8,-64-8-128,65 6 184,-1 1-88,5-3-24,0-2 128,-69-2-200,66 6 40,1-2 48,-3 0-56,1 1 8,-65-5-40,64 2 152,-1 0-16,-1 0 80,3 0-232,-65-2 16,64 2-88,3 0 192,-1 0-120,1 0 104,-67-2-88,68 2 0,3-2-64,0 2 136,-2-2-128,-69 0 56,68 0 104,3 0-80,0 0-120,1 0 120,-72 0-24,71 0-128,-2 0 144,-3 0 16,1 0 40,-67 0-72,69 0 128,-1-4-128,3 0 16,-2-2-80,-69 6 64,66 0-24,3 0 64,-3 0 80,-1-4-80,-65 4-40,64-7 56,3 3-64,-5 0-40,3 4 80,-65 0-32,62-4-32,1 0 80,1 4-40,-1 0-32,-63 0 24,64 0 40,-4 0-64,1 2 8,-3 0-32,-58-2 48,60 6-40,1-2 24,1-2-72,-2 3 176,-60-5-88,63 2-88,-3 2 88,2 2 32,-1-2-16,-61-4-16,60 6 40,3-1-40,-1-1 0,-2-2-144,-60-2 144,61 4 16,1 0-64,-4-2 112,3 2 16,-61-4-80,62 3-8,-2-1 32,3 2-24,-5 2 0,-58-6 0,56 2 16,-2 4-16,0-1-40,0 1-24,-54-6 64,57 8 0,-3-2-8,2 1-40,-2-1 96,-54-6-48,52 6-32,-2 2 32,0-1-16,-2 9-8,-48-16 24,47 2 0,1 5-48,-4 1 32,0-2-8,-44-6 24,43 6 24,-3 1-64,2-1 128,-1 0-48,-41-6-40,40 6-40,1 1 64,-1-1-168,-3-2 144,-37-4 0,40 6-24,-5 0 8,-2 1 16,-1 9-72,-32-16 72,29 2-88,-4 7 0,0-3 24,-2 2 32,-23-8 32,20 9-32,-1-3 24,-2 2 32,-1 0-64,-16-8 40,19 9-104,-2-3 40,-1 2 120,-9-1-128,-7-7 72,22 6-16,-15 0-56,14 0-96,-15 11 128,-6-17 40,18 0 24,-11 6-112,14-4 48,-17 0 0,-4-2 40,16 5-128,-16-3 112,7 0-48,-1 0-8,-6-2 72,4 2-56,0-2 16,-4 0-64,0 0 24,0 0 80,-2 0-112,-4-4-128,-3-3 160,-9 1 8,18 6 72,-9-18-40,-13 18 96,3-7-24,-2 1-160,21 6 128,-23-6 0,-2 0-16,0-1-8,0 1 24,25 6 0,-23-6-24,-4 2-88,0 4 56,-4-5 112,31 5-56,-31-4 0,-4 4 80,-3-4-40,-6 4-120,44 0 80,-45-4-112,-5 0 48,-2 4-88,-4-4 72,56 4 80,-59-7-72,-5 1-24,-3 0 32,-6 0-33,73 6 97,-79-7-96,-2-11-88,-8 14-24,-3-3 8,92 7 200,-93-23-192,-3 19 0,0-12 184,5 12 32,-3-3-40,94 7 16,-87-4 72,1 0-208,9 4 32,5 0 88,72 0 16,-71 0-8,4 0 56,-1 4-8,1-2-16,67-2-24,-64 4-24,-3 3 48,3-5-48,-1 4 48,65-6-24,-66 4 32,-1 0-64,-2 2 64,-1 1 8,70-7-40,-71 2 0,-2 0 48,-6-2-16,-2 0-72,81 0 40,-87 0 88,-1 0-96,-5-4-32,-3 0 48,96 4-8,-102-7-64,-4-11 8,-2 13 88,-3-11-112,111 16 80,-108-4-56,-2-15 32,0 15 24,2-2 0,108 6 0,-109-17 88,7 17-120,3-6 0,7 6 136,92 0-104,-85 0-40,2 0 120,6 0-88,4 4 8,73-4 0,-71 6-80,2 0 88,1 1 8,1 1-64,67-8 48,-68 8 88,1 9-88,0-13-40,-1 2 104,68-6-64,-71 19 32,-4-15-168,-2 13 216,-2-13-320,79-4 240,-75 4-32,0 2 160,-2-4-104,0 0 152,77-2-176,-81 3 40,0-1-80,2-2-32,0 2 104,79-2-32,-77 0-16,2 0 72,2 0-32,3 0 0,70 0-24,-69 0 0,2 0 56,1-4 8,1-1-64,65 5 0,-62-4 0,2-2-104,6 0 24,2 6-16,52 0 96,-48 0-32,2 0-64,0 0-24,2-4 0,44 4 120,-43 0-152,-1-5 24,5 5 24,-3 0 8,42 0 96,-42 0-32,3 2 64,-5 1-168,5-1 184,39-2-48,-44 4-64,2-2 80,1 0 136,-1 0-168,42-2 16,-41 2 56,-3-2-120,2 2 104,1-2-96,41 0 56,-42 0 64,2 0-40,-1-4-48,1-2 24,40 6 0,-43-6 64,1-11-64,-2 13 56,-1-2-32,45 6-24,-42-17-192,-2 17 192,3-17-104,-1 13 80,42 4 24,-41 0 48,-3-6-48,-2 2 16,2 4 32,44 0-48,-43-7 40,-1 3 0,0 0-104,-1 4 48,45 0 16,-42 0-64,-4-4-16,2 4 112,-1 0-96,45 0 64,-46 0 24,2 2 16,1 2-8,-1 0-40,44-4 8,-44 0 48,1 2-72,-1 1-40,4 5 104,40-8-40,-43 8-80,-1 0 32,-2 9 88,0-15-16,46-2-24,-47 17 40,3-11 8,2 11-64,1-11 112,41-6-96,-38 21 48,3-15 16,0 13-8,3-13-176,32-6 120,-31 17 24,2-13-48,4 2-16,4 0 32,21-6 8,-19 6-64,13 1-16,-10-1-48,11-4-112,5-2 240,-6 0-376,4 2-184,0-2-232,0 0-345,2 0 1137,-2 0-1472,0-4-288,2 4-545,0-4-663,0 4 2968,0-4-2633,0-3 705,0-9-2057,0 16 3985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8:39.14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608 248 4705,'0'0'0,"-29"21"2080,-4 0-1976,-9 4-24,0 0 40,42-25-120,-41 21 144,-3 1 128,-4 3 72,-2 2 80,50-27-424,-50 23 448,0 2-96,5-4-39,5 0-73,40-21-240,-35 17 216,8-1-16,8-10-64,13 1 24,6-7-160,-7 6 88,7-4-64,5-2 8,15-4-56,-20 4 24,27-19 16,13 2 8,10-5-16,10-3 0,-60 25-8,69-32 0,4-1 16,2-4-16,2-3 16,-77 40-16,81-39-8,2-1 40,0 3 40,2 1-8,-85 36-64,84-33 200,1 2 72,-4 2 64,-2 4 96,-79 25-432,73-23 400,-11 6-56,-6 11-40,-12 0-56,-44 6-248,33-4 168,-10 4-8,-16 0 48,-3 6 16,-4-6-224,0 19 313,-21-1 31,-8 7-80,-15 8-56,44-33-208,-56 38 184,-11 4-72,-5 1-40,-7 5 32,79-48-104,-84 48 96,1 2-16,-2-2 0,4-3-24,81-45-56,-79 44 8,6-2 0,8-5-24,9-1 16,56-36 0,-46 31 0,11-8-24,8-5 0,21-13-56,6-5 80,-6 6-120,6-4-88,6-2 0,27-4-8,-33 4 216,38-19-232,11-2 96,12-6 0,9-6 16,-70 33 120,80-38-120,7 1 0,4-3 8,9-1 39,6-5 25,3 0 32,3-2 32,4 1-32,-1 5 32,-115 42-16,112-44 8,-6 5 24,-6 1 81,-8 3-17,-92 35-96,85-29 104,-6 6 8,-15 4-104,-12 15 64,-52 4-72,42-6 48,-15 2-8,-21 4 56,1 0 72,-7 0-168,0 6 208,-21 15 32,-13 0-40,-13 6-104,47-27-96,-61 35 136,-14 9-48,-6 1 24,-8 3 16,89-48-128,-94 52 112,-4 0-16,-8 0-24,0 4-24,106-56-48,-106 55 24,6-1-24,7 0 0,10-4 0,83-50 0,-75 43-24,14-5 40,16-7-56,11-10-24,34-21 64,-18 6-160,13 2-152,5-1-88,19-5-56,-19-2 456,31 0-480,13-19 31,14-2 25,13-8 16,-71 29 408,81-37-312,9-5 40,7-6 128,11 0 72,-108 48 72,113-48-32,-1 3 32,0-3 24,1 2-56,-113 46 32,110-44 24,0 1 16,-4 7 24,-2 3 96,-104 33-160,96-33 168,-6 6 72,-11 0 40,-13 8 0,-66 19-280,54-6 232,-14-1 1,-13 3-17,-21 4 24,-6 0-240,4 2 336,-4 15 24,-25 2-32,-10 6 64,35-25-392,-48 33 320,-16 2-88,-11 3 40,-9 8-112,84-46-160,-93 52 136,-7 2 32,-2 4-32,-2-2-40,104-56-96,-102 54 32,4 2 0,5-2-40,7-4 16,86-50-8,-81 44-16,11-9-8,9-3-48,16-10-112,45-22 184,-32 21-296,24-15-192,4 1-184,4-7-32,0 0 704,31 0-632,4-17 79,15 0 257,11-5 48,-61 22 248,68-27-128,7-3 40,4-3 24,9-6 64,-88 39 0,91-44-32,7-2 88,4-4 16,2 4 96,-104 46-168,106-43 232,0 1 72,2 1 57,-4 1 55,-104 40-416,106-37 376,-8 3-16,-4 3-40,-13 8-72,-81 23-248,71-19 192,-13 13-48,-10 0 16,-13 2-40,-35 4-120,25 0 152,-19 2 8,0 4-24,-6 13 96,0-19-232,-22 19 272,-12 6-16,-11 8 16,-14 6-104,59-39-168,-68 46 120,-16 2-24,-9 4-40,-7 6 32,100-58-88,-106 58 104,0-1-7,0-1 15,2-8-24,104-48-88,-98 48 104,6-7-40,13-1 8,15-7-8,64-33-64,-50 25 32,15-8 56,18-11-96,15-2-96,2-4 104,4 2-112,27-2-176,15-17-49,16-3-135,-62 20 472,77-30-624,13-5-32,10-4-16,8-5 136,-108 44 536,116-48-416,3-2 136,2 0 112,-1-2 24,-120 52 144,119-50-48,-5 4 24,-8 5 88,-2 3 88,-104 38-152,98-35 248,-6 4 128,-11 4 88,-11 4 96,-70 23-560,61-6 568,-11-13-32,-11 19-80,-12-4-32,-27 4-424,17 0 361,-13 0-33,-4 2 24,-2 4-32,2-6-320,-23 17 280,-6 4-56,-8 4-88,-11 4-56,48-29-80,-54 33 56,-7 2-16,-5 3 16,-5 1-24,71-39-32,-73 40 56,0 1-8,-2 3-24,5-2 0,70-42-24,-65 41-8,3-5 16,8-5-40,6-6-64,48-25 96,-40 19-96,11-1-168,8-11-80,15 1-88,6-8 432,-2 6-480,2-4-17,23-2 41,8-6 80,-31 6 376,44-25-336,12 2 80,13-8 24,10-2 40,-79 33 192,89-42-144,9-4 0,8 0 64,4-6 16,-110 52 64,117-47-112,1-1 112,3 0-24,2 0 48,-123 48-24,118-46 96,-5 3-16,-7 3 48,-11 7 48,-95 33-176,84-29 120,-11 6 16,-13 6-24,-16 17 72,-44 0-184,29-4 200,-13 4 72,-16 0 152,-4 6-32,4-6-392,-27 19 401,-12 6-25,-16 8-120,-15 3-64,70-36-192,-81 45 248,-9 5-136,-10 2-16,-8 4-8,108-56-88,-112 55 16,-3 1 24,5 0 16,4-2-40,106-54-16,-98 50-16,9-4 72,12-9-72,10-4 40,67-33-24,-52 29-88,13-8-160,16-14-136,17-1-208,6-6 592,0 2-657,18-2-7,14-4 32,13-13 104,-45 17 528,59-19-488,13-8 64,12-2 104,9-6 56,-93 35 264,102-42-128,8-8 24,9 0 24,4-2 48,-123 52 32,122-50-16,3 3 56,-2 1 24,0 0 64,-123 46-128,120-42 208,-5 3 96,-7 1 112,-6 7 96,-102 31-512,91-27 504,-9 4-8,-18 7-48,-10 9-56,-54 7-392,40-6 400,-13 2-23,-21 4-25,-2 0-16,-4 0-336,0 17 320,-23-9-32,-8 15-16,-13-2-80,44-21-192,-54 25 192,-10 6-56,-9 8 8,-10 3-64,83-42-80,-88 44 88,-7 4-8,-5-1-8,0 3 48,100-50-120,-98 48 88,7 0-32,5-2-80,9-5 32,77-41-8,-64 36 16,10-7-32,12-8 80,13-13-104,29-8 40,-8 17-104,6-15-104,8 0-136,29-2 8,-35 0 336,46-17-384,10 0 24,15-7 0,12-8 0,-83 32 360,94-37-296,12-7 64,6-2 64,9-4 47,-121 50 121,125-52-72,2 3 24,2 1 32,2 2 16,-131 46 0,124-42 72,-7 3 0,-7 1 16,-10 7 9,-100 31-97,89-27 32,-9 8 120,-16 13-48,-14-15 32,-50 21-136,37 0 208,-14 0-72,-19 0 88,-4 5 24,0-5-248,-2 18 256,-23 3 56,-10 6-32,-15 6-64,50-33-216,-62 42 192,-11-3-120,-10 5-40,-7 0 32,90-44-64,-98 46 40,-3 1 16,-8 3-16,1 2-40,108-52 0,-106 48 8,8-4-16,9-7 16,10-3-16,79-34 8,-69 27 0,15-6 8,15-5-48,16-12-72,23-4 112,-7 4-192,5-1-104,6-3-64,30-7 56,5-20 8,-39 27 296,54-23-240,13-8 80,12-4 8,6-3 96,-85 38 56,94-45-24,8 1 24,2-2 8,4 2-16,-108 44 8,108-41 24,-2-1-24,0 5 24,-4-1-40,-102 38 16,100-33-24,-4 2 88,-7 4 8,-5 0 24,-84 27-96,76-17 128,-13 11-40,-9-13-16,-10 19 16,-44 0-88,31 0 72,-12 0 40,-15 2 16,-4 5 72,0-7-200,-2 16 208,-23-10-8,-4 21 24,-15 0-72,44-27-152,-54 34 144,-13 5-40,-8-1-40,-6 3 64,81-41-128,-85 40 104,-2-5 16,-5 5-16,3-3 0,89-37-104,-86 38 88,7-5-32,11-4 24,9-4-96,59-25 16,-47 19 40,11-13-24,15 0-40,15-2-8,6-4 32,0 0-88,17 0-88,12-6 24,12-17 8,-41 23 144,55-21-184,7-6 128,11-4-96,6-2 48,-79 33 104,87-35-64,3-1-64,3 1 88,5 2 32,-98 33 8,98-36 0,2 7 48,-5 0-24,-1 0-8,-94 29-16,87-21 40,-1-2 32,-14 17-8,-7-13-8,-65 19-56,50-6 72,-11 2 8,-14 0-24,-8 4 72,-17 0-128,0 0 40,0 4 24,-2 4 56,-25 13-8,27-21-112,-31 21 136,-13 6-8,-14 4-48,-13 0-8,71-31-72,-81 36 88,-7 3-32,-3-2-8,-3 9-8,94-46-40,-95 42 40,3 2-48,5-1 48,4-3-40,83-40 0,-75 35 8,6-4 24,13-6-24,12-6-16,44-19 8,-33 19-72,12-11-56,19 0-152,2-1-48,0-7 328,21 4-416,10-4-176,17-4-176,14-13-208,-62 17 976,77-23-1257,15-2-159,12-6-176,12-2-345,-116 33 1937,129-38-1928,13-6 232,3-1 375,7-3 577,-152 48 744,156-50-352,-2 0 152,4 4 120,-2 3 64,-156 43 16,154-44 8,-2 4 160,-4 3 160,-13 6 216,-135 31-544,127-27 840,-15 6 217,-14 2 127,-15 15 8,-83 4-1192,69-6 1096,-21 2-151,-19 4-129,-23 4-120,-6-4-696,0 18 640,-19 3-48,-20 4-64,-19 9-48,58-34-480,-73 37 440,-17 7-40,-10 1-23,-12 1-9,112-46-368,-123 50 360,-6-2-24,-4 2-64,4 2 48,129-52-320,-127 50 200,3 0-40,7-7-8,9-3-80,108-40-72,-98 31 96,17-4-48,14-4-24,17-4 8,50-19-32,-33 6-32,12 0 48,19-4-64,2-2-48,0 0 96,21 0-72,12-16-48,11 9 32,12-24-80,-56 31 168,67-25-40,10-6-24,8 0 32,7-2 64,-92 33-32,102-36-64,4-5 40,6-3-24,9-2 24,-121 46 24,127-48 0,6 1-40,0 1 24,0 0 8,-133 46 8,131-46-24,-4 7-8,-4 5 96,-7 3-32,-116 31-32,108-25 48,-10 2-8,-15 5-40,-10 11 24,-73 7-24,54-18 40,-16 18 8,-13 0-8,-21 0 8,-4 0-48,0 2 80,-19 14 8,-16 3 16,-19 4 0,54-23-104,-71 31 72,-12 7 48,-15 1-32,-8 3-8,106-42-80,-110 41 104,-9 3 0,-2 2 0,3 2 56,118-48-160,-125 50 104,6-3 0,5-1-24,8-6-56,106-40-24,-92 35 32,15-8-24,19-4-32,16-6 24,42-17 0,-22 6-24,17-2-152,5-2-48,7-2-112,-7 0 336,37 0-312,7-16 16,16-3 0,11-4 8,-71 23 288,87-29-296,11-2 72,8-7 40,6-3 72,-112 41 112,121-42-96,2-4 16,4 2 80,6 1 0,-133 43 0,137-40 40,3 1 0,-1-1-16,0-1-24,-139 41 0,138-36 56,-7 1-24,-4 4 16,-11 8 24,-116 23-72,108-23 72,-12 4 72,-15 13-8,-12 0 24,-69 6-160,54-17 152,-15 17-40,-16 0 40,-19 2-8,-4-2-144,0 17 208,-8-9 32,-29 19-32,-13-4-56,50-23-152,-63 29 104,-16 4-24,-10 3-24,-9 3-48,98-39-8,-104 42 72,-8 2 0,-9-1 8,-4 3 64,125-46-144,-127 46 40,4-5-40,11 3 0,8-4-64,104-40 64,-89 33-16,12-6 8,16-8-32,16-3 56,45-16-16,-30 7-32,22-1-88,4 0-96,8-6-72,-4 0 288,33 0-352,9-19 24,16 13 56,11-21 16,-69 27 256,81-23-208,11-6 56,7-4 56,10-5 40,-109 38 56,116-39 0,7-1-8,2 1 8,2-1-40,-127 40 40,124-39-24,1 5 0,-2 3 48,-2 0 24,-121 31-48,116-29 80,-8 2 16,-8 0-72,-10 8 40,-90 19-64,77-6 24,-11-11 24,-14 17 64,-14 0-24,-38 0-88,20 0 128,-20 0 16,-6 6-8,-27 13 16,33-19-152,-46 19 104,-16 4 0,-13 6 8,-15 4-8,90-33-104,-97 36 144,-10 1-16,-9 0-64,-3-1 40,119-36-104,-118 35 96,3 1-48,7-3 64,8 0-64,100-33-48,-91 31 96,12-4-56,12-6-40,15-2-32,52-19 32,-35 4-152,16 2-24,19-4-72,4 0-48,-4-2 296,29 0-304,13-4-8,12-12 72,13-1 48,-67 17 192,77-23-160,4-6 48,8 0-16,11-2 72,-100 31 56,106-29-80,9 1 80,1 1 56,5 0-56,-121 27 0,125-29 72,4 0-72,4 4-40,-2-8 40,-131 33 0,129-25-32,-2 0 16,-9-2-8,-10 8 48,-108 19-24,100-19 88,-10 13-16,-18-10 56,-11 16 24,-61 0-152,46 0 96,-17 0 32,-23 0 40,-6 4 48,0-4-216,-6 16 240,-32-7-8,-12 16-24,-14-2-160,64-23-48,-81 29 96,-11 4-24,-12 0 8,-4 1 40,-9-3 8,117-31-128,-124 35 120,-5 0 8,0 5-8,4-5-104,125-35-16,-117 38 56,11-3-112,13-4 32,12-4-8,81-27 32,-63 19-64,15-11 24,19 9-40,23-15-24,6-2 104,0 4-144,17-4-48,18 0 8,19-6 56,-54 6 128,71-19-104,16 13 24,17-21 16,15 6 0,-119 21 64,135-31-48,11-2 8,8 0-16,10-3-16,-164 36 72,162-31-16,7-2 16,-1 1 24,-6 5 72,-162 27-96,163-25 0,-9 5 48,-15 1-48,-10 13 48,-129 6-48,114-23 120,-14 17-8,-15-11 32,-16 17-56,-69 0-88,50 0 40,-17 0 24,-26 2 16,-1 4 40,-6-6-120,-2 9 248,-29 11-80,-17-11 32,-19 16-56,67-25-144,-87 23 80,-13 4 0,-12 4 32,-13 0-32,125-31-80,-127 33 64,-4-2-8,2 1 0,10 1-56,119-33 0,-110 33-40,12-2 24,13-6-64,14 0 64,71-25 16,-56 17-40,14-11-80,15 11-24,21-15-152,6-2 296,-4 2-272,4 0-8,23-2-8,6 0 120,-29 0 168,44-6-136,8-13 56,12 13 32,13-21-8,-77 27 56,88-25-24,7-2 0,11-2 48,9-5-40,-115 34 16,122-31-24,12-2 0,5-2 8,5 1 8,-144 34 8,141-33-24,2 6 8,-3 2-8,-5 2-32,-135 23 56,133-23 56,-8 2-32,-6 3-8,-7 12 48,-112 6-64,100-17 48,-15 17-24,-14-4 32,-17 4-24,-54 0-32,37 0 80,-14 0-32,-19 2 112,-6 4-16,2-6-144,-27 21 88,-14-5 56,-18 1-120,-15 4 56,74-21-80,-92 23 80,-16 2 24,-7 4 0,-7-2-24,122-27-80,-127 29 64,-4 4 56,2-1-16,4-3 32,125-29-136,-114 27 136,14-4-136,16-3-40,14-1 8,70-19 32,-56 6 40,16 13-40,11-15 56,21-2-120,8-2 64,-2 4-160,2-1-24,29-3-56,6 0 104,-35 0 136,48-19-64,12 13 16,11-24-24,8 6 8,-79 24 64,91-28-88,7 1-8,8 2 64,5 1 16,-111 24 16,116-28 0,5-1 16,4 0 8,1 2-16,-126 27-8,129-25 16,2 2 88,-4 3-104,-6-3-64,-121 23 64,114-23-24,-7 0-112,-12 6 152,-9-1 64,-86 18-80,72-7 24,-15 1 56,-12 0-40,-16 2 24,-29 4-64,7 0 64,-1 0 136,-6 0-96,-19 2-24,19-2-80,-31 6 88,-15 13-88,-12-3 40,-15 5-24,73-21-16,-81 25 64,-13 2 0,-12 4 32,-8 1-32,114-32-64,-123 31 56,-6-2 0,-2 8-72,0-1 56,131-36-40,-127 35 0,11 2-40,10-9 40,14 1-24,92-29 24,-77 20-40,19-11 104,16 7-40,17-11 32,25-5-56,-6 2 40,6 0-56,4 0-64,27-2 40,-31 0 40,40-4-64,16-3 24,15-15 40,12 5 40,-83 17-40,92-19-40,9-6 24,14 0 56,8 0-104,-123 25 64,131-27 64,6 0-32,2 0-32,-1 0-16,-138 27 16,135-23-56,0 2 48,-6 1-48,-2 13 72,-127 7-16,123-27 40,-7 21-40,-6-17 0,-10 17 24,-100 6-24,88-21 64,-7 15-8,-8 0 0,-11-1-32,-62 7-24,48-4-56,-15 4 48,-27 0 32,1 0 16,-7 0-40,-2 4-24,-21 1 88,-13 11 8,-12-10-24,48-6-48,-64 23 120,-11-6-104,-12 0-16,-9-1 40,96-16-40,-104 19 40,-6 4-8,2 2 32,-3 2-7,111-27-57,-104 25-16,7 2 0,7-2-9,13-4 25,77-21 0,-64 20 81,14 1-25,16-12 0,14 9-32,20-18-24,-5 4-24,3-1 8,7-3 16,24 0-40,-29 0 40,35-7-24,15-13-24,17 13 0,14-22 31,-81 29 17,95-21-40,9-4-16,11-2 32,8 2-56,-123 25 80,128-27 8,4 4-32,1-1-16,0 1 80,-133 23-40,131-21-64,-2 2 64,-6-4-16,-7 2-64,-116 21 80,110-20 40,-8 1-80,-12 13 40,-11-13-16,-79 19 16,62-6 32,-16-13 16,-15 19-8,-25-4-40,-6 4 0,7 0 32,-9 0-24,-23 0 72,-13 2 72,38-2-152,-58 6 57,-17 11 23,-14-1 0,-13 7-64,102-23-16,-109 21 80,-1 4-40,-2-2 0,4 2 72,108-25-112,-100 29 56,8-2 48,13-4-72,11 0-16,68-23-16,-54 16-16,14 1 0,13-9 0,21 11 8,6-19 8,-7 6-32,7 1-24,19-1-8,8-4 48,-27-2 16,38 2-40,12-2 40,10-4 40,11-13-40,-71 17 0,79-16-64,4-3 32,8 0-24,3-2 16,-94 21 40,102-23 80,4 3-64,4-3 16,5 0-8,-115 23-24,116-21-24,3 4 32,4-1-16,-3-1 8,-120 19 0,121-19 0,0 3 8,-5 9 8,-2 3 8,-114 4-24,109-6 32,-14 2-72,-12 4 48,-16-4-16,-67 4 8,48 0 8,-15 0 24,-16 0-16,-17 4-8,0-4-8,-2 16-56,-27 1 144,-11 0-80,-14 1-32,54-18 24,-71 23 96,-14-2-72,-15 4-24,-12 4 88,112-29-88,-123 31 0,-10 3 0,-6 1-16,-3 3 56,142-38-40,-139 33 40,4 2-40,10-4 56,14-6-80,111-25 24,-91 21 8,16-13-8,17 13-24,20-14 8,38-7 16,-23 6-40,17-2-24,6-2 16,17-2-88,12 0 32,-29 0 104,46-4-96,14-13 8,15 11 88,-75 6 0,91-25-24,11 2 64,13-4-64,5-2-16,9 0 40,-129 29 0,132-25-40,-3 0 24,4 4 0,0 0 8,-133 21 8,123-18 24,-3 1 16,-10-4 16,-8 15-16,-102 6-40,92-19-32,-13 15 48,-17-2 0,-16 0 8,-46 6-24,27-5 72,-21 5-16,-1 0-8,-10 0-16,5 0-32,-31 2 56,-10 3 0,-24 1-16,-12 11 24,77-17-64,-93 8 0,-9 15-24,-11-2 64,-7 6-40,120-27 0,-125 25 0,-4-1 0,4 1-24,8-6 8,117-19 16,-108 23 24,15-2-24,9-13-40,14 19-16,70-27 56,-56 6 16,12 11-32,17-13 72,21-2-40,6-2-16,-2 2-32,8 0 8,27-2-56,9 0 40,-42 0 40,52-6-88,14 0 32,5-11 16,6 13-120,-77 4 160,85-23-96,5 17-81,1-19-7,5 19 16,-96 6 168,98-21-328,-1 15-56,-3-11-320,-2 13-480,-92 4 1184,85-6-2121,-6 0-2128,-6-13 433,-9 13-3514,-64 6 7330,0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8:40.86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522 81 6761,'0'0'0,"-31"19"104,-2 4-24,33-23-80,-42 27 64,3-2 40,5-6 8,5-1 56,29-18-168,-27 17 200,0-9-40,6 9-24,3-11-16,18-6-120,-9 9 40,1-3-8,2 0-8,4-4 0,2-2-24,0 2 72,0-2 24,18 0-16,-1 0 32,-17 0-112,23-6 72,2-13-48,6 13 8,0-21-56,-31 27 24,38-21-16,-1-2 24,1 0 32,1 1 0,-39 22-40,40-21 40,-3 0-40,3 0-8,-5 2 48,-35 19-40,31-16 16,-6 10 64,-4-13-40,-15 13-40,-6 6 0,19-5 40,-19 1 16,0 4 64,-6 0-16,6 0-104,-21 4 120,-4 5-39,-8 14-9,-9-3 16,42-20-88,-48 25 96,-6 4-8,-6-1 8,0 1 40,60-29-136,-65 27 160,-2 0-40,5 4 0,4-8-48,58-23-72,-50 23 24,10-5 40,11-13-24,8 3 32,21-8-72,-4 6 24,2-4-56,6-2-120,23-6-96,-27 6 248,34-23-376,11 2-281,14-6-175,5-2 40,-64 29 792,73-35-4945,-73 35 4945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8:46.47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1 156 5353,'0'0'0,"0"-21"56,4 5-16,-4 16-40,6-19 72,0 13-16,0-13 0,1 15 0,-7 4-56,4-7 48,0-9-16,2 16 24,-2-4-8,-4 4-48,5-7 40,-1 3 24,-4 4 0,4-4 8,-4 4-72,4 0 56,-4 0 8,0 0-16,4 0 8,-4 0-56,0 0 48,0 0-24,0 0 32,0 2-40,0-2-16,4 4 48,-4 1 16,0 1-16,0 0 8,0-6-56,4 4 72,-4 2 16,5 1 24,-1-1 24,-4-6-136,4 6 112,2 0 48,13-1 24,-2-1 32,-17-4-216,16 6 256,3-4 24,2 0 0,2 0 24,-23-2-304,22 2 328,6 0-15,3-2 47,0 0-16,-31 0-344,33 0 328,1 0-16,1 0-40,0 0-40,-35 0-232,38 0 224,1 0-48,-1 0-48,1 2-8,-39-2-120,38 3 80,1 1-8,1 0-24,-3 0-8,-37-4-40,35 4 32,3 0-24,-3-2 40,3 3 24,-38-5-72,35 2 72,0 0-24,1-2 16,-3 2 0,-33-2-64,31 0 72,-2 0-8,1 0 16,-3 0-8,-27 0-72,25 0 112,0 0 0,-5 0 0,5 0 40,-25 0-152,23-4 96,0 4-8,2-5 16,-2 1-64,-23 4-40,27-4 80,0 0-40,2 0 0,0 4-16,-29 0-24,27-6 40,2 1-32,-4 5 0,0-4-16,-25 4 8,25-4-8,0 0 16,0 4 17,2-4 15,-27 4-40,27-4 24,-2 4-40,2-5 16,-2 5-16,-25 0 16,27 0 0,0 0 8,0-4-16,-2 4 48,-25 0-40,27 0 32,-4 0-8,2 0-8,0 0-16,-25 0 0,25 0 8,0 0 40,2 0 16,0 0 0,-27 0-64,27-4 0,0 4 8,0 0-16,5 0-16,-32 0 24,31 0 40,0 0-40,2 0 32,1 0-32,-34 0 0,33 0 24,0 0 0,2 0-8,1 0 16,-36 0-32,33 0-8,3 0 16,-1 0-8,0 0 16,-35 0-16,34-4 8,1 4 0,0 0 16,1 0-16,-36 0-8,35 0 16,0 0 0,1 0 8,-3 0 16,-33 0-40,33 0 88,1 0-32,-3 0 8,2 0 8,-33 0-72,29-4 56,0 4 16,0 0 8,1 0-40,-30 0-40,31 0 72,0 0 0,2 0-24,1 2-8,-34-2-40,33 0 56,2 2-16,3 0 0,-3 0 0,-35-2-40,37 0 0,1 2 16,-1 0-8,3 0 32,-40-2-40,41 2 48,1-2 16,-2 0-8,3 3 16,-43-3-72,42 0 56,2 2 8,1-2 24,1 0-32,-46 0-56,46 0 104,-2 2-48,-1 0-8,3 0-32,-46-2-16,44 2 40,-1 4 16,-3-2 8,-5 3 56,-35-7-120,34 6 80,-5 0-40,0-2 32,0 0-48,-29-4-24,27 5 64,-2-1 32,2-2-24,2 0-16,-29-2-56,29 2 32,0 0 0,3 2 8,-3-2-16,-29-2-24,31 2 32,2-2-8,-2 0 0,3 0 0,-34 0-24,33 0-40,2 0 8,-1 0 0,1 0-8,-35 0 40,35 0 40,3-4 16,-3 4-8,3-4-24,-38 4-24,35-4 8,0 4-8,3-4 0,-3 0 40,-35 4-40,33 0 24,-1-5-16,-1 1 40,0 0 0,-31 4-48,33 0 56,1-4-8,-1 0-24,2 0 0,-35 4-24,38-5 48,-3 1-16,0 0 32,-1 0-32,-34 4-32,33-4 0,2 4 8,-1-4-32,-3-1 24,-31 5 0,31 0 0,-2 0 24,2 0-24,-2-4 40,-29 4-40,34 0 8,-3 0 16,2 0-8,0 0-32,-33 0 16,36 0-32,1 0-8,1 0 32,1-4-8,-39 4 16,42 0-16,-3-4 16,5 0 16,2 0-24,-46 4 8,46-5 8,1 1 8,1 0-40,0 0 24,-48 4 0,48-4 24,-2-2-16,0-1 32,-1 1-8,-45 6-32,46-4 0,0 0 0,0 0 0,1-1 0,-47 5 0,44-4 24,0 0-8,-3 0-32,-3 4 8,-38 0 8,37 0-16,-1 0 8,-1 0 8,2 0-16,-37 0 16,38 0-32,-3 2 16,3 0-8,-3 4 40,-35-6-16,35 7 24,3-1-16,-3 0-16,1 0-16,-36-6 24,35 9 8,2-3-16,1 0 8,1 0 8,3 1-16,-42-7 8,40 6 8,-1 0 8,3 0 16,-3-4-32,-39-2 0,38 5 0,1-1-32,-3 0-40,1 0 72,-37-4 0,37 4 0,-1-2-8,3 0 40,-1 1-24,-38-3-8,39 2-8,1 0 16,-1-2-40,1 2 24,-40-2 8,39 0 8,1 0-8,-3 0 24,1 0-16,-38 0-8,37 0 24,1 0-24,-3 0 24,2 0-32,-37 0 8,36 0 0,-1 0 8,1 2 8,-1-2 8,-35 0-24,37 0 8,1 0 40,-1 0-24,-1 0 24,-36 0-48,37 0 16,1 2-8,-1 0 32,3-2-56,-40 0 16,39 0 24,-2 2-32,-1-2 40,-1 0-16,-35 0-16,36 2 56,-3-2-16,2 2 32,-1 0 32,-34-2-104,35 2 88,2 0 33,-1-2 7,1 0-24,-37 0-104,40 3 80,1-3-8,1 2-32,-3 0-16,-39-2-24,38 0 16,-3 0 8,1 0-24,-1 2 24,-35-2-24,31 0 32,0 0-80,-2 0 72,1 2-56,-30-2 32,29 2-16,-2 0 80,0-2-80,-2 0 16,-25 0 0,25 0 40,0 2-32,0-2 16,2 0 40,-27 0-64,29 0 0,2 0 0,6 0-8,5 0 32,-42 0-24,44 0 24,2-4 8,-3 0 8,-1 0-56,-42 4 16,37-5-8,1 5-8,-3-4 8,0 4 32,-35 0-24,34-4 8,-1 4 24,-2-4 0,0 4-16,-31 0-16,32-4 8,-3 4 40,-2-4-32,0 4-16,-27 0 0,21-4 24,1 4-24,-1 0-40,-2 0 32,-19 0 8,19 0-24,-3-5 8,1 5 16,-11 0 16,-6 0-16,23-4 0,-17 4 8,15 0 32,-15-4-64,-6 4 24,19 0 40,-13 0-40,15 0-16,-15 0 40,-6 0-24,21 0-24,-4 0 8,-11 0 32,19 2 0,-25-2-16,17 0-32,-1 0 24,5 2 48,0-2-80,-21 0 40,23 2 96,0 0-96,0-2-8,-3 0-16,-20 0 24,21 0-64,0 0 88,-2 0-72,-1 0 120,-18 0-72,21 0 40,-2 0-80,2 0 64,-2 0-48,-19 0 24,18 0-24,1 2 96,-2-2-120,-11 0 8,-6 0 40,23 0-48,-17 0-40,13 0 88,-13 0-8,-6 0 8,21 0 40,-15 0-32,13 0 16,-13 0-8,-6 0-16,19 0-16,-13 0 32,13 0-32,-13 0-8,-6 0 24,6 0 0,13 0-48,-15 0 32,2 3 56,-6-3-40,19 0 0,-15 2 0,2-2 16,1 0-56,-7 0 40,6 2 0,-2-2 24,0 2 16,0-2-32,-4 0-8,0 0-8,0 0-8,0 0-96,0 0-232,0 0 824,-6 2-1753,-2-2-287,-13 2-1321,-4-2-367,25 0 3248,-31 0-2857,-11 0 801,-4-6-2201,46 6 4257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8:49.91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11 146 3200,'0'0'0,"-2"-6"1721,0 0-1681,0-11 0,0 13-8,0 4-8,2-4-8,0-1 8,0 5-24,0-4 24,0 0 8,4 0-8,0 0 8,-4 4-32,0-4 16,4 0 32,1-3 8,-1 1-8,-4 6-48,4-6 96,2 0 0,-2-11 32,0 17 16,-4 0-144,5-6 176,-5-1 8,4 3 32,-4 0 40,0 4-256,0-4 272,4 0 8,-4 4-16,0 0-32,0 0-232,0-4 192,0 4-40,0-5-24,0 5-32,0 0-96,0 0 40,0 0 0,0 0-32,0 0-16,0 0-72,4 0 176,0 3-96,0 1 0,3 2 0,-7-6 0,16 4 0,-12 0 16,17 3 8,-15-3 16,-6-4-40,27 4 64,-4 0 48,0 0 40,4 0 24,-27-4-176,29 2 232,3 3-7,1-1-1,2-2 32,-35-2-256,40 2 224,1 0-16,5-2-32,4 0-48,-50 0-128,54 0 96,4 2-40,7-2-24,1 0-32,-66 0 0,69 0 0,2 0 0,-2 0-8,1 0-16,-70 0 24,73 2-32,0-2-8,-5 2 16,-1 0-8,-67-2 32,62 2-16,1 3 8,-5-1-8,-2-2 24,-56-2-8,52 4 0,-4 0 8,-2-2 16,-4 2-32,-42-4 8,41 2 16,1 3-16,-1-3-24,3 2 16,-44-4 8,46 2-56,0 2 48,3 0-8,1 2-16,-50-6 32,50 7-32,0 1-16,2 0 32,2 1-48,-54-9 64,54 8 0,5 0-40,-3 9-8,0-13-8,-56-4 56,54 6-80,0 1-16,-4-1-40,2 10-80,-52-16 216,48 7-224,0-1 55,0 2 41,-3-2 144,-45-6-16,48 3 32,-4-1 0,0-2 24,-3 0 49,-41 0-105,42 0 160,2 0 40,-1-5 8,1 1-16,-44 4-192,48-4 144,0 0-40,-1 0-32,3 0-64,-50 4-8,50 0 16,2 0-32,-2 0-8,2 0 56,-52 0-32,54 0 32,0 0 32,1-4 24,1 4-16,-56 0-72,56-5 64,-2 5-16,0-4-16,2 0 8,-56 4-40,56-4 32,1 4 40,-3-4-16,-4 4 0,-50 0-56,49 0 40,-5-4-16,0 4 0,0 0 24,-44 0-48,41 0 56,3 0-8,-5 0 0,3 0-32,-42 0-16,39 0-8,3 0 56,2 2 8,-1-2 0,-43 0-56,46 0 96,0 0-24,2 0-48,0 0 48,-48 0-72,47 0 16,1 0 16,0 0-8,0-5-8,-48 5-16,48 0 8,0 0-8,0-4 0,-1 0-24,-47 4 24,50 0 16,0-4-8,2 0-16,-4 0 8,-48 4 0,48-4 0,-4-1-16,-1 5 40,1-4-16,-44 4-8,42-4 8,1 0 16,1 0-16,-2 0-16,-42 4 8,43-5 16,-1 1-16,2 4-8,-3-4-48,-41 4 56,42-4-72,-1 4 8,-1-4 16,2 4 72,-42 0-24,39 0-8,1 0 16,-3 0-120,-4 6 16,-33-6 96,36 8-80,1 1 16,1-3 104,3-4-32,-41-2-8,42 2 0,1 0 0,3 0 16,-2-2 0,-44 0-16,48 0 16,0 0 16,-3 0-16,3 0 0,-48 0-16,44 0 32,2 0-16,-3-4 0,3 4 8,-2 0-24,-44 0 0,43 0-8,1 0 16,-2 0-8,-1 0 0,-41 0 0,42 0 24,0 0-16,-3-4 8,-4 4 40,-35 0-56,36 0 48,1 0 0,1 0 0,-1 0-8,-37 0-40,38 0 40,-1 0 32,1 0 16,1 0 0,-39 0-88,40 0 104,-1 0-24,-1 0 0,-3 0-24,-35 0-56,37-4 88,1 4 16,-1-4-8,3-1 8,-40 5-104,39 0 88,-1 0-24,-1-4 8,-1 4-16,-36 0-56,31-4 16,-4 4-8,0 0-32,-4 0 56,-23 0-32,25 0 0,-2 0 0,-3 2-16,3 0-24,-23-2 40,25 4-64,2 3 24,0-1 16,4-2-24,-31-4 48,32 4-8,3-2 0,5-2-32,1 0 16,-41 0 24,46 0-24,2-4 0,2 0-8,0 0 0,-50 4 32,52-4-48,0 4 48,2-5 8,0 1-8,-54 4 0,54-4 8,-4 0-8,0 0-16,-4 4 16,-46 0 0,43 0 32,-1 0-56,2-4 16,-3 4 8,-41 0 0,40 0-8,-3 0 16,1 0-8,-3 0-24,-35 0 24,35 2-24,3-2 0,-3 0 48,0 2-16,-35-2-8,38 0 32,1 0-32,1 0-24,2 0 32,-42 0-8,39 0-24,5 2 8,-3-2 32,5 0-40,-46 0 24,46 0 0,2 0-8,2 0-16,2 0 48,-52 0-24,50 0-8,0 0 32,2 0 8,-5 0-32,-47 0 0,48 0 72,0 0-96,-2 0 0,0 0 24,-46 0 0,45 2-24,5 0 72,-2 0 32,0 2 16,-48-4-96,48 2 80,-4 3 40,-1-1-16,1 0-16,-44-4-88,44 4 88,3 0-32,1 0-16,2 1 56,-50-5-96,50 6 80,2-2-32,2 2 40,-2-2-72,-52-4-16,54 2 72,2 3-31,-1-3-9,3 0 0,-58-2-32,58 2 24,-2 0 16,0 0 24,-2 0 40,-54-2-104,52 2 104,3 0 88,-3 0 16,2 0 80,-54-2-288,52 2 288,-2 1-56,-3-1-32,-5 0-80,-42-2-120,42 4 120,-5 0-24,-2 2-32,5 0-16,-40-6-48,40 7 8,-1-1 0,3 2-8,1 11-32,-43-19 32,44 8-24,2 15-48,0-4-8,1-2-32,-47-17 112,48 8-72,4 13 72,0-15 0,2 2 72,-54-8-72,56 7 24,1-5 16,-1-2 32,-2 0-40,-54 0-32,54 0 40,-2 0 16,2-5-16,2 1 48,-56 4-88,54-6 56,0 0-32,-4 0 8,-2-1-16,-48 7-16,46-6 16,-2 0 0,-3 2-8,-1 0 8,-40 4-16,37-5 0,1 5 8,-5-4 8,2 4-40,-35 0 24,36 0 0,-1 0-16,3 0-8,1 0 24,-39 0 0,37 0-32,3 0 24,0 0-16,1 0 8,-41 0 16,44 0 40,-3 0-8,3 0 0,2 0 8,-46 0-40,44 0-24,1 0 24,-1 0 0,0 0 24,-44 0-24,43 0 8,1 0 16,0 0 0,2-4-48,-46 4 24,41-4 24,1 4 0,-3-4-24,-1 0-16,-38 4 16,35 0-8,3-5 8,-5 1-40,2 4 40,-35 0 0,36 0 24,-1 0-48,2 0 16,1 0-16,-38 0 24,37 0-8,-1 0-16,-1 0 24,0 0-32,-35 0 32,34 2-40,-1 0 56,0 0-40,-2-2 0,-31 0 24,32 3 24,-1-3-48,-2 2 56,0 0-32,-29-2 0,29 2 16,0 0-8,-2-2 8,2 0 0,-29 0-16,27 2 0,1-2-8,-4 0-16,1 0 24,-25 0 0,23 0-24,0 0 16,0 2-8,2-2 8,-25 0 8,23 2 0,2 0 8,-2-2 32,0 2-112,-23-2 72,23 0 16,2 2-16,-3 0-24,3 1 88,-25-3-64,23 0 0,0 2-8,-2-2 8,-2 0-32,-19 0 32,16 2 0,1 0-16,-11-2 16,13 2 16,-19-2-16,6 0 8,13 0 24,-13 0-56,11 0 8,-17 0 16,4 0-48,13 0 48,-13 0-8,14 0 48,-18 0-40,5-4 16,11 4-56,-12-4 64,13 4-104,-17 0 80,4 0-40,13-5 0,-13 5-16,13 0 56,-17 0 0,4 0-8,2 0-16,11 0-8,-17 0 0,0 0 32,6 0-48,-2 0 16,-4 0-88,0 0-72,0 0 192,0 0-288,0-4-168,-6 4-80,-13-4-33,19 4 569,-17 0-560,-3-4 64,-3 0 24,-4-3-24,27 7 496,-29-6-528,-3-10 88,-3 11 120,0-1 120,35 6 200,-38-16-96,3 16 88,-3-7 40,5 1 48,33 6-80,-31-6 160,0 0 16,2 1-48,-3 1 8,3 0-80,-2 4-8,0 0 0,0-4-40,31 4-8,-36 0 40,-3 0-16,-3 0 24,-6 0-24,48 0-24,-50 0 48,-4-4-16,-4 4 40,-8-4 24,66 4-96,-71-7 128,-4 1 16,-8 0 16,-7-13-8,90 19-152,-93-4 208,-9-2 8,-4-15-16,-7 15-24,113 6-176,-112-21 136,0 15-88,-1-13 16,-1 19-56,114 0-8,-117-6-40,1-1 32,-3 3-56,1-2-40,118 6 104,-119-4-144,-6 4-88,1-4-56,-1 4-48,125 0 336,-131 0-320,0 0-32,-5 2 24,-7 2-40,143-4 368,-148 4-496,-6 2-168,-10 1-209,-9-1-103,173-6 976,-183 6-920,-12 11 136,-13-11 144,-19 11 152,-17-11 111,244-6 377,-262 17-3240,262-17 3240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8:55.09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30 175 4400,'0'0'0,"-2"0"80,0 0 8,0 0-24,2 0-64,-2 0 73,0 0 47,-3-4 80,3 4 88,2 0-288,-2 0 400,-2-4 40,2 4 56,0-5 16,2 5-512,-2 0 472,2 0-24,0 0-72,0-4-48,0 4-328,0-4 312,0 4-31,0 0-9,0-4-72,0 4-200,0 0 200,0 0-32,4 0-8,0 0 32,-4 0-192,4 0 200,3 0 48,9 0 16,-10 2 8,-6-2-272,19 2 288,-2 0-8,2 0 40,3 2-8,-22-4-312,27 7 296,5-3 8,1 2-56,4-2 32,-37-4-280,40 4 305,2 3-25,1-3 56,3 0-40,4-2-16,-50-2-280,52 2 280,4-2-64,2 0 32,-58 0-248,63 0 192,1 0-32,-1 0-24,1 0-48,-64 0-88,67 0 104,-3 0 16,3 0 16,-3 0 16,1-4 32,-65 4-184,64-4 224,1 4 0,-3-4 24,-62 4-248,65 0 240,-3 0 24,3 0-39,-3 0 47,-2 0-32,-60 0-240,58 0 264,1 0-8,-1 0-56,0 0 32,-58 0-232,56 0 184,1 0 8,-1 0-40,-4 0 64,-52 0-216,50-5 168,0 5 16,-3 0 88,1 0-80,-48 0-192,46 0 248,2 0-24,0 0-48,0-4-16,-48 4-160,47-4 160,1 0-40,0-2 16,2-1-48,-50 7-88,54-4 40,2 0 0,-2 4 0,3-4 16,-57 4-56,52-4 56,2 4-31,-2-6 7,2 1-32,-54 5 0,54 0 0,-2-4 24,2 4-24,-2-4 32,-52 4-32,52 0 8,-2-4 8,0 4 8,-2-4 16,-48 4-40,45 0 72,3 0-152,0 0 128,0 0 0,-48 0-48,50 0 24,0 0 112,0 0-112,0-4-72,-50 4 48,50-5-16,2 1 16,4 0 40,0-2 32,-56 6-72,56-4 40,2 0-16,-2-1-24,3 5 40,-59 0-40,58-4 40,2 4 8,1-4-24,3 4 0,-64 0-24,65-4 32,-1 4-88,5 0 40,-3-4-64,-66 4 80,69 0-24,0 0 32,1 0 8,-1 2 8,-69-2-24,71 2 32,-1 0-16,1 0-32,2 0 72,-73-2-56,71 2 0,-1 0 8,1 0 40,-2 0-40,-69-2-8,68 3-40,-1-1 112,2 0-64,-1-2-8,-68 0 0,65 4 72,-1-2-112,1 0 24,-1 0 32,-64-2-16,63 0 64,3 0-32,-1 0 40,-3 0-24,-62 0-48,63 0-8,-3 2 88,2 0 32,1-2-72,-63 0-40,64 2 200,-1 0-120,-3 1-104,-2-1 144,-58-2-120,54 2 32,2 2 40,1 2-8,-3 0-32,-54-6-32,54 7 0,0 9 0,0-10 112,0 3-96,-54-9-16,54 16 112,4-11-72,-1-1-56,3 0 16,-60-4 0,62 6 16,-1-4 0,-1 4 40,2-3 0,-62-3-56,61 0-16,1 0 64,0-5-48,3 1 0,-65 4 0,64 0 8,-1 0-48,-1-4 40,-1 0 16,-61 4-16,60-4 24,0-2 48,1-13-88,-1 19 64,-60 0-48,58-4 16,-2-3-16,-2 1 56,0 0-128,-54 6 72,57-6 72,-3-1-32,0 3 0,2-2 16,-56 6-56,54-6 16,2 0-32,3-11-8,-1 17-8,-58 0 32,62-6-40,1 1 8,-1 5 32,-2-4 0,-60 4 0,63-4 48,-7 0-32,2 0-16,2 4 0,-60 0 0,57-4 24,1 0-48,0 4 24,-2-17 80,-56 17-80,54 0 0,0 0 48,-4 0 16,0 0-144,-50 0 80,50 0-16,0-4-40,-2 4 56,0 0 40,-48 0-40,46 0 32,1 0-8,1-4-32,0 4 48,-48 0-40,50 0 0,2-5-32,0 5 32,4-6-8,-56 6 8,54-4 8,-2 4 48,-2 0-24,-4 0 0,-46 0-32,48 0 8,0 0 8,0 0-16,-1 0 0,-47 0 0,48 0 48,-4 0-40,2 0-16,-3 0-8,-43 0 16,40 0-104,2 0 64,-3 0 0,1 0-8,-40 0 48,39 0-40,1 0 64,-3-4 24,1 4 32,-38 0-80,37 0 32,0-4-16,1 4-32,-1 0-24,-37 0 40,38 0 0,-3 0 0,0 0-16,3 0-16,-38 0 32,33 0 32,7 0-16,-3 0 8,3 0 24,-40 0-48,39-4-32,-3 4 48,1 0 0,-2 0-48,-35 0 32,36 0-16,-1 0 0,0 0 8,3 0-8,-38 0 16,37 0 40,1 0-24,-3-5-48,3 5 104,-38 0-72,37 0-24,-2 0 8,5 0-16,-5 0-8,-35 0 40,38-4-96,-1 4 64,1 0 32,1 0-56,-39 0 56,38 0 56,1 0-72,-3 0 16,-1 2 16,-35-2-16,37 0 0,-1 2 0,-1-2-72,0 2 104,-35-2-32,34 3-16,-1 1 32,2-2 56,-1 0-32,-34-2-40,37 2 32,1 0-24,5 0-16,-1 0-64,-42-2 72,44 4-32,-1-2 8,1 0-8,-2-2 72,-42 0-40,41 3 16,1-1 24,-1 0 32,-1 0-80,-40-2 8,41 2-16,-1 0-40,2 0 56,-3 0 0,-39-2 0,40 4 8,-1-2-32,1 0-48,-3 3 56,-37-5 16,40 2-56,-1 0 88,1 0-24,-1-2 24,-39 0-32,42 2 0,-3-2 16,1 2 8,-1 0 8,-39-2-32,38 0 24,1 2 40,-1-2-56,-1 2 8,-37-2-16,38 2 32,1-2-80,1 2 8,1-2 0,-41 0 40,40 0-56,-1 2 80,1-2-24,-3 3 40,-37-3-40,40 2 0,-3-2-8,1 0-24,-1 2 64,-37-2-32,38 0 40,1 2 0,3 0-40,-1-2 16,-41 0-16,42 2 88,0 0-104,1-2 72,-1 2-152,-42-2 96,39 0-200,3 0 112,-2 0 16,-1 2 56,-39-2 16,40 2 64,-1 2-56,1-1-16,-1-1 32,-39-2-24,42 2-24,-1 0 64,1 2-24,0-2-64,-42-2 48,41 2 32,1 0-48,2-2-24,1 2 80,-45-2-40,48 0 16,0 2-16,2 0 88,-2 1-88,-48-3 0,48 0 0,-1 2 24,1 0-96,0 0 56,-48-2 16,50 6-8,2-2-64,0-2 56,0 4 0,-52-6 16,50 3 16,0 1 24,0 2-8,0-2-48,-50-4 16,52 2 32,-2 4-24,0 1-8,0-5-40,-50-2 40,49 6-24,1 0 24,0 0-48,-2 3 136,-48-9-88,46 6-16,2 2-8,2 1 24,2 7-32,0-9 32,-52-7 0,48 8 0,2 11 0,-5-13-16,-1 13 16,-44-19 0,48 6-24,-2 13 24,3-15 8,-49-4-8,53 18 16,1-11 0,0 11 0,0-9 24,0-1-40,-54-8 0,52 17 40,0-13-40,0-2-8,0 2 32,-52-4-24,52 4-56,2-2 40,0 0 32,-4-2-32,-50 0 16,48 0 16,0 0 16,0 2 8,1-2-56,-49 0 16,50 0-24,0 0 64,0 0-112,0 0 104,-50 0-32,46 3 0,-2-1 0,-1 0 0,1 0 0,-44-2 0,46 0-16,-5 2-56,3-2 72,-2 0 0,-42 0 0,41 2 40,1-2-8,-1 0-32,-1 0 0,-40 0 0,42-4-16,-1 0-24,-1-1 56,3 1-48,-43 4 32,42-4-56,0 0 96,-1 0-96,1 0 0,-42 4 56,41-5 16,1 1-64,-2 0 8,-1 0 56,-39 4-16,40-6-32,-3 2 48,0-1-40,1 5 8,-38 0 16,37-4 0,-1-2-16,-1 2 32,-4-2-72,-31 6 56,32 0 0,-3 0 0,0 0 0,0 0 0,-29 0 0,29 0 0,-2 2-48,-2-2-8,4 2 48,-29-2 8,27 0-72,-2 2 40,2 0 24,-4 0-48,-23-2 56,25 2-48,-2 0 64,2-2-72,-2 2 72,-23-2-16,21 2 40,-1 0-64,-1 1 8,2-3-16,-21 0 32,19 0-64,-1 0-40,1-5 48,-13 1 16,-6 4 40,25-4-16,-8 0-8,0 0 136,-1 4-152,-16 0 40,17-4 40,-1 4-40,1-5-184,-11-1 128,-6 6 56,23-6-208,-6 2 112,0 0 16,-1 4 24,-16 0 56,17-5-16,2 5 16,-1-4 32,1 0-88,-19 4 56,21-4-56,0 0-16,-1 0 16,-1-3 72,-19 7-16,19-4-24,-3 0-8,-9 4 32,16 0-56,-23 0 56,6-4 32,15 4-32,-15-4-32,11 4 24,-17 0 8,6 0-32,10 0 48,-9-4-88,13 4 104,-20 0-32,7 0-16,13 0-24,-13 0 64,18 0-64,-25 0 40,16 0-8,1 0-24,2 0-8,4 0-16,-23 0 56,22 0-8,3 0-88,0 0 104,-4 0-32,-21 0 24,17 2 16,2-2 88,-13 0-72,17 0-32,-23 0 0,6 0 8,11 0-72,-13 0 48,2 0 16,-6 0 0,4-4 16,0 4-16,0 0-32,-4 0 64,0 0-32,0 0-32,0 0 24,0-5 8,0 5-120,0 0 120,0-4-88,-4 4-57,-4-4 25,-15 4 24,23 0 96,-19 0-80,-6 0-16,-4 0 0,-6 0 8,35 0 88,-40 0-136,-1-4 48,-7 4-8,-2-4 32,50 4 64,-52 0-56,-6 0 16,-5-4 16,-7-3 8,70 7 16,-77-16 0,-7-1 16,-7 0 0,-7-3 48,98 20-64,-102-19 24,-2 0 32,2 0-32,-2 13-40,104 6 16,-106-21 16,2 17 8,4-12-8,0 11-16,100 5 0,-97-6 0,-1-13-40,-2 15 56,0-2-32,100 6 16,-100-6-56,3 0 16,-3-1-24,0 1 24,100 6 40,-98-6 0,-6 0 16,2 1-32,0 5 72,102 0-56,-102 0 0,0-4 40,0 4-32,-2-4-56,104 4 48,-106 0 24,0 0-48,-2 2 64,2 0-56,106-2 16,-106 2-64,2 0 64,-2 1-16,2-3 16,104 0 0,-102 2 32,4-2-48,2 2-8,1 2-72,95-4 96,-96 6-88,-4-2-32,2-2 16,-2 5 80,100-7 24,-99 6-32,-1-4 8,0 0-24,-8-2-8,108 0 56,-113 0-16,-5 0 16,-3 0-24,3-4-16,118 4 40,-121 0-64,-4 0 64,2 0 40,-1 0-16,124 0-24,-123 0 16,4 0-120,1 0-16,5 2-80,113-2 200,-110 6-192,8 0-56,6 1 40,7-1-72,89-6 280,-87 8-248,6 0 24,1 1 8,1-1 80,79-8 136,-79 8-128,4 9 40,1-13 0,1 5 56,73-9 32,-71 18-40,-2-14 40,-4 3 24,-2 1-48,79-8 24,-77 6 48,0 1-80,4-1 32,-1 0-24,74-6 24,-79 4-32,-3 0 48,-3-2 0,-4 3 56,89-5-72,-88 2 24,-1-2 32,1 0-8,1-5-24,87 5-24,-85-4 32,0 4-32,-3-4-16,-1 4-32,89 0 48,-90-4-48,3 4 0,6 0-16,-2-4 40,83 4 24,-84 0-24,1 0-40,0 2 80,2 0-40,81-2 24,-81 4-24,2-2 0,-3 4-24,3 1 24,79-7 24,-77 6-24,0 2-41,1-1 41,-4 1 0,80-8 24,-79 6-56,0 11 88,2-15-64,3 2-16,74-4 48,-75 6 32,0 0-80,-2-1 72,2 1-24,75-6 0,-77 6-24,-2-4 24,2 0-56,0 0 80,77-2-24,-77 2-96,-2 0 104,0 1 32,0-1-56,79-2 16,-83 0 64,-3 0-64,-1 0 32,4-5-8,83 5-24,-84 0 40,3 0-40,2 0 8,-2 0 16,81 0-24,-77 0-24,-2 0 24,0 0 24,4 0-32,75 0 8,-75 0-16,3 0 40,1 0-96,2 3 64,69-3 8,-68 6 24,1 0-64,-4 0 80,3 1-8,68-7-32,-67 8 0,3 0-8,1 0 32,3 9-48,60-17 24,-63 4 24,3 3 24,-2 1-88,1-2 32,61-6 8,-60 6-72,2 1 56,-1-3 40,1 2-8,58-6-16,-54 2 24,-2 0-48,4 0 56,0 0-8,52-2-24,-50 0 16,4 0 16,1-4-32,-1 0-32,46 4 32,-44 0 72,-4-6-88,2 2 32,-1-1 81,-1-1-137,48 6 40,-50-4 24,2 0-8,0 0-137,0 4 129,48 0-8,-50-4 16,3 4 8,-3 0 9,0 0 15,50 0-48,-50 0-8,-2 0-8,2 0 80,0 0-32,50 0-32,-50 2 72,0-2 16,0 2-48,0-2 8,50 0-48,-52 0 80,0 0-16,-2 0 24,0 0 72,54 0-160,-54-4 144,-4-1 112,-9 5 64,-4 0 24,71 0-344,-72 0 352,-5 0-32,0 0 8,0 0-112,77 0-216,-79 0 224,0 0-64,2 0-120,0 0 48,77 0-88,-77 0 56,2 0-16,2-4 56,2 0-72,71 4-24,-66 0 48,1-4-32,-1 4 8,-1 0-24,67 0 0,-67-4 16,-3 4-32,-1-4 8,0-1 16,71 5-8,-66 0-8,-3 0 8,2 0 0,1 0 48,66 0-48,-67 0-24,1 5 88,-1 1-64,1-2-64,66-4 64,-65 6 80,3 0-120,-3 1 56,5 9 32,60-16-48,-60 2-8,1 5-8,1-1 40,2-2-48,56-4 24,-56 6-40,0 1 56,-1-5-32,-1 0 32,58-2-16,-56 2 8,2 0 24,2 0-48,0 0 32,52-2-16,-50 2 8,0-2-32,0 2 24,0-2-40,50 0 40,-48 0-40,-2 2-16,3 0 32,-3 0-16,50-2 40,-48 2 40,0 1-48,-2-1-8,0 0-24,50-2 40,-52 2-64,0-2-16,0 0-56,0 2 112,52-2 24,-54 0-144,2 2 8,-2-2-16,0 0 8,54 0 144,-52 2-120,-2-2 8,4 2 72,4 0-88,46-2 128,-44 0-128,5 2-80,-1-2-72,5 0-48,35 0 328,-35 0-360,1 0-24,3 0 48,2 0-96,29 0 432,-27 2-433,2-2-47,2 0-88,0 0 48,23 0 520,-21 0-600,1 0-16,1 0-32,0-4-48,19 4 696,-19-4-801,11 4-151,-17-4-184,8 4-208,17 0 1344,-18 0-1465,-5-4 129,2 0 248,-2 4 320,23 0 768,-23-5-408,0 5 183,1 0 121,1 0 8,21 0 96,-21 0-3208,21 0 3208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8:56.42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1 138 4656,'0'0'0,"0"-6"537,0 6-537,0-6 792,0-15 216,0 17 24,0 4-72,4 0-191,13-5-129,-11 1-64,15-2-72,-21 6-504,6-6 536,19 0-16,-4 1 0,-1 1 0,-20 4-520,23-4 505,2 0-73,2 0 8,2-3-112,-29 7-328,30-6 272,1 0 16,4 2-152,1-2-8,-36 6-128,37-5 112,-2-1-96,3 2 8,-1 0-16,-37 4-8,42-4-8,-1 4-8,7 0 32,0 0-32,-48 0 16,52 0 24,6 0-24,3 0-144,1 4 96,-62-4 48,67 4-56,1 4 16,1 1 128,4-1-144,-73-8 56,77 19-168,0-15 8,2 13-112,2-13-80,-81-4 352,81 6-424,0 0-160,0-4-89,-2 0-79,-79-2 752,73 2-992,2-2-312,-6 0-513,1-4 17,-70 4 1800,71-18-1376,-2 11 463,-1-18 521,-1 9-2624,-67 16 3016,0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8:59.29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181 202 3752,'0'0'0,"-2"-4"104,2 4-104,-4-6 80,-2-13 16,-11 15 80,9 0 96,8 4-272,-21 0 361,13 0 15,-13-4 0,4 4-88,17 0-288,-6 0 208,-13 0-72,13 2-72,-2 0-40,8-2-24,-9 2-16,3-2-8,0 2-32,0 2 40,6-4 16,-4 4-32,-1 1-16,3-3 8,2 2-32,0-4 72,0 2 0,0 0 16,0 0 8,4 2 0,-4-4-24,5 4 0,-5 1 0,4-1-8,0 0 0,-4-4 8,4 4-16,0 2 32,0 0-32,1-1 0,-5 1 8,0-6 8,4 6-40,-4 0 72,0 1-16,0-3 8,0-4-24,4 4 24,-4 0-8,0-2 0,0-2-16,4 2 16,-4 0 32,4-2 24,-4 2 48,4 1-16,-4-3-104,5 2 128,-1 0-24,2 0-8,0 0-32,-6-2-64,19 0 64,-13 0 8,15 0-8,-15 0 16,-6 0-80,29 0 88,-6 0-24,2 0 8,6 0 24,-31 0-96,36 0 88,5 0 56,3 0 24,0 0 16,-44 0-184,48-4 184,-1 0-80,3-3 40,2-9-56,-52 16-88,52-5 216,2-1 128,0-10 17,5 11 151,-59 5-512,58-6 464,0 0-16,0 0-16,3-1-24,-61 7-408,58-16 416,4 16 8,-1-6-32,1-1-40,-62 7-352,63-6 296,-1 2-32,0 0-103,1 0-1,-63 4-160,62 0 104,1 0-48,-3-5 24,0 5-32,-60 0-48,56-4 80,-1 0 8,3 0 8,-4 0 0,-54 4-96,58 0 88,0-4 0,1-1 32,-3-1 8,-56 6-128,60-4 128,0-2 32,1 0-56,1 1 24,-62 5-128,65-6 72,-1 2-56,1 4 24,3-6 0,-68 6-40,73-6 16,4-1 40,2 1-40,4-11-32,-83 17 16,84 0 16,-1-4-40,-2 0 16,4 0 8,-85 4 0,85 0-16,-1 0-8,3 0-48,0 0 80,-87 0-8,90-4 112,-1-2-64,-1-1 152,-1 3-80,-87 4-120,85-6 264,1 2 72,-1 0 32,-2 4 40,-83 0-408,81 0 240,-4 0 48,2 0-72,-4 0-48,-75 0-168,79 0 97,-4 6-49,0 0-16,0 11 16,-75-17-48,77 6 128,6 0-8,2 0-24,3-3-24,-88-3-72,87 2-24,5 2 112,-1-4-136,1 2 112,-92-2-64,89 2 112,3-2-8,-3 0 224,1 0-208,-90 0-120,89 6 80,-6 2-40,-2 9-80,1-13 112,-82-4-72,83 7 168,0-1 48,2 0 8,3 0 0,-88-6-224,85 6 200,4 1-16,1-3 0,-5 2 32,-85-6-216,85 4 208,1 0 8,1 1-8,2-3-64,-89-2-144,88 2 80,-3 2-64,0 0 24,1-2 0,-86-2-40,91 2 80,3-2-64,4 0 48,2 0-144,-100 0 80,99 0 80,1-4 16,0 0-16,-4 0-64,-96 4-16,93-4 48,3-1 88,-6 1-80,-1 4 217,-89 0-273,89-4 56,-3 4-48,3 0-8,-4-4 32,-85 4-32,84 0 56,3 0-8,2-4 40,3 0-64,-92 4-24,94 0-16,-1-5 16,-1 1-8,1 0 8,-93 4 0,94-4 8,0 0-16,-1 0-8,1 0 56,-94 4-40,93-5-40,5-1 80,-2 0-24,0 0-32,-96 6 16,97-7 56,-1 3-72,-2-2 32,-1 2 0,-93 4-16,90 0-32,-1 0 72,3-4-64,-5 4-48,-87 0 72,90-7-8,1 3-64,-1 4 112,5 0 0,-95 0-40,92 0 56,3 0 32,1 0-104,2 0 40,-98 0-24,98 0 40,-1 0-40,1 2-8,-2 0-8,-96-2 16,98 0 72,-3 3-128,1-3 16,0 2 24,-96-2 16,91 0-288,1 0 288,-3 0 40,-3 0-24,-86 0-16,83 0 328,2 0-312,-2 0 32,0 2 0,-83-2-48,84 0-168,-3 2 184,0 0-48,-2 0 48,-79-2-16,79 4 0,-2 0-24,-2 0 32,0-4-48,-75 0 40,73 2 32,-3 3-24,1-3-48,-2 2 80,-69-4-40,66 2-40,-1-2 0,-3 0 56,-1 0-104,-61 0 88,60 0-8,-4 0-24,-2 0 48,-4 0-32,-50 0 16,48 0-8,0 0-24,-3 0 8,3 0-8,-48 0 32,46 0-8,-2 0-40,-3 0 8,1 0 192,-42 0-152,40 0 0,-1 0 56,-4 0-112,1 0-192,-36 0 248,33 2-40,-2-2-8,0 2 48,-4 0 24,-27-2-24,28 0-24,-8 2 8,-1 0-24,-2 0 96,-17-2-56,6 3-128,13-1 7,-15 0 17,0 0-264,-4-2 368,4 4-88,-4-2 16,0 0 48,0 2 120,0-4-96,0 2-32,-2 0 8,0 3 8,-2-3-24,4-2 40,-4 2-24,0 0 24,-1 0-24,3 2 8,2-4 16,-2 6-16,0-4 8,0 0-32,0 3 64,2-5-24,0 0-24,0 2 40,-2 0-32,2 0-8,0-2 24,-2 2-40,0 0 8,2 0 64,-2 0-32,2-2 0,-2 2 0,-3-2-40,-3 0-72,-13 0-16,21 0 128,-18 0-128,-5 0-56,-6 0 24,-3 0 72,32 0 88,-33 0-136,-2 0 136,-1 0-64,3 0 80,33 0-16,-35 0 24,-1 0-48,-1 0 8,-1 2-48,38-2 64,-37 4-40,-3 3 8,1-1 56,-1 2-40,40-8 16,-41 17-8,-1-13-32,1 4-40,-5 1 104,46-9-24,-46 8 80,-4 9-96,0-13 16,-2 2-8,52-6 8,-56 6-144,0 1 104,-4-5-48,-3 2-40,63-4 128,-62 2-104,-5 0-32,3 0 8,-1 0-24,65-2 152,-64 2-152,1-2 64,3 0-72,0 0-16,60 0 176,-59 0-256,-1 0-88,4 0 48,0 0-89,56 0 385,-59 0-368,-1 0-32,-2 0 24,-5 0 72,67 0 304,-66 0-216,-1 0 80,3 2 64,1 2 40,63-4 32,-64 7-32,-5-1 32,0 0-16,-1-2 56,1 3-24,69-7-16,-73 6-8,-4-2 32,2-2-80,75-2 56,-77 4-16,0-2-8,0 0 16,2-2 112,-1 0-128,76 0 24,-82 0-24,1-4-120,-4-2-192,85 6 336,-85-6-360,1 0 0,1-1 64,0 1 72,0 2 80,83 4 144,-83-6-72,1 1 8,1 5 40,2-4 24,79 4 0,-79 0-8,2 0-16,2 0 24,1 0-8,74 0 8,-77 0-24,0 0 16,-5 0 8,5 2 0,77-2 0,-79 2 0,0 1 40,2-1-24,-6 0 16,83-2-32,-83 0 40,-2 0-16,-5 0 56,3 0-16,87 0-64,-92 0 80,-3-4 0,-1-1-32,-2 1-8,98 4-40,-100-4 16,0 4 24,3-4-32,-3 4 24,100 0-32,-98-4 32,0 0-32,-4 4-8,-2 0 0,104 0 8,-108 0-24,0 0-64,0 0 88,2 0-104,106 0 104,-106 2-16,0 2-48,-3 0 32,5 2 16,104-6 16,-104 2-48,2 2 112,-2 1-80,-2-1 64,106-4-48,-104 6-16,0 0 0,2 1 8,5 1 16,97-8-8,-96 6-8,4 0 0,1 1 16,3-1-16,88-6 8,-85 4 16,2 0 0,2 2-16,4 1 0,77-7 0,-77 6 0,0 0 0,0-2-16,0 0 16,77-4 0,-75 5-16,2-1 48,0 2-24,3-2 24,70-4-32,-71 4 32,2 0-72,1-1 48,1 1-8,67-4 0,-68 2 24,1 0 24,0-2-24,3 0-24,64 0 0,-60 0 24,1-4-48,-1 0 56,2-1-8,58 5-24,-61-4-16,-1-2 8,2 0-16,1-1 24,59 7 0,-60-6 48,4 0-16,0 0 24,0 0-40,56 6-16,-54-7-8,2 1 48,0 0-88,2 2 80,50 4-32,-48-5 120,0 1-120,0-2 40,0 2-64,48 4 24,-50-4-16,0 0-8,-4-1 80,2 5-56,52 0 0,-52-4-80,0 4 96,0 0-8,-2 0-40,54 0 32,-54-4-32,0 0-16,0 0-48,2 0 32,52 4 64,-54 0-120,0-5-72,0 1-72,-3 0-145,57 4 409,-56-6-528,2 2-112,-4-13-120,2 13 24,56 4 736,-54-6-712,-5-1 96,3 1 128,-2-10 127,58 16 361,-62 0-256,-1-5 72,3 1 80,0 0-16,60 4 120,-57 0-80,3-4-48,-2 4 16,0-4-8,56 4 120,-56 0-384,0 0-160,2 4-248,-3 2-112,57-6 904,-58 6-745,2 11 209,0-11 200,-2 11 192,58-17 144,-59 8-64,1 11-2616,58-19 2680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9:25.08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11 163 5785,'0'0'0,"0"0"128,-2 0-96,0 0-8,0 0-16,0 0 0,2 0-8,-2 0 16,2 2 8,0 0 0,0-2 0,0 0-24,4 0 24,12 2 0,-9-2-8,18 0 16,-5 0-24,3 0 32,6 0-24,5 0 0,-34 0-16,35 0 16,5-4-8,1 4 0,3-4-16,-44 4 8,44-4 8,1 0 24,5 0-24,0-3 32,-50 7-40,54-6 40,2 0-24,3 0 40,-1-1-16,-58 7-40,56-16 48,2 12 24,-1-1 0,-3 1 16,-54 4-88,54-4 88,-2 0-24,-2-2 0,-3 6-8,-47 0-56,46 0 32,-4 0 0,-3 0-32,1 0 24,-40 0-24,37 2 24,3 0-8,1 0 16,1 0 40,-42-2-72,44 0 112,2 0 24,-3 2 64,3-2-16,-46 0-184,46 0 208,0 0-24,1-4-48,1 4-24,-48 0-112,48 0 40,2 0 0,0 0-16,2 0-24,-52 0 0,52 0-8,2 0 0,-2 0 8,2 0 8,-54 0-8,52 2 16,-2-2 8,2 0-8,0 0 32,-52 0-48,52 0 88,0 0 8,-2 2 24,2-2 8,-52 0-128,50 0 201,4 0 47,2 0 64,-2-4 48,-54 4-360,56-6 336,3-1-8,-5 1-8,4 0-96,-58 6-224,60-4 256,-1 0-80,1-3-40,0 3 16,-60 4-152,61-6 56,-1 2-16,-2 0 32,-2 0-8,-56 4-64,59 0 120,-1-5 0,0 1 0,0 4 16,-58 0-136,56-4 136,-1 4 16,1-4-16,0 4-48,-56 0-88,56 0 96,0 0-24,2 0 0,1 0-16,-59 0-56,56 0 64,0 0-8,2 0-48,3 0 32,-61 0-40,60 2 0,4 0 0,3 0 24,-2 2-32,-65-4 8,66 4 16,1 3 0,-1-3-16,3 2 8,-69-6-8,68 4 16,1 0 9,0 1 7,-1-1 0,-68-4-32,71 6 24,2 0 16,0-2 0,0 3 16,-73-7-56,72 4 48,-3 0 0,0 0 16,-1 2-24,-68-6-40,69 7 88,0-3-16,-3-2-40,-1 2 8,-65-4-40,62 2 0,1 2 32,-1-2 24,0 2 16,-62-4-72,63 5 104,-3-3 8,-4 4 32,-4 0 0,-52-6-144,52 4 176,-2 3 0,0-1 24,2-4-56,-52-2-144,50 4 184,2-2-32,-2 0-16,-2 0 16,-48-2-152,50 4 112,0-1-56,2 1 8,2-2-48,-54-2-16,54 2 48,2 0-8,0 0-24,0 0-16,-56-2 0,54 2-8,3 0 64,-1 0-8,-2 3 8,-54-5-56,56 4 40,0-2-8,-2 2 24,0-2-32,-54-2-24,52 2 16,-2 0 0,0 2 8,4-2 0,-54-2-24,56 2 104,-1 1-56,-1-3-24,-2 0 40,-52 0-64,50 2 24,0-2-8,-1 0 24,3 0-16,-52 0-24,50 0 8,2 0 40,-2 0 0,0-5-8,-50 5-40,50 0 32,-2 0 24,0-4-8,2 4 0,-50 0-48,48-4 40,-1 4-32,1 0-8,-2 0 40,-46 0-40,46 0 24,-2 0-40,-1 0 16,3 0 0,-46 0 0,46 0-96,0 0 112,3 0-16,6 0 8,-55 0-8,52 0 88,4 2-80,0-2-16,-2 0-32,-54 0 40,52 0-24,2 0-32,0 0 80,2 2-40,-56-2 16,54 0-24,3 0 64,-5 0-32,0 0-8,-52 0 0,49 0 24,4 0-8,-4 0-32,1 0 80,-50 0-64,50 0 8,0 0 8,-2 0-8,-2 0-80,-46 0 72,46 0-8,-1-4 56,1 4-24,0-4 96,-46 4-120,46-4 32,1 4-32,1 0 24,0 0-56,-48 0 32,48 0 32,-2 0-8,-3 0-24,1 0 40,-44 0-40,48 0 0,-2 0 8,2-4 16,-1 4-56,-47 0 32,48 0 8,-2 0-16,2 0-56,0 0 56,-48 0 8,48 0-64,-1 2 16,3 0 72,-2 0-56,-48-2 32,50 2 8,2 0 16,-2 0 16,0 0 16,-50-2-56,50 0 40,-2 0-32,0 0-16,-3 0 8,-45 0 0,50 0 8,0 0 16,0 0-8,2-4-8,-52 4-8,50 0 48,2 0-8,-4 0-16,2-4 0,-50 4-24,48-6 24,2-1-72,2 3 56,0 4 32,-52 0-40,54-4-16,2 4-16,0 0-32,2 0-8,-58 0 72,59 0-32,1 0 56,0 0-40,-1 0 32,-59 0-16,58 0 24,0 0-24,-2 2 48,0 0-64,-56-2 16,57 2 0,1-2 16,0 2-32,2 1 56,-60-3-40,56 2-16,-1 2-16,-3-2 32,-2 0-24,-50-2 24,49 4 8,-1-2 16,0 0 0,0 0 0,-48-2-24,46 2 24,-3 3-24,3-3-48,-4 0-24,-42-2 72,46 0-24,-1 0-32,1 0 64,2 0 16,-48 0-24,50 2-24,-2 0 48,2 0-48,-3 0 0,-47-2 24,46 2 24,4-2-32,-2 0 40,0 0-32,-48 0 0,52 0 16,0 2-32,2-2 32,-4 0-16,-50 0 0,48 0 0,0 0 24,-5 0-40,3 0-16,-46 0 32,46 2-16,2 0-8,-3 0-8,5 1 64,0-3-56,-50 0 24,52 2-24,0 0 24,0 2-32,-52-4 32,52 2 24,2 0-24,0 0 0,-2 0 24,3 0-40,-55-2 16,49 0 0,1 0 16,-4 0-56,-2 0 64,-44 0-24,41 0 16,-3 0-16,-1 0 24,-1-4 0,-36 4-24,33 0 24,-2-4-16,-2 0 8,-6 0-40,-23 4 24,23-7 0,-2 1 24,0 6 0,0 0-24,-21 0 0,20 0 8,3 0-32,0 0 16,0-4-40,-23 4 48,25 0-16,0 0 32,4 0-40,4 0 72,-33 0-48,36-4-24,3 4 8,3 0 32,1 0-32,-43 0 16,44 0 0,0 0-48,-3 0 24,1 0 16,-42 0 8,42 0-40,-1 0 112,-1 0-80,-1 0-16,-39 0 24,38 0 0,-3-4-88,3 4 112,-3 0-24,-35 0 0,35 0-8,1 0 32,-1 0-16,0 2-16,-35-2 8,38 2 0,1 2-16,-1-2-8,3 2 40,-41-4-16,42 4-24,2-2 32,-1 3-8,-1-1 16,-42-4-16,44 2-16,-1 0-32,3 0 0,-4-2 40,-42 0 8,45 2 0,1 0-16,0 0 56,-2 0-80,-44-2 40,43 2-24,-1 0 24,2 1-56,-3-1 8,-41-2 48,40 0-16,-1 2 8,1 0 8,-1 0 8,-39-2-8,40 6 16,-1-2-8,1-4-40,-1 0 16,-39 0 16,38 2-8,-1 0-16,1 1 24,-3-1-32,-35-2 32,38 2-16,-1 0 16,1 2 24,-1-2 0,-37-2-24,39 2-32,1 0 16,2 0 16,-3 0-48,-39-2 48,36 2 24,-1 0-24,0 3-32,-1-3 32,-34-2 0,33 2 8,0 0-16,0-2-16,1 2 32,-34-2-8,35 2-72,-2 2 88,1 0-32,-3-2-16,-31-2 32,31 3 24,-2-1-80,2 0 88,-4-2-40,-27 0 8,25 0-24,0 0 8,-2 0 32,0 0-8,-23 0-8,25 0 16,0 0-8,0 0-8,2 0 0,-27 0 0,27 0-24,-2 2 40,2-2-128,0 0 112,-27 0 0,27 0-8,0 0 32,2 2 48,-2-2-48,-27 0-24,25 0 8,0 0-80,2 0 64,-4 0-56,-23 0 64,25 0-40,0 0 16,-2 0 8,2 0 32,-25 0-16,23 0 32,0-4 16,2 4-40,0 0-40,-25 0 32,23-4-32,2 4 8,-3 0 8,1 0 16,-23 0 0,23 0-8,0 0 32,2-5-64,0 5 8,-25 0 32,25 0-16,2 0-16,-2 0 0,2 0 64,-27 0-32,25 0-8,2 0 8,2 0 8,-2 0-16,-27 0 8,27 0-16,2 0-8,-4 0 24,2 0-24,-27 0 24,27 2-8,0-2-16,-2 0 0,0 0 0,-25 0 24,23 3-8,0-3 16,-2 0 16,0 0 8,-21 0-32,21 0-8,-1 0-24,-1 0-16,-2 0 48,-17 0 0,16-5 0,1 5 32,-11-4 16,15 0-72,-21 4 24,6 0 16,11 0-16,-13 0-16,13 0 32,-17 0-16,4-4-40,2 4 32,13-4-32,-15 0 8,-4 4 32,19 0 0,-13 0-8,15 0 8,-15 0 0,-6 0 0,21 0 24,-5-5-40,-9 1 8,13 0-8,-20 4 16,7-4-64,11 4 80,-11-4-24,13 0 0,-20 4 8,7-5-40,11 5-8,-13-4 72,13 4-24,-18 0 0,4-4 104,13 0-104,-11 0-32,11 0-16,-17 4 48,6-5-88,11 5 88,-13 0 0,13-4-40,-17 4 40,6-4 48,13 4-56,-13-4-8,15 4 88,-21 0-72,6 0-32,15 0 32,-15 0 8,19 0-88,-25 0 80,6 0 0,19 0-48,-19 0 16,13-4 88,-19 4-56,6-4-8,11 0 8,-11 4 8,11 0-56,-17 0 48,4 0 0,2 0 0,1 0-8,9-5 40,-16 5-32,4 0-24,0-4 16,3 0 0,9 0-16,-16 4 24,5-4-16,1 4 16,0-4-8,11-1-24,-17 5 32,0 0 8,6 0-32,-2 0 0,0-4-16,-4 4 40,4 0-104,1 0-72,-1 0-136,0 0-176,-4 0 488,4 0-760,0 0-361,0 0-575,0 0-808,-4 0 2504,0 0-2369,5 0 569,-5-4-2265,0 4 4065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0:54.09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1 333 5089,'0'0'0,"23"0"352,-23 0-352,16 0 360,5 0 32,-15-4 48,13 0 40,-19 4-480,17 0 608,1-4 0,5 4 8,2-4 17,-25 4-633,27-4 584,5-1 48,1-1-64,4 0-64,-37 6-504,40-6 384,6-13-120,3 15-48,3-2-72,-52 6-144,55-17 120,-3 13-32,-3-2-16,-1-11-40,-48 17-32,48-4 40,0-3 40,0-11 0,2 14 64,-50 4-144,50-7 168,0-9-16,0 16 16,2-7 9,-52 7-177,52-6 128,0 0-8,4-11-16,0 13-16,-56 4-88,58-6 88,0 2-24,-1 0-16,1-1 0,-58 5-48,56-6 16,0 2 0,2 0 48,3 4 0,-61 0-64,62-4 128,-4 4 40,3-4 16,-5-1 40,-56 5-224,56-4 232,0 0-16,0 0 8,3 4-32,-59 0-192,60-4 168,2 4-24,1-4-112,1-1 24,-64 5-56,69 0 16,-2 0-8,3 0 16,-1 0 0,-69 0-24,66 0 32,1 0 0,0-4-8,-5 4-32,-62 0 8,67 0 24,-1-4 8,-1 4 24,-1-4 48,-64 4-104,63-4 72,-1 4 0,2 0 24,-1 0-48,-63 0-48,66 0 88,3 0 8,0 0-96,-1 0 48,-68 0-48,71 0 32,0 0-40,-3 0 40,-1 0 8,-67 0-40,67 0 8,-1 0 40,-1 0-8,-3 2-56,-62-2 16,62 0 16,3 2 32,-5-2 24,3 0 32,-63 0-104,58 0 120,-4 0-24,0 0 40,-2 0-15,-52 0-121,52 0 96,0 0-48,2 0-8,0 0 8,-54 0-48,54-4 0,0 4 8,1 0 8,1 0-16,-56 0 0,56-4 32,0 4-8,2-4 16,1 4-64,-59 0 24,54 0 24,0-5 0,0 5-24,-4-4 24,-50 4-24,50 0 0,2 0 24,-2 0-8,0 0 16,-50 0-32,47-4 16,-1 4-40,-4 0 8,1 0 8,-43 0 8,44 0-16,-2 0-8,3 0 8,3 0 8,-48 0 8,46 0 0,2 0 8,-2 0 32,2 0-24,-48 0-16,45 0 32,-1-4 8,2 0-16,-3 4-24,-43 0 0,46 0-16,0 0-32,-4 0 24,-1 0 24,-41 0 0,40-4 16,-3 4-8,1 0 40,-5 0-72,-33 0 24,33 0 48,-2 0-32,1 0-56,-3 0 64,-29 0-24,27 2-72,-2-2 64,0 2 56,0-2-72,-25 0 24,23 0 8,-3 0 8,-1 0-16,-2 0-16,-17 0 16,6 0 16,17 2-8,-17-2-8,15 0 56,-21 0-56,4 0 24,13 0-16,-13 0 8,2 0-32,-6 0 16,19 0 0,-15 0 0,2 0-24,13-4 64,-19 4-40,4 0 32,13 0-8,-11 0 16,0 0-80,13 0 40,-19 0 0,4 0-24,2 0 24,11 0 24,-13 0-32,-4 0 8,4 0-16,3 0-8,9 2 16,-16-2-8,0 0 16,6 2-8,1 0 16,-3 0-16,0 0-32,-4-2 40,4 4-16,0-2 8,-4 0-40,0 3 80,0-5-32,0 2-24,0 0 16,0 0 40,0 0-16,0-2-16,4 2 24,-4 0-40,5 4 16,-1-2-56,-4-4 56,6 7-24,0-1 32,0 0-56,17 0 8,-23-6 40,7 7-8,13-1-32,-3 0 88,-11 0-32,-6-6-16,21 7 16,-15-1-56,15 0 16,-15-2 8,-6-4 16,19 2-48,-15 2 88,13-1-80,-13-1 64,-4-2-24,6 2-8,-2 0-8,3 0 32,-7 0-64,0-2 48,4 2 24,-4 0-48,0 0-16,0 0-16,0-2 56,-4 2-40,-3 0-24,-9 0 32,10 1-32,6-3 64,-21 4-32,4-2 32,-2 2 0,1-2 0,18-2 0,-25 4-17,-2 0 34,-2 1-58,-5 1 57,34-6-16,-33 2-16,0 2-16,-7-2 16,1 4 8,39-6 8,-44 7-16,-6-1 32,-6 0 8,-7 0 0,63-6-24,-68 9 32,-3-3-56,-4 0 0,-6 0 40,81-6-16,-89 7 8,-7 1 33,-8 0-17,-4 11-16,108-19-8,-117 6-8,-5 3 16,-7-1-8,-13-2-32,142-6 32,-141 8-25,-7 1-39,-2-1-104,2 0-72,148-8 240,-149 7-368,-1-1-352,2 0-312,7-2-176,141-4 1208,-142 2-1361,5 0 17,2 3 40,2 1-168,133-6 1472,-127 4-1681,2 0 185,-4 0 384,8 0-2729,121-4 3841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9:30.04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80 203 5585,'0'0'0,"-4"-4"56,-3-1-8,-9-1-24,12 2 24,-3 4-8,7 0-40,-16 0 32,14 0 16,-2 0-8,-1 0 0,5 0-40,-2 0 72,0 0 24,0 0-16,0 0 16,2 0-96,-2 0 88,0 0-24,0 0 8,2 0 40,0 0-112,0 0 88,0 0 24,0 0 24,0 0 0,0 0-608,0 0 1104,0 0-456,0 0 16,0 0 8,0 0-1400,4 0 2640,-4 0-1152,4 0 80,0 0 56,-4 0-424,4 0 449,1 2 31,11-2-64,-12 0-16,-4 0-400,17 0 376,0 0-104,-1 0-40,5 0-40,-21 0-192,23 2 160,2 0-40,2 0 24,2-2-72,-29 0-72,29 0 48,5 0 16,1 0-56,2 0 56,-37 0-64,40 0 56,2-4 0,3 0 8,7 0-40,-52 4-24,54-4 16,5 0-16,1-1 8,4-1 0,-64 6-8,67-6 8,0 0 8,5-1 64,1-9-48,-73 16-32,73-4 80,0-1 0,0-1-80,2-10 72,-75 16-72,79-5 48,-2-11-16,2 12 40,-5-13-40,-74 17-32,71-4 16,0-2 16,-4-11-32,-3 17 32,-64 0-32,64-6 32,-1 2-32,-9-3 8,0 3 0,-54 4-8,48 0 16,-4-4 32,-3 4 16,-5 0-48,-36 0-16,31 0 56,-6 0-40,-2 2 48,-3 0 8,-20-2-72,19 4 32,-2 3 24,2-5-23,-1 0-1,-18-2-32,19 4 64,2 0-24,2 0-24,2 0-16,-25-4 0,29 2-16,4 3-8,2-3 16,5 2 48,-40-4-40,44 2 32,3 2-24,3-2 8,-2 0-8,-48-2-8,50 2 0,-4 2 0,0-1 0,-3-3-24,-43 0 24,42 2 0,0-2 24,-3 0 0,1 0-8,-40 0-16,35 0 0,2 0 0,-3 0 16,-1-5 0,-33 5-16,33 0-32,-2-4 0,1 4 0,-1 0-8,-31 0 40,31 0 8,4 0 24,-1 0-32,1 0 32,-35 0-32,38 0 32,-1 0 0,3 0-8,-1 0-16,-39 0-8,40 0-8,1 0-16,1 0 24,-1 2 0,-41-2 0,44 2 0,0 1-8,2-3 8,-1 0 0,-45 0 0,44 0 24,-5 0-8,1 2 8,-3 0-32,-37-2 8,34 0-16,-1 2 40,-2-2-24,0 0 40,-31 0-40,32 2-40,-1-2 48,0 4 8,0 0-40,-31-4 24,31 6 8,1-1-16,3 1 16,2-2 8,-37-4-16,38 4-32,-1 2 16,1-1-32,1-3 32,-39-2 16,38 2 64,1 0-40,1-2 16,-3 2 16,-37-2-56,40 0 0,-1 0 40,1 0 8,-3 0-8,-37 0-40,36-4 88,1 4-40,-4-4-16,1 4 32,-34 0-64,35-5 16,-4 5 32,0 0 0,1 0-40,-32 0-8,31 0 64,-2 0-48,0 0 0,-2 0 8,-27 0-24,23 0 8,0 0 24,0 0 8,0 0-8,-23 0-32,23 0 48,-1 0 0,1 0-40,0 0-8,-23 0 0,23 0-8,0 0 16,4 0 40,0 0-40,-27 0-8,27 0 24,2 0-24,0 0-8,0 0 40,-29 0-32,30 0 32,-1 0-32,0 0 0,-2 0-24,-27 0 24,29 0-56,-2 0 56,0 0 16,-2 0-16,-25 0 0,27 0 8,0 0 24,2 0-8,0 0 32,-29 0-56,27 0 48,3 0 0,-1 0-16,2-4 48,-31 4-80,31 0 64,2 0-40,-1 0 16,1 0-40,-33 0 0,31-4 40,2 4 0,1-4-8,-3 0 64,-31 4-96,33 0 32,0 0-8,3 0 16,-1-4-48,-35 4 8,33-5 0,3 5 24,-5-4-8,-2 4-32,-29 0 16,31 0 8,-4-4-16,2 4-8,-1 0 16,-28 0 0,24 0 24,1 0 0,-2-4-48,2 4 48,-25 0-24,23 0 32,2 0-8,-4 0 0,2 0 16,-23 0-40,19 0-32,1-4 32,1 4 24,0-4-56,-21 4 32,21 0 8,0 0-16,-1 0-40,1 0 56,-21 0-8,23 0-16,-2 0 0,0 0 40,-3 0 8,-18 0-32,21 0-24,0 0 48,0 0 8,0 0-48,-21 0 16,20 0 40,-1 0-24,2 2-56,-2 0 40,-19-2 0,18 2-40,1 0 40,-2 0 8,1 0-8,-18-2 0,17 0-8,0 0-8,1 2 40,-11-2-8,-7 0-16,25 0 56,-9 0-56,-9 2-24,15 2 8,-22-4 16,7 2-8,13 1 16,-13-3 8,16 0 8,-23 0-24,16 0 16,-10 0-16,17 0 0,-6 0 0,-17 0 0,17 0 0,-1 0 0,1 0 16,0 0 8,-17 0-24,16 0 0,1 0-48,2 0 56,1 2-48,-20-2 40,23 0 24,2 0 40,-2 0-64,4 0-48,-2 2 16,-25-2 32,25 2-32,2 0 32,-2 0 48,2 0-48,-27-2 0,27 2-16,-2 0 32,2 0-40,0 0 32,-27-2-8,29 0-8,-2 2-8,5 1 16,-5-3-16,-27 0 16,27 2 16,2 0-32,-4-2 24,4 2-32,-29-2 24,29 2-24,0-2 16,0 0 64,-2 0-8,-27 0-48,27 0 32,2 0 24,3 0-64,-1 0 16,-31 0-8,31 0 0,-2 0 0,0 0 24,-2-4-48,-27 4 24,25-4 8,0 4-8,-2-5 16,-2 5 8,-21 0-24,23-4 8,-4 0 16,-1 0-16,-18 4-8,17-4 40,-17 4-40,17-4 56,-11-3-48,19 1 8,-9 0 0,-16 6-16,7-6 16,20 1-48,-11 1 72,1 0-40,-17 4 0,19-4 40,-3 4 56,3-4-80,2 4 32,-21 0-48,21-6-16,-1 1-8,5 5 72,0 0-40,-25 0-8,25 0 48,0 0 32,-4-4-64,2 4-16,-23 0 0,21 0 40,0 0-48,-1 0-16,-1 0 48,-19 0-24,17 0-8,-11 0 24,17 0 48,-17 0 24,-6 0-88,17 0 16,-13 0 40,13 0-24,-13 0-88,-4 0 56,16 0 56,-11 0-64,13 0 16,-11 0 40,-7 0-48,20 2 32,-3 0-8,0 0-48,-1 1-8,-16-3 32,17 2-24,2 0-8,-1 0 40,1 0 16,-19-2-24,19 4 0,-3 2 24,3-2-48,0 1 16,-19-5 8,19 4 8,6-2-16,0 0 40,-1 0-16,-24-2-16,25 4 0,0-2 16,0 0-24,2-2 8,-27 0 0,25 0 24,0 0 0,2 0-48,-2 0 8,-25 0 16,27 0 40,-2-4-16,2 4 48,5-4-32,-32 4-40,29 0-64,4-4 48,0 0 32,1 4-16,-34 0 0,39-4 32,1-1-24,5 1 32,3 4-16,-48 0-24,50-4 24,0 4-40,-6 2-72,-7 4 48,-37-6 40,38 7 0,-3 1 24,5-2 0,1-4-48,-41-2 24,40 2-24,-3 0 48,3-2 8,-1 2 8,-39-2-40,38 3 8,1-3 8,-1 2-56,-1-2 40,-37 0 0,37 0-40,-1 0-56,-1 0 56,-1 0-24,-34 0 64,33 0 8,2 0 40,-4 0-48,3 0 104,-34 0-104,29 0 16,2-5-64,0 1 56,0 4-64,-31 0 56,36 0 8,-5-4 40,2 4-48,-2 0 16,-31 0-16,34 0 24,-1 0 8,0 0-24,3 0-8,-36 0 0,33 0-16,4 0-24,-3 0 40,-3 4-32,-31-4 32,31 4-24,-2 3 32,7-3-8,1-2 64,-37-2-64,33 4 24,3-2-40,-7 0 16,0-2-32,-29 0 32,29 2-16,-2-2 16,0 0-8,2 0 8,-29 0 0,25 0 8,0 0 8,0 0-16,-2 0 56,-23 0-56,25 0 8,0 0 8,0 0-16,0 0-56,-25 0 56,27-4-64,-2 4 16,2-4 8,0 4 24,-27 0 16,29 0 40,0-4-56,4 4 16,-1 0-8,-32 0 8,33 0-16,-2 0 40,0 0-48,-1 0 40,-30 0-16,31 0-40,-2 2 88,0-2-32,-2 2 16,-27-2-32,27 2 96,-2 0-136,0-2 80,0 0-40,-25 0 0,25 0-72,-2 0 96,0 2-24,-3-2-24,-20 0 24,19 0 32,2 0-32,-2 0 16,-1 0-32,-18 0 16,17 0-32,0 0 32,-11 0-16,19 0 40,-25 0-24,6 2 40,13-2-40,-15 2-16,2 1-8,-6-3 24,17 2-24,-17 0 0,6-2-32,-2 0-24,-4 0 80,0 2-56,0-2-24,0 2 16,0 0 8,0-2 56,-6 2-128,-2 0 40,-13 0-16,2 0-8,19-2 112,-27 2-104,-4 0-56,-6-2 48,-5 3-24,42-3 136,-46 2-96,-2-2 8,-4 0 0,-6 2-16,58-2 104,-62 2-96,-7 0 8,-4-2-24,-2 0 24,75 0 88,-83 0-32,-4 0-32,-7 0-8,-6 0 24,100 0 48,-104 0-176,-4 0 24,-8 0-24,-7 0-104,123 0 280,-127 0-273,-2 0-63,-4-4-72,-7 4 56,140 0 352,-147-4-464,-5 4-72,-6-5-64,-7 1-128,165 4 728,-164-4-696,0 4 7,-1-4 57,5 4 32,160 0 600,-158 0-488,4 0 104,9 0 96,1 0 104,144 0 184,-137 0-184,6 0-24,4 0 8,6 2-32,121-2 232,-112 2-168,4 2 56,2-2 40,-1 0 72,107-2 0,-104 2 8,0 1-8,0-1 16,3-2-8,101 0-8,-109 2 8,-1 0 24,2-2-32,-4 0 8,112 0-8,-111 0 8,1 0-16,0 0 24,-3-4-8,113 4-8,-110 0 0,4-5 16,2 5-16,2 0 24,102 0-24,-100 0 0,0-4 16,5 0 8,5 4-32,90 0 8,-87 0-40,8 0 32,4 0-8,2 0 24,73 0-8,-68 0 64,3 2-40,5 0-8,4 0 24,56-2-40,-52 5-24,2-1 48,4-2 16,2 4-32,44-6-8,-39 4 40,1 0-16,5 0-8,2-1-8,31-3-8,-29 4 32,2-2-16,4 0 0,0 0 24,23-2-40,-21 2 40,4 0-8,9-2 8,-9 0-32,17 0-8,-2 0-32,-2 0 16,2 0-24,2 0 8,0 0 32,4 0 24,2 0-56,11-4 16,0 4 8,-17 0 8,21 0-16,4-4 40,4 0 0,4-1 32,-33 5-56,39 0 64,5-4-8,4 4 32,6 0-24,-54 0-64,58 0 104,5 0-24,3-4 16,7 4 40,-73 0-136,77 0 168,6 0 104,11 2 80,4 0 72,-98-2-424,106 2 456,6 3-8,3-1-24,3-2-63,-118-2-361,117 2 328,-1-2-32,-1 2-48,-1 0 16,-114-2-264,112 2 224,1 0 24,-1 0 0,0-2 56,3 0 48,-115 0-352,114 0 328,3 0 24,-3 0-40,-2-4-16,-112 4-296,115-4 256,-3 0 8,2 4-15,-3 0-33,-111 0-216,108-4 256,2 4-16,-6-5-40,2 1 0,-106 4-200,102 0 128,-4-4-8,-2 0-40,-7 4 8,-89 0-88,85 0 56,-1 0-8,-3 0-40,-6 0 0,-75 0-8,70 0 56,-1 0 16,-7 0-16,1 2-24,-63-2-32,60 2 56,0 0 8,-3 0 8,1-2-8,-58 0-64,56 0 32,0 0 40,0 0-24,5 0-48,-61 0 0,60 0-16,5 0-48,-3 0 48,5 0 16,-67 0 0,68 0 16,1 0 16,6 0-40,0 0-8,-75 0 16,72 0-24,3 0-16,-2 2 40,-2 0-24,-71-2 24,73 3 80,-1-1 80,-3 0 16,0-2 64,-69 0-240,64 0 232,3 0-24,-1 0 8,1 0-40,-67 0-176,67 0 160,-5 0-24,-2 0-8,-2 0 32,-58 0-160,59 0 80,-3 0 32,2 0-16,-2 0-23,-56 0-73,59 0 24,-3 0-16,0 2-16,2 0-16,-58-2 24,54 0 32,4 0 8,1 0-16,-3 0-16,-56 0-8,56 2 16,-4 0-16,0 0 24,-2-2-48,-50 0 24,50 0 8,2 0 8,-2 0-56,0 0 112,-50 0-72,48 0 0,-3 0 40,-1 0 0,0-4-32,-44 4-8,43 0 88,3-4-88,0 4 32,2 0-16,-48 0-16,48 0-40,0 0 40,-1-6 48,3 6-96,-50 0 48,48 0 0,0-5-24,0 5-24,0 0 64,-48 0-16,48 0 8,1-4 32,1 4-32,0 0 40,-50 0-48,50 0 24,-2 0 0,2 0 16,-2-4-16,-48 4-24,48 0 40,2-4-8,-3 4-32,1-4 24,-48 4-24,46 0-48,-2-4 48,-1-1 64,-1 1-40,-42 4-24,44 0 64,-1-4-56,1 4-40,2-4 56,-46 4-24,44-4 32,3 4 32,-1 0-16,2 0 0,-48 0-48,46 0 56,2 0-56,2-4 56,-3 4 24,-47 0-80,52-5 32,-2 5 72,-2 0-64,0 0-8,-48 0-32,46 0 64,-3 0 0,-1 0 8,0 0-56,-42 0-16,41-4 64,1 0-40,-3 4 16,3-4 80,-42 4-120,40 0-8,-1-4 16,1 4 32,-1 0-88,-39 0 48,38-4 40,1-1-32,-1 5-32,-1-4 40,-37 4-16,40-4 8,-1 0 48,3 4-32,-1 0-16,-41 0-8,40 0 0,-1 0 40,3-4-16,0 4-8,-42 0-16,41-4 8,1 4-32,-1-4 16,3 4-24,-44 0 32,42 0 0,-1-5 16,3 5 0,-2 0 72,-42 0-88,43 0 24,-1 0-24,-3-4 0,1 4 16,-40 0-16,39 0 24,3 0 64,0-4-64,3 4 40,-45 0-64,46 0-24,0 0-16,2 0 0,-5 0 32,-43 0 8,46 0 8,-4 0 32,-1 0 40,-1 0-80,-40 0 0,39 0-16,3 0 16,-2 0-24,1 0 0,-41 0 24,44 0-16,-3 0 32,3 0 8,-2 0 16,-42 0-40,43 2 24,3-2-24,-2 2 16,2 0-16,-46-2 0,45 0 32,3 2-16,2 0-40,-2 1 32,-48-3-8,52 4 16,0 0 8,0-2 16,2 0 0,-54-2-40,58 2 40,5 0 32,-1 0 32,1 0 24,-63-2-128,62 2 80,0 0-40,1 1 48,1-1-56,-64-2-32,63 2 72,3-2 0,-1 2-104,-3 2 88,-62-4-56,63 4-16,-3-2 16,0 0 32,1 0-24,-61-2-8,60 2-8,-2 1 8,-2-1-16,1 0-8,-57-2 24,58 6 24,-2-2-8,4 2 8,1-1-48,-61-5 24,60 4-16,-2 0-8,-2 0-8,-2 0 48,-54-4-16,50 2-24,4 0 24,-2 0-16,3 0-32,-55-2 48,54 3 0,-2-3 0,-2 0-16,-3 0 32,-47 0-16,48 0 0,-2 0 8,0 0-8,-3 0-80,-43 0 80,40 0-24,-1 0 24,-1 0 16,-3 0 72,-35 0-88,32 0-24,-1-5 24,-4 1-16,-2 0 16,-25 4 0,23 0 16,-3-4-16,-1 0 16,-2 0 16,-17 4-32,16-7 40,-9 3-8,11 0-8,-11 0-48,-7 4 24,16 0-16,-12-4 0,15-3-8,-13 3 40,-6 4-16,23-4 8,-2 4 32,4 0-40,0 0-24,-25 0 24,29 0 0,0 0-56,-2 0 48,4 2-16,-31-2 24,30 2-16,-1 2 16,4 1-80,0-1 32,-33-4 48,34 4-16,1 0-24,0 2 144,-1-4-80,-34-2-24,33 7 40,0-3-40,-4-2-48,0 0 32,-29-2 16,27 2-112,-2-2 72,0 2 24,-4 0-32,-21-2 48,21 2-16,0 0 40,0 0-64,-3 1 72,-18-3-32,17 2-16,0 0-40,-11 0 48,17 0-32,-23-2 40,6 4-16,13-2-160,-15 4-96,2-1-248,-6-5 520,17 6-688,-17 0-224,4 11-241,0-13-311,-4-4 1464,0 16-2016,0-11-929,0 1-240,-2 0 793,2-6 2392,-17 2-1593,9 0-1623,8-2 3216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9:33.16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0 369 5217,'0'0'0,"19"-5"136,-1-1-48,7-13-32,-4 15-8,-21 4-48,17-4 48,2-2 8,-3 2 8,1-3 40,-17 7-104,17-4 120,-11-2 40,15 2 56,-15-2 48,-6 6-264,19-4 368,-15-1 48,12 1 56,-12 0 8,-4 4-480,17-4 400,-13 4-80,13-4-80,-11 0-87,-6 4-153,17 0 96,-11 0-24,0-5-40,13 5-8,-19 0-24,6 0 48,13 0-24,-13 0 0,17 0 16,-6 0-24,-17 0-16,18 0 40,5 0 8,2 0-16,-25 0-32,29 0 48,3 0-16,1 0 24,4 0-32,5 0 24,-42 0-48,44 0 16,4 0 24,1 0 56,6 0-56,-55 0-40,52-4 40,2 4-8,0-6 8,4 2-8,-58 4-32,60-4 120,3-3 16,1 3 32,-1 0 64,-63 4-232,66-6 192,-1 0 0,3-1 40,1 1-24,-69 6-208,71-6 200,-1 2-8,-1 0-64,-2-1-24,-67 5-104,66-6 88,-1 2 16,-1 0-16,1 0-24,-65 4-64,62 0 48,-2-4 0,1-1 56,-1 5 8,-60 0-112,56-4 160,0 0 24,-2 0 8,1 0 56,-55 4-248,49-4 297,3-1 39,-4 1 56,-2 0 32,-46 4-424,46 0 400,-2-4 8,1 4-56,1 0-16,-46 0-336,44 0 288,-3 0-8,3 0-8,-4 0-96,-40 0-176,39 0 128,1 0-64,-1 2-40,7 0 24,-46-2-48,46 6 72,2-4 8,6 3-16,-2-1 16,-52-4-80,56 2-32,2 0-40,2 0 48,3 0-88,-63-2 112,62 2 72,1-2 16,-1 0-32,-2 0 64,-60 0-120,59 0 72,-3 0 1,-2-4-1,0 4 16,-54 0-88,56 0 120,-4-4-8,0 0 24,0 4-40,-52 0-96,48-5 88,-2 1 32,-1 4-56,1 0 0,-46 0-64,44 0 40,2-4 8,-3 4 24,3 0 32,-46 0-104,46 0 112,0 0-64,-3 0-8,3 0-72,-46 0 32,44 0-24,-1 0 48,1 0 16,0 2 72,-44-2-112,44 0 104,-3 0-56,1 0 32,-3 0-40,-39 0-40,38 0 32,-1 0 48,1 0-8,-3 0-8,-35 0-64,37 0 64,-1 0 16,1 0-40,3 0 32,-40 0-72,37-4 56,1 4-8,-1-4-24,-2 4-32,-35 0 8,34 0-24,-1 0 8,-2 0 0,3 0 72,-34 0-56,33 0 48,2 2-32,1-2-8,-3 2-16,-33-2 8,35 2-16,-2-2 8,1 2-8,-1 0 32,-33-2-16,33 2-32,-1 3 32,1-3-24,-4 0-40,-29-2 64,29 2 24,2-2-48,0 0 64,3 0-16,-34 0-24,31-4 16,2-1-8,-2 5 24,1-4 32,-32 4-64,31 0 24,2-4 56,0 0-56,-1 0-24,-32 4 0,31 0 24,0-4-24,0 0 0,0 4-24,-31 0 24,34 0 8,-1-5 8,0 5-16,3 0 64,-36 0-64,35 0 16,-2 0-32,-2 0 40,1-4-48,-32 4 24,29 0-8,0-4 32,0 4-24,-2-4 0,-27 4 0,27 0 40,-2 0-32,0-4 48,-2 4 8,-23 0-64,25-4 80,2-1 24,0 1-24,0-2 48,-27 6-128,27-6 64,0 0 40,0-1-64,0 3-48,-27 4 8,29-6 8,0 2 8,-1-3 0,-1 1 24,-27 6-40,29-6-16,-2 2 0,2 0 16,0 0 32,-29 4-32,29 0 8,2 0-16,-4 0 32,2 0-40,-29 0 16,28 0 0,-4 0 16,1 0-32,2 0 72,-27 0-56,23-5 0,2 5 0,-4 0-16,2 0 8,-23 0 8,21 0-32,0 2 32,-1 1-8,1-1 16,-21-2-8,23 4 0,-2-2 32,0 2-48,0 0 0,-21-4 16,22 4-40,1-2 32,2 3 16,4-3-8,-29-2 0,27 2 96,0 0-96,0 0 0,1-2 0,-28 0 0,27 2-64,0 0 64,4 0 8,-2 0 24,-29-2-32,29 2 64,0-2-80,0 0-8,0 2-16,-29-2 40,32 2-16,-1 1 16,-2-3 0,4 0 0,-33 0 0,31 0-24,1 0 24,1 2 16,0 0-8,-33-2-8,31 2 56,1 0-40,-1 0-16,0 0-40,-31-2 40,33 0-56,-4 0 40,3 0 32,-3 2 8,-29-2-24,29 2 56,2 0-40,-4-2 8,0 0 16,-27 0-40,27 0-24,0 0 32,0 0-16,-2 0 8,-25 0 0,27 0 8,-2 0 8,0 0 8,2 0-24,-27 0 0,27 0 0,0 0 0,0 0 0,3-4 16,-30 4-16,33 0-32,0 0 48,0 0-32,3 0 8,-36 0 8,33-4 0,2 0 0,1 4 8,-1 0-56,-35 0 48,36 0 24,-1 0 0,-2 0-32,3 0 72,-36 0-64,33 0-24,2-4 8,-2 4-8,5-5 0,-38 5 24,35 0-16,3 0-8,-3 0 32,0 0-16,-35 0 8,36 0 8,-1 0-8,3 3 32,1-1-24,-39-2-8,42 2 24,-1-2-32,3 2-8,2 0 8,-46-2 8,44 2-72,1 2 72,-1-2-8,2 2 32,-46-4-24,45 4 56,3-1-56,0-1-32,0 0 64,-48-2-32,48 2-32,-7-2 24,-1 2 16,-3 0-56,-37-2 48,34 4 0,-3 0-40,-2-2 24,-4 3-8,-25-5 24,25 2-56,-2 2 16,0 0-48,-2 2-56,-21-6 144,18 4-224,1 3-24,2-3-24,-5 0-24,-16-4 296,19 2-280,-2 0-24,-1-2 40,-9 0 72,-7 0 192,16 0-136,-12 0 40,3 0 8,9 0-48,-16 0 136,0-4-72,7 4-16,-1-4 16,-2 0 48,-4 4 24,4 0-104,0-5 32,0 5 24,1 0-48,-5 0 96,0-4-64,4 4 32,-4 0-40,0 0 104,0 0-32,4 0 16,-4 0-40,4 0 8,0 0-65,-4 0 81,4 0-64,-4 0 32,5 0-32,-1 2 16,-4-2 48,4 2-80,2 3-40,0-3-16,1 2-8,-7-4 144,6 2-136,0 0 24,0 0 48,1 0 16,-1 0 8,-6-2 40,4 0 0,2 0 24,-2 0 24,-4 0-48,5 0-8,-5 0 32,0 0-64,0-4 8,0 4 32,-2-4-16,-5 4-32,1-4 16,6 4 32,-19 0 16,11 0-64,-17 0 0,4 0 8,-4 0 0,25 0 40,-29 0-48,-4 0 8,-5 0-40,-3 0 40,41 0 40,-48 0-16,-2 0 16,-4 0 56,-4 0-88,58 0 32,-61 2-24,-7-2 0,-7 2 0,-2 0 0,77-2 24,-81 2-16,0-2 16,-5 0-16,-1 0 40,87 0-24,-94 0-56,-1 0-64,-3 0 0,2 0-40,96 0 160,-98 0-136,3-4 40,-3 4 40,-4-4-32,102 4 88,-102 0-8,0-4 16,0-1-8,2 1 32,100 4-32,-97 0 16,-1-4-64,2 0 48,0 4-32,96 0 32,-95-4-24,3 4 24,-1 0-24,5-4 0,88 4 24,-89-5-32,1 5 0,-1-4-104,-3 4-16,92 0 152,-89-4-224,0 0-128,1 4 32,5 0-128,83 0 448,-81 0-601,6 0-359,4 0-640,9 0-280,62 0 1880,-58 0-1849,6 0 481,6 2 576,6-2-3001,40 0 3793,0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9:35.05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30 4632,'0'0'0,"0"0"153,17 0 15,-13-4 64,19 4 32,-19-4 40,15-1 24,-13 5-8,-6 0-320,27-4 344,-8 4-16,4-4 0,4 4 24,-27 0-352,29-4 352,4 0 8,2 4 16,1 0 24,-36 0-400,37 0 401,7 0 15,2 0-16,-46 0-400,54 0 384,-54 0-384,56 0 368,4 2-56,7 0-24,2 0-48,-69-2-240,72 6 240,5-2-8,4 3 64,5-1 40,-86-6-336,85 6 384,0 0 48,3 3 49,-1-3 23,-87-6-504,87 6 448,3 0 40,1 1-16,-1-3-32,-90-4-440,91 4 448,-1-2-24,-1 0-96,-3 2-40,-86-4-288,85 4 288,2-1-103,-1-1 47,-3-2-56,-83 0-176,79 0 200,0 0-40,-2 2 16,-2-2-40,-75 0-136,77 0 88,-7 0 56,1 0-64,-2 0-16,-69 0-64,66 0 32,1 0-16,2 0 24,-5 0-16,-64 0-24,62 2 72,3 0-8,-5-2-24,3 2 8,-63-2-48,60 2 40,0 0-16,1 0 16,-5-2 0,-56 0-40,54 0 0,-4 0 64,2 0-56,0 0 32,-52 0-40,52 0 40,2 2-24,0-2-16,0 0-32,-54 0 32,52 0-24,2 0 24,2 2 0,-2 0 40,-54-2-40,55 0 16,1 3-32,-2-3 40,0 2-8,-54-2-16,56 0 40,0 0-16,0 0-16,5 0-16,-61 0 8,62 0 0,1 2 24,1-2 0,-4 0 16,-60 0-40,61 0 48,-1 0-56,-2 0-16,0 0 8,-58 0 16,61 0-24,-1 0 48,0 0-48,-1 0 8,-59 0 16,58-4 0,0 4-8,0-5 16,-1 1 48,-57 4-56,56 0-16,-2-4 0,0 4 80,-2-4-48,-52 4-16,50-4 80,0 0-48,0-1 24,2 1 8,-52 4-64,54-4 104,2 0-56,0 0-16,2 0 0,-58 4-32,59 0-48,1 0 64,2 0-32,5 0 0,-67 0 16,71 0 16,2 0-56,1 2-24,1 0 16,-75-2 48,75 2-72,2 0 104,-2 0 32,-4 2-80,-71-4 16,71 4 88,-5 0-72,1-1-40,1-1 88,-68-2-64,67 0-16,2 0 80,-3 2-8,-1-2 24,-65 0-80,58 0 104,2 0-32,-6 0-16,0 0-56,-54 0 0,50 0 24,-4 0-64,-2 0 80,-3 0-8,-41 0-32,42 0-16,-3 0 56,3 0-40,0 0 16,-42 0-16,43 0 0,-1 0-16,-3 0 32,3 0-8,-42 0-8,42 0 0,-3 0 0,1 0 0,-3 0 16,-37 0-16,36 0 0,-1 0-24,0 0-16,1 0-32,-36 0 72,33 2-8,4 0 56,-1 0-48,-1 0-24,-35-2 24,35 0 0,-1 0-40,-3 0 24,2 0 32,-33 0-16,33 0-24,-3 0 32,1 0 48,-4 0 24,-27 0-80,25 0-16,0 0 16,-2 0-40,0 0-24,-23 0 64,16 0 16,3-4-8,-13 4 8,13 0 40,-19 0-56,4 0-40,2 0 0,1 0 0,-1 0-24,-6 0 64,6 0-40,0 0-80,-2 0 16,1 0-88,-5 0 192,0 0-184,4 0-40,-4 2-48,4 0-8,-4-2 280,0 4-384,0-2-56,0 0-96,0 0-129,0-2 665,0 3-856,0-1-192,0 2-368,-2 0-625,2-4 2041,-6 2-2784,-11 2 47,0-2 673,-4-2 751,21 0 1313,-33 0-3208,33 0 3208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9:37.19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32 36 4464,'0'0'0,"-2"0"72,-2-4 0,-3-3-24,1 1 25,2 0 15,0 6 16,2-4 48,2 4-152,-2-4 192,2 4 56,4-4 0,15 4-16,-19 0-232,20 0 168,10 6-88,11 2-32,11 13 32,-52-21-80,63 17 128,9 1 80,16 1 48,5 2 8,-93-21-264,100 23 208,2 4-48,0 0-64,0 2-40,-102-29-56,100 29 16,0-4-48,-5 2-40,-3-6-144,-92-21 216,83 19-560,-8-3-192,-13-10 0,-10 3-3193,-52-9 3945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9:42.8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96 193 3944,'0'0'0,"0"0"0,-2 0 712,0-6-679,-4 0-9,0 0 32,6 6-56,-7 0 40,-1-4 0,-9 4 0,13 0 8,4 0-48,-6-5 48,-2 5 40,1-4 56,1 4 88,6 0-232,-6-4 400,0 4 104,4-4 56,-1 4 24,3 0-584,0-4 520,0 4-56,0 0-32,5 0-32,-5 0-400,6 0 385,15 0-9,-15 0-16,21 0-80,-27 0-280,21 0 256,4 0-32,6 0 8,2 0 0,-33 0-232,36 0 208,5 0 16,5 0-48,0 0-8,-46 0-168,50 0 184,-2-4 8,-1-1 24,1 1 56,-48 4-272,50-4 296,0-2 56,2 0 17,2 2-17,-54 4-352,54-7 336,2 1-56,3 2-32,-1 0 8,-58 4-256,58-4 192,0-1 0,-1 5 8,3-4-72,2 0 32,-1 4-40,-1-4-16,0 4 0,-1-4-24,5 4 0,-2-4-8,1 4 8,-63 0-80,64 0 64,-5 0 48,-1 0 40,-2-5 16,-56 5-168,54 0 160,-2 0 8,2-4-24,-4 4 0,-50 0-144,52-4 136,-4 4-32,0 0 17,-2 0-49,-46 0-72,45 0 112,1 0 0,0 0 8,0 0-8,-46 0-112,43 0 136,1 2-16,0 0-8,-3-2-8,3 0-24,-44 0-80,44 0 88,-1 2-32,3 0 24,4 1-24,-50-3-56,48 2 64,2 2-8,0 2 64,-2-2-56,-48-4-64,47 2 88,1 0 24,0 0-48,0 0 64,-48-2-128,50 0 72,0 0-8,0 3 16,0-3-80,-50 0 0,50 2 40,-1-2 8,-1 0-8,2 0 24,-50 0-64,46 0 64,2 0-48,-2 0 24,-3 0 8,-43 0-48,46 0 48,0 0 8,-5 0 32,3 0-8,-44 0-80,44-5 104,-3 1-40,1 4-8,-2-6-48,-40 6-8,41-4 32,-1 4-8,-1 0-80,1 0 56,-40 0 0,35 0-24,0-4 48,-1 4 32,1 0 24,-35 0-80,33 0 8,1 0-8,-1 0 0,-2 0-64,-31 0 64,36 0 40,-1 0-24,-2 0-16,3 2 40,-36-2-40,33 2-16,2 0-8,-1 0 8,1 0-24,-35-2 40,33 2-40,-4-2 16,2 0 8,-1 2 16,-30-2 0,31 2 16,-2 0-32,2 1 48,-4-3-8,-27 0-24,29 0-16,-2 0 48,0 0-64,3 0 32,-30 0 0,29 0 16,0 0 24,2 0-40,-2 0 0,-29 0 0,29 0 24,0 0-8,3 0-16,-3 0 24,-29 0-24,31 0 0,0 0 0,0 0 56,0 0-72,-31 0 16,30 0-16,-1 0-8,-4 0-56,0 0 72,-25 0 8,23 0 8,-1 0 24,1 0-32,-2 0 32,-21 0-32,21 0-8,0 0 8,-3 0-16,1 0 32,-19 0-16,21 0-16,-2 0 16,-1 0 80,1 0-144,-19 0 64,21 0-16,0 0 8,0 0-24,-1 0 64,-20 0-32,19-5 24,2 5-24,2 0 40,2 0-96,-25 0 56,25 0-8,0 0 8,0 0-72,2 0 112,-27 0-40,25 0-8,2 0-24,0 0 32,0 0-24,-27 0 24,29 0-40,0 0 80,0-4-56,-4 4 16,-25 0 0,27-4 0,0 4-48,0 0 88,0 0-96,-27 0 56,27 0 16,2 0 64,-4-4-96,2 0 40,-27 4-24,27 0 32,0-4-112,1 4 80,-1-5 0,-27 5 0,27 0-16,2-4 56,0 4-40,0-4-16,-29 4 16,33 0 0,1-4-24,-1 0 24,0 0 24,-33 4-24,29 0-24,2-5 0,1 5 0,-3 0-16,-29 0 40,29 0 8,-2-4-16,-2 4 32,2 0 16,-27 0-40,25-4 8,2 4 24,0 0-32,0 0 0,-27 0 0,25-4 0,-2 4 0,2-4-32,-4 4 0,-21 0 32,23 0-56,-1 0 72,1 0-16,0 0 8,-23 0-8,23 0 32,0 0-72,0 0 48,0 0 8,-23 0-16,25 0 0,0 0 40,2 0-40,0 0 24,-27 0-24,29 0 0,0 0 16,2 0-32,0 0-8,-31 0 24,34 0 0,-1 0-24,0 0 48,3 0-24,-36 0 0,33 0 24,0-4-8,3 4-56,-3 0 40,-33 0 0,35 0 0,1-5 40,3 5 0,1-4-40,-40 4 0,41 0-72,1 0 24,2 0 32,1-4 8,-45 4 8,44 0 8,4 0 32,0 0-48,-1-4 16,-47 4-8,50 0-8,-4 0 8,-4 0-32,1 0 8,-43 0 24,42 0-48,0 0 16,-3 0 24,1 0 32,-40 0-24,37 2 48,3-2-56,-3 2 8,-1 0-40,-36-2 40,33 0-16,0 0 16,-2 0-24,-2 0 64,-29 0-40,32 2-40,-3-2 40,-2 0 16,-2 2-56,-25-2 40,27 2 24,0 1-64,2-1 56,0 0-32,-29-2 16,31 0-40,0 0 56,5 0-72,-1 0 32,-35 0 24,38 2-48,-1-2-48,1 0-16,-3 0-136,-35 0 248,37 0-320,-1 0-48,-1 0-64,0 0 80,-35 0 352,34 0-384,-3 0 24,0 0 55,-2 0 81,-29 0 224,27-4-168,-2 4 56,2 0 64,0-5-16,-27 5 64,27-4 0,0 4-40,-2-4 56,0 4-32,-25 0 16,25 0 24,0 0-8,2-4-56,5 4 40,-32 0 0,29 0-24,4 0 48,-4 0 0,2 0-56,-31 0 32,31 0 56,1 0-32,3 2 0,0 0 0,-35-2-24,36 2-40,1 0 32,-1 0 8,3 0 48,-39-2-48,42 3 48,1-1-40,5 0-8,0 0-8,-48-2 8,46 2-24,2 0 48,-3 0 8,1 0-16,-46-2-16,44 0 24,-2 0-24,1 2-16,1-2 56,-44 0-40,46 2-16,-3 0 32,1 0 8,2 1-64,-46-3 40,46 4-48,-3 0 40,3 0-32,-2 0 40,-44-4 0,48 4 24,-3-2-56,-1 1 64,2-1 8,-46-2-40,41 2 56,3 0-16,-2 2-16,-1 0 0,-41-4-24,40 6 48,-3 1 24,3-1-24,-1 0-24,-39-6-24,38 6-40,1 1 40,1 1 16,-1 8 8,-39-16-24,38 7 8,1 9 8,-1-9-40,3 1 24,-41-8 0,40 8 0,4-2 8,-3 1 32,3-1-40,-44-6 0,41 4 48,1-2-40,0 2 8,-1-2 32,-41-2-48,42 3 96,-3-3-47,1 0 31,-1 0-16,-39 0-64,38 0-16,-1 0 64,-1 0-32,-1 2 8,-35-2-24,31 0 0,0 0 24,1 0 16,-5 2-16,-27-2-24,27 0 0,-2 2 0,-2 0 24,-1 0-16,-22-2-8,23 2 40,0 0 8,0 0-40,0 0-8,-23-2 0,25 2 56,4-2-48,0 2 16,2-2 16,-31 0-40,38 0 8,-1 0 8,3 0 8,-3 0 16,3 0-56,-40 0 16,37 0 40,3 0 8,-1-4-16,3 4 24,-42 0-56,42 0 32,1 0 8,1-4-56,0 4 120,-44 0-104,43 0 32,3-4 8,0 4 24,2 0-88,-48 0 24,43-4 24,3 4 24,-2-4-8,-1 4 8,-43 0-48,44 0 0,-2 0 0,-3 0 8,3-5 56,-42 5-64,41 0 16,-1 0-16,0 0 32,-1 0-64,-39 0 32,40-4 48,-1 4-32,3 0-16,-1 0-32,-41 0 32,42 0-24,-3-4 24,1 4-56,-3 0 88,-37 0-32,36 0-8,-1 0-32,-2 0 56,-1 0-48,-32 0 32,31 0-8,2 0 56,-4 0-32,2 0-72,-31 0 56,27 0 16,-2 0-40,0 0 0,0 2 48,-25-2-24,23 4-16,0 3 8,-2-3 16,2-2-8,-23-2 0,21 6-48,2 0 0,-1-4-24,1 5-8,-23-7 80,23 4 0,0-2 0,4 4 16,0-4 8,-27-2-24,29 2 8,0 2-32,1-1 40,-1 1-16,-29-4 0,31 2-16,0 2 40,0-2-24,3 0 88,-34-2-88,33 2 40,0 0 0,-2-2-32,3 0-16,-34 0 8,33 0 8,2 0 8,1 0-8,3 0-32,-39 0 24,44 0-32,-3 0-24,5 0 32,0-4 40,-46 4-16,44 0 64,-1-4-16,1 0-40,2 0 16,-46 4-24,43 0 32,1-5-64,0 5 8,0-4 16,-44 4 8,45 0-48,-3 0 16,2-4 24,-5 4-80,-39 0 88,40-4-24,1 0 24,3 4 0,-2-4 48,-42 4-48,41 0-48,-1-5 32,1 5-8,-1 0-8,-40 0 32,39 0 24,1 0-40,-3 0 56,3 0-40,-40 0 0,39 0-24,1 0 32,1 0-32,3 0 24,-44 0 0,46 0 16,-2 0-8,-1-4 32,-3 4 8,-40 0-48,39-4 16,-1 0-40,-5 4-16,0-4 16,-33 4 24,32 0 24,-1-4 0,-2 4 0,0-4 16,-29 4-40,27 0-16,-4 0 32,2 0 8,-2 0-40,-23 0 16,21 0-32,1 0 8,-1 0 24,0 0-40,-21 0 40,21 0-48,0 0 8,-1 0-8,3 2 0,-23-2 48,21 0 32,0 0-80,2 0 40,-2 0 8,-21 0 0,23 0 8,-1 0-8,1 0 24,2 0-24,-25 0 0,23 0 24,2 0 0,0-5-24,0 5 24,-25 0-24,27 0 16,2 0-32,-2 0-16,2 0-8,-29 0 40,29 0-32,1 0 16,1 0 32,2 0 8,-33 0-24,31 3 24,5-3-16,1 0 8,1 0-40,-38 0 24,39 0 0,-4 0 24,1 0-16,-3 0 80,-33 0-88,33 0 16,1 0-40,-1 0 24,0 0-80,-33 0 80,34 0 0,-1 0 16,-2-5-8,0 5 56,-31 0-64,31 0-24,-4-4 48,3 4-72,-3 0 48,-27 0 0,27 0 40,-2-4-64,2 4-16,-2 0-8,-25 0 48,22 0-104,1 0 72,0 0 64,-2 0-56,-21 0 24,25-4 16,-4 0 8,0 0-24,-3 4 0,-18 0 0,17-5 40,0 5-16,-11-4-16,15 4-8,-21 0 0,6 0-24,11-4 0,-11 4 0,10 0 8,-16 0 16,5-4 0,1 4 0,13-4 16,-15 4 24,-4 0-40,6 0-32,13 0 48,-15 0-32,2 0 8,-6 0 8,19 0-24,-13 0 0,13 0 24,-13 0-16,-6 0 16,25 2 24,-19-2-24,17 2 0,-17-2 24,-6 0-24,23 0 40,-6 2-56,0 0 48,1-2-72,-18 0 40,21 2-16,0-2 16,0 0-8,2 0-8,-23 0 16,22 0 24,3 0-24,0 0-8,2 0 56,-27 0-48,27 0-24,0 0 32,1 0-8,-1 0-48,-27 0 48,27 0 40,0 0-40,-2 0 0,-3 0-16,-22 0 16,23 0-48,0 0 40,2 0 8,-2 2 24,-23-2-24,29 2 0,-4 0-16,0-2-8,2 0 16,-27 0 8,21 0 0,0 2 8,2-2 8,-5 0-8,-18 0-8,23 0-8,-4 0-16,0 0 0,-1 0 32,-18 0-8,7 0-8,16 0 32,-17-4 8,17 4-8,-23 0-24,6-4 16,15 4 8,-15 0 0,17-4-24,-23 4 0,6 0 24,17 0-48,-6 0 24,-11 0-40,-6 0 40,27 0 0,-10 0 16,1 0-32,-1 0 72,-17 0-56,19 0 8,-1 0 8,1 0-16,-2 0 8,-17 0-8,16 0 40,1-4 8,0 4 16,-1-4-16,-16 4-48,17 0 48,0-4-24,-1 4 32,1 0-48,-17 0-8,17-5 40,-11 5-8,17 0 24,-17 0-8,-6 0-48,25-4 40,-19 0-32,19 4-8,-8-4 24,-17 4-24,16-4 16,1 4 24,-11 0-32,17-4 8,-23 4-16,6 0 8,15 0 48,-15-5-24,17 5-8,-23 0-24,4 0 0,15 0 0,-13-4 40,15 4-24,-21 0-16,17-4 8,-1 4-32,-9-4 24,20 4 0,-27 0 0,16 0 16,3 0-16,0 0 8,0-4-16,-19 4 8,18 0-16,1 0 56,0 0-64,-1 0 48,-18 0-24,19 0 0,0 0-16,-2 0 16,1 0-8,-18 0 8,17 0 8,-11 0-8,17 0 32,-17-4-48,-6 4 16,21 0-16,-15 0-16,1 0 0,11 0 24,-18 0 8,4 0-16,1-5-136,-1 5-304,-4-4-344,0 4 800,-2 0-1289,-15-4-719,-4 0-873,-10-2-776,31 6 3657,-44-17-2816,-41-16 919,10 27-1647,75 6 3544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9:45.74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0 189 4488,'0'0'0,"6"-6"24,15-12-24,-15 13 16,17-15-16,-19 20 16,3-7 0,11 1 8,-13-11 24,-5 17-48,6 0 32,10-6 1,-16-10-9,7 16 8,-7 0-32,6-5 16,-2 1 32,0 0 8,0 0 56,-4 4-112,0-4 224,5 0 120,-5-1 80,4 1 16,-4 4-440,4-4 400,-4 0-64,4 4-16,0-4-16,-4 4-304,0-4 312,6 4-32,1-5-24,-1 1-16,-6 4-240,21-4 224,-15 0-32,21 4-31,-6-4-41,-21 4-120,23 0 72,2-4-8,0 4-24,4 0 24,-29 0-64,33 0 72,0-5-24,3 5 32,-3 0 24,-33 0-104,35-4 128,1 4 48,-1 0 16,2-4 32,-37 4-224,38 0 248,1 0 0,-1 0 72,1 0-16,-39 0-304,40 0 312,-3 0-40,5 0-40,-2 0-40,-40 0-192,43 0 176,1 2-32,2 0-32,-1 0-40,-45-2-72,46 2 56,2 1-8,-2-1 0,0 2 8,-46-4-56,43 4 48,1-2 24,-2 0 8,1 0 64,-43-2-144,44 2 105,0 0 31,-7 0 48,-2 3-8,-35-5-176,32 2 192,-3 0 24,-2 0 24,0 2 16,-27-4-256,25 2 264,0 0-16,-2 0-48,2 0-56,-25-2-144,22 0 160,8 0-72,-1 2 16,0-2 16,-29 0-120,33 0 80,0 0 56,5 0-32,1 0 32,-39 0-136,42 0 96,-2 0-48,-1 0 24,3 0 16,-42 0-88,39 0 128,3 0 40,-1 0-16,-1 0-32,-40 0-120,39 0 184,1 0-56,-3 0-8,1 0 17,-38 0-137,37 0 144,-1 3-24,-3-3 16,0 0 0,-33 0-136,31 0 88,3 0 40,-1 0 0,0 0-8,-33 0-120,36 0 128,-3 0 0,0 0-16,-2 0-24,-31 0-88,34 0 88,-3-5-16,4 5-24,-1-4 8,-34 4-56,33 0 48,0 0-8,3 0-16,-1 0 0,-35 0-24,37 0 24,3 0-32,-1 0 8,1 0-16,-40 0 16,44 2-40,-5 0 8,3 0-32,-3 1 40,-39-3 24,42 2 0,-1-2 56,1 2 24,0-2-16,-42 0-64,41 2 48,1 0 16,-1-2 0,1 0 16,-42 0-80,44 0 72,-3 0-56,1 2 32,2 0-8,-44-2-40,41 0 0,5 2 56,-2-2-24,-1 2 24,-43-2-56,44 0 88,-4 0-24,1 0 0,-3 0 16,-38 0-80,39 0 88,-1-4 8,1 4-48,1-4-8,-40 4-40,41 0 56,-1-4-24,1 4 24,-1 0 48,-40 0-104,42 0 40,-1-4 16,-3 4-8,1-5-8,-39 5-40,40 0 24,-1-4-32,1 4 32,-3 0-24,-37 0 0,38 0-40,-1-4 80,3 4-80,-1 0 40,-39 0 0,38 0 16,1 0 24,1 0 0,1 0 8,-41 0-48,40 0 16,1 0 8,1 0 32,2 0-32,-44 0-24,45-4-8,1 4 8,0 0 24,0 0 16,-46 0-40,45 0 88,1 0-8,0 0-24,2 0-32,-48 0-24,48 0 72,2 0-32,-3 0 24,1 0-24,-48 0-40,46 2 40,-2 0-24,-5 0 0,3 0 32,-42-2-48,39 0 40,3 2 32,-2 0-32,-1 3 0,-39-5-40,37 4 56,3-2 9,0-2-41,-1 2 48,-39-2-72,40 0 56,-1 0-112,-1 2 72,3 0-144,-41-2 128,40 2-41,3 2 74,1 0-33,2 1 96,-46-5-96,43 4 24,3-2-8,-4 2-16,-1-2-16,-1 0-40,-40-2 56,37 4 0,-1 3 0,1-1 32,1 0-24,-38-6-8,35 6-8,5 0-8,-5 1 0,2-3 0,-37-4 16,40 6-8,-3-4 8,1 2-16,1-2 56,-39-2-40,38 3 16,-1-1-48,3 0 48,-3-2-16,-37 0 0,38 0 0,-1 2 72,-2-2-48,1 0 0,-36 0-24,33 0 32,2-4-72,-3 4 8,-1-5 24,-31 5 8,31 0-32,-2-4 48,0 4 48,0 0-72,-29 0 8,27 0 80,-2 0-80,5 0-56,-3 0 40,-27 0 16,27 0-24,0 0 24,-4 0-24,-1 2 72,-22-2-48,25 2-40,-2 1 32,4-1 56,0 0-112,-27-2 64,25 2 16,2 0-32,3-2-24,-3 2 56,-27-2-16,29 4 8,2 0-8,-2-2-24,2 2 64,-31-4-40,29 3 0,3-1 56,-1 0-8,2 0-88,-33-2 40,29 2 0,2 0-8,-4 0-24,3 2 24,-30-4 8,29 2 8,0 0-16,0 0 8,2-2 40,-31 0-40,31 0-40,1 0 64,-1 0-24,0 0-24,-31 0 24,31 0 0,0 3-16,1-1-8,-3 0 32,-29-2-8,31 2 56,-2-2-40,4 0-8,-2 0-8,-31 0 0,32 0-24,1 0-16,0 0 40,3 0-40,-36 0 40,37 0-40,1-4 64,-3 4-8,0 0 24,-35 0-40,34 0 56,-1 0-56,0-5-56,-4 5 56,-29 0 0,31-4-16,1 0 16,1 4-8,0 0-8,-33 0 16,31-4 40,-1 4-40,-1 0 24,-2 0-24,-27 0 0,29 2-48,0-2 16,0 0-24,0 2 48,-29-2 8,29 0 0,-2 0-33,0 2 146,3-2-145,-30 0 32,29 2-8,0 0 16,-2-2-97,0 2 97,-27-2-8,29 0 73,-2 0-73,0 0 56,0 0-32,-27 0-24,29 0 0,-2 0 0,0 0-24,0 0 24,-27 0 0,25 0-48,0 0 40,0 0 64,2 0-56,-27 0 0,25 0 24,2 3-8,-2-1-16,4 2 8,-29-4-8,32 4 32,3-2-64,0-2-16,-1 0-24,-34 0 72,37 2-24,0 0 72,3 0-32,4 2 40,-44-4-56,43 5 0,5-1-24,2 0 24,2 0 8,-52-4-8,56 4-64,-2 0 48,0 1 0,1-3-49,-55-2 65,52 2 0,0 0 16,0-2 8,-2 0 33,-50 0-57,47 2 56,1-2-72,-2 0 16,-2 0-72,-44 0 72,43 0-25,-1 0-15,0 0 16,-1-4 64,-41 4-40,42 0 8,1 0 49,1 0-57,0 0 0,-44 0 0,41 0 0,1-7-16,-2 7 32,-1 0-32,-39 0 16,40 0-65,-1 0 25,1 0 40,1 0 16,-41 0-16,42 0 129,2 0-73,-3 0-40,3 0-56,-44 0 40,44 0-113,-3 3 65,1-3-8,-1 0-24,-41 0 80,42 0-16,0 0 0,-3-5-8,3 5 128,-42 0-104,37-4-8,1 4 48,-1-4-32,0 0-8,-37 4 0,36-4-8,-3 4 8,-2-4 0,3 4-16,-34 0 16,31 0 96,-2 0-120,2-5 32,-2 5-16,-29 0 8,31-4-32,-1 4-8,1 0 16,0 0-16,-31 0 40,27 0-72,0 0 64,0 0 8,-2 0-40,-25 0 40,27-4-56,0 4 56,-2 0-32,2 0 64,-27 0-32,25 0-40,0-4 24,0 0 16,2 4 16,-27 0-16,23 0 56,0 0-72,0 0 40,0 0-64,-23 0 40,20-4-16,1-1 8,0 1-24,0 0 32,-21 4 0,21 0-48,-3 0 8,1-4-32,-2 4-32,-17 0 104,16-4-40,-9 0-56,18-1 64,-19 1 0,-6 4 32,23-4-48,-7 4 8,1-4 0,-11 4 48,-6 0-8,25-4-8,-8 4 32,-11-4-40,19 4 16,-25 0 0,6-4-40,19 4 16,-18 0 40,15 0-120,-22 0 104,7 0 8,16 0-88,-7 0 16,1 0-24,-17 0 88,16 0-120,1 0-8,0 0-56,-11 0 64,-6 0 120,23 0-280,-17 0-16,11 0-200,-13 0-192,-4 0 688,4 0-1017,0 0-631,-4 2-872,-4-2-1289,4 0 3809,-23 0-3049,-6-5 873,-10-1-2137,39 6 4313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9:49.98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40 269 4512,'0'0'0,"0"0"361,0 0-361,-2-6 400,0-11 0,0 13 0,0 0-80,2 4-320,-4-4 264,0 0-80,2-1-48,0 1-40,2 4-96,-2 0 32,-3-4 0,3 0-24,0 0 16,2 4-24,-2 0 56,0-4 0,0 4 48,2-5 8,0 5-112,-2 0 128,2-4 32,0 4 24,0-4 40,0 4-224,0-4 232,0 4 0,0-4-32,0 4-32,0 0-168,0-4 152,0 4 0,4 0 17,0 0-17,-4 0-152,4-4 248,1 4-16,-1 0-24,0-5 0,-4 5-208,6 0 112,0 0 24,13-4-24,-15 4-8,-4 0-104,23 0 120,-6-4-56,4 4 0,1 0-32,-22 0-32,28 0 24,1 0 8,6 2-24,2 0 56,-37-2-64,40 2-8,2 0 40,-3 3 0,3-1 0,-42-4-32,41 2 56,1 0-24,0 0-16,-1 0-16,-41-2 0,44 2 32,2 0 48,-1 0 48,3 0 64,-48-2-192,48 0 224,0 0 40,0 0 24,0 0-24,-48 0-264,47 0 360,1-4-32,2 4 25,0-4-25,-50 4-328,50-4 288,0 0 24,2-3-40,0 3 16,-52 4-288,50-4 224,0-2-48,2 2-40,0 0-48,-52 4-88,54 0 128,-2 0-48,-4-5 32,-2 5 24,-46 0-136,43 0 72,-3 0-8,-1-4 8,-1 4-32,-38 0-40,35 0 96,-2 0-16,-1-4 16,-1 4-32,-31 0-64,29 0 96,2 0 32,-2 0 0,0 0 0,-29 0-128,29 0 144,3-4 48,-5 4-16,2 0 80,-29 0-256,29 0 217,0 0-41,2 0 56,-2 0 8,-29 0-240,32 0 192,-5-4 24,2 4 40,-2 0-56,-27 0-200,29 0 256,0 0-16,-2 0-48,2 0-48,-29 0-144,25-4 176,2 4-56,2-5-80,3 1 72,-32 4-112,29 0 56,2-4-16,0 0 48,-2 0-128,-29 4 40,31-4-80,-1-1 120,1 5-24,-2-4 32,-29 4-48,27-4 80,0 0-80,-2 0 24,0 4 32,-25 0-56,25-4 40,0 0 24,0 4 0,2 0-8,-27 0-56,25-5 8,2 5 8,0-4 0,2 0-16,-29 4 0,29 0 88,0 0-8,-2-4-56,0 4 112,-27 0-136,27-6 64,3 1 16,-1 1 24,0 4-104,-29 0 0,31 0-24,0-4 48,0 0-32,5 0 96,-36 4-88,31-4 96,4-3-80,1 7 24,-3-4-80,-33 4 40,33-4 8,1 0 8,-3 0 80,0 4-72,-31 0-24,31 0 56,-2 0 40,-2 0-88,0 0 48,-27 0-56,25 0 96,2 0-56,2 0-15,-1 0 71,-28 0-96,31 2 16,0-2 24,2 2 24,1 0-8,-34-2-56,35 2 72,-2 2-32,0 0-40,3-1-32,-36-3 32,33 4 48,0-2-64,1 0 32,-3 0 24,0 0-72,-31-2 32,33 0 56,-1 0 24,-1 0-80,-31 0 0,29 0 72,2 2-16,-2 0 40,2 0 24,-1-2-32,-30 0-88,27 2 136,-2-2-120,2 2 104,-2 0-8,-25-2-112,22 0 56,1 0 72,0 3-56,0-1 8,-23-2-80,23 0 56,2 2 40,-2-2 8,0 0-80,-23 0-24,25 0 32,0 0-24,0 0-32,0 0 48,-25 0-24,27 0 0,0 0 16,4 0 0,-2 0 40,-29 0-56,31 0 56,0 0-16,3 0-40,1 0 16,-35 0-16,35 0 32,3 0-80,3 0 136,3 0-32,-44 0-56,44 0 16,-3 0 56,1 0-56,0 0-48,-42 0 32,41 0 40,-1 0 8,1 0-24,-1 0 120,-40 0-144,41 0 32,1 0-8,-2 0-24,-1 0-128,-39 0 128,38 0 16,-1 0-56,0 0 48,-1 0-16,-36 0 8,33 2-48,0 0 8,1-2 40,1 0 56,-35 0-56,35 2 16,1-2 8,1 0-8,-1 0-16,-36 0 0,37 0-40,-2 0 96,3 0-40,-3 4-48,-35-4 32,36 2-24,-3 0 32,2 0-32,1-2 80,-36 0-56,33 5 56,2-1-96,1 0 8,-3 2-8,-33-6 40,35 6-16,-6 1-16,0-1 96,3-2-56,-32-4-8,29 8 0,-2-1 16,2-1-128,0 0 56,-29-6 56,27 4-104,4 2 104,1 1 32,-1-1-8,-31-6-24,31 4 48,-4 2-48,4 1 24,-2-1-64,-29-6 40,29 6 16,3 0-16,-3-2 24,4 1 24,-33-5-48,29 4 80,2-2-8,1 2-56,-3-2-32,-29-2 16,31 4-16,0 0-40,-2 1-16,0 1 64,-29-6 8,27 4-48,0 0 80,3 2 64,-1 1-168,-29-7 72,27 4-24,0 0 8,0-2-24,-4 0 152,-23-2-112,25 2 32,0 0-32,0-2 0,2 0 8,-27 0-8,27 4 0,-2 1 32,4 1-64,2-4-40,-31-2 72,31 2-24,2-2-8,-1 0 32,-3 0 0,-29 0 0,31 0 0,-2 0-24,0 0 8,0 2 56,-29-2-40,30 2 56,-1 0-96,0 2 80,0-2-64,-29-2 24,29 2 16,-2 3 56,-2-3-120,0 2 24,-25-4 24,23 2-56,0 0 64,0 0-32,-3 0 24,-20-2 0,21 2-16,-2-2-72,2 0 160,0 0-72,-21 0 0,22 0 48,1 2-8,0 0-72,0-2-8,-23 0 40,23 0 32,4 0-64,0 0 16,0 0 48,-27 0-32,29 0-56,0 0 56,0 3 8,-1-3-16,-28 0 8,29 0 56,2 0-32,0 0-32,-2 0-24,-29 0 32,31 0-32,-1 0 8,3 0 40,0 2 24,-33-2-40,31 0 32,0 0 8,3 0-16,-1 2-104,-33-2 80,33 2 0,1 0-16,-3 0 48,-2-2 32,-29 0-64,29 0 32,0 0-64,0 0-48,-2 0 48,-27 0 32,27 0-16,0 0 8,-2 0 8,0 0-32,-25 0 32,29 0 72,-1 2-72,1-2 88,-2 0-48,-27 0-40,25 0-144,0 0 176,0 0-104,-3 0 72,-22 0 0,28 0-32,-1 0-40,-2 0 136,2 0-152,-27 0 88,22 0 88,-1 0-24,2 0-64,0-4 32,-23 4-32,23-4 16,0 0 0,-2 4-32,-1 0 88,-20 0-72,19 0-48,2 0 48,-2-5-24,1 5 8,-20 0 16,21-4 56,-2 4-56,2-4 56,2 4-24,-23 0-32,23 0 0,2-4-16,-3 4-24,3 0-16,-25 0 56,23 0-32,2 0 0,2 0 48,2 2-16,-29-2 0,29 2 16,1 0-16,1-2-16,-4 0 16,-27 0 0,29 0-56,0 0 72,0 0-48,0 0 24,-29 0 8,27 0 0,0 0-16,-2 0 16,2 0 24,-27 0-24,27 0 32,-2 0-16,0 0 24,2 0-40,-27 0 0,25 0 0,2-4-32,1 4 48,1 0 16,-29 0-32,27 0 24,-2-4-48,0 4 8,0 0-144,-25 0 160,27 0-40,0 0 56,-2 0 0,2 0 40,-27 0-56,25 0-48,-3 0-8,3 2 0,-2-2 104,-23 0-48,25 2 8,0 0 48,-2-2-8,2 2-104,-25-2 56,25 0-48,-2 0 40,2 2 16,0-2-8,-25 0 0,25 0 56,0 0-64,0 0-8,4 0 40,-29 0-24,29 2-8,2 0-40,0 0 8,1 1 16,-32-3 24,33 2-48,0 2 96,-2 0-64,3-2 16,-34-2 0,33 4-16,7 0-24,-1-2 40,1 5 8,-40-7-8,39 6 0,-1-4 0,-3 0-40,0 2 80,-35-4-40,36 2-40,-3 2 16,-2-1 32,0-3-72,-31 0 64,34 2 0,-3-2-32,0 0 32,0 0-40,-31 0 40,29 0 24,-2 0-48,2 0 24,1 0 56,-30 0-56,29 0-184,-2 0 160,0-5-48,2 5-40,-29 0 112,31-4 56,-2 0-40,5 4-16,-3-4 0,-31 4 0,33-4-16,0 4-56,-1-4 48,1 4 32,-33 0-8,35 0-8,-4-4 16,3 4 8,-3-5-56,-31 5 40,33 0 72,0 0-64,1 0-32,-1 0 48,-33 0-24,31-4-40,-2 0 24,5 0 64,-3 4 8,-31 0-56,31 0-32,2 0 32,-4-4-16,5 0-24,-34 4 40,31-5 32,0 1-24,2 0-8,-1-2-24,-32 6 24,33-4 0,4-3-72,1 3 56,1 4 128,-39 0-112,40-4-40,-1 4 56,3-4 8,0 0-120,-42 4 96,39 0-16,-1 0 72,-1 0-112,-2 0 88,-35 0-32,36 0 24,-1 0-8,-2 0-40,1 0 48,-34 0-24,29 0 0,0 0-40,2 0 80,-4-4-40,0-1 16,-27 5-16,27 0 56,-4-4-88,4 0 32,-4 4 0,-23 0 0,25-4-40,-2 0 40,2-2-40,-2 1 80,-23 5-40,27-4-24,-2 0 32,4 0-88,0-2-8,-29 6 88,27-4 16,2-1-112,0 1 80,-2 0-8,-27 4 24,29-4-40,-2 0-16,1 4 24,1-4 16,-29 4 16,27 0-48,0 0 48,0 0 8,-2-5-16,-25 5 8,27 0-16,0-4 56,0 0-24,2 4 96,-29 0-112,29 0 8,0 0-32,5 0 40,-3-4-200,-31 4 184,31-4-16,2 4 16,-4-4-8,0 4 8,-29 0 0,32-5-32,-3 1-8,4 0-16,2 0-40,-35 4 96,34 0 16,1 0-16,-4 0-16,-2-4 88,-29 4-72,34-4-16,-5 4 32,2 0 40,-2 0-32,-29 0-24,27 0 0,2 0 0,0 0-24,-1 0 32,-28 0-8,29 0 40,-2 2-40,0 0-8,2-2-80,-29 0 88,31 2-24,0 0 0,0 0 72,1 0 0,-32-2-48,29 2 8,2 2 8,0 3-32,0-1-8,-31-6 24,36 4-16,1 0 16,5-2-56,4-2 72,-46 0-16,49 2-16,8 0 16,-1 0 0,4 1 40,-60-3-40,63 2 0,-3 0 16,2 0-16,1 0-40,-63-2 40,62 2-16,3 0 32,-3-2 0,0 0-16,-62 0 0,61 0 104,-1 0-128,-2 0-48,5 0 64,-63 0 8,58 2-152,2 0 168,1-2 24,-7 2-40,-54-2 0,54 2 24,-2 3-80,0-3 56,0 2 16,-52-4-16,52 0-16,0 0 56,-2 4-40,0-2 16,-50-2-16,50 6 16,0-2 8,-1 3-64,6-3 16,-55-4 24,49 2 0,6 0-32,-3-2 8,0 0 8,-52 0 16,54 0-24,-2 2-16,2 2 144,4 2-88,-58-6-16,60 17 40,1-13-40,1 2-80,-2 11 96,-60-17-16,57 4-16,1 3 56,0-1-80,-2 0 40,-56-6 0,58 6-40,-1-2 64,-3 1 16,-2 1 32,-52-6-72,50 4 40,-2 0-64,-3 2 64,-1-1-80,-44-5 40,42 4 8,-5-2 8,0 2 0,-1 0-16,-36-4 0,35 2 0,3 0 8,-3 2-32,0-1 80,-35-3-56,34 2 0,1 2-72,0-2 88,1 2-152,-36-4 136,39 2-16,1 4 32,1-4-16,-1 3 40,-40-5-40,37 2-16,-1-2-8,1 2-16,1 0 80,-38-2-40,37 2-16,1 2 48,-1 0 16,0-2-48,-37-2 0,34 2 56,-1-2-56,-2 0 16,-4 0-16,-27 0 0,29 0 16,-4 0-8,0-4-48,2 0-24,-27 4 64,23-4-128,2 4 32,-2-4 40,0 4 8,-23 0 48,23 0 40,0 0-32,0 0 8,2 0 64,-25 0-80,22 0-8,3 0 32,0 2-40,-2 0-48,-23-2 64,25 0-56,-2 0 32,0 0 32,4 0 24,-27 0-32,27 0 64,0 0-72,0 0 16,-2 0-48,-25 0 40,25 0 16,-2 0 24,0 0-56,-2 0 128,-21 0-112,22-4 0,-1 4-24,0 0 48,0-4-48,-21 4 24,21 0-144,2 0 160,-1-5-80,1 5 88,-23 0-24,23-4 72,0 0-72,-2 0 24,2 4-64,-23 0 40,19 0-32,1-4 8,1 4 48,-2-4-32,-19 4 8,21 0 24,-3-5-40,-1 1 8,2 4-48,-19 0 56,18 0 0,-1 0-32,2-4-16,-3 4 48,-16 0 0,17-6-56,0 2 16,-11 0 0,17-1 24,-23 5 16,6 0-40,11 0 24,-13 0 32,2 0-72,-6 0 56,17 0-56,-13 0 7,2 0-39,0 0 48,-6 0 40,7 0 0,-1 0-8,0 0-8,0 0-104,-6 0 120,7 0-40,9 0 0,-9 2 0,11-2 96,-18 0-56,6 0-16,13 0 0,-13 0 0,15 0-8,-21 0 24,7 0-40,11 0 56,-12 0-32,11 0-120,-17 0 136,4-4-40,3 4-24,9 0 24,-16-4 64,0 4-24,4 0-8,0-4-72,-4 4 40,5 0 0,-5 0 40,0 0-64,0 0-48,0-4-96,0 4-16,0 0 224,0 0-272,0 0 16,0 0-16,0 0-112,0 0 1568,0 0-2776,-2 0 1168,-3 0-144,-1 0-57,6 0 625,-6 0-856,-11 0-376,11 0-456,-17-4-993,23 4 2681,-23-4-3529,-12-3 817,-13-9 799,-16-1-1487,64 17 3400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9:53.56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75 160 4056,'0'0'0,"0"0"0,-6 0 56,-11-4-16,11 0-8,-11 4-8,15-4-24,-2 0 0,0-1 8,0 5-16,4 0 8,-4-4-16,1 4 0,-1 0-8,2-4 8,2 4 16,-2 0-8,2-4 16,0 0 16,0 4-24,0 0 8,4-4-8,0-1 8,1 5 0,-5 0-8,4-6 24,0 2-8,0 0-8,0 0 16,0 0-16,1 4 16,1-5 0,-2 1 8,-4 4-32,6 0 32,0-4 8,1 4 0,-1 0-16,-6 0-24,6 0 72,0 0-24,1 0 41,-1 0 47,-6 0-136,6 0 120,11 0 56,-13 0 24,2 0 24,-6 0-224,21 2 264,-15 0 48,17 0-16,-6 2 32,-17-4-328,23 3 352,0-1 40,6-2 48,2 2 32,-31-2-472,33 0 456,2 0-24,3 0 1,4 0 23,-42 0-456,43 0 480,3-4 48,2-1 40,4 1-16,-52 4-552,54-4 592,6-2-32,1 0 41,1-11-33,-62 17-568,62 0 512,5-6-64,0-1-56,1 1-32,-68 6-360,69-6 280,-3 2 40,1 0-88,-3 4-24,-64 0-208,63 0 168,-3 0 8,1 0 24,-3 0 16,-58 0-216,56 2 272,-2-2-104,-2 2 49,-4 0-57,-48-2-160,50 2 96,-2 0 0,2 0-32,2-2 0,-52 0-64,50 0 56,2 0 32,2 0 48,0 0-32,-54 0-104,54 0 160,2 0 16,2 0-16,0 0 56,-58 0-216,63 0 136,-1 0 32,1 0-32,-1 0-32,-62 0-104,62 0 128,1-4-64,1 4 24,-3 0-64,-61 0-24,58 0 32,-4 0 32,-2 0-16,-4 0 72,-48 0-120,50 0 144,-6 0-8,1 0 48,1 0-8,-46 0-176,44 0 208,1 0-24,1 0-24,0 0-64,-46 0-96,48 0 88,0 0-8,4 0-8,2 0 64,-54 0-136,54 0 64,4 0-8,0 0 0,3 0-48,-61 0-8,62 0 40,1 0 1,1 0-25,3-4 40,-67 4-56,64-4-16,3-1 56,-7 5-40,-2-4-40,-58 4 40,61 0 80,-5-4-104,0 4 120,2 0-32,-2 0 8,-56 0-72,56 0 40,-1 0 40,-1 0-40,-2 0 32,-52 0-72,52-4 96,2 4-96,-2 0 80,4 0-96,-56 0 16,52 0 32,4 0 8,0 0-24,-2 0-16,-54 0 0,56 0-16,3 0 56,-1 0-56,0 0 72,-58 0-56,58 0 16,-3 0 0,-5 0 24,4 0-16,-54 0-24,50 0-8,-1 0 48,-1 0-56,0 0-56,-48 0 72,46 0 48,2 0-48,-2 0-72,-1 0 48,-45 0 24,46 0-32,-2 0-64,-1 0 192,1 0-40,-44 0-56,42 0 0,-1 0 0,1 0-16,-3 0-64,-39 0 80,42 0-24,0 4 48,-3-2-48,3 0 64,-42-2-40,43 2 8,-1-2-16,4 2 16,2 1 48,-48-3-56,45 2-8,1 0-24,0 0 32,-2 0-40,-44-2 40,45 2 24,-1 0 48,0 0-88,4 4 56,-48-6-40,43 5 32,5-3-48,-2 0 32,0 2-32,-46-4 16,45 2-40,-1 0 64,-2 2 8,1-2 64,-43-2-96,42 0-40,0 2 120,1 0-96,-1 0-64,-42-2 80,39 5 112,5-3-128,-2 0 32,-1 0 64,-41-2-80,42 2-24,-2 0-8,3 0 48,1 0-56,-44-2 40,46 0 40,1 2-24,1 0-56,0-2 48,-48 0-8,46 2 0,0-2-8,-1 0 16,3 0 24,-48 0-32,48 0 0,0 3 24,-2 1-64,2-2-32,-48-2 72,43 2-8,3-2-8,-2 0 88,-1 0-32,-43 0-40,42 2-72,-2-2 88,1 0-144,-1 0 160,-40 0-32,39-4 80,-1 4-120,-3 0 232,-2 0-176,-33 0-16,34 0-16,-3 0 72,0 0-176,-2 0 64,-29 0 56,25-4 24,4 4 32,0 0-16,-2 0 72,-27 0-112,32-5 16,-3 5 0,2-4-8,2 4-8,-33 0 0,33-4 16,3 4-16,-3 0 72,-2 0-112,-31 0 40,32-4 8,-1 4 24,0 0-64,0 0 64,-31 0-32,31 0-40,1 0-8,-1 0 8,2 0 56,-33 0-16,31 0 40,0 0-40,-1 0 0,-1 0-24,-29 0 24,29 0-32,0 0-8,-2 0 24,0 0 144,-27 0-128,27 0 24,0 0-32,-2 0 8,2 0-104,-27 0 104,27 0-24,0 0 192,0 2-144,0 0-64,-27-2 40,25 2 40,2 0-104,0 0 64,0 0-48,-27-2 48,30 3 16,-1 3 0,0-4-32,0 0 160,-29-2-144,27 2-48,0 0 64,0 0-32,2 0-8,-29-2 24,31 2 56,-2 0-72,3 1 48,-1-3-48,-31 0 16,31 2-40,2-2 24,3 2-16,-5 0 48,-31-2-16,33 2 16,-2 0-72,1 0 40,1 0-120,-33-2 136,31 2 8,0 0-16,3 0 48,-3 2 112,-31-4-152,31 5-16,0-1 64,0 0-64,1-2-16,-32-2 32,33 2 16,0 0-16,-2 0 0,3 0-72,-34-2 72,31 7-96,0-3 0,0-2 0,-2 4 80,-29-6 16,32 4 96,-1 2-120,0-3 40,2-1-104,-33-2 88,32 2-216,1 0 144,0 2-96,-2 0 32,-31-4 136,32 4-80,-3 0 0,-2 1 48,-2-1 24,-25-4 8,25 2-72,-5 0 16,1-2 8,0 2-48,-21-2 96,17 0-257,-1 0 49,-9 0-96,11 0-40,-18 0 344,4 0-288,3 0-248,-1 0-8,-2 0 16,-4 0 528,4 0-552,-4-4 40,4 4-24,-4-4-17,0 4 553,0 0-480,0 0 104,5-4 96,-1 4 136,-4 0 144,4 0-80,0-5 32,2 5 32,13-4-48,-19 4 64,6-4-24,21 4 0,-8 0-8,2-4 64,-21 4-32,23 0-48,-3 0 16,1 0-16,0 0-40,-21 0 88,23 0-32,-2 0-16,2 0 56,-3 0-64,-20 0 56,19 0-8,-2 0 16,-1 0-8,-9 0 56,-7 0-56,23 0 0,-17 0 48,15 0 0,-17 0 8,-4 0-56,19 0 72,-15-4 8,2 4 16,0 0 8,-6 0-104,6 0 104,-1 0-56,-5 0-16,0 0 32,0 0-64,0 0 40,-5 0 32,-3 0-16,-9 0-64,17 0 8,-6 0-32,-15 0 16,15 2 8,-15 0 16,21-2-8,-8 4 40,-15-2-32,6 0-16,-3 0 64,20-2-56,-21 2 24,0 0-40,-4 1 40,0-1-8,25-2-16,-25 2 8,-4 2 136,-4 0-64,0 0-24,33-4-56,-38 6 96,1-4-24,-3 3 8,-4-1 16,44-4-96,-45 2 48,-7 0-32,-5 0-8,-5 0 32,62-2-40,-71 0 8,-6 0-16,-4 0 32,-8-4-24,89 4 0,-96-6 24,-4-11 24,-6 11-120,-4-17-16,110 23 88,-117-6-80,-1-17-64,-3 6-8,-2 13 8,123 4 144,-118-21-160,6 17 40,3 0 48,7 0 8,102 4 64,-93 0-96,5 0 64,7 0-64,6 0-32,75 0 128,-70 2-120,1 0-64,0 0 24,3 0 72,66-2 88,-65 2-80,5 0 32,2 0 72,4-2-112,54 0 88,-52 0-80,0 2 104,0-2 8,2 2 0,50-2-32,-54 0 80,2 0-104,0 0-64,-7 0 56,59 0 32,-56-4-24,-6 0 32,-1 0 32,1-2 0,62 6-40,-65-6 48,1 1-64,-3-1 56,1 2-80,66 4 40,-67-4-8,-1-2 0,-3 1-16,2 1 8,69 4 16,-66-6-16,-1 2-8,1 4-8,-3-4 16,69 4 16,-71 0-88,0 0 32,3 0 32,-3 0-48,71 0 72,-69 0-24,3 2-24,-5 0-8,5 2 24,66-4 32,-67 6 32,0-4-32,1 5 0,1-5 88,-3 2-88,68-4 0,-73 6-16,0 0 48,4 1-48,-1-1 0,70-6 16,-69 4-16,3-2-16,-5 2-8,71-4 40,-69 2 0,0 0 0,1 0 8,-1 0 48,1 1-32,68-3-24,-67 2 96,0 0-64,5-2-8,62 0-24,-62 0 48,1 0-104,1 0 56,4 0 72,-7 0-112,63 0 40,-62 0 64,0 0-72,-1 0-48,3 0 64,60 0-8,-56 0-8,-5 0 8,3 0-32,0 2 8,58-2 24,-61 2-120,3 2-48,-2 2-40,0 1 0,60-7 208,-61 6-208,1-2 56,2-2-8,-3 0-48,61-2 208,-58 4-96,-2 0-16,-1 3 40,1-3 72,60-4 0,-58 2-16,0 2 16,-5 0 16,3 0-16,60-4 0,-60 5-40,1-1 8,3 0 32,2 2-33,54-6 33,-54 4 8,2 0 49,0 3-81,0-5 48,52-2-24,-50 4 8,0 0-16,2 2 8,0 1 32,48-7-32,-45 6 24,-3 0 16,0 2-8,-2 1-48,50-9 16,-50 8 16,2 0-8,-4 9-16,2-15-8,50-2 16,-52 6 0,0-2 16,-4-2 0,-2 1 64,58-3-80,-60 2 32,-3 0 0,-1 0 48,3 2 40,61-4-120,-60 2 152,-2-2 72,-1 0-72,-1 0-48,64 0-104,-67 0 120,3 0-120,-1 0 16,-1 2-16,66-2 0,-65 2-32,3-2-56,1 2-96,-1-2-160,62 0 344,-56 2-673,-2 0-295,-3 3-560,3 1-777,58-6 2305,-62 4-2128,-5 0 480,-2 2 583,1 1 721,68-7 344,-67 6-3008,67-6 3008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0:05.15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7 393 4232,'0'0'0,"0"-4"72,0-2-40,0 0-16,0-11 8,0 17-24,-2 0 32,2 0-16,-2-4 8,2 0 8,0 4-32,-2-4 56,2-1-8,0 5 32,0 0-31,0 0-49,0-4 64,0 4 48,0-4-8,4 4 40,-4 0-144,6-4 176,1 4-32,-1 0-24,0 0 0,-6 0-120,21 0 96,-15 0-16,17 0 48,-6 0-40,-17 0-88,20 0 96,5 2-48,2 4-56,7 1 8,-34-7 0,37 8-40,3 0 64,1-2 16,5 1-8,-46-7-32,50 6 56,0 2-24,8 9 0,0-11 0,-58-6-32,65 8 40,3 1 0,5 7-24,0-14 24,-73-2-40,77 7 8,-2-1 80,4 0 64,0-2 0,-79-4-152,79 2 200,0 0-72,-2 1 32,2-1 0,-79-2-160,79 2 184,2-2 72,-2 0-48,-2 0 88,-77 0-296,79 0 328,0 0-48,1-4 25,3-1-65,-83 5-240,81-4 176,0 0-16,0 0-8,-2-2-32,-79 6-120,79-7 128,-2 1-32,-2 0-32,-2 2-8,-73 4-56,73 0 72,-3 0 32,-3-4-40,-3 4 16,-64 0-80,61 0 24,-5 0-16,0 0-8,2 0-8,-58 0 8,54 0 0,5 4-8,1 0 32,0-2 16,-60-2-40,61 4-8,3-2-32,-1 2 40,1 1-56,-64-5 56,67 2 24,-1 0 8,-1 0-8,-1-2 0,-64 0-24,65 0 8,-1 0 16,3 0-8,-5 0 0,-62 0-16,65 0 56,-3 0-32,-4-4 8,-2 0 8,-56 4-40,57 0 0,-3-5 8,0 1 8,-2 0 0,-52 4-16,50 0 48,-2-4-32,-1 4-8,-1-4 40,-46 4-48,44 0 24,2-4 32,-1 4 48,1-5 8,-46 5-112,46-4 80,2 4 8,-2 0-56,-3-4 8,-43 4-40,46 0 64,-2 0 8,-1-4-16,-1 4-40,-42 0-16,44-4 24,-1 4-16,3 0 8,-2 0 16,-44 0-32,43 0 0,-1 0-8,-4 0 24,1 0-24,-39 0 8,38 0 0,-3 0 32,2 0-56,3 2 64,-40-2-40,37 2-16,3 0 32,-3 0 104,3 0-88,-40-2-32,39 0 184,1 2-144,-3-2-56,1 0 64,-38 0-48,37 0-40,3 0 96,-3 0 40,3 0-16,-40 0-80,41 0 80,1 0 0,2-4-8,1 0 16,-45 4-88,46 0 120,2-4-8,-2 0-8,2 4 24,-48 0-128,47 0 136,5-5-48,-2 5 65,0 0-73,-50 0-80,50-4 96,-2 4-24,-2-4-16,-3 4 0,-43 0-56,44 0 0,0 0 64,-3 0-24,1 0 48,-42 0-88,42 0 80,-3 0 8,3 0 32,-5 0-32,-37 0-88,40 0 96,-1 0-8,-1 0-24,1-4 24,-39 4-88,42 0 72,-1 0 8,1-4-40,0 4-16,-42 0-24,39 0 48,3-4-24,-1 4 40,1 0-24,-42 0-40,40 0 24,-1-5 0,1 5 8,-1-4 16,-39 4-48,38 0 16,3 0 0,1 0 16,-3 0-40,-39 0 8,42 0 16,-3 0 24,-1-4-64,1 4 48,-39 0-24,38-4 8,-3 4 16,3 0 8,-1 0-8,-37 0-24,35 0 24,3-4-24,-3 4 16,3 0-16,-38 0 0,39 0 16,1 0-16,-1 0 0,3-4 0,-42 4 0,44 0-24,-1 0 24,7 0-80,2 0-112,-52 0 192,52 0-320,2 0-168,-2-4-80,4 4-113,-56 0 681,55-5-648,-1 5 8,4-4 56,0 4 136,-58 0 448,56 0-312,0 0 120,-4 0 112,-2 0 56,-50 0 24,46 0 56,-2 0-48,-3 0-8,-1 0 8,-40 0-8,37 0-40,-1 0 80,-5 0-32,0 0 48,-31 0-56,31 0-16,-4 0 48,0 0-32,1 0 40,-28 0-40,22 0 16,1 0 0,2 0-8,-2 0-8,-23 0 0,23 0-32,2 0 40,0 0 24,0 2-32,-25-2 0,25 2 136,2-2-120,0 0 8,0 0-16,-27 0-8,29 0-56,0 0 104,2 2-16,3-2-24,-34 0-8,31 0 24,4 0-24,-1 0 0,-1 0 24,-33 0-24,37 0-16,-1 0 88,-1 0 0,5 0 24,-40 0-96,37 0-32,0 0 104,1 0 0,-3 0 24,-35 0-96,31 0 272,-1 0-136,-1 0 32,-2 0 8,-27 0-176,27 0 168,-2-4 0,0 4 0,0-4-64,-25 4-104,25-4 72,2 4 64,0 0-72,-2 0 64,-25 0-128,27-4 0,0 4-16,4 0-8,-2-4-8,-29 4 32,31 0 24,1-5-48,-3 5 32,2 0-32,-31 0 24,29-4 0,0 4 40,2-4-8,1 4-16,-3 0 48,-29 0-64,31-4 8,0 4 48,-2 0 0,-2-4 16,-27 4-72,29 0 120,0-4-72,-1-3 8,-4 3 17,-24 4-73,25 0 72,-2-4 16,0 4-48,0 0-72,-23 0 32,25 0 32,0 0-8,-2 0 56,2 0 32,-25 0-112,27 0-16,2 0 40,2 0-56,0 0 8,-31 0 24,32-4 48,-3 4-48,0 0 32,2-4-56,-31 4 24,29 0-24,-2-4 48,2 4 0,-4-5 16,-25 5-40,23 0 0,2 0-40,-4 0 40,0 0 0,-21 0 0,16 0 40,1 0 0,-11 0-16,11 0-112,-17 0 88,4 0 48,0 0-72,3 0 24,-3 0 152,-4 0-152,4 0-64,0 0 64,-4 0-112,0 0 112,0 0 0,0 0-48,0 0-8,0 3 24,0-3 32,-2 0-32,0 2-24,0-2-16,0 2 40,2-2 32,-4 2-80,-1 0 48,-1 0-24,0 2-25,6-4 81,-6 2-56,-11-2-72,11 2 32,-15 0-64,21-2 160,-17 2-160,-1 1-40,-3 1-80,-2-2-40,23-2 320,-29 2-344,-2-2 24,-7 0 64,-6 0 16,44 0 240,-47 0-352,-10 0-56,-1 0-104,-6 0-112,64 0 624,-69 0-609,-4 0-95,-6 0-56,-4 0 40,83 0 720,-85 0-624,-3 0 120,3 0 168,0 0 136,85 0 200,-83 0-120,-1 0 40,3 0 64,2 0 8,79 0 8,-77 0-48,-2 0 64,0 2-24,0 0 24,79-2-16,-77 2 88,4-2-64,0 2 16,1 2 0,72-4-40,-75 2 24,-2 0 104,2-2 48,-4 3 40,79-3-216,-79 0 336,-2 2 72,0 0 104,-1 0 104,82-2-616,-81 2 672,0 0 48,-2 0-31,-2 0 47,85-2-736,-88 4 712,1-2-64,6 3 56,-2 1-208,83-6-496,-82 6 352,-1 0 0,0-2-64,0 3-88,83-7-200,-83 4 185,-1 2-129,-3 0-112,4 3 104,83-9-48,-86 6 40,1 0-40,0 2-8,-5 9-16,90-17 24,-89 4-8,2 5 16,-1-3-24,3 0-80,85-6 96,-85 8-24,-3 1-24,3-1 31,0 0 66,85-8-49,-86 9 0,5-3 32,0 0-80,4 0 40,77-6 8,-77 4-25,2 3-23,-2-1 16,2-2-40,75-4 72,-74 4-40,1 0-8,4 1 32,0-1 8,69-4 8,-66 4-120,-1 0-56,1 2-32,-1-4-120,67-2 328,-62 5-384,-3-1-32,5-2-96,2 0 32,58-2 480,-56 4-512,1-2-40,3 0-24,3-2-33,49 0 609,-46 2-728,2-2-48,3 2 40,3 0 64,38-2 672,-39 3-504,1-1 88,3 2 112,-3 2 63,38-6 241,-33 6-176,2-2 104,2 1 16,4-1 40,25-4 16,-23 4-8,2-2-24,2 0 32,3 0 8,16-2-8,-17 0 0,9 0-8,-11 0-24,13 0 8,6 0 24,-17-4 8,13 4-32,-4-4 8,1 0 0,7 4 16,-6-4-96,0 4 104,0-5-8,1 5 0,5 0 0,-4-4 56,2 4-56,0-4 16,-2 4 8,4 0-24,-2 0 8,2 0 8,0 0-24,0 0 0,0 0 8,0 0-48,0 0 40,4 0 0,13 0 16,-17 0-8,4 0 40,19 2-48,-5 0 8,5 0-8,-23-2 8,27 0 8,7 2 0,3-2 8,5 2 0,-42-2-16,46 0 16,1 3-8,1-3 0,2 2 24,-50-2-32,50 0 24,4 0 0,2 2 16,3-2 24,-59 0-64,60 0 72,2 0 24,1 0 16,1 0-24,-64 0-88,63 0 137,1 0 23,-2 0 32,-1 0 96,-61 0-288,60-4 320,-2 4 88,-4 0 112,-2-5 40,-52 5-560,48 0 680,-4 0-8,-2 0-80,-1 0 65,-41 0-657,40 0 528,-3 0-64,1 0-40,-1-4-120,-37 4-304,33 0 288,1 0-56,-1 0-24,-2 0-104,-31 0-104,31 0 112,3 0-40,-1 2-16,0 0-8,-33-2-48,33 0 24,3 0-8,-1 0-16,1 0 32,-36 0-32,39 0 32,-1 2-8,1-2 16,1 0 32,-40 0-72,39 0 104,3 0 16,1 0 40,-1-4 40,-42 4-200,46-4 176,-5 0 8,1 4 25,0-4-33,-42 4-176,39-4 216,-1 4 40,-1 0-8,-2-5 24,-35 5-272,34 0 248,1 0-48,0-4-32,1 4-24,-36 0-144,35-4 112,0 4-40,3-4-40,-3 4 0,-35 0-32,36-4 56,-3 4-8,0 0-88,-2-4 40,-31 4 0,32 0-16,-3 0 32,0 0 32,-2 0-24,-27 0-24,29 0 104,-2 0-144,2 0 104,0 0-64,-29 0 0,29 0-40,1 0 64,-3 0-88,4 0 48,-31 0 16,29 0-24,2 0 48,-2 0 56,-2 0-32,-27 0-48,25 0-24,2-4 32,-2 4-24,2 0 24,-27 0-8,25-5 48,2 5 8,-4 0 8,0-4-16,-23 4-48,23 0 32,-2-4-40,0 4 0,-1-4 24,-20 4-16,21 0 0,0 0 16,2-4-32,0 4 16,-23 0 0,18-4 16,3 4 16,0-5 24,0 5-56,-21 0 0,21 0 24,2-4 0,-3 4-56,3 0 40,-23 0-8,23 0 16,0 0-16,4 0 8,0 0-136,-27 0 128,29 0-8,2 0-8,-3 0 32,-1-4 152,-27 4-168,29 0 0,-2-4 0,0 4 0,2 0-24,-4-4 72,-25 4-48,27 0 24,0 0 8,0 0 136,2-4-160,-29 4-8,31 0 48,-2 0 0,1-5-192,-1 1 240,-29 4-96,25 0 104,2-4 16,-2 4 56,-2 0-112,-23 0-64,24 0 0,-3 0 16,2 0 56,-2 0-24,-21 0-48,21 0 80,0-4-8,-1 4-96,-1 0 24,-19 0 0,23-4 0,-4 4-24,4-4 80,-1-1-40,-22 5-16,23 0 8,0-4 56,0 4-80,0 0 8,-23 0 8,23 0 8,2-4-8,0 4-8,0 0 80,-25 0-72,25-4 24,-2 4-16,-3-4 8,3 0-8,-23 4-8,21 0 24,2-5 96,-2 5-56,0 0 32,-21 0-96,20 0 24,1 0-96,0 0 120,-2 0-88,-19 0 40,23 0 40,-1 0 56,3 0-48,0 0-40,-25 0-8,27 0 0,1 0-32,-4 0 8,1 0 32,-25 0-8,27 0 16,1 0-80,-1 0 64,2 0 112,-29 0-112,27 0 49,0 0 55,2 0-80,-2 0-104,-27 0 80,29 0 24,-2 0 32,-2 0 8,-2 0 32,-23 0-96,25 0 96,-2 0-8,2 0-16,-2 0-8,-23 0-64,25 0 48,2 0 16,-4 0-40,4 0 24,-27 0-48,22 0-8,3 0 8,0 0 8,0 0-48,-25 0 40,29 0 56,-1 0-32,-1 0 8,2 0 24,-29 0-56,29 0 72,2 0-24,0 0-8,3 0 48,-34 0-88,35 3 88,0-3-40,1 2-64,1-2 80,-37 0-64,35 0 176,3 0-88,-1 2 200,3-2-224,-40 0-64,41 0-200,3 0 280,2 0-176,0 0 216,-46 0-120,45 0 176,-1 0-152,0 0 96,-3 0-136,-41 0 16,44 0 40,2 0 0,-2-4-8,1 4 48,-45 0-80,46 0-16,0-5 56,0 5-40,-3-4-24,-43 4 24,46-4 64,-2 4-24,1 0 24,3-4-40,-48 4-24,48 0 24,-2-4 8,2 4-8,0 0 24,-48 0-48,50 0 56,-3 0-48,1 0 24,2 0 16,-50 0-48,50 0 24,2 0 32,0 0-72,-2 0 16,-50 0 0,48 0 24,-2 0-8,-3 0 40,1 0-72,-44 0 16,42 0-16,-1 0 8,-1 0 48,-1 0-40,-39 0 0,38 2 64,1-2-40,-1 0-88,-1 2 72,-37-2-8,38 2-64,-5 0 144,2-2-56,1 0-8,-36 0-16,35 0 24,2 0-168,-1 2 184,-1-2 104,-35 0-144,38 2 16,-1 0 104,0 0-136,3 0-104,-40-2 120,35 0 0,3 0-48,-1 3 72,3-3-24,-40 0 0,39 2 48,1-2-16,-1 0-24,3 0 8,-42 0-16,42 0-16,-3 0 48,1 0-72,-1 2 80,-39-2-40,38 0-16,-3 0-8,0 0 72,-1 0-32,-34 0-16,33 0 64,0 0-8,-2 0-56,3 0 40,-34 0-40,33-4 0,2 4-32,3-5 8,-1 5-104,-37 0 128,40 0-120,1 0 96,1 0 8,2 0 0,-44 0 16,45 0 56,1 0-16,2 0-56,-2 0 40,-46 0-24,46 0-48,-1 0 32,1 0 16,0 0 16,-46 0-16,44 0-16,-1 2 32,-1 1-40,1-3 56,-43 0-32,46 0-32,-2 0-8,0 2 88,-1-2-88,-43 0 40,40 2 200,-1 0-200,-1-2-24,-1 2 32,-37-2-8,38 0-40,-1 0 56,1 2 0,-1-2-8,-37 0-8,33 2-40,3-2 32,-3 0-8,-2 0 0,-31 0 16,33 0-8,-3 2-32,-1-2-16,0 2 16,-29-2 40,29 2-48,0-2 48,-2 0 24,2 0 0,-29 0-24,27 0-32,2 2 16,1-2 16,-3 0-16,-27 0 16,31 2 64,-2-2-48,2 3 0,0-1-32,-31-2 16,29 2-16,1-2 8,-1 2-32,0-2 56,-29 0-16,31 0 0,-2 2 0,0-2 8,0 0-112,-29 0 104,29 2-40,1 0 56,1 0-56,-2 0 128,-29-2-88,29 0 40,-2 0-24,0 0 32,2 2-80,-29-2 32,27 0-32,0 2 8,0-2-24,3 0 112,-30 0-64,27 0 24,2 0-24,0 0 0,2 2 80,-31-2-80,29 0-40,0 2-16,0-2 72,1 3-176,-30-3 160,29 2 0,0-2 32,0 0-48,-2 0 0,-27 0 16,27 2-48,0 0 72,-2 0 0,2-2-8,-27 0-16,29 2 24,-2 0-48,2 0-40,-2 0 80,-27-2-16,23 2 8,2 0-32,-2 0 40,2 1-16,-25-3 0,25 0-56,0 0 80,2 0-24,-4 0-8,-23 0 8,23 0 48,2 2-32,0 0-16,0 0 8,-25-2-8,29 0 0,-2 0-48,0 0 88,0 0-40,-27 0 0,27 0 144,2 0-136,0 2-8,0-2 16,-29 0-16,29 2-232,-4-2 240,0 0-16,-2 0 8,-23 0 0,23 0 64,-2 0-88,2 0-32,-2 0 56,-21 0 0,18 2-40,1 0 96,0-2-8,0 2-56,-19-2 8,18 2 168,3-2-184,2 0-8,0 0 32,-23 0-8,23 0-192,2 0 176,-5 0-48,5 2 64,-25-2 0,27 2 40,-2 1-64,2-1 104,-2 0-112,-25-2 32,25 2-24,2 0 16,-4 0-32,2 0 40,-25-2 0,25 0-24,0 2-16,0-2 8,-2 0 24,-23 0 8,23 0 8,2 0 48,-4 0 8,2 0-48,-5 0-8,-18 0-8,21 0 0,0 0-48,0 0 72,2 0-40,-23 0 16,23 0-8,-3 0 32,1 0 16,0 0-40,-21 0 0,19 0 80,-1 0-120,3 0 104,-4 0-24,-17 0-40,16 0-80,3 0 104,-2 0-136,-11 0 120,-6 0-8,25-4 0,-19 4 24,13-4-24,-13 0-24,-6 4 24,19 0 0,-15 0-24,15-5-24,-13 5 80,-6 0-32,21 0 0,-4 0-8,-1 0 8,3 0-24,-19 0 24,21 0-32,-1 0 72,3 0 0,0 0-56,-23 0 16,25 0-8,2 0-8,2-4 8,0 4-8,-29 0 16,30 0 40,1-4-56,0 4 40,0-6 32,-31 6-56,31-4 0,-4 0 0,3-1-16,-5 5 8,-25 0 8,25-6-16,-1 0 40,-3 2-24,0-3 40,-21 7-40,21-4 24,0 4-48,-3 0 0,1 0-40,-19 0 64,17-4-64,2 4 24,-1 0 16,1 0 24,-19 0 0,21 0 0,0 0-16,-1-4-24,1 4 144,-21 0-104,23 0 0,-2-4 104,0 4-64,-1-4-272,-20 4 232,21 0 8,2-7-184,0 3 192,0 4 96,-23 0-112,23 0 24,2 0 56,0 0-56,0 0-24,-25 0 0,25 0-24,0 0 0,-3 0-16,3 0 40,-25 0 0,23 0 8,0 0 24,0 0 16,-4 0 8,-19 0-56,21-4-16,-1 4-8,1 0-56,2 0 56,-23 0 24,21 0 88,4 0-24,-4 0 0,2 0-24,-23 0-40,20 0-80,1 0 72,-2 0-16,0 0-16,-19 0 40,16 0 40,-10 0-56,15 0 32,-14-4-8,-7 4-8,18 0 0,-14 0-24,13 0 48,-13 0 0,-4 0-24,6 0-48,13 0 64,-15 0-72,3 0 16,-7 0 40,16 0-64,-12-4 16,3 4 8,-1 0 56,-6 0-16,17 0 24,-13 0-24,2 0 72,11 0-160,-17 0 88,4 2-40,2 0 16,0-2-208,0 0 288,-6 0-56,17 0 40,-13 0-8,2 0 128,1 0-176,-7 0 16,16 0-48,-11 0 16,1 0 0,10 0-24,-16 0 56,5 0 40,1 0-24,15 0-48,-17 0 48,-4 0-16,18 0-40,-13 0-8,13 0 8,-13-4 40,-5 4 0,16 0 16,-12 0 8,3 0 40,11 0-56,-18 0-8,4 0-32,1 0 32,1 0-64,0 0 48,-6 0 16,4 0-16,0 0-32,1 0-40,-1 0 8,-4 0 80,4-4-72,-4 4-72,4 0 96,-4 0-40,0 0 88,0 0-48,0 0 72,4 2-104,-4 0-16,0-2 96,4 2-64,1 0-56,-5 0 88,4 0 24,-4-2 8,0 0-72,4 2 32,-4 0 16,0-2 24,0 2 32,0 0-32,4 1-80,-4-3 80,0 0-40,0 0-56,0 0 40,0 0 72,0 0 160,0 0-400,0 0 248,0 0-16,-2 0-64,2 0 56,-2 0-48,-4 0-88,-1 0 48,-9 0 72,16 0 16,-6 0-32,-13 0 16,2 0-16,9 0-64,8 0 96,-23 0-104,4 0 0,-2 0-57,1 0-55,20 0 216,-25 0-288,-2 0-16,2 2-24,-7 0 32,32-2 296,-29 4-240,0 0 72,-4 0 32,4-2-48,29-2 184,-29 4-168,-3-2-104,1 3 48,-2-1-32,33-4 256,-35 2-328,-1-2 80,-1 0-16,-3 2-48,40-2 312,-39 2-337,-1 0-31,3-2-112,-5 0 32,42 0 448,-39 0-408,-3 0-64,0 0 64,1 0 16,41 0 392,-42 0-400,1 0 24,-3 0-48,0 0-65,44 0 489,-43-4-560,-5 0 56,4 4 0,-6 0 80,50 0 424,-48 0-400,-2-4-32,-2 4 16,2 0-16,50 0 432,-54-5-408,2 5 32,-2-4 63,-4 4 49,58 0 264,-58 0-200,-3-4 80,-5 4 48,1 0 48,65 0 24,-66 0 0,-3-4-8,3 4 8,-3-6 0,69 6 0,-71-4-8,3-1 8,-5 5 0,2-4-16,71 4 16,-71-4 24,-2 0-8,1 0 24,1 0 16,71 4-56,-73-5 24,4 1 0,3-2 0,-3 0 0,69 6-24,-68-6 32,-3-1 8,0 3-8,2-2-24,69 6-8,-66-6 16,1-13-8,3 15 8,-2-15 8,64 19-24,-65-6 40,-2-11 0,-1 11-16,-3-15-8,71 21-16,-73-16 16,-2 9 16,-2-18 0,-2 9 16,79 16-48,-79-19 48,0 0-32,-2-2 24,-2 1-16,83 20-24,-83-19 16,0 0 9,1 3-25,5-1 40,77 17-40,-77-6 24,5-13 8,1 15 0,-2-2-8,73 6-24,-69-7 8,1 3 32,-1 0 8,5-2-16,64 6-32,-65-4 80,3-1-56,1 5 8,1-4 0,60 4-32,-60 0 16,-1-4 16,-1 4-16,0-4-16,62 4 0,-63 0 16,1-4-8,-1 0 8,5 4 0,58 0-16,-60-5-8,2 5 8,-1-4 16,1 0-8,58 4-8,-58-4 0,2 4 16,2-4-24,0 0 40,54 4-32,-52 0 40,2 0 8,2-4 48,0 4-16,48 0-80,-44 0 56,1-5 24,1 5-24,0-4 16,42 4-72,-39 0 112,1 0-40,1 0-8,-1 0-16,38 0-48,-39 0 24,1 0 8,1 0-16,-2 0-8,39 0-8,-42 0-8,2 2 24,3 0-32,-3-2 24,40 0-8,-37 2 8,0 1-32,-3-1 16,0 0-16,40-2 24,-41 0-48,-3 2 48,3 0 0,-1 0 0,42-2 0,-42 0 16,-1 2-56,1 0 24,0 0 8,42-2 8,-43 4 24,-1-2-8,-2 3-8,3-3 0,43-2-8,-44 2-32,0 0-8,3 0-80,-3 0-8,44-2 128,-44 2-192,1 0 0,-1 0 48,-2 0-16,0 0 96,-1-2 40,1 2-8,0 1 40,0-1-16,5 2 16,-1-2 16,3 0-48,-1 2 24,40-4 0,-40 2 16,1 0-40,-1 2 16,1-2-16,39-2 24,-38 5-48,1-3 0,2 2 0,-3 0-48,38-4 96,-37 4-89,1 0 17,-1-2 8,0 1 56,37-3 8,-36 2-8,-3 2 0,-1 0 16,3 0-32,37-4 24,-40 2-24,1 2 8,-1 0-8,-2-1 48,42-3-24,-39 2 8,-1 2 8,3-4-8,-3 2-32,40-2 24,-41 2-16,-1 0-24,-4 0 24,1 0-16,45-2 32,-46 0-40,-2 2-16,4-2 16,-22-6-2720,66 6 2760,0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0:06.70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9517 142 3560,'0'0'0,"0"0"0,-37 0 456,-3-4-424,-9 4-8,1 0-8,10-6 8,1 2 8,-3-2 8,1-1 24,39 7-64,-38-6 88,1 0 24,-5 2 24,3 0-7,39 4-129,-42-5 128,1 5 8,-1-4-24,-2-2-16,44 6-96,-43-4 96,-1 0-48,0 0 24,-2-1-24,46 5-48,-45-4 56,-5 0 0,-2-2-40,-2 2-16,54 4 0,-54-5 0,2 1 16,0 0 16,0 0 24,52 4-56,-50-4 56,-2 4-16,2 0 40,-2-4 0,52 4-80,-50 0 72,0-4 24,2-3-80,0 7 24,48 0-40,-48-4 8,0 0-16,-1 4 24,-1 0-48,50 0 32,-52 0 56,0 0 32,0 0 16,0 0 32,52 0-136,-55 0 64,1 2-56,-2 0 8,-2 0-40,58-2 24,-60 4-8,-3-2-8,3 3-40,-3-1 40,63-4 16,-60 4-16,0 2-8,0-2 24,-3-2-32,63-2 32,-62 5-24,-1-3 8,3 2 8,2 2-8,-3-4 32,5 2 0,-2-2-8,0 3-16,2-3-8,1 2 0,-1-2 24,4 0-32,-2 2 16,2-2 0,-2-2-40,-2 2 32,56-2 16,-54 0-32,0 2-16,0 0 8,0-2 40,-3 3-32,1-1 24,0 0-16,-4 0 8,60-2 16,-61 2-24,1 2 40,-2 0 8,1 0-16,61-4-8,-62 4 48,0 1-16,1-1-24,-1 0 8,62-4-16,-58 6 48,-1 0-48,1 1 40,2-1-40,56-6 0,-58 6-112,-1-2 112,-1 3-40,2-3-8,58-4 48,-54 4-72,0 2-176,4 0-64,0 1-48,50-7 360,-46 4-320,-2 0 87,2 0 57,3 0 72,43-4 104,-44 4-64,2 1 24,1-1 16,1-2 16,40-2 8,-39 2 8,-1 0-16,1 0 0,1 0 8,38-2 0,-39 4 24,1-2-8,1 3 0,-1-3 8,38-2-24,-37 2-8,2 0 16,-3 0 0,3 0 8,35-2-16,-38 4 24,1 0-8,0-2 0,-3 2 0,40-4-16,-37 3 24,-5-1 0,2 0 0,1 0 0,39-2-24,-38 4 32,1-2-32,2 2 8,-1 2 0,36-6-8,-35 5 8,0-3 8,-3 2 0,3-2 0,35-2-16,-36 4 24,1-2-8,0 2 8,-1-2 32,36-2-56,-35 5-24,-3-1 24,1 0 0,0 0-48,37-4 48,-38 4 40,1 0 8,-3 1-8,1-3 1,39-2-41,-38 4 56,-1-2-8,-1 0 16,1 2 8,39-4-72,-40 2 72,1 0 0,1 2-16,1 1-16,37-5-40,-38 6 32,-1 0-32,-1-2 16,1 0-8,39-4-8,-40 2-8,-1 1 24,1-1-24,3 2 16,37-4-8,-38 2 24,5-2-16,-3 0 16,1 0-40,35 0 16,-33 2 8,-5-2 0,3 0 16,-2 0 8,37 0-32,-36 0-16,-1 0 48,1 0-24,1 0 32,35 0-40,-35 0 112,-1 0-72,1-4 24,2 4-16,33 0-48,-32-4 8,1 4 40,2-5-40,0 1 16,29 4-24,-29-4 8,0 4-8,2-6 8,2 2 0,25 4-8,-25-4 8,0-1 16,2 5-16,-2-4 8,25 4-16,-23-4 8,0 0 0,2 0-16,1-2 24,20 6-16,-21-7 8,0 1-16,-2 0 24,0 0-16,23 6 0,-25-7-8,0 3 8,0 0 8,-2 0-16,27 4 8,-27-4 16,0 0-24,0 4 24,-2-5-16,29 5 0,-27 0 56,0-4-32,-2 4-24,2 0 24,27 0-24,-27-4-40,-2 4 48,4 0-16,0-4 16,25 4-8,-25 0 16,2 0 8,0-4-24,0 4 0,23 0 0,-21-4-48,0-1-40,3 1-88,-1 4-152,-2 0 0,21 0 328,-16 0-312,-3 0 79,-2 0 113,0 0-3064,21 0 3184,0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0:58.21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1 337 6025,'0'0'0,"6"-6"176,15-11-24,-21 17-152,21-6 112,2-15-24,-3 17-8,5-13-32,-25 17-48,25-6 56,2-10-32,0 11 24,0-1 8,-27 6-56,23-6 176,2 2 96,-6 0 88,0-1 144,-19 5-504,18-4 560,-1 4 48,2 0-47,0 0-65,-19 0-496,18 0 432,3 0-96,2 0-56,0 2-40,-23-2-240,27 2 152,4 3-56,2 1-8,5-2-32,-38-4-56,39 2 56,3 0-16,4 0 48,2-2-8,-48 0-80,49 2 120,3 0 24,3-2 8,-1 2-16,-54-2-136,58 0 136,-2 0-24,2 3-24,1-3-8,-59 0-80,56 2 72,2-2-32,0 0-8,3 0 0,-61 0-32,60 0 0,0 2-24,1-2 48,-3 0-32,-58 0 8,56 0 16,-2 0 24,0 0-48,0 0 40,-54 0-32,56 0 8,3 0 24,-1-4 40,0-1-8,-58 5-64,58-4 72,-1 4 56,-1-4-7,0 4 39,-56 0-160,58-4 128,0 4 8,-4-4-40,1 0 16,-55 4-112,49-5 104,-1 1-8,-2 4 0,-4-4 56,-42 4-152,41 0 152,1 0-16,-3 0-16,-1 0-24,-38 0-96,35 0 80,-4 0 16,3 0-48,-3 2-16,-31-2-32,31 0 32,2 0-8,-1 0 32,1 0-8,-33 0-48,33 0 0,3 0 0,-1 0 32,4 0-40,-39 0 8,38 2 16,3-2 8,1 2-32,-2-2-40,-40 0 48,39 0-24,3 0 8,-3 0-40,3 0 72,-42 0-16,39 0-8,-1 0 16,-1 0 16,-1 0 0,-36 0-24,37 2 0,1 1-8,-1-1 16,0 0-16,-37-2 8,36 2 0,3 2 8,1 0-8,1 0-24,-41-4 24,46 2 16,-2 0-16,2 0-24,-3 1 24,-43-3 0,44 0 0,0 0-16,-1 0 32,1 0-16,-44 0 0,46 0 8,0 0-40,1-5 32,1 5-32,-48 0 32,48 0 8,2-4 24,-4 4-40,4-4 40,-50 4-32,46 0-8,1 0 8,1 0 56,0-4-24,-48 4-32,48 0 88,0 0-8,2 0-32,-2 0 32,-48 0-80,47 0 40,-1 0-8,0 0 8,0 0 0,-46 0-40,45 0 80,1 0 24,-2 0 24,-2 0 64,-42 0-192,41 0 200,-6 2 72,1 0 8,-5 0-24,-31-2-256,31 2 240,0 0-8,-1 0-31,-3 0 23,-27-2-224,27 3 264,0-1-64,-2 0-16,-2-2 16,-23 0-200,25 2 56,-5 0 72,3 0-40,0 0-48,-23-2-40,25 2 120,0-2-80,0 0 24,2 0-24,-27 0-40,27 0-80,-2 0 80,2 0-24,2 0 8,-29 0 16,29 0 56,3 0-48,1 0 16,-4 0-24,-29 0 0,31 0 40,2 0-24,1 0-16,-1-4 40,-33 4-40,35 0 0,-3-4 8,3 4 16,-2-4-24,-33 4 0,36-5-8,1 1 8,0 0 0,1 0-56,-38 4 56,42-4 16,-3 4-16,3-4-16,-3 4 80,-39 0-64,36-4 16,1-1-32,-2 5 16,1-4-32,-36 4 32,35 0-16,-2-4 16,1 0-16,-1 0 32,-33 4-16,33 0 0,0 0 0,1-4 24,-1-1-32,-33 5 8,31 0-16,3-4 0,-5 0-16,0 0 40,-29 4-8,25-4 56,0 4-32,0 0-16,-2-4-32,-23 4 24,22 0-24,1-5 24,0 5-16,-2 0 104,-21 0-88,23 0 16,-2-4-16,0 4 16,-1 0-96,-20 0 80,21 0-24,2 0 24,-2 0 24,2 0-8,-23 0-16,23 0 8,-3 0-16,3 0-16,-4-4 8,-19 4 16,23 0 24,0-4-32,0 4-8,2 0 16,-25 0 0,25-4-16,0 4 32,2-4 0,-2-1-16,-25 5 0,27 0 0,0-4 0,0 4 8,2-4-8,-29 4 0,29 0 0,-2 0 0,0 0 0,2 0 24,-29 0-24,25 0 24,0 0-32,2 0 16,-4 0-40,-23 0 32,27 0 0,0 0-24,-2 0 24,4 0 8,-29 0-8,27 0 0,0 2-8,2-2-32,-2 2 24,-27-2 16,30 0-48,-1 0 72,0 0-40,2 0-8,-31 0 24,29 0-48,0 0 64,-2 0 16,0 0-32,-27 0 0,25-4 80,4 0-80,1 0 8,-1 4 48,-29 0-56,29-4 32,-2-1-56,-2 1 16,2 0-32,-27 4 40,25-4-40,0 4 80,0-4-16,0 0 16,-25 4-40,25 0-40,0-4 56,2 4-56,0-5 56,-27 5-16,27 0 8,2-4-48,0 4 72,4 0-64,-33 0 32,31 0 32,5 0-24,1 0 32,-1-4-64,-36 4 24,35 0 0,0 0 8,-3-4-16,1 4 8,-33 0 0,33 0 24,-2-4-40,1 4 16,-1-4 16,-31 4-16,31-5 0,-2 1 40,0 4-40,0-4 0,-29 4 0,27-4 0,2 0 0,1 0 24,-1 4-24,-29 0 0,29-5-16,0 5-8,0 0 8,0 0-8,0-4 16,-29 4 8,29 0-16,1-4 32,1 4-8,-2 0 16,-29 0-24,29 0 16,0 0-32,0 0 8,0 0 32,-29 0-24,30 0 16,3 2 8,-2 0 0,4 0-48,-35-2 24,36 5-24,1-3 24,3 0 0,-1 0-16,-39-2 16,42 2 16,4 0-32,-1 2 32,1-4 32,-46 0-48,46 0 24,-4 0-8,-1 0 32,-1 0-64,-40 0 16,39-4 0,3 0 32,-3 0-72,3-1 80,-42 5-40,39-4-16,-1 0 32,-1 4 8,1-4-24,-38 4 0,39-4 8,-3 4-32,-1-4 24,0-1 0,-35 5 0,36 0 56,-1-4-32,5 4 0,-5 0 0,-35 0-24,37 0-8,1 0 72,-1-4-32,1 4-40,-38 0 8,35 0 0,1 0-80,-1 0 80,-2 0 0,-33 0 0,33 0 0,3 0 16,-1 0-32,3 0-8,-38 0 24,37 0 16,5 0-32,-3 0 32,1 0-8,-40 0-8,37 0 16,3 0 8,-3 0-8,1 0 16,-38 0-32,37 0 16,0 0-16,1 0 0,-3 0-40,-35 0 40,36 0 16,-3 0-32,-2 0 32,2 0 32,-33 0-48,32 0-24,-1 0 40,-2 0-8,0 0-32,-29 0 24,27 2-16,2 0 16,-2 0-24,4 0 80,-31-2-56,30 0 32,3 3-40,0-3 32,3 2 0,-36-2-24,33 0 16,4 0 24,-1 0 24,-1 0-56,-35 0-8,37 0 40,-1 0 8,-1 0-32,1 0 8,-36 0-24,33 0 0,0 0 16,-2 0 32,1-5 8,-32 5-56,29-4 144,0 4-56,-2 0 0,-4 0 8,-23 0-96,20 0 64,1 0 56,0 0-56,-4 0 56,-17 0-120,18 0 128,-1 0-32,0 0-16,-1 2-32,-16-2-48,19 2 24,-2 1-8,1-1 24,1 2-56,-19-4 16,21 4 40,2 0-48,2 0 48,0-2-32,-25-2-8,27 2-8,0 1 48,0-3-80,0 0 80,-27 0-40,27 0 0,4 0-16,-4 0 0,0 0-8,-27 0 24,25 0 16,0 0-16,-4-5 64,2 1-80,-23 4 16,21-4-8,0 4 32,-1 0-24,-1 0 16,-19 0-16,19 0 48,2-4-32,-3 4 24,1 0 0,-19 0-40,19 0-24,-1 0-8,3 0 24,0 0-24,-21 0 32,23 0 32,0 0 8,0 0-72,2 0 8,-25 0 24,25 0 24,0 0-32,2 0 16,-2 0 32,-25 0-40,29 2-8,-2-2-8,-2 2 56,2-2-40,-27 0 0,27 0 0,2 0-16,-2 0-8,2 0 0,-29 0 24,25 0 8,0 0 8,2 0-56,-4 0 40,-23 0 0,27 0 16,0 0-32,-2 0 16,2 0 16,-27 0-16,25 0-40,2 2 64,0 0 0,0 2-8,-27-4-16,27 2 16,0 1-72,-2-1 16,0 0 0,-25-2 40,25 2-64,0-2 24,0 0 0,2 0 8,-27 0 32,27 0 16,2 0-16,-2 0 16,2 0-48,-29 0 32,32 0-24,-1 0-16,4 0 16,-2 0 0,-33 0 24,36 0-16,-1 0 72,-1 0-56,1 0 8,-35 0-8,35 0 0,1 0-8,-3 0 32,0 0-8,-33 0-16,29 0-32,2 0 32,-1 0 0,-3 0 0,-27 0 0,29 0-48,-2 0 32,-2 0-8,2 0-8,-27 0 32,29 2 80,-2 0-80,0-2 32,0 0-64,-27 0 32,25 0-24,0 2 8,0-2 16,0 2 32,-25-2-32,25 2-32,-2 0 32,0-2 0,-3 2 0,-20-2 0,21 0-8,0 0-8,-2 0 16,0 0-24,-19 0 24,16 2 8,1 0-8,2 1-24,-13-1 8,-6-2 16,25 0-24,-19 0 24,17 2 16,-6-2-16,-17 0 0,18 2 24,3-2-24,2 0 16,2 0-8,-25 0-8,27 0-8,2 0-8,-2 0-24,2 2 144,-29-2-104,31 0 0,1 0 16,3 0-32,2 0-48,-37 0 64,36 2 16,-1-2-48,1 2 72,-1-2-80,-35 0 40,33 0 0,3 0 0,-3 0 0,0 0-40,-33 0 40,33 0 0,1-4-40,-1 4 16,0 0-24,-33 0 48,34 0-32,5 0 48,-2 0-32,5 0 56,-42 0-40,44 0-24,-3 0-16,1 0 40,0 0-24,-42 0 24,39 2-40,3 2 40,-1 0-24,3 0 32,-44-4-8,46 3 16,-3 1-32,1 0 16,-2-2 0,-42-2 0,43 4-40,-3-2-24,2-2 8,-3 2 48,-39-2 8,38 2-16,1-2 32,1 2-16,-1-2 0,-39 0 0,38 0-24,-1 2 88,0 1-80,1-1-8,-38-2 24,35 0 0,1 0-64,-3 0 64,0 2 8,-33-2-8,33 2-24,-1 0 0,-1 0 8,0-2 16,-31 0 0,29 2 0,2 0 40,-4 0-40,1 0-40,-28-2 40,27 0 0,-5 2-8,3-2-24,0 2 48,-25-2-16,23 0-40,2 0 16,-2 0 32,2 3-16,-25-3 8,25 2 0,2 0-24,0 0 8,2 0 32,-29-2-16,29 4-16,0 0 16,3-2-24,-1 2 24,-31-4 0,33 3-56,0-1 8,1 0 32,-1 0-72,-33-2 88,31 0-24,0 0-56,-1 2 64,-1-2 16,-29 0 0,29 0 24,-2 0 16,2 0-40,-4 0-8,-25 0 8,27 0-16,-2 0 0,4 0 8,-2 0 32,-27 0-24,31 0-64,-2 0 24,-2 0 0,3-4 16,-30 4 24,29-4-48,0 4 8,2-5 24,0 5-8,-31 0 24,31 0 0,3-4 0,1 0 0,3 0 0,-1 0 16,-37 4-16,40-4 0,-5-1 0,4 1-40,-3-2 16,-36 6 24,35-4-24,-2 0-8,1 4 0,-34 0 32,33-5-40,2 5 16,-1-4-8,-1 4 0,-2-4-32,-31 4 64,31-4-56,1 4-8,-1 0 16,-2 0 24,-29 0 24,29 0-64,0-4-24,-4 4 8,2 0-32,-27 0 112,25 0-96,2 0 48,-2 0 56,0 0-16,-25 0 8,25 0-40,-2 0 16,2 0-24,-4 2 16,-21-2 32,23 0 32,-1 0-24,1 0-72,-2 0 40,-21 0 24,23 0-48,0 0 32,0 0 16,0 0 0,-23 0 0,23 0-32,-1 0-32,1 2 16,0-2 32,-23 0 16,23 0-8,2 2 8,-2-2-16,0 2-8,-23-2 24,25 0-8,-2 2 8,2-2-16,2 0-24,-27 0 40,23 0-24,-1 0-8,-1 0 40,-2 0 32,-19 0-40,19 0 8,-1 0 8,1 0-40,0 0 0,-19 0 24,19 0-16,-1 0-32,3 0 8,-4 0 8,-17 0 32,18 0-64,1 0 56,0 0-16,0 0-40,-19 0 64,16 0-64,-10 0 32,15 0-16,-14 0 8,-7 0 40,18 0-24,-14 0-40,3 0 32,-1 0 16,-6 0 16,6 0-8,0 0 8,1 0 0,-3-4-48,-4 4 48,4 0 8,0 0-16,0-4-32,0 4 32,-4 0 8,5 0-17,-1-4-31,0 4-24,0 0 40,-4 0 32,0 0-88,4 0 40,0 0-24,-4 0-24,0 0 96,5 0-200,-1 0-64,0 0-72,0 2-152,-4-2 488,0 2-560,0-2-200,4 2-112,-4 2-145,0-4 1017,0 4-1256,-2 3-208,-4 1-401,-2 0-247,8-8 2112,-23 9-1600,0-1-2569,23-8 4169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0:14.64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1 127 4168,'0'0'0,"0"0"80,0 0-32,0 0-48,0-4 32,0 4-16,4-4 0,2 4-40,-6 0 24,7-5 24,9 5 40,-10-4-32,15 0 48,-21 4-80,17-4 40,2 0-32,1 0 16,3 4-16,-23 0-8,21-4 24,4-1 0,-2 5-7,4 0-1,-27 0-16,29 0 8,0 0-8,5 0 16,3 0 8,-37 0-24,39 0 64,3 0 16,2 0 24,-1 0 24,-43 0-128,44 0 160,0 0 8,2 0 32,-3 0 8,-43 0-208,44 0 216,2 0 48,-1 0 0,3 0 64,-48 0-328,48-4 328,0 4 8,0 0 0,2 0 0,-50 0-336,48 2 336,2 0-8,2 0 16,2 5-15,-54-7-329,58 4 240,0 2 104,0 0 40,5 3 48,-63-9-432,64 8 496,3-2-88,2 0-24,1-1-56,-70-5-328,71 2 312,0 0-24,-3 0-40,1-2-8,-69 0-240,69 0 240,-1 0-7,1-4-25,0 4-16,-69 0-192,66-4 208,1-1-16,-3-1-8,1 2 16,-65 4-200,64-4 168,-1 0-24,-1-1 16,-2 5-16,-60 0-144,61-4 160,-1 0 8,4 4 0,1 0-32,-65 0-136,64 0 128,1 0-16,-3 0-32,1-4 16,-63 4-96,60 0 88,0 0-64,3 0 72,-1 0-56,-62 0-40,61 0 48,1 0 32,-4 0-40,0 0 88,-58 0-128,61 0 128,-5 0 96,4 0-8,-4-4-64,-56 4-152,55-4 168,-1 4-24,0-4-31,-2 4-105,-52 0-8,52 0 96,0 0-104,0 0 88,-4 0-56,-48 0-24,47 0 40,-1-5 56,-2 5-72,-3 0 136,-41 0-160,44 0 48,-2 0-24,-1 0 32,1 0-24,-42 0-32,40 0-48,1 0 96,1 0-48,1 0-24,-1 0 88,-42 0-64,44 0-16,-1 0 80,3-4 24,0 0 8,-46 4-96,46-4 104,2 0-56,-1 4 24,-1-4 0,-46 4-72,46-5 56,0 5 0,-3 0-24,3-4-32,-46 4 0,46 0-16,2 0 32,2 0 8,0-4-48,-50 4 24,47 0 56,-1-4 0,-4 4-8,2-4-8,-44 4-40,41 0-24,1 0 8,1 0-24,-1 0 80,-42 0-40,44 0 24,-1 0 16,-1 0-32,4 0-8,-46 0 0,43 0-24,1 0 0,0 0-16,-3 0 96,-41 0-56,44 0-24,2 0 32,-2 0 40,-3 0-224,-41 0 176,46 0 88,-2 0-48,-3 0-24,3-4 168,-44 4-184,44 0-8,-1 0-40,1 0 80,2 0-64,-46 0 32,45 0-32,1 0 48,2 2-40,-2 0 64,-46-2-40,44 2 0,-3 0 32,1 0-16,-1 0-40,-41-2 24,42 2 48,0-2-64,1 0 16,1 2 40,-44-2-40,44 2-24,1-2 64,-1 0 0,-2 0-32,-42 0-8,41 0 128,1 0-88,2 2-16,-1-2 24,-43 0-48,44 2 16,2-2-16,-3 0 16,3 0 48,-46 0-64,44 0 0,0 3 64,-1-1 112,3 0-200,-46-2 24,44 2 48,4 0-56,-1 0-136,-1-2 160,-46 0-16,46 2-40,0 0 64,-5 0-24,1 0 24,-42-2-24,41 2 24,-3 0 16,4 1 88,-5-3-104,-37 0-24,39 2-8,-1 0 8,-1 0-64,-1 2 72,-36-4-8,37 0 160,3 2-96,-3 0 88,1 0-16,-38-2-136,39 2 32,-1 0 104,1-2-192,3 0 112,-42 0-56,41 0 80,1 0-56,0 0 144,-1 2-104,-41-2-64,44 0 40,-3 0 56,3 0-136,0 0 64,-44 0-24,41 0 40,5 0 0,0 2-40,0-2 40,-46 0-40,48 3 56,-5-3-96,-3 0 160,1 0-160,-41 0 40,40 0 24,-3 0 96,1 0-120,-1 0 56,-37 0-56,38 0-40,-1 0-16,1 0 32,-3-5-96,-35 5 120,35 0 24,-1 0-24,1 0 16,-2-4 232,-33 4-248,33 0 56,-1-4 8,-1 4-32,4 0-152,-35 0 120,36-4 24,-1 0-64,5 0 64,-3-1 32,-37 5-56,39-4-24,3 4 8,-2-4 16,-1 0 104,-39 4-104,42 0-8,-3-4 88,1 4-80,1 0-112,-41 0 112,42-4 32,0 4-48,1 0-8,-1-5 24,-42 5 0,39 0 0,1-4-32,-5 4 104,3 0-48,-38 0-24,33 0 0,0 0-24,-1-4 8,-1 4 32,-31 0-16,31-6 8,-2 2 80,-2 4-88,-2 0-40,-25 0 40,25 0 0,-2 0-16,0 0-16,0 0 80,-23 0-48,25 0 0,2 0 64,2-4-104,2-1 40,-31 5 0,31-4-24,3 4-24,1-4 104,0 4-96,-35 0 40,38 0-184,1 0 72,1 0 64,-1 0 48,-39 0 0,42 0 40,-1 0 0,-1-4 24,2 4-64,-42 0 0,37-4 144,5 4-168,-1 0 0,-1 0 8,-40 0 16,43 0-40,1 0 80,-2 0-24,-1 0-32,-41 0 16,40 0 64,-5 0-64,3 0-40,-3 2 72,-35-2-32,35 0-56,1 2 56,-1-2 24,1 0-32,-36 0 8,35 2 0,-2 0 0,3-2 40,-1 2-56,-35-2 16,35 0-24,1 2-16,-1-2-40,-4 2 8,-31-2 72,33 0-48,1 2-32,-1 1 0,2-3 120,-35 0-40,36 2-40,-3 0 64,2 0-48,-1 2 0,-34-4 24,35 2 0,-2 0-40,1 0 48,-3 0-8,-31-2 0,31 2 16,0 0 0,-2 3-16,0-3-56,-29-2 56,28 2-24,-1 2 24,0 0-40,0-2-72,-27-2 112,25 4 16,0-2-32,0 0 32,-3-2-56,-22 0 40,23 3-24,0-3 8,-2 0-32,0 2 152,-21-2-104,23 0-56,0 2 16,-1 0 16,1 0 8,-23-2 16,25 0 16,-2 0-56,4 0 24,-2 0-8,-25 0 24,29 0-48,0 0 32,-2 0-8,1 0-16,-28 0 40,27 0 0,0 0-40,0 0 48,0 0 32,-27 0-40,27 0-40,-2 0 8,2 0-48,-4-4 24,-23 4 56,23 0 0,-1 0 32,1-4-24,-2 4 16,-21 0-24,21 0 0,0 0-8,-1 0 8,-1 0-24,-19 0 24,19 0 8,0 0 8,-1 0 8,1 0-64,-19 0 40,21-5 0,0 5-48,0 0 48,-1 0 48,-20 0-48,21 0-8,-2 0 72,0 0-104,-1 0 40,-18 0 0,19 0-24,-2 0 24,-1 0 0,1 0-40,-17 0 40,6 0 24,19 0-48,-19 0 48,17 0 16,-23 0-40,6-4-96,15 4 112,-17 0-56,13 0 40,-17 0 0,6 0 56,11 0-96,-13 0 80,13-4-72,-17 4 32,4 0-8,13 0 56,-11 0-48,15 0 32,-21 0-32,6-4 32,15 4-64,-15 0-40,17 0 24,-23 0 48,6 0-24,15 0-8,-15-4 88,15 4-32,-21 0-24,6 0 80,15 0-56,-15 0-32,13 0 8,-19 0 0,4 0-40,13 0 8,-13-4 64,0 4-32,-4 0 0,6 0 0,1 0 8,-1 0-16,0 0-96,-6 0 104,4 0 0,2 0 24,-1-5 0,-1 5 72,0 0-64,-4 0-32,4 0-24,0 0-16,0-4-32,-4 4 72,0-4-224,5 4-184,-5-4-272,0 4-608,0 0 1288,0-4-2425,-7-2-1800,-18-13 496,-6 0-2864,31 19 6593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0:21.48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945 132 5977,'0'0'0,"7"-17"272,15 11-208,-5-13-32,-11 15 8,13 0-24,-15 4 24,-4 0-40,6-4 80,1 0-40,-1-1 0,0 1-8,-6 4-32,6-4-24,-1 4 64,-1 0 0,0-4 16,-4 4-56,4 0 96,-4 0-48,4 0-16,-4 0-8,0 0-24,4 2 16,1 4 16,1 1-16,0-1 24,-6-6-40,21 19 32,-15-13 0,21 15 16,2-3 16,-29-18-64,36 23 96,9 2 48,9 2 32,15 2 80,-69-29-256,81 27 344,13 2 64,14-4 48,13-4 17,-121-21-473,133 19 480,10-13-24,15 13-16,15-15-40,-173-4-400,183 4 360,13 0 8,3-4-48,5 0-24,-204 0-296,208-6 232,-2 0 0,2-17 24,2 19 32,-210 4-288,213-25 320,-3 2-7,0 4-25,0-4-24,-210 23-264,210-22 304,2 1 56,5-2 64,-1 0 16,-216 23-440,220-25 424,1 2-32,-1-2-24,1 0-24,-3 4-72,-218 21-272,217-18 208,-7 11-176,-2-11-32,-6 14-32,-202 4 32,197-7-48,-1 1 56,-3 0-16,-6 6-32,-187 0 40,186 0-8,-14 2-16,-7 4 32,-5 11-32,-160-17 24,147 6-24,-7 15 16,-9-15-32,-13 11 40,-118-17 0,107 6-32,-12 11 8,-16-11-40,-12 10 8,-67-16 56,58 5-24,-12 1 0,-11-4 0,-10 0 0,-25-2 24,17 2-56,-13 0-56,0 0-120,-4-2-120,0 0 352,0 0-496,-6 2-88,-15 0 40,2 3 72,19-5 472,-22 6-520,-6 2-8,-5 0-65,-2 1-103,35-9 696,-42 16-632,1-9-8,-5 9 48,-4-9 136,50-7 456,-54 8-352,-4 9 152,-9-11 120,-6 0 48,73-6 32,-75 6-24,-4 1 8,-2-7 8,-6 0-8,87 0 16,-94 0 16,-4-5 8,-8-1 24,-4-15 48,110 21-96,-119-16 64,-1 9-16,-5-20 8,-6 21-24,131 6-32,-131-23 48,-9 17-8,-1-19 8,0 19 0,141 6-48,-150-25 80,-4 19-32,-4-13 16,-9 15 8,167 4-72,-168-7 32,-7 1 16,-6-12-24,-4 13-16,185 5-8,-191-6 64,-3 0-16,-8 2 0,-2-3-8,204 7-40,-205-4 40,-6 0-40,-3 0 48,4 4-16,210 0-32,-210 0 48,-4 2 8,6 4-48,0 3 16,208-9-24,-210 18 32,6-11 24,4 15 48,0-3-56,200-19-48,-195 17-8,7-1 16,3 1-120,6 2 104,179-19 8,-172 16 0,5-7-32,9 16 80,2-19-88,156-6 40,-152 19-16,5-13-40,3 11 8,11-11-16,133-6 64,-127 19-64,9-11-32,3 9-136,11-11-152,104-6 384,-98 16-464,11-9-1,6 1 129,8-2 152,73-6 184,-71 6-64,9-3 8,4-1 32,8-2 8,50 0 16,-44 0-40,9 0 48,8 0 56,6 0-40,21 0-24,-6-5 64,-11 1-8,15 4-40,2-4 48,0 4-64,0-4 16,0 0 24,16-2 0,-9-1-24,-7 7-16,27-6 32,-4 2 8,4-2-40,6 2 24,-33 4-24,37-7-16,7 3 8,4 0 8,4 0-8,-52 4 8,60 0 40,3 0 0,7 0 64,14 0-8,-84 0-96,93 0 137,13 2-1,13 2-8,16 13 88,-135-17-216,146 16 216,18-9 56,15 15 88,12-13-40,-191-9-320,204 21 336,13-5 32,11-7-64,16 9 64,-244-18-368,254 7 296,12-1-16,6 0-72,7-2-48,-279-4-160,287 0 232,4-4-16,3-13-39,3 11 23,-297 6-200,294-25 184,-5 9 8,0-5 96,-12-2-72,-277 23-216,272-23 304,-1 0 16,-7 0-64,2 0 48,-266 23-304,256-20 152,-7 1-48,-3 0-40,-7 13-32,-239 6-32,239-17 40,-12 17-64,-4 0 0,-15 0-8,-208 0 32,193 2-40,-3 15 24,-9 0-160,-11 1-216,-170-18 392,160 19-800,-16 6-745,-17 4-839,-13 0 79,-114-29 2305,100 29-1800,-11 0 640,-12 1-2969,-77-30 4129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0:26.07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25 81 4000,'0'0'0,"0"-4"1049,0 0-985,0 4-64,0 0 64,4-4 32,-4 4 56,0 0 80,0 0-232,-2 0 320,-2-4 104,0 4 120,0 0 120,4 0-664,-4-4 784,2 4-40,-1 0-55,1 0-137,2 0-552,-2 0 400,0 0-56,2 0-96,0 0-40,0 0-208,0 0 192,0 0-48,0 0-48,4 0 16,-4 0-112,7 0 96,-1 0 24,11 0 32,-11 0 8,-6 0-160,18 2 192,-1 0 72,4 0 48,4 0 88,-25-2-400,29 4 409,2-2-1,5 0-40,-1 0-48,-35-2-320,39 0 320,5 0-64,2 0-32,4 0-32,-50 0-192,50 0 128,4 0 8,0 0-16,2 0-40,-56 0-80,56 0 120,0 0-8,-1 0-32,-1 0 48,-54 0-128,54 0 80,-2 0 24,-2-4 40,2 4-24,-52 0-120,50 0 128,2-4-48,-2 4-8,2-4-40,-52 4-32,52 0 48,2 0 0,4 0-8,4 0-40,-62 0 0,65 0 24,1 0-24,1 0 32,4 0-8,-71 0-24,68 2 0,5 2-48,2 0 16,0 2-16,-75-6 48,77 7-48,-4-1 24,-1-4-16,3 4 40,-75-6 0,73 2 0,-2-2 48,0 0-8,-3 0 8,-68 0-48,65 0 48,-1 0 0,-3 0-16,-5 0 16,-56 0-48,54 0 48,-4 0-56,-5-4 80,1 4-40,-46 0-32,42-4 64,-1 0 32,-1 4-40,0-4 8,-40 4-64,37 0 49,2-4-17,-1 4 16,-1-5-72,-37 5 24,38 0-8,-1 0 16,1 0-32,1 0 144,-39 0-120,40 0 16,1 0 32,1 0-32,2 0-72,-44 0 56,43 0 56,1 0-72,2 2 64,-5 1-32,-41-3-16,44 2 8,0 0 32,-1 0-32,1-2 32,-44 0-40,46 0 8,-2 0 32,1 0 0,-1 0-8,-44 0-32,42 0 24,-3 0 24,1 0 16,-3 0 0,-37 0-64,40 0 88,-1 0 16,1-4 0,-1-1 8,-39 5-112,38 0 120,-1-4-32,3 4-8,-1-4 40,-39 4-120,40 0-8,-1-4 72,1 4-16,-1 0-88,-39 0 40,42 0 144,-1 0-112,-1 0 24,0 0-32,-40 0-24,41 0 16,-1 0-16,-1 0 8,1 0 32,-40 0-40,37 0 24,1 0 16,-1 0-16,-2 2 16,-35-2-40,36 2 24,-3 0 0,5-2 16,-3 0-16,-35 0-24,35 0 24,1 0 40,-5 0-24,0 0 24,-31 0-64,29 0 56,2 0-32,-2 2 16,1-2-32,-30 0-8,27 0 16,2 2 8,2-2 16,0 0-32,-31 0-8,33 2 56,1-2-32,-1 3-48,2-1 40,-35-2-16,34 2-16,3 2-8,1 0 8,-3-2-8,-35-2 24,37 4-24,1 0 8,1-2 32,-1 5-8,-38-7-8,37 2 0,1 2 16,-1-2-8,1 0-8,-38-2 0,37 2 32,-2 0-24,-1 0-16,-1 0-24,-33-2 32,31 5-24,2-1 40,1 0 24,1-2 8,-35-2-48,35 2 40,1 2-24,3-2-56,-3 0 24,-36-2 16,39 2-24,-3 1 40,-1 1-16,0-2 64,-35-2-64,34 2 0,-1 0 32,2 0 24,1 0-40,-36-2-16,35 2 128,2-2-16,1 2 64,-3-2 8,-35 0-184,38 0 144,-3 0-24,0 0-80,1 2 64,-36-2-104,33 2 64,2 1 16,1-1-16,-1-2-24,-35 0-40,33 2 72,1-2-64,-3 0 72,0 0-64,-31 0-16,31 2 0,3-2 24,-3 0-48,0 0 24,-31 0 0,31 0 0,-4 0 0,2 0 56,-2 0-72,-27 0 16,30 0 32,-1 0-24,-2 0-16,0 0 56,-27 0-48,27 0 40,0 0-24,2 0-40,0-4 24,-29 4 0,25-5 0,2 5 48,-6 0 8,2 0-32,-23 0-24,21 0-24,-1-4 40,1 0-32,2 4 0,-23 0 16,19-4-8,2 0-32,-3 4 24,-1 0 16,-17 0 0,19 0-16,1 0 16,-1 0 32,2-4-32,-21 4 0,21 0 24,2 0 32,-2 0-88,-1 0 8,-20 0 24,21 0 16,0 0-48,0 0 32,2-5 16,-23 5-16,20-4 0,3 4 16,-2 0-48,0 0 48,-21 0-16,25 0-40,-4 0 16,-3 0 8,3 0 16,-21 0 0,19 0 40,0 0-96,-1 0 72,1-4-16,-19 4 0,19 0-56,0 0 72,-3 0 0,3-4 8,-19 4-24,17 0 0,-1-4 16,-10 4 8,19 0-80,-25 0 56,7-4 40,11 4 0,-11-4-48,13 4 48,-13 0-56,-7 0 16,20 0-40,-13-5 56,11 5-32,-18 0 16,5 0 40,13 0 16,-12 0-96,13-4 0,-13 4 0,-6 0 40,19 0-16,-15 0 56,15 0 0,-19 0-40,6 0 16,11 0-16,-13 0-16,13 0 40,-13 0-32,-4 0 8,6 0 0,11 0 0,-13 0-40,2 0 40,-6 0 0,17 0 24,-13 0-48,13 0 48,-13 0 16,-4 0-40,6 0 16,13 0 8,-15 0-40,13 0-72,-17 0 88,6 0-16,13 0 0,-3 0 48,1 0 8,-17 0-40,16 0-32,3 0 24,-13 0 8,19 0-16,-25 0 16,17 0-40,0 0 16,-11 0-8,19 0 48,-25 0-16,6 0 40,17 0 16,-6-4-56,-11 4-16,-6 0 16,23 0 24,-17 0-72,11 0 56,-13 0-32,-4 0 24,16 0-16,-9 0-8,11 0 64,-11 0-24,-7 0-16,18 0 0,-11 0 0,13 0 0,-13 0-32,-7 0 32,23 0 32,-7 0-24,1 0-72,-1 0 80,-16 0-16,17 0-56,2 0-16,-3 0 112,3 0-120,-19 0 80,17 0 56,-1-4 16,1 4-128,0 0 176,-17 0-120,16-4 0,-9 4 16,16-4 32,-17 4-96,-6 0 48,18-5-40,-13 5 8,11 0-8,-12-4 56,-4 4-16,7 0-32,9 0 64,-12-4 8,3 0-40,-7 4 0,6-4 24,13 4-32,-13 0 32,13 0-8,-19 0-16,6 0-16,15 0 16,-17 0-56,17-4 16,-21 4 40,6 0 0,15 0 0,-15 0-16,17-5 72,-23 5-56,6 0 16,17 0 8,-17 0 8,15 0-64,-21 0 32,6-4 40,15 4-48,-15 0 16,17-4 24,-23 4-32,6 0-16,19-4 16,-18 4 16,18 0-8,-25 0-8,6 0-8,17 0-8,-17 0 0,15 0 56,-21 0-40,6 0-8,17 0-8,-17 0 0,15 0-32,-21 0 48,6 0 64,13 0-88,-13 0 48,15 0-40,-21 0 16,17 0-24,-11 0 64,17 0-56,-17 0 16,-6 0 0,23 0-40,-4-4 32,-3 4 8,1 0 24,-17 0-24,21 0 40,-1 0-24,1-4-8,2 4-56,-23 0 48,19 0 24,2 0 16,-3 0-24,1-5 48,-19 5-64,19 0 0,0-4 24,-1 4-64,-1 0 16,-17 0 24,19-4 16,-1 4-128,-1 0 144,0 0-8,-17 0-24,16 0-24,1 0 32,0 0-48,-1 0 0,-16 0 40,21 0-24,-2 0 88,-1 0-72,3 0 56,-21 0-48,19 0 16,0 0-72,-1 0 152,3 0-80,-21 0-16,21 0 24,0 0-40,0 0-8,-1 0-32,-20 0 56,19 0-48,2 0 8,-4 0-32,1 0 56,-18 0 16,19 0-24,0 0 0,-1 0 48,3 0-40,-21 0 16,19 0 32,4 0-24,-2-4-48,2 4 32,-23 0 8,20 0 0,1-4 64,2 4-48,-4 0 24,-19 0-40,23 0-24,-3 0-8,1 0 32,2 0-24,-23 0 24,23 0 24,-2 0-64,0 0 24,-1 0 16,-20 0 0,21 0-24,0 0 80,2 0-32,0 0-8,-23 0-16,23 0-32,0 0-8,-1 0 40,1 0 16,-23 0-16,25 0 24,2 0-24,-2 0-8,4 0-32,-29 0 40,25 0-16,2 0 40,0 0-32,1 0 48,-28 0-40,27-4 8,0 4-8,0 0 32,2-4 24,-29 4-56,29 0-16,2 0 0,2 0 48,3 0-104,-36 0 72,35 0 0,0 0-16,-1 0-8,1 0 48,-35 0-24,38 2 0,-1 0 16,0 0 16,1 0-48,-38-2 16,37 4 40,3-2-24,4 2-48,-3 0 8,-41-4 24,44 2 0,0 1-56,1 3 16,-1 0-16,-44-6 56,46 6-128,-3 1-8,3-1 8,2-2-24,-48-4 152,48 6-104,4 0-40,0-1 40,2 1 0,-54-6 104,54 4-128,-6-2 56,0 0-16,-2 0 48,-46-2 40,43 0 0,1 2 0,-2 0 16,-3 0-16,-39-2 0,42 3-24,-3-3 8,1 2-8,-1 0-32,-39-2 56,40 2 24,-3-2-32,1 2-8,-1 0 40,-37-2-24,38 2-8,1 0 8,-4 0 8,1 0-32,-36-2 24,35 2 40,-2 0 0,1 0-16,-3 1 16,-31-3-40,31 2-40,0 0 0,-2 0 0,1-2 16,-30 0 24,29 2-48,0-2 72,-2 2-40,-2-2 48,-25 0-32,25 0 24,2 0-24,-2 0 64,2 0-80,-27 0 16,27 2 16,-2 0-32,2 0 8,-2 0 16,-25-2-8,27 2 0,2 0-8,-2 1-72,0-1 32,-27-2 48,27 2-16,0 0-8,2 0 48,0 0-24,-29-2 0,30 2-24,-3 0 48,-2-2-40,0 2 8,-25-2 8,22 4 8,1-2-48,-2-2-8,2 0 96,-23 0-48,19 0-24,2 3 40,-1-1 32,1-2-112,-21 0 64,19 0 40,4 0-64,-2 0-56,1 2 72,-22-2 8,25 2-64,-2 0 48,0 0 16,2-2 24,-25 0-24,23 0-8,0 2 8,-2-2 24,2 0-40,-23 0 16,20 2-8,1-2 8,0 0-16,0 2 40,-21-2-24,21 0 16,-3 0-40,1 0 56,-2 0-40,-17 0 8,16 0 24,1 0 0,0 0-64,-1 0 8,-16 0 32,17 0-32,0 0 24,1 0 16,-1 0 24,-17 0-32,19 0 32,-1 0 8,-1 0-24,4 0-40,-21 0 24,18 0-32,3 0 0,2 0 32,0 0 24,-23 0-24,23 0 24,2 0-24,-4 0-40,-1 0 0,-20 0 40,23 0 0,-2-4 40,-2 4 0,2 0 24,-3 0-104,-18 0 40,19 0-40,-2 0 40,2 0-32,-1 0 56,-18 0-24,17 0 24,2 0-8,-1 0-8,-1 0 16,-17 0-24,21-4-8,-3 4-16,1 0-8,0 0 8,-19 0 24,19-4 24,-1 4-8,3 0 24,-2-4-56,-19 4 16,23 0-24,-2 0 8,-1 0 48,3 0-24,-23 0-8,23-5-40,-2 5 8,0 0-32,0-4 24,-21 4 40,18 0-24,3 0 8,0 0 0,0 0 16,-21 0 0,23 0 64,-3 0-48,3 0-16,0 0 40,-23 0-40,21 0-24,2 0-16,0 0 48,2 0-80,-25 0 72,23 0 8,2 0 24,-1 0-24,-1-4 32,-23 4-40,23 0 0,-2 0 0,0-6 0,0 2-16,-21 4 16,20 0-8,-1-5 16,2 5 8,0 0-40,-21 0 24,21-4 8,-1 4-32,3-4-16,2 4 40,-25 0 0,27 0-8,0 0 32,2 0 0,-1 0-8,-28 0-16,27 0-16,0 0 8,0 0 32,-2 0-64,-25 0 40,27 0-16,0 0 32,-4 0-32,4 0 48,-27 0-32,25 2-16,0-2-8,2 0-32,-2 0 96,-25 0-40,25 0 0,-1 0-24,-3 0 24,4 0-48,-25 0 48,25 0 8,0 0 16,0-4 32,0 4-56,-25 0 0,23 0 0,2 0-64,-2 0-16,0 0 56,-23 0 24,25 0-16,0 0 8,2 0-8,0 0-8,-27 0 24,29 0-40,0 0 80,-2 2-64,2-2 32,-29 0-8,25 2 32,2 0-32,0-2 0,-2 2-16,-25-2 16,27 2-16,-4-2 56,2 0-40,-2 0 24,-23 0-24,25 0-24,0 3 16,2-3-48,0 0 48,-27 0 8,27 0 8,-2 0-16,2 2 16,2 0 8,-29-2-16,27 0-16,4 0 16,-4 0-24,0 0 8,-27 0 16,27 0-8,1 0-8,1 2 72,0-2-56,-29 0 0,27 0 24,2 0 16,-2 0-56,0 0 16,-27 0 0,27 0 0,2 2-40,0-2 56,0 0-8,-29 0-8,25 0 0,0 0-8,0 2 8,0 0-40,-25-2 40,25 0 16,0 2-32,-2 0-8,2-2-40,-25 0 64,25 2-64,0 0 48,0 0-32,2 1 72,-27-3-24,31 2-24,0 0 40,1 0-32,1 2 56,-33-4-40,33 2 8,3 2-8,-3 0 0,4 0-32,-37-4 32,38 3 32,-1-1-80,1 0 72,-3 0-56,-35-2 32,35 2-32,-1 0 8,-1 0-16,-2-2 40,-31 0 0,33 0 0,1 2-8,-1-2 48,0 0-72,-33 0 32,29 0-24,0 0 64,1 0-88,-5 0 8,-25 0 40,27 0-24,-2 0-16,-3 0-56,1 0 120,-23 0-24,23 0-112,0 0-56,-2 0 48,4-4-16,-25 4 136,21 0-112,-1-4-8,3 0 56,-6 4-48,-17 0 112,21-5-88,-2 5 40,-3 0-32,3 0-24,-19 0 104,17 0-48,1-4 0,-1 4 24,0 0-8,-17 0 32,18-4-41,1 4 65,0-4-56,-1 4 64,-18 0-32,21 0-8,0 0-64,0 0 56,2 0-32,-23 0 48,23 0-32,-3 0-8,-1 0 32,2 0-32,-21 0 40,17 0-8,1 0 8,1 0 0,-2 0 0,-17 0 0,16 0 8,3 0-16,-2 0-32,1-4 40,-18 4 0,19 0-80,0-4 80,0 4 0,-1-4-16,-18 4 16,19 0 16,-2-5-32,1 5-16,1-4 32,-19 4 0,19 0 0,2-4-16,-3 4 16,1-4 16,-19 4-16,19-4-24,-3 4 24,1 0 24,0-4-64,-17 4 40,6 0 0,19-5-8,-8 5 8,-1-4-16,-16 4 16,17-4 0,2 0-24,-3 4 16,1-6 32,-17 6-24,16-5-16,-9 1-32,18 0 40,-9 4 16,-16 0-8,7-4 0,15 0 24,-15 4-24,13 0-8,-20 0 8,7-4 0,14 4-16,-15-4 16,12 4-24,-18 0 24,5-5-24,15 5 24,-15 0-24,13-4 16,-18 4 8,7 0 24,11 0-16,-11 0-16,13 0-40,-20 0 48,7 0-24,9-4 0,-12 4-16,15 0 40,-19 0 0,6 0-16,15-4-24,-15 4 56,1-4-16,-7 4 0,18 0 32,-13-4-8,1-1 0,0 5 8,-6 0-32,6-4-8,0 0-32,-1 0 32,1 4 8,-6 0 0,4-4-24,0 4 16,-4-4-16,4-1 0,-4 5 24,0-4-24,0 4 48,5 0-24,-5-4-24,0 4 24,0 0 24,0-4 0,0 0-16,0 0 8,0 4-16,0-5-16,-3 5-8,1-4-8,-4 4 40,6 0-8,-6-4-56,0 0 16,-3 4 16,1 0-80,8 0 104,-8-4-152,-1 4-80,3 0-72,-2 0-32,8 0 336,-6 0-456,-11 0-120,11 0-176,-1 0-201,7 0 953,-18 0-1104,14 0-104,-5 0-176,-7 0-193,16 0 1577,-9 0-1616,-12-4 304,13 4 344,-17-7 391,25 7 577,-21-6-272,-8 0 32,-2-13-2520,31 19 2760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0:28.60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0 290 4809,'0'0'0,"7"-4"40,18-13 8,-25 17-48,20-4 64,1-2-8,-2 0 16,0-1 24,-19 7-96,18-6 136,3-10 136,2 16 160,2-17 192,-25 17-624,27-4 816,2-2 96,0-13-24,0 13-95,-29 6-793,34-19 616,1 15-168,0-15-104,3 19-96,-38 0-248,35-6 192,3-1-16,-1 3-8,3 0 16,-40 4-184,41 0 208,5 0 8,2 0-8,4 0-16,-52 0-192,56 0 232,4 0 40,5 0 57,4 0 87,-69 0-416,72 0 392,5 0 32,2-4-16,5 0-16,-84 4-392,83-4 400,0-3-64,6 3-8,1-2-120,-90 6-208,89-6 208,-1 0-32,-7-11-40,0 17-56,-81 0-80,77-4 96,2 0 0,0-1-64,-4 1 56,-75 4-88,75-4 32,-2 4 8,-1 0 40,3-4-16,-75 4-64,75 0 128,0 0-55,0-4 23,0 4 16,-75 0-112,79 0 88,0 0-8,0 0 56,-4 0-24,-75 0-112,75 0 96,0 0 8,0 0 16,2 0-16,-77 0-104,77 0 56,0 0 24,2 0-72,-2 0 32,-77 0-40,81 0 48,-2 0 24,0 0-32,2 0 8,-81 0-48,81 0 40,2 2 0,0 0 0,1-2-32,-84 0-8,81 0 24,2 0-48,-2 0 16,4 0 40,-85 0-32,86 0 0,1 0-8,3 0 32,1 0-88,-91 0 64,94-4 0,1 4 24,1-4-8,0 4 32,-96 0-48,98-5 0,3 5 16,-3-4-48,4 0 72,-102 4-40,100 0 0,-2 0 24,2 0-88,-3-4 8,-97 4 56,96 0-32,-4 0-24,1 2 80,-3 0-48,-90-2 24,85 6 0,0 1-40,-1-1 24,-1 2 72,-83-8-56,83 6-40,-2 1 64,-2-1 48,2-4-80,-81-2 8,79 4 0,2-2 8,-2-2-8,-4 0 16,-75 0-16,75 0 48,-2 2-24,2 0-56,-2 0 40,-73-2-8,73 0 16,-3 0 8,3 0 56,0 0-24,-73 0-56,77 0 56,-2 0-32,2 0 0,-4 0 24,-73 0-48,77 0 40,-3 3 24,5-3-8,1 2-48,-80-2-8,76 2 80,1 0-96,3 2 56,-6-2 8,-74-2-48,79 4 40,0 0 40,1 1-8,1-1-32,-81-4-40,79 4 56,4-2 8,0 0-56,-2 2 96,-81-4-104,79 2 0,-2 2 0,0-2 0,2 1-72,-2 1 40,-77-4 32,77 2-8,0 2 32,-2-2 0,2 0 56,-77-2-80,77 4 24,0-2 16,-2 0 8,-75-2-48,73 0 16,0 3 24,1 1-40,-1 0 16,2-2 8,-75-2-24,69 6 40,-5-2-32,1 3-32,-5-1-16,-60-6 40,58 6-24,-2-2 48,-6 0 40,-2-2-32,-48-2-32,48 5 0,-6-1-16,-1-2 16,1 2 16,-42-4-16,42 2 0,1 2 32,3 0-32,0-2 0,-46-2 0,48 3 56,-1-3-72,-1 0 16,2 0 56,-48 0-56,46 0-24,0 0 24,-1 0 8,1 0-48,-46 0 40,46 0 56,0 0-32,-3 0-8,3 0-8,-46 0-8,44-5-8,-1 5-8,3 0 16,0 0 56,-46 0-56,44-4-16,1 4 56,-1 0 16,0 0-24,-44 0-32,43 0-32,1 2-8,0-2-32,-3 0-40,-41 0 112,44 0 0,-2 0 24,1 2 16,1 0-32,-44-2-8,42 3 16,-1-3-40,-1 0 8,1 2 32,-41-2-16,38 2 24,-1 0 0,1-2-8,-1 0-16,-37 0 0,38 0 16,-1 0-16,1 2-16,1 0 72,-39-2-56,42 2-16,-3 0-8,1 0 48,-5-2-48,-35 0 24,36 0 0,-1 0 24,0 2-40,3 0-8,-38-2 24,37 2 0,1 1 0,1-3 0,1 0 16,-40 0-16,35 0 8,2 0-16,1 0 8,-3 0-56,-35 0 56,38 0-24,-3 0 24,0 0-16,-1 0 32,-34 0-16,33 0 8,0 0 48,-2 0 0,1 0 56,-32 0-112,29-5 40,2 5-40,-2-4 0,2 0-8,-31 4 8,32 0 24,-1-4 0,-2 4 32,2 0-56,-31 0 0,29-4-40,0 4 24,0 0 8,3 0 8,-32 0 0,29 0 48,0 0-24,4 0-24,-2 0 0,-31 0 0,32 0-72,-1-4 96,-4 4-40,0 0 48,-27 0-32,29 0 48,-4 0-32,0 0-56,0 0 64,-25 0-24,23 0-24,0-5 8,2 1 8,2 4 8,-27 0 0,29-4 0,2 0-72,-2 4 32,-2-4-72,-27 4 112,27 0-120,0 0-104,-2 0-24,2 0-56,-27 0 304,25 0-280,0 0 112,0 0-32,-2 2-80,-23-2 280,21 4-376,0 2-56,-1-2 64,1 3 152,-21-7 216,21 2-97,0 2 49,0 0 0,2-2 24,-23-2 24,24 2-40,-1 0 32,2 0 16,2 0 32,-27-2-40,29 0 0,1 0 0,-3 0 32,2 0-40,-29 0 8,27 0 8,0 0 16,0-4-24,-2-2 40,-25 6-40,27-4 48,2 0-48,0 0-40,0-1 8,-29 5 32,31-4-96,1 0 96,1 0-40,-2 4 32,-31 0 8,31-4-16,1 4-40,1 0 56,0-4 0,-33 4 0,36-5-48,-1 1 56,0 0-40,3 0 56,-38 4-24,35 0 32,5-4-64,-5 4 56,7-6-112,-42 6 88,37-5 24,0 1 16,1 0-16,-3 0 80,-35 4-104,36 0 48,-1-4 24,0 0-24,1 4-32,-36 0-16,35 0 73,0-5-41,-1 5-16,-3 0 8,-31 0-24,31-4-64,0 4 56,-2-4-8,-2 4 8,-27 0 8,25 0-25,0 0 33,0-4 33,-2 0-17,-23 4-24,23-4 48,2-3-48,-2 3 0,0 0 0,-23 4 0,23-4-40,0 0 32,0 0-8,-3-1-41,-20 5 57,25 0 49,-2 0-41,0-4-16,2 4 16,-25 0-8,21-4-8,0 4-8,-3 0 40,-1 0 0,-17 0-24,19 0-8,-3 0-16,-9 0 32,15-4-40,-22 4 32,7 0 8,9 0-16,-11 0 8,-1 0 8,-4 0-8,6 0-8,-2 0-17,0 0 33,0 0-40,-4 0 32,5 0 0,-5 2-64,0-2-128,0 0-96,0 0 288,0 0-416,0 2-128,0 0-112,0 0-136,0-2 792,0 4-992,0 1-265,-3-1-247,1 0-512,2-4 2016,-4 2-2169,-2 0 513,0 0 472,0 0 583,6-2 601,-19 0-3192,19 0 3192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0:32.93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1 167 4104,'0'0'0,"16"-6"120,-16 6-120,17-17 32,8 13 32,-2-13 0,-5 13 32,3 0 72,-2-2 25,-2 0 63,-11-1 24,-6 7-280,23-4 320,-17 0 8,11 4-16,-13 0 40,-4 0-352,16 0 352,-11 0-32,1 0-8,0 0-32,-6 0-280,6 0 256,0 0 0,1 0-16,-1 2-24,-6-2-216,6 4 256,-2-2 9,1 3 31,-1-3 64,-4-2-360,6 0 424,0 2 24,11-2 88,-13 2-8,-4-2-528,19 2 488,-3 0 72,3 0 32,6 0-39,-25-2-553,31 4 576,5-2-40,5 3-128,5-3-16,-46-2-392,50 2 312,8 0-72,2 0 48,5-2 72,-65 0-360,67 0 312,3-4 32,5-3-48,2 1-104,-77 6-192,79-19 257,0 15-17,2-2-8,3 0-24,-84 6-208,83-17 184,2 13-48,-2-2 56,-2-13-32,-81 19-160,82-4 136,1-2-32,-2-11 24,0 17-128,0 0 88,-81 0-88,79-4 200,2 4-96,-2 0 112,0 0-112,-79 0-104,77-4 40,-2 4 24,4 0 24,-4 6 0,-75-6-88,75 6 80,-2 0-16,-7 1-32,1-5 32,-67-2-64,65 6 104,1 0 0,-4 0-24,1 3 8,-63-9-88,60 6 56,1-4-48,1 0 112,-2 2 24,-60-4-144,61 2 136,1 5 8,-4-3-8,1-2-16,-59-2-120,58 6 160,0-4 16,0 4-39,5-1-17,-63-5-120,64 4 24,1 0 56,1-2-24,-3 2-152,-63-4 96,64 4 72,1 1-104,1-1 32,3 0 112,-69-4-112,68 4-16,1 2 72,0-2-24,1 1 112,-70-5-144,69 4 112,0-2-72,-1 2 72,-1 0-128,-67-4 16,69 2 0,-3 0-80,5 2 120,0 1 16,-71-5-56,70 6 56,-1 0 112,-2-2-200,-5 5 64,-62-9-32,67 4 0,-5-2 40,2 2 16,1-4-48,-65 0-8,60 2-40,1 0 16,-3 0-48,0 0 16,-58-2 56,58 2 72,1 0-72,-1 1 24,-2 3-24,-56-6 0,56 6 0,-2-6-8,-2 4 16,0-4 8,-52 0-16,54 0-72,0 2 88,1-2 0,-1 4-16,-54-4 0,54 2 24,-2 3 32,-2-3-112,2 2 88,-52-4-32,52 2 0,4 0-88,-2 0 48,2 0-16,-56-2 56,54 4 16,0-2 0,2 3 40,-1-3-48,-55-2-8,54 2 112,0 2-112,-2-2 40,2 0-24,-54-2-16,52 2-72,0 0 64,0-2 8,-4 2 8,-48-2-8,45 0-40,5 2 80,-2 1-8,2-1-72,-50-2 40,50 0 120,-2 2-72,2-2-80,-4 0 72,-46 0-40,43 0-96,3 0 72,-2 2 80,1-2-48,-45 0-8,44 0-8,2 0 8,-4 0-112,1 0 72,-43 0 40,44 0 40,-2 0-16,-3 0 32,1 0-16,-40 0-40,39 0 48,-1 0-40,1 0 8,-1 2 0,-38-2-16,39 0-40,1 4 48,-1-2-32,1 0 24,-40-2 0,39 2 16,3 0-104,-1 5 88,3-3 16,-44-4-16,48 6-16,0-4 48,4-2-32,2 0-32,-54 0 32,50 0 32,0 2-120,-2 2 160,-1-4-184,-47 0 112,52 2 16,-2 0 80,2 1-96,2-1 96,-54-2-96,52 0 24,5 0-48,-3 0-16,4 0 40,-58 0 0,56 0-72,2-7 72,3 1 0,-1 2 16,-60 4-16,62-4 0,3 4 0,-1-4-32,3-1 32,-67 5 0,71-4 88,4 0-64,-1 4 48,3-6-72,-77 6 0,71-4-16,2 0 104,-2 4-120,-1 0 64,-70 0-32,71 0-16,-2 0-112,-3 0 144,-3 0-16,-63 0 0,64 0 0,-3 2 24,1-2-144,-2 2 80,-60-2 40,56 0 0,3 0 64,-1 2-8,-2 0-24,-56-2-32,60 2-40,5 4 48,2 0 80,-1 1-120,-66-7 32,67 6 72,-1 0-56,-3 0-72,1 1 96,-64-7-40,63 2 0,1 0-56,0 4 24,-1-2-8,-63-4 40,62 6 0,1 1-40,-1-5-16,-2 0 32,-60-2 24,59 2-224,-1 0 280,-4 0 24,2-2-24,-56 0-56,54 2 280,-2-2-296,2 0-56,3 0 72,-57 0 0,54 0-96,0 0 88,2 2 48,-4-2-72,-52 0 32,50 2 32,2-2-32,0 0 16,0 2-8,-52-2-8,52 3-8,0-1-24,0 2-48,0-2 8,-52-2 72,50 0-40,-2 2 8,-1 0 24,1 0 32,-48-2-24,46 4 32,0-2-64,-2-2 64,-1 0-64,-43 0 32,42 0-40,-1 0 40,-1 0 0,-3 0 0,-37 0 0,36-4 16,1 4-48,-3-4 120,1 4 72,-35 0-160,35-4 48,1-2-24,1-1-96,-2 1-64,-35 6 136,34-6-16,-1 0-8,-2-11 48,5 17-8,-36 0-16,31-6-72,2 0 88,4-1-56,1-9 96,-38 16-56,39 0 16,1-5 32,2 1-32,-3 0-224,-39 4 208,42 0 32,1-4-120,-1 4 48,4 0 136,-46 0-96,46 0-40,3 0 56,-1 0 0,2 0-16,-50 0 0,50 0-16,-2 0 56,0 2-24,0 0-48,-48-2 32,48 2 32,-5-2-24,3 2-32,0-2 80,-46 0-56,46 7-32,1-3 8,-1 2 8,-2 11-24,-44-17 40,44 0-24,-3 2-8,-1 0 104,-3-2-32,-37 0-40,40 2 24,1-2-32,-3 0-24,1 2-8,-39-2 40,40 2 32,-3 0-32,5 0-88,-3 0 64,-39-2 24,42 2 16,-1 2-64,1-1 96,2-1-64,-44-2 16,43 2-112,1 0 168,0 0-32,-3 0 32,-41-2-56,44 0 32,0 0-88,-3 0 24,-1 0 32,-40 0 0,42 0 0,-5 0 16,3 0 0,-1-4-88,-39 4 72,40 0-96,1 0 56,-1 0 16,-3-4 32,-37 4-8,38 0 72,-3 0-56,0 0 8,-1-5-48,-34 5 24,33-4 0,-4 4 8,0-4-48,0 0 32,-29 4 8,31 0 0,-1-4-16,-3 0 16,0 0 16,-27 4-16,25-7-16,2 1-56,2 2 16,0 4 56,-29 0 0,33-4-64,-2 0 104,1-1-24,-1-11-48,-31 16 32,33 0 56,2-4-112,3-1 72,-3 1-32,-35 4 16,38-6 56,-1 2-56,1-2 56,-1-1 56,-37 7-112,35-6-72,-1 2 112,-1 0-64,-4 4-200,-29 0 224,31-4 32,3 4 24,-1-7-72,-2 3 288,4 0-336,-35 4 64,38-4-32,1 0 8,3 0-128,-5-1 224,-37 5-72,38-4-16,-3 0 32,1 0-32,-1 0 0,-35 4 16,31-4-16,3-1 48,1 1-32,-2 0 24,-33 4-24,36-4 40,-3-2-80,0 2 80,2-1-104,-35 5 64,36 0-32,-1 0 48,3 0-72,-3 0 32,-35 0 24,35-4 16,3 4-8,-1-4 48,3 4-16,-40 0-40,41-4-24,1 0-48,0 0 64,3-3-24,-45 7 32,44-6 16,4 2 0,0 0-48,0 4 48,-48 0-16,49 0-40,-1 0 40,2-4-56,2 0 32,-52 4 24,48 0-88,0-5-48,-6 5 88,-3 0-81,-39 0 129,35-4-88,-1 4 48,-5-4 24,0 0-64,-29 4 80,29-4-16,-4 4-48,2-4 48,-4-1 168,-23 5-152,21-6 24,0 0 96,-3 2-80,1 0-144,-19 4 104,21-5-56,-2 1 16,1 0 16,1 0 48,-21 4-24,21-4 0,2 4 24,0-4-64,0 4 16,-23 0 24,25 0 0,0-5-72,2 5 104,2 0-48,-29 0 16,29 0-24,-2 0 32,0 0-32,0 7 40,-27-7-16,27 2 80,2 0-104,-2 0 48,0-2-24,-27 0 0,25 0-96,0 0 136,-2 0-104,-2 2 88,-21-2-24,19 0 56,-1 0-40,-1 0 72,2 0-136,-19 0 48,16 0 40,1 0-32,2 0 104,-1 0-112,-18 0 0,17 0-40,2 0-16,-3-4-24,3 0 96,-19 4-16,19 0-32,-3 0 48,3 0-72,0 0 16,-19 0 40,17 0 40,1 0-40,1 0-96,-2 0 168,-17 0-72,18 2-32,1-2 48,0 2 40,0 0-112,-19-2 56,16 0 120,3 0-200,0 0 160,-1 0-40,-18 0-40,19 2-80,0 0 96,4-2-208,-3 0 152,-20 0 40,21 0-48,0 2 96,-2 0 72,0-2-88,-19 0-32,20 0 8,1 0-48,2 0 40,-2 0-40,-21 0 40,25 0 72,-2 0-48,0 4-48,-1-1 8,-22-3 16,21 2-136,-4-2 56,0 0-8,-11 0 16,-6 0 72,21 0-40,-15 0-24,15 2 56,-17 0-32,-4-2 40,6 2 0,11 0-80,-17 0 8,4 0 88,-4-2-16,0 2-168,0-2-32,0 0-128,0 2-176,0-2 504,0 2-432,0 0-288,0 3-264,-6-3-201,6-2 1185,-17 2-1712,9 0-833,-24-2-1063,1 0 583,31 0 3025,-43 0-2168,-16-19-1689,59 19 3857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0:33.98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8 252 5065,'0'0'0,"-2"-6"1040,-2-13 240,4 19-1280,-2-6 1232,2-11-271,4 13-241,15-2-152,-19 6-568,21-17 536,6 13-32,6-15-88,5 13 64,-38 6-480,43-19 344,3 15-72,6-2 152,4-1-87,-56 7-337,61-6 360,1-10 136,-2 11-184,1-11-80,-61 16-232,58 0 232,0-4-128,-2-1-40,0 1-8,-56 4-56,57 0 32,-3-4-40,-4 4 8,0 0-16,-50 0 16,45 0-40,-1 0-8,0 0 64,-5 0-40,-39 0 24,36 0-32,-1 0 40,-4-4-120,-2 0-8,-29 4 120,27-4-248,2-1-464,-6 1-905,-2 0-1471,-21 4 3088,19-6-2713,-13-15-2864,-6 21 5577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7:05.97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764 0 4913,'0'0'0,"0"0"1160,0 2-1144,-4 4 0,-4 1-16,-21 13-8,29-20 8,-30 19-8,-5 4 0,-7 2 0,-5 6 8,47-31 0,-50 33-40,-6 3 40,-3 3 0,1-3-8,58-36 8,-56 35 32,4-4-40,2 0 0,6-1 24,44-30-16,-39 23 0,5-3 8,7-3-8,9-11 8,18-6-8,-9 17-16,1-15 0,2 0 16,4 0-8,2-2 8,0 2-8,6-2 0,19 0-16,-2-6 24,-23 6 0,31-19 0,6 13 0,9-17 0,4 6-16,-50 17 16,54-20-8,4-1-32,3 0 24,-1 0 8,-60 21 8,63-23 0,-3 3 32,2-1 16,3 2 0,-65 19-48,60-6 40,-2-21 16,-1 20-16,-5-15-16,-52 22-24,49-7 8,-5-9 8,-4 16 8,-7-4 0,-33 4-24,25 0 16,-6 0 0,-15 2-16,-4 2 16,0-4-16,0 16 24,-6-9-16,-19 16 0,-5-7-24,30-16 16,-35 17-16,-7 4-8,-7 2 0,-3 6 8,52-29 16,-57 27-24,-1 2-8,2 4 0,-2-4 24,58-29 8,-54 27-32,4 0 8,4 0-8,8-2-16,38-25 48,-31 21-48,10-4 16,13-9 8,2-2 0,6-6 24,-2 9-16,6-3-8,23-4 24,4 0-16,-31-2 16,42 0 16,12-4 8,8-13-24,11 1 40,-73 16-40,75-17 48,8-4 8,3-4-8,3 2-8,-89 23-40,94-27 32,-5 2 8,-2 2-8,-1 3 32,-86 20-64,79-23 48,-2 2-32,-2 0 16,-11 2-72,-4 13 48,-60 6-8,52-19 32,-6 15-8,-10 0 32,-7-2-32,-29 6-24,18-4 16,-13 4-8,1 0 32,-6 0-16,0 0-24,-2 2 24,-7 4 8,-18 0-16,-2 11-8,29-17-8,-37 8-8,-7 19 16,-6-4 0,-6 4-8,56-27 0,-58 25 0,2 0-16,-1 0-8,8 0 8,49-25 16,-48 25-24,8-4-24,5 0 8,6-5-32,29-16 72,-21 7-40,13 9 8,-1-12 8,7 3-8,2-7 32,0 6-8,17-4 0,6-2-16,10 0 24,-33 0 0,44-6 8,8-11 8,12 11 16,11-17 0,-75 23-32,81-21-16,11-4 16,5-2-8,7-2 40,-104 29-32,107-29 56,3 2-16,2 2 0,-4 0-56,-108 25 16,109-21 16,-10 2 0,-9 13-16,-9-17 40,-81 23-40,73-4 8,-11-2-8,-10 2-16,-12 4-48,-40 0 64,27 0-40,-21 0 32,-6 4 8,-2 12 48,2-16-48,-27 9 24,-13 16-32,-14-2 8,-12 2 0,66-25 0,-79 29-8,-7 2 0,-7 4 0,-7 1-8,100-36 16,-100 31-24,2 0-16,9-2 8,3-2-32,86-27 64,-76 27-56,7-2 16,11-4-16,14-2 16,44-19 40,-33 8-48,16 11-8,15-13 0,2-2 40,0-4 16,27 0-16,10 0 16,11 0 32,17-6 0,-65 6-32,75-21 64,12 4-8,11-1-24,8-7 24,-106 25-56,114-27 32,5-2 16,-1-3 24,3 3-48,-121 29-24,121-31 8,-1 0 24,-1 0-16,-7 2 8,-112 29-24,113-32 80,-9 3-16,0 2 32,-7 2 40,-97 25-136,94-21 128,-9 3 32,-10 11 8,-12-11-16,-63 18-152,52-4 144,-11-1 24,-7-1-32,-16 2 72,-18 4-208,7 0 304,-7 0 56,0 0 56,-17 2-71,17-2-345,-29 6 248,-13 11-112,-16-9-96,-13 17 16,71-25-56,-85 21 40,-9 4-32,-6 4-8,-2 2-16,102-31 16,-97 30-32,3 1-40,9 0-16,6-2-96,79-29 184,-67 25-240,11 0-41,12-4-15,17-5 16,27-16 280,-16 9-272,16 7 24,4-14 16,23 5 16,-27-7 216,35 2-120,15 0 48,15-2 64,16-6 96,-81 6-88,91-23 72,13 4 40,11-6 32,5-2 32,-120 27-176,127-33 248,2 2 40,-2-1 8,0 3-32,-127 29-264,125-27 240,-2 0-7,-3 2 7,-3 0 48,-117 25-288,110-23 280,-6 5 16,-6-1-40,-9 13-24,-89 6-232,79-23 168,-10 19-32,-17-3-8,-13 3-8,-39 4-120,30 0 144,-24 0 0,0 0 32,-6 0-8,0 0-168,-2 2 176,-23 7-8,-10 7-48,-17-10 16,52-6-136,-73 23 56,-15-2-16,-9 4-24,-9 4-64,106-29 48,-104 33-48,-2 1-24,6 3 0,2-3 56,98-34 16,-87 31-40,7 0-72,16-4-88,12-4-112,52-23 312,-37 19-376,12-3-24,18-7 0,5 7 16,2-16 384,0 4-360,31 3 104,7-3 56,14-2 104,-52-2 96,66 2-96,18-2 40,9-4 56,13-13 0,-106 17 0,115-6 80,5-19 8,12 6 0,-1-2 32,-131 21-120,133-23 128,-2 1 24,-2-1 16,-4 0-64,-125 23-104,124-21 128,-3 2-8,-5 3 0,-3-1 32,-113 17-152,106-6 120,-4-17-24,-9 17-32,-9-11 8,-84 17-72,72-4 48,-11-2 8,-15-1 32,-11 3-32,-35 4-56,21 0 112,-15 0 0,-6 0-8,0 2 8,0-2-112,-8 4 88,-26 3-32,-3 9-16,-19-9-16,56-7-24,-71 16 16,-10-7-16,-9 13 0,1 1-16,89-23 16,-85 19-32,2 0 0,10-1-16,4-9 8,69-9 40,-58 23-48,10-17-16,11 13-24,12-15-8,25-4 96,-7 6-184,3 0 16,4-4-24,25 3-8,-25-5 200,33 2-136,17-2 24,15 0 48,12-5-24,-77 5 88,91-16-32,13 10 16,13-17 24,6 2 32,-123 21-40,126-21 16,8-2-8,-1 4-32,0 1 0,-133 18 24,135-19-8,-4 2 32,-6-1 40,-4 11 24,-121 7-88,112-25 80,-8 19 32,-13-15-40,-11 17 24,-80 4-96,62-6 104,-16 0 16,-13 6 40,-12-4 48,-21 4-208,4 0 232,-4 0 16,-2 0-32,-17 0-48,19 0-168,-29 0 112,-15 2-40,-16 4-48,-13 11 0,73-17-24,-83 4-24,-4 14 16,-1-1-32,3-9 0,85-8 40,-81 23-48,6-6-72,6-9 0,13 13-64,56-21 184,-48 6-176,17 11-8,10-11-24,17 0 0,4-6 208,-2 7-208,6-3 0,21-2 64,13 0 16,-38-2 128,54 0-88,16-4 0,12-13 16,11 11 0,-93 6 72,104-23-56,9 4 0,9 3 0,7-5 8,-129 21 48,138-17-72,1-1 40,7-3 16,1 0 8,-147 21 8,146-21 32,2 2-32,-5 1 8,-4 1-8,-139 17 0,132-17-16,-6 1 16,-13 10-16,-13-15 16,-100 21 0,87 0 24,-18-4 48,-13-1 56,-19 5 32,-37 0-160,21-4 208,-17 4 8,-6 0 16,-19 6-24,21-6-208,-33 9 192,-21 10-32,-15-3-8,-16-8 0,85-8-152,-100 23 136,-2-4-48,-6 0-24,-2 2-64,110-21 0,-104 20 0,4 1-16,10 0-16,11-2-8,79-19 40,-66 18-104,14-9-112,14 12-104,18-15-112,20-6 432,-5 8-456,5-2 64,21 1 32,17-3 64,16-2 15,-54-2 281,68 0-312,16 0 16,13-6 16,14-15 80,-111 21 200,122-6-136,9-21 72,5 8 16,-1 0 64,-135 19-16,139-19 0,1 1 40,-5 1 8,-2 11 0,-133 6-48,129-23 80,-6 17 32,-9-13 32,-114 19-144,106-4 216,-14-2 64,-15 1 32,-15 1 73,-14 4 15,-48 0-400,31 0 416,-12 0 16,-19 2-40,0 2-104,0-4-288,-8 7 256,-30-1-16,-8 11-48,-16-11 8,62-6-200,-81 16 168,-11-9-48,-12 16 8,-8-7-48,112-16-80,-114 21 72,-3 0-24,5 2-40,4-2-16,108-21 8,-102 20-40,12 3 0,11-2 0,15-4 0,64-17 40,-46 6-112,15 11-40,24-15-32,5 0-64,2-2 248,4 0-200,34 0-24,10-7 24,18-9 104,-66 16 96,84-6-96,11-19 8,15 18 80,11-18-24,-121 25 32,129-6-24,8-15 24,3 17-16,1-12-24,-141 16 40,140 0-8,-7-5 24,-4 1 24,-9 4 48,-120 0-88,113 0 104,-11 0 24,-13 2 16,-12 0 80,-77-2-224,60 7 224,-14 9-8,-13-12 48,-14 13-64,-19-17-200,4 6 208,-4 13 40,-4-13-80,-21 13 24,25-19-192,-33 17 128,-13-9-8,-8 13-16,-4-5-31,58-16-73,-63 7 96,1 11-56,6-11-32,8 9-8,48-16 0,-37 6-32,10 3-24,18 7-73,3-11 1,6-5 128,0 6-192,19 0 0,12 0 0,13-2 16,-44-4 176,58 3-248,15-1-248,6-2-520,10 0-624,-89 0 1640,96 0-1649,4-5 289,4-1-3385,-104 6 4745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7:08.39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148 5 4841,'0'0'0,"-6"0"72,0 0-40,-13 0 8,19 0-40,-6 2 40,-2 0-8,-11 0 0,13 0-16,-3-2 16,9 0-32,-8 0 32,0 0 24,-1 0 40,1 0 48,8 0-144,-6 0 168,0 0 40,-1-4 8,3 4 8,4 0-224,-2-4 200,-2 4 0,2 0-16,0-4-32,2 4-152,-2 0 128,2 0-48,0 0-40,0 0-16,0 0-24,6 2 40,0 2 8,13 0 0,-13 0 0,-6-4-48,23 6 80,-4 1 0,4-1 64,4 11 64,-27-17-208,29 2 224,6 4 64,5 0 32,3 0 16,-43-6-336,50 7 337,4-1-9,5-2 0,1 0-24,-60-4-304,62 4 288,1-2 0,1-2 0,-1 0 0,-63 0-288,66 2 280,3-2-64,0 3-24,-1-1-40,-68-2-152,69 2 192,-1-2-48,1 2 40,2 0 8,-71-2-192,71 0 176,-1 0 24,3 0 32,0 0 24,-73 0-256,77 0 265,0 0-1,2 0 8,0 0-24,-79 0-248,79 0 240,-2 0-24,0 0-64,4-4-16,-81 4-136,79 0 88,2-4 16,2 4-24,-6 0-40,-77 0-40,82-5 80,-5 5-24,-3-4 72,-1 0-16,-73 4-112,73-4 136,2 4-56,-2 0-32,0 0 48,-73 0-96,70 0 40,-5 0 40,1 0-24,-1 0-32,-65 0-24,64 0 24,3 0 0,-1 0-48,-1 2 8,-65-2 16,64 2 24,-1 0-24,1 0 56,-1 2 8,-63-4-64,62 2 32,3 1 24,-5-1-16,2 2-32,-62-4-8,61 4 24,-3 0 24,4 0-40,-3 0 32,-59-4-40,58 5 48,-2-1-48,-2-2 32,0 0-8,-54-2-24,56 2 32,-2 0 8,3 0-56,-1 0 80,-56-2-64,56 2 8,0 0 0,0 0 40,0-2-24,-56 0-24,59 3 48,-3-3 56,2 0 16,0 0-24,-58 0-96,59 0 88,-1 0-32,-2 0-16,2 0-8,-58 0-32,56 0 48,5 0-32,1-5-8,-4 5 16,-58 0-24,57 0-8,-3 0 16,-4 0 8,-3 0-32,-47 0 16,48-4 16,0 4 8,0 0 0,0 0-48,-48 0 24,48 0 8,0 0-16,1 0-32,-1 0 56,-48 0-16,48 0 8,2 2-32,0-2 16,2 2 32,-52-2-24,54 2-24,0-2 32,-2 3-8,2-3-24,-54 0 24,54 0 0,-2 0-24,2 0 64,3 0-40,-57 0 0,54 0 24,0 0 24,0 0-48,-2 0-16,-52 0 16,48 0-8,0 0-8,-1 0-8,1 0 40,-48 0-16,48 0-16,0 0 8,0 0 8,0 0-24,-48 0 24,47 0-24,-1 0 0,0 0 24,0 0 8,-46 0-8,43 0 64,1 0-64,-2 0 0,-3 0-16,-39 0 16,40 0-24,-1 0 64,1 2-8,-1-2-40,-39 0 8,38 0 32,-3 0-16,3 0-32,-1 0 40,-37 0-24,35 0 40,5 0-40,-3 0 0,3 0 32,-40 0-32,39 0-32,-1 0 80,-5-5-48,3 1 0,-36 4 0,33-4 32,0-2-40,0 2 32,1 0-24,-34 4 0,33-7 0,2 3-16,1 4 32,-1 0-8,-35 0-8,33 0 0,1-4-24,-1 4 16,0 0 40,-33 0-32,33 0-48,-1-4 64,-3 4-32,-2 0-16,-27 0 32,29 0 0,-2 0 0,2 0 8,0 0-32,-29 0 24,29 0 0,1 0-8,-3 0 8,0 0 0,-27 0 0,29-4 24,-2 4-16,4-4 8,0 4-16,-31 0 0,31-5-40,-1 5 16,1-4 0,0 0 64,-31 4-40,31 0 24,2-4-24,-1 4-16,5-4-8,-37 4 24,35 0-8,1 0 8,-1-4 32,-6 4-40,-29 0 8,31-5 24,1 5-40,-3-4 8,2 0 32,-31 4-24,29 0 8,-2 0-8,0-4-8,0 4-8,-27 0 16,31 0 0,-1 0 0,-3 0 0,2 0-8,-29 0 8,27-4-24,2 4-24,2 0 24,0 0 24,-31 0 0,29 0 8,5 0 16,-5 0 0,4 0 0,-33 0-24,36 0 0,-1 0 16,4 0-8,-1 0-32,-38 0 24,37 0 24,3 0-8,-3 0-32,1 0 64,-38 0-48,37 0-8,-4 0 16,3 0-8,-3 0 16,-33 0-16,33 0 8,1 0 8,1 0 33,0 0-49,-35 0 0,38 0 8,3 0-8,-1 0-8,2 0 8,-42 0 0,39 0 24,1 0-24,1 0 8,-3 0 8,-38 0-16,37 2 8,3 0 8,-1-2-16,1 0 32,-40 0-32,39 0 0,-3 0 64,1 0-32,0 0 0,-37 0-32,38 2-32,-3 0 24,1-2-8,-1 2-8,-35-2 24,35 2 24,1 0 16,3-2-16,-1 0 16,-38 0-40,37 0 24,1 0-48,1 0 8,-1 2 16,-38-2 0,37 2 0,0-2-8,1 0 8,-3 3-56,-35-3 56,36 0 32,-1 2-8,0 0-16,3 0 56,-38-2-64,39 2-24,-1 0 32,1 0 16,-1 0-8,-38-2-16,35 0 32,0 2 8,1 0 8,-5-2-24,-31 0-24,31 2 64,0 0-32,1 1-32,-3-1 56,-29-2-56,29 2 0,0 0 32,-2-2-16,2 0-16,-29 0 0,27 0 24,2 0-40,-2 0 64,3 0-8,-30 0-40,24 0 16,4 0 56,-1 0-48,2 0 24,-29 0-48,27 0 64,6-4-64,-4 4 40,4-5-40,-33 5 0,34 0-32,-3-4 48,2 4 8,0 0 0,-33 0-24,34 0 40,-1 0-32,0 0 24,-4-4-8,-29 4-24,30-4 56,-1 4 48,-4-4 8,-2 4 16,-23 0-128,20 0 160,-1-4-40,-13 4-8,13-5-48,-19 5-64,4 0 72,0 0 56,1 0-8,-1-4 32,-4 4-152,0 0 88,0 0-48,0 0-64,0 0 0,0 0-56,0 0 128,0 0-72,-2 0-24,2 0 48,-5 0-168,-1 0-168,0 0-168,0 0-352,-3 0-369,9 0 1225,-16 0-1856,10 0-1473,-17 0-7,0-4 679,23 4 2657,-27-6-5321,27 6 5321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7:11.31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44 225 4664,'0'0'0,"-4"-4"81,-2 4-41,0-4 0,0 4-8,6 0-32,-5-4 32,1-1 0,0 1 16,2 0 16,2 4-64,-2-4 72,0 0 40,0 0 16,2-1 24,0 5-152,0 0 168,0-4 24,0 0 0,4 4 16,-4 0-208,6-4 208,11 0 8,-11 0 48,17 4 16,-23 0-280,21-4 264,2 4 0,4 0-40,2 0-16,-29 0-208,35 0 216,5 0 40,1 0 40,7 0 40,-48 0-336,52 0 353,2 0-9,4 0-8,1 0-8,-59 0-328,62 0 360,-2 0-16,5 0 8,-1 0 16,-64 0-368,69 0 320,0 0 48,-3 0 0,5-5-48,-71 5-320,69 0 336,3-4-47,3 0-41,0 0 0,-75 4-248,75-4 192,-4 0 24,0 4-24,1-5 8,-72 5-200,71 0 184,0-4-24,0 0-16,-5 0-32,-66 4-112,69-4 144,-3 0 0,-1-1 0,-3 1 40,-62 4-184,61-4 176,-5 4-16,-2-4 32,-4 0-64,-50 4-128,48-4 176,-1-1 48,1 1-16,4 4 32,-52 0-240,50-4 248,0 0-40,2-2-39,0-1-41,-52 7-128,54-6 112,4 0-40,5 0-8,1 2 8,7-1-48,-71 5-24,73-4 0,2 0 40,4-2-56,2 6 80,-81 0-64,83-4 56,0 0-56,-1-1 64,-1 5-64,-81 0 0,79 0 24,2 0 40,-2 0-24,0 0 32,-79 0-72,77 0 72,-6 0 0,-3 0 32,-1 0-64,-67 0-40,66 0 72,-1 0-48,-1 0-40,-3 0 48,-61 0-32,60 0-40,0 2 64,-3 1 24,1-1 32,-58-2-80,54 0 96,2 0-32,-2 2-16,0-2-48,-54 0 0,54 2-8,0 0 40,5 0 24,-1 0-8,-58-2-48,62 2 48,-1 2-72,1 0 0,-4 1 40,-58-5-16,61 4 0,-1 2 8,0-4-16,3 2-48,-63-4 56,62 4 16,-4 1-56,1 1 0,-1 0 32,-58-6 8,56 4-80,0 0 72,-2-2-8,2 3 40,-56-5-24,55 4 16,-1-2-16,0 2-16,0-2-8,-54-2 24,52 2-32,2 0 64,4 0-32,-2 0-8,-56-2 8,61 2 0,-3 1-24,0-3 8,-2 2 0,-56-2 16,59 2 0,-1 0 32,0 0-24,-2 0-8,-56-2 0,54 2-8,0 0-24,-2 0 64,-2-2-24,-50 0-8,50 2 0,0 0 48,-2 0-56,0 1-8,-48-3 16,46 2 16,-1-2-64,-3 0-8,0 2 56,-42-2 0,39 0 16,1 2-16,-1 0 24,1 0-24,-40-2 0,39 2-40,1 0 32,3 2-8,-1 0 40,-42-4-24,42 3 16,-1 1-16,-1 0-16,-1 2-48,-39-6 64,38 4-32,-1 0-8,-1 1 16,-1-3 48,-35-2-24,29 4 16,-2-2-32,-2 2 64,-6-2-32,-19-2-16,16 2 88,-9 0-48,9 0-16,-12 0-16,-4-2-8,5 3-32,-1-1 64,0-2-32,-4 2 24,0-2-24,0 0 16,0 2 8,0 0-8,-2 0-16,2-2 0,-6 2 0,-3 2-24,-12 0-8,3 3 0,18-7 32,-25 4-104,-6 2-8,-9 2-8,-6 9 8,46-17 112,-48 6-40,-8 13-24,-8-15-24,-11 13-32,75-17 120,-81 6-176,-9 11-16,-5-11-8,-9 2 24,104-8 176,-111 8-233,-7-1-7,-9 1 64,-8 0 56,135-8 120,-138 9-120,-7-3 40,-7-4 0,0 0-88,152-2 168,-156 2-104,-4 0-56,2 0 96,-2-2 8,160 0 56,-163 0-48,1 0 72,-4 0-88,-1-6-8,167 6 72,-166-6-32,-3 0 16,1-1 64,-7 1 8,175 6-56,-175-6 104,-8-11-32,-2 11-24,-4-11 16,189 17-64,-192-16 24,-3 9 72,-1-15-24,1 15 40,195 7-112,-204-23 64,2 7-32,-2 10 16,2-15-88,202 21 40,-197-4 64,5-1-32,11-1-128,9 6-184,172 0 280,-160 0-648,12 0-432,15 0-496,10 0-585,123 0 2161,-104 2-2456,10 5 367,13-1 577,13 10 680,68-16 832,-57 7-3641,57-7 3641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7:14.09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1 246 5441,'0'0'0,"0"-4"64,6-13 24,0 11-48,0-15 0,-6 21-40,7-4 56,9-2-8,-12-11-16,3 13 16,-7 4-48,18-4 40,-13-2-16,13 0 32,-14-11 40,-4 17-96,17 0 136,-11-6 64,11 2 72,-11-1 56,-6 5-328,19-4 376,-13 0-16,17 0-32,-6 4-16,-17 0-312,16-4 304,5 4-8,2 0 8,0 0-47,-23 0-257,29 0 232,2 0-24,0 0-56,5 0 40,-36 0-192,33 0 144,5 0 16,-1 0 24,2 0-32,-39 0-152,42 0 152,0 0-8,3 0 8,3 0 32,-48 0-184,50 0 208,2 0-8,2 0 24,0 0-40,-54 0-184,54 0 224,1 2 16,1 0-72,0 0 24,-56-2-192,58 2 160,2 0-24,-1 0 24,1 4 24,-60-6-184,60 5 193,1 1 23,1 0 32,5-4-16,-67-2-232,62 4 232,3-2 24,-5 0 0,-2 1-40,-58-3-216,58 2 280,3 0-24,-3 2 32,4-2-48,-62-2-240,65 6 272,-3-4-72,3 2-16,-1-1 32,-64-3-216,65 2 136,3 4 40,3-4-8,0 0-8,-71-2-160,73 2 128,-3-2-40,5 0 8,2 0-64,-77 0-32,77 0 89,0 0 7,-2 0 16,-2 0 88,-73 0-200,75 0 128,-4 0 8,3 0-16,-3 0-80,-71 0-40,71 0 72,0 0-8,-1 0 32,-1 0 40,-69 0-136,71 0 152,-1 0 8,1 0-40,-2 0 56,-69 0-176,71 0 96,3-4 24,1 4-48,2-4-16,-77 4-56,75-4 64,-4-1-56,-2 1 24,1 4 0,-70 0-32,71-4 32,2 0 56,0 0-48,-1 0 8,-72 4-48,73 0 64,0-5-24,2 1 48,0 0-8,-75 4-80,73 0 88,-1-6 8,-1 2 32,4 0-40,-75 4-88,75 0 144,0-5-8,-2 1-48,-5 4-16,-68 0-72,69-4 48,-2 4-48,-1-4 16,1 0 8,-67 4-24,64 0 40,1-4-64,-3-1 24,0 1-16,-62 4 16,63-4-48,-1 4 88,1 0-32,-5-4 24,-58 4-32,58 0-16,0 0 40,-1-4 16,-3 0 56,-54 4-96,54 0 64,2-4-40,-2 4-8,0 0-56,-54 0 40,54 0 56,0 0-48,-2-5 8,0 5 40,-52 0-56,54 0-16,0-4 56,5 4 0,-1-4 0,-58 4-40,62-4 40,-3 4 16,1-4-56,-2 4 40,-58 0-40,58 0 40,3 0-24,-1-4-8,0-1 8,-60 5-16,59-4 40,-3 4-16,0-4 8,-2 4 8,-54 0-40,58-4 8,-2 4-8,-4-4 56,-2 4-120,-50 0 64,46 0 56,-4-4-16,-3 4 9,1-5 63,-40 5-112,35 0 24,-2-4 32,3 0-72,-3 0 56,-33 4-40,33 0 56,3-4 40,-1 4-16,3 0-48,-38 0-32,39 0 16,3 0-8,-1 0-8,1 0 32,-42 0-32,42 0-16,1 0-40,1 0 88,-2 0-8,-42 0-24,41 0 24,-3 2 8,-1 0-8,-2 0-48,-35-2 24,34 4 0,-1-2 16,0 0-48,-2-2 16,-31 0 16,32 0 72,1 2-56,-2-2-32,7 0 40,-38 0-24,35 0-48,2 0 48,-1 0 0,-3 0 24,-33 0-24,35 0 0,1 0 0,-1 0 40,3 0-80,-38 0 40,37 0 72,3 0-104,3 0 48,1 0 24,-44 0-40,46 0-40,-1 0 64,3 0-88,0 0 24,-48 0 40,48 0-16,-2 0 0,-3 0 0,3 0-8,-46 0 24,46 0-72,2 0 88,0 0 16,2 0 32,-50 0-64,50 0 56,-3 0-56,3 0 0,0 0 0,-50 0 0,48 0 16,4 0 40,0 0 8,-2 0-80,-50 0 16,50 0 16,0 0-72,-2 0 56,-3 0-24,-45 0 24,46-4 0,0 4 0,2 0 16,0 0 64,-48 0-80,48 2 24,1 0 8,1 1-32,0-3-32,-50 0 32,50 0 56,-2 0-24,2 0-48,0 0 32,-50 0-16,50 0-56,2 0 40,-2 0 56,0 0 0,-50 0-40,50 0 40,-3 2-40,3-2 16,-2 0-96,-48 0 80,52 0-16,-2 0 56,0 2-40,-2 2 16,-48-4-16,44 6-16,-3-2-8,-1 2 40,1-1-32,-41-5 16,38 2 0,-1 0 40,3 0-40,-3 0 40,-37-2-40,38 2 40,-3 2-64,0 0 40,1 3-64,-3-1-16,-33-6 64,35 4-56,1 2 0,-1 0 40,1 1 16,-36-7 0,37 6 16,5 0 0,-3 0-32,3 1 48,-42-7-32,43 6 0,3-2 8,0 0 32,0 0-40,-46-4 0,45 5 0,1-1 32,2 0-8,0-2-64,-48-2 40,50 2 16,0 0-32,0-2 0,0 0 48,-50 0-32,47 0 0,-1 0-16,-2 0 32,2 0 0,-46 0-16,43 0 24,1 0-8,2 0-32,-3 0 16,-43 0 0,46 0 16,0 0-8,0 0-32,0-4 8,-46 4 16,43 0-40,3 0 0,2 0 56,-2 0-32,-46 0 16,47 0 16,1 0 8,-2 0-8,4-4-16,-50 4 0,48 0 24,2 0-64,-2 0 40,-1 0 32,-47 0-32,48 0-32,2 0 32,-2 0 16,0 0-16,-48 0 0,46 0 0,-1 0 40,-3 2-40,2 0-24,-44-2 24,43 2 0,3 4-48,0-4 0,-2 3 16,-44-5 32,43 4-56,-1 0 32,-3 2-48,-1-4-24,-38-2 96,37 4-80,1 0 24,-3-1 16,3-1 0,-38-2 40,37 0 0,-6 0-24,0-5-32,-1 1 0,-30 4 56,25-4-80,0-2-97,-3 2-39,-3 0-64,-19 4 280,19-7-376,-13 3-32,17 4-64,-17-4-144,-6 4 616,17-4-808,-13 0-176,0 0-385,-4 4-463,0 0 1832,0-5-2361,0 1-719,0 0 479,0-2 785,0 6 1816,-2-6-1112,-2-13-2481,4 19 3593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1:02.90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0 340 5449,'0'0'0,"7"0"256,-7 0-256,23 0 320,-5-6 88,1-1 24,-13 7-56,19 0-32,-8 0 8,2 0-16,1 2 0,-20-2-336,21 2 304,0 1-88,2 3-56,-2-2-55,-21-4-105,20 6 72,3 0-8,-2 1-16,4-3 0,-25-4-48,25 6 56,2 0 0,0-2 8,2 1 8,-29-5-72,29 2 48,3 0 16,1 0 24,0 0-8,-33-2-80,38 2 112,-1-2 24,3 0 8,1 0 16,-41 0-160,40 0 184,3 0-56,-1 0 24,0 0 0,-42 0-152,43 0 128,1 0 48,0 0-32,-1 0 0,-43 0-144,44 0 144,4 0 0,-2 0-32,-1 0 16,-45 0-128,48 0 112,-2 0-16,2 0-8,0 0 8,-48 0-96,50 0 96,0 0 0,-3 0 0,-1 0 0,-46 0-96,46 0 88,0 0-8,-3 0 24,1 0 8,-44 0-112,44 0 144,-3 0-8,1 0-8,0 0 9,-42 0-137,41 0 104,-1 0 0,-3 0 16,1 0-24,-38 0-96,37 0 96,-2 0-24,1 0 16,-1 0-32,-35 0-56,33 0 40,3 0 8,-3 0-48,0 0 8,-33 0-8,32 0 32,1 0-8,-2 0-8,0 0 0,-31 0-16,31 0 16,-1 0 8,1 0 8,-2 0-16,-29 0-16,29 0 0,2 0-24,-4 0 24,4-4 32,-31 4-32,30-4 24,1 4-16,0 0 0,-2 0-24,-29 0 16,29 0-24,-2 0 16,0 0-8,-2 0 16,-25 0 0,27 0 0,0 0 24,0 0-24,-2 2 8,-25-2-8,30 0 0,-3 0 0,4 0 0,-2 0-16,-29 0 16,33 0 0,-4-4 0,3 4 8,-3-5 16,-29 5-24,31 0 16,-2-4-24,0 0 0,0 0-40,-29 4 48,25 0-24,0-4 8,0 4 0,-2-4 8,-23 4 8,25-4 0,0-1 8,2 1 24,0 0-8,-27 4-24,27-4 32,2 4-32,0-4 16,0 4-16,-29 0 0,32-4 8,-3-1-32,2 1 8,0 4 32,-31 0-16,31-4 16,1 0 0,-1 0-24,-2 0 0,-29 4 8,29 0-56,2-5 56,-2 5 24,0-4-40,-29 4 16,32 0 24,-1-4-16,-2 0 16,-2 4 8,-27 0-32,25-6 8,-2 2 32,0-1-32,0 5 24,-23 0-32,23-4-24,1 0 16,-3 4-24,4-4 0,-25 4 32,23 0 8,0 0-8,4-4 24,-2 0-16,-25 4-8,29 0 16,-2 0-32,2 0 40,0 0-24,-29 0 0,30 0 8,1-5 48,0 5-64,0-4-8,-31 4 16,31 0-32,-1-4 0,-1 4 24,-2 0-24,-27 0 32,27-4-16,2 4 32,-2-4 0,2 4 24,-29 0-40,27 0 48,0 0-24,0 0 0,0-4 16,-27 4-40,27-5 48,0 5 8,2 0-16,-2 0-48,-27 0 8,27 0 56,3 0 8,-3-4 48,2 0-24,-29 4-88,31 0 64,0 0-16,2-4-24,1 0 40,-34 4-64,37 0 32,-1-4 16,-1 4 0,-2 0 24,-2-5-72,-31 5 0,32-4 56,-3 0-16,0 0-32,-2 4 24,-27 0-32,27 0 24,-2 0-24,0 0 32,2 0 16,-27 0-48,27 0-8,0 0 32,-2 0-16,2 0-8,-27 0 0,25 0 32,0 0-8,2 0-24,2 0 0,-29 0 0,29 0 16,0-4-56,-2 4 0,3-4 24,-30 4 16,29 0-56,2-4 24,2 4 72,0-5 8,-33 5-48,34-4 32,3 0 16,-1 0-56,1 4-40,-37 0 48,37-4 0,-1 4 0,1-7 0,-1 7 32,-36 0-32,33-4 0,2 4 0,-2-4 48,-1 4-56,-32 0 8,33 0 0,-2-4 0,0 4-16,1 0-40,-32 0 56,31 0 48,2 0 8,-4 0-32,2 0 56,-31 0-80,32 0 0,1-4 0,2 4 0,1 0 0,-36 0 0,37 0 24,3 0 32,1 0 8,1 0 40,-42 0-104,41 0 48,5 0 24,0 0 32,0 2 32,-46-2-136,45 2 128,-1-2-32,4 2-16,0-2-56,-48 0-24,48 0 32,-3 2 64,1 0 0,2 0-24,-48-2-72,46 2 80,0 0-56,-1 1 24,-3-3-8,-42 0-40,42 2 72,-1-2-16,3 0 16,0 0 40,-44 0-112,41 0 72,3 0 72,-3 0 1,1-5-25,-42 5-120,42 0 168,-1-4-16,3 4-56,2 0 40,-46 0-136,48 0 88,-1 0-16,3-4 32,0 4-72,-50 0-32,50 0 24,-2 0 16,0 0 48,4 0-40,-52 0-48,50 0 136,0 0-80,0-4-88,0 4 48,-50 0-16,45 0-72,3 0 120,-6 0-72,2 0 72,-44 0-48,39 0 64,1 0-24,-3 0 96,-2 0-24,-35 0-112,36 0 128,-3-4-16,0 4-32,-4-4 8,-29 4-88,27-4 80,3-1-16,1 5 48,0 0-24,-31 0-88,33-4 56,-2 0-8,5 0-8,3 0 16,-39 4-56,40 0 40,2 0-8,1 0-40,-1 0-8,-42 0 16,46-4 24,-1 4-48,1 0 40,0 0 64,-46 0-80,48 0-16,-3 0 32,3 0 8,-2 0-48,-46 0 24,46 0 8,0 0 32,-3 0-24,1 0 8,-44 0-24,42-5 48,-1 5-8,1 0 16,-1-4-32,-41 4-24,44 0 96,2-4-24,2 4 8,2-4-8,-50 4-72,50-4 48,-1 0 8,1 4-8,2-7-16,-52 7-32,52-4 0,5 0-16,1 0 16,2 4 40,-60 0-40,60-4 0,3 0 40,-3 4-64,3 0-8,-63 0 32,60-5-24,0 1 0,-1 4 64,-3 0 0,-56 0-40,52-4 64,-2 4 0,-3-4 40,-3 4-32,-44 0-72,42-4 104,-5 4-48,-3-4-8,-3 4 8,-31 0-56,29-5 96,-2 1-16,-4 4-16,-2 0 32,-21 0-96,16-4 40,1 4 113,-1 0-153,1 0 24,-17 0-24,17 0 16,1 0-56,1 0 96,0 2-48,-19-2-8,21 2-40,0 2 40,1 3-8,3-3-8,-25-4 16,25 4 16,0 2 8,4 0-24,1 1-24,-30-7 24,29 6 8,0-2-48,0 0-16,2 0 32,-31-4 24,29 3 16,2 1-32,-1-2-25,-1 0 25,-29-2 16,27 2 0,0 0-48,0-2 56,-2 0-48,-25 0 40,25 0-24,0 0 48,-2 0-8,-3 0 8,-20 0-24,23 0 16,-2 0-32,2 0 16,4 0 32,-27 0-32,23-6 0,4 6 0,0 0 8,0-4-48,-27 4 40,29 0 0,0 0 32,2 0-88,-1 0 112,-30 0-56,33-5-72,-2 5 48,2 0 24,5 0 40,-38 0-40,35 0 64,3 0-64,-1 0 16,-4 0-96,-33 0 80,34 0-32,-3 0 64,-4-4-32,2 4 16,-29 0-16,25 0 24,2 0-64,-2 0 64,0 0 49,-25 0-73,27-4 24,0 4-24,0 0 0,0 0-121,-27 0 121,29 0-16,0 0-8,3 0-32,1-4 96,-33 4-40,31-6-16,2 6 48,1-4-8,-1 4-8,-33 0-16,35 0-16,-1 0 0,1 0 72,0 0-56,-35 0 0,34 0 32,1 0-32,-2 0-16,1 0 56,-34 0-40,33 2 17,0-2-50,-2 2 9,0-2 8,-31 0 16,32 0-24,-1 0 40,0 0-32,-2 0 0,-29 0 16,27 0 16,4 0-16,-3-4 56,3 4-48,-31 0-8,29 0-8,-2-5 16,4 5-56,-2-4 48,-29 4 0,33 0-16,1 0 16,1-4 56,1 4-96,-36 0 40,37 0 8,2 0-16,3 0-8,-2 0 0,-40 0 16,43 0 16,1 0-16,-2 0 16,-1 0-16,-41 0 0,44 0-88,-5 0 80,5 0-64,-2 0 48,-42 0 24,41 0-16,1 0 32,0 0-40,-3 0 48,-39 0-24,42 0 0,-5-4-40,3 0 96,-3 4-72,-37 0 16,35-6 0,3 1 0,-1 5-24,1-4 32,-38 4-8,41-4 32,3 4-24,2-4-32,-3 4 40,-43 0-16,46 0 0,-2 0 0,2 0 64,-1 0-64,-45 0 0,46 0-24,0 0 8,0 0-8,0 0-16,-46 0 40,45 0 0,-1 2 8,0 0-72,-5 0 48,-39-2 16,38 2 40,-1 0-64,-2 2 80,3-1 24,-38-3-80,37 4-32,-1-2 24,1 0 8,-1 2 0,-1-2-16,-35-2 16,35 4 40,-1 0-64,-3-2-72,-31-2 96,29 3 0,0-1-24,0-2 24,-2 0 0,-27 0 0,29 0-32,-2 0 16,2 0-24,1 0 32,3 0-24,-33 0 32,35 0 16,1 0-32,1 2 8,0 0 8,-37-2 0,38 2-72,-1 0 64,3 2-8,-1-2-40,-39-2 56,42 4-40,0 1 0,1-3-8,-1 2-48,-42-4 96,44 6-24,-1-2-56,1-2 24,-2 0 48,-42-2 8,41 4-72,-1-1 24,-1-1 56,1 0-96,-40-2 88,39 2-24,-1 4-8,-3-4 8,-2 0 8,-33-2 16,36 2 0,-3-2 16,0 0-120,-4 2 104,-29-2 0,32 0-56,-5 0 32,2 2 8,2-2-72,-31 0 88,27 0-80,2 3-8,0-1-16,0 0-24,-29-2 128,32 2-96,-1 0 8,2 2 0,0-2 40,-33-2 48,32 2-96,-1 2-32,0-2 56,-2 3-8,-29-5 80,31 2-48,-4 0 8,0 0 56,0 0-32,-27-2 16,23 2-24,2 0 40,0 0-56,-2-2 64,-23 0-24,21 0 0,0 0-16,-3 0-8,1 0 0,-19 0 24,19 0 16,0 0-8,-3 0-16,5 0-8,-21 0 16,19 2-24,0-2-40,1 0 16,-1 0 56,-19 0-8,21 0-24,-2 0 24,-1 0-24,3 0-40,-21 0 64,23 0-24,-2 0-24,2 0-8,0 0-8,-23 0 64,25 2-32,2 0 40,-2 3 8,2 1 24,-27-6-40,27 2 0,0 2-32,0-2 32,-2 0 0,-25-2 0,25 2-8,-5 0-16,1 0 0,-2 0 0,-19-2 24,21 3 32,-3-1-32,3 0 0,0 2-32,-21-4 32,19 2-64,2 0 64,1-2 0,-1 0 32,-21 0-32,23 0 32,2 0-48,0 2 16,0 0-24,-25-2 24,23 2-16,-2 0 16,0 0-8,-5-2 56,-16 0-48,19 3-16,-2-3 16,1 0 16,1 2-56,-19-2 40,17 0 16,-11 2-56,17-2 32,-17 0 8,-6 0 0,21 0 8,-17-4 16,13 4 32,-13 0-96,-4 0 40,16 0-24,-9 0 32,13 0-80,-13 0 96,-7 0-24,18-5 16,-11 5-16,13 0 8,-13 0-8,-7 0 0,21 0-24,-15 0-24,12 0 24,-11-4 72,-7 4-48,21 0 16,-15 0-72,15-4 72,-15 4-120,-6 0 104,23 0 16,-17-4-32,17 4 8,-17-4-8,-6 4 16,21-4-72,-15 4 32,15 0-32,-15 0-40,-6 0 112,21-5-48,-15 5-48,13 0-8,-15-4-24,-4 4 128,6-4-96,11 4 16,-17 0 24,6 0 56,-6 0 0,17-4-48,-17 0-25,6 4 49,0-4 8,-6 4 16,17 0-24,-13 0 16,2 0 8,11 0-24,-17 0 24,4 0-24,2 0 8,11 0-16,-13 0 64,-4 0-32,17 0-24,-13-5-8,13 5 32,-13-4 0,-4 4 0,16 0 32,-11 0 16,1 0-48,10 0-24,-16 0 24,5 0-8,1 0 32,0-4 24,0 4-40,-6 0-8,7-4 40,-1 4-64,0 0 8,0-4 16,-6 4 0,7 0-48,-1-4 88,10 4-8,-11-5-32,-5 5 0,16 0 48,-9 0-72,13-4-8,-13 4 32,-7 0 0,25 0-16,-9 0 32,1 0-8,-1 0 8,-16 0-16,17 2-40,0-2 56,-1 2-40,-9 1 0,-7-3 24,25 0-24,-19 0 8,15 0 40,-15 0 0,-6 0-24,21 0 64,-15-5-64,11 5 24,-13 0 1,-4 0-25,6-4 0,0 0 24,0 0 0,1 0-40,-7 4 16,4 0 48,0-4-24,2-1-48,-2 5 72,-4 0-48,7-6 0,-1 2 0,11 4 64,-13-4-40,-4 4-24,18-4 64,-11 0 8,16-1 0,-7 1 16,-16 4-88,6 0 96,17-4-24,-16 0-24,9 0-8,-16 4-40,4 0 8,13-4 32,-13 4-16,15-5-32,-19 5 8,6-4 32,13 0-32,-13 4 24,13-4 0,-19 4-24,4 0-56,13 0-104,-13-4-360,2 4-481,-6 0 1001,4 0-1488,0-4-400,-4 4-209,0-7-295,0 7 2392,-2-6-2401,-14-15 569,-3 5-2577,19 16 4409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7:18.45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4 405 4608,'0'0'0,"0"-5"73,-2 1-33,0-12 0,2 16-16,0 0-24,0 0 24,0-5 0,4 1 8,3 0-8,-7 4-24,6-4 0,15 4 32,-15-4 0,15 4 48,-21 0-80,6-4 152,19-1 48,-6 1 128,2 0 72,-21 4-400,25 0 488,2-4 48,4 0 24,4 4-48,-35 0-512,40 0 472,7-4-24,3 4-23,7 0 23,-57 0-448,60 0 464,0 0-16,3 0-8,3 0-24,-66 0-416,67 0 416,6 0 0,-1-5-104,3 1-24,-75 4-288,75 0 208,-2-4-24,2 0 40,0 0-32,-75 4-192,73-4 201,-3 0-57,1-1 8,-4 5 8,-67 0-160,70 0 200,-1 0 32,0 0 32,-3 0 8,-66 0-272,65 0 264,-3 2-16,0 1-8,-1-3-48,-61 0-192,62 2 168,1 0 16,-1 2-8,0-2-32,-62-2-144,63 0 248,-1 2-40,1 0 16,1-2-8,-64 0-216,65 2 232,-1 0-56,1-2 9,-3 0 47,-62 0-232,65 0 144,1 0 40,1 2-16,-3 0-16,-64-2-152,65 5 112,-5-3-48,0 2-8,1-2 48,-61-2-104,58 2 64,2 0 24,-2 0-16,-1-2-96,-57 0 24,56 2 40,-2-2-40,-2 2 24,0-2 8,-52 0-32,52 0 16,-2 0 32,-2 0 8,0 0-24,-48 0-32,47 0 64,-3 0-40,2 0-24,-5 0-8,-41 0 8,42 0 24,0 0 40,-1 0 0,5 0 48,-46 0-112,46 0-8,2 0 32,-3 0 0,1-4-64,-46 4 40,44 0 88,2 0-88,-3 0 40,5 0 64,-48 0-104,46 0 24,0 0 16,1 0-40,1 0 16,-48 0-16,48 0-16,2 0 64,-2 2-16,2-2-8,-50 0-24,50 0 40,0 0-16,0 0 16,0 0-8,-50 0-32,47 0 32,1 0 8,-2 0-32,0 0 56,-46 0-64,43 0 24,3 0 8,-2 0 8,2 0-72,-46 0 32,48 0-8,-3-4 16,3 4 48,-4 0-8,-44 0-48,44 0 104,-1 0-112,-1 0 32,2 0 0,-44 0-24,41 0-24,3 0 128,-1-4-80,3 4 0,-46 0-24,44 0 0,0 0-24,1 0-40,-1 0 40,-44 0 24,44 0 0,2-4-16,-1 4 32,1 0 8,-46 0-24,46-4 56,2 4-24,-5 0 8,5 0 0,-48 0-40,44 0 80,0 0-56,1-5 16,-1 5-48,-44 0 8,44 0-16,1 0 32,1 0 24,0-4 48,-46 4-88,46 0 16,-3 0 24,-1 0-16,0 0-48,-42 0 24,43-4 24,-3 4-24,4 0 0,-1 0 16,-43 0-16,44 0 0,0 0-56,-1 0 32,1 2 24,-44-2 0,42 2 24,-3-2 80,-1 0-8,-5 0-8,-33 0-88,35 0 72,-2 0-32,-1 0 0,-3 0-40,-29 0 0,27 0 64,-2 0 56,-2 0-16,-2 0 8,1-4-48,-22 4-64,19 0 72,0 0-8,0-4 8,-3 0-23,-16 4-49,6 0 16,19-4 0,-8 4 8,2 0 16,-19 0-40,19-5 16,1 5-16,1-4 24,4 4-24,-25 0 0,25 0 16,2-4 0,0 4-8,2 0 32,-29 0-40,31 0-8,1 0 16,1 2-16,-2-2-24,-31 0 32,31 0-8,1 0-8,-1 0 40,0 0-24,-31 0 0,29 0 56,0 0-72,0 0 8,3 0 8,-32 0 0,33 0-32,-2 0 64,-2 0 24,0 0-72,-29 0 16,29-4 16,3 4 48,-1 0-88,0 0 32,-31 0-8,33 0 16,-4 0-56,5 0 40,-1-4-16,-33 4 16,33 0-56,7 0 48,-3 0 16,5 0 24,-42 0-32,39 0 24,3 0-32,0 0 8,-1 0-72,-41 0 72,42 0 56,-1 0-40,1 0-16,0 0 144,-42 0-144,41 0-24,3-4 48,2 4-24,-3 0-40,-43 0 40,46-4-56,-2-1 72,-5 5-16,3 0 0,-42 0 0,42 0 0,1 0 0,-1 0 24,2 0 8,-44 0-32,41 0 16,1 0 8,-1 2-64,-1-2 40,-40 0 0,39 3 24,1-3-32,-3 0 56,1 4-72,-38-4 24,39 2 24,3 2-8,0-2-16,-1-2-24,-41 0 24,42 0-32,-1 2 24,3 0 16,-2 0 48,-42-2-56,41 2 56,1 0-56,-1 1-80,1-3 120,-42 0-40,42 2 16,-3 0 24,1 0 40,1 0-64,-41-2-16,40 0 0,1 0-16,-3 0 40,-1 0-8,-37 0-16,36 2-16,-1-2 16,0 0-24,3 0-32,-38 0 56,37 0 72,1 2-72,-3-2-40,3 0 24,-38 0 16,35 2-152,0-2 176,3 2 32,-3 0 16,-35-2-72,35 2 64,1 0-104,-1-2 32,1 0-40,-36 0 48,35 0 0,0 0 32,1 0-64,-3 0 32,-33 0 0,33 0 16,3 0-32,-1 0 8,0 0 16,-35 0-8,36 0 16,-1 0-16,2 0 40,1-4-64,-38 4 24,37-4 16,3 0-64,-1 4 24,3 0 64,-42 0-40,42 0 0,-3 0 80,1 0-104,-3 0 0,-37 0 24,35 0-16,1 0-16,-3 0 48,0 0 0,-33 0-16,34 0 0,-1 0-80,-2 2 88,0 0 64,-31-2-72,30 2 0,-1-2 80,0 0-96,0 0-80,-29 0 96,29 0 16,-2 0-96,0 0 24,0 0 16,-27 0 40,27 0-136,2 0 152,0 0 8,3 0 16,-32 0-40,33 0 56,-2 0-88,-2 0-8,0 0 0,-29 0 40,30 0 16,-1 0 40,2 0-72,-2 0 32,-29 0-16,27 0 0,2 0-32,0 2 72,0 0-88,-29-2 48,29 0 8,1 0 8,-1 0 0,0 0 40,-29 0-56,29 0-16,2 2-16,-2-2 24,3 2 8,-32-2 0,27 0 0,-2 0 8,-3 0-8,1 0-8,-23 0 8,25 0 0,-2 0 40,2 0-24,-4 0-8,-21 0-8,21-4 0,0 4 0,-1-4-8,1 4 32,-21 0-24,21-4 80,2 0-104,-2 4 40,1 0-72,-22 0 56,21-4-112,2 4 112,0-4-24,-2 4 24,-21 0 0,25 0 96,0 0-112,0-5 16,0 1-16,-25 4 16,25 0-80,2 0 80,-2 0 16,4-4-8,-29 4-8,27 0 0,2 0-8,0-4-24,0 4 72,-29 0-40,25 0 0,2 0-8,0-4 16,-4 0-16,-23 4 8,27-5 24,-4 1-8,2 4 8,-2-4-40,-23 4 16,23-4 48,0 0-48,0 0 0,-1 4 40,-22 0-40,25-5 0,0 1 0,2 0 0,3 0 0,-30 4 0,29 0 0,2-4 0,2 0 8,0-1-16,-33 5 8,34-4-16,-1 4 56,-2-4-56,0 4 8,-31 0 8,34 0 8,-3-4-32,0 4 40,-4-4 48,-27 4-64,27 0-24,2 0 48,3 0-24,-3 0 32,-29 0-32,33 0 8,-4 0-88,2 0 64,0 0-64,-31 0 80,32 2 16,3 0-16,-2 0-40,1 2 64,-34-4-24,33 2-56,0 0 56,0 0 16,1 1-72,-34-3 56,33 2-24,0-2 40,1 0-72,-1 2 56,-33-2 0,31 0 64,2 0-120,-1 0 56,-1 2 72,-31-2-72,33 2-72,-2 0 120,0 0 0,1-2-112,-32 0 64,29 0 56,2 0-96,0 0 40,0 2 0,-31-2 0,34 2-16,1-2 16,0 0-56,-1 0 72,-34 0-16,33 0 8,-2 0 40,2 0-48,1 0-16,-34 0 16,33 0-32,-2-4 32,3 4-8,-1 0 32,-33 0-24,33 0 0,2 0-40,-1 0 24,-1-4-8,-33 4 24,35 0 0,-1-4 0,-3 4 56,4 0-96,-35 0 40,31 0 24,1 0-8,1 0-48,-2-4 32,-31 4 0,33 0 32,1 0-48,-5 0 0,4 0 16,-33 0 0,29-5-144,2 5 200,1-4-72,-1 4 56,-31 0-40,31 0 64,-2-4-104,2 4 40,-4 0-64,-27 0 64,30-4 0,1 4-16,-2 0 0,0 0 104,-29 0-88,29 0-16,0 0 32,-2 0-32,2-4-40,-29 4 56,32 0 16,-3 0-16,0 0 64,4 0-72,-33 0 8,33 0 8,1 0-8,1 0-40,0 0 56,-35 0-16,38 0-24,1 0-32,1 0 40,-1 2 40,-39-2-24,40 2-65,0-2 90,-1 0-66,1 2 41,-3 0 73,-37-2-73,40 2-16,-3 0 40,0-2-169,3 0 105,-40 0 40,37 0-16,1 0 32,1 2 48,-1-2-48,-38 0-16,37 0 0,1 2 24,-1-2-8,3 0 1,-40 0-17,39 0 8,1 0-57,-1 0 114,3 0-81,-42 0 16,41 0 0,3 0 16,-2 0-81,1 0 9,-43 0 56,44 0 0,-4 0 24,-1 0-8,-1-4 24,-38 4-40,37 0-16,1-6 8,-1 2-8,0 0 40,-37 4-24,38-4 0,-3 4 0,5-5-40,-3 1-40,-37 4 80,40-4 16,-1 0-32,-6 4 40,3-4 24,-36 4-48,33 0 24,-2 0-24,3-4 24,-3-1 9,-31 5-33,31 0-17,-2 0 34,-2 0-9,2 0-33,-29 0 25,27-4 0,3 4 41,-3-4-17,0 4 72,-27 0-96,25-4-24,-3 4-56,3 0-1,0-4-15,-25 4 96,25 0 8,0-4 8,2 4 40,0 0-72,-27 0 16,25 0 16,2 0 0,3 0-32,-1 0 40,-29 0-24,31 0-8,0 0-24,-6 0 32,2 0-24,-27 0 24,27 0 0,-2 0 64,0 2-88,0-2 40,-25 0-16,25 2-16,0-2 0,2 2-8,0 0-16,-27-2 40,29 2 0,0-2-32,-2 0 64,2 2 32,-29-2-64,27 2-56,3-2 72,-1 0-16,-2 0-64,-27 0 64,29 0 0,-4 0-32,0 0 24,2 0 16,-27 0-8,23 0-8,4 0-64,-2-4 32,2 0 32,-27 4 8,29 0 24,0-4-40,-2 4 32,2 0-40,-29 0 24,27 0 40,0 0-32,0 0-32,-2 0 48,-25 0-24,27 0-24,-4 0 0,2 2 48,-4-2-8,-21 0-16,23 2 24,0-2 32,0 2 24,2 0-120,-25-2 40,22 2-72,1 0 64,-2-2-88,0 2 136,-21-2-40,23 0 40,0 0-64,-2 0-8,-1 0-16,-20 0 48,19 0-16,0 0 16,-3 0 80,1 0-64,-17 0-16,17-4 0,-11 4 40,19 0-80,-8 0 104,-17 0-64,16-4 16,3 0-16,0 0-32,-1-3-32,-18 7 64,17-4-24,0 0-8,-1 4 64,1-4-24,-17 4-8,19-4 16,-1 4-16,3 0 24,2 0-48,-23 0 24,21 0 0,4 0-24,-4 0-32,4 0 96,-25 0-40,27 0 24,0 0-64,2-4 32,0-1-120,-29 5 128,27-4-120,0 4 16,-4-4-80,-2 0 0,-21 4 184,16 0-176,-9-4-16,11 0-56,-18 4-80,0 0 328,4-7-536,-4 3-152,-2 4-216,-4-6-353,6 6 1257,-23-4-1784,2-2-1113,-14-1-655,-7-9 663,42 16 2889,-54-5-1992,-25-15 943,0 1-1911,79 19 2960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7:21.77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261 202 3656,'0'0'0,"-21"0"744,0 0-688,21 0-56,-23-4 24,2 4 32,15-4-32,-13 4 48,19 0-72,-8-4 137,-11 4 95,11-5 248,-13 5 208,21 0-688,-8-4 1016,-11 4 208,13 0 65,-13-4 111,19 4-1400,-6 0 1224,-11-6-104,13 2-175,-2 4-201,6 0-744,-4-4 648,2 4-136,0 0-64,2 0-96,0 0-352,0 0 280,0-5-24,6 5 16,13 0-48,-19 0-224,6 0 264,19 0-128,-2-4 57,2 4 7,-25 0-200,29-4 176,6 4 120,5 0-128,5 0-120,-45 0-48,50-4 176,4 4-64,3-4 24,3 4 88,-60 0-224,58-4 120,2 4 32,3-5 48,1 1-8,-64 4-192,69 0 256,2-4 0,-1 0-24,3 4 16,-73 0-248,73-4 320,2 0-80,0-1-16,0-1 16,-75 6-240,77-16 104,-2 16 48,-1-5 8,1 5-23,-75 0-137,73-4 104,0 0 48,-2 0-96,-7 0 56,-64 4-112,65-4 80,-1-1-56,3 5 48,-1-6-32,-66 6-40,67-6 40,-1 2 40,1 0 48,0-1-72,-67 5-56,64 0 120,1-4-16,-1-2-176,-2 6 184,-62 0-112,61-6 80,-1 2-8,-4 4 8,0 0-48,-56 0-32,57 0 0,-1 0 0,0 0 96,-2 0-80,-54 0-16,50 0 24,-4 0 24,2 0 8,-3 0-32,-45 0-24,46-4 16,0-1-32,0 5-8,-5 0 8,-41 0 16,42 0 24,-1 0 24,1 0-40,-5 0-16,-37 0 8,38 0 24,-3 0-8,1 0-16,-3 0 56,-33 0-56,35 0-16,3 0 0,-3 0 48,3 0 96,-38 0-128,39 0-16,-1 0 88,1 2-48,1 1-120,-40-3 96,37 2 88,3 0-136,1 0 32,-1-2 64,-40 0-48,39 0-32,3 0 48,-3 0-32,3-4 32,-42 4-16,39-5 32,1 5-32,0 0 64,-1-4-64,-39 4 0,40 0 16,-1 0 24,3 0-96,-1 0 104,-41 0-48,44 0-16,-2 0 40,-1 0 40,3 0-168,-44 0 104,42 0-56,1 0 16,1 0 40,-3 0 24,-41 0-24,46 0 112,0 2-96,-2-2-16,1 2 16,-45-2-16,46 3-56,-4-3 24,-1 2 32,-1-2 48,-40 0-48,39 2 40,-1 0-40,-1 0 16,1 0-48,-38-2 32,39 2-24,1 2 96,-1-2-88,1 0 40,-40-2-24,35 0-8,1 2-40,-3 0 8,0 1 0,-33-3 40,31 2-104,-1-2 88,-1 0 80,0 2-40,-29-2-24,31 0 216,0 2-208,-2-2 24,-2 0-32,-27 0 0,32 0-56,-1 2 56,2-2-40,0 0 64,-33 0-24,36 2-24,-5-2-40,2 0 40,0 2-48,-33-2 72,34 0-40,-1 0 40,2 0-16,-1 0 16,-34 0 0,33 2 0,-4-2-32,0 0 8,0 2 40,-29-2-16,29 2-16,1 0 32,-5 0 56,2-2-104,-27 0 32,27 3 32,0-1-32,0 0 0,2 0 8,-29-2-8,29 2 16,0 0-32,0 0-40,5 0 144,-34-2-88,31 2-56,2 2 72,-2-2 40,-2 1-144,-29-3 88,32 2 16,-3 2-16,0-2-48,0 0 80,-29-2-32,27 4-16,0-2 16,0 0-24,0 0 32,-27-2-8,27 2-24,-2 0 48,0 1 24,-2-1-152,-23-2 104,21 6 56,2-4-80,-1 2-16,-3 0 152,-19-4-112,21 2-32,2-2 48,-2 0 0,2 0-64,-23 0 48,22 0 16,1 2-16,0 1 48,0-1-40,-23-2-8,25 0 32,4 2-32,0-2-56,3 2 152,-32-2-96,31 2-72,0-2 88,0 0-40,2 0-176,-33 0 200,34 0 16,-3 0-32,0 0 88,-2 0 168,-29 0-240,27 0 24,0 0-80,0 0 56,3 0-112,-30 0 112,29 0 40,2 0-40,-2 0 0,0 2-24,-29-2 24,33 2-16,-1 0 72,-1 0-96,0 2 56,-31-4-16,31 2 152,-2 0-120,3 3 8,-1-3 0,-31-2-40,33 0-152,-4 2 80,2 0 112,1 0-80,-32-2 40,29 4 24,2 0-24,-2 3-8,-2-5-64,-27-2 72,25 4 16,0 2-120,-2-2-64,0 2 112,-23-6 56,23 7-280,-3-5 168,-1 0 32,-2 0 8,-17-2 72,18 0-56,-1 0 16,2 0-32,2 2-8,-21-2 80,20 4-168,5-2 8,0 0-88,5-2-40,-30 0 288,31 0-136,2 0-81,0-4 97,3 0-16,-36 4 136,37 0-96,1 0 56,-1-4 40,0 4 40,-37 0-40,36-4 32,-1 4-32,1 0-96,-1 0 112,-35 0-16,31 0-16,4 0 16,-3 0 96,-1 0-128,-31 0 32,31 0-24,-6 0 0,0 0-16,0 0 40,-25 0 0,23 0 8,-2 0-72,2 0 24,-3 0 80,-20 0-40,21 0 0,0 0 64,0 0-104,0 0-88,-1 0 56,-20 0 72,23 0-48,2 0 24,-2-5-48,4 1 32,-27 4 40,25 0-24,2 0-32,2-4 72,-2 4-56,-27 0 40,29-4-40,-2 0 0,0-2 40,1 1 16,-28 5-16,24-4-16,1 4 48,-2 0-24,2-4-16,-25 4 8,25 0 64,0 0-56,0 0-8,0 0 40,-25 0-40,25 0-104,0-4 96,0 4 8,-2 0-16,-23 0 16,27-4 0,0 4 48,-2 0-80,2 0 16,-27 0 16,25 0 16,-2-4-32,2-3 40,-2 3 16,-23 4-40,25-4 16,2 0-16,-2 4 0,2 0-40,-27 0 40,25 0 40,0 0-72,4-6 48,-2 6 0,-27 0-16,31-4 0,-2 4-32,-2-5 104,0 1-24,-27 4-48,29 0 16,-2-4 48,0 4-128,0 0 8,-27 0 56,28 0-8,-1 0 8,2-6 24,-2 2-24,-27 4 0,29 0 64,-2 0-72,-2-5 32,2 1-8,-27 4-16,25 0 8,-2-4 8,4 4-16,-2 0-16,-25 0 16,25-4-64,0 0 48,0 4-8,-2 0 80,-23 0-56,22 0 0,-1 0-16,0 0-8,4 0 24,-25 0 0,21-4 8,2 4 8,-3 0 8,1 0-72,-21 0 48,19 0-16,0 0 16,-13-4 0,17 4 0,-23 0 0,6 0 40,17 0-24,-17 0-8,15 0 24,-21 0-32,6 0-32,17 0 8,-6 0 0,-1 0-16,-16 0 40,17 0-16,0 0 32,1 0-16,1 0 0,-19 0 0,19 0-16,4 0 0,-2 0-32,-1 0 48,-20 0 0,23 0 64,2 0-48,0 0-56,2 0 64,-27 0-24,29 0-168,3 0 128,-1 0 184,-2 0-184,-29 0 40,27 0 88,-2 0-88,2 0-72,-2 0 40,-25 0 32,25 0-8,0 0-8,0 0 0,-4 0 48,-21 0-32,20 0 0,-1 0-16,-2 0 40,1 0-32,-18 0 8,17 0 48,0 0 8,-11 0-136,13 0 104,-19 0-24,4 0-64,13 0 40,-13 0 72,12 0-152,-16 0 104,4 0-120,3 0-24,11 0-48,-11 2 24,-7-2 168,18 4-88,-11 2-48,18 0 40,-5 0 32,-20-6 64,25 3-80,0 1 80,4-2-80,1 4-56,-30-6 136,31 4-56,2 2-80,0-3 136,3-1 40,-36-2-40,35 2 0,-2 2 8,3 0-96,-3-2 152,-33-2-64,35 0-24,1 0 48,-3 0 56,0-4-72,-33 4-8,32-4 16,1 0-72,-2-1 72,0 1-144,-31 4 128,29 0 16,-2 0 24,0-4-56,-2 0 64,-25 4-48,30 0-24,-3 0 16,0-4-24,2 4 24,-29 0 8,29-4-64,0 4 40,0 0-32,2 0 8,-31 0 48,29 0-16,3 0 72,-1 0-56,2 0 8,-33 0-8,35 0-48,-1 0 0,1 0 32,-2 0 32,-33 0-16,34 0 8,-3 0-56,0 0 24,-2 0-16,-29 0 40,27 0-8,0 0 32,-2 0-24,0-5 8,-25 5-8,23 0 16,-2-4-32,4 4-8,-4 0 48,-21 0-24,25 0-64,-2 0 40,-1-4 40,1 0-32,-23 4 16,21 0 40,2-4-16,2 4 0,0 0-48,-25 0 24,25-4-8,2 4 32,-2 0-48,2 0 72,-27 0-48,27 0 8,0 0-16,2 0 16,0-4-16,-29 4 8,31 0 48,-1 0-32,1 0 8,2 0-40,-33 0 16,33-5-8,-1 5 8,-3-4-16,-2 4 80,-27 0-64,27 0 16,-2-4-8,0 0-8,0 0-24,-25 4 24,25-4-40,-5 4 32,3 0 16,0 0-40,-23 0 32,21 0 48,6 0-64,-4 0 16,2 0 40,-25 0-40,23-5-16,0 5 32,-3 0 8,1 0-24,-21 0 0,21 0 16,0 0-40,2 0-16,-2 0 0,-21 0 40,22 0-8,1 0 8,-2 0-16,2 0 104,-23 0-88,23 0-72,0 0 16,0 0 8,2 0-168,-25 0 216,25 0 32,0 0-32,-1 0 24,4 0 72,-28 0-96,25 2-8,2 1 8,2 1 8,-2 0-32,-27-4 24,27 2 16,2 0-32,2 2-32,-2 0 32,-29-4 16,29 5-8,0 1 16,-2 0 32,1-2 88,-28-4-128,25 4 32,-1 3-40,-1-3-16,2 0-128,-25-4 152,25 4-24,0-2 48,2 2-16,-2-2 72,-25-2-80,25 2-16,-6 1 32,2-1 8,-5 0-72,-16-2 48,17 2 24,0 0-24,-1 0-24,1-2 136,-17 0-112,17 0 8,-1 0 16,-10 0 16,19 0-104,-25 0 64,7 0-8,18-4 8,-9 4 0,1-4 0,-17 4 0,21-5-40,0 1 24,-3-2 16,1 2 56,-19 4-56,17-6 32,-1-1-56,1 1-24,-11 0-24,-6 6 72,21-6-144,-17 2-240,0-1-456,0-1-769,-4 6 1609,0-6-2632,-2 2-513,-14 0-8,-5 4 889,21 0 2264,-31-7-4553,31 7 4553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7:27.87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11 71 4280,'0'0'0,"-3"-4"48,1 0-8,2 4-40,-2-5 32,0 1 0,0 0 0,2 0 0,0 4-32,0-4 40,0 0 16,0-1 8,0 1-15,0 4-49,0-4 88,0 4 8,6-4 40,1 0 24,-7 4-160,16-4 176,-12-1 32,15 5-24,-2 0 16,-17 0-200,21 0 184,-1 0-16,3-4 8,0 4 8,-23 0-184,25 0 184,2 0 48,2 0 56,2 0 8,-31 0-296,34 0 360,-1 0-72,2 0 16,5 0 16,-40 0-320,42-4 256,-1 4 73,3 0-97,0 0 0,-44 0-232,47 0 224,3 0-24,0 0 48,0 0 8,-50 0-256,52 0 312,0 0 16,0 0 0,4 0 16,-56 0-344,56 0 264,3 0 0,-1 0-80,-2 2-160,-56-2-24,58 2 168,5-2-128,-3 2 96,0 0 40,-60-2-176,63 3 72,-5 1 40,0 0-48,1-2-8,-59-2-56,56 2 88,0 2-48,4-2 0,-1 0 8,-59-2-48,58 2 0,-2 1 8,2-1 25,-4 2 15,-54-4-48,56 2 104,1-2-24,-1 0-32,0 0 32,-56 0-80,56 0 40,0 0-8,0 0 24,-1 0-24,-55 0-32,58 0 48,0 0 0,-2 0-8,0 2 24,-56-2-64,52 0 104,-2 0 16,-2 2 8,0-2 16,-48 0-144,50 2 32,0-2 88,2 0-32,0 0 16,-52 0-104,54 0 144,2 4-104,0 0-16,5-2 0,-61-2-24,60 3 64,0-1-32,3 0 48,-3 0-56,-60-2-24,60 4 0,-1-2 48,-1 2-16,-2-2 0,-56-2-32,60 2 136,-4 3-104,3-1-40,-5 0 48,-54-4-40,50 2-120,0-2 128,-3 2 8,3-2-8,-50 0-8,46 2 64,0-2 8,2 0 64,-2 0-80,-46 0-56,45 0 80,1 0-64,2 0-16,-2 0 64,-46 0-64,48 0 48,1 0 56,3 0-24,0 0-48,-52 0-32,52 0 72,1 0 8,-1 0-72,-3 0 40,-49 0-48,50 0 0,-2 0 0,0 0 48,-2 0-48,-46 0 0,46 2 8,-1 0-32,-1 0 8,-2 2 96,-42-4-80,39 3 24,1 1-48,-3-2 56,-1-2-64,-36 0 32,37 0 0,0 0-24,1 0 24,-1 0 80,-37 0-80,40 2 32,-3 0 16,3-2-80,-1 0-72,-39 0 104,42 0-64,2 0 80,-3 0 32,3 0-24,-44 0-24,44 0 56,-1 0-32,1 0 0,0 0 0,-44 0-24,39 0 64,3-4-80,-3 4 32,1-4 24,-40 4-40,35 0 8,3 0 64,-1 0-16,-2 0 32,-35 0-88,38 0 80,-1 0 16,3 0-24,-1 0-24,-39 0-48,42 0 8,-3 0 56,3 0-40,-2 0 0,-40 0-24,41 0 56,1 0-32,4 0 16,-1 0-16,-45 0-24,46 0 0,2 0-72,2 2 32,-2-2 8,-48 0 32,50 2 24,2 0 32,0 0-32,2 0 24,-54-2-48,54 2 16,0 0-8,2 0 16,-2 0-24,-54-2 0,54 2 48,2-2 16,-4 3-80,3-3 56,-55 0-40,56 0-16,2 0-8,-2 2 48,2-2-32,-58 0 8,57 2 0,-5 0 24,0 0-16,0 0-8,-52-2 0,52 2-32,0 0 16,2 2 8,-2 0-8,-52-4 16,54 2 64,-2 3-40,-4 1 24,2-2 0,-50-4-48,47 4-24,5 2 32,0-3-16,2-1 16,-54-2-8,55 2 16,-3 0-8,-2-2 33,-1 0-66,-49 0 25,48 0 49,2 0-41,0 0-16,2 2-16,-52-2 24,50 0 8,-2 0 8,-4 0 16,-1 0 8,-43 0-40,40 0-16,3 0-16,-1 0 16,0 0 136,-42 0-120,41 0 16,-1 2-8,-3 2 8,1-2-152,-38-2 136,37 2 16,1 0-8,-1 0-16,0 0 32,-37-2-24,40 3 24,0-1 0,1 0 0,1-2 24,-42 0-48,39 0-24,1 0 24,1 0 8,-1 0 48,-40 0-56,39-4 24,-1-1 0,-1 1 0,-1 0-88,-36 4 64,37-4 0,-1 0-24,-1 0 24,4-3-8,-39 7 8,40-4 8,-1 0 8,3 0-32,-2 0 40,-40 4-24,41 0-8,-1 0-8,-1-4 16,3 4 48,-42 0-48,41 0 16,1 0 16,2 0-40,-1 0-8,-43 0 16,42 2-24,2 0-8,-3 2 32,1-2-24,-42-2 24,42 4-32,-1-2 32,1 0 16,-1 0-32,-41-2 16,42 5 16,2-3-40,-3 0 64,-1 0-32,-40-2-8,41 0-72,-3 0 80,1 2-80,-1-2 96,-38 0-24,35 2 112,1-2-96,-3 2-8,0-2-16,-33 0 8,33 0-24,3 0-8,-1 0 96,3 2-72,-38-2 8,37 2 8,-2 0 40,1 0-96,-3 0 48,-33-2 0,37 2 48,-1 1-96,1-1 48,1 2-8,-38-4 8,39 4-88,-1 0 96,-1-2 8,1 0-32,-38-2 16,37 2 40,0 3-80,1-3 16,-3 2-8,-35-4 32,31 2 0,1 0 32,-1 0-40,-2 0 40,-29-2-32,29 2-8,0 0-8,-4 0 8,-2-2 8,-23 0 0,23 0 24,-2 0-24,2 0 72,-3 0-120,-20 0 48,23 0 24,-4 0-48,2 0 0,-4 0 56,-1 2-80,-16-2 48,17 0 0,2 3 24,-3-1 40,1-2 0,-17 0-64,16 2 24,-9-2-72,16 0 48,-17 0-24,-6 0 24,23 2-16,-17-2-8,13 2-184,-15 0 55,-4-2 153,6 2-280,11 0-96,-17 0-264,4 0-408,-4-2 1048,0 0-1600,0 2-689,0-2-728,-8 0 649,8 0 2368,-23 0-1720,0-6-2353,23 6 4073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7:30.27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34 3960,'0'0'0,"0"0"208,5-4-184,-5 4-24,6 0 64,-2 0 0,-4-4-40,0 4 40,0 0-64,0-5 40,0 5 0,0-4 80,0 4 33,0 0-153,0 0 160,0-4 104,0 4 56,4 0 72,-4 0-392,4 0 496,3 0-24,11 0 16,-11 0-56,-7 0-432,24 2 424,-1 0-24,4 2-48,5 3 16,-32-7-368,33 6 353,2-2-57,7 2 40,4-2-80,-46-4-256,47 5 272,5-1 0,3 0-88,-1 0-8,-54-4-176,60 4 144,0-2 40,3 3-32,-1-3 144,-62-2-296,65 2 280,-1-2-40,1 0 56,-1 0-104,-64 0-192,65 0 232,-1 0 8,7 0-56,-3 0-7,-68 0-177,73 0 160,-2-4-56,-2 4 72,1-5-40,-70 5-136,71-4 168,2 4 40,0-4-64,0 4-8,-73 0-136,72 0 72,3 0-24,0 0 32,0 0-16,-75 0-64,75 0 88,0 2 56,0-2-88,-3 2 40,-72-2-96,75 2 72,2-2-72,-4 0 80,0 2-24,-73-2-56,69 0 32,-3 2 48,-1-2-24,1 0 24,-66 0-80,65 0 80,-1 0-48,-1 0-40,-1 0-16,-62 0 24,62 0-24,1 3-8,-1-1 56,-1 0-56,-61-2 32,60 2 16,-2 0 0,2 0-8,-1 0 8,-59-2-16,62 0-24,3 2-8,1 0-8,1-2 64,-67 0-24,64 2 0,1 0 48,1 0-24,3 0 0,-69-2-24,67 3 0,3-3 0,-1 0 0,-3 0-16,-66 0 16,67 0 0,-2 0 16,1-5-16,3 5 56,-69 0-56,64-6 0,1 2-24,-1 0 0,-3 0 16,-61 4 8,64-4 32,3-1 48,-1 1 8,1 0-64,-67 4-24,64 0 80,-3 0 0,-1-4 24,-4 4 32,-56 0-136,56-4 96,0 4-24,-2-4-8,3 4 0,-57 0-64,52-5 80,2 5-24,0 0-16,-2 0-32,-52 0-8,56-4 16,-2 4-8,0-4 16,0 4 0,-54 0-24,52 0 24,0 0-16,0 0 56,-4 0-64,-48 0 0,48 0 24,2 0-16,0-4-16,0 0 40,-50 4-32,48 0 16,-3 0-40,-1-4 0,-4-1 32,-40 5-8,39-4 40,1 4 8,-1-4-64,-1 4 32,-38 0-16,37-4-40,-4 4 64,3 0 56,-1-4-104,-35 4 24,35-4 72,3 4-104,-1 0-32,-1 0 88,-36 0-24,37 0-32,-2 0 56,5 0 0,-3 0-128,-37 0 104,36 0-16,-1 0 16,0 0 24,-1 0 96,-34 0-120,33 0 24,0 2-16,-1-2-8,-3 0-32,-29 0 32,31 2 8,-2 0-56,2 0 64,-2 0-32,-29-2 16,29 0 24,-1 0 16,-1 2-64,2-2 56,-29 0-32,29 2-32,0-2 40,0 2 16,-2-2-24,-27 0 0,27 2 48,2 0-72,-2 1-24,0 1 72,-27-4-24,27 2-56,-2 0 56,0 0 56,0 0-80,-25-2 24,25 2 40,0 0 32,0 0-64,-2 2 88,-23-4-96,21 5 88,2-3-56,-2 2 56,1 2-32,-22-6-56,23 6 48,0 1 0,0-1 16,0 0-112,-23-6 48,23 6 48,2 0-64,-2 1-128,0-1 120,-23-6 24,22 6-144,1 0 96,-2 1 96,0-1-72,-21-6 24,21 2 24,-5 2-48,1 0 16,-11-2 16,-6-2-8,19 7-80,-15-5-304,0 0-336,-4 0-688,0-2 1408,0 0-2505,-6 0-1151,-27 0 703,-9-25 872,42 25 2081,-56-6-3712,56 6 3712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7:33.21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19 104 4424,'0'0'0,"-2"0"40,0 0 0,-2 2-8,0 0 16,2 0 16,0 0 17,-1-2-1,3 0-80,0 2 88,0 1 32,0-1 72,5 0 120,-5-2-312,6 2 424,11 2 96,-11 0 56,19 0 40,-25-4-616,18 2 632,7 3 16,2-3 9,7-2-41,-34 0-616,35 0 584,3 0-88,5 0 0,1 0-48,-44 0-448,46 0 448,2 0-8,-1 0-104,1-5-48,-48 5-288,50-4 264,4-2-23,2 0-57,5 0-16,-61 6-168,60-7 96,0 1 64,3 0-32,-1 0 72,-62 6-200,67-7 136,-1 1-136,5 2 168,0 0-80,-71 4-88,71-4 144,-1-3 48,1 3-128,2-2-8,-73 6-56,73-4 32,2 0 40,-5 4-16,-1-4 0,-69 4-56,71 0 32,-3-5 8,3 5 0,-2-4 16,-69 4-56,68-4 104,1 4-48,-2-4 88,-1 4 8,-66 0-152,69 0 152,-5 0 16,1 0-72,-1 0-24,-64 0-72,61 0 104,-1 0-40,0 0 32,0 0 0,-60 0-96,61 0 24,-3 0 24,-2 0-48,-4 0 8,-52 0-8,52 0 40,2 0-32,-2 0-56,0 0 112,-52 0-64,54 0-64,-2 0 128,5 0 88,-5-4-152,-52 4 0,54 0 128,-2 0-152,2 0 48,0 0 0,-54 0-24,54 0 40,0 0-8,0 0 16,-2 0 24,-52 0-72,52 0 136,0 0-56,-2 0-104,4-4 112,-54 4-88,54 0-120,0 0 168,-2 0 24,-2-5-64,-50 5-8,50-4 113,-2 4-65,0-4-16,2 4 40,-50 0-72,50 0 64,0 0-48,2 0 104,0 0-88,-52 0-32,52 0 16,2 2 32,2 0-24,-2 0-32,-54-2 8,54 2 56,2 0-40,-2 1-8,3-1 56,-57-2-64,58 0 24,-2 2 40,2 0-64,0 0 8,-58-2-8,63 2 24,-3 0 16,1 2 8,-1-2 32,-60-2-80,58 4 96,-4-1 56,-2-1-80,2 0 88,-54-2-160,50 2 64,2 0-136,-4 0 160,0 0-112,-48-2 24,48 0 72,-2 0 40,-1 0-32,-1 0 16,-44 0-96,46 0 32,-1 0 24,1 0-16,0 0-16,-46 0-24,50 0 56,-4 0 16,2 0-40,-1 0-48,-47 0 16,46 0 88,0 0-64,0 0 32,2 0 48,-48 0-104,45 0 24,3 0-16,-4 0-8,-3 0-8,-41 0 8,38 0-16,-5 0 56,-2 0 0,-1 0 24,-30 0-64,27 0 40,-2 2-40,-3-2-16,3 2 0,-25-2 16,23 2 16,4 0 24,-2 0 0,0 3-32,-25-5-8,29 2 56,0 0-8,7-2-32,-1 0-16,-35 0 0,36 0 16,1 0-8,0 0 32,1 0-24,-38 0-16,39 0 0,3 0-16,0 0 0,-1 0 32,-41 0-16,40 0-144,1 0 120,1 0 72,-5 0-56,-37 0 8,38 0 272,-3 0-256,1 0-88,-1 0 144,-35 0-72,35 2-80,-1-2 88,-3 0 48,2 0-56,-33 0 0,31 0-16,0 0 32,1 0 0,-3 0-16,-29 0 0,29-4 24,0 4 0,0-5-8,0 1 24,-29 4-40,32 0 24,-1-4 0,2 4 40,2-4-72,-35 4 8,38-4 24,-1 0-8,3 0-16,-1-1 48,-39 5-48,42-4 40,0 4 0,-5-4-24,0 4 8,-37 0-24,36 0 16,-1 0-16,1-4 0,-5 4 24,-31 0-24,31 0 16,-4 0-8,-2 0 8,0 0-56,-25 0 40,21 0 16,-1 0-48,1 0 32,-4 0 32,-17 0-32,17 0 0,-11 0 24,17 0-16,-17 0-72,-6 0 64,21 0-8,-15 2-24,19-2 64,-6 0 56,-19 0-88,23 0-16,2 2 16,4 0-104,0 0 56,-29-2 48,31 4-80,6 3 0,1-3 24,3 0-176,-41-4 232,44 4 24,0-2-48,-3 0 48,-1-2 72,-40 0-96,39 0-16,-1 0-8,-3 0 0,1 0 8,-36 0 16,33 0-64,-2 0 80,-4 0-32,-2 0 32,-25 0-16,25-4 24,-2 4-48,0 0 32,0 0-8,-23 0 0,23 0 24,-3 0-32,-1-4-32,2 4 24,-21 0 16,19-4-8,1 4 80,3 0-32,-2 0-40,-21 0 0,25 0 0,0 0-8,0 0 32,2 0 16,-27 0-40,25 0-16,0 0-8,0 0-64,2 0 56,-27 0 32,25 0 80,2 0-104,0 0 112,0 0-96,-27 0 8,25 0-40,-2 0 88,-2-4-128,2 4 72,-23 0 8,23 0-40,-1-5 16,1 1 72,-2 4 8,-21 0-56,23-4-96,0 4 96,2 0 64,2 0-96,-27 0 32,27 0 192,0 0-208,2 0-24,-2 0 96,-27 0-56,31 0-88,3 0 72,-1 0 32,4 0-48,-37 0 32,38 0 0,1 2-24,1 0 8,1 2 8,-41-4 8,42 5 8,2-1 32,-3-2-24,1-2 0,-42 0-16,42 0-40,-3 0 24,3 0 0,-5 2 32,-37-2-16,40 2 24,1 0-48,-3 0-24,1-2 32,-39 0 16,38 2 0,-5 0 24,-2 2-8,-4 3-72,-4-1 56,-23-6 0,21 6 32,0 0-24,0 1 8,-21-7-16,20 4-24,-3-2 24,0 0-16,-11-2-104,17 2 120,-23-2 0,4 2-64,13 0-152,-13 0-184,2 0-480,-6-2 880,4 5-1289,0-3-479,-4 4-1097,0-6 2865,-2 4-3656,-17 0 743,-30-23-2264,49 19 5177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07:36.88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31 331 4112,'0'0'0,"0"-4"80,0 4-24,0-5 0,0-1-16,-4 2 0,-2 0 0,6 4-40,-6-4 64,1 0-16,1 4 24,2-5 9,2 5-81,-2 0 120,0-4 56,2 4 56,0-4 24,0 4-256,0 0 304,0 0 24,0 0 16,0 0-16,0 0-1632,0-4 2936,0 4-1296,4-4 32,0 4 24,-4 0-392,4-4 392,-4 4-32,5 0-24,-1-5-23,-4 5-313,4 0 296,2-4-16,0 0 8,1 4-16,-7 0-272,18-4 280,-13 0-40,17 0-8,-5-1-8,-17 5-224,21 0 168,4-4 24,0 4-64,4 0-8,-29 0-120,33-4 128,3 4-24,5 0 24,1-4-56,-42 4-72,43 0 88,1 0-16,0 0-16,2 0 24,-46 0-80,45 0 56,1 0 0,0 0 16,2 0 24,-48 0-96,50 2 136,0-2 0,2 0 32,-2 2-24,-50-2-144,49 0 129,3 0 23,-2 2-24,2-2 64,-52 0-192,52 0 160,5 0 48,-3 0 8,2 0-8,-56 0-208,54-4 240,0 0 0,0 0 8,0 4 8,-54 0-256,54-4 248,0-1-8,-2 1 24,-4 4-32,-48 0-232,48 0 272,-4-4-48,-1 0 32,1 0-48,-44 4-208,44-4 152,-3-1 40,1 1-55,0 4-33,-42 0-104,43-4 200,1 4-96,0-4-16,-1 0 48,-43 4-136,44-4 40,0 4 40,-1 0 56,1-4-32,-44 4-104,44-5 136,-1 5-40,1-4-8,0 4 16,-44 0-104,44 0 96,-3 0-8,1-4 32,-1 0-32,-41 4-88,40-4 72,1 0 16,3-1 0,-2 5-48,-42 0-40,43-4 88,-1 4 8,0-4-32,-3 0 64,-39 4-128,40-4 88,1 0 0,-1 4-8,4 0 24,-44 0-104,43-7 8,3 3 112,0 4 0,4-4 8,0 0 16,-50 4-144,52 0 56,-2-6 8,2 1-24,2 1 64,-54 4-104,56-4 80,0 0-40,2 0 48,0 0-8,-58 4-80,55-4 56,1 4 48,-2-5-32,0 5 16,-54 0-88,56-4 128,0 0-24,-2-2 48,-2 0-63,-52 6-89,50-7 96,0 3-24,-2 0-24,0 0-16,-48 4-32,50-4 0,0 4 16,2-4 8,-2 4 0,-50 0-24,52 0 56,0-7-80,2 7-32,2-4 40,-56 4 16,58 0 16,2 0 48,5 0-8,2 2-16,-67-2-40,70 2-8,3 0-32,2 0 24,4-2-24,-79 0 40,81 0 0,2 3 8,1-3 24,-5 0-32,-79 0 0,81 0-16,-2 0 16,2-5 16,-2 5-88,-79 0 72,79 0-8,-2-4-24,-2 4 32,2 0 112,-77 0-112,77 0 0,-4 0 56,-1 0-72,1 0-24,-73 0 40,75 0 0,0 0 0,0 2 0,0 0 40,-75-2-40,71 2 0,-3 1-24,-1-1 64,-1 4-72,-66-6 32,69 16 40,2-13 16,2 3-40,1-4 0,-74-2-16,77 0 0,0 0 0,0 0-16,-2 0 16,-75 0 0,73 0 24,-2 0 8,-3 0 8,1 0-56,-69 0 16,65 4 0,-3 2-56,0 1 48,-3-1 48,-59-6-40,62 0-56,-4 2 80,0-2-48,1 2 24,-59-2 0,54 4 40,2-2-40,0 0 72,0 0-48,-56-2-24,56 4 56,1-1-16,1-3-80,0 0 80,-58 0-40,54 2-56,2 2 96,1 0-8,-1 0-48,-56-4 16,58 2-16,0 0 8,3 5-8,1-3-8,-62-4 24,62 2-16,3 2 16,-5-4 40,3 0-24,-63 0-16,64 2 56,1-2-104,1 2 48,-1-2 48,-65 0-48,64 0 0,-1 0 8,1 0-48,-4 0-40,-60 0 80,63 0 16,-3 0-8,0 0 24,-3 0 24,-57 0-56,54 0 8,-2 0-16,0 0 8,-2 4 8,-50-4-8,54 2-24,-2 0 88,0-2-88,0 0 24,-52 0 0,45 2 24,-1 1-104,0 3 96,-7-2-88,-37-4 72,38 6-136,-3-4 72,3 5-8,-1-5-8,-37-2 80,40 2-16,-1 0-8,1-2 24,-1 0 64,-39 0-64,40 0 0,-3 0 0,3 0-24,-3 0-104,-37 0 128,40 0 0,1 0-24,3 0 0,2 0 64,-46 0-40,47 0 8,1 0-16,2 0 16,-2 0-16,-48 0 8,48 0 0,2 0 0,-2 0 24,4 0-48,-52 0 24,50 0 24,-3 0 16,-1 0-40,0 0 0,-46 0 0,44 0-40,-3 0-16,3 0 48,0-4 32,-44 4-24,43 0 40,1 0 16,0 0-40,-1 0-16,-43 0 0,46-5-32,-2 5-8,0-4 0,-1 4 64,-43 0-24,44 0-8,2 0 8,-1 2-16,-1-2-24,-44 0 40,44 0 0,-3 0 0,3 0 0,-4 0-40,-40 0 40,37 0 24,-2 2-8,-3 1-16,-3-3 40,-29 0-40,27 0-16,-2 2 16,-2 0 16,2 0-16,-25-2 0,20 0 0,1 2 24,2 0-24,-4 0-24,-19-2 24,23 4 16,-5 0-56,1-4 40,2 0 64,-21 0-64,21 0 0,0 0 40,4 0-40,-3 2-24,-22-2 24,23 0-32,2 2 48,0 1-16,0-1-16,-25-2 16,27 2 16,0 0-32,4 0 8,-1 0-8,-30-2 16,31 0 0,2 0 0,0 0 24,3-4-24,-36 4 0,37 0-24,-1 0 0,-1 0-16,0 0-16,-35 0 56,38 0 16,-5 0-32,2-4 0,1-3 56,-36 7-40,33-4-40,-2 4 40,0-4-16,-1 4-8,-30 0 24,31-4 24,-2 0-8,0 0 16,0 4-8,-29 0-24,29-5 16,0 5-16,-2 0 0,0-4 0,-27 4 0,27-4-16,1 4 0,-1-4 8,2 4-24,-29 0 32,27 0-24,0-4 32,0 0-8,0-3-48,-27 7 48,23-4 24,2 4 16,-2-4-40,-1 4 40,-22 0-40,23 0 32,0-4-64,0 4 32,0 0-40,-23 0 40,23-4-40,2 4 24,2 0 56,0 0-8,-27 0-32,27 0 16,2 0-16,-2 0 0,2 0 0,-29 0 0,27 0 40,5 0-40,-3 0-16,2 2 32,-31-2-16,29 0-128,0 0 120,-2 0-65,0 0 33,-27 0 40,27 0 0,0 0 0,0 0 0,-2 0 0,-25 0 0,25 0 16,2 0-16,-2 0 24,-2-4 16,-23 4-40,27-4 0,-4 4 0,2 0 16,0 0-40,-25 0 24,23 0 65,2-5-65,0 5 40,-2-4 16,-23 4-56,23-4-16,2 0 56,-3 0-48,3 0 32,-25 4-24,25-5-24,0 1 8,2 4 16,2-4 0,-29 4 0,30 0 40,1-4 0,0 4-24,0 0-32,-31 0 16,33 0-64,-1-4 24,-1 0 40,0 4 0,-31 0 0,29-5 40,2 1-40,-1 4 8,1 0-8,-31 0 0,31 0 16,-2 0 8,0 0-24,-2 0-40,-27 0 40,27-4 0,0 4-24,2-4 24,-1 4 56,-28 0-56,31 0 0,-2 0 0,0 0-16,0 0-40,-29 0 56,27-4 16,2 0-32,0-1 8,1 5-24,-30 0 32,31 0-56,0 0 56,-2 0-25,2-4 25,-31 4 0,31-4 0,1 4 17,-1 0-9,0-4-49,-31 4 41,29 0 41,-2 0-9,2 0-24,0 0 64,-29 0-72,30 0-24,-3-4 8,2 4-16,-2 0-33,-27 0 65,31 0-24,-2 0 8,0-4-8,0 4-24,1 0 8,-30 0 40,27 0-40,2 0 0,-2 0 40,2 0 0,-29 0 0,29 0-8,-2 2 16,2 0-32,2-2 0,-31 0 24,34 0-32,-1 0 24,0 0 32,0 0-8,-33 0-16,36 0 8,1 0-8,-1 0-40,1 0 32,-37 0 8,35 0-32,-1 0-8,-3 0 72,0 0-104,-31 0 72,29 0 0,0-4-16,-2 4 8,-2 0 16,-25 0-8,27 0-8,-4 0-8,2 0-8,-2 2-8,-23-2 32,23 2-24,2-2-32,-2 0 16,2 0-8,-25 0 48,23-4-72,2 4 24,0 0-8,2-4 48,-27 4 8,29 0 0,-2-5-16,2 5 32,-2-4-32,-27 4 16,31-4 0,0 4-16,1 0 8,3 0-24,-35 0 32,31 0-24,0 0 8,1 0 32,-3 0-72,-29 0 56,27 0 0,0 2-48,0-2-24,0 2 72,-27-2 0,27 0-24,0 2 88,0 0-48,0 5-16,-27-7 0,23 4-16,2 0-8,-2-2 48,0 2-24,-23-4 0,23 2-8,-3 0 32,-1 0-64,2 0 56,-21-2-16,19 3 0,-1-1-40,3 2 48,-4-2-80,-17-2 72,21 2-96,-3 0 48,1-2 8,2 2 40,-21-2 0,21 0 40,4 2-40,-2-2-32,1 2 48,-24-2-16,25 7 0,-2-5 40,2 4-40,0-4 8,-25-2-8,23 0 16,4 0-40,0 0 24,-2 2-16,-25-2 16,27 2 16,0-2-8,-2 0-16,0 0-32,-25 0 40,25 0-24,2 0 24,-2 0-32,-2 0 88,-23 0-56,25 0-16,0 0 16,-2 0 80,0 0-104,-23 0 24,27 0 24,-4 0-8,4 0-120,-2 0 112,-25 0-8,23 0 0,2 0 32,-1 0-24,1 0 16,-25 0-24,25 0 0,0 0-24,-2 0 40,0 0-16,-23 0 0,23 0 40,0 0-32,0 0-16,-2-4 16,-21 4-8,22-6 16,-3 2 0,0-1 8,0 1 40,-19 4-64,20 0-8,-1 0-8,2-4 32,0 4-96,-21 0 80,21 0 8,-1 0 32,1 0-64,0-4 40,-21 4-16,21 0 0,0 0-32,-1 0-16,1 0 8,-21 0 40,23 0-64,0 0 24,4 0 80,0 2-72,-27-2 32,29 0 32,0 0-88,2 0 72,1 0-32,-32 0 16,31 0 0,2 0 16,0 0-48,-1 2 24,-32-2 8,29 2-16,-2 0 72,-4 0-8,0-2-32,-23 0-16,22 0 24,-3 2-48,0 0 40,-13-2 32,-6 0-48,19 0 40,-15 0-24,13 3-16,-13 1-16,-4-4 16,17 4 0,-13 0 0,2 2 16,15 3-8,-21-9-8,4 4-8,17 4 8,-15 0 48,21-1-8,-27-7-40,23 22 96,-2-17 8,2 1-80,-1 2 96,-22-8-120,25 6 40,2 1 16,0-1-32,0-2-64,-27-4 40,25 6-24,-2-2-16,-6 1 8,-11-1-256,-6-4 288,19 4-808,-19-2-1080,0 0-2289,-17-2-768,17 0 4945,-31 0-7754,31 0 7754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7:46.90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1 323 6745,'0'0'0,"0"-7"80,0-11-8,0 11-8,0 1-24,4 0 8,0 2-24,0 0-32,3-1 24,-7 5-16,18-4-24,-13 4 40,15-4-16,-13 4 16,-7 0-16,22 0 24,-3-4 8,-2 0-8,-1 0 8,-16 4-32,19 0 16,-2-5-8,-1 5 16,-9-4 0,-7 4-24,25 0 16,-9 0 16,3 0 0,0-4-24,-19 4-8,18 0 48,3 0-8,2-4-8,0 4 16,-23 0-48,23 0 56,4 0 24,2 0 16,2-4 24,-31 4-120,34-4 152,1-1 0,4 1 0,3 0 24,-42 4-176,46-4 184,2 0 32,2-2 8,2 6 9,-52 0-233,52-7 256,2 1-8,0 0 56,0-13 0,-54 19-304,54-4 336,2-2-8,0-11-24,-2 13-32,-54 4-272,54-6 256,-1-1-88,-1 1 0,-5 0-32,-47 6-136,50-4 112,0 4 8,-2-4-40,0 4-32,-48 0-48,46 0 48,-5 0 8,3 0-16,-2 0 80,-42 0-120,43 0 72,1 0-16,0 0 16,3 0-40,-47 0-32,48 0 72,0 0 16,2 0-16,0 0-8,-50 0-64,48 0 56,0 0-24,0 0 24,-1 0 8,-47 0-64,46 2 64,0-2-16,0 0 0,-3 0 0,-43 0-48,44 0 41,-4-4 15,1 4-16,-3-5-8,-38 5-32,37 0 40,1 0 8,-1 0-16,0 0 8,-37 0-40,38 0 40,-1 0-8,1 0-8,-1 0 0,-37 0-24,38 0 16,-1 0 8,1 3 40,1-1-40,-39-2-24,40 2 32,-1 0 0,3 0-56,-1 0 64,-41-2-40,46 0 32,0 0 16,0 0 32,1 0-56,-47 0-24,48 0 8,0 0 16,0 0 8,0 0 24,-48 0-56,50 0 56,-2 0 24,2-4-32,-3 4 48,-47 0-96,46 0 64,-2 0-16,0-4 8,-3 4-24,-41 0-32,42 0 64,1 0-40,3 0 0,0 0 16,-46 0-40,46 0-8,-3 0 40,1 2 8,-2 0-24,-42-2-16,41 2 56,1 0-32,0 0-8,1 4 8,-43-6-24,42 4 24,1-2 0,3 1-8,-4-1 8,-42-2-24,44 2 16,-1-2-16,-3 0-16,-1 0 16,-39 0 0,40 0-8,-5 0 40,1 0-8,-1 0 0,-35 0-24,31 0 40,2 0-40,-4 0 0,3 2-24,-32-2 24,31 0 16,-2 2 16,0 0 32,2 0 32,-31-2-96,29 2 8,1 0 0,1 0-8,-2 0 0,2 0 0,-31-2 0,31 3 16,1-1-16,3 0-24,-2 0 32,-33-2-8,33 2 16,3-2-32,-5 2 64,0-2-24,-31 0-24,34 0 24,-1 2 32,0 0-56,2 0 8,-35-2-8,34 0 0,3 2 32,-1-2-8,-1 0-24,-35 0 0,37 0 0,-1 0 0,1 0-24,3 0 80,-40 0-56,37 0 40,-1 0-16,1 0 8,0-4-8,-37 4-24,40 0 24,-1 0-8,3 0 48,-2 0-64,-40 0 0,39-4 40,3 4 16,-3-4-16,1 4 0,-40 0-40,39 0 40,1 0-16,-1 0-40,1 0 48,-40 0-32,39-4-8,3 4-40,-2 0 48,1 0-8,-41 0 8,40 0 24,1 0 0,-3 0-16,-1 0-56,-37 0 48,36 0 0,-1 0 24,-2 0-48,3 2 72,-36-2-48,33 0 0,0 2-24,0 0 48,1-2-48,-34 0 24,35 2 0,0 2-24,1-2 24,-3 2 16,-33-4-16,31 4 0,3-1 8,-1 3-8,2 0-8,-35-6 8,38 6-40,-1-2 80,1 1-64,-1-3 32,-37-2-8,39 2 40,3 0-40,0-2 56,-3 2-80,-39-2 24,40 2 32,-1-2 16,1 2-104,-1-2 112,-39 0-56,42 2 0,2-2-8,-1 0 120,1 0-88,-44 0-24,42-4 32,-1 4 16,-1-4 0,1 4-16,-41 0-32,42 0 48,0 0-16,1-4-8,3 4 24,-46 0-48,46 0 0,-3 0 16,3 0-32,-4 0 8,-42 0 8,43 0 56,-3 0-8,2 0 0,-3 0-16,-39 0-32,42 0-8,-1 2-16,-1 2-24,1 0 56,-41-4-8,44 6-8,0-4 8,2 5 24,-3-3-40,-43-4 16,46 2 48,0 2-48,0-2-8,4 0 32,-50-2-24,52 4 8,-3-2-16,3 1 16,-2-1 8,-50-2-16,48 0-24,-2 0 32,0 0 16,-3 0-24,-43 0 0,44 0 0,0 0-8,0 0 16,-3 0-40,-41 0 32,40 0 80,-1 0-80,1 0 32,-3 0-8,-37 0-24,35 0-72,3 0 88,-1 0-64,3 0 40,-40 0 8,39 0 0,1 0-16,-1 2 40,1 0-48,-40-2 24,40 0 48,-1 0-16,-1 2-32,-1 0 40,-37-2-40,35 2-40,-1-2 8,1 0 32,-2 0 8,-33 0-8,31 0 24,5 0 0,-3 0 40,0 0-80,-33 0 16,32 0-24,-3 0 40,2-4-40,-2 4 72,-29 0-48,29 0 32,-2-4-40,0 4 16,-2-4-80,-25 4 72,25-5-8,0 5-16,0 0 32,0 0 16,-25 0-24,25 0 24,-2 0 40,0-4-88,0 4 48,-23 0-24,20 0-48,3 0 8,-2-4 56,2 4-56,-23 0 40,23-4-8,0 4 8,0 0-48,0 0 0,-23 0 48,20 0 0,1 2 40,0-2-40,0 0 0,-21 0 0,23 0 16,-5 0-80,3 0 96,-4 0 0,-17 0-32,16 0-8,1 0 16,0 0-40,-11 0 32,-6 0 0,23 0 16,-17 0 0,15 0 0,-15 0 16,-6 0-32,19 0 0,-13 0 0,0 0 0,13 0-32,-19 0 32,4 0 56,3 0-32,-1 0 24,10-4-48,-16 4 0,0-4-24,7 4 24,9 0-24,-12 0 40,-4 0-16,5 0 0,1 0 0,0 0-16,11 0 16,-17 0 0,0 0 48,6 0-32,0 0-8,0 0-16,-6 0 8,17 0-48,-13 0 48,2 0 24,-6 0-24,5 0 0,1 0 8,-2 0-8,0 0-32,-4 0 32,4 0 0,1 0 0,-1 0 8,-4 0 40,0 0-48,4 0 24,-4 0-48,0 0 24,0 0 16,0 0-32,0-5 16,-2 5 16,2 0-16,-4 0-48,-1 0 72,-1 0-24,0 0-16,6 0 16,-17-4 0,11 4-32,-15 0 16,13-4 8,8 4 8,-25 0-24,2 0 0,-4 0-16,-4 0 8,31 0 32,-36 0-32,-3 0-32,-3-4 16,-5 4-32,47 0 80,-52 0-112,-5-4 16,-1 4-32,-4-4 0,62 4 128,-67 0-136,-2-4-24,-1-3 8,-1 3 0,71 4 152,-75-4-120,-2 0 24,-4 0 16,-2-3 32,83 7 48,-83-4-40,1 0 24,1-2 8,-2 0-16,83 6 24,-83-19-8,-4 15-8,-3-3-16,1 1 56,89 6-24,-90-6 32,-1-13-8,-3 15 32,3-15-24,91 19-32,-94-6 0,-4-15 32,-2 15 24,-2-11-8,102 17-48,-106 0 32,2-4 0,-4 4-48,-4 0-40,112 0 56,-113-4 0,1 4-16,-2 0 8,-1 2 48,115-2-40,-112 2 0,-5 2 24,3 1-8,2-3-8,112-2-8,-111 4-8,5 0-16,-2 0 8,2 2 8,106-6 8,-106 7-8,0-1 40,4 0-8,0 0-16,102-6-8,-96 7 24,-1-1-24,1-2 8,0 0 16,96-4-24,-93 4-8,1 1 40,3-3 24,1 0-48,88-2-8,-85 2 16,-2 0 8,3 2-24,1 0 32,83-4-32,-81 6 56,2-4-48,4 1 40,4-1-48,71-2 0,-70 2 0,5 0 16,-1 0-40,-1 4 24,67-6 0,-60 4 24,1 0-48,9 3 48,5-3-48,45-4 24,-42 4-16,5 2 16,1-4-8,3 5-8,33-7 16,-31 4-32,2 0 24,6-2 8,2-2 0,21 0 0,-19 0-24,11 2 8,-13 0-16,15 0 56,6-2-24,-17 2 24,13 0-56,-2 0-24,0 1-48,6-3 104,-2 0-32,-3 2-40,3 0 8,0-2 32,2 0 32,-2 2-104,0-2 16,2 2 8,0 0-8,0-2 24,0 0 64,0 2-24,0-2-8,4 0-16,0 0 48,-4 0 0,5 0-88,-1 0 64,0 0 8,2 0-32,-6 0 48,6 0 32,1 0 0,9 0-64,-12-4 24,-4 4 8,19 0 0,-13 0-40,15-4 80,-4 4-40,-17 0 0,18-4-56,5-1 24,4 5 8,3-4 40,-30 4-16,31 0-16,2 0 32,2 0-8,5 0-40,-40 0 32,44-4 0,3 4 24,5 0-24,5-4 40,-57 4-40,58 0 16,0 0-56,0-4 40,1 4-8,-59 0 8,62 0 24,3-4-40,1 4 56,5-5-80,-71 5 40,71 0-16,-3-4-8,1 0-8,2 4 40,-71 0-8,72-4-8,3 4 40,0 0-32,0-4 0,-75 4 0,75 0 8,2 0-24,4 0 32,0 0-16,-81 0 0,81 0 0,-2 0 0,0 0-56,0 0 16,-79 0 40,77 0-40,0 0 16,-4 0 24,2 0 0,-75 0 0,71 4-48,-7 2-152,1 0-897,-9 13-991,-56-19 2088,50 8-2136,-6 15 263,-11-2-3424,-33-21 5297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7:49.53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1 278 4881,'0'0'0,"16"-7"1056,5 1-968,8-15-16,4 17 8,1-12-32,-34 16-48,35-5 56,5-1 8,-1-13 24,-1 19-8,-38 0-80,41-6 80,-3 0 8,3 2 32,3-2-8,-44 6-112,46-5 120,1 1-24,3 4-24,2 0 24,-52 0-96,57 0 112,1 0-24,2 0-40,3 0 8,-63 0-56,64 4 32,3 1 40,5 1 64,3 0-32,-75-6-104,77 6 152,2 3-8,2-1 40,3 0 104,-84-8-288,87 6 328,5-1 137,-3-3 7,3 0 16,-92-2-488,91 2 512,1 0-32,-1 0-56,3-2-32,-94 0-392,89 0 336,3 0-56,-1 0 24,1 2-16,-92-2-288,89 0 224,3 2 8,-1-2-31,1 0-65,-92 0-136,87 2 144,1-2 16,-5 0-40,-2 2 8,-81-2-128,81 0 128,0 0-48,-2 0 24,-2 0-8,-77 0-96,77 0 112,0 0 24,0 0-40,0 0 24,-77 0-120,79 0 72,-4 2-24,2-2 24,0 2-8,-77-2-64,77 3 72,0-3-40,-4 2 56,0 4-24,-73-6-64,70 4 96,3 0 16,0-2 48,-4 0 24,-69-2-184,70 0 240,-1 0-8,-3 2-16,1-2 64,-67 0-280,67 0 184,-3 3 16,-2-3-80,3 0-48,-65 0-72,64 0 80,3 2-8,2 0-32,-3 4 8,-66-6-48,71 4 24,-4 0-40,-1-2 56,3 0-56,-69-2 16,68 2 16,1 1-32,2-1 8,0 4-32,-71-6 40,68 6-48,1 0 64,-3 1-40,1-5 32,-67-2-8,64 2 0,1 0 0,-5 0 0,1 0 40,-61-2-40,60 0 24,-2 0 32,7 0-16,-3 0 8,-62 0-48,62 2 49,1-2-25,-3 0 0,-2 0-16,-58 0-8,63 0-72,-3 0 96,3 0-8,3 0 8,-66 0-24,63 0 48,1 0-72,-2 0 8,3 0 8,-65 0 8,62 0-16,3 0 32,-3 0-32,1 0 32,-63 0-16,58 2 24,2-2-16,-2 0-8,3 2 16,-61-2-16,62 0-24,1 0 32,-1 0 8,-2 0 16,-60 0-32,59 0 40,-3 0-16,0 0 0,-4-4-8,-52 4-16,50-4 8,-2 0 56,-3 4-40,-1-4-16,-44 4-8,46-5 64,-4 1-88,-3 4 48,5-6-16,-44 6-8,41-4-8,1 0 32,2 0-16,-1 4 56,-43 0-64,44-5 24,0 5-8,-1-4-40,1 4-24,-44 0 48,44-4-32,2 4 32,1 0 0,3 0-32,-50 0 32,52 0-24,0 0 24,-2 0-24,0 0 120,-50 0-96,48 2-16,0-2-8,0 0 16,0 0-128,-48 0 136,45 0-24,-1 0 0,0 0 24,-3 0 16,-41 0-16,40 0 0,1-4 0,-3 0-16,-3 0 16,-35 4 0,38 0-8,-3-4 8,0-1-16,3 5 56,-38 0-40,35-6-16,-2 0 16,3 6 16,-3-4-56,-33 4 40,36 0 0,-1-4-24,0-1 0,-1 5 24,-34 0 0,35-4-16,0 4 32,1 0-8,1 0-40,-37 0 32,38 0 0,-1 0-40,0 0 40,-1 0 0,-36 0 0,31 0-48,0 0 48,-4 0 0,0 0 24,-27 0-24,25 0 24,-2 0-32,-2 0-40,0-4 32,-21 4 16,20-4-8,-1 4 16,2-4-8,-2 0-8,-19 4 8,21 0-41,-5-5 41,3 1 17,0-2-17,-19 6 0,16-4-25,-9-2-15,15 1 32,-15 1-8,-7 4 16,18-4 16,-11 0-16,11-2 8,-11-11 81,-7 17-89,18-4 80,-11-15-8,11 13-8,-12-17-72,-6 23 8,21-6 48,-14-19-40,11 19 8,-14-13-32,-4 19 16,7-6-32,-1-11 40,0 13-16,-2-2 16,-4 6-8,4-7 40,-4 3-80,0 0-80,0 0-289,0 4 409,0 0-904,-6 0-728,-15 2-977,-10 2-775,31-4 3384,-46 8-2657,-28 9 793,-16-11-2233,90-6 4097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7:53.04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1 301 6433,'0'0'0,"0"0"0,4-5 32,16-1-16,-3-13 24,2 15 0,-3 0-8,-16 4-32,7-4 40,20 0-16,-11 0-16,3-1 8,-19 5-16,21 0 16,-2-4 24,4 4-32,-1 0 40,-22 0-48,23-4 40,0 4-16,0 0 32,0 0-32,-23 0-24,23 0 32,2 0 8,0 0-24,2 0 24,-27 0-40,27 0 16,0 2 8,0 2-8,2 3 0,-29-7-16,29 6 32,2-2-32,5 2 8,-1 0 32,-35-6-40,40 7 40,3-1 56,3 0 0,2 0 24,-48-6-120,48 7 112,2-1 0,4 2 8,-2 9 16,-52-17-136,56 2 184,0 4 24,2 3 80,1-3 16,-59-6-304,60 6 361,0 0-9,1-2 24,-1 1-32,-60-5-344,60 2 296,3 2 8,1-2-80,1 2-24,-65-4-200,64 2 184,1 2-24,-5 0-16,2-1 8,-62-3-152,63 4 128,-1 0-32,5-2 16,-1 0-56,-66-2-56,67 2 72,2 0-8,-1 4 56,-1-3 16,-67-3-136,68 4 152,1-2 0,-2-2-72,-3 2 80,-64-2-160,63 0 112,-3 0 24,0 0 8,0 0-72,-60 0-72,57 0 153,-3 0-9,-4 0 24,-2 2 16,-48-2-184,43 2 104,-1-2-8,-1 0 0,1 0 8,-42 0-104,42 0 72,1 2-8,-3 0-40,1 0-16,-41-2-8,42 2 0,-2 0 16,1 0-8,1 3-16,-42-5 8,41 2 48,3 2 24,0-2-32,-1 0 24,-43-2-64,44 4 64,0-2-40,-3 0 0,3 0 0,-44-2-24,42 3 16,1-1 24,-1 0-8,0 0-24,-42-2-8,41 2 0,1-2 32,-1 0-16,-1 0 16,-40 0-32,39 0 56,1 0-24,-5 0-8,1 0 40,-36 0-64,35 0 0,0 0 32,1-4 40,-1 4-56,-35 0-16,38-4 72,-1 4-32,1 0-16,-1 0 0,-37 0-24,39 0 32,1 0 0,2 0-32,-1 0 40,-41 0-40,42-5 0,-1 5 32,5 0 48,0-4-40,-46 4-40,50 0 56,0 0-32,0-4-8,-2 0-8,-48 4-8,50 0-8,-3-6 32,-1 1-24,2 1 32,-48 4-32,46 0 56,0-4-48,-1 0 32,1-2-32,-46 6-8,44-4 16,-3-1-8,-1 1 40,-1 4-8,-39 0-40,40-4 24,-1-2 24,3 2-40,0 0 16,-42 4-24,41-5 48,-1 1-56,3 0 24,-3 0 0,-40 4-16,40-4-16,-3-2 0,-2 1 16,-1 1-24,-34 4 24,31-4 8,2 0 40,-2 0-40,-2 0-16,-29 4 8,30 0 0,-1-5 0,-2 5-16,0-4 56,-27 4-40,29 0 0,0 0 0,0 0 24,4 0 8,-33 0-32,34 0 8,-3 0-40,4 0 24,3 0-56,-38 0 64,37 0-16,5 0 24,-3 0-16,3 0 40,-42 0-32,41 0-16,-3 0 32,1 0-8,-3 0-8,-36 0 0,37 0 16,-1 0-40,-1 0 24,0 0 0,-35 0 0,38 0-32,-1 0 16,3 0 8,-1 0-16,-39 0 24,38 0 8,-1 0-32,1 0-16,-3 0 16,-35 0 24,35 0-16,1-4 16,-1 4 16,0-4 8,-35 4-24,38 0-24,-1-4 24,-1 4-24,1 0 24,-37 0 0,36 0-24,3 0 40,-2 0-8,3 0 16,-40 0-24,37 0 32,3 0-32,2 0-32,-1 0 0,-41 0 32,42 0-48,4 0 32,-3 0 40,-1 2-24,-42-2 0,44 0 24,-5 0-24,3 0 0,-1 0-8,-41 0 8,42 0-16,-3 0 16,3 0-8,0 0-8,-42 0 16,41 0-8,1-4 0,-3 4 8,-1 0 8,-38 0-8,35 0 8,-4-5 8,1 5-8,-3-4 8,-29 4-16,27-4-48,0 4 40,0-4-8,-2 4 16,-25 0 0,23 0 0,-3-4-8,1 4 32,0-4-40,-21 4 16,23 0 48,-2 0-48,-3 0-16,3 0 56,-21 0-40,19 0-16,0 0 16,2-4-8,-5 4-8,-16 0 16,19 0 24,-2-5-24,-11 5 24,17 0-72,-23 0 48,6 0-8,17-4 8,-17 4 0,15 0 8,-21 0-8,6-4 40,13 4-40,-13-4 0,11 4 40,-17 0-40,4-4-32,0 4 32,0 0-24,0-4-40,-4 4 64,4 0 0,-4-5 8,0 5 24,0 0-32,0-4 0,0 0 24,-2 4 0,-4-4-24,6 4 0,-6 0 48,-2 0-80,-11-4 32,11 0 0,8 4 0,-21 0-16,4-5 16,-4 5-32,-2-4 0,23 4 32,-27 0-40,-4-4 56,-4 4-8,-5-4-40,40 4 32,-45-4-24,-5 4-56,-7-4 8,-1 4-40,58 0 112,-60-5-136,-5 1-16,-1 4-8,-3-4 48,69 4 112,-71-4-88,1 4-32,1-4-24,-6 0 0,75 4 144,-75-4-208,-4-1 56,-2 5 16,-2-4-32,83 4 168,-81 0-112,2-4-24,0 0 16,-2 0 80,81 4 40,-82-4-64,3-3 24,0 3 0,0 0 8,79 4 32,-81-4-33,0 0 33,2 0 8,0-1-8,79 5 0,-79 0 25,2-4-9,-2 0 0,2 0 0,77 4-16,-75-4 56,4-3-64,3 3 40,-3 0-24,71 4-8,-69-4-56,-2 0 80,3 0-48,1 4 48,67 0-24,-68-4 72,1-1-32,3 1 24,-3 4-8,67 0-56,-65 0 0,5 0 0,2 0 8,2 0-16,56 0 8,-52 0-8,0 2-8,0 0 0,0 3 0,52-5 16,-48 4 16,2 0-40,7 0 32,-1-2-24,40-2 16,-37 4-24,1-2 16,1 0 8,2 0-16,33-2 16,-32 0 16,-3 0 24,4 0-32,0 0 8,-3 0-16,34 0 0,-33 0-24,2 0-8,-2 0 8,-1 0 16,34 0 8,-31 0-24,0 3 72,0-1-32,31-2-16,-32 2 24,-1 2 8,0-2-32,2 0 32,2 0-24,29-2-8,-32 2 16,3 0-40,-4 0 0,-2 0 24,35-2 0,-36 3-8,3-3 32,-2 0 24,-3 0-48,38 0 0,-37 0 16,-3-5-16,-1 5-48,-3-4 48,44 4 0,-48-4 16,0 4-16,-2 0 16,4-4-24,46 4 8,-45 0 8,-3 0-16,2-4 8,0 0-8,46 4 8,-47-5-24,1 5 24,-2 0-24,0 0 40,48 0-16,-46 0-16,1 0-16,-1 0 64,0 0-8,46 0-24,-48 0 40,-2 0 24,2 0-40,-2 2-16,50-2-8,-49 0-8,-3 0-16,2 3-8,-5-1 48,55-2-16,-52 0 0,-4 2 0,-2 0 32,0 0-96,58-2 64,-61 2 8,3 2 24,2 0-64,4 3 64,52-7-32,-54 6-8,2-2-40,0 0 48,-2 2-48,54-6 48,-50 4-56,0 3 0,2-5 16,0 0 48,48-2-8,-43 2 16,-3-2 24,0 0-8,0 0-24,46 0-8,-45 0 16,-3 0-16,0-4-24,2-2 16,46 6 8,-48-7 16,3 1 0,-3-11 24,-2 13-32,50 4-8,-52-16 16,0 11-32,0-1 8,0-12 0,52 18 8,-52 0-16,4-17 32,2 13-64,0-3 72,46 7-24,-45-16 0,1 16-24,-2-6 48,2 1-48,44 5 24,-41-4-8,-3 0 8,3 0-24,-1 0 24,42 4 0,-44-4-8,1-1 32,-1 1 8,-4 4 0,48 0-32,-46-4-24,1 4 24,-1 0 32,0-4-72,46 4 40,-48 0 64,4 0-64,1 0-16,1 0 48,42 0-32,-41 2 0,3 2 16,3 0-64,1 1 48,34-5 0,-29 6 16,2 2-40,6 9 24,5-13-56,16-4 56,-6 17-72,-1-11-169,1 19-743,4-4-784,2-21 1768,0 20-1768,0 5 215,4 0-3712,-4-25 5265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8:00.01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55 163 6057,'0'0'0,"-8"0"40,-11 0 0,19 0-40,-6 0 32,-11 2 0,15-2 0,0 0-8,2 0-24,0 0 24,0 0 16,0 0-24,0 0 0,0 0-112,4 0 208,0 0-88,13 2-16,-13 0 32,-4-2-40,21 2 24,-15 2 8,21 0-8,-8 0-8,-19-4-16,23 5 24,0-1 8,2 0 24,2-2-24,-27-2-32,27 4 56,2-2-32,0 0 16,2 5 16,-31-7-56,33 2 48,3 2 8,1 0 0,5 0 24,-42-4-80,44 2 48,-1 4 40,3-3-24,2 3-8,-48-6-56,44 4 72,3 0 0,1 0-8,0 0 40,-48-4-104,50 5 96,2-1 40,0 0 24,0 2 24,-52-6-184,52 2 224,0 2 32,-4-2 32,2 1 32,-50-3-320,48 0 377,0 0-57,-1 0 48,-1 0-48,-46 0-320,44-5 304,-1 1 0,-3 0-48,2 0-16,-42 4-240,37-4 176,1 0-8,1 4-56,-2 0-8,-37 0-104,40 0 88,2 0 0,-3 0-32,3 0-8,-42 0-48,37 0-8,3 2-8,-1 4 64,1 0-40,-40-6-8,41 6 40,-1 1 0,1 9-56,1-14 16,-42-2 0,42 7 8,1-1-40,-1 0 32,2 2 8,-44-8-8,43 9 16,-1-3-8,0 0 24,-1 0-8,-41-6-24,40 5 40,1-3 64,1 0 0,0 0 0,-42-2-104,41 2 144,1-2-16,-1 0-40,1 0 24,-42 0-112,39 0 88,3-4-40,0 4 24,-1-4-16,-41 4-56,42 0 40,2-5 0,1 5-16,-1-4-24,-44 4 0,44 0 0,-1 0 0,-1 0 0,-2 0 33,1 0-33,-41 0 0,44 0 32,-3 2-24,5 0-40,-4 3 56,-42-5-24,46 4-24,-3-2 32,-1 2-16,-1-2-33,-41-2 41,42 2-24,-2 0-24,-1 0 48,1 0 16,-40-2-16,39 0 48,1 0-24,1 0 9,-1-4 23,-40 4-56,39 0 40,1-4 32,-1 0-8,-1 4-8,-38 0-56,35-4 40,1 0 8,1 4 16,-2 0-56,-35 0-8,38 0 24,-1 0-8,-1-5-32,-3 5 24,-33 0-8,33 0 8,-4 0-16,0 3-16,-2-1 24,-27-2 0,28 2-16,-4 2-8,-1-2 32,0 2 16,-23-4-24,23 4 8,0 0-8,2 1 0,-2-3-16,-23-2 16,27 2 0,-2 0 8,2-2-16,0 0 40,-27 0-32,27 0-24,0 0 24,2 0 0,0 0-24,-29 0 24,29 0 0,1 0-16,-3-4 0,2-1 16,-29 5 0,29 0 32,2-4 0,4 0-8,-1 4 16,-34 0-40,37-4-8,-2 0 0,3 0 16,-1 0-32,-37 4 24,40-5-16,-3 5 0,3-4 16,-3 0 16,-37 4-16,40 0 32,1 0-24,-1-4 0,4 4-8,-44 0 0,41 0-16,1-4 24,-1 4-32,-1 0 24,-40 0 0,37 0-8,1 0 16,-1-4-8,-1 4 0,-36 0 0,37 0 32,1-5-40,-3 5 8,4-4-8,-39 4 8,38 0-16,-3 0 0,3 0-8,-1 0 16,-37 0 8,36-4-32,-1 0-16,-4 4 16,2-4-8,-33 4 40,34 0-24,-1-4 16,0-1-24,3 5 56,-36 0-24,33 0 0,2-4 8,3 0 24,-1 4-24,-37 0-8,40-4 0,-3 4 32,1 0-32,-1-4-16,-37 4 16,40 0 0,-1-4-16,1 4 40,1-5-24,-41 5 0,44 0 8,-3 0 8,3-4-48,-2 0 32,-42 4 0,39-4-16,3 0 0,-3 4 24,-1 0-32,-38 0 24,39-4 32,1 0-8,2-1 8,-3 1 0,-39 4-32,40-4 0,-1 0 0,-1 0-24,1 4 16,-39 0 8,35 0-32,1-4 24,-3 4 40,2 0-48,-35 0 16,36 0 24,-1 0 0,1-5-24,-3 5 8,-33 0-8,31 0 0,2-4-8,-1 4-8,-1 0 32,-31 0-16,29 0 8,0 0 16,-4 0-8,2 0-24,-27 0 8,27 0 8,0 0-24,-2 0 0,0 0 16,-25 0 0,25 0 0,-2 0 0,4 0 0,-2 0-8,-25 0 8,27 0-8,-2-4 16,-2 4 0,0 0 8,-23 0-16,20 0 0,1 0-16,0-4 8,0 4 8,-21 0 0,19 0-8,1 0-8,-1 0 8,2 0-24,-21 0 32,19 0-8,-1-4-8,3 4 8,0 0 32,-21 0-24,23 0 8,2 0-16,0 0 16,2 0-48,-27 0 40,25 0-48,4 0 40,-2 0-32,2 0 56,-29 0-16,29 0-16,0-4 24,0 4-32,-2 0-16,-27 0 40,25 0-8,2 0-48,-2 0 72,0 0-16,-25 0 0,25 0 16,0 0 24,2 0-40,0 0-16,-27 0 16,27 0-24,0 0 16,3 0-16,-1 0 48,-29 0-24,31 0-24,0 0 24,0-5 24,1 5-24,-32 0 0,33 0 0,-2 0-24,2 0-8,1 0 16,-34 0 16,31 0 16,4 0-16,3 0 16,-3 0-16,-35 0 0,35 0-56,1 0 56,-1 0-8,3 0-9,-38 0 17,37 0 0,-2 0 0,3 0-8,1 3 8,-39-3 0,38 2 25,1 0-50,-1 0 17,1 0 8,-39-2 0,38 6-8,-1-4 8,1 4 0,-3 1 8,-35-7-8,35 6 16,3 0 1,-1 2-17,3 1-17,-40-9 17,37 18-8,1-11 8,-1 9 8,-2-9 17,-35-7-25,40 8 8,-5 9-16,3-13 16,-1 2-16,-37-6 8,36 4 0,1 0 24,0 0-24,-1-1 40,-36-3-40,37 2-24,-1 0 40,1 0-16,-2-2 0,-35 0 0,38 0 16,-3 0 0,-1 0 0,-1 0-32,-33 0 16,33 0 8,0 0-16,-1 0-8,1 2-16,-33-2 32,35 0 0,1 0 24,-3 0-24,2 0 72,-35 0-72,36 0-8,-3 0 16,2 0 0,1 0-56,-36 0 48,35 0 24,0 0-40,1 0 0,1 0 32,-37 0-16,40 0-16,-3 0 16,3 0 0,-1 0 8,-39 0-8,40 0 8,-1 0 8,3 0 0,-3 0-16,-39 0 0,40 0 24,1 0-24,1 0 8,2 0 0,-44 0-8,43 0 0,1 0 0,0 0-8,2 0 8,-46 0 0,43 0 0,-1-4 24,-1 4-8,-1 0 0,-40 0-16,42 0-24,-3-4 24,1 4 0,-1 0 24,-39 0-24,38-5 16,-1 5-16,1 0 0,-1-4 0,-37 4 0,37 0 32,-1 0-32,-1 0-40,-2 0-16,-1 0 24,1 0 8,2-4 40,-1 4 8,-34 0-24,33-4-24,-2 4 24,2-4-8,1 0 48,-34 4-40,33-5 24,0 5-8,-2-4 8,3 4-32,-34 0 8,33-4 8,0 0 0,1 4-8,-1-4 0,-33 4 0,33 0-16,0-4 16,3-1-16,-1 1 48,-35 4-32,35-4 32,1 0-16,-3 0 48,-2 4-32,-31 0-32,32-4 80,1-1 32,-4 5-8,-2-4 80,-27 4-184,29 0 216,-2 0 56,4-4 56,1 0 24,-32 4-352,33 0 336,-2 0-64,4 0-32,1 0-88,-36 0-152,41 0 112,3 0-16,2 0-88,4 0-8,-50 0 0,50 0 0,4 0 0,2 0 64,0 0 24,-56 0-88,58 0 16,-1 0-8,-1 2 40,0-2-72,2 2 104,-58-2-80,60 2 24,1-2 16,-3 0-8,-2 0 24,-56 0-56,56 0 72,-4 0 40,0 0 72,-2 0-72,-50 0-112,46 0 168,2 0-40,-4 0-80,-1 0 88,-43 0-136,44 0 81,0-4 7,-3 4 0,3 0-80,-44 0-8,44 0-24,1 0 48,1 0-24,0 0 24,-46 0-24,48 0 40,0 0-40,-1 2-40,3 0 32,-50-2 8,48 2 0,0-2 0,2 2 8,-2 0 32,-48-2-40,52 0-16,-2 3 16,0-1 24,0-2-48,-50 0 24,43 0 112,1 0-88,0 0 0,-3 2 24,-41-2-48,42 0 16,-1 0 8,-1 2 8,-3-2 16,-37 0-48,40 2-8,-5-2-32,1 0 64,-1 0-80,-35 0 56,33 0 24,-1 0 88,-1 0-104,-2 0 64,-29 0-72,29 0 56,0-4-24,0 0 32,-2 4-16,-27 0-48,27-5 72,0 5 8,3-4-16,1 4-16,-31 0-48,33 0 24,4 0-24,-3 0 40,1 0-8,-35 0-32,29 0 24,-2 0 32,0 0-96,0 0 64,-27 0-24,32 0-24,-1 0 8,4 0 56,3 0-64,-38 0 24,39-4 0,1 4 0,-3 0 0,1-4-40,-38 4 40,39 0 16,1-4-16,-3 4-40,3-4 64,-40 4-24,39 0-24,1 0 16,-3-5 8,3 5-40,-40 0 40,37-4 8,0 0-32,3 4 16,-3-4-8,-37 4 16,38 0-72,-5-4 24,2 4-8,-1 0 48,-34 0 8,31 0 48,2-4-32,1 4 8,-1 0-16,-33 0-8,33 0-56,-2 0 40,3 0-24,-1 0 32,-33 0 8,33 0 24,0 0 0,1 0 16,-1 0-16,-33 0-24,35-5 0,1 1 0,-1 4 24,0-4-64,-35 4 40,38-4 0,-3 0 16,3-2-64,-5 1 72,-33 5-24,33-4 24,-1-2 0,-1 2-16,0-2 56,-31 6-64,29-5-24,0 1-40,-2 0 8,0-2 16,-27 6 40,25-6 8,2 1 56,0-1 24,-2 0-72,-25 6-16,27-6 0,-4 0 24,2-1-24,0 3 0,-25 4 0,25-4-16,0 0-16,4 0-8,-2-1-24,-27 5 64,29-4-24,0 0 0,3 0 32,-1 0 32,-31 4-40,31-4 0,2 0-24,-4-1 0,3 1 24,-32 4 0,31-4 8,-2 4-16,2-4 8,0 0 8,-31 4-8,30-4-24,1-1 40,-4 1 24,2 4-32,-29 0-8,29 0 24,2-4-48,-2 4 16,0-4-96,-29 4 104,30 0 24,3 0 0,0 0-48,-2 0 40,-31 0-16,34 0-16,-3 0 8,2 0 8,0 0 8,-33 0-8,34 0-32,-1 2 40,0-2-8,3 0 24,-36 0-24,35 0-8,2 0-8,-1 0-8,-5 0 8,-31 0 16,33 0-8,-4 0 8,1 0 8,-1 0 8,-29 0-16,31 2 16,-2 0 16,-2-2-16,0 0-32,-27 0 16,27 0 40,0 0-64,-2 0 0,0 2 24,-25-2 0,25 2-56,-2 0 72,0-2-16,-2 0 0,-21 0 0,20 2-40,-3-2 32,2 0 16,-13 0 8,-6 0-16,23 0-16,-17 0-8,15 0 24,-15 0 16,-6 0-16,21 0 24,-17 0-16,15 0-8,-15 0-32,-4 0 32,6 0 24,13 0-24,-19 0-16,6 0 32,-6 0-16,7 0-16,9 0 32,-16-4-8,6 0-8,-6 4 0,5 0-32,1 0 40,-2-4-8,2 4 0,-6 0 0,4-4 56,1 0-56,-1 0 0,-4-1 24,0 5-24,4 0-16,-4-4 32,4 4 8,0-4 8,-4 4-32,4 0 32,3-4-24,-1 0 8,0 4-80,-6 0 64,17-4 0,-13 4-16,2-5 8,13 5 8,-19 0 0,6 0-16,17 0 16,-6 0-24,-1 0 16,-16 0 8,6 0-16,19 0-8,-8 2 32,-11-2-16,-6 0 8,25 0 0,-18 0 0,11 3-24,-12-1 8,-6-2 16,7 6-32,9-4 8,-16 2-40,5 0-24,-5-4 88,0 2-232,4 5-289,-4 1-303,0 0-528,0-8 1352,-7 23-2160,-15-15-721,-10 17-16,-11-6 721,43-19 2176,-59 8-1352,-13 11-2329,72-19 3681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1:04.21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5 146 5169,'0'0'0,"-2"0"416,2 0-416,-2 0 576,2 2 152,0 2-24,0-2 32,0 0-56,0 0-23,4 1-65,0 1-48,-4-4-544,4 4 504,0 2-96,0 2 0,1 1-96,-5-9-312,16 8 320,-9 0-72,15 1-24,-3 7 8,-19-16-232,21 7 152,4 1 88,2-2-31,4 2 7,-31-8-216,36 5 176,3-1 48,5-4 0,4 0 16,-48 0-240,54 0 288,2 0-104,8 0 24,3 0 72,-67 0-280,71-4 136,3-1 112,6-1-88,-1 0-32,-79 6-128,85-6 192,4-11-128,1 13 56,3 0-72,-93 4-48,96-6 120,0 1-40,-1 1 0,-1 0-8,-94 4-72,94-4 56,-1 0 48,5 0-8,-2-1 16,-96 5-112,91-6 160,5-10 56,-7 11 16,1-1-7,-90 6-225,85-19 184,-4 15 24,-4-2-16,-4 0 48,-73 6-240,69-6 200,-7-11-88,-6 13 80,-8-3-40,-6-9 0,-5 16-40,-4-4-56,-3 0-48,-30 4-8,25-5-32,-5 1 40,-13 0-8,13 4-24,-20 0 24,5-4-128,-1 0-496,-4 0-777,0-1-927,0 5 2328,0-6-4033,-6-15-4177,6 21 8210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8:05.09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1 227 5809,'0'0'0,"0"-4"136,4-13 40,2 13 112,11-13 96,-17 17-384,0 0 528,6 0 56,15-4 16,-15-2-64,-6 6-536,21-6 409,-4 2-57,1-1-104,5 5-40,-23 0-208,21 0 208,0 0-32,0 2 8,-1 3-8,-20-5-176,21 4 152,-2-2 0,2 2 0,2 2 0,-23-6-152,22 4 136,3 3 16,2-1 8,0-4-8,-27-2-152,34 4 208,1-2 32,7 0 72,3-2 48,-45 0-360,50 0 384,7 0 17,1-4-17,4-2 8,-62 6-392,67-17 344,-1 13 24,7-2-48,4-13-16,-77 19-304,77-4 248,4-13-40,2 13-32,5-2-24,-88 6-152,89-6 152,3-11-40,-5 17-16,1-4-16,-88 4-80,83-6 64,2 1 0,0 1-40,-4 4 16,-81 0-40,82-4 32,-3 4 48,0-4 88,0 0 8,-79 4-176,77-4 240,0-3-8,-2-9-39,-1 16-1,-74 0-192,75-4 120,0-1 16,0 1-40,-4 0 8,-71 4-104,71-4 72,-3 0-48,1 0 48,0 0-56,-69 4-16,66 0 64,1 0-96,-5 0 8,3-5 16,-65 5 8,60 0-16,2-4 64,1 4-32,-5 0 32,-58 0-48,56 2-8,-2 0 32,-4 0 24,0 1-8,-50-3-40,46 2 72,0 2-32,-3-2-56,1 4-8,-44-6 24,42 2 0,-5 2 40,0 0-40,-1 3 48,-36-7-48,35 4 8,-2 2-16,3 0 48,-3-1-40,-33-5 0,36 6 0,-1-2-32,-2 2 32,5-2-8,-38-4 8,33 7 8,2-3 8,-1 0-32,1 0-8,-35-4 24,37 6-8,-1-2-8,1-1 8,3 1 8,-40-4 0,39 2 24,1 0 0,1 0 0,-1-2 0,-40 0-24,41 2 24,3-2-8,-4 0 16,3 2 0,-43-2-32,42 0 0,0 0 8,1 0-8,-1 0-24,-42 0 24,46-4 16,-3 0-32,1 4 40,0-4 16,-44 4-40,39 0 24,-1 0-48,-1-5 0,-2 5 0,-35 0 24,32 0-40,-1 0 80,-2 0-32,-4 0 8,-25 0-16,25 0 48,-2 0-32,-4 0 8,-1 0-16,-18 0-8,6 0-24,13 0 16,-13 0-48,1 0 56,-7 0 0,18 0 0,-13 0 0,1 3 80,10-3-48,-16 0-32,5 2-32,1-2 40,11 0-32,-13 0-16,-4 0 40,16 0 80,-12 0-80,15 2 0,-13-2 8,-6 0-8,19 0-56,-13 2 16,15-2 0,-15 2-48,-6-2 88,19 2 16,-2-2-32,-11 2-16,21 0 80,-27-2-48,19 2-24,0 0 0,3 0 32,-1-2-32,-21 0 24,25 0 16,2 2 8,0 0-40,4-2 16,-31 0 0,32 3 0,1-3 0,0 0 24,-2 0-8,-31 0-16,32 0-16,-3 0 56,0 0-56,-2 0 16,-27 0 0,29-5-8,-4 5-32,2 0 56,-2 0 8,-25 0-24,25 0-16,0 0 32,-2 0-40,-2 0 8,-1 0 16,-20 0 0,19 0-8,-2 0 8,-11 0 8,-6 0-8,23 0-8,-17 0-8,15 0 32,-15 0-56,17 0 64,-23 0-24,17 0 0,-11 0-24,17 0 8,-17 0 16,-6 0 0,23 0 0,-6 0-8,-11 0 40,19 0-64,-25 0 32,16 0 0,1 0-16,-11 0-16,17 0 32,-23 0 0,6 0 0,13 0 0,-15 0 32,3 0-32,-7 0 0,16 0-8,-16 0-16,0 0 8,4 0 16,-4 0 0,0 0 24,0 0-64,0 0 16,0 0 64,0 0-104,0 2 56,0-2-8,0 0 16,0 0-24,0 0-24,0 0 32,0 0-48,0 0 216,0 0-312,0 0 120,0 0-8,-2 0 8,2 0 40,0 3-24,-2-3 0,2 0 16,0 0 40,0 0-32,0 0-24,0 2 0,0-2-8,0 0 8,0 0 24,0 2-32,0-2-16,0 2 24,0 0-48,0-2 72,0 0-40,6 2 16,1 0 16,9 0-56,-16-2 64,5 0-32,13 2-8,-12 0 32,22-2 16,-28 0-8,20 2-48,3-2 48,2 0-16,0 2 8,-25-2 8,23 0-16,2 0 32,-2 0-64,-2 0 48,-21 0 0,20 0 8,-1 0-16,-2 0-8,-1 0-16,-16 0 32,7 0 0,16 3 0,-19-3 24,14 0 24,-18 0-48,5 0 24,1 0-24,11 0 24,-13 0-48,-4 0 24,6 0-16,0 0-8,0 0-8,1 0 40,-7 0-8,16 0-8,-16 0-8,7 0 16,11 0-8,-18 0 8,4 0 0,3 0-24,9 0-24,-9 2 32,-7-2 16,16 2-97,-12-2 73,13 0-8,-13 2-16,-4-2 48,6 2 48,1 0-64,-1 0 32,0 0-32,-6-2 16,6 0-56,1 0 56,-3 2-40,0-2 32,-4 0 8,4 2 8,0-2-32,0 2 16,1-2 8,-5 0 0,4 0 0,2 2 0,-2-2 8,2 0-32,-6 0 24,7 0-24,-1 0 24,10 2 16,-16-2 8,0 0-24,17 0 8,-13 0-32,3 0-32,11 0 56,-18 0 0,4 0-48,13 0 32,-13 0 56,13 0-80,-17 0 40,4 0 0,13 0-8,-13 0-8,12 0 16,-16 0 0,5 0 0,1 0 24,11 0-32,-13 0 64,-4 0-56,16 0 0,-12 0-56,13 0 32,-13 0 0,-4 0 24,19-4 8,-13 4 56,13 0-64,-13 0-40,-6 0 40,21-4-8,-15 4-32,13 0 32,-13 0-40,-6 0 48,21 0-16,-15 0-32,13 0 72,-13 0 0,-6 0-24,19 0 0,-13 0 40,11 0-64,-11 0 32,-6 0-8,19 0 0,-13 0-24,15 0-8,-15 0 40,-6 0-8,21 0-8,-15 0-8,13 0 32,-13 0-56,-6 0 40,21 0-8,-15 0-8,19 0 16,-19 0 0,-6 0 0,25 0 0,-8 0 24,-11 0-32,19 0 32,-25 0-24,17 0-24,-1 0 24,1 2-16,0-2-40,-17 0 56,16 0 8,3 0-16,0 0 32,0 0-16,-19 0-8,20 0-24,-1 0 24,4 0-24,-4 0 40,-19 0-16,20 0 56,-1 0-64,-2 0 32,2 0-48,-19 0 24,18 0-48,1 0 48,2 0-16,-2 0 40,-19 0-24,20 0 24,1 0 0,2 0-32,-2 0 8,-21 0 0,21 0-16,-1 0 16,1 0 40,0 0-56,-21 0 16,21 0-32,2 0 40,-3 0-40,1 0 32,-21 0 0,19 0 48,0 0-48,-1 0 0,1 0 8,-19 0-8,21 0-24,0 0 16,0 0 16,1 0 16,-22 0-24,21 0-8,4 0 16,0 0-8,0 0-48,-25 0 48,29 0 16,0 0-32,-2 0 16,3 0 0,-30 0 0,25 0 0,0 0-8,-1 0-8,-1 0 32,-23 0-16,21 2 8,0-2-8,-2 0 16,-1 0-32,-18 0 16,17 0 16,-11 0-32,19-4 16,-19 4-24,-6 0 24,23 0 0,-16 0 16,15 0-40,-5 0 56,-17 0-32,17 0-8,-1 0-8,3 0 16,0 0-24,-19 0 24,19 0 16,-1 0-16,3 2 0,-2-2-16,-19 0 16,21 0 0,-1 2-8,-1-2-8,0 0 16,-19 0 0,19 0-32,-3 0 48,1 2-16,-11-2-40,-6 0 40,23 0 16,-6 0-56,-11 0 56,15 0 8,-21 0-24,6 0 8,15 0 24,-15 0-32,15 0 16,-21 0-16,6 0-16,17 0 0,-17 0 24,19 0 0,-25 0-8,6 0 24,17 0-24,-6 0 0,-11 0 0,-6 0 0,25 0-24,-8 0 40,-1 0-40,1 0 48,-17 0-24,6 0-16,17 0 56,-17 0-32,15 0-32,-21 0 24,6 0 24,13 0-32,-15 0 8,13 0 32,-17 0-32,4 0 0,2 0 24,1 0 0,-1 0 16,-6 0-40,6 0-48,0 0 72,1 0-24,-1 0-40,-6 0 40,6 0 72,0 0-80,1 0 40,-1 0-32,-6 0 0,6 0 0,0 0-24,13 0 48,-15 0 24,-4 0-48,19-4 0,-15 4 40,13 0-56,-13 0-8,-4 0 24,6 0 16,11 0-8,-13 0-16,2 0 16,-6 0-8,17 0-8,-13 0-16,0 0 24,2 0 8,-6 0-8,17 0 16,-13 2-8,2-2 16,1 0-24,-7 0 0,18 0 24,-14 0 0,3 0-48,14 0 40,-21 0-16,4 0 0,12 0-16,-9 0 40,11 0-24,-18 0 0,7 0-8,13 0 8,-13 0 8,13 0 8,-20 0-16,7 0-16,15 0 32,-15 0-40,18 0 32,-9 0 8,-16 0-16,7 0-24,18-4 32,-19 4-16,19 0-8,-25 0 16,6 0 24,19 0 16,-8 0-88,-1 0 80,-16 0-32,17-4-8,2 4 16,-1 0 64,1-4-80,-19 4 8,21 0 56,-5-4-64,3 4-8,-2 0 32,-17 0-16,19 0-40,-3 0 32,3 0 8,0 0 0,-19 0 0,16 0 0,1-4 0,-11 4 24,17 0-24,-23 0 0,6 0-16,15 0 32,-15 2-16,15-2 0,-21 0 0,6 0 8,15 0 8,-15 0 8,19 0 8,-25 0-32,7 2 0,18-2 16,-9 2-56,3-2 40,-19 0 0,19 0-8,-1 0 8,1 0 32,-2 0-16,-17 0-16,18 0 24,-1 0 24,0 0-48,-1 0 48,-16 0-48,7 0 24,16 0-64,-7 0 40,-10 0-56,-6 0 56,21 0-40,-15 0 56,15 0-8,-14 0-8,-7 0 0,16 0 40,-12 0-40,3 0-16,-1 0-16,-6 0 32,16 2 0,-16 0-24,7 0 24,-1 0-24,-6-2 24,4 2 0,2 0 8,-2 0 16,1 0 0,-5-2-24,4 5-24,0 1 40,0-4-40,0 2 32,-4-4-8,4 2 0,1 0 0,-1 0-8,0 0 16,-4-2-8,6 0-8,-2 0-8,3 2 32,9 1-40,-16-3 24,4 0 8,3 0 16,-1 0-24,10 0 24,-16 0-24,5 0 40,1 0-56,13-5 32,-15 5-8,-4 0-8,19 0-8,-15-4-8,16 4-16,-13-4 16,-7 4 16,21 0 16,-5-4-8,-10 4-32,19-4 0,-25 4 24,7 0 24,15 0-8,-15 0 40,16 0-40,-23 0-16,6 0-24,17 0 24,-5 0-16,1 0 16,-19 0 0,17 0-8,2 0 8,-1 0-24,1 0 24,-19 0 0,19 0-16,-1 0 32,-1 0 8,2 0-16,-19 0-8,16 0-32,3 0 8,0 0 8,0 0 16,-19 0 0,16 0 24,-10-4-24,19 4 48,-18 0-48,-7 0 0,20 0 16,-13 0-8,14 0-80,-15 0 72,-6 0 0,21 0-8,-15 0 8,17 0 32,-17 0-40,-6 0 8,21 0 8,-15 0 8,15 0-8,-15 0-8,-6 0 0,23 0-48,-17 0-8,17 2 8,-17-2 8,-6 0 40,23 0 16,-6 0 40,2 0-64,-3 0 40,-16 0-32,21 0 0,0 0-32,2 0 32,2 0-24,-25 0 24,22 0 0,6 0-16,1 0 40,0 0-96,-29 0 72,33-5 0,2 5 0,1 0-8,-1 0 88,-35 0-80,36 0 16,1 0-56,2 0-8,1 0-80,-40 0 128,42 0-120,1 0-56,1 3-8,-2-1-8,-42-2 192,41 2-144,-5-2 64,-1 0-16,-4 0 88,-31 0 8,27 0-40,0 0 0,-4 0 24,0 0 16,-23 0 0,23 0-32,-2 0-16,-1 0 64,-1 0-88,-19 0 72,19-4 8,2 4 16,-5 0-48,3 0 16,-19 0 8,19 0-24,0 0-24,-1 0 24,3 0 16,-21 0 8,19 0-32,2 2 16,-1-2-16,-1 2 0,-19-2 32,21 2-40,0-2 24,0 0-24,-1 0 40,-20 0 0,19 0 16,2 0-40,-5 2 48,3 0-24,-19-2 0,17 2-40,-1 0 40,1 0 0,-11-2-32,-6 0 32,25 2 0,-18 0-8,15-2-32,-15 2 40,-7-2 0,25 3-16,-9-3 24,1 2 24,2-2-32,-19 0 0,18 2 16,1-2-8,0 0-8,2 0 0,-21 0 0,18 0-8,1 0-8,0 0 8,2 2 32,-21-2-24,20 0 8,3 0 8,0 0-8,2 0-16,-25 0 8,23 0 0,2 0 0,-2 0 8,4 0-8,-27 0 0,27 0 32,-2 0-16,2 0-32,-4 0 16,-23 0 0,23 0 16,2 0-16,0 0 8,0 0-8,-25 0 0,25 0-24,0 0-8,0 0 32,-1 0 56,-24 0-56,28 0 0,-1 0 48,0 0-64,2 0 32,-29 0-16,29 0-16,0 0 0,-2 0 16,2 0-72,-29 0 72,29 0 24,0 0-40,-2 0 40,3 0-48,-30 0 24,25 2 16,-1-2-16,1 0 8,0 0-8,-25 0 0,27 0 0,0 0 24,-2 0-48,5 0 48,-30 0-24,25 0 0,0 0 0,2 0-24,-2 0 48,-25 0-24,27 0 0,0 0 48,2 0-24,-2 2-24,-27-2 0,27 0 8,-2 0-56,2 2 64,0-2-8,-27 0-8,29 0 16,-2 0 8,-2 0-16,2 0-32,-27 0 24,27 0 0,0 0 0,2 0 24,0 0 24,-29 0-48,27-4 0,-2 4-24,0-4 8,0 4 16,-25 0 0,25 0-16,0-4 32,2 4-16,0-5 0,-27 5 0,25-4-8,4 0 8,1-2 0,3 0 32,-33 6-32,35-7 24,3-13-48,5 13 16,1-11-8,-44 18 16,50-7 24,-4-13 0,-1 13 24,1-14-96,-46 21 48,44-4-24,0-2-8,-3-13 24,-3 15 8,-38 4 0,37-6 0,-2-11 0,1 17 0,-3-4 8,-33 4-8,31-6-24,-2 2 24,-2 0-24,1-1 24,-28 5 0,24-4-24,1 4 24,0 0-16,0 0-24,-25 0 40,25 0-40,2 0-8,2 0-8,-1 2 40,-28-2 16,33 2-24,-4 1-8,0 3 56,4-4-72,-33-2 48,29 6 0,5-4 0,1 2-16,-2 3 16,-33-7 0,38 2-24,-1 4 8,1-2-16,-1-2 24,-37-2 8,38 4-40,-1-2 32,1 0 8,-1 1-8,-37-3 8,37 2-24,1 0 0,-3 0 0,-2 0 0,-33-2 24,36 2 0,-3-2 16,0 2-40,1-2 16,-3 2 24,-31-2-16,31 2-8,-2 0 8,0 0 8,-29-2-8,32 2-8,-3 0 8,0-2 0,0 3-8,-2-3 8,-27 0 0,29 2 8,2 0-32,1 0 24,1 0-24,-33-2 24,33 4-8,2-2 16,5 2-16,0-2 32,-40-2-24,39 5-16,1-3 0,-1 4 48,1-2-32,-40-4 0,41 4-16,-3 2 32,3-1-40,-1-3 0,-40-2 24,41 6-24,-1-2 24,-1 0-8,1 0 8,-40-4 0,37 5 0,3-1-56,-5-2 0,3 0 8,-38-2 48,35 2-40,-2 0 40,5 2-16,1-2 32,-39-2-16,38 4 0,3-2 24,-1-2-16,-3 3 16,-37-3-24,40 0 24,-5 0-24,1 0 16,-3 0-16,-33 0 0,33 0 0,0 0 56,1 0-56,-1 0 16,-33 0-16,31 0 0,3 0-16,1 0 16,-2 0-8,-33 0 8,31-5 48,-1 5-64,-6 0 32,4 0-16,-28 0 0,22 0 0,3 0 0,-2 0 0,-2 0 0,-21 0 0,21 0 0,2 0 0,2 0 8,-2 0-8,-23 0 0,27 0-24,-2 0 24,2 0 0,2 0 16,-29 0-16,25 0 8,4 0-8,-2 0-32,2 2 64,-29-2-32,31 0-24,-2 3 0,3-3 16,-3 0-24,-29 0 32,29 0 0,2 0 0,0 0 32,-2 0-32,-29 0 0,29 0 0,-2-5 0,-2 5 8,2-4 8,-27 4-16,25 0 8,3-4-8,-4 4 24,1-4-24,-25 4 0,25 0 8,0 0 8,0-4-40,0 4 24,-25 0 0,27 0-8,0 0 16,0 0-32,3 0 16,-30 0 8,29 2-48,2 0 64,2-2 16,3 0-32,-36 0 0,37 2 32,-2 0-40,-1-2-64,1 2 64,-35-2 8,33 0-32,3 0 8,-5 2 48,0 0 8,-31-2-32,29 2 32,0 0-40,2 1 16,-1-1-32,-30-2 24,27 0 16,-4 0 24,-3 0-72,-1 0 56,-19 0-24,19 0-16,-1 0 8,-1 0 40,0-5-16,-17 5-16,6 0-16,15 0 32,-15 0 16,11 0-120,-17 0 88,6 0-40,11 0 8,-13 0-32,2 0 64,-6 0 0,6-4 32,11 4-80,-17-4 40,6 4 16,-6 0-8,6 0-48,-1 0 8,1-4-48,-2 4 0,-4 0 88,6 0-232,-2 0-176,0 0-264,1 0-561,-5 0 1233,0 0-1856,0 0-65,0 0-39,-7 0 536,7 0 1424,-22-4-760,-6 4-2921,28 0 3681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8:08.89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225 144 5201,'0'0'0,"-16"0"160,-3 0-120,-2-4 0,0 4-8,21 0-32,-16 0 8,8-4 16,-15 4-8,14-4-16,9 4 0,-18-4 32,9 4-16,-7-4 16,11 4 0,5 0-32,-6-7 24,0 1 0,-2 2 8,1-2 8,7 6-40,-6-4 80,2-3 80,2 3 88,0-2 200,2 6-448,-2-4 648,2 0 152,0 4 96,0-5-87,0 5-809,0 0 696,0 0-216,4 0-112,0 0-112,-4 0-256,6 0 160,13 0 24,-13 3-56,17 1 8,-23-4-136,21 6 112,4 11 0,6-11-16,5 13-8,-36-19-88,41 8 96,5 13-56,4-15 0,2 13 16,-52-19-56,56 6-32,4 10 96,5-9-16,1-1 16,-66-6-64,75 4 112,2 2-88,4-1 24,3-3-32,-84-2-16,81 6 80,4-4 32,-2 0 32,-2 0 48,-81-2-192,81 0 184,1 0 41,-3 0 15,2 2 16,-81-2-256,79 2 256,-2 0 8,-2-2-56,0 0-16,-75 0-192,77 0 144,0-4-16,2 4-56,0-4 32,-79 4-104,81-4 64,0-2 32,4-1 0,-2 1 8,-83 6-104,86-6 88,-1 0-16,4-1 16,1-9-112,-90 16 24,89 0 96,-3-4-64,-3 4 24,0 0 48,-83 0-104,83-5 32,3 5-8,-5-4-48,0 4 40,-81 0-16,79-4-16,0 4 56,-2 0 24,-2 0-40,-75 0-24,73 0 40,-3 0 16,-1 0-56,0 0 24,-69 0-24,66 0 32,1 0-40,-3 0 16,-1 0-16,-63 0 8,62-4 24,0 4-24,-1 0 56,1-4-24,-62 4-32,60 0 16,3-4-32,1-1-16,1 1-8,-65 4 40,64 0-8,3-4 8,-1 4 0,1 0-8,-67 0 8,65 0 8,-1 0 16,-2 0-24,3 0 32,-65 0-32,67 0-24,-3 0-16,-2 0 56,1 2 0,-63-2-16,58 2 8,-2 0 16,0 3-48,1-1-16,-57-4 40,56 2 0,2 4 0,-2-2 0,-2 0-72,-54-4 72,54 2 32,-2-2-96,0 0 16,0 0 72,-52 0-24,54 0-72,1 0 120,-1-4-24,2 4 8,-56 0-32,56-4 56,0 4-40,2-4-32,3 4-32,-61 0 48,60 0-8,2-4 8,-1 4-8,-1-4 16,-60 4-8,56 0-8,-2 0-16,2-5 8,-4 5 16,-52 0 0,52-4-8,-2 4-8,0 0 40,-2-4-8,-48 4-16,46 0 80,-2 0-32,-1 0 8,-3 0-48,-40 0-8,44 0-8,-3 0 40,1 0-40,-1 0 72,-41 0-64,40-4 64,-1 0-64,-3 4 48,-1-4-40,-35 4-8,35 0-32,-1-4 56,-1 4-24,2 0-24,-35 0 24,34-5 32,1 5-16,0-4 0,3 0 24,-38 4-40,39 0-16,-1 0 8,-1 0 32,3-4-24,-40 4 0,37 0 0,3 0 32,3 0-80,1 0 64,-44 0-16,46 0 48,2 0-24,-2 0 8,-1 0-104,3 0 24,-48 0 48,46 0-64,0 0 64,-3 0 80,-1 0-72,-42 0-8,44 0 88,-1 0-80,-1-4 8,-42 4-16,42 0 32,-5-4-24,3 4 16,-3-5-8,-4 5 16,-33 0-32,36-4-8,-3 0 16,0 4 32,3 0-56,-36 0 16,39 0 16,1-4 8,3 4-24,-1-4 0,-42 4 0,44 0 8,-3-4-32,1 4 64,-1 0-32,-41 0-8,40-5 16,-3 1-8,-3 0-16,-1 4 40,-33 0-32,31-4 24,0 4 0,-2-4 0,-1 4-16,-28 0-8,29-4-24,-2-1 24,2-1 16,4 2 40,-33 4-56,31-6 16,3 2 16,1 0-64,0-1-32,-35 5 64,40 0 24,-1-4 0,3 4 24,0 0-8,-42 0-40,41-4 24,3 4-40,-3 0 40,3-4-24,-44 4 0,44 0 0,-3 0 0,-1 0 24,-1 0-72,-39 0 48,40 0 0,0 0 16,-1 0-40,-1 0 96,-38 0-72,37 0 0,-4 0 0,3 2 8,-3 0-16,-33-2 8,33 2 8,0 0 16,1-2 24,-1 0-24,-33 0-24,33 2 40,3-2-16,-1 0-16,0 0-16,-35 0 8,38 0 8,-1 0-40,3 0 8,-1 0-16,-39 0 40,38 0-32,1 0 40,1 0-32,1 0 72,-41 0-48,42 0 40,0 0-16,-3 0-16,-39 0-8,44 0 16,-44 0-16,39 0-24,3 0 32,0 0-56,-1 0 48,-41 0 0,44 0 64,-3 0-88,3 0 120,2 0-112,-46 0 16,48 0-8,-2 0 16,1 0-40,1 0 16,-48 0 16,46 0-32,-2 0 16,-3 0 32,3 0-8,-44 0-8,42 0 0,1 0 16,1 0 16,-2-4-56,-42 4 24,43 0 16,1 0-32,2 0-128,-3 0 112,-43 0 32,44 2-24,0-2 0,-3 0 96,3 2-48,-44-2-24,44 0-24,-1 0 0,-1 0 0,0 0 24,-42 0 0,41 0 8,-3 0-8,1-4 16,-1 4-8,-38 0-8,37 0 24,1 0 0,1 0-32,3 0 8,-42 0 0,39 0-40,3 0-16,-3 0 64,-1 0-56,-38 0 48,35 0 48,3 0 24,-1 2-80,-2 0 64,-35-2-56,38 2-32,1 5 40,1-5-8,-1 4 24,-39-6-24,40 2 0,-5 0-48,1 0 64,-1 0-152,-35-2 136,35 4 0,-3 1 24,-3-3-24,-2 0 48,-27-2-48,25 2 0,0 0-8,0 0-8,-5 0 40,-20-2-24,19 0-24,2 4 40,-2-2-16,-3-2 24,-16 0-24,17 2 0,2-2 24,-1 2 0,3 1-24,-21-3 0,21 4 8,2-2 16,0-2-48,0 0 16,-23 0 8,23 2 8,-3 0-32,1 0 72,2 4-32,-23-6-16,21 4 0,2-2 8,2 3-8,-2-3 16,-23-2-16,22 4 24,1-2-24,0 0-16,-2 0 32,-21-2-16,21 0-24,-2 2-16,-13-2 40,17 0 40,-23 0-40,4 0 8,2 0 8,0 2 16,1-2-80,-7 0 48,4 0 24,0 0 24,0 0-80,-4 2 56,0-2-24,4 2 8,0 1-32,1-1 48,-1-2-56,-4 0 32,4 0 48,0 2-72,0 0 8,0 2-8,-4-4 24,7 4-128,-1-2 112,0 2 40,0 0 0,-6-4-24,19 7 40,-15-1-32,17 0-16,-4 0-40,-17-6 48,18 7-16,3-1 8,0 11-8,2-15 16,-23-2 0,25 6 24,-2 0-32,2-2 8,0 3 24,-25-7-24,22 6-16,1 0 16,-4-2 0,0 0 24,-19-4-24,6 2 24,13 0 0,-15-2-24,0 0 24,-4 0-24,4 3 16,0-3 16,-4 0-16,0 0-16,-4 0 8,-2 0-32,0-5 40,0 1-16,6 4 0,-9 0-48,-7 0 72,9 0-16,-11 2-32,18-2 24,-7 2 24,-13-2-72,11 2-8,-12 1 16,21-3 40,-8 2-80,-17 2 56,6-2 8,1 4-8,18-6 24,-21 6 0,0 1-56,-2-1-8,-2 0 64,25-6 0,-27 6-48,-4 1 48,0 9-8,-5-14-112,36-2 120,-39 9 24,-1-5-56,-1-2-8,-3 2 40,44-4 0,-48 2-24,-2 0 16,-4 2 8,-6-4 8,60 0-8,-65 0-24,-7 0-8,-10 0-16,-7-4 0,89 4 48,-98-6 0,-8-13-24,-2 13-24,-4-11 8,112 17 40,-111-4-64,-1 0 64,2-2-24,6 0 24,104 6 0,-100-7-8,8 3 16,3 0 8,2 4 8,87 0-24,-86 0 48,5 0-24,0 2 16,2-2-16,79 0-24,-77 2 24,0-2-8,-2 2-32,-2 0 32,81-2-16,-87 0-24,-7 2-144,-4 0-120,-6 1-152,104-3 440,-106 2-576,-10 2 64,-7-2 88,-10 4 24,133-6 400,-140 6-376,-5 1-65,-9-1-47,-6 0-112,160-6 600,-165 6-896,-7 1-320,-3-1-281,-4 2 17,179-8 1480,-183 6-1264,-4 1 392,-9-5 368,1 0 192,195-2 312,-200 0-3457,200 0 3457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8:17.38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194 162 4769,'0'0'0,"-2"0"72,2 0-72,-2 2 40,0 0-8,0 1-8,2 3 0,0-6-24,-2 2 8,-1 2 24,1 0-24,0 0 32,2-4-40,-4 2 24,2 1-8,-2 1 40,0-2 0,4-2-56,-2 2 104,-2-2 48,-1 2 56,-1-2 48,6 0-256,-6 0 336,0 0-32,-1 0 8,1 2-48,6-2-264,-6 2 120,-2 0 80,-1-2-56,-7 0 8,16 0-152,-5 2 184,-1 0-88,-2 0-24,0 1-24,8-3-48,-7 2 16,-1 0 0,2 0 16,0 0-32,6-2 0,-7 4 24,1 0-24,0-2 16,4 0-8,2-2-8,-2 4 8,0 1 0,0-3 16,2 0 8,0-2-32,0 2 48,0 0 24,0 2-8,4 0 24,-4-4-88,4 2 120,2 0 0,11-2 48,-13 0-24,-4 0-144,21 0 168,-5 0 1,5 0-57,2 0 64,-23 0-176,25 0 88,0 0 0,4 0-8,2 0-48,-31 0-32,34 0 72,1 0-8,4 0 16,1 0-16,-40 0-64,42-4 48,3 0 24,1 4 0,4-4 32,-50 4-104,50 0 88,0 0 24,2-4 0,-4 0 16,-48 4-128,50 0 232,0 0 0,-3-5 32,3 1 32,-50 4-296,50-4 232,-2-2-16,2 0 32,-2-1-16,-48 7-232,48-6 216,0 2 24,-1 0-64,3 0-16,-50 4-160,52 0 176,-2-4-39,2-1 31,0 1 16,-52 4-184,50-4 168,2 0-8,0 0-16,0 0-32,-52 4-112,54-5 112,3 1 32,1 0 0,-2 4 40,-56 0-184,56-6 168,-2 2 32,0-3 16,0 1-16,-54 6-200,54-6 208,-4 0-40,2-1-56,-2-9 32,-50 16-144,46 0 216,2-6-72,-2 1 104,-1-1-136,-45 6-112,46-6 152,0 0 32,4-1-112,-2 3 72,-48 4-144,50-4 32,-2 0 32,-3 0 32,-3-2-16,-42 6-80,39-5 48,-1 1-7,-3 0-33,-1 4 8,-34 0-16,33 0-113,-4 0 137,-2 0 24,-2 0-7,-25 0-41,27 0 168,0 0-160,2 2 8,0 0 8,-29-2-24,29 2 0,-2 0-24,3-2-16,-1 3 32,-29-3 8,27 0-16,4 2 40,0-2 0,2 0-32,-33 0 8,32 0 48,1 0-32,-2 2 40,2 2 8,-33-4-64,34 2 72,-1 0-24,-2 0-32,0-2 8,-31 0-24,32 0 56,1 0-40,0 0 56,2 2-8,-35-2-64,36 4 8,3-2 56,1 0-48,-1 1 56,-39-3-72,40 2 112,-3-2-64,3 0 64,-1 0-152,-1 0 120,-38 0-80,39 0 176,-1 0-88,1-5 224,-39 5-312,40 0 80,-1-4-32,3 4 16,-2 0-128,-1 0 72,-39 0-8,40-4 16,-3 4 8,1 0-32,-3 0 32,-35 0-24,35 0 8,-1 0 8,-1 0 24,-2 0-16,-31 0-24,31 0-16,-2 0 48,0 0 56,1 2-80,-30-2-8,29 2 64,2-2-64,-2 2-48,0 0 96,-29-2-48,31 0 16,1 0 24,-1 0-56,2 0-24,-33 0 40,33 0-24,1-4 40,1 4 48,0-4-40,-35 4-24,38 0 48,-3 0-48,-2 0 32,1 0-24,-34 0-8,35 0 40,0-4-56,1 0 16,1 0 0,-37 4 0,38 0 16,1-4 32,1 4-48,-3-5 0,-37 5 0,40 0-48,-1-4 32,1 4 48,-1 0-176,-39 0 144,40 0 0,-1 0-144,3 0 112,2 0 320,-44 0-288,43 0 40,3 0 128,0-4-168,0 4 0,-46 0 0,45-4-24,-1 0 8,0 4 32,-3-4-160,-41 4 144,42-5 40,-3 5-56,1-4 72,-3 0-32,-37 4-24,40 0 16,-3 0-16,1 0-32,-3 0 0,-35 0 32,34 0 0,-1 0 24,0 0-24,0 0 40,-33 0-40,32 0-32,1 0 24,-2 2-32,2-2 64,-33 0-24,36 2 64,-5 0-24,2 0-16,-2 0-8,-31-2-16,30 3-16,1-1 48,-2 0-8,2-2-80,-31 0 56,29 0 0,0 0-32,0 0 96,-2 0 0,-27 0-64,32 2-96,-3 0 112,2-2-56,0 0 56,-31 0-16,31 0 112,1 0-80,3 0-48,0 2 0,-35-2 16,38 0 0,-3 0-8,1 0-96,3 0 104,-39 0 0,38 2 8,-3-2 8,2 2-32,-1 0 72,-36-2-56,33 2 104,4 0-120,-3-2 160,-1 2-160,-33-2 16,29 0-72,0 0 96,-2 3-88,0-3 72,-27 0-8,27 2 16,-2 0-40,-2 0 72,2 0-56,-25-2 8,23 2-32,0 0 64,-2 0-24,0 4 24,-21-6-32,20 2 0,3-2-32,-4 5-8,0-5 80,-19 0-40,18 4 32,-1-2 72,2 0-16,-1 0-128,-18-2 40,19 2-16,-2 0-56,4 0 32,-3 0 80,-18-2-40,19 2 8,2 0 88,-2 1-48,-1-1-56,-18-2 8,21 2 72,2 0-160,2 0 64,0 0 32,-25-2-8,25 2-24,0 2 48,0 0-8,-2-2-32,-23-2 16,23 2-8,-1-2 32,-1 0 16,2 3-40,-23-3 0,23 0 40,0 2-80,-2 0 24,-3-2-48,-18 0 64,19 2-16,0 0 32,-2-2-40,1 2 88,-18-2-64,17 2-16,-11 0 32,17 0-40,-19 0 24,-4-2 0,17 2-32,-17 5 24,6-5 8,-2 2 0,-4-4 0,0 2-40,4 0 0,-4 0 0,0 0 16,0-2 24,-4 2-64,-2 0-40,-15 5 40,5-5-64,16-2 128,-23 6-128,-6 0 32,-7-4-56,-10 0-16,46-2 168,-54 0-136,-12 2-80,-9-2 56,-6 2 32,81-2 128,-94 3-216,-4-3 48,-6 0-24,-4 0 8,108 0 184,-108 0-192,-6 0 144,-1 0-40,1 0-48,114 0 136,-115 0 24,9 2-217,2 0-79,4 2 32,100-4 240,-93 6-384,3 0 72,7 3-24,2 7-56,81-16 392,-75 7-368,2 9 56,5-10 88,1 13 56,67-19 168,-67 6-120,3 13 32,2-13 24,-1 13 40,63-19 24,-62 6 0,4 3-8,-3 7 16,1-12-8,60-4 0,-60 7 0,-3-1-8,-1-2-8,1 0-8,63-4 24,-66 4-8,-1-2-16,1 1-32,-1-3-16,67 0 72,-69 0-112,3 0-56,-1 0-24,1 0-64,66 0 256,-67 0-296,-2-5-57,1 5-47,-1 0-8,69 0 408,-66 0-392,5 0-16,1-4 80,4 4 40,56 0 288,-56 0-192,1-4 80,3 4 24,3 0 40,49 0 48,-48-4-40,0 4 40,2 0 32,2 0-88,44 0 56,-43 0 32,1-4-32,-2 0-8,5 4 128,39 0-120,-42 0 8,1 0 16,3-5-48,1 1-16,37 4 40,-36 0 0,1 0 0,0-4 16,-3 0-8,38 4-8,-37-4 0,1 4-8,1-4 0,0-1 40,35 5-32,-36 0 16,3-4-8,2 0 0,2 0-16,29 4 8,-29-4-8,4 4 32,0-4-8,4 0-16,21 4 0,-19 0 24,0-5-16,3 1 8,-1 0 8,17 4-24,-16-4 24,7 0-16,-12 4-8,15-4 24,6 4-24,-16-5 32,9 5 8,-1-4-32,0 0 8,8 4-16,-7 0-32,1 0 16,0 0 32,4 0-32,2 0 16,-2 0-40,2 0-40,0 0-8,0 0-16,0 0 104,6 2-120,15 0-32,-5 4 16,5-3 0,-21-3 136,25 6-56,8-2 56,3 0-24,5 0 80,-41-4-56,48 4-40,8 3 96,5-5 40,5 2-16,-66-4-80,71 2 224,0 2-168,2-2 8,2 0 32,-75-2-96,76 4 48,4-1 104,1-1-16,2 0 48,-83-2-184,83 2 152,0 0 8,3 0 48,-3-2 24,-83 0-232,83 0 312,2 0 56,1-4 24,1 4 24,-87 0-416,89 0 385,-3-4-17,-1-1 32,2-1-144,-87 6-256,86-16 296,1 16-24,-2-7-56,3 3 96,-88 4-312,87-4 256,0 0-16,1 0 16,-3 0-72,-85 4-184,83 0 208,-2-5-8,-2 5-32,3 0 80,-82 0-248,77 0 160,-5 0-32,-1 0 16,-4 0-120,-67 0-24,66 0 65,-1 0 7,1 0-40,-3 2 32,-3 1 24,-60-3-88,60 4 48,-3 0 8,1 0-8,-2 2-8,-56-6-40,56 7-24,-4-1 32,-2 12-80,-2-11 64,-48-7 8,46 16 80,-1-9-80,1 15 64,2-5-48,-48-17-16,50 6-64,0 17 64,0-19 24,-2 3-8,-48-7-16,48 4 32,-3-2 16,1 0-32,0 0 8,-46-2-24,46 0 16,-3 2-32,1-2 56,-2 0-16,-42 0-24,41 0 32,1 0-16,-1 0 8,1 0 16,-42 0-40,39 0 32,3 0-8,0 0-8,1 0-8,-43 0-8,44 0-8,0 0 8,-1 0 48,1 0-24,-44 0-24,44 0 64,2 0-104,-1 0 40,3 0-24,-48 0 24,48 0-40,2-4 80,0 4-80,0 0 120,-50 0-80,52-4 8,-4 0 48,2-1-72,0 1-48,-50 4 64,52 0 40,2-4-56,-2 0 32,2 0 8,-54 4-24,52-4 0,2 0-16,-4-1 16,2 1 128,-52 4-128,50-4-16,-2 0 32,1 4 24,1-6-128,-50 6 88,48-5 8,-2 1 32,0 0-40,-3 4 0,-43 0 0,42 0 72,2-4-48,-5 0-32,5 0 16,-44 4-8,44-4-24,3 4 40,3-5 48,-2 5-56,-48 0-8,52-4 64,-4 4-64,2 0 0,4 0 40,-54 0-40,54 0-64,2 0 104,1-4-56,3 4-8,-60 0 24,60-4 0,-2 4 0,3-4 8,-5 0-8,-56 4 0,56 0 16,0-5 0,-4 1-80,0 4 72,-52 0-8,52 0-32,-4-4 88,0 4-56,-2-4 80,-46 4-80,45 0 88,-1 0-104,4 0 224,0 0-200,-48 0-8,48 0 192,0 0-104,-1 0-136,-1 0 120,-46 0-72,46-4-136,0 0 160,-1-1-16,-1 1 8,-44 4-16,48-4 80,0 4-56,2 0 16,0 0-16,-50 0-24,54-4-40,-2 4 56,0 0 8,2 0-24,-54 0 0,54 0 48,2 0-72,4-4 88,1 0-88,-61 4 24,62-5 8,3 5 8,-1 0-144,7 0 152,-71 0-24,75 0-24,2-4 24,0 4 64,0 0-64,-77 0 0,77 0 0,2 0 24,0 0-48,-2 2 24,-77-2 0,75 0-40,-5 0 40,1 2 16,0-2-16,-71 0 0,68 0 40,-1 0-56,0 0 0,-3 0-16,-64 0 32,60 0-16,5 0 40,-3 0-8,3 0 8,-65 0-24,62 0-16,1 0-32,-5 0 48,2 0-128,-60 0 128,58 3 16,1-1-56,1 0 40,0 2 192,-60-4-192,61 2 8,1 4-16,0-2-72,1 3-80,-63-7 160,62 6-56,3 0 80,-1-2-8,-1 0 32,-63-4-48,60 2 0,0 1-8,-1 1 16,1-2-32,-60-2 24,62 2 16,1 0 8,-3 0-16,-2 0 72,-58-2-80,56 0 40,1 0-32,-1 0-8,0 0 16,-56 0-16,56 0 24,0 0 56,-2 0-32,0 0-48,-54 0 0,52 0-48,3 0 32,-3 0 8,2-4 32,-54 4-24,54 0 64,0 0-64,0 0 40,-2 2-32,-52-2-8,52 0-168,0 0 136,-2 0-24,0 0 32,-50 0 24,52 0 152,2 0-112,0 0-24,-2 0-8,-52 0-8,50 0-24,-2 0 8,-2 0 16,-1 0 40,-45 0-40,46-4-40,-2 4 56,-1-4-32,-1 0-8,-42 4 24,40 0 216,-1-5-200,1 1 24,-3 4-16,-37 0-24,33 0-176,3-4 176,-1 4 0,0 0-32,-35 0 32,40 0 32,-3 0-24,3 0 8,-1 0 8,-39 0-24,42 0 40,2 0 0,-1 0 8,1 4-32,-44-4-16,46 2-16,0 0-24,-1 0-48,3-2 88,-48 0 0,50 3-16,0-1 16,-2 2 40,2-2-64,-50-2 24,46 2 16,-3 2-16,1 0-16,-2 3 56,-42-7-40,43 4 8,-1-2-16,0 0 48,-1-2-184,-41 0 144,40 2 16,-1 0 8,3 0-48,-1-2 24,-41 0 0,42 0-32,4 0-16,0 0 64,1 0 72,-47 0-88,50 0 8,2 0 8,0 0-40,0 0 24,-52 0 0,50 0-16,0 0 32,0 0-8,-2 0-104,-48 0 96,52 0 0,-4 0 8,2 0 8,0 0 120,-50 0-136,43 2 16,-1 0 8,0-2-24,-5 2 16,-37-2-16,40 2 0,-1 0 0,-2-2 40,1 0-96,-38 0 56,33 0-8,3 0-8,-1 0 0,-2 0 72,-33 0-56,34 0-16,-1 0-24,-4 0-8,0 0 8,-29 0 40,29 0-24,0 0 48,0-4 0,1 0-48,-30 4 24,29-4 16,0 0-8,-4 0 24,0 4-24,-25 0-8,23-4 16,-1-1-40,1 5 24,-2-4 8,-21 4-8,21 0-128,-2 0 120,-13-4-32,19 4-16,-25 0 56,6 0 232,17 0-208,-6 0-24,-11 0 0,-6 0 0,21 0-128,-15-4 104,15 4 16,-15 0-32,-6 0 40,23 0-16,-17-4 8,21 4-24,-8 0 64,-19 0-32,19 0-32,3-4 0,3 4 32,0 0-16,-25 0 16,25 0-16,-2-5-8,-2 5 48,2-4-24,-23 4 0,21 0 16,-3 0 32,1 0-32,-2-4 0,-17 4-16,16-4 8,1 4-16,0 0 32,-11 0 0,-6 0-24,25 0-16,-8-4 56,-1 4-80,1-17-8,-17 17 48,17 0 0,1 0-24,1-6 72,-2 6 8,-17 0-56,16-4 8,-10 0-16,13-1-8,-13 1-24,-6 4 40,17-6 40,-13 0-56,2 0-8,1 1 0,-1 1 8,-6 4 16,6-4 32,0 0-8,1 0-80,-1 0 24,-6 4 32,4 0-32,0 0 64,0-5 104,-4 5-120,0 0-16,5 0 64,-5 0-120,0 0 8,0 0 0,0 0 48,0 0-96,0 0 0,0 0-160,0 2-88,0-2 344,0 3-456,-3 1-184,-1-2-57,-2 0-87,6-2 784,-8 6-1208,-15-2-480,4 3-929,-12-1-584,31-6 3201,-42 8-2424,-10 0 744,-14 1-1993,66-9 3673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8:21.28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200 258 4536,'0'0'0,"-6"0"169,-1 0-121,1 0-24,6 0-24,-16 2 48,13 1-48,-3-3 24,0 0 40,6 0-64,-6 0 24,0 0 16,-1 0 0,1 0 0,6 0-40,-6 0 40,0 0 80,-1 0 40,1 0 64,6 0-224,-8 0 328,2-5 72,-3 5 48,3-4 80,6 4-528,-6 0 528,-3 0 8,1-4-40,2 4-72,6 0-424,-8 0 393,1 0-89,-1 0-56,2 0-32,6 0-216,-4 0 160,-1 0-16,3 0-48,0 0-24,2 0-72,0 0-8,0 2 32,0 0 40,4 0-40,-4-2-24,7 2 104,13 0-48,-13 5 0,18-3 48,-25-4-104,18 4 112,3 0 32,6-2 72,2 0 48,-29-2-264,34 2 296,-1 0 56,0 1 24,3-3-56,-36 0-320,35 0 360,4 0-7,-1-7-25,1 3 40,-39 4-368,42-6 336,2 0-8,1-11-24,1 13-72,-46 4-232,48-6 112,0-11 24,2 17-24,-2-6-56,-48 6-56,50-6 160,2-1-72,-2 1-24,-1 0 0,-49 6-64,52-4 112,-2-1-24,0 1 24,-2 4 24,-48 0-136,46-4 128,-2 0 72,-1 4 24,1-4-48,0 4 32,-1 0-64,-1-4-88,-2 4 32,-40 0-88,39 0 96,-2 0 0,3-4 1,0-1 47,-40 5-144,39-4 160,1 4 0,1-4 48,1 4 0,-42 0-208,43-4 128,1 0-8,-2 0-8,1-1-120,-43 5 8,42 0 176,0-4-80,-3 4 120,1 0 40,-40 0-256,39 0 112,1 0 80,-3 0-112,1 0-8,-38 0-72,35 0 64,2 0-32,-1 0-48,1 0 0,-3 0 8,-34 0 8,35 0 0,-2 0 40,3 0 96,-36 0-136,35 0 120,2 0-56,3-4 96,-1 0-160,5 4 72,-44 0-72,42-4 120,-1 0-56,-1-1 72,1 5-32,-41 0-104,42-4 64,0 0-8,-1 0 0,1 0-56,-42 4 0,44 0 64,1-4-24,-1-1-32,4 1 48,-48 4-56,50-4 16,-2 4-8,2-4-88,-3 4 72,-47 0 8,48 0 0,0-4-32,0 4 88,-2 0-32,-46 0-24,48-4-24,-3 4 24,-1 0 24,2-4-48,-46 4 24,41 0 56,3-5-48,0 5-8,-1-4 0,-43 4 0,44 0 16,2-4 64,-2 0-24,-1 0-176,-43 4 120,42 0 0,2 0-72,1 0 104,3 0 192,-48 0-224,48-4 0,4-1 40,0 1-96,0 0-8,-52 4 64,54-4-24,0 4-16,0-4 24,0 4-24,-54 0 40,54 0-40,1-4 40,-3 4 0,-3 0 0,-49 0 0,48 0 40,0 0-40,-2 0-24,-2 0 32,-44 0-8,43 0 16,1 0 24,4-5 16,0 5-8,-48 0-48,50 0-24,0 0-32,-3 0 56,1 0-64,-48 0 64,48 0 0,-2 0 24,2 0-48,2 0 40,-50 0-16,47 2 0,3 1 0,-2 1 8,2 2 8,-50-6-16,50 4 64,-2 0-48,0 0-32,0-1 16,-48-3 0,45 2-8,1 2-8,0 0 0,-2 2 32,-44-6-16,41 6-56,3 1 96,-5-1-144,3-2 104,-42-4 0,40 4-24,-1 0 24,1 1-72,3 1 104,-43-6-32,42 6 8,4 0 72,-3 11 120,1-15-184,-44-2-16,42 4 56,-1 2-88,1-4-56,2 5 112,-44-7-24,43 4-24,3 0-8,2 0 168,2 0-176,-50-4 40,48 7 64,6-1-64,-2 0-48,2 0 48,-54-6 0,54 2-16,0 5 56,0-1-64,0-4 64,-54-2-40,50 6 48,2 0-56,-6 1 192,2-1-104,-48-6-80,45 6 16,-1 0-16,0 3-104,-1-1 64,-43-8 40,44 6 0,2 3 24,0-3-8,-5 0-8,-41-6-8,42 6-24,-5-2 64,1 3-24,-3-1-56,-35-6 40,36 4 8,-3 2-48,0 1 32,-4-1 16,-29-6-8,29 6-24,-4 0 24,-2-1 24,-4-1-32,-19-4 8,6 4 64,13 0-64,-15-2 16,0 2 8,-4-4-24,0 4 0,0 3 56,-4-3-88,-15 2 48,19-6-16,-16 6-56,-7-4-32,-8 5-24,-7-1-24,38-6 136,-46 6-104,-4 2-72,-8-1 24,-8-1-88,66-6 240,-77 6-280,-11 0-16,-9 1-40,-8-5-8,105-2 344,-110 4-400,-10-2 24,-7 4 24,-2-2 72,129-4 280,-131 4-240,0 3 56,0-1 32,-5 0-8,136-6 160,-133 6-185,-2-1-15,0-1-104,4 0-48,131-4 352,-133 6-408,4 0-56,-2-1-16,4 1 64,127-6 416,-127 2-352,-2 4 40,-2 0 64,2 1-56,129-7 304,-129 8-344,6 0-24,0 1-17,5 7 65,118-16 320,-115 4-280,5 5 72,6-3 72,8 2 32,96-8 104,-87 6-48,6 3 32,6-1 8,8 0 16,67-8-8,-58 7 8,10-1 16,7 0-8,7-2 0,34-4-16,-27 5 24,7-3-48,11 0 16,-9 0-48,18-2 56,-3 2-152,1 0-64,2 0-40,5 0 0,-5-2 256,18 2-168,1 0 72,10 0 88,9 0 64,-38-2-56,47 0 120,14 0 24,9 0 64,9 0 32,-79 0-240,88-4 224,8 0-16,3 0-32,12 4-56,-111 0-120,116-4 128,3 0-8,6-3-8,-1 1 32,-124 6-144,131-6 152,0 2 0,3 0-8,-5-1 16,-129 5-160,131-4 137,-4-2 7,-3 2 16,3 0 0,-127 4-160,121-5 272,0 1 40,-3-2 96,1 0 32,-119 6-440,118-17 432,3 13-88,-3-2-72,3-11-16,-121 17-256,121-4 208,2-2 16,1-15-24,5 17-16,-129 4-184,129-19 128,2 15-32,-2-2-8,-2-1-32,-127 7-56,125-6 64,-6 2-56,-7 0 8,-4 0-8,-108 4-8,104 0 64,-2 0 33,0 0 47,-4 0 24,-98 0-168,98 0 152,-1 0-40,-3 0-16,2 4-32,-96-4-64,93 2 48,-1 0 8,-1 0-24,-5 0 0,-86-2-32,83 0 40,-6 0 32,0 0-8,-4 0 8,-73 0-72,68 0 88,-1 2 16,-5 0 8,1 0 24,-63-2-136,58 5 128,0-3-16,0-2 32,-1 0 32,-57 0-176,56 2 152,0-2-8,0 2-16,2 0-24,-58-2-104,61 0 88,-1 0 48,2 2-48,1-2-8,-63 0-80,62 0 40,5 0-16,1 0 32,3 0-8,-71 0-48,75 0 96,-4 0-88,1 0-8,3-6 0,-75 6 0,73-4-48,0 4 88,0 0 0,-2 0 0,-71 0-40,72 0 64,1 0-16,0 0 24,2 0-8,-75 0-64,73 0 88,2 0 24,-5 0-24,-1 0 32,-69 0-120,69 2 80,-1-2 32,5 0-32,-4 0-56,-69 0-24,70 0 80,-3 0-80,2 0 0,-3 0 0,-66 0 0,69 2-8,-3-2 16,3 0 24,-2 0 32,-67 0-64,66-4 16,1-1-32,1 1 32,1 4-72,-69 0 56,69 0 32,-1 0 8,-5 0-32,-1 0 33,-62 0-41,61-4 16,-3 4-16,-2-4 0,-2 4 0,-2 0-24,-52 0 24,48 0-17,0 0 1,-5 0-8,-43 0 24,46 0-16,0 0 32,0-4-32,-1 4 32,-1 0 8,-44 0-24,46-4-8,-2-1 8,-3 5 24,-1 0-7,-40 0-17,43-4 0,-1 0 40,4 0-113,4 0 89,-50 4-16,48-4 17,1-3-9,-1 1 32,-48 6-40,46-6-8,0 2-24,0-2 7,-1 6 50,1-5-25,-46 5 0,44 0 56,2 0-80,-5 0 24,1 0-16,-42 0 16,39-4-24,1 0 32,-5-2-33,1 2 1,-36 4 24,33-4-72,0 4 32,0 0 40,1-5 16,-34 5-16,33-4 24,0 4 8,3-4-64,-1 0 32,-35 4 0,35 0 32,3-4-24,-1 0 32,3-1-40,-40 5 0,41-4 0,3 0-8,4 0-24,2 0 8,-50 4 24,52 0 0,0-4-40,0 4 40,0-5-16,-52 5 16,48 0 0,0-4 16,2 4-56,-3 0 24,-47 0 16,50-4-56,0 4 32,-2 0 64,-2 0-16,-46 0-24,44 0-8,-1 0-8,1-4-24,0 4 16,-44 0 24,41 0 0,5 0 24,-2 0-48,1-4 64,-45 4-40,46 0 8,0 0-8,0 0 56,-1 0-80,-45 0 24,46-4-16,-2 4 0,0 0 16,-1 2-8,-43-2 8,44 4-16,0 0 32,-1-2-56,1-2 88,-44 0-48,46 2-40,2 0 32,-3 2 16,1 3-56,-46-7 48,46 6 48,-2 0-56,-3 0-24,-1 1 72,-40-7-40,39 4 32,-1 2-24,-1 0-48,-1 1 16,-36-7 24,35 6-80,-2 0 24,0 0 72,3-2-72,-36-4 56,33 2-24,0 1 48,-1 1-48,-1-2 8,-31-2 16,33 2 24,-2-2-32,3 0 16,-1 0 24,-33 0-32,31 0-16,2 0 16,-4 0-56,1 0 56,-30 0 0,31 0 40,-4 0-48,0 0 32,2 0-48,-29 0 24,27 0-56,0 0 32,2 0 72,0 0-56,-29 0 8,27 0 24,0 0-24,-2 0-40,0 0 40,-25 0 0,25-4-24,0 0 32,2-1 24,0 5-32,-27 0 0,27-4 40,3 0-72,3 0-56,0 0 56,-33 4 32,38 0-48,-3 0-8,-2-4 16,3-1 24,-36 5 16,31-4-64,4 0 40,-4 0 24,3 0-80,-34 4 80,29 0-24,0 0-32,0 0-24,0 0 16,-29 0 64,29 0 0,0 0 0,3 0-16,-5 0 16,-27 0 0,29 0-8,0 0-64,-2 0 88,4 0 8,-31 0-24,29 0 32,0 0 16,-2 0-48,3 0-8,-30 0 8,24 0-32,6 0 24,-3-4 16,2 4-16,-29 0 8,29 0 0,-2 0-16,2 0-24,0 0 0,-29 0 40,31-5 40,-1 5-40,-1 0 24,-4 0 8,-25 0-32,25 0-40,-3 0 88,1 0-88,0 0 96,-23 0-56,21 0-16,-4 0 16,-1 0 16,-9 0-16,-7 0 0,20 3 24,-13-1 40,11 0-8,-11 0-40,-7-2-16,18 4 48,-1 0-56,2 2 16,4-1 8,-23-5-16,24 6-24,1-2 24,2-2-16,1 2-8,-28-4 24,31 2 8,2-2 24,4 0-8,3 0-88,-40 0 64,37 2-96,3-2 8,-1 0-8,-1 2 192,-38-2-96,37 0-40,-1 0 48,-1 0-8,-4 0-40,-31 0 40,29 0 80,1 0-80,-3 2 32,-2 1-48,-25-3 16,20 2-40,-1 0 56,-2-2-48,-11 0 48,-6 0-16,19 0-16,-15 0 8,15 2 32,-13-2-40,-6 0 16,21 0 40,-15 0-40,21 0 32,-6 2-32,-21-2 0,20 2 0,5-2-16,3 0 16,-1 0 24,-27 0-24,29 0 0,0 0 16,0 0-16,-4 0 0,-25 0 0,23 0 8,0 0-16,-5-4 32,-1 4-40,-17 0 16,17 0 16,-11-4-32,15 4-8,-15-5 0,-6 5 24,17 0 16,-11 0-16,10 0-16,-11 0-8,-5 0 24,16 0-40,-10 0 24,13 0 32,-13 0-16,-6 0 0,21 0 8,-4 0 8,0 0-16,-1 3 0,-16-3 0,21 2-16,-2 0-32,-1 0 8,3 0-40,-21-2 80,21 0-128,-2 0 72,-1 2-64,-1-2 32,-17 0 88,17 2-152,-11 0-120,11 0-112,-17 0-304,0-2 688,4 0-984,-4 0-817,0 0-1640,-17-16-591,17 16 4032,-25-19-3177,-14-14-2144,39 33 5321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8:23.19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123 154 4424,'0'0'0,"-4"-4"64,4 4-64,-6-6 88,-2-1 25,-1-9 79,-7 16 88,16 0-280,-7-6 376,-9-1 104,9 3 48,1 0 64,6 4-592,-16-6 648,11 2-8,-1-3-40,0 3-95,6 4-505,-6-4 440,4 4-88,0-4-48,2 4-40,0 0-264,0 0 176,0 0-48,6 0-56,15 0 0,-21 0-72,18 2 24,7 4 16,2 0 8,7 1-8,-34-7-40,35 6 72,7 2 32,3 1 32,5-3 40,-50-6-176,56 6 208,5 0 48,7 1 56,7-1 64,-75-6-376,79 4 368,7-2 8,3 2-23,7-2-41,-96-2-312,100 4 288,2-2-16,6 1-80,2-1-24,-110-2-168,112 2 120,3 0 0,-1 0-8,-1 4-8,-113-6-104,114 2 72,0 0 24,-1 0 72,-1 0 64,-112-2-232,112 0 336,-1 0 32,1 0-24,0-4-24,-112 4-320,113-6 296,-3-11 8,0 13-39,0-2-9,-110 6-256,111-6 240,3 0-16,3-1-16,-1 1-24,-116 6-184,114-6 192,-1 0-48,-1-1-16,-4 3 24,-108 4-152,108 0 80,-6-4-8,-4 0 16,-4 4-32,-94 0-56,91 0 48,-3-4 0,-3 4 16,-2 0 32,-83 0-96,79 0 128,2 0 32,-2-5 0,-2 1-16,-77 4-144,75-4 112,0 0 24,-2 0-48,2 0 16,-75 4-104,73-4 104,-1-3 0,-3 1-32,0 2 8,-69 4-80,68-4 48,1-3-16,2 3 8,0 0-56,-71 4 16,68-4 16,1 0-32,-1 0 0,1 4 48,-69 0-32,67 0 0,-1 0 8,-1 0 48,-1-4-96,-64 4 40,63 0 40,-3 0-16,0 2 32,1 0 48,-61-2-104,58 0 56,-2 2-8,-4 0-8,-2 0 112,-50-2-152,48 2 160,-5-2 33,5 0 7,-2 0-48,-46 0-152,44 0 120,2 0 32,-1 0-40,3 0 8,-48 0-120,46 0 96,4 2-56,2 0-24,0 0-32,-52-2 16,58 2 0,0 0 32,3 0 24,1 1 0,-62-3-56,65 6 40,-1-2-40,5 0 24,-1 0-48,-68-4 24,69 7 16,0-3-16,-5-2 0,-4 0 40,-60-2-40,61 0-16,-1 0 56,-2 0-24,3 0 24,-61 0-40,56 2 88,0 0 8,-2-2 0,-2 0 16,-52 0-112,50 0 112,2 0-96,-2 0 56,-2-4-32,-48 4-40,48 0 56,0-4 0,-3 4-72,1 0 16,-46 0 0,44-4-24,-1 4 48,1 0 8,2 0-24,-46 0-8,48 0-56,0 0 48,2 0 32,-3 0-8,-47 0-16,46 0 72,-2 2-72,-3 0-56,-1 0 64,-40-2-8,39 2-8,1 0 16,-3 0 24,-3 0-64,-34-2 32,31 2 48,-4-2-48,0 0 16,-4 0 40,-23 0-56,17 0 0,-1 0 40,-12-4 0,0 0-24,-4 4-16,5 0 32,-5-4-24,0 4-16,0-4-8,0 4 16,0-5-48,0 1-16,4 0-96,0 0-120,-4 4 280,6-4-408,0 0-248,1 4-217,-3-5-351,-4 5 1224,4 0-1752,-4-4-857,0 4-1816,-4-6 464,4 6 3961,-6-17-2920,-15 11-2129,21 6 5049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8:35.34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94 25 6233,'0'0'0,"-4"0"272,-2 0-256,-3-4 32,1 4 16,0-4-40,-9 4 32,17 0-56,-4-4 32,-2 0-16,0-1 8,-1 5-8,7 0-16,-6-4 8,0 4 16,4 0-16,0 0-24,2 0 16,-2 0 40,2 0-32,0 0 16,0 0-24,0 0 32,0 0-64,0 0 72,6 0-24,0 0 0,-6 0-16,6 0 40,11 0-32,-13 2 16,13 0 8,-17-2-32,6 2 48,13 1 40,-3-1 24,1 0 32,-17-2-144,19 2 176,4 0 56,4 2 40,4-2 80,-31-2-352,35 2 368,3 0 8,1-2-55,7 2-9,-46-2-312,48 2 224,4 0-32,4 1-72,2 1-8,-58-4-112,63 4 120,1 0-40,3 0 16,1 2-32,-68-6-64,71 5-24,2-1 72,2-2 0,2 2-16,-77-4-32,77 6 48,0 0-8,-9 1-72,3-3 16,-71-4 16,69 4 8,-1 0 0,3-2 24,0 0-16,-71-2-16,70 2-16,1 1 0,0 3-16,0-2 80,-71-4-48,70 2 56,1 4-8,0-2 8,0 1-32,-71-5-24,70 6 32,5-2 0,0 0 8,0 0 0,-75-4-40,71 4 64,-3 1 32,1-3-48,-2 0 40,-67-2-88,68 2 24,3-2 16,-2 2 32,-5-2-112,-64 0 40,67 0 16,-3 2-56,-1-2 56,1 0 16,-64 0-32,62 2 40,3-2 16,-3 0-16,-1 0 32,-61 0-72,58 0 56,0 0-24,2 0-24,1 0 16,-61 0-24,60 0 0,-2 0 40,-1 0 32,-1-4-16,-56 4-56,58 0 64,0 0-24,0 0-24,5 0-16,-63 0 0,62 0 32,1 0-64,1 0 48,1 0 16,-65 0-32,66 0 48,1-4 64,1 4 0,-1 0 32,-67 0-144,67 0 112,-3 0 40,-2 0-32,3 0-24,-65 0-96,62 0 64,-1 0 8,-3-4-32,-4 4 0,-54 0-40,54 0 80,-2 0-48,0 0-24,0 0 56,-52 0-64,54 0-8,0 0 24,0 0 8,1 0-64,-55 0 40,56 0-8,2 0 16,0 0 32,0 0 16,-58 0-56,59 0 40,1-5 0,0 5-48,-1-4 48,-59 4-40,60-4 0,0 0 32,3 4 9,-1 0 23,-62 0-64,62-4 56,1 4-48,-5 0 8,-2 0-24,-56 0 8,52 0 8,0 0 40,0 0-32,0 0 32,-52 0-48,50-4 32,-2 4-16,0 0 16,-2 0-8,-46 0-24,43 0 0,3 0 8,-2 0 40,-1 2 0,-43-2-48,46 0 56,-2 0 8,0 0-32,-1 0 32,-43 0-64,44 2 64,0 0-24,1-2 8,-1 0-40,-44 0-8,46 0 32,2 0 0,2 0 0,2 0 16,-52 0-48,52 0 64,0 0-24,0 0 16,-2 0 8,-50 0-64,52 0 48,2 0 24,-2 0 8,2 0-40,-54 0-40,52 0 88,0 0-16,-2 0 0,0 0 16,-50 0-88,48 0 72,-1-4 16,1 4 16,2-4 24,-50 4-128,50-5 112,2 5-8,0-4 8,2 0-48,-54 4-64,50-6 64,2 2 16,2 0-32,2-1 8,-56 5-56,59-4 56,-1 0 16,2-2 16,1 0-8,-61 6-80,58-5 96,0-1 0,0 0 8,-2 0 0,-56 6-104,57-4 96,-3-1-32,-4 1-24,-3 0 32,-47 4-72,44-4 96,-2 4-32,-3 0 24,-1-4-40,-38 4-48,37 0 32,-4-4-8,-3 4-32,1-5 8,-31 5 0,27-4-40,2 4 16,0 0 40,-2 0-40,-27 0 24,29 0 24,0 0-16,0 2-8,5-2-8,-34 0 8,33 0-48,0 0 48,3 0-24,3 2 56,-39-2-32,40 2 0,3 3-32,-1-1 16,-2 0-40,-40-4 56,39 2 0,1 2 0,-1 0 32,-1 1-32,-38-5 0,37 2 16,-2 2-32,3-2 8,-1 2-32,-37-4 40,36 2-24,1 0 16,1 0-24,-1 0 56,-37-2-24,39 2-24,-3 0 48,1 1 8,1-3-24,-38 0-8,37 0 48,3 0-56,-5-5-16,3 5 48,-38 0-24,37 0 24,0 0-24,1 0 24,-1-4-24,-37 4 0,36-4-40,-1 4 64,0 0-24,5 0 16,-40 0-16,37 0 32,3 0-40,6 2-8,-1-2-16,-45 0 32,48 0-16,2 0-8,-4 2 40,2 0-32,-48-2 16,50 4-24,0-1 24,0-1 16,2 0-40,-52-2 24,47 2 24,3 0-24,-2-2-16,-2 0 16,-46 0 0,44 0-56,-3 0-16,1 0 48,-3 0-24,1-4 72,-40 4-24,37 0 0,1 0 0,-1 0 24,-37 0-24,36 0 16,1 0 40,-2 0-56,-1 0 0,-34 0 0,33 0 24,-2 0-48,0 0 48,1 0 0,-1 0-32,-31 0 8,33 2 32,2 4-24,3-4 8,-1 2-16,-37-4 0,42 2-40,-3 0 32,3 3 32,2-1-16,-44-4-8,41 4 0,3 2 24,0 0-24,-1 1-8,-43-7 8,48 4 8,-2-2-40,2-2-24,0 0 64,-48 0-8,45 0 16,1 2-56,-4 0 40,-3-2-48,-39 0 48,40 0-72,-3 0 112,-1 0-64,-5-4 24,-31 4 0,29 0 32,0 0-56,-2 0 64,2-4-32,-29 4-8,27 0 24,-2 0-8,2 0-32,-2 0 88,-25 0-72,25 0 8,4 0-8,3 0 16,-1 0-112,-31 0 96,35 0-32,1 2 40,3-2 8,1 0 16,-40 0-32,39 0 24,1 0 24,-5 0-72,0 0 24,-35 0 0,36 0-8,-3 0-32,-4 0 64,-2 0 32,-27 0-56,27 0 24,0 0 16,-2 0-40,2 0-40,-27 0 40,25-4 16,0 4 8,2-5-16,-2 5-8,-25 0 0,29 0 24,0 0-72,1 0 48,-1 0-24,-29 0 24,31-4-64,0 4 24,2 0 8,-1 0 8,-32 0 24,35 0-16,0 0 40,1 0-8,1 0 8,-37 0-24,38-4 24,1 4-40,1 0 16,-3 0 24,-37 0-24,35 0 32,3 0-8,-3 0-24,1 0-32,-36 0 32,37-4-24,1 4 24,1-4 32,1 4-16,-40 0-16,41 0 56,-1-4-56,-3 4 0,1 2 0,-38-2 0,37 2-80,-2 0 48,1-2-64,-3 0 72,-33 0 24,33 0 24,3 0-24,-3 0-16,-2 0-16,-31 0 32,31 0-72,-1-4 40,-1 0-8,-2 4 16,-27 0 24,27-5-24,-2 1-16,2 4 16,-2-6-48,-25 6 72,25-4-48,0-2 40,0 1 8,4 1 16,-29 4-16,27-4 48,0 0-48,2-2-56,-2 2 56,-27 4 0,29-7-48,0 1 72,0 2 80,5 0-80,-34 4-24,31-4 24,0 4-32,2 0-32,1-5 8,-34 5 32,33-4-16,2 4 8,-1-4 32,3 0-24,-37 4 0,37 0 0,1-4 24,1 4-40,1 0 16,-40 0 0,35-4 16,3 4-80,-5 0 56,0 0-16,-33 0 24,32-4 0,-1 4 16,0-5-8,0 5 40,-31 0-48,29 0-16,2 0 32,-1 0-64,1 0-56,-31 0 104,29 0-32,2 2-32,0 1 64,-2-1 64,-29-2-64,32 2 0,-5 0-16,0 2-8,2-2-64,-29-2 88,27 2-24,0 0 32,2-2-16,-2 2 16,-27-2-8,27 0 16,2 2-56,0-2 80,-2 0-16,-27 0-24,30 2 8,-3-2 24,0 0-56,-2 0 48,-25 0-24,25-4-40,0 4 40,-3-4-24,-1 4 24,-21 0 0,23 0 24,0 0-40,0 0 40,2 0-48,-25 0 24,23 0 0,2 0-8,0 0-16,4 0 24,-29 0 0,31 0 8,0 0 16,0 0-32,1 0-8,-32 0 16,29 0-32,2 0-16,0 0 40,2 2-8,-33-2 16,30 2 0,1 0 0,-2-2-8,-2 0 32,-27 0-24,29 0 24,-2 0-16,0 0 16,-2 0-16,-25 0-8,23 0 0,0 0 16,0 0-56,-2 0 40,-21 0 0,20 0-56,-1-4 56,0 4 24,-1 0-72,-18 0 48,17 0 72,2 0-96,-3 0 16,3 0 16,-19 0-8,19 0-80,2 0 80,-3 0-24,3 2 40,-21-2-16,25 0 40,-2 2-48,2-2-8,0 0 8,-25 0 8,25 0-24,0 0 48,2 0-16,-2 2-8,-25-2 0,27 5 40,-2-3-56,-2 0 40,2-2-24,-25 0 0,21 0-32,-1 0 16,1 0 8,0 0 8,-21 0 0,19 0 0,2 0-32,-5 0-8,3 0 40,-19 0 0,17 0 16,-1 0-8,1 0-8,-1 0-32,-16 0 32,7 0 0,20 0-8,-9 0 16,-1 2 0,-17-2-8,19 2-8,-2-2 8,-1 2-24,1-2 24,-17 0 0,19 0 24,-1 2-32,1 0 24,2 0 0,-21-2-16,21 4-24,-1-2 24,-1 1 0,2-3-8,-21 0 8,19 2 8,-1-2 24,-1 0-32,0 0 24,-17 0-24,18 0-24,-1 0-8,0 0 32,-11 0 8,-6 0-8,23 0 0,-17 0-8,13 0 0,-15 0-32,-4 0 40,6 0-32,11 0-16,-13 0 24,-4 0 24,6 0-8,-2 0 32,0 0-24,-4-5-16,0 5 16,0 0 16,5 0-40,-5 3-8,0-3 32,0 0-72,0 0-32,0 0-168,0 2-264,0-2 536,-2 4-944,-3 2-809,-1-4-983,-13 0 351,19-2 2385,-18 0-1864,-3-6-2641,21 6 4505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8:37.79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1 156 5665,'0'0'0,"0"-4"48,0-2-8,0 6-40,4-6 8,0 0 24,0 1-8,0 5-8,-4 0-16,7 0 8,9-4 8,-12 4 0,17 0 40,-21 0-56,6 0 56,19 0-24,-6 0 16,2 0-8,-21 0-40,27 0 56,2 0 16,4 0 8,1 0 8,-34 0-88,35 0 96,2 0 32,3 0 8,2 0 16,-42 0-152,41 0 176,3 0-8,2 0 48,4 2-8,-50-2-208,52 0 160,0 2-8,4-2-64,-2 2 0,-54-2-88,56 3 72,0 3-8,0-2 24,3-2 0,-59-2-88,60 4 80,-2-2 16,0 0 8,1 0-8,-59-2-96,58 2 160,4-2-40,5 0 16,-1 0-7,-66 0-129,69 0 96,-2 0 24,-1 0-16,3 0 24,-69 0-128,69 0 192,3 0 64,1 0 112,0-4 48,-73 4-416,75-6 432,-2 2-8,-1 0-72,-1 0-24,-71 4-328,71-5 312,-2-1-56,-3 2-16,-3 0-8,-63 4-232,62-4 176,0 0-8,1-1-31,-3 5-49,-60 0-88,58 0 88,-1 0 16,-3 0-8,-2 0-8,-52 0-88,52 0 96,2 0-24,0 0 24,2-4 48,-56 4-144,56 0 128,2 0-32,-1-4 8,1 4-48,-58 0-56,58 0 96,0 0 24,3 0 16,1 0-8,-62 0-128,60-4 104,3 0 0,-1 0-16,1 4-8,-63 0-80,62-5 72,0 5 0,-1-4 16,-5 4 32,-56 0-120,54-4 136,-2 4 8,-4-4 32,2 0 32,-50 4-208,48-4 200,2 4 40,-1-5-24,1 5-64,-50 0-152,52 0 144,2-4-32,1 4-32,1 0-8,-56 0-72,60 0 40,0 0 16,7 0-8,-3 0 0,-64 0-48,67 0 41,2 0-58,-3 0 42,5 0-9,-71 0-16,71 0 56,-3 0 8,1 0-8,-2 0 32,-67 0-88,64 0 72,-2 0 24,1-4-16,-3 4-24,-60 0-56,60-4 64,-1 4-16,-3-4 16,0 4-16,-56 0-48,54 0 88,0-4 8,2 4-16,-1-4 32,-55 4-112,54 0 160,-2 0-72,2 0 8,-2-5-40,-52 5-56,52 0 8,2 0 16,2 0-24,4 0 16,-60 0-16,61 0-72,-1 0 96,0 0 8,-4 0 8,-56 0-40,57 0 88,1 0-88,0 0 16,0 0-40,-58 0 24,59 0-40,-5 0 16,0 0 24,0 2-16,-54-2 16,56 0 40,-2 0 8,2 0-24,0 0 32,-56 0-56,55 0 24,-1 0 0,0 0-8,0 0-40,-54 0 24,54 0 8,2 0-16,2 3 8,-2-1 32,-56-2-32,59 2 24,-3 0-8,0 0-16,-2 0-48,-54-2 48,54 2 8,0 0-8,-2 0 16,2 0 24,-54-2-40,52 2 0,0 0-16,-2 0 32,-2 1 32,-48-3-48,46 0 16,0 0 16,-1 2-32,3 0 16,-48-2-16,46 2-16,0-2 16,-2 0 16,1 0 64,-45 0-80,42 0 48,-3 0-48,1 0 16,-3 0-56,-37 0 40,38 0-24,1 0 48,1 0-16,-1 0 8,-39 0-16,42-4 24,-5 4 0,1-5-8,-1 5-16,-37 0 0,34 0 24,-1 0 16,0-4 8,-4 4 8,-29 0-56,32-4 40,-3 0 8,0 4 0,-2-4 48,-27 4-96,25-4 88,-2 4 0,-5-4-8,1 4-24,-19 0-56,17-5 72,-11 1-16,17 4-8,-17 0-32,-6 0-16,17 0 0,-11-4 24,11 0-64,-13 0 80,-4 4-40,16-4-24,-11-1 24,1 5-16,0 0-96,-6 0 112,6 0-272,-2 0-272,1 0-328,-5 0-472,0 0 1344,0 0-2265,-2 0-1200,-15 0 161,-2 0 735,19 0 2569,-25 0-5289,25 0 5289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8:40.15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30 30 4921,'0'0'0,"-2"0"96,0 0-56,-2-4-8,4 4-32,-4-4 40,1 4-16,-1 0 24,2 0-24,2 0-24,-2 0 64,0 0 0,0-4 32,0 4 88,2 0-184,0 0 256,0 0 112,0 0 40,0-5 16,0 5-424,0 0 344,0-4-80,0 4-72,0 0-64,0 0-128,4-4 104,0 4 8,0 0-8,1 0 16,-5 0-120,6 0 136,0 0 16,0 0 40,11-4 32,-17 4-224,4 0 265,2 0 47,11 0 8,-11 0-16,-6 0-304,19 0 304,-13 0-64,21 0 0,-10 0-24,-17 0-216,21 0 208,2 2-16,-1 0-8,5 0-16,-27-2-168,28 4 192,1 0 24,4-1 0,2 3 56,-35-6-272,40 2 272,-1 2-24,5-2 8,2 0-16,-46-2-240,48 2 225,6 0-1,2 0 0,0 1-8,-56-3-216,60 0 200,1 2-8,-3-2-32,2 2 8,-60-2-168,59 0 152,-1 0 40,4 2 8,-1 0 16,-61-2-216,60 2 216,2 0-32,-1 0 8,1-2-16,-62 0-176,62 0 176,-1 0-24,1 2-40,-2-2-16,-60 0-96,61 2 48,-1 0 32,-2 0-16,5 0-8,-63-2-56,64 3 48,-3-1-16,1 0 32,-6-2 40,-56 0-104,54 2 40,-2 0 8,2 0 24,0 0-88,-54-2 16,50 2 96,2 0 16,-4 0-16,-2 0 57,-46-2-153,46 2 136,-3 1-40,1-1 16,0 0-40,-44-2-72,46 2 64,-3 0 24,1 0-16,2 2-16,-46-4-56,43 2 80,1 2-48,-2 3-16,-1-5 32,-41-2-48,40 4-8,1 0 64,1 0 8,-2 0-24,-40-4-40,43 4 72,1-1-56,0-1-8,-1 0 32,-43-2-40,40 2 40,-1 0-16,1-2 48,-1 0 0,-39 0-72,38 0 128,-1 0 24,3 0-48,-1 0 32,-39 0-136,40 0 120,-1 0-8,1 0-24,-1 0-32,-39 0-56,42 0 32,-2 0-32,-3 0 40,5 0-24,-42 0-16,41-4 8,3 4 48,2 0-16,-1 0-40,-45 0 0,46 0 24,2 0-16,-2 0 8,2 0 40,-48 0-56,45 0 0,1 0 0,2 0 32,0 2-32,-48-2 0,48 0-24,0 2 40,-3 0-8,-3 0-16,-42-2 8,39 4 24,-1-2-8,-1 0-16,-1-2 8,-36 0-8,35 0 64,0 0-72,1 0 16,-3 0 32,-33 0-40,35 0 0,-1-4 16,-1 4-16,0 0 0,-33 0 0,36 0-16,-3-4 16,2 0-8,1 4-32,-36 0 40,37 0 0,5 0 0,-3 0 8,3-4 24,-42 4-32,41 0-40,-1 0 48,2 0-8,-3 0-8,-39 0 8,40 0 8,-1 0 24,1-4 16,-1 4-64,-1 0 72,-38 0-56,39 0 0,3 0-16,-1-5 72,3 5-48,-44 0-8,42 0 32,-3 0-8,1 0 40,-5 0-64,-35 0 0,38 0 24,-3 0-8,0 0-56,3 0 64,-38 0-24,37 0 56,-1-4-8,1 4 88,-2 0-88,-35 0-48,38-4 32,-3 4-32,3 0 0,-3 0 24,-35 0-24,35 0 16,1 0 24,-3 0-56,2 0 80,-35 0-64,34 0 16,-1 0 8,0-4 0,0 4-24,-33 0 0,34-4 40,-1 4-40,2 0 32,-1 0-24,-34 0-8,33 0 40,0 0-48,3 0-8,-1 0-24,-35 0 40,35 0 16,3 2-16,1 0 40,3 0 0,-42-2-40,42 0 8,-3 2 24,3-2-24,-3 2 32,-39-2-40,40 0 24,-1 0 88,-1 2-64,1-2-32,-39 0-16,40 0 24,1 0-72,-3 0 32,1 0 80,-39 0-64,36 0-8,-1 0 48,-2 0 24,1 0-104,-34 0 40,31 0 24,-2 0-8,0 0-16,-2-4 40,-27 4-40,29-4 24,0 4-24,-2 0 32,0 0 8,-27 0-40,27 0-16,-2 0 32,2 2 0,-2-2-32,-25 0 16,25 2 16,-2-2-16,0 0-32,0 0 72,-23 0-40,21 2 32,-2-2-8,-1 2-24,-1-2-40,-17 0 40,6 0 24,17 0-32,-17 0 32,13 0 0,-19 0-24,4 0 0,15 0 0,-15 0 32,13 0-64,-17 0 32,4 0 16,2 0-16,13 0-16,-15 0 72,-4 0-56,17 0-24,-11 0 24,15 0-16,-15 2-8,-6-2 24,25 0 8,-8 2-8,1-2-40,-1 2 40,-17-2 0,19 0-24,-1 0 40,-1 0 8,2 0-8,-19 0-16,18 0 8,1 0-8,0 0 16,2 0-32,-21 0 16,18 0-40,1 0 16,0 0 8,0 0 16,-19 0 0,16 0 16,5 0 0,0 0-8,0 0-8,-21 0 0,23 0 0,-1 0-8,1 0-8,0 0-8,-23 0 24,21 0 8,2 0-16,-2 0-24,2 0 48,-23 0-16,20 0 0,-1 0 16,2 0-8,-2 0-16,-19 0 8,18 0 8,1 0-72,0 0 72,-1 0 40,-18 0-48,21 0-32,-2-4 112,2 4-80,0 0-48,-21 0 48,22 0-32,1 0 16,-2 0-8,2 0 24,-23 0 0,25 0 24,0 0-64,0 0 56,2 0-32,-27 0 16,25 0-24,2 0 24,-2 0 0,2 0-24,-27 0 24,23 0 40,0 0-40,0 0 8,0 0-32,-23 0 24,22 0 16,-1 0-8,0 0-32,0 0 48,-21 0-24,19 0-64,1 0 64,1 0-16,0 0 96,-21 0-80,23 0 40,-2 0-80,-1 0 40,-3-4-88,-17 4 88,17 0-16,-1-4 112,-9 0-96,13 4 40,-20 0-40,7-4 0,16 4-32,-17-5 48,17 5-16,-23 0 0,6 0-16,17-4 32,-17 4-16,15-4-16,-21 4 16,6 0 32,17 0-32,-17 0 0,13 0 24,-19 0-24,4 0-56,15-4 32,-15 4 40,13 0-88,-17 0 72,4 0 16,12 0 8,-11 0-64,11 0 96,-16 0-56,4 0 0,13 0-56,-11 2 56,13 0-40,-19-2 40,4 4 0,2 0-24,1 3-112,9-1-168,-16-6 304,0 8-576,0 9-208,0-11-360,0 11-417,0-17 1561,-4 6-2360,-19 15-1105,-10-15-160,-13 11 929,46-17 2696,-66 4-4785,66-4 4785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8:43.71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1 236 5913,'0'0'0,"0"0"224,0 0-224,4-7 320,2-9 216,15 12 168,-17-1 160,15-1 97,-3 2-49,5 0-88,4 4-104,-25 0-720,27 0 568,4 0-64,5 0-40,1 2-24,-37-2-440,42 4 369,-1 2-25,3 3-64,0-3-88,-44-6-192,46 8 200,1 9-112,1-11 8,4 13-64,-52-19-32,54 6 48,3 11 24,-3-11-24,0 11 8,-54-17-56,56 4 96,0 2 16,0 0 48,2-2 32,-58-4-192,61 4 200,-3 1 24,4-3 16,1 0 48,-63-2-288,62 2 232,3 0 0,3 0-8,1 0-56,-69-2-168,69 2 160,-1-2-8,-3 0-32,1 0 0,-66 0-120,69 0 113,-2 0-41,1 0 16,-1 0-40,-67 0-48,64 0 104,1 2-64,-3 0 24,-1 0 40,-61-2-104,62 3 40,-4-1 72,0 0-24,-3 2 8,-55-4-96,52 2 104,0 4-32,-3-4 24,3 0-40,-52-2-56,52 4 72,-2-1-24,-2 3 16,-2-4-16,-46-2-48,42 4 56,-3 0-24,1-2 24,-3 2-24,-37-4-32,38 5 40,-3-1 0,2 0 0,1 0 24,-38-4-64,39 4 32,-1-2 24,1 0-8,1 0 16,-40-2-64,39 5 64,3-3 16,-3-2-48,5 2 0,-44-2-32,42 0 72,1 0 32,-1 0-16,0 0 32,-42 0-120,41 0 64,1 0 0,-3 0 24,-1 0-24,-38 0-64,37 0 96,1 0-32,-1-4-40,1 4 0,-38 0-24,35 0 32,2 0 16,1 0-32,-1 0 24,-37 0-40,36 0 40,-3 0 0,-2 0 0,2 0-80,-33 0 40,30 0 24,1 0-8,0 0-16,-2 0 104,-29 0-104,29 0 8,2 0-8,-1 0-8,-1 0-48,-29 0 56,29 0-48,0 2 72,-2 0 40,2-2-24,-29 0-40,27 0 80,2 0-64,-2 0-56,2 0 40,-29 0 0,27 0-16,-2 0-24,2-4 40,1-1 0,-28 5 0,27 0 56,-2 0-16,-1-4-16,-1 4-8,-23 0-16,23-4-32,-2 0 72,0 4 0,0-4-8,-21 4-32,20-4 24,1 4-48,0-7 48,-2 3-40,-19 4 16,21 0 64,-3-4-64,1 0 0,2 0 40,-21 4-40,16 0-72,3-4 104,0 4-40,0 0 8,-19 0 0,18-5 24,3 1-48,0 0 24,-2 4-16,-19 0 16,21-4 24,-1 4 8,-1 0-8,4 0 0,-23 0-24,21 0 32,2 0-48,-1 0 0,1-4-8,-23 4 24,21-4-24,0 4 8,-2-4 16,1 4 0,-20 0 0,23-7 24,-2 3-48,2 0 48,0 0-32,-23 4 8,23 0 0,0-4 24,2-1-8,2 1-8,-27 4-8,27-4-24,2 0 24,2-2-56,0 2 88,-31 4-32,34 0-32,-1-7 8,2 3 64,3 4-64,-38 0 24,35-4-16,0 0-8,3 0 0,-1 0-8,-37 4 32,40 0 16,-1-5-40,-1 5 24,-3-4-40,5 4 24,-40 0 16,35 0 56,2 0-48,-3-4 32,1 4-24,-35 0-16,33 0-56,3 0 56,-1 0-40,-35 0 40,36-4-8,1 0 32,2 4-64,3-4 96,-2 4-88,-40 0 32,39-5-24,1 1 8,-3 4 32,3-4 0,-40 4-16,39 0 0,1 0 8,-1-4-32,3 4 40,-42 0-16,43 0-32,3 0 32,0 0 32,2 0-32,-48 0 0,46 0-16,-3 0 0,3 0 8,-4 2-32,-42-2 40,39 0 40,-1 2-40,-3-2 0,-2 0 40,-33 0-40,34 0 24,-5 0-8,-2 0-8,0 0-48,-27 0 40,23 0-8,0-4-24,-3 0 32,-1 4 32,-19 0-32,19 0-16,0-4 40,1 4-24,1-5-24,-21 5 24,21 0 0,2 0-16,2 0 32,2 0-32,-27 0 16,29-4 0,4 4-8,3 0-24,1 0 48,-37 0-16,37 0 24,5 0-48,-2 0 40,-3-4 24,-37 4-40,40 0-40,-3-4 0,0 4 24,-1 0 16,-36 0 0,35 0-24,-1-4 112,-5 4-72,-2 0-40,-27 0 24,25-4 8,-5 4-16,1-4-24,-2-1 32,-19 5 0,19 0 40,-3 0-40,-9-4 0,15 4 0,-22 0 0,17 0-48,-11-4 48,15 4 0,-4-4-40,-17 4 40,18 0 8,3 0-48,0 0 32,4 0 32,-25 0-24,27 0-16,0 0 16,4 0 0,1 0-8,-32 0 8,31 2-16,2-2 8,0 0 16,3 2-32,-36-2 24,31 2 16,0 0-8,-2 0-16,0-2 40,-29 0-32,29 0-8,-1 0 16,-1 0-32,0 0 24,-27 0 0,25 0 0,2 0-24,2 0 8,-2 0 16,-27 0 0,29 0-24,-2 0 24,0-4 16,2 4-56,-29 0 40,29 0 40,2-4-40,3 4-56,-1-4 72,-33 4-16,37 0 0,7-4-16,2 4 72,8 0-56,-54 0 0,56 0-80,2 0 80,3 0-16,1-5 16,-62 5 0,65 0 104,1-4-64,3 4 40,-3 0 0,-66 0-80,63-4 40,-1 4 16,-4 0-16,-1 0-8,-57 0-32,58-4 32,-2 4 16,0-4-32,-2 4 24,-54 0-40,52 0 64,-4 0-64,-2 0 0,-2 0 0,-44 0 0,43-4-48,-1 4 88,0 0-40,-1-4 40,-41 4-40,42 0 40,-3 0-40,3 0 24,-5 0-120,-37 0 96,40 0-24,-1 0-72,1 0 56,4 0 80,-44 0-40,43 0-8,3 0 56,2 0-56,0 2 8,-48-2 0,48 2 0,-1 0-40,1 0 64,0 0-24,-48-2 0,50 0 0,0 2 40,2 0-56,0 0 16,-52-2 0,50 2 32,0 0-32,-4-2-16,-1 0 16,-45 0 0,46 0 16,0 0 24,0-4 8,-1 4-16,-45 0-32,48 0-32,-2-4 24,2 4 8,-2-4 0,-46 4 0,47-4 64,1 4-24,0-4-40,2 4 0,-50 0 0,48 0-24,0 0 24,2 0 0,0 0-16,-50 0 16,47 0 24,1 0-32,0 0 32,0 0 32,-48 0-56,48 0 24,0 0-24,2 0-16,0 0-8,-50 0 24,49 0-16,1 0 16,-4 0 16,0 0-16,-46 0 0,44 0 24,-1 0-8,3 0-56,0 0 24,-46 0 16,44 0-24,-1 0 24,1 0 24,-2 0-32,-42 0 8,43 0 0,-3 0 0,-3 0 24,1 0 0,-38 0-24,37 0 32,-2-5-24,3 5 24,-3 0-8,-35 0-24,36-4 0,1 0 32,-2 4-24,3 0 8,-38 0-16,35-4 24,-2 4-24,3-4 16,-1 4 8,-35 0-24,36-4 40,-1 4-24,0 0 8,3 0-8,-38 0-16,39 0 0,1 0-16,-1 0-8,-1 0 40,-38 0-16,39 0 0,-1-5 24,-1 5-8,3-4-16,-40 4 0,37 0 8,1 0-8,1 0 48,-1 0-40,-38 0-8,35 0 0,2 0-24,-1 0 8,-1 0 0,-35 0 16,35 0 0,-3 0 0,-1 0 16,-2 0-16,-29 0 0,29 0 40,0 0-48,2 0-8,-1 0-40,-30 0 56,27 0-16,0 0 48,2 0-24,-2 0 64,-27 0-72,27-4 24,2 0 9,-4 4-33,-2 0 8,-23 0-8,23-4 32,0 4-8,-3 0 16,1-4-40,-21 4 0,21 0 16,2 0-40,-2 0 32,0 0 24,-21 0-32,18-5-40,1 5 48,0 0-8,-1 0-24,-18 0 24,19 0 40,0 0-16,2-4-24,-3 4 32,-18 0-32,19 0-32,0 0 32,-3 0 0,1 0 0,-17 0 0,19 0 40,-3 0-24,-9 0 0,18 0-16,-25 0 0,16 0 0,-9 0 8,18 0 8,-9 0 16,-16 0-32,17-4-56,-1 4 56,3 0-32,0-4 32,-19 4 0,21 0 72,2 0-72,-1 0 16,3 0-8,-25 0-8,23-4 32,0 4-8,0 0-64,0-4 96,-23 4-56,23 0-72,0 0 112,0 0 0,-3 0-48,-20 0 8,19 0 56,0 0-72,0-5 16,-3 5-16,-16 0 16,19 0-40,0-4 16,-3 4 64,1 0-32,-17 0-8,17 0 56,-1 0-24,-10-4-8,22 4-48,-28 0 24,16 0 8,3-4 8,2 0-32,-3 4 88,-18 0-72,21-4-16,-2 4 32,0-5 8,1 5-32,-20 0 8,19-6 24,4 2-8,-2 0 24,2 4-40,-23 0 0,23-4 40,-3 0-40,1-1 32,-2 1-24,-19 4-8,19-4 40,-1 0-24,1 0-16,-2 4-24,-17 0 24,16-4 0,-9-1 24,18 5 8,-19 0 16,-6 0-48,21 0 16,-15 0-40,15 3 8,-15-3 0,17 0 16,-23 0 0,6 2-8,19-2 48,-8 2-96,-1 0 56,-16-2 0,7 2 16,13 0-48,-13 0-8,13 4 64,-20-6-24,7 2 0,16 0 16,-7 1 56,1-1-104,-17-2 32,19 2 16,-1 0-32,1 0-8,0-2 40,-19 0-16,20 2-16,-1 0 40,0 0-64,0-2 40,-19 0 0,18 0-16,1 0 8,0 0 104,-3 0-152,-16 0 56,17 0 40,-11 0-64,13 0 8,-13 0 96,-6 0-80,7 2-40,9-2 56,-12 0-32,1 0-40,-5 0 56,6 0-16,0 0-8,11 2 8,-13 0 56,-4-2-40,16 0 16,-11 0 0,13 0 0,-11 2-8,-7-2-8,18 2 32,-11 1-24,11-3-8,-12 0-120,-6 0 120,21 0 0,-14 0-96,11 0 24,-14 0 160,-4 0-88,17 0-88,-13 0 120,2 0-16,1 0-64,-7 0 48,6 0 0,-2 0-96,-4 0-176,0 0-265,0 0 537,0 0-880,0 0-488,-4 0-769,-17 2-2047,21-2 4184,-31 0-4057,-15 0-3433,46 0 7490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8:50.14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165 159 4841,'0'0'0,"0"0"0,-6 0 48,0 0-8,-11-4-24,11 4 16,-3 0 24,-7 0-32,12 0 8,-3 0 0,7 0-32,-8 0-24,0 0 48,-1 0-16,1 0-16,8 0 8,-6 0 48,-3 0-24,3 0 0,0 2-16,6-2-8,-6 2 0,-1 0 24,1 4-16,2-4 32,4-2-40,-2 4 48,-2 1-16,2-3 24,0 0 8,2-2-64,0 2 64,0 0 24,0 0 16,0 0-16,0-2-88,4 0 128,0 2-8,2 0 0,15 0 40,-21-2-160,6 2 168,19 0-8,-6 1 16,2-1-32,-21-2-144,25 2 120,4 0 32,0 0-8,4 0 32,-33-2-176,38 2 144,-1 0-24,1 0-16,1 0-48,-39-2-56,42 0 120,-1 2-16,1-2 24,0 2 16,1-2-8,-43 0-136,46 0 152,2 0 16,0 3 8,2-1 25,-50-2-201,50 0 200,-1 0 24,3 0 0,-52 0-224,55 0 256,-1 0 40,0 0 8,2-7 8,-56 7-312,56-6 336,-2 2 0,2-2 16,0 2-32,-1-1-8,-55 5-312,54-4 248,2-2-72,0 0-8,-2 0-8,-54 6-160,52-7 144,-4 3-24,-2 4 32,-1-4-103,-45 4-49,42-4 64,-2 4 8,-1 0-40,-1-4 64,-38 4-96,35 0 88,0 0 24,1 0 16,-3 0-16,-33 0-112,35 0 112,1 0-24,-5-5-24,2 5 24,-33 0-88,31 0 96,1 0 24,1 0-16,0 0-8,-33 0-96,33 0 80,-1 0-48,-1 0 32,-2 0 16,-29 0-80,33 0 32,1 0 72,-5 0-8,2 0-48,-31 0-48,29 0 88,0 0-56,4 0 16,-1 3-8,-32-3-40,31 0 48,2 0 32,-2 2-24,3 0 0,-34-2-56,33 0 56,0 0-32,0 0 32,-1 0-16,-32 0-40,29 0 56,4 0-16,-4 0 8,2 0 24,-31 0-72,32 0 56,-1 0 16,2 0-40,2 0 24,-35 0-56,36 0 24,-1 0 0,0 0 0,3 0-16,-38 0-8,37 0 24,3 0 8,-3 0-8,3 0-8,-40 0-16,39 0 24,1 0 0,-1-7-16,-1 3 16,-38 4-24,39 0 24,-1-4-16,-1 4 56,1-4-40,-38 4-24,37 0 56,3-4 40,-5 4-48,0-4 32,-35 4-80,36 0 8,-1-4 8,-2-1 88,3 1-72,-36 4-32,37 0 112,-1-4-32,-1 0 8,-2 0-16,-33 4-72,29-4 24,1 4 48,1-5-40,-4 1 16,-27 4-48,29 0 120,-2 0-96,-2-4 0,2 4 24,-27 0-48,27 0 16,0-4 9,2 4 7,2 0-40,-31 0 8,29 0 24,3 0-16,1 0-8,0 0 0,-33 0 0,36 0 48,-3 0-32,0-6-104,0 6 112,-33 0-24,34-4-56,-1-1 64,-2 5 16,0 0-8,-31 0-16,32 0 24,-3-4-16,0 4 104,0 0-72,-29 0-40,27-4 72,0 4-16,0-4-8,0 4 16,-27 0-64,27-4 48,-2 4 0,2 0 16,-2 0-40,-25 0-24,29-4 24,0 4 40,1 0-56,-1-5 8,-29 5-16,31 0 8,0 0-56,0 0 40,3-4 8,-34 4 0,29 0 0,0 0 32,0-4-8,0 4 32,-29 0-56,29-4 24,-2 4-40,-2-4 16,0 0-88,-25 4 88,25 0 0,2 0-8,0 0 16,-2-5 48,-25 5-56,27 0-16,0 0 32,-2-4-56,0 4 48,-25 0-8,25 0-24,0-4 64,0 4-24,2-4 8,-27 4-24,27 0 24,0 0-128,-2 0 56,0 0 0,-25 0 48,25 0-40,2 0 120,2 0-72,-2-4-40,-27 4 32,32 0-24,-3 0-56,4 0 80,-2 0-8,-31 0 8,33 2 0,1 0-64,-1 0 56,0 0-8,-33-2 16,31 2-16,1 0 56,-1 0-104,0 0 40,-31-2 24,29 3-48,0-1-8,-2-2 80,-2 2-24,-25-2 0,27 0 0,-2 0 32,0 2-16,-4 0-8,-21-2-8,21 4 16,-4-2-32,-1 0-16,1-2 40,-17 0-8,16 0-72,3 0 72,-2 2 16,2 0-64,-19-2 48,16 4 96,5-1-96,0-1-24,0 0 0,-21-2 24,23 2-64,-1 0 16,1 0-16,2 2 16,-25-4 48,25 4-80,-2-2 39,0 0 9,0 1 8,-23-3 24,21 4-16,-1-2-16,-1 2 40,0-4-40,-19 0 32,17 2 8,-1 0-8,-10 0-24,17 0 40,-23-2-16,4 0 0,13 0 8,-13-4 8,3 4-16,-7 0 0,6 0 48,12 0-24,-13 0-24,1 0 32,-6 0-32,17 0 0,-13-4-24,2 4 0,15 0 16,-21 0 8,4 0-48,15 0 48,-15 0-16,14 0-40,-18 0 56,5 0 0,11 0-24,-12 0 0,3 0 0,-7 0 24,6 0-72,-2 0 32,0 0-8,0 0 40,-4 0 8,0 0-40,0 0 16,0 0-8,0 0 16,0 0 128,-2 0-232,-2 0 120,-2 0-16,0 0-16,6 0 32,-9 0-40,-7-4 8,7 4-64,-13-4 0,22 4 96,-19 0-136,0 0-40,-4-5 8,0 5-40,23 0 208,-29 0-184,-4 0 0,-2 0 16,-5 0 16,40 0 152,-44 0-160,-1 0-8,-3 0-8,-2 0-16,50 0 192,-54 0-176,0 0-32,-3 0 8,-3-4 40,60 4 160,-60-4-152,-3 4 64,3 0-16,0 0-24,60 0 128,-56 0-88,1 0 8,-1 0 56,2 0-16,54 0 40,-54 2 16,-2 0-64,2 0-8,0 0 48,54-2 8,-52 5 8,-2-1 16,0 2-8,0-2-16,54-4 0,-55 6-64,-1-1 88,2 1 8,-2-2 8,56-4-40,-56 6 56,0-4-56,-3 0 0,-1 0 56,60-2-56,-62 0 8,-1 3 24,1-1-8,4-2-40,58 0 16,-61 0 0,3 0 0,0 0 0,0 0-16,58 0 16,-61 0 8,5 0-40,0-5-8,0 5 80,56 0-40,-54 0 32,2-4 32,0 4 40,4 0-56,48 0-48,-46 0 48,0 0 16,3 0-32,1 0-8,42 0-24,-40 0 24,3 0-16,2 0-32,-3 0 40,38 0-16,-37 0 0,-1 2 8,3 0 16,-2 3-24,37-5 0,-38 4-16,3 0 8,-1 2-16,3 0-24,2 1-40,31-7 88,-31 6-352,-1 0-481,3 0-415,29-6 1248,-29 5-1672,0 1-185,2-4 233,0 2 448,2-2 424,25-2 752,-21 2-344,0 2-3089,21-4 3433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1:08.51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49 110 4160,'0'0'0,"-7"0"296,7 0-296,-8 2 409,-9 3 103,11-3 56,4 0 48,2-2-616,-2 2 600,0-2-24,0 0-16,0 0-104,2 0-456,0 0 360,0 0-87,0 0-113,0 0-56,0 0-1001,0 0 1866,6 0-929,0 0 0,11-4 0,-17 4-40,4 0 40,15-4-16,-13-1 0,15-1 8,-21 6-32,6-6 24,19 2 8,-8 0 8,-1-1 0,-16 5-40,19-4 72,0 0 8,2 0 0,1-2-8,-22 6-72,23-4 64,0-1 40,2 1 24,-2 0 0,-23 4-128,23-4 152,2 0-48,0 0-48,2 4 32,-27 0-88,29-5-48,0 5 104,0-4-8,0 0-16,-29 4-32,32-4 96,-1 0-80,0 4 0,2 0-8,-33 0-8,36 0 0,-1 0 8,2 0 8,1 0 16,-38 0-32,39-4 40,-1 4 16,3-5-16,-1 5-8,-40 0-32,42 0 40,1-4 0,-1 4 48,2 0-16,-44 0-72,41 0 112,1-4-8,1 4 24,-3 0 80,-40 0-208,44 0 216,-3 0 32,3 0 24,0 0-8,-44 0-264,47 0 280,1 0-16,-2 0 9,2 0 7,-48 0-280,44 2 232,-1 0-8,1 0-40,-4 0-8,-40-2-176,41 3 176,-3-1-16,1 2-8,-4-2-48,-35-2-104,36 4 128,-1 2 24,-2-2-32,-1 3 16,-32-7-136,29 6 56,-2 0-8,0 0-16,-2-1-32,-25-5 0,25 4 24,0 0-48,0 2 16,4-2 16,-29-4-8,27 6 16,4-1 8,2-1-24,3 2-16,-36-6 16,37 2 24,5 2-16,-1-4 16,5 0 0,-46 0-24,46 0 16,0 0-8,4 0 16,0-4 0,-50 4-24,54-4 24,-2 0 32,-2 0 8,-3 4 0,-47 0-64,44 0 56,-2 0 0,-3 0 0,-3 2-56,-36-2 0,35 6 40,-2 0-40,5 0 32,-1 1 64,-37-7-96,38 6 40,1 0 24,3-2-40,-1 1 0,-41-5-24,44 4 40,0 2 24,1 0-8,3 0 16,-48-6-72,48 7 24,2-3 24,2-2 0,2 2-48,-54-4 0,54 2 56,0 0-24,0-2-8,1 0 64,-55 0-88,56 0 32,2 0 8,-2 0 32,0 0-16,-56 0-56,54 0 96,-4 0-8,-2 0-16,-2 0-24,-46 0-48,41 0 48,3 0 49,-4 0 7,-1 0-32,-39 0-72,38 0 64,-1 0 0,1 0-32,-1 0 16,-37 0-48,37 0 40,1 0-64,-1 0-16,1 0 56,-38 0-16,37 0-48,3 0 56,-3 0 16,1 0-32,-38 0 8,35 0 32,0-4-16,1 4-16,-3-4 48,-33 4-48,31-4 8,-2 4 32,-4 0 8,2 0-56,-27 0 8,23 0 8,0 0-16,0 0 32,0 0-16,-23 0-8,23 0 0,0 0 24,0 0-24,2 0 40,-25 0-40,27 0 40,-2 0-40,-3 0 8,3 0-40,-25 0 32,27 0 0,0 0 0,0 0 8,3 0 32,-30 0-40,29 0 24,2 0 0,0-4-16,2-1-8,3 5 0,-36 0 0,35-4 0,1 4 16,1-4 8,-4 0 0,-33 4-24,31 0-8,1-4-8,-3 0-24,-29 4 40,27 0-8,0 0 16,-4 0-40,2 0 16,-2 0 8,-23 0 8,22 0-16,3 0 64,0 0-24,0 0 16,-25 0-40,27 0-16,0 0 48,3 0-8,-1 0-24,-29 0 0,29 0 8,0 0-56,2 0 24,-2 0-16,-29 0 40,29 0 24,3 0-32,-1 2 32,-2-2-24,-29 0 0,31 0 0,-2 0 40,0 0-32,3 0 8,-32 0-16,29 0 0,-2 0 0,0 0-16,-4 0 16,-23 0 0,20 0 40,1 0-16,-2 0-16,-2 0 56,-17 0-64,18 0-24,-11 2 40,18 0 32,-9 0-88,-16-2 40,6 2 24,19 0-48,-18-2 40,18 0-8,-25 0-8,6 2 24,21 0-8,-6 0-16,0 0-24,-21-2 24,20 5 8,1-1-16,0-2 16,2 2-8,-23-4 0,23 2 16,0 2 24,-1 0-16,3 1 64,-25-5-88,25 4 8,0-2 8,2 0-40,-2-2 24,-25 0 0,25 2 24,2 0 24,-2 0 24,2 0 16,-27-2-88,25 0 80,2 2 32,0 2-24,-2 1-16,-25-5-72,25 6 64,0-4-8,0 2 32,-2-2-24,-23-2-64,23 2 96,0-2 0,0 0-32,-2 0 0,-21 0-64,18 0 24,3 2 24,-2 0-24,0-2 8,-19 0-32,20 2 48,3-2-32,2 0 8,0 0 0,-25 0-24,27 0 16,0 0 24,2 0-8,1-4-32,-30 4 0,27 0 56,-2-4-80,-1 4 24,-1-4-16,-23 4 16,21-4-24,-2 0 8,-2-1 40,-11 1-24,-6 4 0,23 0 16,-17 0 8,13 0-32,-13 0 40,-6 0-32,17-4-8,-11 4 56,10 0-32,-11-4-16,-5 4 0,18-4 24,-11 4-48,15 0 48,-5 0-64,-17 0 40,19 0 0,2 0 16,1 0-80,1 0 48,-23 0 16,25-4-40,0 0 32,0 4 32,2 0-24,-27 0 0,27 0 48,0 0-48,0-5 32,0 5-32,-27 0 0,27 0 8,1-4 32,-1 4-40,0-4 64,-27 4-64,27-4 32,0 4 16,0 0-32,4 0 24,-31 0-40,27 0 8,0-4-32,2 0 72,0 4-80,-29 0 32,27-5 48,2 5-24,-2 0 8,1 0 40,-28 0-72,31-4 32,2 4 56,2 0-32,3 0-16,-38 0-40,37 0 64,3 0-120,3 0 88,1 0-24,-44 0-8,44 0 16,0-4 48,-3 4-48,1-4-8,-42 4-8,39-4 0,-1 4 16,-1 0 8,1-4 8,-38 4-32,37 0 8,-2-5 24,-1 1 8,-3 4 8,-31 0-48,33-6 64,-2 6-32,3 0-24,-1 0 64,-33 0-72,31 0 0,2 0 40,1 0-56,1-4-8,-35 4 24,38 0 8,1 0-8,1 0 16,-1 0 8,-39 0-24,40 0-24,1 0 48,-1 0 16,1 0-24,-41 0-16,40 2 40,-1 0-16,1 0-24,2-2 16,-42 0-16,39 0-16,1 0 8,1 0 8,-3 2-16,-38-2 16,35 2 40,0-2-24,-1 2-32,-3 0 32,-31-2-16,31 0-40,-4 3 48,0-3 8,-2 0 40,-25 0-56,25 0 24,0 0-40,-2 2 8,2-2-8,-25 0 16,25 2-64,-2-2 88,2 2 0,-2 0-32,-23-2 8,27 4 48,2-2-48,0 0-24,2 0 48,-31-2-24,33 2-24,-1 0 40,3 0-32,0 5-24,-35-7 40,36 2 16,1 2-56,-2 0 48,1 0-8,-36-4 0,35 4 0,1 1-8,1 1 8,-2-4-32,-35-2 32,36 2 40,-3 2-40,0 2-24,3 1 64,-36-7-40,35 6-16,-2 0 8,5-2 32,-1 3-64,-37-7 40,40 4 0,-1 2 16,1-2-16,-1-2 48,-39-2-48,38 4 0,-1 3-8,-1-3 8,-3 2-16,-33-6 16,35 6-40,-2 3 24,1 9-32,-1-14-32,-33-4 80,31 19-32,3-13-8,1 3-24,0 7 24,-35-16 40,36 0-8,1 7 32,1-3-40,-1 2 16,-37-6 0,37 6-40,1-2 16,1 1 48,1-1 8,-40-4-32,39 2-16,1 0-8,-3-2-8,3 0 32,-40 0 0,35 0 0,1 0 0,-3 0 0,-4 0-40,-29 0 40,29 0 0,0 0-24,-2 0 24,0 0 56,-27 0-56,27 0 0,3-4 8,-3 4-16,2 0-48,-29 0 56,29-4-24,0 4-16,2 0 8,0 0 0,-31 0 32,32 0-80,-1 0 40,0 0-16,4 2-24,-35-2 80,36 2-24,1-2-40,1 0 24,-3 0 0,-35 0 40,37 0-64,3 0 24,2 0-40,-1-4 16,-41 4 64,40 0-88,-1-5 32,-1 1-8,-3 0 56,-35 4 8,37 0-16,-1-4 0,-1 0-8,1 0 0,-36 4 24,35-5-16,0 1 8,1 0 8,-3 0-16,-33 4 16,35-4-24,-1 0 24,-1-1 16,2 1-8,-35 4-8,36-6 40,-3 2-24,2 0 8,1 0-40,-36 4 16,33-5 40,2 1-56,-1 0 16,-3 0-8,-31 4 8,29-4-56,0 0 48,0 4 8,-2-5 24,-27 5-24,27 0 48,0 0-56,0-4 8,0 4-16,-27 0 16,25-4-24,2 0 24,-2 4-24,0-4 24,-25 4 0,25 0 24,0 0 0,-2 0 32,0-4-16,-23 4-40,23 0-16,0 0 0,0 0 8,0 0-24,-23 0 32,22 0-8,1 0 32,0 0-40,0 0-16,-23 0 32,23 0-96,0 0 32,0 0 32,0 0 32,-1 0 24,-22 0-24,23 0-24,-2 2 32,0-2 16,-2 0 8,-19 0-32,20 0 8,-3 0-16,4 0 8,-2 0 0,-19 0 0,20 0 8,3 0-8,0 0-24,0 0 0,-23 0 24,25 0-16,0 0 40,4 0-24,-2 0 32,-27 0-32,29 0 24,3 0-40,-3-7 16,2 3-24,-31 4 24,31-4 0,-2 0-16,0 0 32,-4 0-32,-25 4 16,27-4 0,0 4 40,0 0-24,2 0 8,-29 0-24,32 0-24,-3-5 8,2 1-8,0 4 24,-31 0 0,34-4 0,1-2-40,0 2 56,1-3-32,-36 7 16,35-4 16,2 4-8,1 0-32,-1-4-16,-37 4 40,34-4 0,-1 4-8,0-4 16,-2 4-16,-31 0 8,34-4-40,-3-1 24,0 5 56,0 0-48,-31 0 8,29 0 24,3 0-16,-1 0-72,0 0 96,-31 0-32,31 0-32,2 0 64,-1 0-48,-1 3 16,-31-3 0,35 2 0,3 2 0,-1 0 24,3-2-64,-40-2 40,43 2-8,-3 0-16,1-2 32,-1 0 16,-40 0-24,37 0 0,1 4 32,-5-2-72,0 5 48,-33-7-8,30 2-24,-1-2-16,0 2 40,2-2-8,-31 0 8,29 0 8,2 0 8,1 0 8,-3 0-8,-29 0-16,33 0 40,-2-4-32,2 4 8,1 0-40,-34 0 24,33 0 0,2 0-56,3-5 56,-3 1-24,-35 4 24,40-6-16,-3 2 16,5 0-72,-1 4 72,-41 0 0,44 0-64,0-4 88,-1 4-48,1-5 32,-44 5-8,44 0 40,2-4-48,-1-2 40,1 0-16,-46 6-16,48-6 0,0-1 64,0 1-24,-3 0 8,-45 6-48,42-6-40,-2-1 8,-1 1-8,-4-11 40,-35 17 0,38-4 72,-3-2-32,3-15-16,-3 17-48,-35 4 24,35-17 0,1 13 24,1 0-24,3-2 16,-40 6-16,41-6-16,1-1-96,2-11 48,-1 18 0,-43 0 64,44-4-88,2-1 112,2 5 40,-1 0-88,-47 0 24,48 0 48,-2 0-88,-2 0 16,-1 0 64,-43 0-40,42 0 0,2 0 16,-1 0-48,1 0 0,-44 0 32,44 2-16,-3 3 16,1-3 24,-2 2 0,-40-4-24,37 2 16,-2 0-32,3 0 48,-3-2-24,-35 0-8,40 2 0,-3 0 40,1 0-56,1 2-8,-39-4 24,40 5 0,-1 1-48,3 0 24,-1 0-16,-41-6 40,46 9-16,0-3-56,0 2 32,2 1-24,-48-9 64,49 6-40,-1 0 32,0 2-16,-2-1 8,-46-7 16,48 6-24,-5 2 24,-1 1-16,2-3 56,-44-6-40,39 8 24,3-6 16,-3 2 0,-1-2-16,-38-2-24,37 2-16,-3 1 56,-3-1 8,-4 0 32,-27-2-80,21 0 64,-1 0-16,-13 0-24,16 0 8,-23 0-32,6 0 24,19 0-40,-19 0 8,17 0-32,-23 0 40,16-4 0,3 4 0,0 0 24,0 0-40,-19 0 16,18 0-8,3 0 8,0 0-56,0 2 112,-21-2-56,23 2 0,-5 0 0,3 2 48,0-2-48,-21-2 0,17 2-48,3 2 56,1 0-16,-2 3-32,-19-7 40,21 6 88,0-4-88,-3 2 0,1 0 0,-19-4 0,6 4-104,17-1 104,-17-1 32,13-2-48,-19 0 16,4 2 64,3 0-40,-1 0-32,0-2 16,-6 0-8,6 0-8,-2 0 8,1 0-16,-1 2 32,-4-2-16,4 0 0,0 0-64,2 0 8,1 0-48,-7 0 104,6 0-136,0 2-128,0 2-264,0-2-376,-6-2 904,5 2-1281,-5-2-319,0 0-545,-7-4-471,7 4 2616,-27-6-3257,-33-31 745,16 20-1873,44 17 4385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8:52.94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5 300 4456,'0'0'0,"-2"0"48,2 0-48,-2-4 48,2-2-24,0 2 24,0 0-8,4 4 1,0-4-9,2 4-32,11-5 24,-17 5-24,6-4 0,13 0 48,-3 0 8,3 4 8,-19 0-64,21 0 88,2-4 8,0 4 32,0-4 24,-23 4-152,25-5 192,2 5 40,0-4 8,2 4 16,-29 0-256,29-4 272,0 4-32,2 0-16,3-4-24,-34 4-200,33 0 192,2 0 0,1-4-8,-3 0-16,-33 4-168,35-7 144,1 3-16,-3-2-16,2 2 0,-35 4-112,34-4 128,1-1 8,2 1 32,1 0 0,-38 4-168,37-4 112,3-2 8,-1 0-39,5-1 39,-44 7-120,44-6 144,1 0 24,3 2 32,4-1-56,-52 5-144,56-4 128,3 4-56,5 0-32,1 0-16,-65 0-24,66 0 24,3 0 16,2 0-8,1 2 24,-72-2-56,75 5 72,-2-1 24,-2-2 16,-7 2 40,-64-4-152,63 2 208,-5 2 32,-2-2 64,-4 0 40,-52-2-344,50 2 392,-4 1 64,-2-3 40,-3 0 48,-41 0-544,38 0 449,-1 0-9,0 0-96,1-5-96,-38 5-248,37-4 208,-1 0-120,-1 4-8,3-4 8,-38 4-88,37 0 32,0 0 0,3-4-32,2 0 24,-42 4-24,39 0 0,3 0 24,1 0 8,3 0-40,-46 0 8,48 0 32,2 0-24,0 2 16,-2 0 32,-48-2-56,48 2 8,-3-2 32,1 2 0,2 0 8,-48-2-48,48 2 88,-2 0 40,1-2 56,1 0-24,-48 0-160,46 0 144,0 0 104,-1 0-16,-1 0 24,-44 0-256,44 0 320,0 0-136,-3 0-56,3 0 40,-44 0-168,44 0 96,-1 0 65,1-4 7,0 4-72,-44 0-96,43 0 112,1 0-64,2 0-8,2 0 24,-48 0-64,45-4 8,7 4 8,-2-4-16,0 4 8,-50 0-8,50 0 48,0 0-32,-2 2 32,2 0-32,-50-2-16,48 0 8,2 0 64,0 2-32,-1-2 56,-49 0-96,50 2 152,0-2-40,0 2 0,-2 0 16,-48-2-128,48 0 24,-2 0 48,4 0 24,-5 0-24,-45 0-72,46 0 104,2 2-40,-4 0-40,1-2 16,-45 0-40,44 2 48,0 0-48,-1-2 80,1 3-32,-44-3-48,44 0 24,2 0 40,-3 2-24,3-2-40,-46 0 0,44 0 40,-3 0 48,1 0-88,-3 0-24,-39 0 24,40 0 8,0 0-32,-1 0 64,1 0 72,-40 0-112,41 0 40,-1 0 24,-3 0 16,5 0-40,-3 0-120,-39 0 80,40-5-24,-1 5-40,1-4 24,-1 4 96,-39 0-56,42-4 32,0 4-32,1-4 64,-1 0-48,-42 4-16,42-4 0,-1 4 40,-1 0-24,1 0-8,-41 0-8,40 0 56,-1 0-16,1 0 8,1-5 8,-41 5-56,38 0 8,3 0 16,-1 0-8,-3 0 24,-37 0-40,38-4 64,-3 4-40,-1 0 72,-1 0-48,-33 0-48,31 0 56,2 0 40,-1-4-72,1 4 24,-33 0-48,33-4-40,0 4 32,1 0 16,-3 0-8,-31 0 0,33 0 32,-2 0-32,3 0-32,-3 0 24,-31 0 8,33 0 0,0 0 0,-1 0 0,1 0-56,-33 0 56,33 2 0,0-2-8,3 0 32,-1 0-40,-35 0 16,36 0 40,-1 0 16,2 0-72,-1 0 80,-36 0-64,35 0-8,0 0 8,-1 0 8,-1 0 48,-33 0-56,33 0-16,1 0 16,-3 0 32,2 0-24,-33 0-8,35 0 0,1 0 32,1 0-24,3-4-16,-40 4 8,35 0 48,0 0-16,1-4-72,-1 4 64,-35 0-24,38 0 16,-3 0-48,2 0 32,-1 0-24,-36 0 24,39 0 0,-1 0 16,1 0-8,1 0-16,-40 0 8,39 0-40,5 2 0,-2-2-16,1 0 80,-43 0-24,44 0-8,0 0 16,2 0-16,-3 0 8,-43 0 0,46 0 0,0 0-16,-3 0 56,1 0-56,-44 0 16,42 0-8,-3 0 32,3 0-8,-3 0-16,-39 0 0,42 0 80,2 0-80,-1 0 48,-1 0 16,-42 0-64,42 0-48,-1 0 8,1 0 0,-3 0 56,-39 0-16,38 0 72,-1 2 40,-4 0-24,3 0 8,-36-2-96,33 0 96,-2 0 64,-2 0-16,-2 2 65,-27-2-209,28 0 160,-6 0-120,-1 0 80,-2 0-88,-19 0-32,17 0 136,1 0-24,-1 0-56,0 0 40,-17 0-96,18-4 0,-11 4 64,20 0-24,-9 0 16,-18 0-56,21 0 40,2 0-24,2 0 24,0 0 0,-25 0-40,27 0 32,-2 0-48,2 0 32,0 2 0,-27-2-16,29 0 0,2 2 64,1-2-88,-3 0-48,-29 0 72,31 0 32,-2 0-64,-2 0 88,0 0-40,-27 0-16,29 0 0,-2 0-72,0 0 104,0 0-8,-27 0-24,27 0 16,2 0 24,3 0-80,-1 0 96,-31 0-56,33 0-32,-4 0 32,3 0-24,-1 0-88,-31 0 112,31 0-24,2 0-32,-2 0 96,3 0-16,-34 0-24,35 0 40,0 0 8,5 0-64,-3 0 40,-37 0-24,40 0 0,2 0 16,-1 0-32,3 0 16,-44 0 0,39 0-64,1 0 72,-3 0 24,1 0-48,-38 0 16,37 2 32,-1-2-64,1 0-24,-4 0 112,-33 0-56,34 0 16,1 0 0,-2 0-48,3 0 16,-36 0 16,33 0-8,-2 0 48,0 0-16,3 0-48,-34 0 24,31 0 24,2 2-48,0-2 8,1 2 56,-34-2-40,37 0-104,-2 0 128,1 0-48,-3 0-24,-33 0 48,33 0 88,-1 0-128,-1 0 80,-2 0-56,-29 0 16,31 0-16,0 0 56,3 0-48,1 0 48,-35 0-40,33 0 0,3 0-32,-3 0 80,0 0-24,-33 0-24,36 0 72,-3 0-72,-2 0 24,0 2-64,-31-2 40,31 0 0,-4 0 32,3 3-24,-1-3 24,-29 0-32,29 4-32,0-2 32,-2-2-56,0 0 88,-27 0-32,27 0 24,-2 0-8,0 0 40,-2 0-88,-23 0 32,25 0 0,0 0-40,0 0 0,0 0 72,-25 0-32,25 0 0,0 0 0,0 0 0,0 0 0,-25 0 0,22 0-16,3 0 32,-2 0-8,2 0-16,-25 0 8,25 0 8,0 0-8,0 2 16,0 0 64,-25-2-80,23 2-24,0 0 8,0 2-40,-4 0-96,-19-4 152,18 3-24,-1-1 48,0 0-24,-1-2 128,-16 0-128,17 0 24,-1 2 8,1-2-24,-11 0-88,-6 0 80,25 0 0,-8 0-56,2 0 72,-1 0-32,-18 0 16,19 0-16,2 0 48,0-4-16,0 4-32,-21 0 16,20 0 56,1 0-96,-2 0 24,0 0 32,-19 0-16,18 0 0,1 0 0,-2 0-48,1 2 96,-18-2-48,17 2-48,0 0 104,3-2-40,-3 0-16,-17 0 0,19 0-16,0 0-40,-1 0 56,1 2-40,-19-2 40,17 0-24,1 0-8,-1 0 8,2 0 24,-19 0 0,16 0-16,1 0-8,2 2 8,-3-2 16,-16 0 0,17 0 16,-11 2 40,19 0 24,-19-2-80,-6 0 0,25 2 16,-8 0-16,0-2 64,-1 2 8,-16-2-72,17 0 24,0 2 24,-1 1-120,1 1 112,-17-4-40,6 4-40,19-2 64,-19 2 80,15-2-152,-21-2 48,6 4 144,17 1-144,-6-1-32,-11-2 64,-6-2-32,21 2-16,-15 0 48,17-2-64,-17 2 72,-6-2-40,21 2 32,-15 2 48,13 0 24,-13-4-104,-6 0 0,19 0 56,-13 0-56,13 0-104,-15-4 176,-4 4-72,19 0 16,-13-4-48,19 4 80,-19 0-80,-6 0 32,27 0-72,-10 0 88,2 0 56,-1 0-72,-18 0 0,19 0 72,2 0-72,-2 0-16,4 0 40,-23 0-24,25-4 32,2 0 24,4-2-16,4-1 48,-35 7-88,40-23 24,-1 17 8,1-21 64,-3 6-80,-37 21-16,31-18 40,-1-1 104,-6 13-128,-1-15 80,-4 17-48,-19 4-48,6-19 0,13 15 24,-19-2 16,0 6-40,4-7 32,0 1-176,-4 0 64,0 0-264,0-1 64,0 7 280,0-4-264,-4 4-296,-2-4-112,-11 4-313,17 0 985,-6 0-1392,-17-4-424,2 4-769,-4 0-1944,25 0 4529,-33 0-3857,-11 0 1025,-10 0-1841,54 0 4673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8:56.65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0 205 4737,'0'0'0,"5"-4"72,-1-1-40,0-1 24,2 0-8,0 0 32,11-1 8,-17 7-88,4-6 112,13 2 64,-11 0 96,13 0 136,-19 4-408,16-5 520,1 1 120,2 0 64,2 0 40,-21 4-744,22 0 729,3-6-25,0 6-56,5-4-56,-30 4-592,29-5 576,2 5-72,0-4-64,0 4-24,-31 0-416,34-4 392,1 4-31,2-4-25,1 4-32,-38 0-304,39-4 264,1 0-32,1-1-8,3 1 0,-44 4-224,44 0 200,4-4 8,0 0 16,1 4-40,-49 0-184,50-4 192,-2 4-16,4 0 16,-2-4 16,-50 4-208,54-4 176,0-1 24,0 5-16,3 0 8,-57 0-192,56 0 224,0 0 8,0 0-32,0 0 17,-56 0-217,58-4 256,1 4 16,-1 0-16,2-4-40,-60 4-216,56 0 152,1-4-16,1-2-48,-2 1 72,-56 5-160,58-6 144,3 2-32,-1 0 40,0 0-48,-60 4-104,59-4 128,-1-1 40,0 5-40,-2-4 24,-56 4-152,58-4 104,1 0-16,-3 4 8,-2-4-32,-54 4-64,54 0 64,-2 0 0,0 0 8,0 0-24,-52 0-48,54 2 104,0 0-64,-2 2 0,0 0 16,-52-4-56,50 4 80,-2 3 40,0-1 32,0 0-56,-48-6-96,45 8 80,1 1-40,0-1 40,-2 9 32,-44-17-112,43 6 104,1 2-8,-2 9-40,-1-15 73,-41-2-129,44 6 72,-2 1 80,3-1-48,-1 0-48,-44-6-56,44 2 96,-1 4-112,1 1 128,0-3-72,-44-4-40,41 6 40,-3 0 48,1-2-40,1 1 0,-40-5-48,39 6 64,3-4-48,0 0-48,-1 2-88,-41-4 120,44 2-16,-3 4 32,1-1 8,0-3 128,-42-2-152,39 2 32,-1 2-16,1-2 48,-1 0-80,-38-2 16,39 2 32,-1 0 48,1-2-80,-1 0 32,-38 0-32,39 0 24,1 0 48,-3 0-56,1 0 24,-38 0-40,35 0 40,2-4-56,-1 4 88,-1 0 0,-35 0-72,35 0-16,1 0 32,-3 0-48,0 0 24,-33 0 8,34 0 24,-1 0 8,0 0-8,0-4-40,-33 4 16,34 0 16,-1 0 0,0 0 24,1 0-8,-34 0-32,33 0-48,0 0 136,3 0-88,-5 0 40,-31 0-40,33 0 96,0 0-192,-4 0 112,3-4-56,-32 4 40,27 0-56,2 0 120,-2-4-88,0 4 48,-27 0-24,27-5 0,0 1 0,0 0 48,0 0-48,-27 4 0,29-4 64,0 4-72,3-4 8,-3-1-16,-29 5 16,29 0-56,0 0 40,2-4 32,0 4-16,-31 0 0,34 0-32,-5 0-8,2 0 0,0-4-32,-31 4 72,29 0 0,2-4-16,1 4-40,-1 0 104,-31 0-48,31 0 0,0-4-16,-2 4 88,1 0-72,-30 0 0,29-4-16,0 4 40,-2-5-48,-2 5 8,-25 0 16,25-4-24,0 0 24,0 0 40,0 0-40,-25 4 0,27 0 16,-2-4-32,2 4 40,0 0-24,-27 0 0,27 0 48,2 0-48,0-4-16,-2 4-40,-27 0 56,29-5-16,-2 5 16,0 0-40,-2 0 120,-25 0-80,27 0-8,0 0 32,0 0-40,0 0 8,-27 0 8,27-4-16,0 4 16,3 0 24,-1 0-32,-29 0 8,27 0 40,2 0-56,-2 0 0,0 0 16,-27 0 0,27 0-56,-2 0 48,0 0 32,-2 0-8,-23 0-16,25 0 24,0 0 24,0 0-40,0 0 40,-25 0-48,25 0 56,2 0-104,0 0 24,0-4 8,-27 4 16,29 0-40,-2 0 64,2-4 8,0 4-48,-29 0 16,29-4 0,3 0 32,-1 4 24,0-5-72,-31 5 16,31 0 0,0-4-32,1 0 32,1 4 48,-33 0-48,31 0 56,2-4-72,3 4 16,-1-4-32,-35 4 32,37 0-24,3 0 64,-3 0-112,1-4 72,-38 4 0,37 0-8,-1 0-24,3 0-8,-1 0 64,-38 0-24,39-5-40,5 5 24,0 0 64,1 0-64,-45 0 16,46 0 96,2 0-112,2 0 32,2 0-32,-52 0 16,52 0-96,0 0 72,0-4-24,0 4-16,-52 0 64,54-4 8,-2 0-16,0 4 48,0-4 16,-52 4-56,52 0 24,0 0 24,-2-4-136,4-1 48,-54 5 40,52 0 0,2-4 0,-4 4 24,2 0 24,-52 0-48,46 0-16,2 0-24,-3 0 64,1 0-8,-46 0-16,48 0-32,-2 0 32,0 0 16,-3 0-40,-43 0 24,46 0 8,-2-4 48,-3 4-64,1 0 16,-42 0-8,42 0 32,-1 0-32,1 0-16,-3-4 48,-39 4-32,42-4-16,-3 4 32,1 0 24,-3 0-40,-37 0 0,40 0 0,-3 0 24,-1-4-48,1 4-8,-37 0 32,36 0 16,1 0-32,-2 0 48,5 0-104,-1 0 72,-39 0 0,40 0 16,-3 0 40,1 0 56,-1 0-72,-37 0-40,38 0-24,-3 0-24,2 0 24,-1 0-8,-36 0 32,37 0 0,3 0-40,-3 0 80,3 0-40,-40 0 0,37 0 48,5 0-24,-3 0-64,1 0 0,-40 0 40,37 0-56,-1 0 56,1 0 8,1 0 8,-38 0-16,37 0-24,3 0 8,-3 0 32,3 0-16,-40 0 0,39 0 8,1 0-16,1 0-40,1 0 64,-42 0-16,39 2 40,3-2-104,2 0 88,1 2 8,-45-2-32,50 0-56,2 0 96,2 0-80,3 0-120,-57 0 160,56 0-56,2 2-64,2 0 24,3-2 40,-63 0 56,64 0-128,1 0 56,-1 0-72,-1 0-8,-63 0 152,64 0-152,-2 0 0,3 0 72,-1 0-16,-64 0 96,63-4-64,-1 4 72,-1-4-72,-1 4 24,-60 0 40,58 0-97,5 2-79,-1 0 40,-2 0 16,-60-2 120,63 4-80,-3 0 0,-4 0 40,2 1-16,-58-5 56,55 6-8,1 0 16,0 0 8,0 1-16,-56-7 0,54 4-24,-2 2-32,0 2 8,-2-2 16,-50-6 32,52 7-8,0-3 16,-2 2 32,0-2-48,-50-4 8,50 4-32,2 3 88,-2-1-56,0 2 0,-50-8 0,48 6 40,1-1-40,4-1 24,1 0-8,-54-4-16,54 4-16,0 0-8,-2-2-40,-2 0 48,-50-2 16,50 3 0,0-1-16,-3 2 80,1 0-48,-48-4-16,50 4-16,-2 2 56,0-4-104,0 3 88,-48-5-24,48 2-24,-1 2-64,1-2 48,2 0-72,-50-2 112,52 4 0,0-2 40,2 0-48,0 0 56,-54-2-48,54 2-40,1 1 32,1-1 8,2-2 0,-58 0 0,60 4 80,3-2-112,1 2 112,1-2-120,-65-2 40,64 4-80,5 0 136,-1 1-152,3-1 112,-71-4-16,73 6-16,0 0-88,2 0 0,-3 1 40,-72-7 64,75 4-40,0 2 64,2 0-24,0 11-24,-77-17 24,77 6-24,-2 0-48,2 1 64,0-1-72,-77-6 80,77 8-80,0 1 8,-6-1-64,-3-2 0,-68-6 136,67 6-144,-3-1-72,3-3-80,-3 0-48,-64-2 344,65 0-288,-1 2-8,3 0 72,-3 0 40,-64-2 184,65 0-192,2 0 96,-1 0 72,-1 0 48,-65 0-24,64 0 40,1 0-40,5 0 0,1 0-16,-71 0 16,73 0-48,-2 0 48,-3 0 48,-1 0 16,-67 0-64,64 0 72,-1-4-80,1 4-8,-4-4-24,-60 4 40,59 0 0,-1 0 40,-2 0-40,-2 0 48,-54 0-48,58-5 16,-1 1-8,-1 0-64,0 0-24,-56 4 80,52-4-72,-2 4-24,-2 0 64,0 0 32,-48 0 0,47-4 0,1 4 24,2-4-40,0-1 8,-50 5 8,48-4-16,0 4-24,-4-4 56,-1 0-32,-43 4 16,40 0-32,-3-4 56,1 4 0,-1-4 24,-37 4-48,35-5 64,1 1-56,-5 0-16,2 0 32,-33 4-24,31-6-16,1 2 32,1-3 8,-2 3-96,-31 4 72,29-4-40,0 0 16,-2 0-16,1-1 96,-28 5-56,24-4 48,-1 4-64,0-4-8,-2 0 0,-21 4 24,21-4 0,0 0 0,2 4 48,-1-4-72,-22 4 24,25-5 0,0 5 0,0-4 0,2 4-8,-27 0 8,27-4 56,0 4-80,3-4 64,-1 0-16,-29 4-24,29-4-16,0-1 88,-2 1-48,2 0 88,-29 4-112,25 0 16,2-4 8,0 0 0,0 0-96,-27 4 72,27-5 0,-4 5-16,-2-4 8,-4 4 32,-17 0-24,6 0-24,17 0-16,-17 0-48,11 0 8,-17 0 80,4 0-232,2 0-73,0 0-87,0 0-32,-6 0 424,5 0-408,1 0-32,0 2-16,-2-2-48,-4 0 504,4 2-512,1-2-112,-5 0-97,0 0-223,0 0 944,0 0-1048,-3-4-200,-3 0-673,0-2 25,6 6 1896,-23-17-1496,2 13 407,-6-15-2191,27 19 3280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9:01.36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1240 87 4296,'0'0'0,"0"0"0,-6 0 56,-13 0-8,11 0-40,-13 0-40,13 0 48,-13 0-48,4 0 24,1 0 48,-1 3-64,17-3 24,-17 4 8,9 0 8,-15 0-48,15 2 32,8-6 0,-19 2-16,11 2 0,-11 1 24,11-3-16,8-2 8,-21 4-8,15 0 0,-15 2 24,15-4 0,6-2-16,-19 5 16,11-3-16,-11 0-16,19-2 16,-8 4 8,8-4-8,-19 2-8,13 0 40,-13 0-16,13 0 0,6-2-16,-17 2 16,11 0-24,0 0 8,-11 3-16,17-5 16,-6 4 0,-1-2-32,-9 0 40,12-2-56,4 0 48,-7 0 8,1 2 72,2 0-80,-2 0 48,6-2-48,-4 0 8,2 0-40,-3 0 48,1 0-24,4 0 8,-4 0 0,0 0 8,0 0-16,0 0 16,4 0-8,-5 0 0,1-4 32,0 4-16,-2-4 48,6 4-64,-4-4 16,-3-1-48,1 5 40,0-6-48,6 6 40,-8-4 24,-1 0-8,1 0 8,-9 0 0,17 4-24,-4-5 16,-12-1 8,11 0 9,-3 0-9,8 6-24,-17-7 16,13 3-8,-2 0 0,-2 0-8,8 4 0,-9-4 16,1-2 8,2-1-16,0 1-8,6 6 0,-7-4 16,1 0-8,0 0-8,0-1-24,6 5 24,-2 0 0,-3-4-40,1 0 32,2 4-8,2 0 16,-2 0-24,0 0 24,0 0-41,0-4 33,2 4 8,-2 0-40,0 0 24,2 0 40,-2 0-24,2 0 0,-2 0 56,-1-4-47,1 4-26,0 0 17,2 0 0,-2 0-32,0 0 32,0 0 0,-2 0-16,4 0 16,-2 0-8,0 0 0,0 0 0,-3-4 0,5 4 8,-2 0 24,-2-4-40,2-1 24,-2 5-8,4 0 0,-4 0-16,0 0 16,0 0-8,1 0 16,3 0-8,-2 0 0,-2 0 16,0 0 8,0-4-16,4 4-8,-6 0-8,1 0 8,-1-4-8,0 4 16,6 0-8,-6 0 24,0 0-16,-1-4 0,-1 0-8,8 4 0,-8 0 8,-9-4-8,11 4-8,-11 0 25,17 0-17,-6 0 0,-11 0 24,9 0-16,-13 0 16,21 0-24,-8 0 40,-11 0-40,11 0 24,-13 0-16,21 0-8,-8 0 0,-11 0 32,11 0-32,-11 0 8,19 0-8,-6 0 0,-15 0 8,15-5 8,-13 5 0,19 0-16,-6-4 32,-11 4-24,13 0 48,-5 0-8,9 0-48,-16 0 56,12 0-24,-3-4 0,-1 4 0,8 0-32,-6 0 32,0 0 8,4 0 0,-1 0 16,3 0-56,-2 0 112,2 0 24,0 0 8,0 0-24,0 0-120,0 0 72,7 0-8,9 0 8,-12 0 32,-4 0-104,23 0 136,-4 0 8,4 0 16,4 0-8,-27 0-152,31 2 192,2 0 40,5 0 16,3 0 48,-41-2-296,46 2 288,4 1-24,2-1-8,0 0-32,-52-2-224,54 2 200,5 0-32,-1 0-56,2 0-16,-60-2-96,63 4 57,-1-2-33,-2 0 24,1 0 24,-61-2-72,58 0 64,0 3 64,0-1-8,1-2-32,-59 0-88,56 0 192,0 2-32,-2 0 80,0-2 40,-54 0-280,54 2 312,-2-2 0,2 2-40,0-2 24,-54 0-296,52 2 256,2-2 24,-2 0-24,-2 2-24,-50-2-232,54 2 184,-2 0-16,0 0-24,5 0 16,-57-2-160,54 2 88,-2 1-48,2 1 16,-4 2-8,-50-6-48,50 6 32,0 0 24,-3-1-15,3 1-17,-50-6-24,46 2 64,-2 0 16,0 0-16,-1 2 32,-43-4-96,42 4 72,-3-2-16,-3 1 32,1-1-40,-37-2-48,38 0 80,-3 0-32,0 0-16,-1 2 0,-34-2-32,31 0 56,0 0 0,-4 0-32,-4 0-24,-23 0 0,23 0 32,-4 0-24,-13 0 24,17 0 80,-23 0-112,6 0 64,11 0 0,-13 0 32,2 0-48,-6 0-48,6 0 56,0 0-16,1 0 24,-3 0-64,-4 0 0,4 0 72,0 0 16,0 0-32,-4 0 0,0 0-56,4 0 40,1 0-24,-5 0 0,4 0 40,-4 0-56,0 0 24,0 0-8,0 0-40,0 0 32,0 0-32,0 0 40,0 0 16,0 0-8,0 0 32,0 0-184,0 0 264,0 0-120,0 0 24,0 0-16,0 0-240,0 0 488,0-4-264,0-1-16,0 5 8,0 0 8,0 0-24,0 0 24,0 0-8,0 0 8,-2 0 40,0 0-16,2 0-32,0 0 56,-2 0-32,2-4 32,-3 4-16,3 0-40,-2 0-64,2 0 88,-2 0-24,2 0 16,0 0-16,-2-4 104,2 4-88,0 0-24,-2 0 16,2 0-8,0 0-56,-2 0 48,0 0 16,0 0-72,2 0 64,0 0-208,-2 0-424,2 2-776,-2 2-937,2-4 2345,-4 4-2929,-3 3 609,-13 1-2705,20-8 5025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9:08.11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1 155 4512,'0'0'0,"0"0"0,0 0 56,0-4-8,4-1 8,0 1 9,-4 4-65,0-4 48,0 4 32,0 0 40,0-4 8,0 4-128,0 0 192,0 0 32,0 0 32,0 0 16,0 0-1216,0 0 2120,0-4-976,0 4-80,0 0-24,0 0-96,0 0 72,0 0-16,0 0 24,0 0-32,0 0-304,0 2 560,0 0-248,0 0-16,0 2 24,0-4-64,0 2 32,0 2-8,0 1 8,0-3 0,0-2-32,4 2 80,1 0 56,1 0 32,10 4 48,-16-6-216,7 2 288,18 0 16,-7 2 8,3-1 16,-21-3-328,23 2 273,2 0-41,4 0-32,2 0-24,-31-2-176,32 0 144,1 2 16,0-2 0,5 2 8,-38-2-168,39 2 208,3 2 16,-1 0 64,5 1 24,-46-5-312,48 2 328,4 4 32,0-2-40,0 0 32,-52-4-352,54 6 312,0-1-40,0-1 8,2 2-55,-56-6-225,54 2 200,-2 0 24,0 0-32,-2 0 24,-50-2-216,48 0 208,-2 0-16,0 0 40,-3 0 0,-43 0-232,44 2 248,-2 1-24,-5-1 48,1 0-24,-38-2-248,35 2 256,-2 0 24,3 0-72,-3-2 24,-33 0-232,33 2 216,3-2 0,-1 0-16,2 0-8,-37 0-192,38 0 161,1 0-41,1 0 0,-1 0-24,-39 0-96,40 0 88,2 0 8,-3-4-32,1 0-16,-40 4-48,39 0 64,1-4-16,-1-3 24,-1 3 32,-38 4-104,37-4 48,0 0 88,-1 0-8,-1 4-80,-35 0-48,34-5 136,-3 1-64,0 4 8,-2-4 32,-29 4-112,29-6 80,0 2-16,0 0-8,1 4 8,-30 0-64,31 0 80,2-5 0,2 5-16,1 0 0,-36 0-64,33-6 8,0 2 8,1 4-32,-1-4 56,-33 4-40,31 0 24,0 0 16,-4 0 0,0 0-40,-27 0 0,30 0 8,-1-4 72,2 4-32,-2 0 32,-29 0-80,29 0 64,-2 0-24,2 0 40,-2 0-32,-27 0-48,29 0 56,3 0 24,-1 0-72,-2 0 16,-29 0-24,29 2 16,2 0-80,0 0 104,3-2-16,-34 0-24,33 4 16,-2-2 48,3 2-40,-3-2 16,-31-2-40,33 3 64,2-1-8,-1-2-32,1 2 32,-35-2-56,33 0 8,3 2 72,-1 0 0,5 0-40,-40-2-40,39 2 64,5 0 16,-1 0 0,1-2-24,-44 0-56,46 0 40,-2 0-16,-1 0 0,1 0 16,-44 0-40,42 0 40,-1 0-24,3 0-16,0 2-16,-44-2 16,45 2 0,1 0 32,-2 0-8,-1 3 0,-43-5-24,44 6-88,-2 0 32,-1 2 16,1 9 0,-42-17 40,42 4 56,-1 5-56,-1-1 8,1 0 8,-41-8-16,40 9 0,1-1 16,1-2-8,-2 0-8,-40-6 0,39 0 16,1 0-16,-3 0 0,3 0 24,-40 0-24,39 2 16,3-2 0,-3-4-8,1 0-32,-40 4 24,37-4 16,1-2-8,-3 2 48,0-1-16,-35 5-40,34-4 24,-3 0-24,0 0-24,-2 0 48,-29 4-24,31-7 0,1 3 16,1 0-16,0 0 0,-33 4 0,31-4 0,3 0-16,1 4 32,-2 0-16,-33 0 0,36 0-40,-1 0 40,-2 0-56,3-4-8,-36 4 64,33-5 40,2 1-40,1 4 40,-1-4-16,-35 4-24,33-4-24,-1 4 8,-3-4 16,2 0 0,-31 4 0,29 0 16,2 0 0,-2-5 24,-4 5-32,-25 0-8,27-4 0,0 4-8,0 0-32,3 0 8,-30 0 32,27 0 16,0 0 24,0 0-24,2 0 8,-29 0-24,31-4 0,0 4 0,-4 0 24,2-4-24,-29 4 0,27 0 0,0-4-8,1 4 16,-1 0 40,-27 0-48,27-4 24,-2 4-24,2 0-16,2-5-8,-29 5 24,31-4-32,0 0 32,4 4 16,-3-4-16,-32 4 0,35 0 16,-2 0 0,1 0-16,-1-6 24,-33 6-24,33-7 16,-2 3-8,-1 0-48,-3 4 72,-27 0-32,29 0-16,-2-4 40,0 4 8,0 0-32,-27 0 0,25 0 0,-2-4-32,0 4 32,-3-6 16,-20 6-16,19-5 16,2 5-16,0-4 8,-3 4-16,-18 0 8,21-4 24,0 4-8,0-4-32,-2 4 16,-19 0 0,18 0-56,3-4 88,0 0-32,0 4 40,-21 0-40,23 0 40,2-5-72,-1 5 32,1 0-8,-25 0 8,25 0-16,0-4 32,2 0 8,0 0-8,-27 4-16,30 0 8,-3-4 8,0 4-16,-2-4 0,-25 4 0,25 0 16,0 0-16,0 0 24,2 0-8,-27 0-16,25 0-16,-3 0 0,1 0 32,2 0-32,-25 0 16,23 0 0,2 0 16,0 0-32,-2 0 32,-23 0-16,23 0 0,-2 0-40,-1 0 40,1 0 0,0 0 0,-21 0 0,23 0 24,-2 0-24,2 0-24,-23 0 24,22 0 40,-1 0-16,2 0-8,2 0 0,0 0-16,-25 0 0,25 0 16,2 0-16,0 0 24,0 0-40,-27 0 16,27 0 32,0 0-48,-2 0 32,0 0 8,-25 0-24,25 0-16,0 0 16,-2 0 16,4 0-32,-27 0 16,25 0 16,-2 0 1,4 0 23,-4-4-40,-23 4 0,23 0 24,2 0-8,0 0-32,0 0 32,-25 0-16,27 0 0,-2 0 24,2-5-8,0 5-16,-27 0 0,27-4 0,2 0-16,-2 4 56,-2 0-48,-25 0 8,23 0 64,0-4-24,-3 4-24,3 0 24,-23 0-40,23 0 16,-2-4-8,-2 4-8,2-4 16,-21 4-16,18 0-16,5 0 16,0 0 16,2 0-32,-25 0 16,27 0 16,0-5 8,2 5-8,2 0 0,-31 0-16,32-4 64,3 4-32,0 0-48,3 0 56,-38 0-40,35 0 16,-2-4-16,1 4 40,-1-4-24,-33 4-16,33-4 40,3 4 0,-7-4-8,4 4-24,-33 0-8,29-5 0,0 5-8,0-4-8,1 4 40,-30 0-24,29 0-24,2 0 24,-4 0 0,0 0 0,-27 0 0,27-4 0,0 0 24,0 4 16,0-4-24,-27 4-16,27 0 32,0 0-8,0 0 0,2 0 8,-29 0-32,32 0 40,-1-4-96,-2 4 40,0 0 32,-29 0-16,27-5 0,0 1 0,-2 4-16,2 0-8,-27 0 24,23 0-16,2 0 56,-2 0-40,-2 0 16,-21 0-16,25 0-16,-2-4 32,-1 4 0,3-4-32,-25 4 16,23 0 32,0 0-64,2 0 72,-2 0-8,-23 0-32,25 0-88,-2 0 120,2 0-16,-2 0-16,-23 0 0,25 0 40,-3 0-136,-1-4 96,2 4-32,-23 0 32,21 0-8,2 0 32,0 0-96,2 0 64,-25 0 8,23 0 0,2 0 40,-3 0-40,3 0 24,-25 0-24,23 0 32,0 0-48,2 0 16,0 0-24,-25 0 24,25 0 24,0 0-24,0 0-16,-2 0 16,-23 0 0,23 0-8,0 0-40,-3 0 96,3 2-48,-23-2 0,23 0 24,0 0 48,-2 0-104,0 2 48,-21-2-16,18 0-40,3 0 8,-2 0 48,2 0 8,-21 0-24,23 0 16,-3 0-32,3 0-8,-2 0 0,-21 0 24,21 0-48,2 0 96,0 2-40,-3 0-16,-20-2 8,21 2 8,-2-2-48,0 0 56,2 0-16,-21 0 0,18 0 16,3 2-32,-2-2 0,2 2 0,-21-2 16,20 0 32,1 0-32,2 0-32,2 0 48,-25 0-16,23 0-24,2 0 8,2 2 32,0 1-48,-27-3 32,29 2-8,0 0 16,2-2 8,-1 2 24,-30-2-40,31 2 16,-2 0 8,0 0-32,-2 0 16,-27-2-8,29 0-8,0 2-24,-2 0 32,0 0-16,-27-2 16,25 2 16,-2-2 16,2 3-48,0-3 40,-25 0-24,25 2-8,-2 0 8,2-2-16,0 0 0,-25 0 16,23 2 0,2 0-16,2-2 48,-2 2-32,-25-2 0,27 0 0,0 0 16,0 2-32,2 0 40,-29-2-24,31 2 0,0 0-24,3 0 24,-3 0 0,-31-2 0,29 2-16,-2 1 32,-2-3-16,2 0-16,-27 0 16,23 0 0,-2 0 0,-2 0-16,-3 0 16,-16 0 0,17 0 16,-11 0 0,13 0 0,-13 0-16,-6 0 0,17 0-16,-13 0 16,12 0 16,-11 0-8,-5 0-8,16-7 16,-12 3-16,13 4 0,-11 0 0,-6 0 0,19 0 72,-13 0-104,15-4 32,-15 4-16,-6 0 16,23 0-64,-17 0 64,17 0 0,-16 0 0,-7 0 0,22-4 16,-15 4-8,16 0 8,-17 0 0,-6 0-16,21 0 0,-15 0 8,15 0-32,-17 0 24,-4 0 0,21 0 0,-15 0-40,15 0 8,-15 0 32,-6 0 0,21 0-40,-15 0 40,17 0 32,-7 0-64,-16 0 32,17 0 0,2 0 16,2 0-16,1 0-40,-22 0 40,23 0 24,0-4-8,2 4-40,-2 0 48,-23 0-24,25 0-16,0 0 16,0 0 16,0 0-16,-25 0 0,25 2-16,-2-2 32,0 2 8,-3-2-8,-20 0-16,21 0 16,2 0 0,-2 0-32,0 2 40,-21-2-24,21 2 32,-1-2-64,1 2 32,0 0 16,-21-2-16,23 2-40,2-2 24,2 0 16,-2 0-24,-25 0 24,27 2 0,0-2 8,0 2-48,2-2 56,-29 0-16,29 0 0,2 0 16,1 2-16,-1 1-16,-31-3 16,31 2 16,2 0-32,3 0 40,-3 0-8,-33-2-16,35 2 16,-1 0-56,1 0 64,0 0-40,-35-2 16,36 0 16,-1 2-56,0 0 0,1-2-40,-36 0 80,33 0-72,2 0 96,-1 0-48,1 0 40,-35 0-16,35 0-32,1 0 48,-1 0-16,1 0 24,-36 0-24,37 0 32,-2 2-48,1 1 16,-1-3-16,-35 0 16,31 2-40,3-2 16,-1 2 24,-2 0 0,-31-2 0,31 2 40,0 0-24,1-2-8,1 2-8,-33-2 0,31 2-8,-2 0-8,-2 0 32,2 0-16,-29-2 0,28 2 24,-1 0-24,-2-2 0,-3 0 16,-22 0-16,23 0 24,-2 0 8,-2 3-32,2-3-32,-21 0 32,18 2-24,1-2-8,0 0 32,-13 4 0,-6-4 0,27 0 0,-21 0-8,19 0 8,-6 0 40,-19 0-40,17 0 0,3 2 24,1 0-8,2 0-56,-23-2 40,25 2 16,0 0-48,-2 0-24,2 0 16,-2 0-40,-23-2 80,23 3 0,-3-1 16,3 0-8,0-2 24,-23 0-32,23 2 8,-2-2-8,-2 0-40,1 0 40,-20 0 0,17 0-8,2 0-8,-3 0 0,-9 0 32,-7 0-16,25 2 0,-9-2 40,1 0 0,2 2-80,-19-2 40,16 2 0,3-2-24,0 2-8,-1-2 64,-18 0-32,19 0-16,-2 2 16,2 0 56,-1 2-88,-18-4 32,17 5 16,0-3 8,1-2-24,-11 0 16,-7 0-16,27 2 0,-21-2-24,17 2 24,-7-2 8,-16 0-8,7 0-40,15 2 56,-3-2-16,-2 2 24,-17-2-24,19 0 16,1 0-16,1 0-24,0 0-8,-21 0 32,23 0-8,-2 2 16,2 0-32,-1 0 40,-22-2-16,25 2 0,2 0-48,0 0 64,-2 1-40,-25-3 24,27 4 8,0-2 8,1 0-16,1-2-24,-29 0 24,29 2 0,-2-2 0,-2 0-16,0 2 40,-25-2-24,25 0-40,0 0 56,-2 0 8,-3 0 24,-20 0-48,19 0 0,0 0-16,-3 0-24,1-4-56,-17 4 96,17 0 24,-11 0-32,17 0-24,-7 0 48,-16 0-16,17 0-32,0 0 24,-1 0 16,1-4-8,-17 4 0,17-7-8,-1 7 8,3 3 8,0-1 8,-19-2-16,16 2 16,1-2 0,0 0-48,-1 0 72,-16 0-40,17 0-40,0-4 40,-11 4 0,19 0-24,-25 0 24,6 0 24,19 0-24,-19 0-40,17 0 64,-23 0-24,6 0 0,13 0 16,-13 0-16,13 0-24,-19 0 24,4-5 56,15 5-72,-13-4 32,13 4-64,-19 0 48,6 0-48,11 0 32,-11 0 16,11 0 0,-17 0 0,4 0-24,13 0 48,-13 0-40,2 0 48,-6 0-32,17 0 24,-13 0-40,2 0-8,0 0 0,-6 0 24,6 0-16,11 0 0,-13 0 16,0 0-8,-4 0 8,7-4 24,-1 4-24,11 0 56,-13 0-56,-4 0 0,6 0-56,13 0 56,-15 0-80,15 0 64,-19 0 16,6 0 40,17 0-40,-17 2 0,17-2 16,-23 0-16,6 4-16,15 3 16,-15-7 16,15 4-16,-21-4 0,6 0-40,15 0 48,-15 2-32,15 0 24,-21-2 0,6 2 16,17 0-73,-17-2 74,15 0-50,-21 0 33,6 0 41,17 0-90,-17 0 49,17 0-40,-23 0 40,7 0-16,18 0 56,-9 0-56,1 0 32,-17 0-16,6 0-24,19 0-8,-19 0 72,15 0-96,-21 0 56,6 0-8,15-4 8,-15 4 8,17-4 24,-23 4-32,7 0 40,13-4-24,-13 4-32,11 0 40,-18 0-24,4-5-24,15 5 48,-15 0-24,13 0-24,-17 0 24,4 0 0,2 0-56,1 0 56,11 0-16,-18 0 16,4 0-8,13 0 64,-13 0-144,13 0 88,-17 0 0,6 0-40,11 0-40,-11 0 56,11 0 48,-17 0-24,6 0-24,13 0 48,-13-4 16,15 4-64,-21 0 24,6 0 24,15 0-32,-15 0 8,15 0 24,-21 0-24,6 0 16,17 0-32,-6 0-24,-11-4-24,-6 4 64,23 0-32,-17 0 64,13 0-32,-13 0 40,-6 0-40,19 0-16,-13 0 32,10 0-16,-11 0 0,-5 0 0,16 0 0,-12 0-16,3 0 16,11 0 0,-18 0 0,5-4-40,1 4 24,13 0 8,-15 0 16,-4 0-8,6 0 40,13 0-40,-15 0 0,2 0-8,-6 0 8,19 0 8,-13 0-8,13 0 0,-13 0-8,-6 0 8,19 0 0,-13 0-32,17 0 32,-17 0 0,-6 0 0,25 2 0,-19 0 0,17-2 0,-17 2 0,-6-2 0,23 0 16,-6 0-16,-11 0 16,15 0 24,-21 0-40,17 0 0,-11 2-16,19 0 16,-19 0-40,-6-2 40,23 2-24,-17 1 24,17-1 8,-17 2 8,-6-4-16,25 0 56,-18 2-56,15-2-40,-15 2 8,-7-2 32,25 2-56,-19-2 72,19 0-40,-19 0 32,-6 0-8,23 0 16,-17 0 0,17 2 8,-17 0-24,-6-2 0,23 0-24,-17 0-8,15 0 48,-15 0-40,-6 0 24,21 2 64,-14-2-48,15 0-32,-5 0 8,-17 0 8,6 0-16,15 0 0,-15 0 16,13 2 16,-19-2-16,4 2 16,2 0-32,13 1-24,-15-1 48,-4-2-8,4 2-40,3-2 32,-1 0-32,-2 0 48,-4 0-8,4 2-48,0 0 48,1 0 40,-1-2-96,-4 0 56,0 0-16,4 0-32,-4 0 32,0-4-8,0 4 24,4 0-16,-4 0-24,4 0 40,-4 0 0,4 0-16,1 0 48,-1 0-8,0 0-8,-4 0-16,4-4-56,0 4 56,0 0-24,3 0 64,-7 0-40,4 0 48,2 0-56,-2 0-8,2 0-24,-6 0 40,7 0 0,-3 0 0,2 0 16,0 2-72,-6-2 56,4 2-24,3 0-8,-1-2 24,0 0 32,-6 0-24,6 2-120,1 0 72,-1-2-24,11 0 24,-17 0 48,4 2 24,2-2 32,0 0-48,13 0-16,-19 0 8,4 0 40,13 0-56,-13 0 16,15 0 16,-19 0-16,6 0-16,10 0-8,-9 0 8,14 0 16,-21 0 0,4-4 0,14 4 24,-13 0-8,11 0-32,-16 0 16,4 0 16,13 0-16,-13 0 16,2 0-48,-6 0 32,17 0 40,-13 0-24,2 0 24,1 0-16,-7 0-24,18 0-24,-11 0 8,9 0 48,-12 0-72,-4 0 40,5 0-16,1 0-8,11 0-32,-13 0 80,-4 0-24,6-4 0,0 4 0,0 0 40,11 0-8,-17 0-32,4 0 0,13 0 0,-13 0-80,13 0 40,-17 0 40,4 0-16,2 0-8,11 0 24,-13 0-16,-4 0 16,6 0-40,0 0 40,13 0 16,-15 0-48,-4 0 32,17 0 32,-13-4-48,15 4 32,-13-5-32,-6 5 16,19-4 16,-13 0-32,15 0 40,-15 0-24,-6 4 0,17 0-8,-13-4 32,2 4-48,13 0 48,-19 0-24,4 0-40,2 0 40,11 0-64,-13 0 8,-4 0 56,4 0-24,2 0-16,1 0 16,9 6 0,-16-6 24,4 6-32,13-2-16,-13-2 16,15 0 8,-19-2 24,6 3 0,15 1 16,-15-2-32,17 0 32,-23-2-16,17 2-16,-11 0-8,15-2 64,-15 2-40,-6-2 0,19 0 0,-13 0 8,15 0-32,-15 0 8,-6 0 16,21 2-8,-15 0 56,13-2-72,-13 2-24,-6-2 48,19 2 8,-13-2-32,11 3 40,-13-1 32,-4-2-48,6 2-16,11 0 16,-13 2 0,2-2-8,-6-2 8,6 2-16,1 0-8,-1 0-16,0 0 0,-6-2 40,6 7-8,11-5 8,-17 0-40,6 0 80,-6-2-40,6 0-40,11 0 40,-13 0 8,2 0-32,-6 0 24,7 0 0,-1 0-24,0 0 8,0 0-48,-6 0 64,7 0-104,-3 0-104,0 2-96,-4-2-144,0 0 448,4 0-592,-4 0-320,0 0-561,0 2-839,0-2 2312,-2 0-3745,-6 0 336,-19-17 897,-11 1-1953,38 16 4465,0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9:13.42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146 199 4168,'0'0'0,"-2"0"64,-2 0 0,0 0-24,0-5 64,4 5-104,-2 0 56,-2 0 16,2 0 16,-1 0 17,3 0-105,-4-4 160,0 4 32,0 0 16,0 0 48,4 0-256,-4 0 264,-3 0 16,3 0 0,0-4-16,4 4-264,-4 0 224,0 0-48,-2 0 48,1 0 0,5 0-224,-6-4 240,0 4 32,0 0 8,2-4-8,4 4-272,-7-4 312,3 4 0,0-5 1,0 5-1,4 0-312,-4-4 328,2 0-48,-3 0-40,1 4 0,4 0-240,-2-4 144,0 4 8,0 0-24,0-4-16,2 4-112,0 0 104,0 0 8,0 0-24,0 0-32,0 0-416,-2 0 800,2 0-432,0 0 56,0 0 0,0 0-64,0 0 72,0 0 8,0 0-72,0 0 56,0 0-288,0 0 512,0 0-176,0 0 16,0 0 0,0 0-784,0 0 1424,0 0-640,4 0-16,-4 2 16,0-2-128,4 0 112,0 0-16,0 0 16,3 0-24,-7 0-88,6 0 32,11 2 8,-11 0 16,13-2-40,-19 0-16,6 2 88,19 0 0,-7 0-24,5 0 41,-23-2-105,23 2 80,4-2-24,-2 0 24,4 2 0,-29-2-80,29 0 144,1 0 64,-1 0 32,2 0-24,-31 0-216,31 0 200,0 0-32,1 0-24,1 0 24,-33 0-168,33 0 160,2 0-8,1 0 16,-1 0-8,-35 0-160,38 0 136,-3 0-16,0 0 16,3 0-72,-38 0-64,35 0 144,1 0-8,-3 0-56,2 0 48,-35 0-128,31 0 64,1 0 16,-3 2 24,-2 1 48,-27-3-152,25 2 96,-2 0 48,-3 0 8,-3 2 64,-17-4-216,17 2 192,-11 0-23,15 0 7,-15 2-104,11-2 168,-17-2-240,4 0 272,12 0-48,-11 0 136,11 0-168,-16 0-192,4 0 192,3 2 32,9-2-144,-12 0 56,-4 0-136,17 0 64,-11 0-24,13 0 0,-13-4 0,-6 4-40,25 0 8,-8-4-8,2 4 16,-19 0-16,20-4-64,1 4 64,0 0-16,2-6 48,-2 6-24,-21 0-8,25 0 0,2-4 16,-2 4-16,2-5 24,-27 5-24,23 0-40,2-4 56,-3 4-32,3 0 40,-25 0-24,25-4 16,2 4-56,-2 0 40,0 0 0,-25 0 0,23 0 24,0-4 80,2 4-104,-2-4-8,-23 4 8,27 0-16,-2-4-72,0 4 136,0 0-32,-25 0-16,25 0 24,0 0 24,0 0-48,2 0 0,-27 0 0,27 0 32,-2 0 72,0 0-160,-2 0-8,-23 0 64,23 2-64,-3 0-128,-1 0 208,2 2 8,-21-4-24,19 4 24,-1 0 80,1 1-80,-13-3 128,-6-2-152,25 4 136,-18-2-64,15 0 32,-5 0-48,-17-2-56,6 2 80,17-2-48,-17 2 120,15 2-104,-21-4-48,6 2 64,19 0 56,-8 1-104,2-3 32,-19 0-48,19 0 16,3 0-32,-1 0 16,2 2 40,-23-2-40,25 0 16,-2 2 48,2 0-24,2-2-40,-27 0 0,25 2 16,2-2-16,-2 0 48,2 0 24,-27 0-72,25 0 48,4 0 32,-2 0-168,-2 0 72,-25 0 16,25 0 96,0-4-192,-2 4 216,0 0-96,-23 0-24,23-4-80,-3-1 136,1 1-32,0 0-8,-21 4-16,23 0 40,-2 0 24,-1-4-112,5 4 88,-25 0-40,25-4 88,5 4-88,-1-4 48,0-1-24,-29 5-24,29-4-176,2 0 136,2-2 40,1 2 0,-34 4 0,33-4 80,0-1 0,3 5-48,-5-6 8,-31 6-40,33-16 40,0 16-72,-1-7 72,-1 3-48,-31 4 8,31-6 40,-2 0 0,-2-1 0,-2 1-16,-25 6-24,25-16 0,0 16 40,0-7-40,-2 3 32,-23 4-32,21 0-48,0-4 40,-1 4 16,-1-4 24,-19 4-32,19-4 80,2-1-23,-1 1-1,3 0-104,-23 4 48,21 0 0,2-4-48,0 0 15,2 0 74,-25 4-41,27 0 32,2 0-48,0-4 0,0 4 72,-29 0-56,29-5-105,0 5 146,1 0 7,-3-6-137,-27 6 89,29 0 24,-2 0-104,0 0 96,0 0-16,-27 0 0,27 0 0,0 0 0,2 0-48,-2 0 144,-27 0-96,29 0 33,-2 0-50,-2 0 82,0-4-170,-25 4 105,25 0-16,0 0 48,0 0 9,-2 2-17,-23-2-24,25 2 56,-2 0-56,0-2-137,0 0 137,-23 0 0,27 0-112,4 2 64,2 2 56,7 3-96,-40-7 88,43 6 40,3 0-32,4 0 32,0 3 40,-50-9-80,50 18 16,2-15 0,-2 3-16,0-4-16,-50-2 16,52 2 40,-2 0-104,2 4 24,0 0 24,-52-6 16,52 9-64,-7 7 128,3-9-24,0-1-40,-48-6 0,48 6 24,0 2 32,0-3 0,-5 1 25,-43-6-81,46 4-56,-4-2 56,-1 2 0,1-2 16,-42-2-16,37 2 112,1 1-128,-1-1 56,-1-2-24,-36 0-16,37 0 40,-4 0 56,1 0-56,-1 0 0,-33 0-40,31 0 64,2-5-64,-3 1-8,-1 4-8,-29 0 16,29-4-16,0 4 32,0 0 56,0 0-104,-29 0 32,31-4 16,1 0 0,-3 4-64,2 0 120,-31 0-72,29 0-40,0 0 24,0 0-24,0 0 40,-29 0 0,27 0 40,-2 0-40,2 0 112,1 0-144,-28 0 32,24-4 72,1 4-88,0 0 48,-2 0-64,-23 0 32,25-5-24,0 5 80,2-4-128,0 4 152,-27 0-80,25-4 0,2 4-40,2 0 72,-2-4-24,-27 4-8,30 0 16,1 0 0,0 0 40,0 0-72,-31 0 16,31 0-24,-1 0 64,1 0-80,0 2-56,-31-2 96,33 0-16,0 2 0,1 0 88,-3-2 8,-31 0-80,31 2 40,0-2-40,1 0-40,1 0 24,-33 0 16,33 0-8,0 0 8,-1-6-16,-1 6 16,-31 0 0,33-4-16,0 0 16,1 4-16,1-17 32,-35 17-16,35 0 0,3 0-16,-1 0 32,3 0-40,-40 0 24,39 0 0,5 0 8,4 0-88,0 0 120,-48 0-40,50 0-24,-2 0-56,-3 2 48,-1 0-88,-44-2 120,40 2-96,-3 0 56,-2-2-16,1 3 32,-36-3 24,31 2 48,-2-2-88,-2 0 72,0 0 8,-27 0-40,25-5 40,2 1 16,-2 4-88,0-4 8,-25 4 24,23-4-112,-2 0 88,2 4 40,-3-4-32,-20 4 16,21-5 16,2 1-48,-2 0 32,2 0 16,-23 4-16,23-4 24,0 4-48,-1-4-56,1 0-1,-23 4 81,21 0-72,2-5 72,-2 5 32,0 0-64,-21 0 32,22-4-56,1 0 32,2 0-32,-2 4 88,-23 0-32,25 0 8,0 0-48,0 0 56,2 0-32,-27 0 16,25 0-40,0 0 32,0 0 56,0 0-88,-25 0 40,23 0 0,2 0-40,2 0-24,-4 0 32,-23 0 32,25 0-40,0 2-8,0 0 56,0 0-32,-25-2 24,25 0 24,-3 0 8,1 2-112,-2-2 64,-21 0 16,21 0-24,0 0-8,0 0 24,-1 0 48,-20 0-40,21 0-112,0 0 104,0 0 8,0 0-32,-21 0 32,25 0 16,-3 0-40,-1 2 32,2-2-96,0 2 112,-23-2-24,23 2 16,2 1-56,0-1 48,-2 0-48,-23-2 40,25 2-64,-2-2 56,-1 2 56,1 0-72,-23-2 24,23 2-40,0 0 24,0 2-88,-2-2 120,-21-2-16,23 2 48,0 0-16,-1-2 16,-1 0-16,-21 0-32,19 0-56,2 0 0,-3 0 48,3 0-8,-21 0 16,19 0 24,2 0 32,0 0-56,1 0 24,-22 0-24,21 3-24,0-3 8,2 0-24,0 0 0,-23 0 40,25-5-8,0 1-48,0 4 96,-2 0-96,-23 0 56,22 0 16,1 0-40,0 0-8,0 0 24,-23 0 8,21 0 8,2 0-8,-4-4-48,1 4-48,-20 0 96,21 0-88,2-4-16,0 4 64,0 0 80,-23 0-40,23 0-56,-3 0 32,3 0-56,-2 0 0,-21 0 80,21-4-8,0 4 48,2 0-32,-5 0 24,-18 0-32,21 0 8,0 0-56,-2 0 88,1 0-96,-20 0 56,19 0-16,0 0 8,-2 0-8,-1-4-32,-16 4 48,17 0-16,-11 0 32,19-5-112,-8 5 176,-17 0-80,16 0-16,3-4-32,-2 4 112,1-4-48,-18 4-16,17 0-16,0 0 104,1 0-152,-1 0 40,-17 0 24,21 0 56,-2-4-56,-1 0 64,3 0-64,-21 4 0,17 0 8,4-5-32,-1 5 8,-1 0-16,-19 0 32,19 0 0,0 0-40,-3-4 80,1 0-32,-17 4-8,19 0-24,-1-4 88,-1 0-112,2 4 56,-19 0-8,18 0 0,-1-4-48,2 4 72,-3 0-8,-16 0-16,21 0-136,0 0 152,0 0-80,0 0 64,-21 0 0,22 0 168,-1 0-184,0 0 96,2 0-104,-23 0 24,23 0 0,0 0-24,0 0 24,2 0 24,-25 0-24,20 0-64,3 0 72,0 0-16,-4 0-8,-19 0 16,23 0 24,0 0 40,0 0-88,-1 0 48,-22 0-24,23 0-48,-2 0 24,0 2-40,0 0 64,-21-2 0,20 6 8,1 0-56,2-6 160,-2 0-160,-21 0 48,23 0 24,-2 0-8,2 0-48,-1 0 32,-22 0 0,21 0 40,-2 0-24,2 2 0,0 0 16,-21-2-32,20 0 0,3 0 72,-2 0-88,2 0 0,-23 0 16,25 0-24,0 0-56,0 0 112,2 0-24,-27 0-8,27 0 16,2 0 24,2 0-56,3 0 16,-34 0 0,35 0-16,-2 0-48,3 0 120,-1 0-112,-35 0 56,37 0 40,-1 0-88,3 0 48,-1 3 104,-38-3-104,39 2-16,1 2 96,-5-2-104,0 0-96,-35-2 120,36 2-56,-1 0 48,1 0-8,-3 0 40,-33-2-24,35 2 72,-2 5-64,1-3 56,-1-2-64,-33-2 0,31 2-8,0-2-8,-1 0-24,1 2 40,-31-2 0,31 2-40,0 2 56,-2-2-40,0-2 8,-29 0 16,30 0-24,-3 0-32,2 0 32,-2 0 8,-27 0 16,27 0-8,0 0 16,-2 0-16,-2 0 32,-23 0-24,23 0 16,-1-4-48,-3 0-32,2 4 16,-21 0 48,23 0 24,-4-4 16,-1 4 0,1 0-40,-19 0 0,19 0-64,-1 0 40,-1 0 8,0 0-8,-17 0 24,18 0-32,3-4 8,0 4-24,0 0 48,-21 0 0,23 0 24,2 0-40,-2 0 8,4 0-32,-27 0 40,25 0-128,4 0 104,0 0-16,-2 2 56,-27-2-16,27 0 24,0 0-48,-2 0-32,0 2 56,-25-2 0,23 2-8,2 0 8,-4 2 24,-1-2-64,-20-2 40,19 2-16,0 0-8,0-2-40,-1 2 24,-18-2 40,21 0-24,-2 0 0,-3 0 40,3 0-8,-19 0-8,19 0 24,2 0-56,-3 0 0,1 0 48,-19 0-16,21 0-64,-2 0 64,-1 0-16,3 0-40,-21 0 56,21 0-32,2 0 32,-2 0-24,2 0-64,-23 0 88,22 0-40,3 3 32,0-1 48,0 0 120,-25-2-160,27 4 80,2-2-96,-1 2-8,-1 0-64,-27-4 88,27 2-24,-2 5 24,0-5-40,-3 0 40,-22-2 0,23 2-24,0 0 88,-2 0-16,2 0 0,-23-2-48,19 0 40,-3 0-80,1 0 56,0 0-40,-17 0 24,18 2 8,1-2 16,-2 2 8,1-2-32,-18 0 0,19 0 32,0 2-16,0 0 24,-3 0 48,-16-2-88,17 3 144,-1-1 8,-9-2 24,16 0 8,-23 0-184,16 0 104,1 0-24,-1 0-8,1 0 8,-17 0-80,17-5 80,-1 5 40,1 0-96,2 0 16,-19 0-40,16 0 16,5 0 8,0 0 80,2 0-40,-23 0-64,23 3 72,2-3-88,-2 0-8,2 2 24,-25-2 0,25 0-32,0 2 48,2 0-96,-2 0 16,-25-2 64,27 2-120,0 0 160,-4 0 80,4 0-112,-27-2-8,25 0 216,-1 0-232,1 0-48,0 2 144,-25-2-80,21 0-80,0 0 40,0 0 56,-2 0-48,-19 0 32,18 0-40,1 0 56,0 0 0,-3-4-56,-16 4 40,17-4 24,0 0-24,-11 0 24,17 4 48,-23 0-72,6 0-40,15 0 8,-15-5 104,13 5-72,-19 0 0,6-4 104,13 4-40,-13-4-80,15 0 8,-21 4 8,6 0 8,19-4-16,-8 4 16,-1 0 24,-16 0-32,6 0-32,19-4 8,-8 0 48,0 4-24,-17 0 0,6-5-8,17 1 32,-17 4-40,13-4-8,-19 4 24,4 0 64,13-4-32,-13 4-24,2 0 24,-6 0-32,19 0 24,-15-4-24,2 0 0,13 4 40,-19 0-40,4-7-40,2 3 24,13-2 88,-15 0 8,13-1-40,-17 7-40,4-4 64,15 0-48,-13-2-72,-6 6 56,19-4 0,-13-3-24,13 1-8,-13 2-8,-6 4 40,16-6-8,-9 2 48,11 4-32,-11 0 24,11 0-8,-18 0-24,5 0-16,1 0 16,10 0-80,-11 0 40,-5 0 40,4 0-104,2 0-96,-2 4 96,0-2-176,-4-2 280,5 6-192,-5 0-56,0 1-64,0-1-72,0-6 384,0 6-480,-3 11-88,-1-15-152,-4 6-193,8-8 913,-17 17-1248,11-13-376,-13 2-713,3-2-519,16-4 2856,-9 0-2561,-14-4 689,7-17 767,-1-4-2391,17 25 3496,0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9:36.82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65 28 5345,'0'0'0,"-2"0"1192,0 0-1176,0 0 24,-3 2-40,1 0 24,2 2 16,-2-2-48,4-2 8,-4 2 16,0 1-8,0 1 0,-1 0 8,5-4-16,-6 6 0,2-2 24,0 0-8,2-2-8,2-2-8,-2 5 0,0-3 24,0 0-8,-1 2 0,3 2 8,-2-4-16,2 5 0,0-5 8,0-2-16,0 2 40,0 2-32,5 0 16,-1 2-16,-4-6-8,6 4 16,13-2 16,-13 1 8,17-1 40,-23-2-80,16 2 96,5 0 24,-2 0 32,6 0 24,-25-2-176,27 2 176,0-2-8,4 0 8,-4 0-16,-27 0-160,31 0 152,1 0 16,-1 0-8,0 0 8,-31 0-168,33 0 176,1 2 16,3 0-15,-2 0-17,-35-2-160,38 2 152,1 0 16,1 1 8,2-1 40,-42-2-216,43 2 216,3 0 16,-2 0 48,3 0-8,-47-2-272,46 0 352,4 0 32,0 0 8,2-4 24,-52 4-416,54-4 376,-2-1-24,2 1-32,0-2-55,-54 6-265,54-4 256,1-2-32,5 1-40,0 1-16,-60 4-168,63-4 136,-1 0-8,-2 0-32,1 0-8,-61 4-88,60 0 112,0 0-8,1-4 8,-1-1 0,-60 5-112,60 0 56,-1 0-16,-3 0 16,0 0-8,-56 0-48,54 0 88,-2 0 0,0 2 8,0 1 0,-52-3-96,50 2 128,0 0-16,2 2-8,0-2 16,-52-2-120,54 2 88,2 0-8,7-2 40,-1 0-32,-62 0-88,67 0 120,-1 0-16,-1 0-56,3 0 56,-68 0-104,69 0 88,2 0 24,1 0-16,-1 0-8,-71 0-88,71 0 56,-5-4-8,1 4 88,0-4-40,-67 4-96,64 0 168,-4-4-71,1-1-17,-5 1 8,-56 4-88,54 0 8,-2-4 96,0 0-24,-2 4-8,-50 0-72,50-4 88,0 0-24,-2-1-24,-1 5 16,-47 0-56,46-4 64,2 0-24,0 0 8,0 4-16,-48 0-32,50-4 24,0 4-8,2-4 24,-2 0-64,-50 4 24,52 0-32,0 0 24,-3 0-16,6 0 8,-55 0 16,52 0 24,0 0-8,0 0 24,0 0 8,-52 0-48,47 0 24,3 0 0,-2 0-24,-2-5-16,-46 5 16,46 0 16,-3-4-32,3 4 32,-2 0 8,-44 0-24,44 0 16,-5 0-16,1 0 0,-3 0-16,-37 0 16,38 0-8,1 0 32,1 0-40,-3 0 64,-37 0-48,42 0 40,-1 0-64,1 0 24,-1 0-64,-41 0 64,42 0-8,2 0-24,1 0 24,-1 0 32,0 0-48,-44 0 24,46 0-16,1 0 16,1 0-48,-2 0 24,-46 0 24,48 0 0,0 0 0,0 0 40,-1 2-40,-47-2 0,46 0 0,0 0 0,0 0 0,2 0 8,-48 0-8,45 0 16,1 2-16,-2-2 0,-3 0-24,-41 0 24,40 0 0,-1 0-16,-1 0 16,-1-4 24,-37 4-24,40 0-8,-1 0-32,5-4 0,-2 4 32,-42 0 8,41 0 0,3-4 8,0 4 8,-3 0-16,-41 0 0,44 0-24,-2 0 56,1 0-32,1 0 40,-44 0-40,44 0 24,1 0-48,-1 0 48,0 0-72,-44 0 48,43 0 16,-1 0-8,-2 0-16,-3 0 16,-37 0-8,37 0-24,-1 0 0,3 0 48,1 0-40,-40 0 16,41 0 0,1 0 0,0 0-8,-1 0 16,-41 0-8,40-4 32,1 4-72,-1 0 40,-1-4 24,-39 4-24,42 0-16,2 0 32,-1 0 8,1 0-112,-44 0 88,42-5 40,-1 1-16,1 0-48,-3 4 64,-39 0-40,38 0 24,1 0 0,1 0 0,2 0 16,-42 0-40,41 0 0,-1 0 0,1-4 8,1 4-32,-42 0 24,42 0-16,-3 0 8,1 0 32,-5 0-40,-35 0 16,37 0-8,-1 0 48,1 0-80,1 0 48,-38 0-8,39 0 32,1 2-32,1 0-56,-1-2 72,-40 0-16,37 0 24,-1 0-40,-3 0 96,0 0-56,-33 0-24,33 0-40,-1 0 32,-3 0-8,2 0-32,-31 0 48,29 0 0,4 0 0,-3 0 0,1 0 24,-31 0-24,29 0-16,0 0 32,2 0 0,0 2-56,-31-2 40,30 2 0,1 0 24,-2-2 16,2 0 32,-31 0-72,31 0 64,3 0-64,1 0 64,0 0-96,-35 0 32,36 0-56,1 2 40,-2-2-56,3 0 80,-38 0-8,37 0 56,-1 0-48,-3 0 16,2 0-24,-35 0 0,38 0 16,-3 0-16,3 0 24,-1 0-16,-37 0-8,40 0 32,-1 0 24,1 0-56,-1 0 24,-39 0-24,40 0 0,1 0-8,1 2 8,2-2-24,-44 0 24,43 3-16,5-3 8,0 0 56,0 0-40,-48 0-8,50 0 64,2 0-64,0 2-32,0 0-48,-52-2 80,52 0-88,4 0 32,-2 2 56,2 0 72,-56-2-72,56 4 40,-2-2-32,1 0-16,-1 0 32,-54-2-24,54 2-16,0 3 16,0-3 64,0 2-104,-54-4 40,56 4 40,-2 0 0,0 0-56,-2 0 40,-52-4-24,50 2-8,0 1 16,-4-1 16,2 0 32,-48-2-56,43 4-16,3-2 32,-2 0-16,2 0-120,-46-2 120,43 4-24,3-2-48,-4 0 8,1 3 64,-43-5 0,46 2-8,-2 2 8,2 0 0,-1-2 8,-45-2-8,46 2 16,0 2 8,-2 0-40,-1 3 40,-43-7-24,44 8 0,-2-2 16,-1-2 0,1-1-32,-42-3 16,41 2 16,3 2-16,-2 0 8,-1-2-8,-41-2 0,42 2-8,0 2 32,-3-2-40,1 2 8,-40-4 8,37 3 0,0-1 0,3 0-32,-3 0 48,-37-2-16,36 0 16,-1 2-16,0 0 32,-1 0-8,-34-2-24,35 2-88,-2 0 32,-1 0-48,-1 0 40,-31-2 64,29 2 40,0 1-40,0-1 0,0 0-8,-29-2 8,27 4-16,3 0 32,-3 0-8,2-2-8,-29-2 0,31 2-40,-2 0 40,2-2 0,0 0 64,-31 0-64,32 3-8,-1-1 32,0 0-40,2-2 8,-33 0 8,31 2 32,3 0-40,-3-2-8,4 2 32,-35-2-16,34 0 0,1 0 8,-2 0 8,1 0-16,-34 0 0,31 0 8,-2 0 8,0 2-32,-2-2-8,-27 0 24,27 0-8,-2 2-32,-2 0 40,2-2-24,-25 0 24,25 2 16,0 0-32,0-2 32,0 0 56,-25 0-72,25 0-16,0 0 8,0 0-16,0 0-16,-25 0 40,25 0 0,2 0 0,0 0 16,-2 0-104,-25 0 88,27 0 0,0 2 8,0 0-32,0-2 136,-27 0-112,29 0 16,2 0-16,-2 0 24,0 0-24,-29 0 0,30 0 8,-3 0-8,0-4-8,2 0 8,-29 4 0,27 0-16,0-4 32,-2 4 8,-2 0-24,-23 0 0,23 0 8,-3 0-16,3 0-32,0-4 16,-23 4 24,23-4 16,0 4-16,0 0 24,0 0 8,-23 0-32,23 0 0,1 0 16,4 0 0,-1 0-32,-27 0 16,27 0 0,2 0 0,-4 0-48,2 0 56,-27 0-8,27 0 24,0 0-48,0 2 64,0-2-80,-27 0 40,27 0-8,0 0 8,2 0 8,0 0 8,-29 0-16,31 0 0,3 0 24,-3-4-64,2-1 32,-33 5 8,31 0-40,3-4 32,-1 4-24,-2 0 24,-31 0 8,33 0-48,-1-4 8,-3 4 24,2-4-8,-31 4 24,31 0 40,0-4-56,1 0 16,-3-1 40,-29 5-40,29-4-48,0 4 72,0 0 0,0 0-32,-29 0 8,29 0 32,0-4-40,1 4-32,-3 0 40,-27 0 0,27 0-24,0 0 48,2 0-40,-2 0 8,-27 0 8,27 0-24,0 0 8,0 0 16,2-4 0,-29 4 0,31 0 16,3 0-32,-1 0 40,-2 0-48,-31 0 24,36 0 0,-3 0 0,2 0-8,-2 0-16,-33 0 24,32 0-16,1 0-48,-2 0 56,2 2 56,-33-2-48,34 0-16,-3 2 48,0 0-24,2-2-32,-1 0 8,-32 0 16,31 0 32,0 2-72,-2 0 40,2 0-24,-31-2 24,29 3-40,1-1 16,1 0-40,-2 0 80,-29-2-16,31 2 16,0 0-8,-2 0-16,3-2-8,-32 0 16,29 0 16,2 2-32,0 0 32,0 0 8,-31-2-24,32 0 0,-3 2-24,0 0-8,2-2-16,-31 0 48,31 3-24,0-1 48,3-2-8,-1 2-8,-33-2-8,40 2-8,3 0-8,3 0 16,2 0-32,-48-2 32,48 2-40,2 4 0,2 1-32,0 11 48,-52-18 24,56 2-48,0 5-32,0 1-48,-2-2-17,-54-6 145,54 6-168,-4 1 0,-2-1 72,0-2-24,-48-4 120,46 2-72,-3 0-24,-1 0 16,-3-2-24,-39 0 104,38 2-96,-3 0 48,1-2-8,-1 0 56,-35 0 0,31 0-40,0-4-16,-1 0 0,-3 0-64,-27 4 120,27-4-64,-2 0-8,-3 4 0,1-7 8,-23 7 64,25-4-96,2 0 16,3 0-24,-3 4 24,-27 0 80,29-4-88,0 4-64,-2 0 8,2 0 32,-29 0 112,27 0-128,0 0 16,0-4-8,-2 4-56,-25 0 176,25 0-112,0 0 0,0 0 40,-2-5 24,-23 5 48,23 0-32,2 0-32,-5 0 24,1 0 0,-21 0 40,21-4-40,-2 0 0,-3 4 8,5-4 0,-21 4 32,17 0-72,2 0 24,-3 0-40,1 0 56,-17 0 32,19 0-32,-3 0 32,3-6 32,-2 2-56,-17 4 24,16 0-8,3-5-48,0 5 8,-1 0-16,-18 0 64,19 0-56,-2 0 48,-1 0-48,-9 0 16,-7 0 40,23-4-32,-17 4-16,10 0 96,-9-4-48,-7 4 0,16 0 0,-12 0-32,15 0-104,-13 0 112,-6 0 24,19 0-32,-2 0 0,-11 0 88,19 0-104,-25 0 48,17 0-48,-1 0 15,3 0-7,0 0 8,-19 0 32,18 0-32,1 2 32,0 0-32,-2-2 24,-17 0 8,18 0-24,1-4 16,-2 4 40,-1 0-48,-16 0 16,19 0 0,-13 0-40,17 0-32,-17-4 40,-6 4 32,17 0-40,-11 0-32,11 0-24,-13 0-48,-4 0 144,17 0-136,-13 0-32,2 0 8,13 0 8,-19 0 152,6 0-192,15 0-16,-15-4 16,17 4-8,-23 0 200,6 0-152,11-4 32,-11 4 0,11-5 32,-17 5 88,6-4-80,11 4 8,-11-4 40,11 4-48,-17 0 80,6-4-48,10 4-16,-11-4-8,1 4 8,-6 0 64,19-4-104,-15-1-16,2 1-24,0 0 24,-6 4 120,6-4-144,1 0 24,-1 0 24,0-1 16,-6 5 80,6-4-48,11-2-40,-17 2 24,6 0-16,-6 4 80,17-6-48,-13 1 0,15 1-8,-13 0 8,-6 4 48,19-4-64,-13 4 16,13-4-16,-13 0 7,-6 4 57,21 0-56,-17 0 24,15 0 0,-19 0-32,0 0 64,6 0-40,-2 0-24,0 0-40,-4 0-24,0 0 128,0 0-248,0 0-464,-2 0-328,-15 0 40,17 0 1000,-22 0-848,-26-23 359,0 16-2719,48 7 3208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9:40.06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1 165 6017,'0'0'0,"0"-4"48,4 0 0,-4 4-48,4 0 64,2-4-16,0 4-8,1 0 16,-7 0-56,16 0 64,-12 0 8,15 0 48,-2 0 8,-17 0-128,16 0 144,5 0 16,2 0 24,4 0-16,-27 0-168,29 0 192,0 0 0,3 0-8,3 0 8,-35 0-192,37 0 184,1 0-8,-1 0-8,1 2-48,-38-2-120,37 2 128,1 2-40,1-2-24,1 4 32,-40-6-96,41 7 48,3-1 24,2 0 8,2 0-39,-48-6-41,52 7 104,0-1 8,2 0 40,4-2 24,-58-4-176,64 7 176,1-5 24,4 2-8,-1 0 8,-68-4-200,69 2 208,2 0 8,-1-2 16,3 2 32,2-2-40,-75 0-224,75 0 208,4 0 16,-2 0-48,2-4 8,-79 4-184,81-4 136,4 0-48,3 0-32,-3-1-40,-85 5-16,90-4 32,-1 0-24,-2 0 32,3 0-8,-90 4-32,87-4 24,-2-1 0,3 1 0,-3 4-16,-85 0-8,83-4 24,-4 0-16,-4 0 8,0 0 16,-75 4-32,73-7-8,-2 3 32,1 0-24,-3-2-16,-69 6 16,71-4-8,-5-3-24,3 1 40,-2 0 16,-67 6-24,66-6 40,-1-1-8,1 3-24,-1 0 24,-65 4-32,64-4 8,3 0 16,-1 0 8,-1-1-48,-65 5 16,66 0 0,-3-4-24,-3 4 8,3 0 0,-63 0 16,62-4 0,2 4 56,5 0-64,2 0 16,-71 0-8,71 0-16,1 0-80,1 0 88,2 0-8,-75 0 16,73-4 0,2 0 56,-2 4-48,-3 0 16,-70 0-24,73-4 8,2 0 24,0 4 8,-2-5 32,-73 5-72,68 0 96,-3-6 8,-1 0 8,-1 2 0,-63 4-112,62-7 96,-2 3-15,1-2-49,-7 2-8,-54 4-24,52-4 56,0 0-40,-2-1 24,0 5-8,-50 0-32,50-4-8,0 0 32,2 0-48,-2 4 24,-50 0 0,54 0 24,-2 0-56,2 0 64,4 0-16,-58 0-16,60 0-32,3 0 32,-1 0 0,1 2-8,-63-2 8,60 0 0,2 2 8,-1 0-40,-1-2 32,-60 0 0,58 2-40,-2 0 32,-2-2 8,-4 0 0,-50 0 0,48 0 0,-6 0 48,-3 0-48,-3 0 32,-36 0-32,33 0 160,-4 0-80,-2 0 32,-4 0-16,-23 0-96,21 0-8,-2 0-24,-1 0 0,1 7-56,-19-7 88,6 6-80,19 0-8,-8 2-64,-11 1 16,-6-9 136,23 18-177,-17-11-31,15 11-96,-15-11-72,-6-7 376,17 16-624,-13-9-272,2 13-248,-2-11-233,-4-9 1377,0 20-1312,0-3 328,-2-9 320,-18 13-3441,20-21 4105,0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9:43.18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0 185 5353,'0'0'0,"0"-6"112,0-15 112,0 15 120,4-15 120,-4 21-464,0 0 608,0-6 40,0 0 8,0-1-32,0 7-624,4-4 577,-4 4-129,5-4-112,1 4-16,-6 0-320,6 0 272,13 0-8,-13 0-8,-6 0-256,21 0 192,-2 0-24,-1 0 8,5 0 32,2 0 24,-25 0-232,29 0 288,7 0 56,3 0 24,5 0-16,-44 0-352,48-4 345,4 0-49,0 0-32,2-1 16,-54 5-280,58-6 240,2 2 24,5-2-40,4 0 16,-69 6-240,70-7 208,1 1-16,0 0 8,-1 0-40,-70 6-160,71-7 176,2 3-40,0 0 40,-2 0-48,-71 4-128,72-4 168,-3 0-24,6 4-40,0-5 40,-75 5-144,73 0 120,1-4 8,-3 4-32,0-4 24,-71 4-120,71 0 72,1 0 0,-3 0 0,0 0-8,-69 0-64,68 0 73,-1 2-1,0 0 8,-3 0 24,-64-2-104,65 2 120,-3 0-24,0 3 16,1-1 24,-63-4-136,60 4 64,0 2 8,3 0-24,-5 1-96,-58-7 48,60 6 0,1 0-48,-3 0 56,2 1 16,-60-7-24,61 6 16,1 0 48,3-2-80,1-2 32,-66-2-16,67 2-40,1 1 40,1-1 0,0-2 8,-69 0-8,70 2 32,3-2-8,0 0 24,0 0-72,-73 0 24,75 0 48,-3 0-64,8 0 56,-1 0 48,-79 0-88,77 0 64,-1 0 8,-1 0-24,2 0-8,-77 0-40,77 0 48,2 0-8,0 0-16,-4 0-24,-75 0 0,77 0-24,0 0 48,2 0-24,0 0 48,-79 0-48,79 0 40,0 2-48,3 0 32,-1 0-24,-81-2 0,83 2 24,0 0-16,-2 2 8,0-2-16,-81-2 0,79 2 48,3-2 8,-1 0 16,-4 0-8,-77 0-64,77 0 16,-2 0 48,-1 0 8,1 0-8,-75 0-64,73 0 88,0 0-48,-2 0 24,1 0-24,-72 0-40,73 0-16,0 0 48,0 0-24,-2 0-16,-71 0 8,68 2 64,3-2-64,-2 3-16,-1-1 64,-68-2-48,71 4-48,-2 2 8,-1-2 32,-3 2-8,-65-6 16,64 7 40,1-1-32,-3 0 48,1 0-72,-63-6 16,60 7 24,-2-1 16,0 0-112,1 0 104,-59-6-32,60 7 16,0-1 0,1 0 16,-3-2-16,-58-4-16,56 6 16,-4-3-16,0-1 0,0 2 8,-52-4-8,50 2-40,2 2 104,0-2-64,-2 2-64,-50-4 64,52 2-8,0 0-96,-2 3 120,0-3-32,-50-2 16,48 2 16,2 0-48,-3-2 32,-1 0 32,-46 0-32,46 0 8,0 2 16,-3-2-24,-1 0 32,-42 0-32,40 2-16,-1-2 16,-1 0 24,-3 2 16,-35-2-40,35 0 40,1 0 24,-3 0 0,2 0-80,-35 0 16,34 0 32,-5 0-24,0 2-16,0-2 40,-29 0-32,27 0 32,2 0-24,0 0-8,0 0-24,-29 0 24,29 2-16,3 0 16,-1-2-8,-2 2-8,-29-2 16,31 0-8,-2 0 8,0 0-32,1 0 64,-30 0-32,31 0 8,-2 0 8,0-4-8,-2 4 8,-27 0-16,27 0 16,0-4-16,2 4 64,0-4-88,-29 4 24,32-4 48,1 4-32,0-4-8,-2 4 32,-31 0-40,34-5 0,1 5-8,0-4 8,3 0 0,-38 4 0,39 0-16,-1-4 56,1 0-40,3 0-16,-42 4 16,42 0 0,-1-5-8,3 1 8,0 4 32,-44 0-32,41-4 16,1 0 40,-1 4-48,-3-4 16,-38 4-24,37 0 16,3-4-16,-5 0 16,7 4-8,-42 0-8,37-5 40,3 5-24,-1 0 8,1 0-40,-40 0 16,37 0-48,5 0 72,-5 0-64,1 0 0,-38 0 40,37 0 56,1 2-112,-1 1 88,-2-1-8,-35-2-24,38 2 0,-5 0 24,0-2-32,3 0 16,-36 0-8,33 0 0,0 0-8,1 0-8,-3 0-8,-31 0 24,33 0 0,0 0 24,1-4 0,1-1-24,-35 5 0,35-4 16,3 0-32,-1 0 8,3 0 32,-40 4-24,37-4 0,1-1 0,1 1 0,1 4 0,-40 0 0,37-4-16,1 4 32,-1 0-40,-2-4-32,-35 4 56,34 0-16,-1 0-8,0 0 24,1 0-8,-34 0 8,31 2-16,0 0 16,0 2-16,0 3 8,-31-7 8,32 4 8,-3 0 8,4 0 32,-2 0-16,-31-4-32,33 4 0,1-2-16,-1 3 0,0-3 32,-33-2-16,32 0 24,-3 2-24,0 0-8,-2 0-32,-27-2 40,29 2-16,-4 0 40,0 0-8,0 0 8,-25-2-24,23 2-8,2 2-32,-2 1 40,4 1 8,-27-6-8,25 6 0,2 0-32,0 1 56,0-1-40,-27-6 16,31 6 16,2 2-16,3-1-40,-1-1 24,-35-6 16,33 6-40,0 0 32,3-4 8,1 5 8,-37-7-8,34 2 0,1 0 16,-2-2-16,3 0-48,-36 0 48,35 0 24,0 0-48,-1 0 8,-1 0 40,-33 0-24,31 0-40,2 0 56,1 0-32,-1 0 48,-33 0-32,31-4-16,0 0 16,1 4 40,-1 0-96,-31 0 56,33-5 40,2 5 0,-3 0-80,1 0 56,-33 0-16,31 0-80,0 0 96,1-4 72,-3 4-8,-29 0-80,29-4 112,0 4-112,-2-4-8,2 4 32,-29 0-24,27-4-24,2 0 32,0-1-16,0 1 32,-29 4-24,34-4 64,-3 0-64,4 0 32,3 0-104,-38 4 72,37-5 0,3 1 32,-3-2-32,3 2 0,-40 4 0,39-6-16,1-1 16,-1 3 16,1 0 48,-40 4-64,39 0 16,1-4-8,-1 0-48,-1 4-40,-38 0 80,39-4 16,-1 4-56,-1 0 0,-1-5 0,-3 5-24,-33 0 64,35-4-48,-1 4 112,1 0-16,-2-4-32,-33 4-16,31 0 0,1 0 16,-1 0-88,-2 0 72,-29 0 0,33 0 0,3 0-24,-1 0 24,2-4 24,-37 4-24,38 0 0,-1 0-8,3 0 16,1 0-32,-41 0 24,42 0 16,4 0-40,-3 0 24,3 0 8,-46 0-8,46 0 0,-4 2 0,-1 0 56,1 0-32,-42-2-24,39 2-16,3-2 32,0 2-72,1 0 24,-43-2 32,42 3 8,4-1-8,-1 0-24,1 0-32,-46-2 56,46 2-64,0-2 24,-1 0-8,1 2 64,-46-2-16,46 0-16,0 2 40,-5-2 16,1 0-40,-42 0 0,42 0 16,-5 0-80,-2 0 64,-1 0-16,-34 0 16,31 0-16,-2 0 48,-2 0-48,0-4 40,-27 4-24,29 0-24,-4 0 24,2-4 0,2 4 0,-29 0 0,27-4 16,0-1 8,3 5-16,-6 0-16,-24 0 8,25-4 0,0 4-40,2-4 0,-2 4 40,-25 0 0,25-4-24,0 0 0,0 4 8,2 0-24,-27 0 40,27 0-24,5 0 24,1 0-24,2 0-32,-35 0 56,36 0 16,1-4-40,-2 4 8,3-5 80,-38 5-64,37 0-104,1 0 32,1 0 16,1 0-16,-40 0 72,39 0 0,3 0-16,-3 0 16,-1 0 0,-38 0 0,39 0 48,-1 0-32,1 0 0,1 2-8,-40-2-8,39 3-8,-1-1-8,1 2 16,1-2-16,-40-2 16,37 4 16,3 0 8,-3-2-24,3 2 0,-40-4 0,41 3-24,-3 1 8,1-2-16,-1 2 16,-38-4 16,37 4 0,3-2 0,-3 0 40,3-2-40,-40 0 0,41 0-24,-3 0 32,3 2-32,-1-2 24,-40 0 0,37 2 0,1-2 0,-1 0-40,-3 0-48,-34 0 88,31 0-16,-2 0-16,0 0-24,0 0 56,-29 0 0,27 0 40,0 0-24,-2 0 16,-2 0-16,-23 0-16,23 0-16,-4 0-8,-1 0 48,-1 0 8,-17 0-32,17 0-32,1 0 64,1 2-24,0-2 16,-19 0-24,21 0 0,0 0-24,1 0 24,1 0-40,-23 0 40,25 0 16,4 0-16,3 0 0,-1 0 0,-31 0 0,35 0 0,0 0 0,3 0 16,1 0-8,-39 0-8,38 0 24,-1 0 32,-1 0-48,-1 0 32,-35 0-40,35 3 16,-1-3-8,-1 0-16,-2 2-32,-31-2 40,31 0-48,3 0-16,-3 2 64,2-2 24,-33 0-24,29 0 8,0 0-16,1 0 8,-1 0-56,-29 0 56,29 0 0,2 2 32,-2-2-32,4 2 8,-33-2-8,32 0 56,1 0-88,0 0 64,3 2-72,-36-2 40,37 2-56,-2 0 24,3 0 0,-3 0 48,-35-2-16,36 4 16,-3 1 32,2-3-24,-4 4-24,-31-6 0,32 4-8,-1-2-24,-2 2 8,-2-2 16,-27-2 8,25 3-32,-4-1 24,0 0 8,-15 2 8,-6-4-8,23 2 32,-19 0-24,12 0-16,-16 0 32,0-2-24,5 0 8,-1 0 32,-4 0 16,4-4-32,-4 4-24,0-4 48,4 0-8,-4 0-16,6-3 0,-6 7-24,5-16-8,1 11 32,15-11 0,-15 12 32,-6 4-56,27-7 32,-6-9-32,4 12-24,0-3 0,-25 7 24,27-6-64,4 2 64,0 0 16,0 4-72,-31 0 56,31-4 40,-4 4-40,1-5 16,-4 1-16,-24 4 0,21-4 24,-2 0-40,-13 4-24,0-4-24,-6 4 64,5 0-160,-5-4-336,0 4-344,-9 0-457,9 0 1297,-31-17-1352,-6 13-336,-13-13-753,-11 11-695,61 6 3136,-79-27-2753,-25 6-2504,104 21 5257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19:44.86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758 176 5081,'0'0'0,"-2"-5"88,-5 5-40,-1 0 32,2-4 40,0 4 104,1-4 112,1 4 80,4 0-416,-2 0 512,-2-4 40,2 4 72,0-4 32,2 4-656,-2 0 673,2 0-41,0 0-80,0 0-80,0 0-472,0 0 336,0 0-72,16 0-24,-9 0-32,-7 0-208,25 4 304,-2 2 8,8 0 64,6 3 88,-37-9-464,46 8 505,8-2 63,13 1 64,8-3-72,-75-4-560,85 2 504,8 0-40,9-2-32,4 0-24,-106 0-408,111-6 376,5-17 64,1 16-55,5-13 7,-122 20-392,123-7 424,-2-15-88,-1 15 8,-3-16-40,-117 23-304,116-6 256,-3-10-24,-5 9-40,-2-9-64,-106 16-128,102-4 96,0-3 8,-4 1-16,-1 0 72,-97 6-160,98-6 128,0 1 16,-2 5 80,1-4-24,-97 4-200,96 0 144,2 0 16,0 0-128,-3 0-72,-95 0 40,94 2 40,0 5-56,-3-1 56,-1 0 40,-90-6-80,87 8 40,-2-1 0,3-1-8,-5 0-24,-83-6-8,79 4 40,-2 0 0,-6-2 16,-3 3 24,-68-5-80,69 4 41,0 0 15,-3-2 16,1 2-88,-67-4 16,66 2 64,1-2-64,-1 0 40,3 0 72,-69 0-112,69-4 80,1 0 48,1-2-32,0 2 0,-71 4-96,69-7 56,1 1 24,1-11-64,-4 13 24,-67 4-40,66-4 8,-3-2 24,-5 2 24,0-3-56,-58 7 0,58-4 16,1 4 8,1-4 0,-2 4 8,-58 0-32,56 0-16,3-4-24,1 4 0,-2-4-16,-58 4 56,58 0 16,1 0 24,-3 0 24,-4 0 24,-52 0-88,48 0 24,-3 0 32,-3 0 0,-5 0-16,-37 0-40,40 0 128,-5 0-112,3 2-16,-3 0 24,-35-2-24,35 2-8,1 2 16,-3 2-16,0 1 16,-33-7-8,32 6 0,-5 0 0,-2 0 16,-2-1 0,-23-5-16,18 6-16,-12 0 16,15-2-16,-17 2-48,-4-6 64,7 5-16,-1-1-112,-2 0 64,0-2-64,-4-2 128,0 2-192,0 0 40,0-2-72,0 2-8,0-2 232,-2 0-240,0 0-89,-4 0-7,-2 0 32,8 0 304,-17 0-288,11 0 24,-15-4-40,13 4 0,8 0 304,-23-4-376,4 4 8,-2 0 40,-2-4-64,23 4 392,-23 0-272,0 0 0,-4 0 0,-2 0 40,29 0 232,-35 2-217,-5 2 49,1 0 40,-5 2 64,44-6 64,-46 7-32,-4-1 8,-4 2 24,-6 1 0,60-9 0,-64 6 24,-7 2 0,-6-2 8,-8 3 64,85-9-96,-92 16 96,-10-12 40,-8 3 9,-11-3 7,121-4-152,-131 6 160,-10 0 48,-7 1 16,-10-1-16,158-6-208,-167 6 224,-3-4-32,-9 0-8,-2 2-56,181-4-128,-185 2 88,-2 1-32,-3-3-24,-3 0 24,193 0-56,-191 0 32,-1-5 48,5 1-96,-2-2-56,189 6 72,-183-4-152,2 0-80,2 0-40,4-1-56,175 5 328,-173-4-352,3 0-96,-3 0-9,0 0-111,173 4 568,-174 0-728,-5-4-280,-2 4-312,0 0-369,181 0 1689,-181 0-1848,-2 0-16,-5 2 151,3 0 521,185-2 1192,-187 4-816,6 2 392,2 0 288,7 3-3433,172-9 3569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0:20.66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136 169 3344,'0'0'0,"-2"0"2569,-3 0-2505,-1-4-40,0 4 8,0 0 0,6 0-32,-7-5 48,-1 5-24,0 0-16,2 0 16,6 0-24,-9 0 8,3 0 32,0 0-8,0 0-8,6 0-24,-7 0 16,1 0 0,0-4 8,2 0 0,4 4-24,-5-4 8,1 0 8,0 0 8,0-1 8,4 5-32,-4-4 56,2 0-16,0 4 16,0-4-16,2 4-40,-2-4 48,2 0 24,0-1-40,0 1 64,0 0-56,0 4-40,0-4 48,-3 4 24,3 0-56,0-4 48,0 4-64,0 0 56,0-4 0,0 4-16,0 0 0,0 0-40,5 0 40,-1 0-24,0 0 40,2 2-24,-6-2-32,6 0 40,11 2-8,-13 0-8,13-2 0,-17 0-24,4 2 16,15-2 40,-13 2 8,17 2-16,-23-4-48,16 4 48,1 1-8,4-1-16,0 0 48,-21-4-72,23 4 80,2 0 16,2-2 24,2 0-24,-29-2-96,33 2 120,0 3 32,3-3-24,1 0 48,-37-2-176,38 2 128,1-2 8,3 0 105,-1 0-33,-41 0-208,44 0 224,0 0 8,-1 0-16,1 0 24,-44 0-240,42 0 248,-1 0 0,-1 0-32,-1 0 32,-39 0-248,38 0 296,-3 0 32,-2-6 8,-1 6-24,-32 0-312,29-5 344,0 5-40,-4 0 56,-6 0-15,-19 0-345,20-4 320,-3 0 32,0 0-96,-11 0 40,-6 4-296,25 0 192,-19 0-88,19 0-8,-25 0-96,17 0 72,-17 0-72,16 0 40,1 2 72,0 0-32,1 0-48,-18-2-32,17 6 32,2-4-16,1-2 24,1 2-40,-21-2 0,23 3 56,0 1 0,2 2-32,0-4 56,-25-2-80,27 2 80,-2 0-24,2 0 40,0-2-16,-27 0-80,27 0 64,2 0 16,-2 0-8,-2 0 8,-25 0-80,27 0 104,2 0-16,1 0 16,-30 0-104,29 0 168,-29 0-168,31 0 88,-2 0 24,0 0-48,0 0-40,-29 0-24,29 0 96,0 0-24,3-4 8,-32 4-80,31 0 72,-31 0-72,29 0 24,2-4 48,-2 4-48,3 0 48,-32 0-72,31 0 88,0 2-64,0-2 24,-31 0-48,31 0 24,-31 0-24,36 0 8,1 0 32,1 0 40,-3 0-16,-35 0-64,33 0 97,1 0-25,-1 0-72,-33 0 0,31 0 48,-31 0-48,33 0-40,-1-4 56,-1 4-8,0 0 8,-31 0-16,31-4 56,0 4-32,-2 0 32,1-4-48,-30 4-8,31 0 24,-2-5 16,2 5-40,0 0 56,-31 0-56,32 0 48,-1 0-96,0-4 96,0 4-56,-31 0 8,29 0-64,2 0 128,3 0-104,-1 0 56,-33 0-16,33 0 48,3 2-40,-1-2 8,-2 0 8,-33 0-24,38 0 16,-3 2-32,3 0 32,-1 1 8,-37-3-24,37 0-24,5 0 8,0-5 40,-1 5-48,-41 0 24,44-4 24,0 4-32,-3-4 8,-1-2 8,-40 6-8,37-4 16,1-1 40,-5 5-56,0 0 24,-33 0-24,29-4-24,3 4 24,-1 0-24,-2 0-8,-29 0 32,29 0 0,0 0-16,-2 0 32,2 2 56,-29-2-72,29 5 8,1-3 8,1 0-16,0 2-96,-31-4 96,31 4-40,0 2-32,1 1 48,-1-5 24,-31-2 0,33 2-24,0 0 72,1 0-48,1 0 0,-35-2 0,33 4 24,1-2-24,1 2-24,0-2 48,-35-2-24,34 0-16,-1 0 16,0 0 16,-2 0 24,-31 0-40,34 0 8,-1 0 8,0 0-16,5 0-40,-38 0 40,35 0-24,2 0 0,1 0 0,-1 0 48,-37 0-24,34 0 0,1 0 48,-4 0 0,0 0-56,-31 0 8,32 0 48,-1 2-72,0 1 24,0-1-16,-31-2 16,36 2-32,-3-2 32,0 0-56,3 2 48,-36-2 8,33 0 0,-2 2 0,2 0 0,1 2 24,-34-4-24,31 4-88,0 3 40,2-1-8,-2 0-8,-31-6 64,36 6 8,-3 11-40,0-9 8,1 15-24,-34-23 48,33 17 0,2-1-40,1 1 32,-1-11-32,-35-6 40,38 9 0,-3-3 0,0 0 0,3-2 24,-38-4-24,39 2-24,1 0 40,-3-2-57,3 0 58,-40 0-17,37 0-17,-1 0 9,-1 2 16,-2 1-16,-33-3 8,33 0 8,-1 0-8,-1 0 0,-4 0-24,-27 0 24,25 0-24,0 0 0,0 0 16,-2 0-16,-23 0 24,25 0 0,0 0-16,0 0 16,0 0-8,-25 0 8,24 0-16,4 0 40,-1 0-32,0 0 80,-27 0-72,29 0-48,0 0 24,-2-5-40,0 1-16,-27 4 80,27-4-40,0 0 8,0 0 8,0 0 0,-27 4 24,29 0 8,-2-5-32,0 1 40,-2 0-16,-25 4 0,27 0 0,-2-4-24,0 0 0,2 0 8,-27 4 16,23-5-24,0 1 16,0 4-40,-2-4 24,-21 4 24,21 0-64,-1-4 56,1 0-40,2 4-16,-23 0 64,23-4-24,0-1-40,0 5 16,2-4 24,-25 4 24,25-4-88,2 4 32,0-4-16,2 0-8,-29 4 80,27 0-48,0 0-24,0 0 64,-2 0-40,-25 0 48,25-4-32,0 0 8,-2 4 32,-2 0-40,-21 0 32,18-5-8,1 5 8,-2 0-64,1 0 64,-18 0 0,17 0-32,2-4 32,-3 4-32,3 0 64,-19 0-32,17-4-48,1 4 64,1-4 16,0 4-56,-19 0 24,19 0 48,-1-4-80,1 4 8,2-4-16,-21 4 40,21-5-8,-1 5 8,1 0-24,0 0 0,-21 0 24,19 0-80,0-4 48,-3 4-24,3 0 32,-19 0 24,19 0-40,-1 0-24,1 0 48,0 0-48,-19 0 64,18-4-32,1 4 32,-2 0-40,2 0 16,-19 0 24,16-4-16,1 4-8,0 0-24,-1-4 16,-16 4 32,17 0-56,-1 0-16,3 0 48,-2-4-32,-17 4 56,16 0 0,3-5-32,-2 5-8,2 0 16,-19 0 24,18-4-112,-1 4-24,2 0-32,-1 0-16,-18 0 184,19 0-176,-2 0 8,1 0 40,-1 0-16,2 0 32,-19 0 112,19-4-88,-1 4 0,-1 0 40,-17 0 48,6-4-32,17 4 16,-17 0 16,17-4 0,-17 0 24,-6 4-24,23 0 8,-17-5 8,15 5-40,-14 0 0,-7 0 24,20 0-16,-13 0-8,13 0 48,-13 0-24,-7 0 0,20 0-16,-13 0 16,11-4-16,-11 4 24,-7 0-8,20 0-8,-13 0 8,11 0-16,-11 0-16,-7 0 32,18 0-16,-11 0-16,11 0 16,-11 0 0,-7 0 16,16 0-24,-10 0 0,13 0 24,-13 0-16,-6 0 16,21 0-24,-15 0 24,17 0-24,-6 0 40,-17 0-16,6 0-16,19 0-24,-8 0 8,-1 0 24,-16 0 8,17 2-8,0-2 56,-11 2-64,19 1 32,-25-3-16,17 0 0,-1 0-64,1 0 120,0 0-128,-17 0 72,6 0 0,19 0 16,-9 0-64,1 0 48,-17 0 0,17 0 8,-1 0 32,-9 0 8,17 0-64,-24 0 16,7 0 0,20 0-16,-11 0-16,1 0 48,-17 0-16,17 0-8,-1 0 16,3-5-8,-2 5 16,-17 0-16,18 0 8,-1 0-40,0 0 8,-1 0 8,-16 0 16,7 0 0,18-4 8,-19 0 16,19 4-24,-25 0 0,6 0 0,17 0 16,-17 0-16,15 0-8,-21 0 8,6 0 8,15 0-40,-17 0 0,15 0 24,-19 0 8,4 0-25,13 0 9,-11 0 8,11 0-16,-17 0 24,4 0-24,12 0 40,-11 0-40,11 0 32,-16 0-8,4 0 0,3 0 0,11 0 16,-14 0-32,-4 0 16,7 0 16,9 2-32,-16-2 48,7 0-40,-7 0 8,6 0-8,0 0-16,11 2 32,-13 0 8,-4-2-16,4 2 0,13-2 16,-13 0-64,2 0 24,-6 0 24,17 0-32,-13 2 0,12 1 16,-11-1 0,-5-2 16,16 2-16,-12 0 16,13 2-32,-11-2 8,-6-2 24,17 0-16,-13 0 0,2 0 40,11 0-24,-17 0 0,4 2 40,2-2-56,1 0-8,9 2 24,-16-2 0,4 0 8,1 0 8,1 0 8,0 0-8,-6 0-16,6 0-16,1 0 16,-1-4-16,10 4 8,-16 0 8,0 0-16,7 0 16,9 0-8,-11-4 40,-5 4-32,6 0 8,0 0 0,11 0-8,-13 0-16,-4 0 16,6 0-8,0 0-8,11-4 8,-17 4 0,0 0 8,17-4 8,-17 4-32,6-5 24,0 5 0,-6 0 0,17 0-8,-13 0 8,2 0 0,11 0-16,-17 0 16,4-4 0,15 4 0,-13 0-16,13 0 40,-19 0-24,16 0-8,1-4-24,0 4 16,-1 0-32,-16 0 48,17-4-24,-11 0-24,19 4-8,-8-4 0,-17 4 56,18 0-96,-1 0-32,0 0 16,-1 0-40,-16 0 152,17-5-120,-11 5 8,19-4-8,-8 4 72,-17 0 48,6 0-40,17-4 32,-17 4 0,17 0 16,-23 0-8,17 0 0,-1-4-8,1 0 24,2 0-24,-19 4 8,18-5 8,1 5-16,0 0-16,0-4 40,-19 4-16,18 0-16,1 0 48,0 0-32,-1 0-16,-18 0 16,21-4 8,0 4-16,0-4-8,2 4 40,-23 0-24,21 0-8,-1-4-8,1 4 16,-2 0 0,-19 0 0,21 0-24,-1 0 32,1 0 8,0 0-16,-21 0 0,21 0 72,2 0-72,-2-4 0,-1 4 0,-20 0 0,19 0-40,2 0 40,2 0 8,0 0-8,-23 0 0,25 0-8,0 2 16,-3-2-8,1 0 0,-23 0 0,23 0 16,-2 0-8,2 2 8,-4 0 8,-19-2-24,23 2-8,-3 0 32,1-2-32,0 0 16,-21 0-8,23 0 40,-2 0-48,2 2 24,-1 0-24,-22-2 8,25 0-8,-2 0 8,-2 0-8,0 2 16,-21-2-8,21 0 16,-1 0-24,1 0 40,0 0-56,-21 0 24,21 0 24,0 0-8,2 2 16,-1 0 32,-22-2-64,23 0-40,0 0 8,2 0-8,0 0-16,-25 0 56,25 0 8,4 0 8,2 3-16,-1-3 24,-30 0-24,29 2 24,0 0 0,0 0-8,0-2-32,-29 0 16,31 0 8,-4 0-8,-2 2 24,0-2-8,-25 0-16,23 0 24,0 0-8,-2 0 24,-3 0 8,-18 0-48,19 0 24,2 0 16,-2 0-24,2 0 24,-21 0-40,20 0 32,-1 0-8,2 0-24,-2 0-8,-19 0 8,18 0 16,5 0-24,-4 0 24,2 2 8,-21-2-24,18 2 40,-1-2 8,0 2-16,1-2 0,-18 0-32,17 0 16,0 0 0,-1 0 32,-9 0-16,-7 0-32,22 0 16,-15 0 8,11 0 0,-11 0-16,-7 0-8,18 2-8,-11 0 24,11-2-16,-11 2 8,-7-2-8,25 2 0,-19 1-8,19-1-8,-19 0 24,-6-2-8,27 0 0,-8 0 0,0 0 8,1 0 0,-20 0-8,21 2 32,-2-2 0,2 2-32,2-2 0,-23 0 0,20 0 24,1 0-24,2 0-16,0 0 48,-23 0-32,21 0-16,2 0-32,-3 0 0,3 0 8,-23 0 40,19 0-24,2 0 16,-2 0 40,-1 0-32,-18 0 0,19 0-8,0 0 40,-1 0-48,-1 0 32,-17 0-16,19 0 24,-3 2 8,1-2-24,2 0-24,-19 0 16,16 0 0,3 0-8,2-4 32,-2 4 8,-19 0-32,20 0 0,-1 0 0,0 0-8,-2 0 0,-17 0 8,16 0 0,-10 0 16,17 0 0,-16 0 8,-7 0-24,18 0 32,-11 0-80,9 0 48,-10 0-40,-6 0 40,17 0-24,-11 0 56,11 0-32,-13-4 0,-4 4 0,17-5 24,-13 1 0,0 0-8,2 4-16,1-4 32,-7 4-32,4-4-16,0 4 32,0-4-8,0-1 0,-4 5-8,0-6 24,0 2 24,0-2-8,0 2-40,0 4 0,4-4 0,-4-1-24,0 5 24,0 0-24,0-6-8,0 2 32,5 0-24,-5 4 24,0 0-24,4-4 24,0 4 0,-4 0 0,4 0 0,0 0-16,0 0 0,0-5 16,-4 5 0,5 0-16,-1 0 0,0 0 8,2 0 16,-6 0-8,6 0 0,1 0 16,13 0 0,-13 0-16,-7 0 0,18 0 0,-11 0 8,16 0 16,-17 0-72,-6 0 48,25 0-8,-19 0 0,17 0 8,-6 0 48,-17 0-48,6 0 0,19 0-16,-9 0 0,-9 0-8,-7 0 24,25 0 0,-9 0 48,1 0-56,2 0 56,-19 0-48,6 0-8,19 3-48,-9-1 72,3 0-48,-19-2 32,17 2 8,2 0-16,-3 0-24,1 0 8,-17-2 24,16 2 16,1 0 16,0-2-16,-11 2 8,-6-2-24,21 0-16,-15 0 16,11 2 0,-13-2-56,-4 0 56,16 0 8,-11 0 0,-1 2 8,2 1 0,-6-3-16,4 0-32,0 0-16,-4 0 16,0 0-8,0 0 40,4 2 0,-4 0 0,0 0 8,0-2-8,0 0-8,0 0 16,0 0-48,0 0 80,0 0-56,5 0 16,-5 0 32,0 0-32,0 0-64,0 0 24,-2 0 0,2 0 40,-3 0 0,1 0-32,0 0-32,-2 0 48,4 0 16,-6 0-40,2 0 40,-2 0 16,-3 0-16,9 0 0,-8 0-32,2 0 8,-3 0-72,1 0 56,8 0 40,-17 0-8,13 0-24,-4 0 32,-13 0-16,21 0 16,-8 0-64,-15 0 24,4 0 0,-2-4 8,21 4 32,-23 0-48,-1-5-8,-6 5-16,1-6-32,29 6 104,-35-6-104,-3 2-72,-1 0-56,-7-1-112,46 5 344,-46-4-464,1 0-48,1 0-88,0 0 8,44 4 592,-41-4-617,1 4 57,3-4 80,-1 4 120,38 0 360,-35 0-224,0 0 64,1 0 80,-1 0 16,35 0 64,-33 0-48,-1 0 16,1 0 0,-2 0 0,35 0 32,-38 0-16,-1 0-8,-3 0 24,-2 0-8,44 0 8,-45 0-16,-5-5 16,-2 1-24,-2 0 0,54 4 24,-57-4-16,1 4-32,-4-4-16,-2 0-24,62 4 88,-65 0-144,-6-5-16,-1 5 16,-1 0 24,73 0 120,-73 0-88,2 0 24,0 0 16,-1-4 0,72 4 48,-69 0-40,-4 0 16,5 0 8,-5 2-32,73-2 48,-73 4 8,0 1 0,-2-1-8,0 0 16,75-4-16,-75 2 16,3 4-16,-3-2 0,0 3 0,75-7 0,-77 6-32,-2 0 40,2 0-16,2 3 0,75-9 8,-75 6-8,0 2-8,0 1 8,-4-1-8,79-8 16,-77 17-16,0-13-8,-2 4 16,2 0 8,77-8 0,-79 9 24,4-1 8,0-2-8,3 0 16,72-6-40,-67 7 32,-4-3 0,5-2 0,3 0-8,63-2-24,-58 2 40,8 4-40,2-4-8,5 5 24,43-7-16,-40 4-24,1 0 48,3 0-24,3-2 8,33-2-8,-27 4 24,2-2-16,4 1 8,2 3-16,19-6 0,-16 4 16,10 0-16,-3 0 0,3-2 8,6-2-8,-2 2 40,2 1-32,4-1 8,2 0 0,-6-2-16,25 2-40,-6 0 64,4 0 8,6-2 16,-29 0-48,33 0 96,7 2-16,1-2 32,5 0 0,-46 0-112,48 0 80,4 0 16,4-4-8,7 4-8,-63 0-80,64 0 96,3 0-8,1 0-16,-1-4 16,-67 4-88,71-4 96,-1 4-32,1-5-8,4 5-24,-75 0-32,73-4 40,2 4 24,2 0 16,0-4 8,-77 4-88,81 0 64,0 0-8,-2 0-8,0 0-48,-79 0 0,79 0 32,4 4-24,-2 2-8,0 3 56,-81-9-56,75 16-8,-2-9 0,0 1-8,-4 0-56,-69-8 72,66 17-16,-1-15-16,-7 2 8,-4-2 24,-54-2 0,54 0-24,-2 0 40,-4 0 24,-2-4 8,-46 4-48,41-4 64,1-2-24,-3-11 0,-1 13-8,-38 4-32,35-6 24,-1-11-8,-1 17-8,-4-6 8,-29 6-16,31-4 8,-4-1-8,-2 1 8,0 0-24,-25 4 16,25 0 0,0 0-8,-2 0 24,2 0 0,-25 0-16,21-4 8,0 4 0,-1 0 24,1 0-16,-21 0-16,19 0-16,2 0 32,2 2-24,-3 0 8,-20-2 0,25 2 32,-2 0-16,-2 0-16,2 0 8,-23-2-8,25 5-16,-2-3 8,2 0 24,0 0-16,-25-2 0,27 2 32,0 2-16,0-2-32,2 0 24,-29-2-8,29 2 0,0 0 24,0-2-8,0 0 16,-29 0-32,30 0-16,-3 0-8,4 0 32,0 0 8,-31 0-16,31 2 80,2-2-24,3 3 0,-1-3-8,-35 0-48,33 0 56,3 0 8,1 0-8,1 0 8,-38 0-64,39 0 72,1 0 0,-3 0-8,3 0 8,-40 0-72,37 0 72,3-5-8,-1 1 32,3 4 0,-42 0-96,41 0 104,-1 0 25,2 0-1,-5-4 16,-37 4-144,37 0 152,-1-4-8,-1 0 8,-4 4-48,-31 0-104,32-4 120,-3-1-32,2 5-8,-2-4 32,-2 4-64,-27 0-48,27 0 64,-2-4-48,0 4-32,0-4 32,-25 4-16,27 0-8,-2 0 24,-2 0-8,2 0-32,-25 0 24,25 0-24,-2-4-24,2 4 32,-2 0 8,-23 0 8,25 0 0,-1 0 24,1 0-48,2 0 48,-27 0-24,25 0 16,3 0 0,-4 0-8,4-4 0,-28 4-8,29 0 32,-2 0 16,2-5 40,0 5 16,-29 0-104,27 0 120,0 0 8,0 0-24,0-4 0,-27 4-104,27 0 104,0-4 0,0 0-32,2 4 16,-29 0-88,27 0 56,3 0-16,-1-4-8,-2 4 16,-27 0-48,27 0 32,0 0 16,0 0 8,-2-4-24,-25 4-32,25 0 40,-2 0 32,0 0-40,-1 0 40,-22 0-72,21 0 24,2-4-48,0 4 56,0 0-80,-23 0 48,25 0 40,-2 0-24,2 0-24,0 0 48,-25 0-40,27 0-16,0 0 32,0 2 0,2 2-16,-29-4 0,29 2 0,2 0-8,-4 0-24,2 0 16,-29-2 16,27 2-8,0 0 8,0 0 24,1 2 8,-28-4-32,24 5 16,4-3 16,-3 0-40,2 0-24,-27-2 32,27 2 0,0 0 8,4 0-16,-2 0 48,-29-2-40,31 2 0,0 0-32,1-2 56,-1 0-48,-31 0 24,33 0 0,-2 0 0,3 0 16,-1 0-16,-33 0 0,33 0 16,5 0 8,-3 0-16,0 0-8,-35 0 0,36-4-8,-5 0 8,0 0 8,0 0-8,-31 4 0,31 0 16,1-4-24,-3-1-8,2 1 24,-31 4-8,31-4 0,5 0-24,-1 0 64,0 0-48,-35 4 8,36 0-40,-1-5 64,2 1-96,1 4 64,-38 0 8,37-4-32,1 4-8,-1-4 72,1 4-40,-38 0 8,37 0 32,3 0-16,-1 0-80,3-4 64,-42 4 0,41 0-8,1-4 16,2 4 64,-1-5-64,-43 5-8,42 0 24,2 0-16,1 0-16,1 0 56,-46 0-48,48 0 56,2 0-48,-2 0 8,2 0-16,-50 0 0,48-4 8,-1 0 24,-3 4 16,2 0-48,-46 0 0,41 0 0,5 0 8,-2 0-16,0 0-16,-44 0 24,43 0-48,-1 0 16,0 0 16,-3 0 8,-39 0 8,37 0 0,1 0-8,-1 0 8,-1 0-24,-36 0 24,37 0 8,-1 0-16,-3 0 16,-2 0 32,-31 0-40,31 0 24,0-4-8,-1 0-16,-1 4-32,-29 0 32,25-6-24,0-1 0,-2 1 16,1-11-24,-24 17 32,28 0 0,-4-4-24,6-2 0,-1 2-16,-29 4 40,33-6-16,4 2 8,5-1-16,2 1 24,-44 4 0,43 0-32,1 0 8,0 0 0,-3 0 16,-41 0 8,42 0-40,2 0 24,-3 0-8,3 0 0,-44 0 24,40 0 0,1 0-32,-1 2-24,-3-2 64,-37 0-8,38 2-8,-5 0-16,0-2 48,0 0-40,-33 0 16,36 0 0,1-4 16,1 0-48,-1 0 40,-37 4-8,38-4 8,1 0-16,1-1 8,1 1-16,-41 4 16,42 0-32,-1-4 0,1 4-48,4 0 0,-46 0 80,48 2-88,2 2 48,2 3 64,0-1-24,-52-6 0,47 4 24,-1 0-48,0-2-16,0 2 8,-46-4 32,43 7-48,3-5 64,-2 0-16,0-2 0,-44 0 0,41 0-16,-1 0 8,-3-4-32,1 0 24,-38 4 16,33-5-40,-4 1 40,-4 0 8,-2 0-24,-23 4 16,21 0 48,1-4-56,-3 4 0,0-4-32,-19 4 40,19 0-96,-3 0 48,3 0-48,0 0 8,-19 0 88,18 0-120,1 2-40,4 0-16,2 2 0,-25-4 176,27 4-136,6 2-16,1 1 16,-1-1 24,-33-6 112,35 4-104,1 0 40,3 2 32,-3-2 8,-36-4 24,37 3 24,0-1-24,-1 2 8,1-2 32,-37-2-40,38 0 24,-5 0 56,-2 0 40,0 0-16,-4-4 16,0 0-32,-2 4-32,0-5-56,-25 5 0,25-4 32,0 4-16,0 0-56,0 0 64,-25 0-24,25 2-24,0 0 8,2 5-16,0 1-16,-27-8 48,27 17-64,2-13 8,-2 2 32,3 0-32,-30-6 56,29 6 0,-2 1-24,0-1-8,-2 0 32,-25-6 0,23 4-40,-3 1 16,-1-3 32,-13 0-8,-6-2 0,23 0 40,-19 0-32,3 0-24,-1 0 24,-6 0-8,4 0-48,0 0-16,-4 0-16,0 0-16,0 0 96,0 0-120,0 0-56,0 0-97,-2 0-215,2 0 488,-4 0-808,-13 0-264,1 0-72,-5 0 232,21 0 912,-27 0-601,-11 0 281,-7 0-2536,45 0 2856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1:11.85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1 313 4128,'0'0'0,"4"0"360,13-5 65,-11-1 23,13 0-72,-19 6-376,4 0 272,13-4-80,-13 4-64,2 0-40,-6 0-88,19 0 80,-15 2-16,15-2 0,-13 2-16,-6-2-48,21 4 72,-5 0 24,3 0 64,2 1 80,-21-5-240,27 2 296,2 0 104,2 0 32,0 0 0,-31-2-432,34 2 448,1 0-47,2-2-9,3 0-56,-40 0-336,42 0 288,-1 0-32,3 0-32,2-4 56,-46 4-280,47 0 320,3-4 16,2 4 16,0 0-56,-52 0-296,50 0 264,0 0-24,0 0-32,-2 0-48,-48 0-160,50-4 144,-2 4-24,0 0-32,-1 0 1,-47 0-89,46 0 72,2 0-40,2 2 64,2 2 16,-52-4-112,56 4 160,7 2 48,1-2-40,5 0 8,-69-4-176,66 3 136,3-3-24,2 2 0,1 0-72,-72-2-40,77 2 64,2-2 40,-2 0-72,5 0 0,-82 0-32,77 0 32,2 0-48,-2 0 56,0 0 48,-77 0-88,74-4 48,-1-1 32,0 1 8,0 0-8,-73 4-80,68-4 144,1 0 0,-2-2 8,-7-1 32,-60 7-184,65-16 192,-3 12 40,2-3 0,5 1 0,-69 6-232,69-17 176,1 17-8,1-4-40,4-2-32,-75 6-96,75-6 96,2 0-24,0-11-24,2 17-8,-79 0-40,79-6 24,4-11 0,-2 13-24,0-2 8,-81 6-8,80-19 16,-6 15-8,-1-3-8,-2-11 16,-71 18-16,69-4 8,-5-3 8,1 1 16,-5 0-32,-60 6 0,56-17 16,-2 17 32,0-6 33,0 0 127,-2 2 48,2-1-8,-2-1 24,3 2-48,-55 4-224,54-4 176,2 0-16,0 4-56,4-4-56,-60 4-48,61-5 0,1 1 40,0 0 0,-1-2 0,-61 6-40,62-6 24,-2 1-16,3 1-16,1 0 8,-64 4 0,63-4 32,-1 0-32,-4 0 32,3 4-64,-61 0 32,58 0-24,-4 0 24,2-5 0,-4 5 40,-52 0-40,52 0 40,0 0 32,-4 0 32,2 0 16,-50 0-120,52 0 160,0 0-16,6 0-16,1 5 32,-59-5-160,62 2 144,2 2-16,3 0-8,2 0-8,-69-4-112,72 6 56,5 1 32,2-1 24,3 2-24,-82-8-88,79 17 80,2-13-16,-2 2 32,-2 3-96,-77-9 0,75 16 96,-2-14-72,-5 5 16,-3 9 0,-65-16-40,62 2 16,0 5 24,-1 1-32,-1-2 24,-60-6-32,58 6 8,-1 1 40,-1-1-8,2-2-16,-58-4-24,58 2 16,3 4 24,1-2 24,0 1-40,-62-5-24,61 4 56,-1-2-24,0 0-8,-1 2 33,-59-4-57,58 2 0,0 0 24,-2 0-24,0 0 40,-56-2-40,52 2 32,0-2-8,-4 0-8,0 0-16,-48 0 0,52 0 8,-2 0-32,0-4 40,-2 4-16,-48 0 0,48-4 0,-3 0 48,1 4-88,-2 0 56,-44 0-16,44 0 16,-3 0-32,1 0 40,-3 0-8,-39 0-16,40 0 16,1 0-48,1 0 64,-2 0-64,-40 0 32,39 0 32,3 0-24,-1 2-32,3 0 48,-44-2-24,46 2-80,2 0 80,-1-2 32,3 0-24,-50 0-8,52 0-8,-2 0 16,-2 0-16,2 0 16,-50 0-8,50 0 56,2 0-56,0 0-24,0 0 32,-52 0-8,52 0 0,-2 0 48,-2 0-40,-2 0-16,-46 0 8,45 0-48,-1 0 8,-2 0 40,-1 0-8,-41 0 8,42 0 40,2 0-16,-3-4-24,3 4 16,-44 0-16,43-4 0,-1 0-16,2 4-8,-1 0-16,-43 0 40,44 0-56,2 0 56,0 0 24,2 0 16,-48 0-40,49 0 56,-1 0-80,0 2 32,-2 0-16,-46-2 8,46 2-40,-1 0 40,1 0 24,4 4-24,-50-6 0,46 5 40,0 1-24,-1 0-32,-1-4 16,-44-2 0,42 2-24,-1 0 24,1 3 24,-3-3-40,-39-2 16,40 2 16,0 0-56,-3 2 40,0 0-16,-37-4 16,38 2 0,-1 0 32,1 0-72,-5-2 8,-33 0 32,33 2-24,1-2 0,-3 0 8,2 0-16,-2 0 64,-31 0-32,34 0 16,-3 0 8,0 0 0,-2 0-32,-29 0 8,29 0 8,-2 0-8,2 0 16,-4 0-16,-25 0 0,27 0 0,-2 3-40,-2 3 56,2-4-8,-25-2-8,25 4 16,0-2 40,2 0-32,0 0-40,-27-2 16,27 2 0,4 0-8,1 3-24,-1-3 24,-31-2 8,31 2 24,0 0-40,-4 0 48,2-2 8,-29 0-40,27 0-16,-2 0 48,0-4-64,-2 4 32,-23 0 0,21-4-40,0 4 24,0 0 32,2-5-16,-23 5 0,22 0 24,6-4-48,-4 0 40,6-2-16,-30 6 0,29-4 0,2 4-16,0 0 0,4-4-8,-35 4 24,38 0 16,-3 0-56,3 0 24,-3 0 32,-35 0-16,38 0-40,1 0 8,-1 0 16,1-5 16,-39 5 0,38 0 16,-3 0 16,2 0-48,-3 0-24,-34 0 40,35 0 8,-2 0 8,-4 0 0,3 0 0,-32 0-16,29 0 8,0 0-48,-2 0 40,0 0 0,-27 0 0,27 0-16,0 0 48,0 0-16,-2 2-32,-25-2 16,27 0 24,-4-4-24,0 4-40,-2-4 72,-21 4-32,20 0-16,1 0 32,0 0 32,0 0-48,-21 0 0,21 0 16,-3 0 8,3-4-8,-2 0-16,-19 4 0,23 0-24,-2 0-16,4 0 8,-1 0 24,-24 0 8,23 0 0,4 0 0,-2 0-48,0 0 48,-25 0 0,27 0-8,0 0-24,3 0 72,-1 0-40,-29 0 0,29 0-40,2 0 56,-2-4-57,0 4 1,-29 0 40,31 0-40,1 0 40,-1 0-40,-2 0 8,-29 0 32,31 0 0,-2 0-40,-2 0 16,2 0 64,-29 0-40,30 0 56,-1 0-56,2 0 145,-2 0-186,-29 0 41,27 0-48,2 2 48,-2-2-112,2 0 128,-29 0-16,32 0 24,-5 0-24,2 0 24,-2 2 8,-27-2-32,31 2 40,-2 0-16,2 0-48,-2 0 8,-29-2 16,30 4-40,1-2 0,0 0 56,0-2-8,-31 0-8,33 0 16,1 0 24,1 3-24,0-3-32,-35 0 16,38 2 32,-1 0-72,1 0 48,1 0 24,-39-2-32,40 2-32,-3 0-8,1 0 0,-3 0 16,-35-2 24,33 2-16,1 0-8,-3 0 8,0 0-64,-31-2 80,31 5 16,-2-5 8,-2 0 0,-2 0 16,-25 0-40,25 0 32,2 0-32,0 0-16,1 0 0,-28 0 16,29 0 0,0 0-8,0 0 32,0 0-40,-29 0 16,29 2-8,2-2 16,-2 0-72,3 0 48,-32 0 16,31 0-24,0 0 64,2 0-16,3 2-8,-36-2-16,33 0 24,0 0-48,-1 2 8,-3 0 32,-29-2-16,29 2-16,0 0 16,0 0 40,-4 0-64,-25-2 24,25 2 0,0-2 0,2 0-16,2 0 48,-29 0-32,27 0 8,0 0-8,2 0-48,0 0 16,-29 0 32,34 0 0,-1 0-8,0-4 16,1 4-16,-34 0 8,33 0-72,2-4 104,3 4-48,-3 0 16,-35 0 0,37 0 16,1 0-32,-1 0 0,-1 0 16,-36 0 0,35 0-8,0 0-8,3 0 40,-3 2-80,-35-2 56,34 2 16,1 0-32,0 0-8,1 0 104,-36-2-80,37 0 0,0 3 0,5-3-8,0 0-8,-42 0 16,39 0-16,3 0 0,-5 0 32,3 0 16,-40 0-32,37 0 24,-1 0-24,1-5 0,-2 1-40,-35 4 40,36 0 16,-1 0-32,-2 0-16,3-4 48,-36 4-16,33-4-24,2 4 8,-1 0 32,-3 0-32,-31 0 16,33 0 16,-4 0-72,0 0 16,-2 2-24,-27-2 64,25 2-40,0-2 64,0 0-48,0 0 48,-25 0-24,25 0 0,-4 0-40,0 0 40,-2 0-24,-19 0 24,6 0 8,19 0 8,-19 0 40,15 0-72,-21 0 16,17 0 16,-11 0-16,17 0-32,-17 0 32,-6 0 0,21 0 0,-15 0 0,17 0-8,-17-4 8,-6 4 0,19 0 8,-13-4-8,11 0 32,-11 4-32,-6 0 0,25 0-16,-8 0 32,-1-5-48,1 5 32,-17 0 0,16-4 0,1 4 16,2-4 0,0 0-16,-19 4 0,18 0 8,1 0-8,0-4 16,-1 4-16,-18 0 0,19 0 64,2 0-88,-2-4 24,-1 4 64,-18 0-64,19 0-24,-2-5 48,-11 5-48,19 0 8,-25 0 16,6 0-40,17 0 56,-4-4-16,-3 4-40,-16 0 40,19 0 24,2 0-24,-2 0 16,-1 0-16,-18 0 0,21 0-24,-2 0-8,2 0 64,-3 0 8,-18 0-40,19 0 40,0 0-32,-2 2-72,-1-2 24,-16 0 40,19 2 16,-2-2-8,-11 0-8,19 0-8,-25 0 8,16 0-16,-9 0-24,18 0 24,-9 0 72,-16 0-56,19-4 16,0 4 8,4 0 0,-1 0-88,-22 0 64,21 0-80,4 0 0,0 0 24,0 0 32,-25 0 24,29 0 0,0 0-24,1 0 32,1 0-16,-31 0 8,29 0-32,2 0 32,2 0-8,1 7 8,-34-7 0,35 2 64,-2 2-8,-2-2-48,1 0-32,-32-2 24,31 2-40,-2 2 40,2 2 40,-2 3-24,-29-9-16,29 6 24,1 0-48,-1 0 32,0 1 8,-29-7-16,29 6 0,-2 0-16,-2-4-24,-2 2 0,-23-4 40,21 2-24,-3 1 48,1-1 16,-13 0-88,-6-2 48,25 4 8,-18-2-8,11-2-8,-12 0 56,13 0-48,-19 0 0,6 0-8,15 0 16,-4-4-32,0 0 40,-17 4-16,16 0-16,5 0-40,-2 0 56,4 0-32,-23 0 32,22 0-16,1 0 16,2 0 0,0 2 0,-25-2 0,29 4-16,-2-2 16,0 2-64,1-2 48,-28-2 16,27 2-40,-2 2-24,0-1 8,-3 1-72,-22-4 128,23 4-200,-6-4-8,0 0-24,-13 0-16,-4 0 248,6 0-256,0 0-136,-2 0-248,-4 0-288,0 0 928,0-6-1313,-2-17-431,-14 16-417,-5-20-895,21 27 3056,-27-27-3321,-11-2-2384,38 29 5705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0:25.04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273 206 5857,'0'0'0,"0"0"48,0 0-48,0-4 24,4 4-8,-4 0 0,0-4-8,0 4-8,0-4 24,0 0-16,0 4 16,-2 0-8,2 0-16,-7 0 32,1 0 0,0 0-16,-2 0 8,8 0-24,-17 0 0,11 0 24,-11 0 24,9 0-8,8 0-40,-23 2 56,6-2-16,-2 2 8,1-2 8,18 0-56,-17 2 64,0 0 8,1 0-8,8 0 40,8-2-104,-21 2 144,12 0 16,-7 3 32,9-1-8,7-4-184,-6 2 168,2 2-40,2 0-24,2 0-16,0-4-88,0 4 80,17 1 24,-11-1 32,21-2 0,-27-2-136,23 2 136,6 0-8,4-2-24,9 2 32,-42-2-136,46 0 128,4 0 16,4 0-8,2 0 9,-56 0-145,62-4 160,5-2 0,6-11 24,6 17 0,-79 0-184,79-17 176,8 17 16,0-6-16,3 0 32,-90 6-208,96-17 160,-3 17 0,3-6 0,2-11-24,-98 17-136,97 0 144,1-4-48,-2 0-32,-5 4 0,-91 0-64,92-4 72,-1 4-16,-1 0-16,-3 0 16,-87 0-56,86 0 56,-3 0 48,-2 0 24,-2 0 16,-79 0-144,73 0 168,0 0 16,-3 0 32,1 0 8,-71 0-224,71-4 224,-3 4 24,-3-4-16,-5 4-7,-60 0-225,58 0 256,-1 0-32,-1 0-24,-4 0 16,-52 0-216,54 0 200,0 0-24,-2 0 64,0 0-16,-52 0-224,50 4 232,0-2 32,2 0-16,2 0 40,-54-2-288,56 2 280,2-2 8,1 2-64,3-2-24,-62 0-200,62 0 192,3 0-48,8 0 40,0-6-104,-73 6-80,77-6 88,-1 1-15,-1-1-41,0 2 56,-75 4-88,75-4 48,0 0-24,0 4-8,-2-4-32,-73 4 16,70-5 0,-1 1 0,0 4 0,-3 0 48,-66 0-48,67-4 16,-3 4 8,1 0-16,-5 0 16,-60 0-24,61 0 16,-3 2 8,2 0 8,-4 2-8,-56-4-24,59 5-32,-5-1 64,-2 0 8,0 0-24,-52-4-16,52 4 96,-2-2-56,-1 2-32,3-1 16,-52-3-24,50 2-24,0 0 24,-2 0 0,-2 0-8,-46-2 8,44 2 8,-1 0 32,-1 0-8,0-2 8,-42 0-40,39 0 96,1 0-56,-5 0-32,2 0 8,-37 0-16,36 0-24,-1 0 24,3 0 48,-3 0-8,-35 0-40,39 0 32,1 0-16,2 0 0,-3 0-56,-39 0 40,44 0 8,2 0-8,-3 0 0,3 0 32,-46 0-32,42 0-32,-1 0 32,1 0-8,-1-4 16,-41 4-8,46-4 16,0 4 24,2-4-16,0-1-40,-48 5 16,47-4 24,-1 0-48,0 0-40,-2 4 56,-44 0 8,43-4-24,3 4 32,-2-4 8,0 4-16,-44 0 0,43 0-24,-1 0 24,-3 0 8,1 0-16,-40 0 8,35 0 8,3-5-40,-3 1 40,-2 4-8,3-4-8,-36 4 8,33 0 32,2 0-64,3 0 8,-1 0 8,-37 0 16,38 0-24,1 0 32,-1 0 48,3 0-72,-41 0 16,40 0 24,-1 0-48,1 0 0,-1 2 0,-39-2 24,40 2-16,-1 2 8,-1-1-8,-3-1 16,-35-2 0,33 0-24,-1 2 24,-5-2 0,0 2-8,-27-2 8,23 0 32,0 0 8,-5 0-16,-1 0-24,-17 0 0,6 0 0,15 0-24,-15 2 24,19-2-24,-25 0 24,17 2 8,4-2 8,-3 0-32,3 0 40,-21 0-24,23 0 16,2 0 24,0 0-16,2 0-16,-27 0-8,31 0-24,0 0 16,5 0 8,-1 0 48,-35 0-48,35 0 0,1 0 0,-1 0 0,3 0-40,-38 0 40,35-4 24,2 4-8,1 0-8,-1-4 32,-37 4-40,36 0 16,1 0 8,-4-5-40,1 5-8,-34 0 24,29-4 0,0 4-8,0-4 40,-2 4-32,-27 0 0,27 0 40,-2 0-32,0 0-8,2 0 56,-27 0-56,27-4-24,0 4 8,-2 0 0,0 0 16,-25 0 0,27 2-24,0 0 40,0-2-8,5 2-16,-32-2 8,29 2 8,4 0-16,-2-2 48,0 0-16,-31 0-24,32 0 48,-1 2-48,-2 1-16,2-1 40,-31-2-24,31 2 32,-2-2-24,1 2-16,-3-2 8,-27 0 0,27 0-64,2 0 64,-2 0 32,-2 0 0,-25 0-32,25 0 80,0 0-64,0 0-32,0 0 8,-25 0 8,22 0-40,3-4 40,0 4-8,2 0 8,-27 0 0,27 0-40,3 0 40,-1 0-16,2 0 8,-31 0 8,31 0-16,0 0 32,-2 0-16,3 0-24,-32 0 24,29 0 32,0 0-56,-2 0 40,0 0-32,-27 0 16,25 0-24,0 0 40,-2 0-56,0 0 40,-23 0 0,23 0-8,-1 0-8,-1 0 0,2 0 56,-23 0-40,21 0 0,0 0-24,2 0 64,-3 2-56,-20-2 16,23 2 0,2 0-72,-2 0 24,2-2 72,-25 0-24,25 0 8,0 0 72,2 0-48,-2 0-32,-25 0 0,27 2-8,0-2 40,0 2-16,0-2-8,-27 0-8,25 2 40,0 0-24,-2-2-16,-2 0 0,-21 0 0,23 0-24,-2 2 24,-1-2-32,1 0 64,-21 0-32,19 0-16,0 2-24,-1-2 56,-1 3-56,-17-3 40,19 2-8,-1 0-8,3 2 16,2-2-40,-23-2 40,23 4-32,2 0 40,0 0-16,2 1 56,-27-5-48,29 2 16,0 2-32,4 0 0,1-2 8,-34-2 8,33 2 8,0 0-8,1-2 16,-1 2-40,-33-2 24,33 0 0,-2 0 24,1 0-48,-3 0 72,-29 0-48,31 0-24,0 0 0,-2 0 48,0-4-48,-29 4 24,29-4 0,-1 0 8,-1 0 48,-2 4-80,-25 0 24,27-5 72,-2 1-72,-1 4-104,1 0 48,-25 0 56,23-4-112,2 4 88,0 0 8,0 0 32,-25 0-16,27 0 0,-2 0-40,0 0 48,2 0-16,-27 0 8,25 0 0,0 0 8,0 0-32,-2-4 24,-23 4 0,25 0-8,0 0 8,-2 0 48,2 0-48,-25 0 0,23 0 24,-3 0-24,3 0-40,-4 0 56,-19 0-16,23 0-16,-2 0 8,0 0 8,-1 0-16,-20 0 16,21 0-8,0 0 16,2 0 8,-2 0-16,-21 0 0,20 0 24,1 0-40,0 0 32,-2 0 8,-19 0-24,19 0-8,-1-4-24,3 4 24,-2 0-8,-19 0 16,21 0-32,-3-4 40,1 4-8,0 0-24,-19 0 24,18 0-8,-1 0 16,2 0-8,0 0 16,-19 0-16,18 0-24,1 0 24,-2 0-40,1 0 64,-18 0-24,19-4 16,0 4-40,-3 0 48,3 0-48,-19 0 24,19-5 8,-2 5-8,1 0-24,3 0 0,-21 0 24,21 0-40,0 0 16,2 0 40,1 0-32,-24 0 16,23 0-8,4 0-72,-4 0 8,2-4 24,-25 4 48,25 0-48,0 0 48,0-4 0,2 4 40,-27 0-40,27 0-32,0 0 72,0-4-40,-2 4-24,-25 0 24,25-4 24,0 0-32,2-1 40,0 1-8,-27 4-24,27-4 0,0 4 24,0 0-24,-2-4 16,-25 4-16,25 0-16,0 0-16,2 0 56,0 0-40,-27 0 16,27-4 24,1 4 0,-4-4-56,4 4 40,-28 0-8,29 0-24,-2 0 40,2 0-8,-4-5-40,-25 5 32,27 0 0,-2 0-24,2-4 8,0 4 32,-27 0-16,27-4 32,-2 4-8,0 0 0,0 0 32,-25 0-56,25-4 48,0 4-64,2-4-16,0 4-8,-27 0 40,27 0-72,0 0 72,0 0 24,2 0-40,-29 0 16,29 0 0,2 0-24,1 0 0,1 0-24,-33 0 48,33 0-40,3 0 8,-3 0-16,2 0 56,-35 0-8,33 2-8,-1-2 16,1 0 16,-6 2 16,-27-2-40,29 0 8,-4 0-16,0 0 8,0 0-16,-25 0 16,23 0 16,0 0-16,-2-4 24,-1 4-24,-20 0 0,21-4 8,0 4-8,0-5-8,2 5 8,-23 0 0,20 0-24,1 0 32,2 0 32,-2 0-40,-21 0 0,21 0 8,2 0-16,2 0-8,0 0 16,-25 0 0,25 0 0,-3 0 0,3 0-24,-2 0 48,-23 0-24,23 0 0,2 0-24,-2 0 64,0 3-128,-2-3 112,-21 0-24,20 0 16,1 2-8,0-2 40,0 0-16,-21 0-32,19 0 24,1 0-24,1 0-24,-2 2 8,-19-2 16,19 0-40,1 0 16,-1 0 64,2 0-64,-21 0 24,19 2-16,-1 0 32,1-2-32,0 2-8,-19-2 24,21 0 0,-1 2-24,1 0 40,0-2 16,-21 0-32,21 0-24,0 0 24,-1 2 24,3 0-32,-23-2 8,25 2 24,0 3 8,0-3-40,2 0-8,-27-2 16,27 2 16,2-2-16,-1 2-16,-1-2 72,-27 0-56,27 0-32,0 2 72,0 0-40,-2 0-48,-25-2 48,25 2 24,0 0-112,2 0 112,0 0-8,-27-2-16,27 2 8,0-2 16,2 0-56,-2 0 64,-27 0-32,27 0-8,0 0 8,2 3 24,0-3-24,-29 0 0,27 2 0,2-2-24,-4 0 24,2 0 0,-27 0 0,27 0 24,-2 0 0,0 0-24,2 0-72,-27 0 72,23 0-16,2 0-8,0 0-24,0-7 120,-25 7-72,23-4-32,4 4 64,-2-4 16,0 4-72,-25 0 24,25 0 24,0-4-32,2 4 8,-2 0-24,-25 0 24,27 0 8,2 0-8,-4 0 16,0 0-56,-25 0 40,25 0-72,0 0 40,0 0-16,0 0 48,-25 0 0,25 0 32,0 0-8,0 0-48,0 0 40,-25 0-16,25 0 0,2 0-16,0 0-16,0 0 32,-27 0 0,29 0 24,0 0-40,0 0 128,-2 0-112,-27 0 0,29 0-16,-2 0 40,3 0-96,1-4 88,-31 4-16,29 0-24,2 0 0,0-4 0,3 4 0,-34 0 24,33 0 0,-2-5-16,0 5 40,-2-4-8,-29 4-16,27 0-40,3 0 40,-3-4-16,0 4-16,-27 0 32,23 0 48,2-4-72,-3 4-24,1-4 32,-23 4 16,23 0-24,0 0 24,0 0 16,2-4-32,-25 4 16,23 0-80,2 0 56,0 0 48,-2-5-24,-23 5 0,27 0 72,-2 0-96,0 0-24,2 0 72,-27 0-24,27 0-16,-2-4 8,0 4 56,0 0-96,-25 0 48,27 0-24,-2 0 7,2 0 9,2 0 57,-29 0-49,29 0 24,0 0 0,0 0-40,0 2-57,-29-2 73,31 0-32,1 2-8,-1-2 32,-2 0-16,-29 0 24,27 3 0,0-1 32,0 0-64,2 0 88,-29-2-56,25 0 40,4 0-88,-2 0 48,-2 0-40,-25 0 40,27 0-32,0 0 16,2 0 32,1 0-40,-30 0 24,29 0 0,0 0 8,-4 0-16,0 0-8,-25 0 16,27 0-8,-2 0-8,-2-4-16,0 4 88,-23 0-56,20 0-8,1 0 32,2 0-16,-2 0-32,-21 0 24,21 0-24,-1 0-32,-1 0 40,2 0-32,-21 0 48,21 0-32,0 0 40,-3 0-40,1 0 32,-19 0 0,19 0-40,-3 0 32,3 0-32,0 0 32,-19 0 8,19 0 8,-1 0-16,3 0 8,0 0-16,-21 0 16,21 0-8,-1 0-8,1 0-32,4 0-8,-25 0 56,25 0-40,0 0 8,0 0 16,2 0-8,-27 0 24,23 0-56,2 0 32,-4 0 40,2 0-32,-23 0 16,21 0 48,1 0-80,-1 0 32,0 0-24,-21 0 24,21 0-16,0 0 16,-3 0-56,1 0 104,-19 0-48,17 0-48,1 0 32,-1 0 16,2 0-48,-19 0 48,16 0-24,3 0-8,-2 0-40,2 0 40,-19 0 32,18 0-16,3 0-16,2 0 32,0 2-32,-23-2 32,25 0-48,-2 2 48,2-2-16,-5 0-8,-20 0 24,23 0 16,-4 0-32,2 0 16,-2 0-24,-19 0 24,18 0 24,1 0-56,-2 0 32,1-6 32,-18 6-32,17-5-8,0 1 56,-1-2-24,-9 2-16,-7 4-8,22-6 32,-15-1 8,11 1-56,-11 0 56,-7 6-40,20-4-24,-13 0 8,18 4 8,-7 0-48,-18 0 56,19 0-24,2 0 0,-2 0 8,1 0-32,-20 0 48,23 0-16,0 2-24,2 2 32,0 0-72,-25-4 80,23 4-40,2 0 40,0-2-24,-2 0 96,-23-2-72,23 3 24,0-1-24,-3 0 0,1 0-16,-21-2 16,19 0 0,0 0-16,-3 0 16,1 0 16,-17 0-16,17 0 0,-1 0 40,-10 0-64,15 0 24,-21 0 0,6 2 0,15-2-32,-15 0 32,17 0-40,-23 0 40,7 0-24,16 0 0,-17 0 24,19 0 16,-25 0-16,6 2-24,19 0 16,-19 2-40,19-2 32,-25-2 16,6 0-24,21 2 48,-10-2-24,2 2 16,-19-2-16,18 2 24,1 1-48,0-1 56,0 0-40,-19-2 8,20 4 0,-1-2-48,0-2 32,0 2 0,-19-2 16,18 0 8,3 2-16,-2 0-16,2 0 48,-21-2-24,18 2-48,3 0 48,-2 1-56,0 1 16,-19-4 40,18 2 0,-1 0 0,-11 0 16,19 0-32,-25-2 16,6 0-8,15 0-24,-15 2-8,13 0 40,-19-2 0,4 0-8,13 0-8,-13 0 8,0 0-16,-4 0 24,7 0-24,-1-4-8,0 0 24,0-2-16,-6 6 24,7-5-16,-1-1 8,0 2 8,0 0-32,-6 4 32,7 0-48,-3-4 16,0-3-40,0 1 48,-4 6 24,0-6-24,4 0-16,-4 2-16,0-1-56,0 5 112,0-4-152,0 0-24,0 4 24,-2-4-32,2 4 184,-6 0-328,0-4-120,-11 4-289,11 0-255,-3 0-432,9 0 1424,-20 0-2088,-1-4-121,-6 4 457,27 0 1752,-40 0-1201,-10-7-2135,50 7 3336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0:30.57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0 5753,'0'0'0,"0"0"0,17 0 56,-11 0-24,23 0-16,-12 0 0,-1 0-32,3 0 24,-2 0 0,-1 0-8,-16 0 0,17 0 0,-11 2-16,19 0 8,-8 5 0,-17-7 8,19 6 8,-1 0-16,3 0 0,2-1 0,-23-5 8,23 4-8,2 0-8,2-2 8,0 0 8,-27-2 0,33 2-16,3 0 32,3 0 0,3 0 8,-42-2-24,43 2 40,5 0 0,0 1 8,2-1 24,-50-2-72,52 2 48,0 0 40,4 0 24,0 2 24,-56-4-136,61 2 192,-3 2-8,2 3 16,1-3 8,-61-4-208,60 4 208,0-2 8,3 2 0,-3-2-16,-60-2-200,65 2 160,-1 0-8,-2-2-40,3 0 8,-65 0-120,64 0 120,-1 0-8,1 0 32,-1 0-24,-63 0-120,64 0 152,-1 0 1,-1 0 15,-2 0 64,-60 0-232,63-4 256,-1 4 56,1-4 8,-3 0 16,-60 4-336,58 0 336,-2 0 16,-4 0-24,2 0-8,-54 0-320,52 0 336,3 0-24,-1 0-8,0 0-16,-54 0-288,56 2 256,0 0-80,2 2-23,1 2-33,-59-6-120,58 5 96,4-1 32,1 0-16,3-2 0,-66-2-112,65 0 88,1 0-24,1 0 0,1 0-32,-68 0-32,67 0 64,0 0 24,-5 0 24,-6 0-16,-56 0-96,52 0 64,-2 0 40,-4 0-64,0 0 8,-46 0-48,43 0 88,1 2-32,2-2 16,-5 2 24,-41-2-96,44 0 64,-2 0-40,-3 2-16,-1-2-16,-38 0 8,39 2-16,1 0 56,-1-2 0,1 0 8,-40 0-48,37 0 88,3 0-64,-1 0 8,1 2 24,-40-2-56,41 0 24,1 0 56,2 0-40,1 0 8,-45 0-48,46 0 72,4-4-32,2 4 40,-2 0-64,-50 0-16,52 0-16,-2 0 40,-2-4 0,2 4-8,-50 0-16,50 0 64,0 0-40,-1 0-16,-1 0 32,-48 0-40,50 0 24,-2 0-16,0-4 0,-2 4-16,-46 0 8,50 0 8,-5 0 8,3 0-8,2 0 40,-50 0-48,46 0 16,2 0 16,0 0 0,-1 0 8,-47 0-40,48 0 64,0 0-24,2 0 0,0-4-24,-50 4-16,52 0 32,2 0-8,0 0-32,-2 0-8,-52 0 16,52 0-24,-4 0 24,-2 0 0,-2 2 0,-44-2 0,45 2-32,-1 0 8,0 2-24,-1-2 40,-43-2 8,42 4 8,0-1-16,-3-1 40,1 0-64,-3 0-8,-37-2 40,40 0-16,-1 0-24,1 0 56,-1 0-32,-39 0 16,40 0 0,-1-4 16,3-3-32,-1 3 40,-41 4-24,42-4-8,0 0 8,-3-2 0,1 1 8,-40 5-8,41-6 0,1 2 16,2-2 16,-1 2-56,-43 4 24,44-4 8,-2-1-16,-1 1 0,1 0 24,-42 4-16,39 0-8,-1 0 32,-1 0-48,-1 2-8,-36-2 32,35 2-16,0 2-16,1 3 16,-3-5 8,-33-2 8,33 6 24,3-4-56,-5 0 16,2 2 8,-33-4 8,33 2-16,1 0-16,-3 3 16,2-1 8,-33-4 8,33 2-24,1 0 40,1 0 16,0-2-48,-35 0 16,34 0 16,1 2-16,-2-2-32,1 2 32,-34-2 0,31 0-16,0 0 64,0 0-24,-2 2 0,-29-2-24,32 0-16,1 2-8,0-2 24,5 0 16,-38 0-16,35 0 0,4 0 8,1 2-8,-3 0 0,-37-2 0,38 0 24,-3 0-8,1 3-40,-3-3 24,-33 0 0,33 0 24,-2 2-48,3-2 32,-3 2-16,-31-2 8,33 2-24,0 0 24,1-2 8,1 0-8,-35 0 0,35 0-8,3 0-8,-1 0 8,-1 0-8,-36 0 16,35 0 16,0 0-8,-1 0-8,-1 0 24,-33 0-24,35 0 0,-1-4 16,-1 4-8,0-4 8,-33 4-16,33-5 0,1 1-16,1 4-8,-4 0 24,-31 0 0,34-4 0,-5 4 24,2 0-8,0 0-40,-31 0 24,31 0-24,3 0 0,-1 0 56,0 0-40,-33 0 8,36 0 8,1 0 8,-2 0-32,-1 0 40,-34 0-24,33-4-8,-2 4-8,2-4-32,-1 4 32,-32 0 16,31 0-16,0 0 16,2 0 56,-1 0-64,-32 0 8,35 0 0,2-4-16,-1 4-64,-1 0 64,-35 0 16,33 0 16,1 0-56,-3 0 40,-2 0 8,-29 0-8,29 0 16,-4 0-8,-2 0 0,0-5-8,-23 5 0,23 0 0,0 0-32,-1 0 32,1 0 16,-23 0-16,21 0 8,2 0 0,-2 0-8,2 0-32,-23 0 32,21 0-8,-1 0-32,3 0 56,0 0 32,-23 0-48,25 0 8,-2 2 16,2 1-24,0-3-48,-25 0 48,25 0-8,0 0 16,2 0-32,2 2 40,-29-2-16,27 2 8,2-2-8,-2 0 16,2 0-8,-29 0-8,31 0-24,3 0 24,-3 0 0,2 0-8,-33 0 8,29 0 24,1 0-64,-1 0 56,-2 0 24,-27 0-40,27 0-8,-2 0 16,-2 0-8,2 0-80,-25 0 80,25 0-8,-3-4 8,3 4-8,-2 0 16,-23 0-8,21 0-8,0 0 8,0 0-16,-1 0 16,-20 0 0,23 0-24,-2 0 24,0 0-32,0 0 40,-21 0-8,21 0-8,1 0-24,1 0 56,0 0-24,-23 0 0,23 0 32,-2 0-8,4 0-16,0 0-32,-25 0 24,25 0 0,2 0 24,-2 0-24,0 0 16,-25 0-16,25 0-16,-2 0 40,2 0-24,2 0-8,-27 0 8,27 0 56,0 0-48,-2 0 8,-2 0 16,-23 0-32,20 0-32,3 0 16,0 0 16,0 0-8,-23 0 8,25 0 24,-2 0-40,2 0 8,2 0 32,-27 0-24,25 0-24,0 0 24,4 0 24,-2 0-64,-27 0 40,27 0 24,0 0-32,-4 0 8,2 0 0,-25 0 0,23 0 32,2 0-32,-2 0 0,2-5-8,-25 5 8,22-4-40,3 4 32,0-4-16,-2 4 32,-23 0-8,27 0 0,0 0 0,0 0 16,0 0-8,-27 0-8,25-4 16,0 4-32,2 0 8,-2-4 8,-25 4 0,27 0-16,-2 0 16,2 0 0,-2 0-56,-25 0 56,25 0-32,0 0 0,0 0-8,0 0 64,-25 0-24,21 0 24,0 2-32,0 0 32,-3 0-48,-18-2 24,21 2-24,-4 0 24,1 0-24,1 0 32,-19-2-8,19 2-16,0 3-32,1-3 0,1 2 0,-21-4 48,21 4-72,2 0-32,0 2-64,2-1-112,-25-5 280,27 6-392,2-2-120,2 2-72,2-2-17,-33-4 601,36 7-552,1-3 120,3-2 104,1 0 152,-41-2 176,40 2-128,2 0 80,-7-2 40,0 0 8,-35 0 0,34 0 16,-3 0 8,-2 0-24,-2-4 0,-27 4 0,27-4-16,0 0 16,0-1 0,2 5 16,-29 0-16,29 0-32,0-4 8,3 0 0,1 0-48,-33 4 72,35 0-48,3 0-24,3 0-24,-1 0 48,-40 0 48,39 2-40,-1 2 24,3-2 0,1 0 40,-42-2-24,42 4 0,-1-1 24,1-1 16,-3-2 0,-39 0-40,36 2 40,-3-2 16,-2 2-8,0 0 16,-31-2-64,27 2 88,3-2-8,-5 2 16,-1-2-24,-24 0-72,23 0 8,-2 0 8,-2 0-24,0 0 0,-19 0 8,18 2 16,-1-2-16,2 0-8,-1 0 0,-18 0 8,17 0 0,4 2-32,-2-2 24,1 0-8,-20 0 16,21 0 0,4 0 8,0 2 0,2 0 16,-27-2-24,27 2-16,2 1 16,0-1 24,1 0-8,-30-2-16,33 0 40,-2 0-32,2 2 24,1-2 0,-34 0-32,33 2 8,2-2 40,1 0 0,-1 0 16,-35 0-64,33 0 64,1 0-24,-1 0 16,-2 0-40,0 0 56,-31 0-72,29 0 72,1 0-32,-3-4-16,-27 4-24,27-4 32,0 4 0,0-5 0,2 5 8,2-4 0,-31 4-40,31-4 16,3 4 32,-1-4 8,-33 4-56,31 0 64,4-4 40,3 4 8,-1-4 24,5-1-16,-42 5-120,41 0 128,3 0-15,4 0-17,-2 0 0,-46 0-96,46 0 72,-3 0-32,-1 0 40,-1 0-64,-41 0-16,38 0 24,-1 0 0,-3 0-40,-3 0 48,-31 0-32,27 0 48,-2 0-32,-2 0 16,0 0-8,-23 0-24,25 0 8,0 0-16,2 0 32,0 0-72,-27 0 48,31 0-32,4 0 16,1 0-16,5 0 40,-41 0-8,44 0 0,2 0-24,-1 0-8,3 0 24,-48 0 8,46 0 8,0 2-16,-1 1 40,-1-1-40,-44-2 8,46 2-24,0 0 24,2 0-8,-1 0 16,-47-2-8,48 2 0,-2 0-32,-2-2 8,-3 2 40,-41-2-16,44 2 0,-2 0-32,-3 0 0,5 1 0,-44-3 32,43 0-24,3 0 64,0 0-40,0 0-32,-46 0 32,46 0-32,1 0-16,1 2 16,0 0 0,-48-2 32,46 0-8,2 2 48,0 0-32,-3 0 0,-45-2-8,44 2 24,-2-2-48,-3 2 24,-1-2 24,-38 0-24,37 0-8,-2 2-8,1 0 16,-1 0 16,-35-2-16,35 2 16,1-2 16,1 0 0,-3 0-16,-34 0-16,35-4 8,-2 4-8,-2-4 8,3 4-8,-34 0 0,33 0-16,0-4-8,1 4 0,-1-4-24,-33 4 48,33 0-16,-2 0-24,3 0 8,-5 0 24,-29 0 8,27 0-32,0 0 8,-2 0-8,-2 0 24,-23 0 8,25 0-8,2 0-17,-2 0-7,2-4 16,-27 4 16,27 0-16,2-5 32,2 1 0,2 0 0,-33 4-16,34-4-16,1 0 8,0 0 8,-1-1-8,-34 5 8,33-4 0,0 0-16,-2 0-32,3 4 24,-34 0 24,33-4-32,0 4-8,-2-4 48,-1 4-16,-30 0 8,31 0-48,-2 0 16,0 0-24,0 0 40,-29 0 16,29 2 8,0 0 0,3-2 8,-1 2-8,-31-2-8,33 2 0,-2 0-32,3 4 8,-3-2-8,-31-4 32,31 3 16,0-1-32,-2-2 8,0 0 8,-29 0 0,25 0-16,2 0 16,-4 0 8,-4 0-32,-19 0 24,19 0 0,-3 0-40,-9 0 32,11 0-16,-18 0 24,5 0-16,1 0 16,0 0 0,11 0-16,-17 0 16,4 0 24,2 0 0,11 0-8,-13 0 64,-4 0-80,17 0 48,-11-5-16,12 5 16,-11 0-56,-7 0 8,21-4 32,-5 4-24,3-4-8,0 4 16,-19 0-16,20 0-8,1 0 32,2 0-24,-2 0 16,-21 0-16,19 0-8,-1 0 8,1 0-8,0 0 8,-19 0 0,19 0-16,-13 0 16,19 0 0,-19 0-8,-6 0 8,17 0 8,-11 0-16,10 0 0,-11 2 16,-5-2-8,6 0 8,13 0-8,-15 0 0,2 0 0,-6 0 0,17 0-24,-13 0 40,2 0-32,11 0 0,-17 0 16,4 0-16,2 0-8,11 0 24,-13 0 0,-4 0 0,17 0 24,-13-4-40,2 4 16,13-4 16,-19 4-16,4 0-32,2 0 40,13 0-24,-15 0-8,-4 0 24,6 0 8,13 0-8,-13 0-32,13 0 16,-19 0 16,6 0 0,13 0-32,-13 0 40,21 0-8,-27 0 0,19 0-8,2 0 0,4 0-8,0 2 0,-25-2 16,25 2 8,2-2-16,2 0 16,-4 0 0,-25 0-8,27 0 0,-4 0 32,-5 0-8,-1 0 8,-17 0-32,6 0 40,17-4-24,-19 0 0,15 0-32,-19 4 16,6 0 0,11-5 0,-13 5 0,13 0 16,-17 0-16,4 0-16,2 0-8,0 0 8,11 0-24,-17 0 40,4 0-24,2 0 16,1 0 8,9 0 0,-16 0 0,4 0-16,1 0 0,1 3 16,0-1-16,-6-2 16,6 0 0,-2 0-16,1 0-24,-5 0-16,0 0 56,0 2-72,0 0-24,0 0-16,-2 2-56,2-4 168,-7 6-464,-1-2-520,-9 3-936,1-3-297,16-4 2217,-23 2-1784,-21-6-2513,44 4 4297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0:31.77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81 5601,'0'0'0,"0"0"0,16 0 104,7 3-40,10-1 8,1-2 8,9 0 24,5-7 24,6 1 8,5 2-8,-59 4-128,64-4 152,3 0-56,3-1-8,7 5-16,-77 0-72,79 0 24,7 0 24,1 0-32,3 3-16,-90-3 0,93 2 8,3 0-8,-3 2 0,3-2 8,-96-2-8,92 4-16,-1-2-40,-1 0-24,1 0-80,-91-2 160,88 0-184,1-4-32,-4-2-24,3-17 72,-88 23 168,83-6-136,0-17 16,-4 6-3601,-79 17 3721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0:36.08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0 161 4672,'0'0'0,"0"0"73,0-4-73,0-1 8,0 5-8,0-4-8,4 0 0,1 0 8,-1 0 0,-4 4 0,6-4 0,0 0 8,11-1 16,-13 1-8,-4 4-16,4-4 8,2 0 8,1 0 0,-1-3-8,-6 7-8,6-4 32,0 0-16,1 0-8,-1 0 48,-6 4-56,4 0 8,0-4 16,-4 4 8,0-4-16,0 4-16,0 0 64,0 0 8,0 0 40,0-5 8,0 5-120,-2 0 160,0 0-8,-2-4 32,2 4-16,2 0-168,-2-4 144,0 4-40,0 0-40,-1 0-40,3 0-24,0-4 16,0 4-24,0 0 24,0 0-16,0 0 8,5 0 0,-1 0-8,2 0 16,-6 0-16,19 0 16,-15-4 24,15 4-16,-3 0-16,-16 0-8,17 0 16,4 0 0,4-4 56,0-1 24,-25 5-96,27 0 136,2-4 24,2 0 40,2 0 48,-33 4-248,38-4 280,-1 0 56,3-1 32,-1 1 24,-39 4-392,42-4 408,2 0 9,1 4-17,1-4-24,-46 4-376,46 0 344,-2-4 0,1 4-72,1 0-48,-46 0-224,50 0 168,0 0-24,2 0-8,0 0-8,-52 0-128,52 2 120,-2-2-16,0 2 16,2 0 0,-52-2-120,52 2 136,0 0 0,0 0 16,-2 0 16,-50-2-168,48 2 184,-1 0 72,-3 0 40,0-2 9,-44 0-305,43 0 352,-3 0-96,2 0-16,-5 0-24,-37 0-216,40 0 152,-3-4-8,0 4-40,5 0-8,-42 0-96,40 0 48,-1 0 0,3 0-8,-1 0-16,-41 0-24,46 0 8,4 0 32,2 0-24,4 0 32,-56 0-48,54 0 48,0 0-40,-2 2 24,-2 0-32,-50-2 0,52 5 24,-2-3 24,0 0-40,0 0 0,-50-2-8,52 2 40,-4-2-40,2 0 40,-2 0-40,-48 0 0,48 0-32,-1 0 32,3 0-32,0 0 88,-50 0-56,50-4 56,2 0-24,2 4-8,-2 0-56,-52 0 32,54-5-16,0 5 40,3-4-24,1 4 56,-58 0-56,60 0 16,3 0-32,-1 0 16,-4 0-32,-58 0 32,59 0 0,-1 0 24,0 0-32,-2 0-8,-56 0 16,58 2 0,1 3-8,-1 1-40,0 0 0,-58-6 48,56 4-56,1 2 24,-1-1 40,-2-1 32,-54-4-40,54 4 40,-2-2-56,0 2 16,-2 0 8,-50-4-8,48 4-8,2-1 24,-1-1 32,4 0-40,-53-2-8,54 2 64,0 0-56,2 0 0,-2 0 16,-54-2-24,54 0 16,0 0 8,2 0-40,0 0 32,-56 0-16,57 0-24,1 2 56,0-2-32,-2 0 24,-56 0-24,56 0 24,1 2-16,-3 0 40,-2 2-16,-52-4-32,54 5 56,-2-3-16,-2 2 16,0-2 8,-50-2-64,50 2 80,-3 0-8,-1 4 56,0-4-8,-46-2-120,44 5 80,1-1 96,1-2-96,-2 0 0,-44-2-80,44 4 120,-5 2-96,1-2 8,-1 1 8,-39-5-40,38 2-16,1 2 56,3 0-32,-1 0 56,-41-4-64,42 4 8,2-2-32,-3 0 40,3 1-40,-44-3 24,44 0-48,-3 0 0,1 0 8,-3 2 32,-39-2 8,40 0 48,-1 0-24,3 0 56,-3 0-56,-39 0-24,42 0 40,0 0 32,-1 0-72,1 0 32,-42 0-32,41-5 0,1 1 16,2 4-8,-1-4-16,-43 4 8,46 0 8,2 0-56,0 0 40,-2 0 64,-46 0-56,48 0 0,-3 0 24,-1 0-24,0 0-80,-44 0 80,39-4-16,5 4 32,-5 0-40,3 0 48,-2 0 0,-40 0-24,41 0 0,-1 0 8,-1-4 32,1 4-40,-40 0 0,35 0 24,3 0 24,-1 0-96,-2 0 96,-35 0-48,36 0 8,-1 0-16,0-4 80,1 4-96,-36 0 24,33 0 8,2 0-8,-1 0 16,-3 0-16,-31 0 0,31 0 0,0 0 8,1 0-8,-1 0 16,-31 0-16,33 2-24,2 0 32,3 0-8,3 0 16,-41-2-16,44 2-16,0 0-32,4 0 16,0 0-40,-48-2 72,45 2 24,3-2-40,2 2 16,0 1 0,-50-3 0,50 2-8,2 0 8,-4 2-16,0 0 16,-48-4 0,50 4-48,-3 0 64,3 1-16,-2 1 8,-48-6-8,48 6 0,0 0-8,0 0-8,-3 3 56,-45-9-40,46 6 0,0 11-24,-2-11 24,1 2-24,-45-8 24,48 17-16,-4-11 40,2 0-8,-3 11-40,-43-17 24,46 6 8,0 3-64,-2 7-8,-3-10 88,-41-6-24,40 7-72,-1-3 24,-1 2 24,3 2-32,-41-8 56,42 7-32,0 9 16,1-14-32,-3 5-8,-40-7 56,41 6-24,1 0 0,0-4 0,-3 0 24,-39-2 0,35 2 8,1 0 40,-3-2-8,2 0-16,-35 0-24,34 0 0,-3-4 8,-2 0 32,0 0-40,-29 4 0,27-4 64,0 4-48,-2-4-32,0 4 32,-25 0-16,25-5-24,-2 5-8,2-4 32,-2 0 8,-23 4-8,23-4-32,2 0 64,0 4-88,0-4-8,-25 4 64,27-5-56,-2 5 8,0-4-8,2 4 80,-27 0-24,29 0 48,-2-4-32,2 4 24,-2 0-64,-27 0 24,25-4-48,0 4 0,-2-4 88,-2 4-80,-21 0 40,23-4 16,-5 0-32,3 4-32,0 0 64,-21 0-16,19-5-16,1 5 32,-1-6-32,2 2 32,-21 4-16,23-4-16,-2 0 16,-1-1 48,-1 5-32,-19 0-16,21 0 24,-2-4-16,1 4 8,5-4-16,-25 4 0,25-6-24,2 2 48,3-2-72,-1 1 48,-29 5 0,27-4-24,4 0 0,-2 0 8,0 0-16,-29 4 32,33-4 48,-1-1-96,-1 5 56,0-4 16,-31 4-24,31-4-24,-2 4 88,3-4-88,1 0 32,-33 4-8,31-4-24,0-1 24,-2 1 24,-2 0-24,-27 4 0,30-6 24,-1 2-48,-2-3 64,2 3-88,-29 4 48,27-4 0,-2 0 8,2 0-8,0-2 64,-27 6-64,29-5 8,-2 1 8,0 0-32,2-2-8,-29 6 24,29-6-8,3 1 16,1 1-16,2 4 8,-35 0 0,38-4 8,-3 4-40,3 0 16,-1 0-16,-37 0 32,37 0-40,-1-4 40,-1 4 0,-2 0 16,-33 0-16,34 0 0,-1 0 32,-2 0-16,-2 0 16,-29 0-32,29 0 48,1 0-32,-5-4 16,-1 4 0,-24 0-32,25-4 16,-2 4-16,0-5-16,0 5 16,-23 0 0,21-4 24,2 4-32,0 0 16,0-4-16,-23 4 8,25 0-24,-1-4 8,1 4 32,2 0-16,-27 0 0,28 0-16,-1 0 56,2 0-56,-2 0 40,-27 0-24,31 0 16,0 0-16,5 0 8,1 0-16,-37 0 8,39 0 0,3 0 0,2-4-16,-3 4 16,-41 0 0,42 0-24,-2 0 40,-3 0 8,2 0 0,-39 0-24,38 0-16,4 0 8,-1 0 8,3 0-24,-44 0 24,43-4 24,1 4-16,2 0-32,-4 0 16,-42 0 8,43 0 24,-3 0-40,1 0 8,-1 0 40,-40 0-32,39 0 0,3 0 16,-2 0 8,3 0-24,-43 0 0,44 0 0,-2 2-16,-1 0 16,1-2 0,-42 0 0,45 2 40,1-2-32,4 0 8,2 0 16,-52 0-32,54 0-48,2 0 40,1 0-8,-1-4 8,-56 4 8,58 0 8,0 0-16,3-4 16,-1 4-8,-60 0 0,58 0 0,0 0 0,-1 0 0,-3-5-24,-54 5 24,54-4 16,0 4-16,-2 0 8,0-4 8,-52 4-16,50 0-16,-4-4 16,-1 0 16,1 0-40,-46 4 24,42 0 0,-1 0-16,1-5-16,-3 5-16,-39 0 48,40-4-48,2 4 24,-3 0-24,1 0 24,-40 0 24,37 0 0,0 0-48,3 0 40,-5 0-40,-35 0 48,38 0-56,-1 0-8,1 0 48,-1 0 16,-37 0 0,40 0 0,-5 0 8,3 0-40,-1 2 16,-37-2 16,35 2-48,3 1 40,-5-1 8,-2 0-16,-31-2 16,29 4 0,0 0-16,1-2-8,1 4 8,-31-6 16,29 2-24,0 3 24,-2-3-24,-2 0 16,-25-2 8,25 2-8,-2 0 8,0 0-24,0 2 0,-23-4 24,23 2-48,2 0 16,-3 0 40,-1 0-8,-21-2 0,23 3 48,-2-1-64,2 0-24,2-2-8,-25 0 48,23 2-72,2 0 72,0 0 0,-3 2 16,-22-4-16,25 2-16,-2 0 8,4 0-8,-2 0 32,-25-2-16,23 0 0,0 0-24,-4 0 0,-3 3 24,-16-3 0,17 0-24,0 0 24,-1 2-24,3-2-16,-19 0 40,17 0-16,-1 0-8,3 0 40,-13 0-32,-6 0 16,25 0-16,-8 0 0,-11 0 48,17 0-16,-23 0-16,17 0 0,-1 0-16,3-5-24,-2 1 0,-17 4 40,16 0-8,3 0 8,-2-4 32,4 4-32,-21 0 0,18-4-8,7 4-24,-2 0 8,2 0 24,-25 0 0,27 0-24,-2 0 0,4 0 48,-2 0-56,-27 0 32,29 0-16,-2 0 16,2 0-56,-1 0 56,-28 0 0,27-4 8,-2 4 16,0 0-24,-1 0 48,-3 0-72,-21 0 24,23 0 0,-2 0-8,-2 0-32,-19 0 40,20 0 0,-1 0-8,4 0 16,-2 0 8,2 2 8,-23-2-24,23 2 8,0 0-8,-1 0 0,3 2 16,-25-4-16,25 7 32,0-3 16,4 2 16,1-2 8,-30-4-72,31 4 56,6 0-8,3 1-8,1-1-24,-41-4-16,46 2 64,0 2-48,-2 0-8,1 0 48,-45-4-56,46 2 16,2 0 16,-2 1 40,-1-1-48,-45-2-24,46 0 8,0 0 16,-2 0-48,-1 2-24,-43-2 48,44 0-64,-2 2 40,-3 0 8,-1-2 8,-38 0 8,35 0 24,-2 0-56,-4 2 8,-2 0 32,-27-2-8,25 2 16,-2-2-32,-2 2 40,0 0-48,-21-2 24,21 2 0,-3 0-8,1 1 16,0-3-8,-19 0 0,17 2-24,1 0 64,1-2-64,-2 0 112,-17 0-88,18 2 24,1-2-32,0 0 32,2 0-88,-21 0 64,20 0 16,1 0 32,0 0-16,2-4-8,-23 4-24,25 0 24,0-5 0,-2 5-24,-3 0 40,-20 0-40,21-4 40,0 4-32,-2-4-8,-3 4 56,-16 0-56,17 0 24,0 0-8,-11 0-8,19 0-64,-25 0 56,6 0-32,17 0 16,-17 0 16,15 0 16,-21 0-16,6 2 0,17-2 8,-6 2-32,0 0 16,-17-2 8,16 0 8,7 2-16,-2 1 56,2-1-16,-23-2-32,23 2 56,-3-2-32,1 0-24,0 0 16,-21 0-16,21 0 8,0 0 8,-1-4 16,-1 4 0,-19 0-32,17 0-8,2 0 40,-3 0-80,-10 0 64,-6 0-16,25 0-80,-18 0 56,15-5 32,-15 5-40,-7 0 32,21 0 56,-15-4-64,17 4 8,-7 0 8,-16 0-8,7 0-24,17 0 40,-17 0 8,18 0-8,-25 0-16,16-4 16,1 4-8,0 0-8,-1 0-24,-16 0 24,17 0 0,-11-4 16,19 4-16,-19-4 48,-6 4-48,21 0 8,-15 0-8,15 0 48,-15 0-56,-6 0 8,21 0 0,-15 0 24,15 0-48,-14 0 0,-7 0 24,16 0 8,-12 0-8,13 0-32,-13 0 56,-4 0-24,6 0-24,13 0 8,-13-4 16,13 4-56,-19 0 56,6 0 8,15 0-8,-15 0 24,15 0 64,-21 0-88,6 0 8,13 0-8,-13-5 0,15 5-48,-21 0 48,6 0-8,15 0 16,-15 0-40,13 0 16,-19 0 16,6-4-8,13 4-8,-13-4 40,19 4 48,-25 0-72,17 0 16,2-4-8,-13 4 8,17 0-32,-23 0 16,4-4-8,13 4-8,-13 0 8,2-4 88,-6 4-80,6 0 32,0-5 32,-1 5 16,-1 0-80,-4 0 0,0 0 40,4 0-32,-4 0 24,4 0 8,-4 0-40,0 0 56,4 0 8,0 3-64,-4-3 32,0 0-32,5 2 16,-1 0-8,-4-2-8,4 2 16,0 0 8,2 0-16,-2 0 8,-4-2-16,7 0-16,-1 2 16,11-2 40,-17 0-8,0 0-32,6 0 16,0 0 40,11 0-80,-17 0 48,0 0-24,6 0 72,0 0-80,11 0 40,-13 0-16,-4 0-16,4-4-16,2 0 80,1 0-56,-1 4 32,-6 0-40,6-5 0,0 5-16,11-4 16,-13 4 0,-4 0 0,4 0 0,3 0 0,-1 0 0,0 0-8,-6 0 8,17 0-24,-11 0 32,0 0-16,-6 0 8,17 0 48,-13 0-48,2 0-16,0 0 40,-6 0-24,7 0-56,-1 0 56,-2 0 24,2 0-24,-6 0 0,7 0 56,-3 0-104,0 0 16,0 0 40,-4 0-8,4 0-24,0 0 48,1 0-32,-1 0 8,-4 0 0,4 0 0,0 0 0,-4 0 32,0 0-32,0 2 16,0-2-32,0 2-8,0 1-32,0-3 56,-2 2-48,-2 4-16,-2-2-40,-3 2 16,9-6 88,-18 17-216,-1-11-48,-2 11-192,-4-9-216,25-8 672,-27 19-872,-2-15 8,-2-2-265,-5-2-471,36 0 1600,-41 0-2120,-13-6-385,-15-17 617,-14 2 647,83 21 1241,-96-25-3376,96 25 3376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0:42.28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3 133 4456,'0'0'0,"-2"0"305,2 0-305,0 0 32,0 0-16,0 0 16,0 0-8,0 0-128,4 0 232,0 0-72,0 0-8,0 0 16,-4 0-64,5 0 128,1 0 32,0 2 48,0 0 72,-6-2-280,19 0 288,-15 0 56,2 0 32,15 0 24,-21 0-400,7 3 400,17-3-32,-5 0-16,2 0 0,-21 0-352,21 0 304,0 0 49,4 0-57,0-5 24,-25 5-320,24-4 336,6 0-48,-1-2 24,0 2-24,-29 4-288,31-5 248,0 1-40,0 4 8,5-4-64,-36 4-152,35 0 144,1-4 0,1 0-40,0 0-56,-37 4-48,38 0 72,1-4-64,1 4 24,-3 0-8,-37 0-24,38-5-16,-1 1-8,1 4 16,-1 0 16,-37 0-8,36-4-8,1 4 0,-4-4 24,5 0-24,-38 4 8,37-4 8,1-1 16,1 1-56,1 0 64,1 0-24,-41 4-8,44-4 0,0 0 16,-1-1-32,3 5 0,-46 0 16,44 0-32,4 0 24,2 0-24,2 0 24,-52 0 8,54 0-16,0 0 8,0 0 16,0 0-32,-54 0 24,52 0-16,0 0-8,-2 0 24,0 3 0,-50-3 0,50 2 8,-2 0 32,-1 0-24,-1 0 16,-46-2-32,44 2 0,0 0 24,-5-2-8,1 2-16,-40-2 0,37 2 40,3-2 0,-3 0 16,0 0 8,-37 0-64,36 2 48,-3 0 16,0 0-16,1 0-16,-34-2-32,31 5 96,2-3-64,2 0 72,-1 0 16,-34-2-120,35 2 48,3 0 40,-1-2-40,3 2-40,-40-2-8,37 2 40,3 0 8,-3 0-24,2 0 56,-39-2-80,38 3 48,-5-1 0,0 0 72,1 2 0,-34-4-120,31 4 121,0-2 7,0 2-16,-1 0-32,-30-4-80,31 7 104,0-1-48,-2-4-24,2 0-24,-31-2-8,31 4 8,3 0 8,1 1-8,-2-1 16,-33-4-24,34 4 8,-1-2 0,2 0 16,1-2 0,-36 0-24,35 0 40,0 4 16,1-2 16,1 2 24,-37-4-96,34 5 120,-1-5 32,-2 2 8,-2 0 0,-29-2-160,27 2 144,0 0-56,-4 0 8,0 0-40,-23-2-56,21 2 16,0 2 32,-1 0-16,1-1-16,-21-3-16,21 4 16,2-2-16,-2 0-32,2 0 32,-23-2 0,22 2-40,1 0 48,0-2 16,0 2 0,-23-2-24,25 2 56,0 0-40,2 0-24,-2 0-16,-25-2 24,27 3-40,-2-1 0,4 0 40,0 0 0,-29-2 0,31 2-16,1-2 16,-1 0 32,0 0-24,-31 0-8,33 0 48,-4 0-16,1 0 0,1 0-32,-31 0 0,27 0 24,0 0-32,-2 0-48,0 0 72,-25 0-16,25 0 24,-2 0 8,2 0 8,-2 0-32,-23 0-8,20 0 8,3 0-16,-2 2 16,0-2-8,-21 0 0,21 2-16,-1 0 0,3-2-8,-2 0 24,-21 0 0,23 0 0,0 0-8,-4 2 32,1-2-16,-20 0-8,21 2 16,-2-2-40,0 2 24,-3-2-16,-16 0 16,17 2 16,-11-2 40,13 3-72,-15-3 88,-4 0-72,6 2-8,1 0 8,-3 0 8,0 0-80,-4-2 72,4 0 24,0 2-24,-4-2 40,0 0 16,0 0-56,4 2 16,-4-2-24,4 2 16,-4 0-16,0-2 8,5 2 0,-1-2-24,-4 2 0,4 0-8,-4-2 32,4 2-24,0 3 40,0-3-32,1 0 8,-5-2 8,6 2-24,11 0 16,-13 0-32,14-2 40,-18 0 0,5 0-8,13 2-16,-14-2 48,15 0-24,-19 0 0,4 0 8,13 0-8,-13 0 0,2 0 0,-6 0 0,17 0 0,-13 0 0,2 0 0,1 0 16,-7 0-16,6 0 8,0 0-32,0 0 8,1 0 24,-7 0-8,6 0-64,0 0 72,0 0-32,13 0-32,-19 0 56,4 0 24,2 0-32,15 0 8,-15 0-24,-6 0 24,21 0 8,-14 0-48,15 0-8,-15 0 40,-7 0 8,23 0-24,-17 0 0,15 0-8,-15 0-40,-6 0 72,23 0-128,-17 0 112,15 0 16,-15 0 16,-6 0-16,21 0 56,-15 0-56,15-4 0,-15 4-16,-6 0 16,23-4 0,-17 4 0,17-4-8,-6-1 32,-17 5-24,6 0 8,17-4-8,-7 4 24,1-4-48,-17 4 24,17-4-40,-1 0 56,5 0-24,0 0 40,-21 4-32,23-5 32,2 5-56,0-4 24,0 4-16,-25 0 16,27-4 0,0 4-32,2-4-40,2 4 16,-31 0 56,29 0-64,3 0 16,-3 0-40,2 0-40,-31 0 128,33 0-96,-4 0-40,2 0 24,-1 0 40,-30 0 72,27 0-128,-2 2 24,-3 0 8,1-2-40,-23 0 136,23 2-96,-4-2 0,0 0 24,-13 2 24,-6-2 48,23 0-32,-7 0-8,-9 0 15,16 0 1,-23 0 24,6 0-56,15 0 24,-15 2-32,13 0 24,-19-2 40,6 2-104,0-2-32,11 3-8,-13-1 48,-4-2 96,6 2-96,0 0 32,11 0 0,-13 0-16,-4-2 80,6 2-112,1 0-8,11 0 0,-13 0-48,-5-2 168,16 2-152,-10 0-72,15 0 32,-15-2 8,-6 0 184,19 3-152,-13-1 24,17-2 56,-6 2 8,-17-2 64,6 0-40,19 0 8,-8 0-32,-11 0 32,-6 0 32,25 0-32,-8 0 32,-11 0 16,21 0 8,-27 0-24,17 0-40,1 0 48,-1 0-32,2 0 32,-19 0-8,18 0 24,1 0-24,0 0 24,0 0-56,-19 0 32,18 0 0,-1 0 8,2 0 8,-1 0 0,-18 0-16,19 0 0,0 0 8,0 0-8,1 0 0,-20 0 0,19 0 16,2 0 0,-2 0-8,-1 0 0,-18 0-8,19 0-32,0 0 32,-3-4-24,3 4 32,-19 0-8,21 0 16,-2 0 0,-1 0-8,1 0 16,-19 0-24,19 0 32,2 0 0,-1 0 64,1 0 32,-21 0-128,25 0 200,-2 0 96,2 0 48,0 0-8,-25 0-336,25 0 312,2 2-64,0 0-48,2 2-40,-29-4-160,29 4 104,2-2-40,1 4 8,1-1-8,-33-5-64,33 4 40,1 2 0,-1-4-15,-2 2-1,-31-4-24,29 4 32,2-2-16,-4 1 32,3-1-24,-30-2-24,24 4 56,-1-2 40,0 0 0,-6 0-56,2 0 16,-19-2-56,16 2 40,-10-2-16,19 2 8,-25-2-32,17 0 8,-11 0 8,17 0-16,-17 0 8,15 0 0,-21 0-8,6 0 16,15 0-8,-14 0 24,-7 0-32,22 0-24,-5 0 24,0 0 16,-1-6-40,3 6 32,-19 0-8,19 0-16,0-4 0,1 4 32,1 0 0,-21 0-16,21 0 16,-2 0-16,-3 0-24,1 0 24,-17 0 0,6-4 8,17 4 16,-17 0-16,15 0 8,-21 0-16,6 0 0,15 0-16,-15 0 16,13-4-8,-19 4 8,6 0 32,13-5-24,-13 5 16,13 0-16,-19 0-8,6 0-16,17-4 16,-17 4-24,19 0 16,-25 0 8,17 0-24,2 0-8,2-4 24,-1 4 24,-20 0-16,21 0-32,-2 0 64,0-4-32,1 0-64,-20 4 64,21 0 24,-2 0-80,2-4 24,0 4 64,-21 0-32,20-5 16,1 5 0,-2 0-16,2-4 0,-21 4 0,16 0-40,3-4 32,2 0-8,-2 0 0,-19 4 16,18-4 0,1-1-24,0 1-8,-1 0 32,-18 4 0,19-4-8,0 0-8,4 0-16,-2-1-40,-21 5 72,22-4-104,1 4-24,0-4-33,0 0-23,-23 4 184,23-4-144,-2 0-48,0 4 80,-1-5 40,-20 5 72,23-4-56,0 0 32,4 4-32,-2-4 24,-25 4 32,29-4-32,2 0-8,-1-3 8,-1 3 0,-29 4 32,29 0-56,-2-4 24,-2 4-24,0 0-8,-25 0 64,27 0-40,-2 0-32,-2 0 48,2-4-24,-25 4 48,23 0-72,-1 0 0,1 0 32,0 0-16,-23 0 56,19 0-48,2 0 40,-3 2-64,3-2 64,-21 0 8,21 0-24,-2 0 40,4 0 16,-3 0 0,-20 0-32,19 0 24,0 0-16,-2 0-8,1-4-24,-18 4 24,19 0 32,2-4-40,-2 4-16,1-4 48,-20 4-24,21-5 16,0 1-16,0 0 0,0 0-8,-21 4 8,20-4 16,-1 4 40,4-4 0,-2 4 24,-21 0-80,21-5 56,-1 5 24,-1 0 0,0-4 0,-19 4-80,19 0 88,-1 0-32,-1-4-40,2 4 16,-19 0-32,18-4 8,1 4 16,0 0-8,2-4-40,-21 4 24,16 0 0,3 0-16,-2-4 32,-11 4 32,-6 0-48,23 0 32,-7-5-16,-9 1-16,20 4-16,-27 0 16,16 0 8,3-4 0,0 4 0,-1 0 16,-18 0-24,19-4 0,2 4 16,-2 0 0,-1 0-32,-18 0 16,17-4 24,0 4 0,-1 0-16,1-4 32,-17 4-40,6 0 32,17-4-32,-6 4 8,-1 0 16,-16 0-24,17 0-16,0 0 40,-1 0-16,-9 0 16,-7 0-24,22 0 0,-15 2-16,13 0 16,-13 0 16,-7-2-16,23 0 16,-17 0 0,17 0-16,-7 2-24,-16-2 24,17 0-24,0 0 24,-11 0 0,19 2 16,-25-2-16,19 0 16,-3 2 0,1-2-16,4 0 24,-21 0-24,20 2 24,1-2-32,0 0 16,0 0-32,-21 0 24,21 0 24,-1 0 16,-1 2 0,0-2-8,-19 0-32,21 0 8,-3 0 8,1 0-8,-2 0-8,-17 0 0,19 0-8,-3 0 16,1 0-16,-1 0 32,-16 0-24,19 0-8,0 0 8,2 0 8,0 0 8,-21 0-16,20 0 8,1 2 16,0 0-24,0 0-24,-21-2 24,23 0-8,-1 2-8,1 1 0,-2-1 16,-21-2 0,23 6 0,0-4 0,0 2 16,-2-2-24,-21-2 8,22 2-16,1 2 0,0 1 0,0-1 0,-23-4 16,23 2 32,2 2-16,-2 0 0,0-2 40,-23-2-56,23 4 0,0-2 8,-1 1-16,1-1 8,-23-2 0,23 2 0,0 0 8,2 2 40,0-2-56,-25-2 8,23 2 32,0 0-24,0 0 8,0 0 8,-23-2-24,20 2 48,3 1-8,2-1-24,-2 0 16,-23-2-32,25 2-8,0 0 32,0-2-16,-2 0-48,-23 0 40,27 2 64,0 0-24,-2 0 9,4 0 71,-29-2-120,25 2 64,2 0 32,0 0-32,0 0-48,-27-2-16,29 3 32,0-1-32,0 0 56,1 0-24,-30-2-32,33 0 24,-2 2-40,2-2 32,-1 2 0,-32-2-16,31 2 32,-2-2 0,4 0-8,0 0 32,-33 0-56,32 0 48,1 0 128,-2 2-8,-2-2 32,-29 0-200,31 0 232,1 0-120,1 0 0,4 0-72,-37 0-40,34-4 56,3 0-8,-2 4 40,3-4-24,-38 4-64,37 0 56,1 0 24,1 0-72,-1-5-8,-38 5 0,37 0 16,5 0-32,-1 0 40,5 0 8,-46 0-32,46 0 0,-2 0 16,1 3-16,-3-1 8,-42-2-8,42 2 16,-3 2 0,1 0-24,-5-2 0,-35-2 8,38 4-40,-3 0 40,0 1 16,1-3 8,-36-2-24,35 2 80,0 0-104,1 0 8,1 0 32,-37-2-16,40 2-80,-3 0 56,1 0 32,1-2-24,-39 0 16,40 2 16,1-2 24,-1 0-24,3 0 0,-43 0-16,42 0 24,0 0-16,1 0 16,1 0 8,-44 0-32,40 0 16,-1 0 16,1 0-64,-3 0 32,-37 0 0,37 0 16,3 0-16,0-4 24,-1 4-24,-39 0 0,40-4 16,-3-2-8,3 2 24,-5-1 32,-35 5-64,37-4 56,-1 0 0,-3 0 32,0 0 8,-33 4-96,34-4 64,-1-1 64,-4-1-72,0 0-16,-29 6-40,27-6 64,-2 0-40,0 1-8,-2 1 16,2 4-56,-25 0 24,23-4-8,0 4 32,0-4-72,-3 0 16,-20 4 32,23-7-16,-2 1-16,4 2-8,0 0 32,-25 4 8,27-4 0,0 0-24,0-1 56,2 1-16,-29 4-16,29-4 8,0 0 32,1-2-16,1-1-24,-31 7 0,33-4 8,-2 0-8,3 0 0,-3-2 48,-31 6-48,29-4-16,2-3 16,-2 1 16,2 2-32,-31 4 16,32-4 24,-3 0-48,2-1 40,0 1-40,-31 4 24,33 0-16,-1-4 16,-1 4 0,0 0 24,-31 0-24,33 0 0,3 0 16,-3 0-16,4 0 0,-37 0 0,40 0-24,-1 0 8,5 0 8,0 0-72,-44 0 80,46 2 32,-1-2-96,1 2 96,-2 0 72,-44-2-104,41 0 0,1 2 80,0 1-88,-1-1-32,-41-2 40,40 2 16,-1 0-8,-1 2-16,1-2-8,-39-2 16,38 2-8,-1 2-16,-1-2 32,-3 0 32,-33-2-40,31 3-16,2-3 8,1 0-8,-1 0 8,-33 0 8,35 0 0,3 0 24,3-5 8,1 5-32,-42 0 0,42-4 0,1 0-8,-1 0-16,-1 0 24,-41 4 0,42-4 32,-2 4-32,-1-5 0,1 5-8,-40 0 8,39-4-24,1 0 48,-3 4-40,3 0 32,-40 0-16,39 0-24,1-4 24,-3 4-16,3-4 16,-40 4 0,41 0 16,1 0-32,2 0 16,-3 0-8,-41 0 8,44 0-32,-1 0-8,3 0 40,-2 0-24,-44 0 24,46 2-8,-3 0 40,-1 0-112,2 2 72,-44-4 8,41 6-72,7-4 72,0 3 80,-2-1-64,-46-4-16,46 4 40,-3 0-80,-1-2-8,1 2 48,-43-4 0,44 5-48,-2-1 72,-1-2-24,3 0-16,-44-2 16,44 2 40,-3 2-40,3 0-40,-2-2 8,-42-2 32,41 4-8,-1 1 8,-3-3 32,3 0 0,-40-2-32,39 0 48,1 2-32,-1 0 24,1 0-40,-40-2 0,39 4 16,1-2-16,2-2-56,-5 2 72,-37-2-16,37 0-32,-3 0 0,1 0-8,-2 0 32,-33 0 8,34 2-32,1-2-16,0 0 32,3 0-48,-38 0 64,37 0-56,-1 0 8,-3 0 24,0 0-24,-33 0 48,33 0-8,-1 3-16,1-1-8,-4 0 0,-29-2 32,31 2-40,-2 0 32,3-2-16,1 0 56,-33 0-32,31 2 0,0-2-40,-2 2 40,3 0-104,-32-2 104,29 0-24,2 2 32,0-2-64,0 0 128,-31 0-72,29 2-80,1-2 32,-3 0 40,0 0-48,-27 0 56,27 2 8,-2 0-48,-2 0 48,-1 1-32,-22-3 24,19 0-24,0 0 24,0 0-56,-3 0 48,-16 0 8,21-5-8,-2 1-32,0 0 64,1-2-24,-20 6 0,19-6 24,2-1 0,2 1-24,-2 2 64,-21 4-64,24-4 0,4 0 32,1-1 8,4 1-32,-33 4-8,31-4 32,2 4-8,5 0 8,-3 0 8,-35 0-40,36 0 72,1 0 24,-4 0-8,1 0 8,-34 0-96,33 0 104,-4 0-24,0 0-24,-2 2 8,-27-2-64,23 0 0,2 0 40,-4 2-16,0-2-16,-21 0-8,18 0 0,-1 2 32,0-2 8,-11 0-16,-6 0-24,19 0-24,-15 0 24,2 0-16,-2 0 8,-4 0 8,6 0 8,-1 0-48,1 0 0,-2 0-24,-4 0 64,6 0-48,-2 0-24,1-4-32,-1 0-40,-4 4 144,4 0-208,0-4-160,0 0-192,-4 0-160,0 4 720,0-5-1065,0 1-287,0 0-328,0 0-513,0 4 2193,-8-6-1864,-17-1 464,-2-13 511,-13 1 569,40 19 320,-50-21-3008,50 21 3008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0:43.55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20 121 4681,'0'0'0,"-4"2"144,-3 0 64,7-2-208,-4 2 208,0 1 24,4-3-32,0 0-72,0 0-128,4 0 104,13 0-48,-11-5-16,23 5-8,-29 0-32,25-4 16,6 0-8,5 0 0,7 0 0,-43 4-8,52-4 56,5-3 0,3 3-8,4-2 64,-64 6-112,67-6 120,2-1 72,1-9 64,5 16 48,-75 0-304,73-4 368,2-3 56,0 1 16,4 2 24,-79 4-464,79-6 320,0 2 9,0 4-89,-2 0-32,-77 0-208,79 0 200,2 0-48,2 0 24,7 0-72,-90 0-104,85 0 200,7 0-16,-3 0 0,3 0 64,-92 0-248,95 0 200,1 0 32,2 0-24,2 0 8,-100 0-216,99 0 200,1 0-96,0 0 8,-2 0-72,-98 0-40,100 0 24,-2 0-8,-3 0-56,-1 0 40,-94 0 0,89 0 48,1-5 8,-7 5 24,-4 0-40,-79 0-40,73-4 32,0 0-16,-5-2-8,-7 2 24,-61 4-32,58 0-32,-10-4 16,-5 4-56,-7 0 0,-36 0 72,31 0-112,-4 0-200,-8 0-216,-3 0-752,-16 0 1280,7 0-2153,-1 0 249,0 2 392,-2-2-2425,-4 0 3937,0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0:52.35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1 344 5913,'0'0'0,"4"2"384,14 4-336,-11 0-8,18 2-8,-9-3 0,3-5 0,4 2-8,-2-2 24,4 0-16,0 0 8,0 0-8,-25 0-32,27 0 16,0 0 32,-2 0 16,2 0 48,2-4 32,0 4 8,0-5 8,2 5 8,-31 0-168,29-4 168,5 0 16,1 4 8,2-4 0,-37 4-192,40 0 200,2 0 32,1 0-32,3-4-8,-46 4-192,46 0 208,2 0-31,-3 0-1,1 2-16,-46-2-160,46 2 120,0 2 8,2 0-8,-1 0 16,-47-4-136,48 5 136,0-1-16,-2 0-8,-2-2 8,-44-2-120,43 4 144,1 0-48,0-2-8,-1 5-16,-43-7-72,48 4 40,2 0 24,2 2 8,2-4 24,-54-2-96,54 4 112,0-2 8,3-2 0,1 0 24,-58 0-144,58 0 152,4 0 32,-1 0-8,-1 0-16,-60 0-160,60 0 160,-1 0 0,-1 0-24,2 0 0,-60 0-136,61 0 128,1 0-32,-2 0 8,-1 0-16,-59 0-88,54 0 72,-2 3 0,2-1-24,0 0 8,-54-2-56,54 2 48,0 4 0,2-4-24,-2 2 9,-54-4-33,52 4 32,0 1 0,0-3 8,-2 0-16,-50-2-24,52 2 56,0 0 0,0-2 8,-2 0 8,-50 0-72,52 0 48,-2-4 0,2 4 0,2-6-16,-54 6-32,54-5 16,2 1 0,1 4-8,-1-4-8,-56 4 0,56 0 8,-4 0 16,-4-4-16,0 4 16,-48 0-24,50 0 0,-5 0 0,3 0 0,-2 0 0,-46 0 0,44 0-8,-1 0 16,-1 0-40,-3-4 0,-39 4 32,40 0-8,-3 0-40,1 0 72,1 0-24,-39 0 0,40 0 8,1 0 8,-1 0-8,2 0 32,-42 0-40,41 0 0,1 0 32,-1 0-32,1 0 0,-42 0 0,46 2 16,0 0-16,-1 0 8,3 0-8,-48-2 0,48 2 24,-2 0-24,0 0 32,-5 0-24,-41-2-8,40 2 0,-1 1 8,-3-1-16,-3 0-16,-33-2 24,33 0 32,0 0-48,-1 0-16,-3 2 48,-29-2-16,25 0-48,-2 0 48,2 0 64,0 0-80,-25 0 16,24 0 64,1 0-32,0 0-72,0 2 32,-25-2 8,25 0-88,0 0 64,4 0-8,1 0 32,-30 0 0,31 0 48,2 0-48,0 0 32,1 0-16,-34 0-16,33 0 0,0 0 16,3 0-16,-3 0 0,-33 0 0,31 0 40,0 0-40,-4-4 8,0 4 16,-27 0-24,25 0-8,0-4 16,-2-1 24,0 5-32,-23 0 0,19-4 0,2 4 0,-3 0 0,-1 0 0,-17 0 0,21 0 0,-5-4 8,3 4-8,-2 0 16,-17 0-16,18 0 32,-1 0-32,4 0-16,-2 0-24,-19 0 40,18 0 0,1 0 0,2 0 0,0 0 8,-21 0-8,20 0 0,1 0 0,-2 0 0,2 0 24,-21 0-24,19 0-24,1 0-8,-1 0 24,0 0-56,-1 0 64,-18 0 0,17 0 8,0 0-16,-1 0 48,-9 0-40,-7 0 0,25 0 16,-19-4-8,13 4 16,-13 0-16,-6 0-8,21-4 8,-15 4-16,17 0-16,-23 0 24,6-4 0,-6 4 0,23 0-16,-6-5 16,-1 5-16,1 0 0,-17 0 16,16 0 0,3 0-32,-13 0 32,17-4-48,-23 4 48,7 0-32,17-4 48,-17 4-16,18 0 16,-25 0-16,16-4 0,-9 0-8,13 4 8,-13 0-8,-7 0 8,20-4 16,-13 4-24,9 0 16,-9-5-16,-7 5 8,16 0-8,-10-4 48,11 4-40,-11 0 56,-6 0-56,17-4-24,-13 4-8,15 0 40,-13 0-56,-6 0 48,19 0 16,-15-4 8,13 4-32,-11-4-24,-6 4 32,21 0-16,-5 0-16,1 0 32,2 0 0,-19 0 0,16 0-8,3 0 0,0 0-16,-1 0 24,-18 0 0,21 0 8,-4 0 16,4 0-16,-3 0-16,-18 0 8,21 0 0,-2 0-24,-2 0 16,3 0 32,-20 0-24,19 0 8,0-4 16,2-1-24,-3 1 0,-18 4 0,19-6-16,0 2 8,0 4 8,-1 0 0,-18 0 0,17 0 8,2 0-16,-3 0-24,3 0 40,-19 0-8,19 0-32,-3-4 32,5 4 24,-2-4-32,-19 4 8,17 0 0,1 0 32,1 0-80,0 0 40,-19 0 8,20 0-8,-1 0-16,2-5 0,0 5 40,-21 0-16,23-4 0,-3 4-16,-1 0 96,0-4-96,-19 4 16,21 0 16,-3 0-8,1 0-64,-2 0 72,-17 0-16,6 0-24,15-4 24,-15 0 0,15 4-32,-21 0 32,6 0 0,11 0-32,-13 0 40,13 0 24,-17 0-32,4 0 0,12 0 24,-11 2-56,1-2 8,-6 0 24,21 0-16,-15 0 16,15 0 32,-15 0-24,-6 0-8,21 0 40,-15 0-40,15 2-8,-15-2 8,-6 0 0,23 2-24,-17-2 8,17 0 24,-17 0-8,-6 0 0,23 0-8,-17 0 8,17 0-16,-6 2 0,-17-2 16,17 0 0,-1 0 8,-10 2-8,17-2 8,-23 0-8,17 0 0,-11 2-8,19-2 8,-8 2-24,-17-2 24,6 0 16,17 0-8,-6 0-8,-1 0 8,-16 0-8,19 0 0,-2 0-16,1 0 16,3 0 8,-21 0-8,19 0-8,0 0 56,-1 0-32,3 0-32,-21 0 16,19 0 16,2 0-48,-3 0 8,3 0 16,-21 0 8,19-4-16,0 4 32,-3 0-16,1-4 8,-17 4-8,16 0 8,1 0-24,0 0 32,-1 0-24,-16 0 8,19 0-8,0 0 16,2 0-8,2 0 8,-23 0-8,20 0 24,1 0-24,0 0-24,2 0 16,-23 0 8,25-4 0,0 4-24,0 0 48,0 0-16,-25 0-8,25-4-8,0 4 16,-3 0-24,1 0 0,-23 0 16,23 0 0,0 0-8,0 0 8,0 0 0,-23 0 0,23 0 0,-2 0 40,-1 0 8,1 0-40,-21 0-8,21 0 24,2-4-24,-2-1 8,2 5 24,-23 0-32,20-4 0,3 4 8,0 0-16,-2 0 0,-21 0 8,23 0-24,0 0 0,0 0 8,-1 0 32,-22 0-16,23 0 88,-2 0-80,2 0 16,-2-4-24,-21 4 0,21 0-64,-3 0 72,1-4 8,0 4 0,-19 0-16,19-4 48,-3 0-40,3 4 24,0-5-40,-19 5 8,16 0 16,3 0 8,0 0 0,-3 0-8,-16 0-16,19 0 0,0 0-32,4 0 24,0 0 16,-23 0-8,20 0 0,3 0 32,-4 0-40,2 0 16,-21 0-8,18 0 32,1 0-16,0 0 0,0 0-24,-19 0 8,20 0 0,1 0-8,-2 0 8,2 0 16,-21 0-16,21 0-8,-1 0 16,1 0-8,4 0 0,-25 0 0,25 0-8,-2 0 32,2 0 8,-2 0-8,-23 0-24,21 0 40,2 0-16,-3 0-24,1-4 0,-21 4 0,21 0 32,0 0 0,0 0 32,-3 0-40,-18 0-24,21-4 40,-2 4 24,-3 0-8,3-4 40,-19 4-96,19 0 72,0 0-32,3 0-16,1 0-24,-23 0 0,25 0 0,0 0 48,2-4-40,-2 4 32,-25 0-40,29 0 40,1 0-56,-3 0 40,4 0 8,-31 0-32,29 0 32,-2 0 40,0 0-40,-2 0 8,-25 0-40,27 0 40,0 0-24,0 0 32,0 0-40,-27 0-8,27-4 40,-2 4-24,2-5 8,0 5 0,-27 0-24,27 0 24,2 0 0,-2-4-64,0 4 40,-27 0 0,30-4-16,-1 4 16,0-4-24,2 0 48,-31 4-24,33-4 16,3-1 0,1 1 40,1 4-48,-38 0-8,39-4-8,1 0 8,-1 4 24,1-4-48,-40 4 24,41 0 8,-1-4-8,-1 4-24,1 0 16,-40 0 8,37 0-8,3 0-16,-1 0 24,-1 0 8,-38 0-8,39 0-8,-3 0 48,3 0 8,-1 0-56,-38 0 8,37 0 64,1 0-72,-3-4-16,-4 4 64,-31 0-40,33-5-56,-1 1 72,-3 0 16,2 4-24,-31 0-8,33-4 48,-2 4-24,5-4-24,-1 0 32,-35 4-32,33 0 0,3-5-8,-3 5 8,2 0-16,-35 0 16,36 0 16,-1 0-16,-2 0 56,3 0-48,-36 0-8,35-4 16,3 4-16,-1 0-16,3 0 16,-40 0 0,37-4 24,0 0-24,1 0-24,-3 4-40,1 0 8,-36 0 56,35-4-72,-2 4 72,-1 0 48,-1-5-48,-31 5 0,31-4 80,0 4-56,-2-4-8,-2 4 32,-27 0-48,27-6-8,-4 2 32,0 0-8,-2-3 48,-21 7-64,21-4 80,-3 0-24,1 4 24,0-4 0,-19 4-80,17 0 24,3-4 8,1 4-48,0 0 8,-21 0 8,25 0 0,2 0 0,0 0 72,6 0-48,-33 0-24,31 0 0,3 0 8,3 0-32,-1 2 0,-36-2 24,37 2 0,-2 0 16,3-2 16,-3 0 0,-35 0-32,38 0 48,-3 0-56,2 0-40,1 2 48,-38-2 0,37 2 8,1-2-8,-1 2 24,1-2-24,-38 0 0,37 2 0,1 0 0,1 0 24,-1 3-80,-38-5 56,37 2-48,0 0 24,1 4-8,3-2 32,-41-4 0,40 4 0,2 3-48,1-3 16,-1 0 40,-42-4-8,39 4 24,3 0 56,-2 0-56,-1 3 24,-39-7-48,40 4-16,-1 0-24,3 2 48,-1-2-16,-41-4 8,40 4 8,1 3-8,-1-3-8,-1 0-8,-39-4 16,36 6 0,1 0-24,-1 1 24,-3-1-8,-33-6 8,35 4 8,-1 2 16,1 1-24,2-1-8,-37-6 8,36 4-48,1 2 24,1 0-24,1 1 32,-39-7 16,42 8 8,1 9-8,1-11 8,0 2 16,-44-8-24,48 17-24,2-11 24,0 15 16,4-13-32,-54-8 16,52 17 24,0-11-32,-2 11-16,-1-15 24,-49-2 0,46 17 48,0-15-48,-2 0 32,-1 2-32,-43-4 0,44 2-48,-4 2 72,-1 2-56,-1-2 56,-38-4-24,35 3 8,-2-1-32,3 0 16,-3 2 16,-33-4-8,35 2-24,1 0 24,-1 2 0,-2-2-32,-33-2 32,36 2-32,-3 3 0,0-3-8,-2 0 40,-31-2 0,34 4 24,-3-2-32,0 2-16,0 0-32,-31-4 56,29 4-48,1-2 0,-1 1 64,-2-1-16,-27-2 0,31 2 24,-2 2-16,0-2-32,0-2 48,-29 0-24,29 0-8,1 0-8,-1 0 16,-2 0-8,-27 0 8,27 0 24,0 0-24,-2 0 0,2-4-40,-27 4 40,27-4 0,-2 4-8,2-5 8,0 5 8,-27 0-8,27-4-8,0 0 16,2 4-8,0-4 16,-29 4-16,27 0-16,2-4 40,-2 0-48,3 0-16,-30 4 40,27 0 0,0 0-48,2 0 72,-2-5-64,-27 5 40,25 0-8,2 0-24,-2 0 0,0 0 32,-25 0 0,29-4-16,-2 0 16,0 4 0,2-4-32,-29 4 32,27 0-16,2 0 8,0-4-16,-2 0 80,-27 4-56,30-5 0,-3 1-24,0 0 8,0 0 0,-27 4 16,27-4 0,0 0-8,-2-1 40,0 1-8,-25 4-24,27-4 8,0 0 16,0 0-32,0 0-16,-27 4 24,29-5-16,0 1 16,0 0 16,2-2-16,-31 6 0,32-6 0,-1 2-24,-2-1 16,2-1 8,-31 6 0,33-4-16,-1 0 8,-1 0 8,0 4 24,-31 0-24,29-5 16,4 5 8,1-4-8,-3 0-56,-31 4 40,31-4-8,-2 4 8,-2 0 24,0 0-24,-27 0 0,25 0 24,-2-4-64,-2 4 32,-2 0 8,-19 0 0,18 0-64,-1 0 64,0 0-40,-1 0 24,-16 0 16,17-4 32,0 4-64,-11 0 32,17 0 0,-23 0 0,6 0-24,15 0 8,-15 0 40,17 0-8,-23 0-16,17-5 0,-1 1-16,-10 4-8,19-6-16,-25 6 40,19-4-24,0 0 16,2 0 8,-3 4 0,-18 0 0,21-7 40,0 3-24,0 0-32,-2 4 32,-19 0-16,20-4-40,-1 0 24,4 4 16,0-4 0,-23 4 0,25 0 8,0-5-16,0 1-8,-2 4 32,-23 0-16,25 0-16,-3-4 8,3 0 16,0 0-40,-25 4 32,27-4 0,-2-1 8,0 1 16,0 0-24,-25 4 0,23-4 0,-2 0 16,2 0-32,0 4 16,-23 0 0,23-5 0,0 1-24,-3 4 16,3-4 0,-23 4 8,23 0-24,2 0 24,2 0-16,0-4 0,-27 4 16,27 0 8,2 0-8,-2-4-24,0 4 16,-27 0 8,25 0 0,0-4 0,-2 4-16,0-4 32,-23 4-16,21 0-32,-2 0-8,-3 0 32,1-5 16,-17 5-8,17 0-16,-11-6-8,15 6 0,-17-4-16,-4 4 40,18-4-40,-13 4 32,1-4-16,11 4 40,-17 0-16,4-5-24,2 5-8,11 0 0,-11 0-16,-6 0 48,19-4 8,-13 4-16,17 0 8,-7 0-24,-16 0 24,17 0-24,2 0-8,-1 0 0,3 2 32,-21-2 0,21 0-40,-2 2 48,2-2-8,-1 3-24,-20-3 24,19 2 32,0-2-48,-1 0 32,-1 2 0,-17-2-16,19 0 8,0 2-8,-1 0-24,-1-2 24,-17 0 0,17 0-48,-1 0 56,1 0-8,-1 2 0,-16-2 0,17 0 32,0 0-56,-1 2 40,-9 0-32,-7-2 16,25 2-8,-9 0 16,3-2-48,-2 0 40,-17 0 0,20 2-24,1-2 16,-2 2 16,2 3-32,-21-5 24,18 2 0,1 0-16,0 0-8,-2-2 24,-17 0 0,18-4-48,3 0 48,-2 4 24,0 0-24,-19 0 0,18-5 32,-1 5-32,2-4-16,-1 4 16,-18 0 0,19 0-40,2 0 24,0 0 16,-3 0-24,-18 0 24,21 0 0,-2 0 0,0 0 0,-3 0 24,3 0-48,-19 0 24,17 0-8,-1 0-8,-9 0-72,17 0 56,-24 0 32,7 2-32,11 0-8,-13-2 48,11 0 8,-16 0-16,4 2-32,3 1-16,9 1 16,-12 0 0,-4-4 32,7 2-56,-1 0 24,0 0-48,0 2 32,-6-4 48,7 2-16,-1 0-32,0 0-24,0 1 48,-6-3 24,5 2-16,1-2-8,0 0 64,0 0-72,-6 0 32,4 0-64,3 0 16,-1 0-16,0 0 0,-6 0 64,6 0-64,1 2 0,9-2-9,-16 2 41,0-2 32,7 2-56,-1-2 0,0 0 24,0 0-32,-6 0 64,4 0-32,3 0-8,-1 0-48,-2 0 0,-4 0 88,4 0-112,-4 0 0,4 2 0,-4 0-32,0-2 144,0 0-160,0 2 16,0 0 8,0-2 8,0 0 128,0 2-96,-2-2-32,-4 2 40,0-2 48,6 0 40,-6 0-40,-1 0-32,-1 0 40,-9 0-8,17 0 40,-6 0-48,-13 0 24,11 0-24,-13 0 16,21 0 32,-16 0-72,7 0-16,-14 0 16,7 0-56,16 0 128,-17 0-112,-4 0 8,1 0-40,-3 2 0,23-2 144,-25 3-152,-2-1-32,-5 0 32,1 2-32,31-4 184,-39 4-192,-1-2-24,-1 0-80,-3 2-49,44-4 345,-46 2-360,-4 0-48,-2-2 0,-4 0-8,56 0 416,-60 0-384,-5 0 32,-6 0 48,-3 0 56,74 0 248,-79-4-216,-3 0 72,-5-2 24,-4 0 56,91 6 64,-94-17-40,-4 13 16,-4 0 24,-2-13 0,104 17 0,-106-6 16,0-11 8,2 13-24,-4-2 32,108 6-32,-115-6 16,-5-11 0,-5 13 24,-4-13-16,129 17-24,-133-4 40,-4-13 8,1 13-56,1-2 32,135 6-24,-131-19-24,4 15 32,2-2 32,3 2-16,122 4-24,-123-5 40,6 1 8,7 4-24,4 0 24,106 0-48,-100-4 72,0 4-24,7 0 0,3 0 0,90 0-48,-85 0 40,4 2-8,2 0 48,0 0 32,79-2-112,-79 2 120,2 1 56,-2-3 0,0 2 24,79-2-200,-77 0 232,-2 0-24,2 0-24,-2 0 0,79 0-184,-79 0 160,-5-5-16,-1 1 24,0 0-48,85 4-120,-88-6 96,5 0 0,0-1-48,2 1 8,81 6-56,-83-6 40,-1 0-40,3-1 40,2 1 16,79 6-56,-79-4 80,4-2 25,2 2-1,5-1 16,68 5-120,-69 0 152,0 0-40,1 0 48,-1 0-8,69 0-152,-64-4 104,-1 4 72,3 0-80,4 2-40,58-2-56,-59 2 64,1 1-48,0-1 24,-2 2-16,60-4-24,-61 4 40,3-2 8,-4 4 32,-1-2 32,63-4-112,-64 5 80,-3 1 32,0-2-40,3 0-40,64-4-32,-67 4 56,1 0-16,-1 1-8,-3-3 32,70-2-64,-73 2 40,2 0-16,-2 0 0,5 2-16,68-4-8,-69 6 0,0-1-8,3 1-8,-3 0 32,69-6-16,-67 6 16,1 3 80,-1-3-40,-1-2 40,68-4-96,-71 6 48,-2-2-8,0 1 0,3 1-16,70-6-24,-75 4 48,2 0-32,-4 0 0,0 0-8,77-4-8,-73 3-16,0 1 48,5-2-16,-3 2 16,71-4-32,-73 6 24,0-4-40,-4 0 16,-2 0 8,79-2-8,-81 2 48,-2 3 16,0 1-32,0-2 0,83-4-32,-82 6 40,1-4-16,0 0-16,-2 5 0,83-7-8,-83 2 16,0 4-24,-1-4 16,5 0 24,79-2-32,-79 2-56,0-2 72,0 0-8,-2 0-24,81 0 16,-79 2 16,-2 0-24,-2 0 0,-5 1 16,88-3-8,-87 0 24,-7 0 24,1-5-16,-9-1-8,102 6-24,-104-6 40,-4 2-16,-5 4-16,1 0-16,112 0 8,-115 0-16,-1 0-48,2 2-24,3 0-56,111-2 144,-108 6-312,2 0-144,2 1-368,0 9-464,104-16 1288,-100 7-1329,4 1 201,5 11 360,-3-19 368,94 0 400,-83 6-3921,83-6 3921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0:56.02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1 111 6105,'0'0'0,"0"0"72,6 0-32,15 0 24,-15 0-16,21 0-16,-27 0-32,21-4 56,2-1-32,2 1 32,2 4 0,-27 0-56,31 0 128,0-4 48,2 0 56,5 4 72,-38 0-304,37-4 288,3 0 8,-1 4 24,1-5-48,-40 5-272,41 0 288,1 0-24,2-4-32,-1 4-47,-43 0-185,42 0 200,4 0-24,-3 0 16,3 0 0,-46 0-192,48-4 176,2 4 16,0 0 0,6-4-8,-56 4-184,56 0 200,0 0 0,1 0-16,-1 0 24,-56 0-208,56 0 176,2 0-8,0 0-32,5 0 24,-63 0-160,64 0 136,1 0 32,1 0 32,1 0-24,-67 0-176,66 2 232,1 0 8,2-2-16,-1 2 1,-68-2-225,69 0 184,2 0 0,-5 0 8,3 0 0,-69 0-192,69 0 160,-1 0 8,1 0-32,-3 0-16,-66 0-120,63 0 120,-1 0-24,1 0-8,-1 0-16,-62 0-72,62-4 80,3 4 0,-5 0 8,3-4 0,-63 4-88,64-4 80,-3 0 24,3 4 40,0-5-8,-64 5-136,67-4 160,-2 4-32,1-4-64,5 0 8,-71 4-72,73 0 48,4-4-16,2 4 40,0 0-64,-79 0-8,77 0 16,0 2-16,2 2 8,2-2-16,-81-2 8,79 4-40,2-2 24,-2 0-24,0-2 40,-79 0 0,81 0 24,0 0 8,-2 0 8,0-4-32,-79 4-8,77-4 56,5 0 8,-1 0 0,-4 0-16,0-1-32,-77 5-16,70-4-24,-1 4 32,-2 0 40,-1 0-8,-66 0-40,67 0 32,-5 0-56,-2 2-72,1 2 32,-61-4 64,56 7-48,0-3 48,0 2 56,-56-6-56,56 4 0,1 3-24,1-1 24,-2 0-56,2 0 64,-58-6-8,61 4-24,3 3-8,3-3 24,1 2-40,-68-6 48,69 4-40,-2-2 0,1 0-8,3 0-8,-71-2 56,73 3-72,4-1 24,-2 0-32,-1 0 16,-74-2 64,75 0-72,-4 0 48,2 0-8,-4 0 32,-69 0 0,66 0 0,-1 0-32,-5 0 8,-2 0 32,-58 0-8,56 0 16,1-4-16,-1-3 56,-4 3-72,-52 4 16,50-6-8,-3 2 16,-3 0-48,2-3 40,-46 7 0,46-4-16,-1 4 8,3-4-8,2 4 0,-50 0 16,50 0-16,0 0-48,2 0 40,0 0 0,-52 0 24,54 0 8,2 0 40,3 2-48,-1 0-32,-58-2 32,60 2-32,-2-2 40,-1 0-32,-1 0 48,-56 0-24,56 0 0,-2 0-8,2 0 8,-2-4-24,-54 4 24,52-4 8,-2-2 8,-2 2-32,-4-1 16,-44 5 0,43-4 0,1 0-32,0 0 32,2 0 8,-46 4-8,45 0-24,1 0 16,2 0 16,0 0-40,-48 0 32,48 0 48,4 2 0,-2 0-32,2 0 40,-52-2-56,52 2 0,0 0-40,-3 0 16,1-2-8,-50 0 32,48 2-16,-2-2 40,-4 0-24,-1 0 24,-41 0-24,40 0 0,-3 0 8,-1-4 8,-3 0-8,-33 4-8,33 0 24,-2-4-32,-2 0 8,-4 0 0,-25 4 0,23-5-24,-2 5 24,0-4 0,-2 0-24,-19 4 24,18 0 0,1-4 0,0 4 0,-3-4-32,-16 4 32,7 0 8,18-4-56,-19 4 112,17 0-56,-23 0-8,18 0-48,1 0 24,0 0-64,2 0 56,-21 0 32,21 0-32,-1 0 16,-1-5-24,0 5-32,-19 0 72,16 0-88,-9 0-56,16 0-64,-17 0-120,-6 0 328,16 0-640,-16 0-513,5 0-799,-5 0-257,0 0 2209,-2 0-1792,-15 0 512,-8 0-3057,25 0 4337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1:00.99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81 185 5097,'0'0'0,"-6"0"48,-11-4-24,17 4-24,-6 0 40,-11-4-16,13 4 24,-2 0-16,6 0-32,-6-4 40,0 4 16,1 0-8,3 0 0,2 0-48,-2 0 104,0 0 64,0 0 104,2-4 112,0 4-384,0 0 440,0 0 8,4 0-32,2 0-24,-6 0-392,19 0 304,-13 0-8,21 2-96,-6 0-24,-21-2-176,25 2 184,4 4 9,3-4 31,3 3 56,-35-5-280,39 4 256,3 0 64,6 0 32,2 0 24,-50-4-376,56 4 424,4 3 0,5-3 0,3-2 16,-68-2-440,69 4 416,2-2 0,2 0 1,-1 2-57,-72-4-360,77 2 312,-2-2-48,2 0-56,-2 2-24,-75-2-184,75 3 120,4-3 80,-4 0-40,2 0-16,-77 0-144,71 0 184,-1 0-96,1 0-24,-2 0 0,-69 0-64,71 0 32,-3 2-8,-1 0-16,-1 0 24,-66-2-32,67 2 24,-5-2 16,1 0 16,-1 0-16,-62 0-40,58 0 24,1 2 32,-5-2 16,-2 0 0,-52 0-72,54 0 136,0 0-8,2 0 16,0 0 40,-56 0-184,54 0 168,2 0-56,-4 0-40,3 0 0,-55 0-72,56 0 40,-4 0-8,4 2 32,-2 0-64,-54-2 0,56 4 8,-2 2-56,0-1 24,-4 1 24,-50-6 0,50 4 16,-2 0 40,-2 0-16,0 1 16,-46-5-56,41 2 40,3 2-16,-5-2 56,-1 0-16,-38-2-64,37 0 96,-1 2-23,-3-2-25,0 0 8,-33 0-56,33 2 64,1-2 48,-1 0-56,2 0 40,-35 0-96,36 0 56,-1 0-48,-2 2 56,1 0-32,-34-2-32,31 2 40,2 0-40,-2 3 0,3-3-48,-34-2 48,33 4 24,0-2-40,3 2 16,-1-2-8,-35-2 8,35 2-24,-1 0 24,1 2 0,-2-1 0,-33-3 0,36 2-16,-3 0 40,0 0-48,-2 0 0,-31-2 24,30 0 0,-1 0-24,0 0 40,-2 2 32,-27-2-48,27 0 8,-2 0 8,-2 0-8,2 0-16,-25 0 8,20 0 8,1 0-8,2 0 0,-2 0 16,-21 0-16,21 0 8,2 0-8,-3 0 16,3 0 24,-23 0-40,25 0-16,-2 2 32,2 0-16,0 0-16,-25-2 16,27 2 16,0 0-40,0 0 32,0-2-32,-27 0 24,27 2 0,2-2 16,-2 0-48,-2 0 64,-25 0-32,23 0-64,-2 0 72,-2 0-16,0 0-8,-19 0 16,16 0 64,1 0-24,-1 0 8,1 0-40,-17 0-8,17 0 80,-1 0-120,1-4 0,0 4 56,-17 0-16,16 0-64,3 0 64,2-4 16,0 4-8,-21 0-8,20-4-8,3 4-8,0-4 32,0 4-40,-23 0 24,21 0 24,0 0-16,0-4-16,-1 4-16,-20 0 24,19 0 8,0 0-8,-3 0 48,1-4-32,-17 4-16,6 0-64,15 0 80,-15 0-32,11 0 40,-17 0-24,6 0 48,11 0-32,-13 0-56,13 0 32,-17 0 8,4 0-16,2 0-16,13 0 32,-15 0 24,-4 0-24,6 0-40,15 0 0,-17 0 32,17 0-16,-21 0 24,6 0 32,15 0 24,-15 0-56,19 0-24,-19 0 32,-6 0-8,23 0 0,-16 0 0,15 0 24,-15 0-24,-7 0 0,23 0-24,-17 0 64,13 2-56,-19-2 16,6 0-24,10 2 64,-9-2-56,16 0 16,-17 0 16,-6 0-16,23 0 0,-7 0 0,1 0 24,0 0-24,-17 0 0,18 0-40,-1 2 56,2-2-16,-1 2-16,-18-2 16,19 2 40,2-2-40,0 0-16,0 0 40,-21 0-24,20 0-24,1 0 0,-2 0 40,2 0-56,-21 0 40,18 0 48,1 0-48,0-4 0,0 4 40,-19 0-40,16-4 0,1 4 0,-11 0 0,15-5 8,-21 5-8,6 0-24,11 0 24,-13-4 0,13 4-8,-17 0 8,4-4-16,2 4 56,0-4-64,0 4 32,-6 0-8,17-4 0,-13 0-72,2 4 64,11-5-96,-17 5 104,4 0-24,13-4 16,-11 0-32,15 0 40,-21 4 0,6-4-24,17 4 0,-6-4 24,-1 0-64,-16 4 64,21 0-32,-2 0 16,2-5-56,2 5 88,-23 0-16,20-4-56,1 4 56,0 0-8,-2-4-8,-19 4 16,18 0-8,1 0-16,0 0 0,0 0 24,-19 0 0,18 0 8,1 0-8,-2 0-8,-1 0-40,-16 0 48,19 0-72,-13 0-65,19 0 57,-18 0 8,-7 0 72,18 0-16,-12 0-16,15 0 32,-14 0-40,-7 0 40,22-4-72,-15 4 64,18-4-56,-19 0 32,-6 4 32,23 0 0,-7 0-24,-9-5 0,16 5 32,-23 0-8,6-4-56,17 4 32,-17 0 48,19-4-64,-25 4 40,6 0 40,17 0-40,-6 0-72,-1 0 96,-16 0-24,19-4 0,-2 0-16,1 4 40,-1 0-24,-17 0 0,19-4-48,-3 4 48,3 0 24,-2-5-24,-17 5 0,18 0 24,1 0-8,0 0-80,0 0 56,-19 0 8,20-4-24,1 4 0,-2 0 48,0 0-24,-19 0 0,20 0 8,3 0-8,-2 0 0,2 0-8,-23 0 8,21 0 8,-2 0-8,-3 0-8,1 0 16,-17 0-8,16 0-8,-9 0-24,18 0 16,-9 0-8,-16 0 24,19 0-24,0 0 48,-3 0-24,3 0-8,-19 0 8,17 0 32,-1-4-56,1 4 40,0 0-16,-17 0 0,16 0-40,3 0 88,-2-4-72,1 4 16,-18 0 8,19-4 24,-2 4-88,1 0 56,-11 0-40,-7 0 48,25-4-16,-9 4-32,3-5 72,-2 5 0,-17 0-24,6 0 0,19 0 120,-19-4-152,17 4-16,-23 0 48,6 0-16,17 0-56,-17 0 72,15-4 24,-21 4-24,6 0-32,11 0 40,-11-4 32,11 4-16,-17 0-24,6 0 32,13 0-16,-13 0-32,13 0 8,-19 0 8,6-4-24,13 4 24,-13 0-24,15 0 56,-21 0-32,6 0 40,17-4-40,-17 4 8,17 0-32,-23 0 24,6 0-24,17 0 16,-6 0 16,-11 0-32,-6 0 24,25 0 16,-6-4-16,0 4 0,-1 0 24,-18 0-24,21 0 0,2 0 8,-2 0-8,0-5 16,-21 5-16,20 0-16,-1 0-16,0 0 64,2 0-16,-21 0-16,18 0 8,1-4 40,0 4-80,0-4 32,-19 4 0,16 0-24,1-4 24,-1 0-16,1 4 32,-17 0-16,17-4-16,1 4-8,3-5 16,0 1 8,-21 4 0,23-4 8,0 4-16,2-4 16,-2 4-32,-23 0 24,25-4-24,0 4 0,0 0-32,2 0-16,-27 0 72,29 0-88,-2 0-32,4 0-16,2 0-16,-33 0 152,34 0-104,-1 0-16,0 0 40,0 0 24,-33 0 56,34 0-80,-1 0 16,-2 0 24,-2 0 8,-29 0 32,29 2-48,-4-2 32,0 2-24,-2 0 24,-23-2 16,23 0-16,0 2 32,0-2 0,2 0-32,-25 0 16,25 0 16,0 0-16,-2 0 16,4 0 16,-27 0-32,23 0-8,2 0 16,4 0-8,-2-4-48,-27 4 48,29 0 40,2 0-40,-2 0-24,2 0 32,-31 0-8,32 0-24,-3 2 8,2 0 16,0 0-16,-31-2 16,29 2-24,4 0 24,1 0 16,-1 0-16,-33-2 0,33 3 0,1-1 0,-3 0 8,0-2 16,-31 0-24,29 0 24,2 0-16,-2 0-16,1 0 16,-30 0-8,31 0 0,0 0 32,0-4-16,3 4 16,-1-5 16,2 1-48,3 0 48,1 4-8,-39 0-40,40-4 40,1 4 48,1 0-40,2 0-8,-44 0-40,45 0 96,1 0 16,0 0 8,0 2-8,-46-2-112,47 4 96,-1 0-40,2 0 16,0 3 0,-48-7-72,48 6 80,4 0-24,0 0-16,2 1-16,-54-7-24,58 6 0,0 2 32,3-2-8,-3 1 0,-58-7-24,60 6 24,3-2 24,1 0-64,5 3 16,-69-7 0,71 4 0,-1 0-56,3-2 72,4 2-16,-77-4 0,75 2-24,2 0 24,-4 0 0,-3 0 0,-70-2 0,71 7 8,-6-1 8,-1 0-16,-1 0-40,-63-6 40,62 7 16,-4 1 8,0-2 0,-6 2 16,-52-8-40,52 7-24,-4-1 40,0 0-40,-2-2 48,-46-4-24,48 5 32,-2-1-8,-1-2-8,1 0-40,-46-2 24,44 4-40,-1-2 16,1 0 16,0 0 16,-44-2-8,43 2 16,1 0-16,0 0 0,-3-2 0,-41 0 0,44 0 8,-2 3 32,-1-3-8,-1 2-16,-40-2-16,35 0 8,3 2-8,-1 0 16,1 0-32,-38-2 16,37 2-24,0 2-24,1 0 40,-1-2 16,-37-2-8,36 5 16,-3-1 8,0 0-40,3-2-8,-36-2 24,33 4 0,-2-2 0,0 0 16,-2 0-8,-29-2-8,32 2 24,-1 0-24,0-2 16,0 3 8,-2-3-24,-29 0 0,30 0 0,1 0 8,0 0-40,0 0 32,-31 0 0,31-5-16,-2 1-16,1 4 32,-1-4-24,-29 4 24,27 0 24,2-4-16,0 0-8,-2 4-8,-27 0 8,27-4 8,0 4-8,-2 0 40,2 0-32,-27 0-8,25 0-24,0-5 24,2 5 16,-4 0 40,-23 0-56,25 0 16,-4 0-8,2 0 8,-3 0-16,-20 0 0,21 0 24,0-4 56,0 4-64,0 0-16,-21 0 0,18-4 24,1 0-72,-2 0 80,1 0-8,-18 4-24,21 0 24,2-5-24,0 5 24,0-4-32,-23 4 8,23-4 0,0 4-24,0-4 8,-1 4 32,-22 0-16,25-4-24,0 0 80,0 4-56,2 0-24,-27 0 24,25-4-8,0 4-8,0 0 16,2 0 48,-27 0-48,27 0 24,0-5-32,0 5 16,0 0 8,-27 0-16,30-4 32,-1 4-8,0-4 0,2 4-24,-31 0 0,27-4-32,2 4 40,-2 0-8,2-4 0,-29 4 0,27 0 48,0-4-8,3 4-56,-3-5 56,-27 5-40,25 0 24,2-4-24,-2 4 8,0-4 16,-25 4-24,25 0-8,-3-4 16,1 4 8,-2 0-40,-21 0 24,21 0 8,0-4-8,-5 4 0,3 0-24,-19 0 24,17-4-8,-1 4 8,-9-5 24,13 5 8,-20 0-32,7 0-8,13 0-16,-15-4-24,11 4 8,-16 0 40,4 0-8,3 0 16,-1 0-32,0-4-8,-6 4 32,17 0-96,-17 0 48,6 0 0,-2 0 24,-4 0 24,6-4 32,1 0-88,-1 4-8,0-4 16,-6 4 48,6-5-56,11 5 56,-13-4 8,2 0-16,-6 4 8,7 0 8,11-4-32,-13 0 24,13 0 0,-18 4 0,7-4-32,15-1 8,-15 1-16,16 4 8,-23 0 32,6 0-48,19 0 48,-19-4 40,17 4-40,-23 0 0,6-4 0,17 4 0,-17-4-40,21 0 80,-27 4-40,17 0 24,0-5-8,-1 5 0,-10-4-32,-6 4 16,25 0 0,-6-4-40,-2 0 16,-1 4 48,-16 0-24,21-6 0,-2 2-24,4 4 0,-2-5-48,-21 5 72,20-4 8,1 0-8,-2 0-24,2 4 0,-21 0 24,23 0-56,-3 0 24,5-4 56,0 0-48,-25 4 24,23 0 24,0-5-48,2 5-16,-4-4 16,-21 4 24,21-4-24,2 4 0,-3 0 8,3 0 0,-23 0 16,23-4 0,-2 0 48,2 4-48,-2 0-16,-21 0 16,23-4-8,-3 4 0,3 0-8,2-5 48,-25 5-32,25-4-16,2 4-32,2-4 8,2 4 8,-31 0 32,34 0-48,1 0 16,1 0-16,1 0 16,-37 0 32,37 0 0,3 0-16,4 0 16,-3 0 0,-41 0 0,44 2 16,0-2-8,-3 0-32,1 2 0,-42-2 24,43 0-24,-1 0-8,2 0 32,-1 0 0,-43 0 0,44 0 8,2 0-8,0 0 16,-1 0-32,-45 0 16,44 0-40,2 0-8,-2-4-8,-1 4 40,-43 0 16,44-4-64,0 4 40,-1-4 32,1 0-8,-44 4 0,42-5 24,-1 1-16,1 0-8,-3 4-40,-39 0 40,40-4 0,-3 4 0,3 0 0,-1 0 56,-39 0-56,38 0 8,1 0-8,3 2-8,-3 0 16,-39-2-8,42 2 0,0-2 16,-3 2 16,3 0-40,-42-2 8,39 2 56,1 1-56,1 1-16,3-2 40,-44-2-24,42 2-24,1 2 24,1 0 16,2-2 8,-46-2-24,46 2 0,-1 0-40,3 0 56,-2 1-48,-46-3 32,46 2-16,-3 0 40,1-2-48,-4 0 40,-40 0-16,39 0 0,1 0 8,-1 0 16,1 0-16,-40 0-8,39 0 24,1 0 0,-3 0-8,3 0-56,-40 0 40,37 0 16,1 0-40,1-4 32,3 4 8,-42 0-16,39 0-24,5-5 24,-4 5-16,-1 0-40,-39 0 56,42 0-24,-3 0-8,3 0 0,-1 0 72,-41 0-40,44 0 0,2 0-32,0 2-24,-3 1-48,-43-3 104,46 2-88,-4 0 64,-1-2-24,-3 0 40,-38 0 8,37 0-72,-4 0-16,-3 0-64,1-4 32,-31 4 120,27-5-112,2 1-16,-2 0 64,0 4-24,-27 0 88,29-4-56,-2 0 24,2 0-32,-2-1 24,-27 5 40,27-4-32,3 0 24,3 0-16,0 0 0,-33 4 24,35-4-32,3 4 0,1-5 24,5 1-16,-44 4 24,44-4 0,0 0-40,-1 0 16,-3 0-40,-40 4 64,41-4-56,-3 4 24,-3 0-16,1-5 24,-36 5 24,31-4-32,0 0 24,-2 0-24,-4 0 24,-25 4 8,25-4-24,-4-1 24,-3 1-56,3 4 16,-21 0 40,19 0-112,-2 0 16,1 0 32,-1 0-8,-17 0 72,19 0-32,-1 0-40,-1 2 8,-11 0-24,-6-2 88,23 5-96,-17-3 0,15 2 24,-14-2 39,-7-2 33,18 2 0,-12 0-8,11 0 8,-11 0-32,-6-2 32,17 2-8,-11-2 8,13 0-24,-15 0 24,-4 0 0,17 0-24,-13 0 8,2 0-24,0 0-56,-6 0 96,7 0-168,-3 0-208,0 0-280,-4 0-352,0 0 1008,0 0-1128,0 0-113,0-4-511,-6 0 280,-17-2 304,23 6 1168,-25-21-865,-23 4-2079,48 17 2944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1:04.45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1 183 4809,'0'0'0,"4"-6"40,13-11-24,-11 13 8,11-2-24,-17 0 32,6 1-16,-2 1 16,-4 4-32,4-4 32,0 0-8,-4 0 16,4 0-8,-4 4-32,0 0 24,0 0 40,0-5-32,0 5 8,0 0-40,0 0 104,0 0 8,0 0 80,0-4 72,0 4-264,0 0 312,5 0 24,-1 0-24,0-4-88,-4 4-224,4 0 192,2 0-32,11 0 24,-13 0 24,-4 0-208,21 0 216,-4 0 16,3 0-16,5 0-16,-25 0-200,29 0 232,3 0 8,5-4-15,3 4 39,-40 0-264,43-4 216,3 0-16,2 4 64,4-4 0,-52 4-264,52-5 312,2 1 40,6 4-32,3-4-16,-63 4-304,64-4 272,5-2-64,-3 1-16,-1 1-24,-65 4-168,66-6 136,1 2 24,0-2 16,1 2 16,-68 4-192,69-5 216,-3-1 64,5 2 25,-2 0 39,-69 4-344,69-4 360,3-1 0,-1-1-64,2 2-64,-73 4-232,73 0 168,2 0-56,-1 0-8,1 0-72,-75 0-32,75 0 80,-2 0-72,-4 2 64,-3 0 48,-66-2-120,69 2 96,-3 0 96,1-2 0,-5 0-32,1 2 72,-63-2-232,58 0 248,-2 0 16,-2 0 56,0 0-32,-54 0-288,52 0 289,0 0 15,3 0-48,-1 0-56,-54 0-200,54 0 184,2-4-32,2 4-8,5 0-16,-63 0-128,64 0 88,3 0 8,-1 0-16,1 0 8,-67 0-88,66 4 24,3 1 16,0 1-40,1 2 24,-70-8-24,69 17-40,-2-11 16,-3 0 16,-2 11-8,-62-17 16,63 6 24,-3 3-48,-4-1 40,-2 0 32,-54-8-48,50 8 40,-4 1 8,0-3 16,-5-2-64,-41-4 0,44 6 80,-2-1-16,-1-1-16,3 0 16,-44-4-64,40 2 24,1 0 16,-1 0 48,-1 0-8,-39-2-80,38 4 48,-3-2-24,3 3-24,-3-3-8,-35-2 8,37 4 40,-1 0-32,-1-2 24,-4 4 32,-31-6-64,34 5 8,-3-3 16,-2 4 32,0-4-96,-29-2 40,25 2-24,0 0 8,-4 0 8,0 2 32,-21-4-24,18 2 8,-1 0 8,2 1-32,-3-1 16,-16-2 0,17 0 56,2 2-40,-1 0-8,3 0 16,-21-2-24,21 2-48,0 2 88,2-2-40,-1 0-16,-22-2 16,23 2 40,4 0-24,-2 1 8,5-1-8,-30-2-16,27 0 0,2 0-32,-2 0 32,2 0 0,-29 0 0,29 0 0,-2 2 32,4-2 0,0 0-16,-31 0-16,32 2 40,1-2 0,0 0-64,0 0 32,-33 0-8,30 0-48,1 0 32,-2 0 0,-2 0 16,-27 0 0,27 0 0,0 0 0,0 0 32,0 0-32,-27 0 0,27 0-16,0 0 0,2 2-48,3-2 56,-32 0 8,29 0-16,2 0 16,2 0 64,0 0-64,-33 0 0,34 0 16,1 0-72,-2 0-56,1 0 72,-34 0 40,33 0-64,0 0 88,1 0 16,1 0-40,-35 0 0,35 0 0,-1-4-16,-1 4 8,0 0 8,-33 0 0,31-4-16,1 4-8,-1 0 64,-2-5-32,-29 5-8,29 0 24,0 0-8,-2 0-32,2 0-8,-29 0 24,27 0 16,2 0-16,3 0-16,-1-4 40,-31 4-24,33 0-32,0 0 40,5 0-16,-5 0 40,-33 0-32,35 0 32,-1 0-48,1 0 16,-2 0-16,-33 0 16,34 0-8,-3 0 8,2 0-16,0 0-48,-33 0 64,34 0 0,-1 0-40,-4 0 56,0 0-16,-29 0 0,29 0-16,-4-4 8,2 4 32,0-4-8,-27 4-16,25 0 32,0 0 0,-2-4-88,2 4 72,-25 0-16,25 0-64,-2 0 48,4 0 16,0 0-24,-27 0 24,27 0 0,0 0 0,0 0 24,-2 0-24,-25 0 0,27 0 40,2 0-16,-2 0-24,1 0-24,-28 0 24,27 0-16,0 0-48,-2 2 56,-3-2 16,-22 0-8,25 2-8,0 0 32,-2 0-16,0 2-8,-23-4 0,23 2 0,-2 0 16,0 0-40,-3 1 32,-18-3-8,19 2-24,2 0 0,0-2 24,-1 2 16,-20-2-16,21 0-32,-2 2 32,2-2 0,2 2-32,-23-2 32,21 2 32,1 0-40,1 0 8,-2-2 24,-21 0-24,23 2 0,2-2 16,-2 0-16,2 0 0,-25 0 0,25 0-16,2 0 32,-2 0-16,0 2-16,-25-2 16,25 2 16,0 1-16,0-3-16,0 0 40,-25 0-24,25 0 0,-1 0-8,-1 0 8,0 0-16,-23 0 16,25 0-24,-4 0 24,0 0 40,-2 0-72,-19 0 32,20 0 40,3 0-40,0 0 16,2 0-8,-25 0-8,25 0-8,0 0 8,0 0-40,0-5 80,-25 5-40,25 0 8,0-4-16,2 4 32,-2-4-72,-25 4 48,25-4 24,-2 0-16,0 0-8,-1-1 16,-22 5-16,21 0-16,2 0 16,0 0 0,-2 0 32,-21 0-32,19-4-32,-3 4 64,3-4-32,-2 4-32,-17 0 32,16-4 0,1 4-32,-1 0 56,1 0-48,-17 0 24,21-4 32,0 4-40,0 0-16,-3 0 48,-18 0-24,19 0-40,-2 0 64,1 0-24,1 0 40,-19 0-40,19-4-16,0 4 8,-1 0 8,1-5 24,-19 5-24,19 0 16,-1 0-16,-1-4 0,0 4 0,-17 0 0,6-4 0,19 4 0,-8 0 8,-1 0-16,-16 0 8,17-4 8,2 4-16,-3 0-48,1-4 48,-17 4 8,16 0-16,1-4 32,2 4-48,-3 0 48,-16 0-16,19-5 0,0 5 24,-2 0 0,3 0 8,-20 0-32,19 0 0,0-4 0,2 4-32,-3-4 0,-18 4 32,21 0-16,-2 0-8,2-4 8,-3 4-8,-18 0 24,21 0-24,2 0 8,-2 0 8,2 0 40,-23 0-32,23-4 0,2 4 40,0-4 0,0 4-16,-25 0-24,24 0 0,1-5 16,2 1-16,1 4-16,-28 0 16,29 0 0,-2-4-24,-2 4-16,0 0 40,-25 0 0,27-4 16,0 4 8,0 0 16,4-4-16,-31 4-24,29 0 0,2 0-16,3 0 8,1 0-8,-35 0 16,37 0-24,1 0-16,1 0 40,1 0-8,-40 0 8,37 0 8,1 0 32,-1 0-24,1 0-56,-38 0 40,39 0-56,1 2-8,-1 0-8,1 2 16,-40-4 56,37 4-48,-4-2 0,3-2 16,-5 2 8,-31-2 24,29 0 0,2 3-48,-1 3 48,-3-4 64,-27-2-64,29 4 0,-2-2 64,0 0-56,0 0-104,-27-2 96,25 2-16,0 3-8,0-1 32,0-2-8,-25-2 0,27 4 0,-2 0 0,4-2 0,-2 0 16,-2 2 0,-25-4-16,25 2-16,2 1 0,-2 1 16,2-2 0,-27-2 0,27 0 32,0 0-48,2 0 16,-2 2 16,-27-2-16,27 0-40,2 2 64,0-2-24,-2 0-24,-27 0 24,30 2 8,-1-2-8,-2 0 0,2 0 32,-29 0-32,27 0-16,-2 0 0,2 0 8,-2 0-8,-25 0 16,27 0 24,-2 0-8,2-4-16,0 4 0,-27 0 0,25 0 0,2 0 16,-2 0-48,0 2 0,-25-2 32,27 0-64,0 2 8,0 0 48,2 2-48,-29-4 56,29 4-88,2 1 56,-1-1-64,1-2 96,-31-2 0,33 2 0,0 0-8,3 2 8,1 2-24,-37-6 24,38 7 8,1-1-80,3 0 56,-3-4-32,-39-2 48,40 6-24,-5-1 24,0-3-24,3 2 0,-38-4 24,35 2-16,1 0 32,-1 0-8,-2 0 8,-33-2-16,34 0 8,-3 0-8,-2 0 0,-2 2 0,-27-2 0,25 2-24,-2-2 40,-2 0-56,-1 0 40,-20 0 0,23 0-16,-4 0-8,2 0 24,0 0-32,-21 0 32,20 0 24,3 0-40,2 0-8,2 0-16,-27 0 40,29 0-32,1 0 32,-1 0-16,-2 0 40,-27 0-24,29 0 0,0 0-8,-2 0 16,2 2-16,-29-2 8,27 3-16,0-1-8,-2 0-16,-2 0 32,-23-2 8,23 2-16,-2 0 32,0 2-32,-3-2-8,-18-2 24,19 2-72,-2 0 32,-1 0 16,-9 0-24,-7-2 48,20 3 40,-13-1-72,9 0-16,-12-2 40,-4 0 8,7 0-104,11 2 24,-13 0-32,11 0 64,-16-2 48,6 0-40,13 2 0,-13-2 32,17 2-64,-23-2 72,17 2-40,2 0 40,-1 0-8,1 0 32,-19-2-24,21 0 24,0 0-48,-1 0 48,3 0-24,-23 0 0,21 0 0,4 0 24,-2-4 0,0 4-16,-23 0-8,21-6 16,-1 2-8,1-2-16,-2 1 8,-19 5 0,19-4 0,-1 4 8,-1-4-40,0 0 40,-17 4-8,6-4-8,13 4-56,-15-4 80,12 4-64,-16 0 48,5 0-24,13-4 0,-13 4-16,1 0-8,-6 0 48,18 0-48,-13 0 8,1 0 16,11 0 24,-17 0 0,4 0-32,2 0-9,11 0 17,-13-5-72,-4 5 96,6 0-24,0 0-8,11 0-16,-13 0 120,-4 0-72,6 0-48,11 0 24,-13 0-24,0 0-88,-4 0 136,6 0-80,1 0-40,-1 0 0,-2 0-56,-4 0 176,6 0-280,-1 2-120,-1 1-104,-4-1-80,0-2 584,4 2-792,-4 0-288,0 0-417,0-2-319,0 0 1816,-4 0-2329,-5 0 553,-9 0 528,-1 0 431,19 0 817,-23 0-3368,23 0 3368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1:14.25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179 88 3688,'0'0'0,"-8"0"64,-11 7-24,19-7-40,-8 6 48,-11 0-16,19-6 0,-2 0-8,2 0-24,0 0 88,-2-4 56,2 4 80,-2-4 81,2 4-305,-2-4 336,0-1 40,0 1 24,0 4 16,2 0-416,-3-4 480,-1 0-56,0 0 16,0 4-56,4 0-384,-6-4 280,0 4-40,-1-5-40,1 5-16,6 0-184,-17 0 184,13 0 32,-4 0-63,-9 0-17,17 0-136,-4 0 120,-2 0-16,0 0 40,1 0-48,5 0-96,-2 0 64,0 0-64,2 3-24,0-1-32,0-2 56,4 0-56,3 0 0,9 0 24,1 0 16,-17 0 16,17-5-8,3 1 40,3 0 0,2 0 32,-25 4-64,29-4 144,3 0 32,1-3 80,4 3 48,-37 4-304,42-4 312,2 4 48,1-4-24,1 4 0,-46 0-336,50 0 296,-2 0 0,6 4 16,0-2-40,-54-2-272,58 4 288,7-2-88,1 3-32,3-1-31,-69-4-137,75 4 120,2 0 8,2-2-40,2-2-16,-81 0-72,81 0 32,0 0 0,3 0-8,-5-4-16,-79 4-8,81-4 24,-2 4-16,-4 0-8,-2 0 32,-73 0-32,66-4 24,-1 4-16,-3 0 112,-2-5 96,-60 5-216,61 0 288,-3 0 120,0 0-56,-4 0-88,-54 0-264,52 0 248,-2 0-8,0 0-8,2 0 88,-52 0-320,52 0 296,2 0-40,0 0 80,2 0-192,-56 0-144,59 0 192,1 0-95,4 3-73,1-3 88,-3 0-136,-62 0 24,63 0 8,-7 0-32,2 0-24,-58 0 48,54 0 0,0 0-32,0 0 16,-2 0-81,0 0 89,-52 0 8,50 0-40,0 0 104,0 0 9,-4 0 23,-46 0-96,46 0 160,2 0-112,-1 0 56,1 0-64,-48 0-40,48-5-40,2 5 32,0 0-32,-2 0 80,-48 0-40,52 0 32,-2 0 24,4 0-8,2-4-72,-56 4 24,56-4-16,0 4 16,3 0 24,-5 0-32,-54 0 8,56-4 32,2 4-56,0-4 40,5 4 8,-63 0-24,62 0 0,1 0 64,-1 0-64,0 0 8,-62 0-8,63 2-24,-1 0 48,3-2 0,-3 2 48,-62-2-72,63 2 80,-5-2 0,0 2 24,0-2 72,-58 0-176,61 0 200,-1 2-128,2 0 104,-1 0-72,-61-2-104,58 2 88,0-2 64,0 0-64,3 3-8,-61-3-80,60 0 24,2 0 16,3 0-8,-1 0 24,-64 0-56,63 0 40,-1 0-32,1 0-32,1 0 88,-64 0-64,65 0 80,-3 0 32,0 0-24,-1 2-24,-61-2-64,60 6 80,-2-4 0,1 2 24,-1-2-80,-58-2-24,56 6 56,0 11-88,-4-13 104,-4 5 0,-48-9-72,48 8 96,-2-2-8,-1 0-72,3 1-16,-48-7 0,46 4 0,4-2 16,-2 0 48,2 0-24,-50-2-40,48 2 24,-3 4 120,5-4-88,-4-2 88,-46 0-144,50 3 64,-2-3-48,0 0-40,2 0 48,-50 0-24,47 0 40,3 0-96,0 0-8,0 0 48,-50 0 16,50 0-64,0 0 200,-2 0 192,0 2-240,-48-2-88,48 2 168,-5 0-80,1 0-216,-2 0 200,-42-2-72,41 0 8,1 2 24,-1-2 65,3 2-97,-44-2 0,46 0 48,-2 0 8,1 0-64,3 0 72,-48 0-64,48 0 24,2 0-72,0 2 56,2-2-8,-52 0 0,52 2-8,0-2 48,0-6 40,2 0-120,-54 6 40,52-19 104,-2 19-72,-2 0 32,0 0-32,-48 0-32,47 0-40,1 0 48,2 2-168,-2 0 184,-48-2-24,50 2-56,-2-2 56,-2 0 48,-1 0-48,-45 0 0,44-4 24,0 4-24,-3 0 64,-1-4-104,-40 4 40,39 0 0,1 0 32,-5-4-104,3 4 88,-38 0-16,35-4 24,-4-1 16,0 1-24,-3 0 0,-28 4-16,27 0-32,-5-4-152,-1 4 264,0 0-112,-21 0 32,21-4 72,-5 4 144,3-4-224,-2 4 144,-17 0-136,19-5-56,-1 5-40,1 0 112,0 0-104,-19 0 88,23-4 16,-3 4 40,3 0 0,-2-4-32,-21 4-24,23 0 80,0-4-80,-2 4 0,-1-4-8,-20 4 8,21-4 40,0 4-56,0 0-24,-2 0 56,-19 0-16,18 0-56,1 0 72,-2 0 24,1 0 0,-18 0-40,17-4-56,-11 4 56,17-5-16,-17 5 16,-6 0 0,23 0 72,-16 0-56,15 0-8,-5 0 24,-17 0-32,17 0-16,1 0-8,-1 0 48,2 0-40,-19 0 16,19 0-24,-1 0 48,3 0-80,-2 0 88,-19 0-32,19 0 24,1 0-24,-1 0-24,2 0-8,-21 0 32,21 2-40,-3 1 32,3-3 32,-2 0-40,-19 0 16,21 0-24,-1 0 40,1 0 8,-2 0-8,-19 0-16,19 0 136,-1 0-152,-1 0-64,0 0 80,-17 0 0,16 0-136,3 0 176,0 0 24,0 0-64,-19 0 0,18 0 56,5 0-80,-2 0 24,4 0-32,-25 0 32,25-5 16,-2 5-16,2 0-40,0 0 64,-25 0-24,27 0-48,4 0 32,-2 0 16,2 0 56,-31 0-56,29 2 0,3 1-16,-3-3 32,0 0-104,-29 0 88,29 0 32,-2 0-32,0 0 0,-2 0 0,-25 0 0,23 0 80,-2 0-96,2 0 48,-5-5 8,-18 5-40,19 0-56,0 0 88,-3 0-32,1-4-16,-17 4 16,19 0 24,-3 0-64,3 0-16,2 0 16,-21 0 40,19 0-24,1 0 32,1 0 48,-2 0 0,-19 0-56,21 0 0,0 0 32,-1 0 8,1 0-96,-21 0 56,21 0 16,0 0-16,0 0 0,-3 0 80,-18 0-80,19 0 56,0 2-96,-13-2-16,17 0-16,-23 0 72,6 0-64,13 0 112,-13 0 0,11 2 0,-17-2-48,4 2 72,2 1-32,0-3 32,11 0 40,-17 0-112,0 0 96,4 0-40,0 0-32,0 0-104,-4 0 80,5 0 0,-5 0 40,4-5-80,-4 5 120,0 0-80,4 0-24,-4 0-64,4 0 184,-4 0-96,4 0 56,0 0-40,-4 0-56,5-4 40,-5 4 0,0 0-144,4 0 104,-4 0-40,4 0-184,-4 0 264,0 0-432,4-4-305,0 4-647,0-4-784,-4 4 2168,0-4-3753,0-17-1320,0-4-2793,0 25 7866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1:17.23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32 73 6337,'0'0'0,"-4"0"72,-3 0-8,1 0-8,2 3 0,0-3-24,2 0 8,0-5 8,2 5-48,-2-4 40,2 0-32,0 4 24,0-4-32,0 4 0,0 0 24,0 0 48,6 0-24,0 0 24,-6 0-72,17 0 56,-11 0-8,17 0 8,-4 0-16,1 0 32,1 0 16,0 2-16,4 0 0,-25-2-72,27 2 40,2 4 0,2 1 0,3-1-8,-34-6-32,37 16 40,5-11-24,1 1 16,5 2-40,-48-8 8,54 9-8,2 7 16,5-10-40,3 11 72,-64-17-40,71 6 24,0 15-8,6-15 24,6 15-40,-83-21 0,89 8 0,5 13 8,4-15-32,4 11 0,-102-17 24,106 6-32,6 11-8,2-9-8,5 9-16,-119-17 64,123 6-32,2 11 0,1-15 24,3 4 8,-129-6 0,127 6 0,-2-3 8,-4-3 16,-5 0 16,-116 0-40,115 0 40,-5-5 24,0-1 24,0 0 96,-110 6-184,109-17 272,1 13 104,-2-2 40,6-15 17,-114 21-433,113-6 384,-1-15-32,5 17-32,-5-13-80,-112 17-240,119-4 208,-3-2-64,5 0-16,-1-1-32,-120 7-96,117-6 64,1 2 16,-1 4-24,-1-4-8,-116 4-48,117 0 48,-3 0-16,-1 2 0,-5 0-24,-108-2-8,110 2 0,0 0-16,1-2 8,1 0 16,-112 0-8,110 0 48,3-6 16,3 2 40,-2-3 8,-114 7-112,117-4 104,-3 0 88,-3-2 16,-3 0 56,-108 6-264,106-7 320,0-11-8,-4 13 32,0-15 1,-102 20-345,102-4 384,0-3-16,0-9-64,0 16-8,-102 0-296,99-5 192,1 1-40,-4 0 16,-2 4-56,-94 0-112,91 0 64,1 0 8,-1 0-48,1 0-8,-92 0-16,91 0 48,3 2-40,-1 2 32,-1 1-8,-92-5-32,89 4 0,1 2 24,-3-4-16,3 0-8,-90-2 0,85 2 24,-2-2 24,-2 0-40,-2 0 8,-79 0-16,77 0 8,-2 0-16,-6-4 88,-5 0 16,-64 4-96,65-4 128,-7 0 24,0-3 8,-1 1 24,-57 6-184,52-6 168,-5 0 32,1-1-64,-8 1-8,-40 6-128,39 0 96,1-6-56,-3 2-40,3 4 8,-40 0-8,39-4 16,1 4 8,3 0 0,-1 0-48,-42 0 24,40 2-40,1 0 40,-3 0-72,-1 0 112,-37-2-40,35 2-48,-3 2 8,-1-2 112,-4 2-104,-27-4 32,27 2 48,-6 1-40,-5-1-16,-9-2 32,-7 0-24,16 2 0,-16-2 48,0 0 0,0 0 24,0 0-72,0 0 80,0 0 8,0-4-32,-4 4-8,4 0-48,-8 0 40,-13-5-16,13 5 0,-17-4 0,25 4-24,-23-4 48,-4 4-23,0 0-17,-4-4-33,31 4 25,-36 0-8,-3-4-8,-3 0-40,-6 4 56,48 0 0,-56 0-24,-2 0-16,-9 0 8,1 0-56,66 0 88,-69 0-96,-2 0 0,-6 2-24,-4-2 0,81 0 120,-87 2-200,-5 0-48,-3 0 32,-3 2 40,98-4 176,-100 0-152,-4 0 72,-2 0-8,-6 0-8,112 0 96,-113 0-48,-1-4 8,-1-2 24,1-1-8,114 7 24,-119-6-8,-3 0-16,1 0 24,-4-1-24,125 7 24,-123-16 24,1 16 8,-5-4-16,2 4 16,125 0-32,-125 0 0,2 0 16,5 0-56,1 6 32,117-6 8,-116 6-32,4 0-16,-3 1 0,3 1-16,112-8 64,-110 6-72,-3 2-16,3 9 40,-2-13 8,112-4 40,-111 17-72,3-11 8,2 13-8,-2-13 8,108-6 64,-108 17-8,0-11 40,-1 0-8,1 0 64,108-6-88,-110 7 8,0-1 16,-9-4 8,1-2-32,118 0 0,-123 0 72,2 0-64,1 0 16,-1 0 32,121 0-56,-125 0 32,2 0 48,1 0 8,1-4-40,121 4-48,-121 0 72,-1 0-16,-1 0-16,0 2 8,123-2-48,-121 6-8,5-2 16,-1 3 64,3-1-32,114-6-40,-112 6 72,-1 2-40,5-1-32,0-1-8,108-6 8,-110 6-24,-1 0 24,3 1-56,0-1 64,108-6-8,-104 4-8,4 2 16,0-2 64,1 3-48,99-7-24,-96 4 32,2 0-16,7 0-16,6-2 16,81-2-16,-77 2 24,-2 0-8,-2 5 32,-5-1-64,86-6 16,-83 8-8,0 9 40,6-11-24,4 13 56,73-19-64,-62 6 56,8 11-32,4-13 8,4 12-32,46-16 0,-46 7-32,5-1-16,5 11 40,9-13-32,27-4 40,-19 6-32,13 0-40,4-2-216,2 3-416,0-7 704,0 6-1240,17-2-529,-1 0-431,7-2 295,-23-2 1905,27 0-1368,7 0 488,3 0-3545,-37 0 4425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9:19.39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44 236 5769,'0'0'0,"-6"0"88,0-5-16,6 5-72,-7-4 88,1 0-32,0 4-8,2 0-8,4 0-40,-5 0 40,3 2-8,0 2 16,2 1 0,0-5-48,0 4 64,7 0 40,-1 2 48,10 0 80,-16-6-232,5 7 280,15-1 56,-13 0 24,20 0-8,-27-6-352,21 7 352,-1-1-16,3 0-32,2 0-15,-25-6-289,27 4 208,2 1 0,3 1-32,-1 0-24,-31-6-152,33 4 168,-2 0-40,3-2-32,3 3-16,-37-5-80,35 2 56,3 2 0,-1-2 8,3 0-8,-40-2-56,39 2 40,3 2 0,2-2 0,1 0 24,-45-2-64,46 3 56,0-1-24,0 0 8,1 0 0,-47-2-40,48 2 56,2-2 40,0 0-24,2 2 8,-52-2-80,52 0 56,-2 0 0,2 0 8,-2 0 16,-50 0-80,48 0 64,2 0-16,0 0 24,0-4-24,-50 4-48,52 0 48,-4 0 8,-1-4-24,-3 4 8,-44 0-40,42 0 8,-3 0 24,-1-5-16,-1 5 16,-37 0-32,35 0 32,-1 0-16,1 0-16,-4 0-32,-31 0 32,31 0-8,1 0 16,-3 3-8,-2-3 32,-27 0-32,29 2 24,0 0-24,-2 0-16,0 0-24,-27-2 40,29 2-8,0 0-24,1 0 64,1 0 8,-31-2-40,33 2-8,0 0 40,3 0-24,-1 0 8,-35-2-16,37 3 24,1-1-8,-1 0-8,-1 0-8,-36-2 0,35 0 24,-2 0-16,1 0-8,-1 2 40,-33-2-40,29 0 8,2 0 16,-4 0-8,2 0-16,-29 0 0,27 0 24,-2 0-16,-2 0 8,0 0 16,-23 0-32,21 2 0,-2-2 0,2 2-16,-1-2 16,-20 0 0,19 0 16,4 0 8,0 0 16,0 0-32,-23 0-8,25 0 32,4 0-48,0 0 16,0 0 0,-29 0 0,33 0-8,1 0 8,-1 0 8,0 0-8,-33 0 0,31 0-8,-1 0 40,-1 0 8,0-4-48,-29 4 8,25 0-56,-2 0 32,-3 0-40,-1 0 72,-19 0-8,19 0-8,-2-4 8,-11 4 32,19-4-64,-25 4 32,6 0 48,17 0-48,-17-5 16,17 5 8,-23 0-24,17 0-8,-11-4 16,17 4-24,-7 0 24,-16 0-8,17-4 32,0 0-24,-1 4 16,3-4-16,-19 4-8,17 0 8,1 0-8,-1-4 8,2 4 16,-19 0-24,18-5 0,1 5 0,-2-4 0,-1 4 0,-16 0 0,17-4 0,0 4 8,1-4 16,-1 4-48,-17 0 24,19 0 0,0 0 0,-1 0 0,3-4 24,-21 4-24,19 0 0,2 0 0,2 0 0,-1-4-16,-22 4 16,25 0-8,-2 0 8,2 0 8,-2 0-16,-23 0 8,23 0-8,0-5 16,0 5 16,0 0-8,-23 0-16,22 0 24,-1 0-40,2 0 16,-2 0-16,-21 0 16,23 0 0,-2 0 16,-1 0-16,3 0 40,-23 0-40,23 0 16,0 0-32,2 3 16,0-3-48,-25 0 48,27 0-8,0 0 0,0 0-8,2 0 48,-29 0-32,32 0 8,-1 0-8,2 0 0,-2-5 24,-31 5-24,33-4-8,3 4 32,-3-4 0,2 0 0,-35 4-24,34 0 24,-1-4-32,0 0 40,1 4-32,-34 0 0,35 0 8,-2-5 0,1 5-56,-1 0 72,-33 0-24,33 0 0,0 0 8,-1-4 48,1 4-56,-33 0 0,33 0-16,3 0 16,1 0-80,-4 0 88,-33 0-8,36 0 24,-3 0-8,-2-4 32,2 4-32,-33 0-16,32 0 0,1 0 0,-2-4-16,2 4 32,-33 0-16,34-4 8,-1 4-16,2-4 8,1-1 0,-36 5 0,35 0-16,0-4 16,1 0 0,1 4 0,-37 0 0,40-4 0,-3 0-16,1 0 24,1 4-24,-39 0 16,40-4-56,-1 4 48,1-5 8,-1 1 0,-39 4 0,38 0 64,1 0-56,-1-4-8,-3 4 0,-35 0 0,33-4 0,-1 0 0,-1 0 16,-2 4-32,-29 0 16,29-5-24,0 1 40,-2 0-40,-2 0 64,-25 4-40,27-4 8,-2 0-16,-2-1 16,-4 5-24,-19 0 16,18-4 8,-11 4-48,11 0 32,-13-4-24,-5 4 32,6 0-8,-2 0 40,0 0-72,0 0 24,-4 0 16,0 0-32,0 0-8,0 0 0,0 0-40,-2 0 32,2 0 48,-8 0-40,-11 0 48,3 0 8,-7 0 24,23 0-40,-25-4 40,-4 4 0,-3-4 40,-3 0-64,35 4-16,-40-5 40,-3 1 24,-7-2-48,-6-11 80,56 17-96,-63 0 40,-5-20-24,-11 13-16,-5-16 0,84 23 0,-89-16 16,-7 10-32,-2-13 32,-6 13-104,104 6 88,-106-7-128,-8-9-72,-3 16-88,1-4-56,116 4 344,-119 0-360,5-5 24,2 5 16,1 3 16,111-3 304,-106 4-296,2 2 32,4 0 32,7 0 40,93-6 192,-90 7-168,7-3 16,2-2 16,0 0 64,81-2 72,-81 2-73,4 2 49,2-2 8,4-2-16,71 0 32,-71 0 0,5 0-16,-1 0 0,3-4 16,64 4 0,-65-4-24,1 4 80,1-6-16,3 2-8,60 4-32,-60-7 81,2 1-41,1 0-16,1 0 48,56 6-72,-52-5 16,-4-1 8,2 2-8,-2 0-32,56 4 16,-58 0 24,-1 0-16,-1-4 24,0 4 24,60 0-56,-57 0 64,3 0 0,0 0 32,2 0 16,52 0-112,-50 0 112,0-4-16,5 4 16,-3 0 0,48 0-112,-46 0 112,-2 0 48,-2 2-24,0 4-8,50-6-128,-50 8 160,-2-2-48,0 3 24,0-1 24,52-8-160,-50 6 168,1 1 24,-1-1-24,0-2 8,50-4-176,-50 6 160,0 0-16,-2 11-32,0-13-32,52-4-80,-54 6 56,0 3-16,2-3-8,2 11 0,50-17-32,-52 6-16,2 11 8,-4-11 0,0 0-24,54-6 32,-54 8 0,-3 9 0,5-13 0,-4 5 24,56-9-24,-54 16 16,2-10 32,0 3-48,2 7 40,50-16-40,-48 7 56,0-1-48,5 13 24,1-15 0,42-4-32,-39 16 40,3-9 16,1 1 8,4 9-32,31-17-32,-29 4 32,-1 2-24,8 11 32,-1-13-8,23-4-32,-21 6 8,4 0 24,1 0-16,9-1 32,7-5-48,-16 2 48,14 0-40,0 0-24,-1-2-40,3 0 56,0 0-112,0 0-48,0 0-128,5 0-136,-5 0 424,4 0-584,2-4-168,11 0-168,-13 4-161,-4 0 1081,6-5-1192,0 5 216,-2-6-3641,-4 6 4617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9:22.71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61 140 6281,'0'0'0,"-2"0"264,0-6 128,-1 0 176,3 6-568,-2-6 792,-2 1 152,0 1 33,-2 0-25,6 4-952,-4 0 864,0-4-120,-3 0-56,3 0-63,4 4-625,-4-5 568,0 5-96,2-4-112,0 4-80,2 0-280,-2-4 120,-1 4-40,1 0-24,2 0-80,0 0 24,0 0 8,0 0-16,0 0-16,7 2 32,-7-2-8,6 2-16,17 2 0,-7 3 16,5-1 0,-21-6 0,25 6 16,2 0 16,2 1-8,7-1-48,-36-6 24,37 6 24,5 0-24,4 1 8,3-1 72,-49-6-80,52 2 64,0 0-16,3-2 16,-3 2-32,-52-2-32,54 0 48,-2 0 8,4 0-40,-2 0 0,-54 0-16,54-4-8,2 4 16,-2 0 56,0 0-56,-54 0-8,52 0 48,0-4-24,0 4-8,0-4 32,-52 4-48,50 0 32,0-5 40,0 5 0,-2-4-8,-48 4-64,48-4 80,0 4-64,-3 0-8,-1 0 16,-44 0-24,44 0-24,2-4 72,1 4-16,-1 0-16,-46 0-16,46 0 24,-4 0-40,-3 0 32,1 0-32,-3 0 40,-37 0-24,35 0-8,1 0 16,-1 0 24,0 0-40,-35 0 8,38 0 24,-3 0-24,3 0 0,-1 0 32,-37 0-32,38 0 24,-1-4 0,1 4 24,-1 0-16,-37 0-32,39-4 48,-1 0-16,4-1 8,-3 5-16,-39 0-24,42-4 0,-1 0 24,-1 0-8,-1 0-16,-39 4 0,38-4 24,-1 4-24,3-5-8,-3 5 32,-37 0-24,40-4 8,3 0 32,-1 0-16,4 4 0,-46 0-24,46-4-24,-1 0 24,1 4 8,0-5-16,-46 5 8,44-4 32,-1 0-32,1 0 16,-3 0-8,-41 4-8,44-4 8,-2 4-8,-3-5 0,-1 5 24,-38 0-24,35-4 40,0 4 32,-1 0 0,-3 0-16,-31 0-56,29-4 80,2 0 32,1 4-32,-1 0 16,-31 0-96,33-4 72,-2 4-8,2 0 16,1-4 8,-34 4-88,35 0 48,0 0 1,1-5-1,-1 5-24,-35 0-24,36 0 48,-3 0-24,2 0 0,1 0 16,-36 0-40,37 0 24,-2 0 32,3 0-56,-3 0 16,-35 0-16,38 0 8,-3 0-40,0 0 80,1 0-64,-36 0 16,31 0 16,0 3-16,0-3-16,-4 0 56,-27 0-40,27 0-24,3 0 48,-5 0-16,2 0-8,-27 0 0,25 0 40,0 0-56,-1 0 40,1 0-48,-25 0 24,25 0 16,0 0-8,0 0-16,2 0 16,-27 0-8,29 0-24,-1 0 48,-4 0 0,4 0-32,-28 0 8,22 0 40,5 0-16,-2 2-16,2 0 40,-27-2-48,30 2 0,-5-2-24,0 2-8,-1 0 8,-24-2 24,25 0-32,-2 2 32,0-2 64,0 2-40,-23-2-24,23 0-8,-2 2 32,0 0-72,-1-2 56,-20 0-8,21 2 48,0-2-48,2 2 24,-2 1-8,-21-3-16,23 0-16,2 0 16,-1 0 16,4 0-40,-28 0 24,27 0 48,4 0-64,2 0 8,0 0 48,-33 0-40,34 0-64,-3-5 112,2 5-48,0 0-16,-33 0 16,36 0 16,-3-4-56,2 4 32,-1-4 8,-34 4 0,35-4 8,3 4 72,1-4-32,1 0-64,-40 4 16,39 0-32,1-5-32,-1 1 24,1 4 40,-40 0 0,37-4-32,3 4-8,-1 0 0,-1 0 8,-38 0 32,39 0 64,-1-4-80,-1 4 32,3 0-16,-40 0 0,37 0-80,0 0 128,1 0-56,1 0-32,-39 0 40,38 0 0,1 2-56,1 0 32,4 2 24,-44-4 0,43 4-16,5-2 32,-2 3-8,-2-1 40,-44-4-48,41 2-8,1 0-32,-3 0 8,1 0 16,-40-2 16,41 0-8,-3 2 32,1 0-24,1 0-16,-40-2 16,37 5 0,3-3-8,-3 0-8,-1 0-8,-36-2 24,37 0-8,-1 2-8,-1-2 0,0 0 16,-35 0 0,34 0-48,1 0 64,0 0-8,1 0 8,-36 0-16,35-4 24,2 4-40,1 0 32,1 0-16,-39 0 0,40 0-24,-3 0 24,5 0 8,-3 0-32,-39 0 24,42 0 24,0 0-8,-1 0-32,3 0 16,-44 0 0,44 0 0,-1 0 16,1 0-16,-2 0 16,-42 0-16,43 0 0,-1 0 0,0 0 0,-1 0 8,-41 0-8,42 0 0,1 2-8,-1-2-24,0 0 24,-42 0 8,39 0 8,1 0-16,-3 2-40,-1-2-24,-36 0 72,37 0-72,-2 0 31,5 0 57,-3 0-40,-37 0 24,40 0 8,-3 0-16,3 0-8,-3 0 16,-37 0 0,38 0-8,1 0-32,-1 0-8,-1 0 48,-37 0 0,40 0-8,1 0 32,3 0-24,0 2-48,-44-2 48,50 2-40,-1 0 8,3-2-32,3 0 64,-55 0 0,52 0-32,0 2-16,2 0 8,0 2-40,-54-4 80,52 5-120,0-3 24,-2 0 16,0 2-16,-50-4 96,50 2-48,-5-2-8,-1 0-16,0 0 0,-44 0 72,43 0-16,1 0-16,-2 0 24,-1 0-40,-41 0 48,42-4-24,-1 0 32,1 0 8,-5 4 16,-37 0-32,38-5-24,-1 5 16,1-4-32,1 4 16,-39 0 24,40-4-8,4 4 0,1-4-8,1 0 16,-46 4 0,48 0-56,0 0 40,0 0-8,-1 0 16,-47 0 8,48 0 56,2 0-80,0 0-16,2 0 0,-52 0 40,52 0-24,-2 0 16,0 0-24,0 0-40,-50 0 72,46 0-32,0 0-8,-1 0 56,1 0 8,-46 0-24,46 2 8,-5-2-16,3 0 16,-2 0-32,-42 0 24,39 0-24,5 0 24,-5 0 0,1 0 16,-40 0-16,42 0 24,-1 0-16,3-4-32,0 4 24,-44 0 0,41 0 16,3 0-32,-3-5 40,3 5-24,-44 0 0,42 0-32,1 0 8,-1 0 0,4 0 8,-46 0 16,46 0-16,-3 3 0,3 3 8,-4 0-8,-42-6 16,41 6 16,3 1-40,-5-1 8,5 2 0,-44-8 16,42 6-40,-1 1 8,3 1 56,-4 0-24,-40-8 0,41 9 0,-1-3 32,-3-2-80,3-2 16,-40-2 32,35 2 16,0-2-16,-1 0 32,-1 0-32,-33 0 0,33 0 8,-2-4-32,3 0 24,-3 0 40,-31 4-40,31-5-24,0 1 0,-2-2 0,1 0 24,-30 6 0,29-6 0,-2 1 0,2 1 0,-2 0-48,-27 4 48,29 0-40,0 0 24,-2-4-8,2 4 24,0 0 24,-29 0-24,30 0 0,1 0 24,-2 0-32,-29 0 8,29 0-16,0 0-8,-2 0 16,0 0-40,-27 0 48,27 0-8,0 2 8,0-2-48,-2 0 16,-2 0 16,-23 0 16,23 0-16,0 0 0,0 0 72,-2 0-80,-21 0 24,20 0 16,1 0 16,0 0-16,-21 0-16,19 0 32,2-4-56,-3 0 32,1 4-16,0-4-16,-19 4 24,18 0 0,-1 0-24,2-5 24,-3 5 16,-16 0-16,19 0-16,-2 0 40,2 0-32,1-4 8,-20 4 0,19 0 0,0 0-40,2 0 24,-3 0-24,-18 0 40,21 0-16,2 0-24,-4 0 40,4 0 24,-23 0-24,18 0 16,1 0 16,2 0-24,-4 0-32,-17 0 24,18-4-8,3 4 8,-2 0-24,-3 0 16,-16 0 8,17 0 8,-11-4-32,19 4 0,-19-4 16,-6 4 8,23 0 0,-16-4-8,15 4-8,-15 0-8,-7 0 24,25 0-32,-9-5 48,3 5-56,0 0 80,-19 0-40,18 0-24,1-4 0,4 4 32,0 0-48,-23 0 40,23 0-24,4 0 24,2 0-24,0 0-16,-29 0 40,29 0-16,2 2 16,-1-2 0,-1 2 48,-29-2-48,29 5 0,-2-1-32,0 0-40,-2 0 32,-25-4 40,23 2-72,0 2-272,-5 3-472,-1-1-681,-17-6 1497,6 8-2128,11-2-521,-17 1 561,0-1-2649,0-6 4737,0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9:26.63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61 6369,'0'0'0,"0"-4"160,0 0 72,6 0 104,-2-1 88,2 5 112,0 0 0,-6 0-536,7-4 512,-1 4-63,13-4-105,-15 0-40,-4 4-304,16 0 256,-9-4-16,9 0 24,-12 4-32,-4 0-232,17-5 248,-13 5-24,3 0-32,9 0-24,-16 0-168,4 0 112,0 0 0,3 0-48,9 5 8,-16-5-72,5 4 80,1 2-56,12 0 8,-11 0 0,-7-6-32,21 9 8,-15 7 32,21-11 0,-8 1 32,-19-6-72,22 16 88,3-9 32,5 1-8,3 9 24,-33-17-136,33 4 144,5 2 24,3-2 24,7-2 0,-48-2-192,50 2 177,8 0 7,0-2 0,5 0-48,-63 0-136,64 0 160,3 0-8,-1 3-32,3-1 0,-69-2-120,71 2 104,-3 0-24,-1 4-16,-2 0 24,-65-6-88,64 9 24,3 9 32,-1-11-24,1 11 8,-67-18-40,64 9 88,-3 9-8,-3-9-48,-4 9 48,-54-18-80,50 7 48,0 9 48,-5-10 96,1 11 64,-46-17-256,42 4 424,-1 3 32,-1-1 24,-7-2-64,-33-4-416,36 4 344,-3 2-55,2-1-41,3-3-32,-38-2-216,37 2 176,3 0-64,-3 0-24,1 0-40,-38-2-48,43 0 40,1 0 8,0 0-8,1 0-8,-45 0-32,44 0 64,2-4-48,0 4-8,-1 0 40,-45 0-48,48-4 16,-2 4-16,-2 0 24,-1 0-48,-43 0 24,40-5 8,-1 5-8,-1-4 0,-1 0-24,-37 4 24,38-4 40,1 0-24,-1 0-32,1-1 40,-39 5-24,38-4 0,1-2 40,1 0-40,-1 0 24,-39 6-24,38-7-24,1-9-16,-1 12 64,-1-1-32,-37 5 8,38-4 32,-1-2 8,-2-11-24,1 13 32,-36 4-48,33-6-16,0 0 8,3-1 8,-5 3-16,-31 4 16,33-4 0,-2 0 0,-2 4 16,5-4 8,-34 4-24,33 0 24,-2-4 0,3 4-24,-1-5-24,-33 5 24,33-4-8,2 4 16,-1-4-32,-1 4 24,-33 0 0,31-4 16,0 4-16,1-4 32,-1 4-56,-31 0 24,29 0 0,2-4 16,0 0-32,3-1 56,-34 5-40,33-4 24,2 4-40,-1-4 8,1 0-32,-35 4 40,35 0-24,3-4 24,-1 4-24,1-4-16,-38 4 40,35 0 0,2 0-64,-1 0 56,1 2 40,-37-2-32,38 2-48,-3 0 72,5 0-24,-3 2-24,-37-4 24,40 2 16,-1 2-40,1-2 48,-1 0-40,-39-2 16,42 3-24,-1-1 72,1 0-72,0-2 40,-42 0-16,45 0 32,-1 0-40,0 0 16,-1-7 8,-43 7-16,38-4 0,-1 0 0,1 4-24,-3-4 24,-35 4 0,31-4-16,3 4 8,-3-4-16,0 4-8,-31 0 32,33 0 0,-2 0 0,-1 0 16,-1 0-16,-29 0 0,29 0 16,0 0-32,-2 0 32,2 0-32,-29 0 16,27 0-24,-2 0-16,0 0 32,-2 0 8,-23 0 0,25 0 0,0 0 0,2-5-24,-2 5 8,-25 0 16,25 0 24,-2 0-32,0 0 32,-3 0-24,-20 0 0,21-4-24,0 4 24,-2-4-16,2 4 56,-21 0-40,16-4 8,1 0-16,0 4 8,-1-4-56,-16 4 56,6-4 32,17 4-8,-6-5 0,-11 5 48,-6 0-72,27-4 24,-8 4-48,0-4 40,1 0-96,-20 4 80,21-4 16,2 0-16,0-1-40,2 5 56,-25 0-16,27-4-64,0 0 80,2 4-8,0-4 8,-29 4-16,27 0 24,2 0-24,-1-4 0,-1 0 24,-27 4-24,27-5 24,0 5-48,-2-4 32,-2 0-8,-23 4 0,22-4-32,1 4 32,2-4 0,0 4 0,-25 0 0,25-4 24,-2 4-40,2-5 32,-2 5-32,-23 0 16,25 0-24,2 0 24,-2-4-48,2 4 64,-27 0-16,25 0-16,2 0 32,-2 0-32,0 0-8,-25 0 24,27 0-16,-2 0 40,2 0 32,2 0-72,-29 0 16,29 0 16,2 0-40,1 0-16,1 0 64,-33 0-24,33-4 48,0 4-32,1 0 16,-3 0-64,-31 0 32,31 0-80,0 0 80,0 0-8,-1 0 48,-30 0-40,29 0 32,-2 0-40,0 0-8,-4 0 8,-23 0 8,25 0 0,2 0 8,0 0-8,0 0 16,-27 0-16,27 2 8,-4-2-40,2 2 32,0 0-40,-25-2 40,27 2-24,0 3 8,2-3 16,0 0 0,-29-2 0,31 4 0,2 2-8,1 0 16,3 1-8,-37-7 0,40 16 0,-1-12 16,5 5-96,-2-1 48,-42-8 32,45 8-16,1 1-16,2-1 56,-2-2-16,-46-6-8,48 7-24,-1-5-16,-1 0 16,0 0 0,-46-2 24,46 0-8,-5 0 32,1 0-24,-5 0 8,-1 0 8,-36 0-16,35-4-16,0 4 8,1 0-16,-3-5 24,-33 5 0,35 0 32,3 0-16,-3 0-40,1 0 8,-36 0 16,35 0-24,-2 0-16,1-4 32,-1 4-8,-33 0 16,33 0-24,-2 0 24,3 0 80,-1 0-96,-33 0 16,35 0-24,1 2 32,1 0-64,3 1 56,-40-3 0,39 2 8,3 0-8,-1 0-24,1 0 40,-42-2-16,42 0-24,-3 0 8,1 0 56,1 0-32,-41 0-8,40 0 24,-3 0 16,3-4-64,-3 0 24,-37 4 0,35-5 40,1 1-16,-1 0-24,1 0-16,-36 4 16,33-4 0,0 0-8,0-1 64,-1 1 8,-32 4-64,33-4-40,0 0 72,0 4-48,3-4-32,-36 4 48,35 0 8,-1 0-16,-3-4 40,2 4-32,-33 0 0,31 0 0,0 0 0,3 0-24,-1 0 40,-33 0-16,31 0 8,5 0 24,-5 0-32,0 2-40,-31-2 40,31 2 0,0 2-40,-2-2 40,1 4-8,-30-6 8,29 4-24,0-1 24,-2 3 8,0-2-32,-27-4 24,23 6-16,2-2-8,-2-2 24,2 0 16,-25-2-16,27 3-16,-4-1 40,2-2-32,-1 2 32,-24-2-24,23 0-16,0 0-8,0 0 16,0 2 8,-23-2 0,25 0 32,-2 2 0,2-2-24,0 0-8,-25 0 0,25 0-40,0 0 40,2 0-8,-2 0 16,-25 0-8,29 0 56,0 0-96,0 0 56,2 2-8,-31-2-8,34 2-8,-1-2 32,2 2-40,-1 0 16,-34-2 0,31 2 0,0 0 0,0 0-24,-2 1 24,-29-3 0,29 2-16,0 0 16,1 2 40,1 0-40,-31-4 0,29 4-8,2-2 8,-2 0-56,-2-2 72,-27 0-16,27 0 24,-2 0 0,0 0 0,0 0-32,-25 0 8,25 2 0,2-2-16,0 0 80,0 0-40,-27 0-24,29-4 48,5 4-8,1 0-40,5-4 40,-40 4-40,43 0 8,5-4 32,4 0-40,4 4 24,-56 0-24,63-4 64,1 4-40,5-5 8,8 5 24,-77 0-56,79-4 8,0 0-8,2 0 80,-4 0-48,-77 4-32,77 0 16,-4-4 0,0-1-48,-3 1 24,-70 4 8,65-4 8,-3 0 56,-3-2-8,-3 0-24,-56 6-32,52-7 32,0 1-24,-4 2 40,-3 0-56,-45 4 8,46-4 48,0-3 8,-2 3-72,-1 0 104,-43 4-88,44 0-16,0-4-8,-1 4 24,1-4-32,-44 4 32,44-4 0,1 4 0,-1 0 8,0 0-8,-44 0 0,43 0 24,3 0-32,-2 0 16,0 0 8,-44 0-16,45 0 0,-1 0-16,0 0-8,-1 0 24,-43 0 0,44 0-24,-4 0 8,-1 0 8,-1 0 16,-38 0-8,35 0-24,2 0 40,-1 0-8,1 0-16,-37 0 8,36 0 8,-1 0 8,2 0-32,-1 0 32,-36 0-16,37 0 16,-1 2-8,1 0-8,-2-2-8,-35 0 8,38 2 0,-1 0-40,1 0 80,3-2-72,-41 0 32,42 4 16,2-2 8,-1 2-72,-1 0 72,-42-4-24,41 3-64,-1-1 40,2 2 0,-1-2 24,-41-2 0,42 2 32,-1 0-32,5 2 0,-2-2 0,-44-2 0,44 2-24,1-2 24,1 0 40,0 0-64,-46 0 24,46 0-48,-1 0 8,1 0-24,4 0 48,-50 0 16,48-4 16,2 4-16,0 0 0,0 0-24,-50 0 24,48-4-16,1 0 8,-1 4-8,0-4 16,-48 4 0,50 0 16,2-4-16,-2 4 8,0-5-8,-50 5 0,50-4 0,-2 0-8,-5 4-8,1-4 0,-44 4 16,44 0 0,-5 0-8,3 0 8,0-4-16,-42 4 16,41 0 0,1 0 0,-1 0 24,3 0-8,-44 0-16,42 0-16,-1 0-8,1 0-40,2 0 40,-44 0 24,41 0-24,1-4 16,-1 4-8,-1 0 16,-40 0 0,37 0 0,1 0 16,-1-5-8,-1 1-16,-36 4 8,33 0 8,0-4 8,-2 4 16,1 0-40,-32 0 8,31-4 0,0 0-40,-2 0 40,2 4 0,-31 0 0,34-5 0,-1 5 16,2-4-16,1 4 24,-36 0-24,37 0 8,3 0 8,1 0-16,3 0-16,-44 0 16,44 0 16,1 0 24,3 0-40,-2 0 72,-46 0-72,46-4 48,-7 0-8,-1 0 16,-3 0-72,-35 4 16,31-4-40,-2-1 32,0 1-32,-1 4 48,-28 0-8,29-4 56,2 0-72,0 4 32,2-4-32,-33 4 16,32 0-48,3 0 24,-2 0 24,3 0-24,-36 0 24,33 0 32,2 0-16,-4 0-32,1 0 16,-32 0 0,31 2 0,-4 0-8,0 0-16,-2 0 32,-25-2-8,25 2-24,-2 0 40,0 0 8,-1 2-24,-22-4 0,23 3 8,0-1-16,-2 0-16,-2 0-8,-19-2 32,18 4-8,3-2 8,0 2 0,0-2-64,-21-2 64,23 2-24,2 2 0,0-1 8,2 3 8,-27-6 8,27 4-16,2 0-8,4 0 8,0-2 8,-33-2 8,34 2-24,-1 1 32,-2-1-40,3 0 56,-34-2-24,31 0-24,2 0-32,0 0 80,1 0-8,-34 0-16,35 0 16,-2 0 40,3 0-40,1 0-40,-37 0 24,35 0 24,1 0-72,-1 0 24,-4 0 24,-31 0 0,34 0-40,-3 0 64,-4 0-24,0 0 16,-27 0-16,25 0-32,-2 0 32,-2 0 0,-3 0-24,-11 0 48,-7 0-24,24-4-8,-17 4-8,16-5-8,-17 5-8,-6 0 32,16 0-16,-11 0 16,13 0 16,-18 0-16,5 0-16,15 0-24,-13 0 32,11 0-56,-11 0 24,-7 0 40,20 0-56,-3 2-24,-11 1 8,17-1 32,-23-2 40,6 2-32,17 0-16,-19 0 32,13-2-8,-17 0 24,4 2 16,2-2-16,1 2-88,-1 0-88,-6-2 176,17 2-384,-17 0-289,6 2-327,0 1-576,-6-5 1576,6 2-2321,1 2-863,-7-2 487,0 0-2728,0-2 5425,0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9:29.96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0 354 5849,'0'0'0,"4"-6"208,3-17-40,11 17 40,-11-19 8,-7 25-216,18-4 272,-11-2 0,13-1-24,-3 1 0,-17 6-248,17-6 184,1 0 16,1 2 0,0-1 40,-19 5-240,21-4 264,-3 0 24,3 4-8,0 0-31,-21 0-249,23 0 248,0 0-16,-2 0-24,1 0-24,-22 0-184,21 0 128,2 0-56,0 0 0,4 2-24,-27-2-48,29 0 80,2 2 24,-1-2 24,3 0 40,-33 0-168,35 0 176,5-4 8,1 0-8,3 0-24,-44 4-152,48-4 160,0-1-16,0 1 0,1 0-32,-49 4-112,50 0 72,0 0 24,2 0 24,-2 0 56,-50 0-176,50-4 224,2 4 24,0-4-8,0 4-40,-52 0-200,52-4 193,2 4-33,2 0 0,1-5 8,-57 5-168,58 0 120,0 0-8,-4-4 16,0 4-24,-54 0-104,52 0 120,-2 0 8,0 0-8,-2 0 8,-48 0-128,46 0 128,-3 0 32,1 0 32,-4 2-8,-40-2-184,37 2 232,1 1-24,-1-1 0,-2-2 16,-35 0-224,40 0 200,1 0 8,5 0 8,2 0-32,-48 0-184,52-5 192,4 1 8,3 0-32,3 0 16,-62 4-184,64-4 129,5-2-41,4-1 32,0 1-80,-73 6-40,72-6 56,-3 0 8,-4 1-64,1 1-16,-66 4 16,61-4-8,1 4-8,0 0 32,-6 0 16,1-4-40,-57 4 8,50 0 24,-3 0 0,1 0-24,-48 0 0,44 0 48,2 0-48,-1 0 0,1 0 24,-46 0-24,46 0 48,2 0 32,-2 0 0,-1 0 8,-45 0-88,48 0 48,4-4 0,2 0 40,3-3-72,-1 1 32,-56 6-48,56-6 48,-4 0-32,-2-1 24,0 3-32,-50 4-8,50-4 16,-3 0-32,-1 4 56,-2-4-16,-44 4-24,42 0 8,-3 0-16,-2 0-8,-1 0 8,-36 0 8,35 0-16,-4 0 8,-1 2 8,-3-2 8,-27 0-8,27 0-24,0 0 72,-2 0-32,2 2-16,-27-2 0,25 0 40,0 2-40,0-2 8,2 0 8,-27 0-16,29 0 8,0 0-8,4 0 16,3 0-16,-36 0 0,35 0 0,2 0-16,3 0 8,-1 0 16,-39 0-8,42 0 16,2 0-56,-1 0 80,1 0-64,-44 0 24,42-4 24,-5 4-16,-2-4-40,1 4 40,-36 0-8,33 0-8,0 0 8,-1-4 32,-3 4-56,-29 0 24,31 0-8,0 0 8,-2 0-16,0 0 8,-29 0 8,32 0 24,-1 0-16,0 2-8,2-2 24,-33 0-24,36 2-8,1 0-72,1 2 56,1-2-48,-39-2 72,40 2-64,5 2 56,-1-2-8,4 0 56,-48-2-40,48 3 24,0-1 0,-3-2-48,1 0 8,-46 0 16,46 0-48,-2 0 40,-3-5 32,5 5-16,-46 0-8,44 0 40,1 0 8,-3-4-32,0 0-8,-42 4-8,39 0 24,-1-4-72,-1 4 64,-2 0-32,-35 0 16,34-4 0,-1 4 16,2 0-32,1 0 8,-36 0 8,35 0-32,2 0 32,-3 0-24,3 0 0,-37 0 24,36 0-24,-3 2 16,0 0 80,0 2-24,-33-4-48,36 4 0,-3-2 16,4 0-56,-1-2 24,-36 0 16,35 3 0,1-3-8,-3 2 8,-2 0-16,-31-2 16,33 0 16,1 0-8,-3 2-8,0-2 16,-31 0-16,29 2 24,2 0-32,1 0-48,3-2 80,-35 0-24,33 2-48,5-2 72,1 2 40,-1 0-104,-38-2 40,39 2 16,-3 0-32,1 1-16,-2-1 40,-35-2-8,36 4-32,-3 0 40,0 0-16,1-2 8,-34-2 0,33 4 0,0 0-56,0-1 72,1 1-40,-34-4 24,33 2 0,-2-2 40,2 0-40,1 2 0,-34-2 0,35 2 0,0 0-16,-1 2 16,-1-2 48,-33-2-48,33 2 16,1-2-40,1 0 48,0 2-48,-35-2 24,36 0 8,-1 3 32,-2-1-32,5-2-64,-38 0 56,35 2 8,1-2-16,-1 2 8,0 0 56,-35-2-56,38 2-32,-1 2 8,1-2 32,-1 0-32,-37-2 24,37 4 48,3-2-24,-3 3-8,1-3 24,-38-2-40,35 0-16,-1 0 40,-1 0-24,0 0 48,-33 0-48,33 0 32,1 0-24,-1 0 16,2 0-24,-35 0 0,36 0 48,1 0-16,1-4-24,1 4 8,-39 0-16,42 0-16,1-5 40,-3 1-8,2 4-16,-42 0 0,39-4 8,3 4-16,-1 0 8,-1-4-16,-40 4 16,39 0 16,1 0 32,-1 0-8,1 0 8,-40 0-48,39 0 40,1-4-40,-1 4 0,3-4-16,-42 4 16,42 0 0,-1-5 24,5 5 8,-2 0-8,-44 0-24,46 0 8,-5 0-8,3 0 32,-3 0 0,-41 0-32,42 0 24,0 0-8,-1 0-32,3 0 16,-44 0 0,44 0-24,-1 0 16,1 0-8,-5 5 32,-39-5-16,38 6-16,1 2 32,1 0-32,4-1 8,-44-7 8,45 6 72,-1-2-8,0-2 24,-1 0 16,-43-2-104,42 2 64,-2 3-16,1-1 16,-1 0 16,-40-4-80,41 2 40,-3 0-16,-1 0 16,1 0-16,-38-2-24,39 0 40,3 0-8,-1 0 0,3 0 16,-44 0-48,46 0 24,-2-4 40,1 0 0,-3 0-32,-42 4-32,42-4 64,-1-1-56,-1 5 32,1-4 0,-41 4-40,40-4 40,-1 0-16,-1 0-8,-3 0-16,-35 4 0,38-5 0,-3 5 16,0-4-16,-1 4 48,-34 0-48,33-4 40,0 0 0,0 4 24,3 0-48,-36 0-16,33-4 24,0 0 0,1 4-32,-1-5 56,-33 5-48,33 0-24,1-4 8,1 4 8,0-4-32,-35 4 40,38 0 8,-1-4 8,3 4-16,1-4 56,-41 4-56,44 0 8,4-4-8,4 4-8,0-5-24,-52 5 32,54-4-24,-4 4 48,0 0-32,0 0 8,-50 0 0,50 0-16,0 0-8,2 0 32,2 0-16,-54 0 8,54 0 8,-2 0-8,-2 0-80,0 0 136,-50 0-56,52 2 24,-3-2-24,3 2 40,1 3-80,-53-5 40,49 4 32,3 0-8,-2 0 24,2 0-32,-52-4-16,54 4-24,5 1 8,3-1 16,5 2 40,-67-6-40,70 4-16,1 2 32,2 3-16,2-3 16,-75-6-16,73 8 24,6-1-40,-2-1-32,-2 0-32,-75-6 80,74 6-104,-3 1 40,-2-5 48,-5 0 16,-64-2 0,63 2 24,-5-2-8,-4 0 8,-2 0-24,-52 0 0,48 0 40,-2-4-16,-3 4-64,3-5 32,-46 5 8,44-4-16,-1-2 16,1 0 16,-2 2-16,-42 4 0,43-5-56,-1 1 8,0 0 72,-1 0-24,-41 4 0,42-4 40,2 0-40,3-1-16,1 1-32,-48 4 48,50 0 8,0-4 8,0 0-64,0 0 8,-50 4 40,52 0-96,-2-4 32,0 0 80,-2-1-40,-48 5 24,52-4 0,-4 4-32,-3-4-8,1 0 16,-46 4 24,44 0 0,-5-4-8,1 0 16,1 4-8,-41 0 0,40-5-40,2 5 8,-1 0-24,-1-4-24,-1 4 96,-39 0-16,38 0-16,-1 0 48,-2-4-64,1 4 0,-36 0 32,37 0-16,-1-4-8,5 4 24,1-4-16,-42 4 16,44 0-40,-1 0 8,1-4 0,2 4 8,-46 0 24,43-5-48,1 5-32,0 0 32,-3 0-32,-41 0 80,42 0-8,0 0-24,-3 0 64,-2 0-32,-37 0 0,38 0 0,-3 0 8,1 0-32,-1 0 8,-35 0 16,31 0 0,-2 0 16,3 0-16,-3 0-16,-29 0 16,29 0-24,0 3 40,0-1-16,0-2 0,-29 0 0,33 0 8,-1 0-40,-1 0 0,2 0 48,-33 0-16,27 0 16,4 0-8,-4 0-16,3 0 16,-30 0-8,27 0 24,2 0-32,0 0 32,2-5-72,-31 5 48,31-4-40,5 4 64,-1-4-48,2 4 72,-37 0-48,38 0-8,-3-4 16,5 0-8,-3 4-40,-37 0 40,38 0-24,-3 0-24,2-4 0,-1 4 16,-36 0 32,37 0 16,1 0-32,-3 0 16,0 0 32,-35 0-32,38 0 24,-1 0 0,1 0-24,-1 0 16,-37 0-16,38 0 0,-5 0-32,2 0 32,1 0-8,-36 0 8,33-5-56,0 5 88,-2 0-24,1 0 16,-32 0-24,29-4 56,0 4-48,-2-4 8,-2 0-8,-25 4-8,23 0 16,2-4-32,-2 4 48,0-4-48,-23 4 16,22 0 0,1-4-16,-2-1-8,2 5 24,-23 0 0,21-4 0,-2 4 16,1 0-32,-1 0 32,-19 0-16,17 0 0,-1-4 8,1 0-8,-11 4 16,-6 0-16,25 0 16,-19-4-56,15 0-8,-15-1-16,-6 5 64,25 0-40,-6 0 24,2 0 56,0 0-40,-21 0 0,25 0-16,0 0 8,2 2-56,-2 3 64,-25-5 0,27 4 24,0-2-72,2 2 32,0-2-56,-29-2 72,27 4-64,4 0-24,-2-1 0,-2 1 0,-27-4 88,30 2-96,-6 0 8,4 0 8,-6-2 8,-22 0 72,23 2-64,0-2 32,-2 2-24,-2-2 48,-19 0 8,18 0-24,-1 0 0,2 0 32,0 0-64,-19 0 56,18-4 24,1 0-72,0 0 32,-3-1 16,-16 5 0,19-4 0,-2 0-24,-1 0 8,5 0-8,-21 4 24,19 0-48,0-4 24,1-3-40,1 3-64,-21 4 128,19-4-72,0 0-56,-3 4 32,-9-4 63,-7 4 33,22-4-96,-15 4 0,9-5 8,-12 5-32,-4 0 120,7-4-72,-1 4-8,11 0-32,-17 0 16,0 0 96,6-4-184,0 4-96,0 0-152,11-4-160,-17 4 592,0 0-872,6 0-232,11-4-233,-17 4-319,0 0 1656,4 0-1960,0 0-57,-4 0 457,0 0-2785,0 0 4345,0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9:31.09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569 63 5217,'0'0'0,"-6"-4"632,-13-3-408,2 1 56,17 6-280,-8-6 312,-11 0-32,11-1-32,-11 1-56,19 6-192,-6-6 192,-13 0-24,13 2 24,-15 4 16,21 0-208,-8-5 256,-15 5 80,6 0 80,-2 0 65,19 0-481,-18 0 496,-5 0-16,0 2-48,0 1-32,23-3-400,-25 2 360,0 4-24,0-2-8,0 2 16,25-6-344,-27 6 360,0 1 0,2 1 0,0 0-23,25-8-337,-21 9 280,3 7-16,11-11-80,-1 1-24,8-6-160,-6 6 168,4 0-72,2 3-32,0-1 16,0-8-80,16 17 64,5-11 24,8 10 40,13-9-32,-42-7-96,50 8 144,10 9-40,11-13 56,12 2-40,-83-6-120,94 6 104,8 0 24,10 1-48,0-5 32,-112-2-112,117 2 112,-3 0-32,-1 0 16,1-2 0,-114 0-96,110 0 104,-1 0 72,-5-6 16,-3-11 56,-101 17-248,94-4 232,-7-13-8,-5 13 16,-8-12-143,-74 16-97,69-7 120,-11-9-32,-6 9-64,-8-9 72,-44 16-96,37-4 72,-7-3-8,-3 1 0,-9 0-32,-18 6-32,7-4 24,9 0-24,-16 4-48,0-5-32,0 5 80,0 0-248,-2 0-233,0 3-599,-15 3-872,17-6 1952,-8 16-2809,-17-9-199,0 13-3658,25-20 6666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9:34.94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5 5041,'0'0'0,"0"0"80,0 0-16,0-5 24,0 5 40,0 0-128,0 0 168,0 0 64,0 0 24,0 0-32,0 0-1104,0 0 1976,0 0-904,0 2-48,0 1-8,0-3-136,0 2 120,0 0-32,0 0 24,4 0 40,-4-2-152,0 4 144,4-2 48,0 2 40,1-2-8,-5-2-224,0 2 296,4 0 0,0-2 0,2 3-15,-2-3-25,-4 0-256,7 2 256,-1 0-40,0-2 8,0 2-72,-6-2-152,19 2 128,-15 0-24,2 4 40,15-4 0,-21-2-144,6 4 160,15-1-32,-15-1-32,17 0 16,-23-2-112,17 2 128,2 2 56,-1 0-8,5-2 32,-23-2-208,27 2 216,-2 0 0,7 0-24,-3 0-8,-29-2-184,33 3 136,2-3 0,1 2 8,3 0-16,-39-2-128,42 0 136,-1 2 0,3-2-24,2 0 9,-46 0-121,48 0 104,-3 0 24,3 0 32,0 0-16,-48 0-144,48 2 160,2-2-32,-2 0 24,0 0-8,-48 0-144,47 0 128,1 0 16,-2 0-24,0 0 40,-46 0-160,46 0 144,1 0-80,3 0 24,0 0 48,-50 0-136,50 0 104,-2 0 120,-2 0-48,0 0-64,-46 0-112,45 0 136,1 2-32,0 0 8,2-2 64,-48 0-176,50 2 176,0 0-32,2 0 8,2 2-48,-54-4-104,52 5 48,0-1 56,2-2-56,-4 0 24,-50-2-72,54 2 40,-4 2-32,2-2 40,0 0 0,-52-2-48,50 5 144,2-3-8,-2-2 9,0 0 47,-50 0-192,52 0 184,2 0 0,0 0 0,0 0-48,-54 0-136,52 2 96,-2 0-8,0 0 0,0 0-40,-50-2-48,50 2 56,-1 0-24,-1 2-16,0 0 8,-48-4-24,48 7 40,0-3-32,-2 2 8,-3-4-32,-43-2 16,42 4 48,2 3 8,1-1 32,-1 0 40,-44-6-128,42 4 56,-1 0 48,1 0 48,-1 1-72,-41-5-80,42 2 48,0 0 8,-3 0-152,1 0 160,-40-2-64,41 2 80,3 2-16,2-2 88,0-2-72,-46 0-80,43 0 88,1 0 16,-2 0-16,-3 0-8,-39 0-80,37 0 128,-1 0-32,-1-4-32,-1 0 80,-34 4-144,35 0 120,-4-4-40,2 4 64,-1-4-128,-32 4-16,31-5 0,2 5 40,-2-4-120,5 0 88,-36 4-8,33 0-8,-2 0 16,2 0 32,3 0-80,-36 0 40,33 0-8,4 0-32,1 0 24,-3 0 72,-35 0-56,38 0 8,-1 2 8,1 4-16,3-3-24,-41-3 24,40 6 40,-1-4-32,1 0-16,-1 2 16,-39-4-8,40 2-8,-3 0 56,1-2-32,-1 0 48,-37 0-64,36 0 16,-1 0-16,-2 0 40,-2 0-40,-31 0 0,32 0 64,-1 0-8,-2 0-8,0 0-16,-29 0-32,29 0-32,-2 0-16,4 2 88,1-2-40,-32 0 0,31 2 80,0 1-56,0-3-8,0 0-8,-31 0-8,32 2-24,-1 0 48,2-2-48,-2 2-40,-31-2 64,32 2-80,-3 2 24,2 2 16,0-2 24,-31-4 16,33 5 32,3-1-48,1-4 56,-1 0-24,-36 0-16,37 0 40,-2 0-40,1-4 0,-1-1 48,-35 5-48,31-4 40,0 0 16,-1-2 0,-3 2-88,-27 4 32,27-4-64,0-1 120,-2 1-56,-2 0 64,-23 4-64,22 0 96,-1-4-96,2 0-24,-2 0-8,-21 4 32,23 0-40,0 0 24,0-5 8,-1 5 32,-22 0-24,23 0 16,0 0-8,2 0 24,0 2-48,-25-2 16,25 5-24,0-1-8,2 0 48,-2 0-16,-25-4 0,25 2 16,2-2-8,0 2-32,0-2-32,-27 0 56,27 2-40,-2 0 56,2-2-40,-2 0 88,-25 0-64,25 0 16,4 0 24,-2-4 0,0 4-56,-27 0 16,27-6 16,-4 2 0,2 4 24,-2-4-16,-23 4-24,25 0 40,0-4-56,0 4 48,-2 0-32,-23 0 0,23 0 0,2 0 0,0-5-56,0 5 56,-25 0 0,29 0 0,0 0 16,0 0 24,2 0-40,-31 0 0,29 0 24,3 2-40,1 1 32,2 1-16,-35-4 0,34 4 0,1 0 0,-2-2-56,3 4 72,-36-6-16,35 2-24,2 1 32,-1-1-8,-5 0 32,-31-2-32,33 2 8,-4 2-16,3-2 48,-3 0-112,-29-2 72,29 2 0,-4 0 16,2 0 0,0 0 24,-27-2-40,29 2-16,0 1 0,0-1-32,0 0 96,-29-2-48,29 4-24,3 2 40,-1-2 8,0 3 16,-31-7-40,35 4 40,1 0-56,-1 0 8,1 2-64,-36-6 72,39 4-40,1 3 80,1-3-24,1 2 8,-42-6-24,43 4 40,3 2-48,-2 1 16,2-5-16,-46-2 8,43 6 0,5-2-16,-2 0 40,2 0 8,-48-4-32,50 3 0,-2 1 0,-3 0-32,1-2 8,-46-2 24,40 0 24,-1 2 8,-3 0-32,-1 2 8,-35-4-8,33 4-8,0-1 16,1 1 40,-3 0 16,-31-4-64,29 2 0,2 2-16,-2-2 97,1-2-121,-30 0 40,31 2 40,0 0-8,0 0-104,2 0 23,-33-2 49,34 0-32,1 0 8,-2 0 24,3-4 56,-36 4-56,35-4 8,0 4 25,-1-6-33,-1 6 8,-33 0-8,33-4-25,1-2 82,-3 1-17,-4 1-16,-27 4-24,27-4 56,-2 0-56,-2 0 16,0 0-16,-23 4 0,23-5-32,-1 5 8,1-4 8,2 0 32,-25 4-16,25 0 16,0 0-48,2-4 64,0 4-72,-27 0 40,29-4 8,1 4 48,1 0-56,-2 0 56,-29 0-56,29 0-16,2 0 16,-2 0-16,2 0 16,-31 0 0,32 2-24,-1-2 40,4 0 24,1 0-40,-36 0 0,35-4 8,0 4-8,1-4-8,1 4-24,-37 0 32,38-5 16,-3 5-56,2-4 16,-1 0 72,-36 4-48,33-4-40,0 4 32,1-4 48,3 4-40,-37 0 0,38 0 48,-1 0 0,2-4-24,3 4-48,0 0 8,-42 0 16,45 0 24,-1 0-48,2 0 24,2 0 0,-48 0 0,48 0-16,-1 2 96,5 0-40,0 0 32,-52-2-72,52 4 16,3 0 48,-8 2 48,1 1 8,-48-7-120,44 2 184,0 0-88,-3-2 40,1 0-8,-42 0-128,37 0 64,3 0 8,-5 0-96,1 0-8,-36 0 32,33 0 40,-2-4-64,-2 4-8,0-5 8,-29 5 24,27-4-72,2 0 88,1 0 0,-3 0 8,-27 4-24,31 0 16,-4-4-16,0-1 72,2 1-88,-29 4 16,29 0 0,0-4 24,2 0-32,-1 0 32,-30 4-24,31-4-16,-4 4-8,0-4-8,0 4 48,-27 0-16,29-5 16,0 1-16,0 4 16,3-4-72,-32 4 56,31 0 40,4 0-16,0 0-8,3 0-40,-38 0 24,35 0-48,1 0 40,1 2 64,1-2 8,-38 0-64,35 2 0,0-2-8,1 2 8,-1-2-16,-35 0 16,35 0 0,3 0 56,-1 0-72,1 0 16,-38 0 0,39 0-24,1 0-24,1 0 24,-3 0-16,-38 0 40,39 0 8,-1 0-32,-3 0 40,3 0 40,-38 0-56,35 0 40,0 0 0,1 0-64,-1 0-8,-35 0 32,37 0 16,1 0-16,-3 0 16,1 0-16,-36 0 0,33 0-48,2 0 64,3-4 0,-1 4 0,-37 0-16,42 0 0,-1 0 24,3 0-48,-4 0 48,-40 0-24,41 0 56,-1 0-72,-3 0 16,1 0-24,-38 0 24,35 0-72,0 0 72,1 0 16,-3 0 0,-33 0-16,35 0 8,-3 0 24,-1 0 8,0 0-24,-31 0-16,29 0 72,-2-6-104,0 2 128,-2 0 16,-25 4-112,23-5 32,-2-1-64,2 0-120,-3 0 56,-20 6 96,25-7-88,2 1 160,1 0-32,1 2-24,-29 4-16,29-4 16,2-1-16,0 1 16,0 0 8,-31 4-24,32-6-24,3 2-24,-2 4 120,3 0-96,-36 0 24,33 2 56,2-2-32,3 0-24,-3 0 16,-35 0-16,38 0 24,-1 0 24,2 0-104,1 0 56,-40 0 0,42 0-56,1 0-32,-1 2 120,0-2-24,-42 0-8,41 0 32,1 0 96,-1 0-184,5 0 8,-46 0 48,44 0-24,-1 0-64,1 0 80,2 0 8,-46 0 0,44 0-32,-1 0 8,-1 2 104,-1-2-104,-41 0 24,44 0 64,0 0-64,0 0-24,-1 0-16,-43 0 40,44 0-16,0 0 16,-1 0-40,-1 0 120,-42 0-80,39 2-16,1-2 88,-1 2-40,-1-2-64,-38 0 32,37 0 0,1 2-56,3-2 72,-1 0 56,-40 0-72,39 0 56,1 0-48,-3 0 8,1-4-16,-38 4 0,35-4-24,3-2 8,-3 2 32,0-3-88,-35 7 72,36-4 56,-1 0-32,1 0-32,-1 4 48,-35 0-40,35-4-56,-1-1 56,3 1-40,-2 0 64,-35 4-24,36 0-40,-1-4 24,5 4 48,-1 0-104,-39 0 72,46 0 80,0 0-88,1 0 32,1 0 8,-48 0-32,48 0 56,0 0-88,2 0 16,0 0 32,4 0-56,0 0 56,4 0-32,3 0-24,-3-4-32,0 4 56,-2-4 32,-2 0-16,-54 4 0,57 0 0,-3 0-16,0-5 0,-4 5 64,-50 0-48,47-4-16,-1 4 32,-4-4-32,-3 4 56,-39 0-40,38 0 56,-3-4-24,1 4-24,-1-4-32,-35 4 24,33-4 0,0-1 0,1 5-32,-3-4 24,-31 4 8,31 0 40,2-4-72,1 4 80,-1-4-64,-33 4 16,33 0-56,1 0 40,-1 0 16,2 0-40,-35 0 40,36 0-16,-1 0-24,4 0-16,-1 0 72,-38 0-16,42 2-48,-5-2 48,0 2-40,-1-2 40,-36 0 0,33 2-16,2 0 8,-1 0 16,-3 0-120,-31-2 112,35 2 32,1-2-16,-3 0 24,0 0 72,-33 0-112,31 3 0,-1-1-56,1-2 0,-2 2-56,-29-2 112,29 0-40,2 0 8,-4 2-8,2-2 40,-29 0 0,30 0-72,-3 0 32,2 0-16,0 0 16,-29 0 40,27 0-56,0 0 16,-2 0 24,-2 0 8,-23 0 8,21 0 24,-1 0-64,1 0 24,-2-4-40,-19 4 56,19 0 32,-3-5-16,3 5 24,-2 0-56,-17 0 16,6 0-56,15-4 56,-15 4-80,13 0 96,-19 0-16,6-4-16,17 4 16,-7 0 24,-9-4-48,-7 4 24,27 0 0,-11-4 0,1 4 24,2-4-48,-19 4 24,6 0 24,19 0-48,-8 0 8,-11 0 48,-6 0-32,23-5 24,-17 5-8,19 0-32,-9 0-40,-16 0 56,17 0-56,-11 0 56,17 0 0,-17 0 0,-6 0 0,25-4-80,-8 4 40,-11 0 8,19 0 120,-25 0-88,19 0 96,0 0-72,-1 0-8,1 0-48,-19 0 32,19 0-48,0 0 48,-3 0-56,3 0 0,-19 0 56,17 0-40,-1 0-32,1 0 48,2 0 48,-19 0-24,16 0 40,3 0-24,-13 0-32,21 0 8,-27 0 8,7 0-48,15 0 48,-15 0 72,16 0-152,-23 0 80,6 0 8,15 0-8,-15 0-88,10 0 88,-16 0 0,5 0-112,-1 0-121,2 0 57,0 0-48,-6 0 224,6 0-336,-1 0-32,-5 0-104,0 0-152,0 0 624,0 0-664,0 0-120,0 0-152,-2 0-145,2 0 1081,-7 2-1360,-11-2-376,1 2-481,-6 5-359,-6-5 95,29-2 2481,-37 4-1768,-7 0-2449,44-4 4217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9:38.33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421 32 3448,'0'0'0,"-2"-5"1321,2-1-1297,0-10-8,0 16-16,0 0 8,0-5 16,0 5-16,0 0-8,-2 0 24,0 0 0,-1 3-24,1-1 32,2-2-32,-6 2 40,4 2 0,-4-2 16,0 2 24,6-4-80,-7 4 80,1 2 56,0-1 40,0-3 40,6-2-216,-17 4 240,13 0 8,-13-2 48,11 2 40,6-4-336,-8 2 448,-9 0 72,11 1 40,-11-3 32,17 0-592,-6 0 585,-2 0-57,-9 0 24,15 0-56,2 0-496,-6 0 496,-1 0-48,-1 0-32,0 0-16,8 0-400,-9 0 400,1-5-24,-9 1 9,11 4-89,6 0-296,-16 0 320,9-4-24,-11 4-56,9 0 48,9 0-288,-18-4 176,9 4 32,-12 0-48,13 0-16,8 0-144,-21 0 136,15 0-48,-11 0-32,13 2-16,4-2-40,-6 2-16,2 0 40,0 2 0,2 3-48,2-7 24,0 6 0,0 0 0,16 0 0,-10-2 8,-6-4-8,25 7 72,-2 9-64,6-14 40,7 5-16,-36-7-32,39 6 24,7 0 24,8 0 24,2 1 48,-56-7-120,63 2 96,1 2 56,1-2-112,3 0 88,-68-2-128,71 0 72,2 2 72,6-2-48,-2 0 64,-77 0-160,79 0 240,2 0-96,0 0 104,0 0-112,-81 0-136,84 0 145,-3 0-17,4 0 8,4 0 0,-89 0-136,92-4 136,0 0 0,-1 0 56,1-1-64,-92 5-128,93-4 176,1 0-104,4 0-32,1 0 96,-99 4-136,102-4 16,0 4 56,4-5-48,-2 5 0,-104 0-24,109-4 88,-1 4 96,0 0 16,-2 0-8,-106 0-192,100 0 152,-4 0-24,-5 0-8,-4 0 48,-87 0-168,82 2 192,-5 5-64,-5-3 24,-3 2-48,-69-6-104,67 6 80,-3 1 104,-4-1-96,1 0 48,-61-6-136,56 4 128,0 0-112,0-2 64,3 0 40,-59-2-120,54 3 0,2-1 56,-4 4 24,0-2-96,-52-4 16,52 4 16,2 0 48,0-2-32,2 3 16,-56-5-48,60 4 16,1 2-16,-1 0 0,3 0 40,-63-6-40,62 9 32,-2-1-80,5 9 80,-3-15-152,-62-2 120,63 6-32,-3 0 48,-2 1-16,0-1 24,-58-6-24,54 6 0,1 2 32,-1-1-24,-2-5 120,-52-2-128,50 2 24,-5-2-7,-3 0 63,0 0-152,-42 0 72,39 0 56,1 0-24,-1 0-24,1 0 32,-40 0-40,37-4 40,1 4-24,-1-5-16,0 1 40,-37 4-40,38 0-80,-3-4 136,3 0-96,-3 0-32,-35 4 72,33-4 0,3-1-8,-3 1-8,-2 4 40,-31 0-24,29 0 16,-2-4-88,-2 4 128,0-4-40,-25 4-16,21 0 56,0 0-48,0 0 8,-3 0-40,-18 0 24,17 0-56,0 0 56,-1 0-24,-9 0-24,-7 0 48,25 0 112,-19 0-88,15 0-64,-15 0 80,-6 0-40,16 0-184,-11 0 151,1 0 49,13 0 25,-19 0-41,4 0 96,2 2-72,11-2 8,-13 0-88,-4 0 56,21 0 0,-15 0 0,21 0 0,-6 0 24,-21 0-24,23 0-24,4 0 24,0 0 40,4-4-120,-31 4 80,31-4 40,-2 4-40,0-4-56,-2 4 152,-27 0-96,25 0-24,0-5 24,-6 5 24,0 0-40,-19 0 16,6 0 0,11 0 0,-13 0 16,0 0 8,-4 0-24,0 0 40,0 0-64,0 0 8,0 0 16,0-4-64,-2 4 24,-2-4 8,-3-2-57,7 6 89,-6-4 41,0 0-33,0-1 24,-1 1 64,7 4-96,-6-6 40,0 2-40,0 0 8,2 4-16,4 0 8,-5-4-56,1-1 32,2 1-64,0 4 7,2 0 81,-2-4-304,0 4-72,2-4-112,0 4-320,0 0 808,0-4-784,0 0-264,0 4-329,0-5-447,0 5 1824,0 0-2449,0-4-639,0-2 247,-29-44-1520,29 50 4361,0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9:47.32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44 111 5393,'0'0'0,"-6"-4"288,-2-3 32,-9-9-64,13 16 16,4 0-272,-4-17 272,2 13 32,0-2 56,2-13 72,0 19-432,0-4 480,4-3 40,0 1-7,0 2-17,-4 4-496,4-4 480,3 0-32,-3 4-136,0-4 40,-4 4-352,6-5 256,-2 5-32,0 0 64,1 0-128,-5 0-160,4 0 160,2 0-16,-2 0-56,2 0 32,-6 0-120,7 0 112,-1 0-16,11 3 0,-13 3 16,-4-6-112,16 4 136,-9 0 40,13 0 64,-3 2 49,-17-6-289,21 7 352,0-1 0,4 0 8,4-2 8,-29-4-368,33 7 328,2-5 0,5 4-24,1 0-64,-41-6-240,40 4 216,4 3-8,-1-1 8,3 0-64,-46-6-152,48 17 152,2-15-128,4 6 0,0 13-96,-54-21 72,56 6 56,0 19 56,-1-6-96,1 0 248,-56-19-264,54 18-8,0 1 56,4-2 0,-2-1-96,-56-16 48,56 7 48,3 13-24,-1-13 32,0-1-16,-58-6-40,61 6 80,1-2-16,0 2-16,-1 1 73,-61-7-121,56 2 56,-2 4 8,-6-2 56,0 0-96,-48-4-24,45 7 120,-3-1 8,0-2-32,-7 2-8,-35-6-88,35 4 24,-1 3 8,-5-3 8,0 2-40,-29-6 0,27 6 48,-4 1-32,-2-1 8,-1 0 0,-20-6-24,19 8-16,0 1 72,2 7-88,-1-9 32,-20-7 0,21 16 40,4-14-48,0 4 56,2 1-24,-27-7-24,29 6 8,5-2 8,-1-2 32,6 0 0,-39-2-48,40 2 80,-1 0-56,3-2 0,0 0-8,-42 0-16,39 0-152,3 0 192,-1-4-104,3 4 112,-44 0-48,42 0 24,-1-4 16,1 4 56,-5 0-80,-37 0-16,36 0 264,-1 0-256,-2 0-16,-1 0-16,-32 0 24,33 0-104,2 2 104,1 0-40,1 2 56,-37-4-16,37 3-16,3-1 16,0 0 40,3 0-16,-43-2-24,46 0 16,-2 0 8,4 0-16,-3 0-8,-45 0 0,52-4 40,-2-3-48,2-9 56,2 16-8,-54 0-40,50-7 8,2 1 48,0 0-24,-2 0-8,-50 6-24,52-6 16,2-11 0,0 13-80,-2-3 48,-52 7 16,52-6-8,-4 2-8,0 0 40,-2 0 0,-46 4-24,46-4 40,-3-1-40,1 1 0,0-2 16,-44 6-16,39-4-16,1 4-32,-1-4 32,1 4-48,-40 0 64,41 0-8,-1 0 72,1 0-96,3 0 112,-44 0-80,44-4-48,4 4 8,-3-5 48,5 1-32,-50 4 24,50-6 24,-2 2 16,2 0-40,0-1 0,-50 5 0,50-4 40,4 0-80,0 0 32,2 0-32,-56 4 40,54-4-40,0 0 40,-4-1 0,0 5-40,-50 0 40,48-4 16,0 0-40,2 4-16,0 0 56,-50 0-16,48 0 0,2 0 48,-3 0-24,1 0-8,-48 0-16,48 0-40,-2 0 24,4 0 8,-2 0 32,-48 0-24,50 0 0,0 0 0,-1 0 24,1 0-48,-50 0 24,50 0 24,4 0-64,0-4 16,1 0 88,-55 4-64,58-7 0,0 1 0,0 0-24,-2 2-24,-56 4 48,55-4 112,-5-3-104,-3 3 32,3-2-24,-50 6-16,46-4-120,2 0 120,-4 0 32,-1-1 0,-43 5-32,42-4-8,-1 4 16,-1-4 24,-3 0-48,-37 4 16,34 0 64,-1 0-56,0 0 8,1-4-16,-34 4 0,33 0-176,0-4 184,0-1-16,1 1 8,-34 4 0,35-4 160,0 0-160,3 0-8,-3-2 32,-35 6-24,38-7-16,-1 1 32,1 0 0,1 0-32,-39 6 16,44-7 0,-1 1-16,3 0 16,0 6 0,-46 0 0,46-4-8,-3 0 56,1-1-32,-2-1 24,-42 6-40,43-4 8,-1 0-32,0 4 24,-1-4-24,-41 4 24,38 0 24,-1 0-24,-1-4 16,-3 4 8,-33 0-24,35 0 0,-4 0 8,1-5 8,-3 5-128,-29 0 112,31 0 24,-2 0 0,0 0-24,4 0 216,-33 0-216,32 0 24,1 0-24,0 0 24,3 0-112,-36 0 88,35 0-8,0 0-24,3 0 64,-1 0-72,-37 0 40,38 0-16,-3 0 16,2 0-24,-1 0 192,-36 0-168,37 0 8,1 0-16,-1 0 8,1 0-128,-38 0 128,35 0 8,0-4-8,1 0-24,-3 4 48,-33 0-24,35 0-8,-1-4 8,-1 0 0,2 4 8,-35 0-8,34-4 16,1-1 0,0 5 32,1-4-72,-36 4 24,35-6 0,-2 2-24,1 4 24,1 0 8,-35 0-8,33 0 24,0-4 8,1 4-64,-1-4 48,-33 4-16,33 0-24,1-5 32,-1 1-8,2 4-8,-35 0 8,34-4 0,-1 0 0,0 4 8,2-4 56,-35 4-64,36 0 16,-1 0 8,-1 0-64,-1 0 32,-33 0 8,37 0 136,-1 0-120,1 0 24,3 0-40,-40 0 0,39 0-120,5 2 120,-3 0 0,3 0 0,-44-2 0,42 2-24,-3 0 16,3 2-8,-1 0 40,-41-4-24,44 3 0,-2-1 40,1 2-40,1-2-40,-44-2 40,42 2 16,1 0-72,1 0 32,0 0 16,-44-2 8,41 2-32,3-2 48,2 2 32,0 0-32,-46-2-16,45 2 40,-1 1-80,4 1 40,0-2 0,-48-2 0,50 4 0,0-2 48,-1 0 8,1 0 8,-50-2-64,52 2 104,7 0-8,-3 0 88,2 1-64,-58-3-120,58 2 72,-2-2 32,1 2-88,1-2 32,-58 0-48,56 0 72,0 0-40,2 0 0,1 0-8,-59 0-24,58 0-24,-2 0-8,0 0 24,-2 0-8,0 0 40,-54 0-24,55-4 16,-1 4 24,-2-5-64,0 5 72,-52 0-48,54 0 32,-2-4-32,0 4 48,2 0-48,-54 0 0,56-4 16,2 4-8,-2 0 8,3 0 8,-59 0-24,58 0 0,-4 0 32,4 0-32,1 0-40,-59 0 40,58 0 0,2 2-32,0 0 48,-1 0 0,-59-2-16,58 0-40,2 0 48,3 0-32,-1 0 48,-62 0-24,65 0 32,-3 0-24,-2 0 8,1 0-16,-61 0 0,60 0 16,-2 0-8,5 0-16,-3 0-24,-60 0 32,58 0-24,2 0 24,-3 0 16,-3 0 24,-54 0-40,56 0 24,-2 0-48,0 0 48,4 0-64,-58 0 40,57 0-16,1 0 48,2 0-136,0 0 88,-60 0 16,65 0-64,-3 0 24,1 2 80,1-2-72,-64 0 32,63 2-24,-1 1-40,0-1 24,-3 0-88,-59-2 128,62 2 40,0-2-104,1 0 72,-1 0-8,-62 0 0,59 0 16,-1 0 96,0 0-96,2 0 72,-60 0-88,59-4-8,-1 4 16,0-5-16,-2 5 16,-56 0-8,54 0-24,-2-4 0,-2 4 24,0 0-24,-50 0 24,48-4-32,0 0 32,0 4-24,-5-4 48,-43 4-24,46 0 0,-2-4 16,-3-1 0,3 1-16,-44 4 0,44 0 40,0 0-40,3-4-56,1 4 40,-48 0 16,48-4 32,4 4-88,-4 0 80,-2 0 16,-46 0-40,48 0-40,-3 0 80,1-4 0,2 4-104,-48 0 64,46 0 0,-1 0-40,-1 0 56,2 0 8,-46 0-24,44 0-64,-1 2 40,1-2-96,2 0 120,-46 0 0,43 2 0,3 0 24,-2 0-32,0-2-32,-44 0 40,45 0 40,1 0-56,-2 0-136,-1 0 176,-43 0-24,44 0-192,0 0 192,0 0 136,1-4-144,-45 4 8,48-4 128,2 0-128,-2 0 128,2-1-136,-50 5 8,48 0 8,0-4 8,4 0-160,-3 0 120,-49 4 24,48 0-56,2-4 8,0 0 24,-4-1-8,-46 5 32,48-4 40,-5 4-104,1 0 24,-4 0 0,-40 0 40,41 0-64,1-4 0,-1 0 40,1 4 40,-42 0-16,42 0-16,-1 0 72,1 0-72,0 0-24,-42 0 40,41 0-24,-1 0-80,-3 0 80,1 0-120,-38 0 144,39 0-8,-2 2 80,3-2-80,2 2 32,-42-2-24,41 0-24,1 2-56,-3 0 56,1-2 48,-40 0-24,39 0 16,-1 0-32,-3 0 40,3 0-24,-38 0 0,35 0 0,0 0-24,1 0-40,-1 2 88,-35-2-24,35 2-32,5 0-24,-3-2 32,5 0-128,-42 0 152,40 3-48,-1-3 8,1 2-8,-3 0 80,-37-2-32,38 2-24,-1 0 16,-4 0 32,1 0-40,-34-2 16,33 0 0,0 2 24,0 0-32,-1 0 16,-32-2-8,33 0-24,2 0-8,-1 0 0,1 0 0,-35 0 32,35 0-56,1 0-32,-1 0-8,2 2-32,-37-2 128,34 2-136,-1 1 80,-4-1-56,-2 0 88,-27-2 24,27 0-40,-2 2 24,-2 0 16,0-2-32,-23 0 32,23 2 88,-2 0-88,-1 0-16,3 0 40,-23-2-24,21 0-160,0 0 176,2 0 8,-2 0-40,-21 0 16,20 0 40,-1 0-88,-2 0 24,-1 0-32,-16 0 56,17 0-56,2 0 40,-3 0-8,1 0 24,-17 0 0,19 0-24,-13 0-40,15-4-64,-15 4-48,-6 0 176,6-4-177,13 0 33,-15 4 0,2-4 48,-6 4 96,7 0-72,11-5-24,-11 5-16,13 0 0,-20 0 112,7-4-160,20 4-24,-9 0 32,1-4-24,-19 4 176,19-4-160,0 0 8,-3 4-8,1-4 80,-17 4 80,6 0-80,19 0-40,-19 0-64,13-5-144,-19 5 328,4 0-536,2 0-216,11 0-481,-17 0-663,0 0 1896,0-4-2481,0-2 137,-6-25 624,-2 27-2177,8 4 3897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9:51.63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115 119 2480,'0'0'0,"0"-6"1848,4 0-1800,0 0-40,0-1 24,-4 7-32,0-4 24,0 4-8,0 0 8,0 0 8,0 0-32,0 0 16,0 0 32,0 0 16,0 0 17,0 0-290,-2 0 554,-2 0-169,-2 0 32,-1 0 64,7 0-272,-8 2 280,0-2 0,0 0 0,-1 2-16,9-2-264,-8 2 248,0 0-24,-1 1 0,3-1-24,6-2-200,-8 0 216,1 2-48,1 0 0,0 0 8,6-2-176,-6 2 184,-1-2 0,5 0 48,0 2-24,2-2-208,0 0 200,0 2 17,0 0-41,0 0-8,0-2-168,7 2 152,9 0-32,-12 1-48,15 3 0,-19-6-72,6 4 72,21 0 16,-8 0 40,4 0 32,-23-4-160,21 3 208,2-1 8,4 2 32,0-2-40,-27-2-208,31 2 232,0 0-32,5-2-16,-1 0 8,-35 0-192,39 0 232,1 0 32,-3 0 8,3 0 24,-40 0-296,39 0 280,1 0-16,-1 0-23,1 0-17,-40 0-224,37 0 208,3 0 0,2 2-8,-3 0 0,-39-2-200,40 2 144,-1 4-16,3-1-40,-3-1 16,-39-4-104,42 4 104,-1-2 8,1 0 16,2-2-32,-44 0-96,48 0 104,-1 0-16,1 2-8,2 2-24,-50-4-56,50 2 56,0 1 8,0-1-32,-2-2 32,-48 0-64,50 0 72,2 0 40,2 0-32,2 0 24,-56 0-104,54 2 96,2 0-72,0 0 32,1-2 0,-57 0-56,56 0 48,0 2 8,2-2-40,3 2-64,-61-2 48,62 2-48,-2 0-32,3 4 72,-5 1 16,-58-7-8,60 6 0,-4 2 48,3 1-48,-5-1-24,-54-8 24,52 8 0,-4 0 8,-3 1 8,1 7 32,-46-16-48,46 5 32,-2 1-8,1 2 0,3 0-16,-48-8-8,50 7 24,0-1-8,2-4 8,0 0 32,-52-2-56,50 0 48,2 0-16,2 0-8,2 0 16,-56 0-40,56-4 8,3 0-8,-1 0-8,-4 4 8,-54 0 0,56 0-24,-2-5 48,-4 5 8,0-4-24,-50 4-8,50-6 40,-4 6-32,0 0-40,-3 0 32,-43 0 0,42 2 24,-5 0-16,1 0 32,1-2-16,-39 0-24,38 0-24,1 0 72,3 0-40,-1 0 32,-41 0-40,44 0 40,0 0-24,-3-4-16,3 0 24,-44 4-24,44-4-40,2 4 40,-1-6 16,1-1-56,-46 7 40,46-4 40,2-2-32,-3 2-8,1 0 16,-46 4-16,44-5-24,-5 5-16,1-4 8,-3 0 0,-37 4 32,36 0-16,-1-4 32,-2 0 8,3 4-16,-36 0-8,31-4 32,2 4 8,1 0 8,1 0-16,-35 0-32,37 0 40,1 0 8,1 0 0,3-4 32,-42 4-80,42-5 64,3-1-16,3 0-16,4 0-8,-52 6-24,54-17 40,0 17-32,0-6 16,1 0 16,-55 6-40,52-7 8,2 1-16,0-11-16,-2 13 8,-52 4 16,54-6-8,-2 0 8,0 0 0,-2-11-24,-50 17 24,50 0-64,-2-4 64,1 0 24,1-1-8,-50 5-16,48-6 48,2 2-48,2 0 0,-2-2 0,-50 6 0,50-5 8,2 1-8,-2 4-32,2-4 32,-52 4 0,54 0-16,2 0 32,2 0-16,1 0-24,-59 0 24,58 0-16,2 0 16,3 0-8,3 2-32,-66-2 40,67 8 16,4 1-56,-1 10 40,1-13 16,-71-6-16,75 8 0,0 9-16,2-11 32,2 2-8,-79-8-8,79 7 0,2 1 16,-2-2-16,6 0 0,-85-6 0,86 19 8,-3-17-8,4-2-24,-4 0 64,-83 0-40,84 0 0,1-4 24,0 4 8,-2 0-32,-83 0 0,84-4 16,-5 0 32,0 0-16,0-1-8,-79 5-24,75-4 48,-3 0-56,-1 0 16,-2 0 32,-69 4-40,73-4 0,-5 4 0,1-5-40,-2 1-16,-67 4 56,62 0-16,2-4 32,-1 0-8,1 4-8,-64 0 0,63-4-8,1 4-16,-3-4 32,1 4 8,-62 0-16,62-5-16,1 5 64,-1-4-32,-2-2 8,-60 6-24,63-6 0,-3 2 0,-2 4 0,1-5-16,-59 5 16,58-6 48,2 2-72,-1 0 24,1 0 24,-60 4-24,58 0 0,0 0 0,-1-4 41,-1-1-82,-56 5 41,58 0 25,0-4 15,0 4-32,1 0 40,-59 0-48,56-4-48,0 4 16,-2 0-17,0 0 33,-54 0 16,54 0 0,0 0 16,-2 0 9,2 0-17,-54 0-8,55 0 16,-3 0-8,2 0 8,-2 0-56,-52 0 40,56 0 48,2 0-48,0 0 0,1 0-8,-59 0 8,58 0-40,-2 0 56,0 0 8,0 0 24,-2 2-40,-54-2-8,54 0 40,1 0-32,-3 0 56,0 0-24,-52 0-40,52 2 56,-2-2 16,-1 0 32,1 0 40,-50 0-144,52 0 144,-2-4 8,-2 4-40,2-6 0,-50 6-112,48-4 88,0 0 24,-2 4-64,-3 0 40,-43 0-88,42-5 48,4 1-16,-3 0 40,3 0-88,-46 4 16,46-4 0,0 0 16,-1-1-16,-1 5 64,-44 0-64,44-4 16,-3 0-8,1 4 8,2-4-32,-44 4 16,39 0 16,3-6-16,-1 6 32,1-7-16,-42 7-16,44 0-16,-1 0 8,1 0-40,0 0 56,-44 0-8,43 0 24,3 0-24,2 0 64,2 0-64,-50 0 0,50 0-24,0 3 40,0 3-72,-2-2 32,-48-4 24,47 4 16,1-2-40,-2 2 32,0 3-32,-46-7 24,46 4 40,-1 0-16,1 0-16,2 0-8,-48-4 0,44 6-8,1-1-32,-1-1 16,2 2 8,-46-6 16,46 4-32,-1 0 56,3 0-48,-2-1 24,-46-3 0,48 2 8,-2 2-56,1-2 24,-1 2 0,-46-4 24,44 6-32,2-2 24,-1 1 8,1-3 0,-46-2 0,44 0 0,0 2 48,-1 0-8,1-2-16,-44 0-24,41 0 0,1 0-40,-2 0 56,1 0-16,-41 0 0,42 0 40,-1 0-16,3 0-80,0 0 72,-44 0-16,41-4-24,3 4 24,-6 0 24,1-4-48,-39 4 24,38 0 0,-1 0-24,2 0 24,3 0 8,-42 0-8,42 0-8,1 2 16,1-2-32,-2 2 16,-42-2 8,45 2-16,1 0-24,0 0 16,0 0-16,-46-2 40,50 2-32,0 0 32,2 0 8,0 2-8,-52-4 0,54 3-8,-2-1 32,0 0-48,2 0 8,-54-2 16,50 2 24,4 0-32,2 0 16,-2-2-8,-54 0 0,58 0 24,-2 0-24,1 0 0,-1-4 0,-56 4 0,58 0-56,0-4-24,3 0-40,-1-1-56,-60 5 176,62 0-160,1 0-64,-1 0 88,-2 2 0,-60-2 136,59 3-120,-1 1 72,0 0 8,-6 0-16,-52-4 56,52 6 24,-2-2 0,-4 3-88,-2-1 112,-44-6-48,43 6-24,-3 0-8,-3-1 32,1-1 0,-38-4 0,35 4 24,3 2 8,-3-2 8,0-2-40,-35-2 0,34 4 8,-3-4-56,0 0 40,0 0 8,-31 0 0,27 0 24,2 0 0,-2-4-16,0 4-16,-27 0 8,30-4 0,-1 0-24,-2 4 24,-2-4 0,-25 4 0,27-4-40,0 0-8,0-1 24,2-1 0,-29 6 24,27-4 40,2 0-32,-2 0-40,0-1-9,-27 5 41,29-4-56,-2 0 16,2 0 64,1 0-24,-30 4 0,29 0 24,-2-4-8,2-3-16,0 3 0,-29 4 0,29-4-48,0 0 0,0 0-48,-2-2 48,-27 6 48,30-7-96,-5 1 48,-1 0 8,1 2-16,-25 4 56,25-5 24,2-1-24,0 0-40,3 0 16,-30 6 24,29-6-56,4 1 16,4 5 56,1 0 16,-38 0-32,42 0 16,-3 0-16,3 0 8,1 0-32,-43 0 24,42 0-32,0 0 8,1 0-96,1 2-72,-44-2 192,46 3-184,-1-1-144,-1 0-32,2 0 104,-46-2 256,44 4-344,-1-2 144,1 2 56,-2 0 32,-42-4 112,41 4 0,1 3 8,-3-1 48,1-2 24,-40-4-80,37 6 96,1-1 0,-3-1 0,-2 0-8,-33-4-88,32 6 40,-3-4 24,0 0-16,-2 0-40,-27-2-8,27 0 56,-2 0-32,-2 0-8,0 0-8,-23 0-8,18 2 24,3-2-16,-2 0 8,2 0 16,-21 0-32,20 0-8,-1 0 8,2 0-40,-4 0 40,-17 0 0,18 0 0,-1 0 0,0 3 48,-1-3-72,-16 0 24,7 0 16,17 0-32,-17 0 8,16 0 16,-23 0-8,6-5 0,13 5-8,-15 0 40,12-4-56,-16 4 24,5 0 24,1-4 0,0 4-48,0 0 24,-6 0 0,17-4-8,-13 0 8,0 4 32,-4 0-32,0-4-8,4-3-8,1 3 8,-5 0-40,0 4 48,4-4-32,0 4-8,0-4-16,0 4-32,-4 0 88,4-5-112,-4 5 0,5-4 32,-1 4 24,-4 0 56,4 0-48,0-4 8,0 4-32,0 0 40,-4 0 32,7 0-32,-1 0 8,0 0 16,11 0 0,-17 0 8,0 0-24,4 0 32,-4 0-16,4 0-24,-4 0 32,4 0 0,-4 0 8,0 0 0,0 0-8,0-4-32,0 4-96,0-4-192,0 0-352,0 4 672,0 0-945,0-4-351,-6 4-280,0-5-257,6 5 1833,-19-4-1520,11-2 272,-17-11 160,2-6 495,23 23 593,-27-18-3408,27 18 3408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1:23.88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13 113 6753,'0'0'0,"0"-4"128,0 0-64,0-1 16,-3-1 0,3 6-80,-2 0 104,0 0 16,0-4 8,0 4-16,2 0-112,-2 0 104,2 0-40,0 0-24,0 0-8,0 0-32,0 2 0,0 4 8,6 1-16,13 1 16,-19-8-8,6 6 32,17 0 8,-6 1 16,4-3 8,-21-4-64,25 4 64,2-2 8,4 2 0,2 0 24,-33-4-96,35 2 136,3 0 16,-1 1 56,1-3-16,-38 0-192,39 0 224,3 0 33,4 0-17,-1 0 16,-45 0-256,48 0 176,2 0-48,2 0-48,-2 2-56,-50-2-24,50 2 8,0 0 8,-2 2 8,2 0 0,-50-4-24,50 4 48,-2 0-16,4 1 0,2-3 8,-54-2-40,52 2 80,2-2-48,0 0 64,2 0 0,-56 0-96,56 0 120,4-4 40,3-1-8,-3 1 0,-60 4-152,63-6 112,-5 0-32,0-11 0,2 13 0,-60 4-80,61-6 48,1-11 16,1 11-40,-3-15 0,-60 21-24,58-4-8,-4-2-16,0-1 0,-4 1 16,-50 6 8,48-6 40,0 2-16,-2 4-8,-5-4-8,-41 4-8,42 0 8,0 0-24,-3 0 32,-1 0 0,-38 0-16,39 2 0,-2 0 32,1 0-8,4 0-8,-42-2-16,41 2 8,5 0 24,0 0-24,-1 0 0,-45-2-8,46 2 32,0-2 8,2 0-24,0 0 24,-48 0-40,50 0 24,0 0-24,4 0 16,0 0-8,-54 0-8,54-4 0,2 4-48,-2-4 40,2 0-8,-56 4 16,56 0-56,1-4 80,-1 4-24,0 0 8,-56 0-8,54 0 8,-2 0 8,2 0-72,-4 0 80,-50 0-24,52 2 40,2-2-24,0 0 72,-2 0-64,-52 0-24,50 2 16,0 0 24,-2 0-32,0 0 32,-48-2-40,48 2 80,1-2-8,3 2 16,0-2 0,-52 0-88,52 0 80,0 0 24,1 0-56,1 0 16,-54 0-64,52-4 64,2 4-56,-2-4 96,2 4 16,-54 0-120,56 0 64,-2 0 16,0 0-8,-2 0-32,-52 0-40,50-4 72,0 4 24,2 0-80,0 0-40,-52 0 24,52 0 24,0 0-64,-2 0 56,-4 0-32,-46 0 16,43 0-32,1 0 48,0 2 16,-1-2-8,-43 0-24,46 0 32,-2 0-8,0 0-16,-1 0 40,-43 0-48,42 0 16,-1 0-16,-1 0 0,0 0 0,-40 0 0,39 0-8,1 2 16,1-2 25,-1 2 7,-40-2-40,41 0 56,-1 0-8,-1 0-16,3 0-8,-42 0-24,37 2 32,3-2-24,-3 0 8,-1 2 24,-36-2-40,35 0 24,0 0-8,1 0 8,-1 0-24,-35 0 0,33 0-8,3 2-8,-5-2 40,2 0-24,-33 0 0,32 0 24,-3 2-8,2 0-32,-2-2 32,-29 0-16,29 5-32,0-3 24,-2 0 0,4 0 8,-31-2 0,30 2 16,3 0-24,2 0 16,1 0-40,-36-2 32,35 2 0,0 0 0,3 0 0,-3-2 0,-35 0 0,36 0-72,-1 2 112,-2-2-56,0 0 24,-33 0-8,36 0 64,-3 0-72,-2 0 48,-2 0-16,-29 0-24,30 0-16,-3 3 40,0-3-16,0 0 8,-27 0-16,25 0 72,0 0-48,-3 0-16,3 0 32,-25 0-40,25 0 0,2 0 24,1 0-16,-1 0-24,-27 0 16,29 0 16,0 0-24,2 0 8,0 0 0,-31 0 0,31 0 0,1 0 0,-1 0 0,-2-5 0,-29 5 0,25 0 0,0 0 8,0-4-8,0 4 32,-25 0-32,23 0 0,0 0-8,-3 0 8,3 0-56,-23 0 56,21 0-8,4 0 8,-2 0 0,0 0 8,-23 0-8,25 0-8,0 0 16,0 0-8,0 0 0,-25 0 0,27 0 0,0 0-32,2 0 32,0 0-16,-29 0 16,29 0 40,0 0-16,-2 0-24,0 0 48,-27 0-48,25-4 0,2 4 16,-2 0-8,0 0-16,-25 0 8,25-4 0,0 4-16,-2 0 16,2 0-16,-25 0 16,23 0-16,2 0 48,-2 0-32,0 0 16,-23 0-16,25 0 0,0 0-24,-3 0 24,1 0 8,-23 0-8,25 0-8,0 0 8,0 0-8,0 0 8,-25 0 0,25 0 0,0 0-16,0-4 8,0 4 8,-25 0 0,25 0 8,0-4 8,0 4-8,0 0-32,-25 0 24,23 0 16,-2 0-8,1 0-8,-1 0 0,-21 0 0,21 0-24,-2 0 8,2 0 16,-5 0 0,-16 0 0,19 0 8,-2 0-8,1 0-8,1 0-8,-19 0 16,19-5-8,2 5-16,1 0 56,1 0-48,-23 0 16,25-4-24,0 4 24,2-4 0,-2 0-8,-25 4 8,25 0 64,2 0-88,0-4-16,0 0 56,-27 4-16,27-5-40,0 5 80,-4-4-8,4 0 0,-27 4-32,23-4 56,0 0-64,2 4 24,-2-4 8,-23 4-24,23-5-32,0 5 56,0 0-16,-3 0-8,-20 0 0,21 0 32,0-4-24,2 4 8,2 0-32,-25 0 16,25 0 16,0 0-32,0-4 40,0 4-24,-25 0 0,25 0 8,2 0-16,-2-4-16,4 4 24,-29 0 0,27-4-16,2 4 32,0 0 0,2-4-40,-31 4 24,31 0 0,3 0 0,-1 0 0,-2 0 24,-31 0-24,27 0 40,0 0-48,-2-4 16,0 4 32,-25 0-40,25 0-16,-2 0 16,-2 0 0,0 0-64,0 0 80,-21 0-16,20 0 16,5 0 0,0 0 16,0 0-32,-25 0 0,25 0 16,0 0-16,0 0 8,2 0-16,-27 0 8,27 0 8,2 0-32,0 0 40,1 0-16,-30 0 0,29 0-48,-2 0 8,-2 0 8,2 0 24,-27 0 8,27 0 0,2 0 0,-2 0 0,0 0 0,-27 0 0,29 0 16,-4 0 32,2 0-32,0 0-16,-27 0 0,27 0 32,0 0-32,0 0 0,0 2 16,-27-2-16,25 0-24,2 0 32,0 0-8,0 2 0,-27-2 0,27 0 16,1 2 0,1-2 8,0 0 0,-29 0-24,31 2 8,0-2 8,2 0-8,-1 0 16,-32 0-24,31 0 16,-2 0-48,0 0 48,0 0-72,-29 0 56,27 0 24,-2 0-40,0 0 32,-2 0 32,-23 0-48,25 0 0,0 0 16,0 0-16,0 0-16,-25 0 16,27 0 24,2 0-48,-2 0 24,2 0 0,-29 0 0,29 0-8,3 0 40,-1 0-32,0 0-40,-31 0 40,29 0-16,0 2-16,-2-2 0,0 0 48,-27 0-16,29 0 8,1 0-8,-1 0 8,-2 0 16,-27 0-24,27 0-8,-4 0 40,2 0-32,0 0 0,-25 0 0,23 0 8,1 0-16,1 0 8,-2 0 8,-23 0-8,25 0 8,0 0 8,-2 2 0,4 0-32,-27-2 16,25 4-32,2-2 16,-2 2-16,2 1 16,-27-5 16,27 6 8,4 0-8,3 0 0,-1 1 8,-33-7-8,31 4 48,0 0-48,1 0-24,1 2 48,-33-6-24,31 4-80,0-1 80,1-3 64,-3 0-72,-29 0 8,29 0-24,-2 0 40,2 0-72,-2 0 80,-27 0-24,25-5 64,-2 5-88,-2 0 24,-3 0-8,-18 0 8,19-4-16,-2 0 8,-1 4 32,1-4-16,-17 4-8,6 0-8,15 0 16,-15 0-32,15 4 16,-21-4 8,6 2 0,17 0-8,-17 2-104,19-2 56,-25-2 56,17 3-40,2 3 0,-1-4 104,3 0-56,-21-2-8,21 2 0,2 0-24,0-2 16,2 0 0,-25 0 8,23 2 8,2-2 24,0 0-8,0 0-16,-25 0-8,25-4-8,0 4 24,-1-4 0,1 4 0,-25 0-16,23-4 24,-2 4-56,0-4 40,-2-1-8,-19 5 0,20 0 0,1 0 16,0-4-40,-2 4-16,-19 0 40,21 0-24,-1 0-32,1 0 72,2 0-48,-23 0 32,21 0 16,2 0 16,2 0-32,0 0 16,-25 0-16,27 0-16,-4 0 0,2-4 16,-3 4 0,-22 0 0,25-4 8,0 0 0,0 0 8,-2-1 24,-23 5-40,25-4-24,0 4 16,2-4 8,0 0 0,-27 4 0,29-4 24,3 0-24,-3 4-16,-2 0 32,-27 0-16,27 0 0,2 0 8,-4-5-16,0 5-16,-25 0 24,25 0 0,-2-4-24,-3 4 40,-1 0-8,-19 0-8,19 0-8,-2 0 8,-1-4-24,1 4 32,-17 0-8,16 0 32,-9 0-8,16 0-16,-7 0-8,-16 0 0,6 0 0,19 0-8,-8 0 32,0 0-24,-17 0 0,18 0-48,-1 0 72,0 0-32,1 0 16,-18 0-8,21 0 40,0 0-48,2 0 32,0 0-24,-23 0 0,23 0-16,0 0 40,2 0-24,-3 0 0,-22 0 0,23-4-24,2 4 24,-2 0 16,2 0-16,-25 0 0,25 0 48,-4 0-64,0 0-8,0 0 16,-21 0 8,20 0-64,1 0 72,0 2-8,0 0 0,-21-2 0,21 2 40,-3-2-56,1 0 16,2 2-16,-21-2 16,18 0 0,3 0 24,0 0-24,2 0 32,-23 0-32,23 2-24,0-2 24,-2 0 0,1 0 0,-22 0 0,23 0 24,2 0-24,0 0 0,-2 0-72,-23 0 72,25 0-24,-2 0 32,0 0-24,2 0-8,-25 0 24,21 0 0,2 0-8,-1 2 8,1-2 64,-23 0-64,23 0 8,-2 0-8,2 3-32,-2-1-40,-21-2 72,20 2-32,3-2-16,-2 2 64,2-2 0,-23 0-16,25 0-16,-2 0 24,2 0-8,0 0-8,-25 0 8,25 2 16,0-2-16,0 0 16,-2 0-16,-23 0 0,22 0 8,1 0-16,-2 0 16,0 0 0,-21 0-8,19 0 0,-1 0 32,-11 0 0,15 0 32,-22 0-64,7 0 80,14 0 8,-15 0 24,15 0 8,-21 0-120,6 0 128,15 0-24,-15 0 8,17 0 0,-23 0-112,18 0 88,1 2-32,2 0-24,2 2-8,-23-4-24,29 4 0,0-2 40,2 1 8,1-1-24,-32-2-24,29 2-16,0 0 32,2-2-16,0 2-16,-31-2 16,29 2 40,3-2-80,-5 2 40,2-2-8,-29 0 8,31 0-56,-4 2 56,4 0 0,-4 2 0,-27-4 0,27 4 8,-2-1-16,-2-1-24,2 0 32,-25-2 0,25 2 0,0 0 0,0 0 0,-2 2 8,-23-4-8,25 4 0,0-2 0,2 0 0,0 1-24,-27-3 24,29 4-8,0 0 8,2-2-48,0 4 64,-31-6-16,32 4-24,1-2 16,0 5 24,1-1-16,-34-6 0,37 4 24,-4 0-24,1 2-24,-1 1 40,-33-7-16,33 6-24,2-2 24,-1 0 0,1-2-24,-35-2 24,33 2 24,3 3-24,-1-3-8,-2 4-64,-33-6 72,36 4-8,-7 2 8,2-2-8,-4-1 40,-27-3-32,25 2-32,2-2-8,-2 0 24,0 0 16,-25 0 0,25 0 0,0 0-16,0 0 0,-2 0-24,2 2 8,-25-2 32,23 0-40,0 2 16,-1-2-40,-3 0 64,-19 0 0,23 0 0,-2 0 0,2 0 0,0 0-24,-23 0 24,23 0-24,-1 0-8,1 0 56,2 0-56,-25 0 32,23 0-24,0 0 24,2 0-24,0 0 40,-25 0-16,25 0 0,-2 0 8,0 0-8,-3 0-8,-20 0 8,21 0-24,2 0 32,-2 0-8,0 0 32,-21 0-32,21 0 0,1 0-16,-1 0-8,0 0-8,-21 0 32,21 0 8,-4 0-32,-1 0 16,3 2-32,-19-2 40,17 0-24,1 0 16,1 0 8,-2 0 8,-17 0-8,16 0 0,3 0 0,-2 0-8,-1 0 40,-16 0-32,19 0-24,-2 0 24,-1 0-32,3 0-16,-19 0 48,19 0-16,2 0-16,-3-4 32,3 4-16,-21 0 16,19 0-16,-1 0-8,1 0 0,4 0 16,-23 0 8,21 0 8,2 0-8,2 0-24,-2 0 16,-23 0 8,25 0-8,-3 0-24,3 0 16,0 0 16,-25 0 0,25 0-16,0 0-8,-2 0 32,0 0-48,-23 0 40,23 0 0,-2 0 40,-3 0-56,1 0 0,-19 0 16,19 0-16,-2-4-16,-1 4 8,1 0 32,-17 0-8,6 0 16,19-5-32,-8 1 32,1 4-16,-18 0 0,7 0 0,18 0 16,-9 0-48,-9-4 48,-7 4-16,24 0-16,-7-4 32,0 4 16,-1-4-48,-16 4 16,17-4 24,0 4-96,1 0 56,-1-5 16,-17 5 0,19 0-16,-1-4 48,-1 4-56,2 0 0,-19 0 24,19 0 16,-3 0-32,1 0 32,0 0-8,-17 0-8,6 0 0,17 0 24,-17 0-16,13 0-32,-19 0 24,4 0 0,2-4-8,11 0-32,-17 0 48,0 4-8,6 0 0,0-4 24,-2-1 24,0 1-32,-4 4-16,5 0 32,-5-4-56,4 4 24,2-4 8,-6 4-8,6 0-32,0-4 48,13 4-96,-15 0 72,-4 0 8,19 0 32,-13 0-24,19 0 40,-6 0-48,-19 0 0,19 0-24,2 0-16,-1 2 40,1 4 0,-21-6 0,23 2-24,2 0-16,0 0 40,0 0-24,-25-2 24,25 0 8,-2 3 40,-2-3-64,-1 0 16,-20 0 0,21 2-8,0 2-24,-2-2 8,-3 2-16,-16-4 40,17 2 0,-11 0-32,17-2 40,-17 2 24,-6-2-32,23 2-16,-17 0 32,15 1-24,-14-3 0,-7 0 8,22 0-24,-5 2 0,-11-2 8,17 0 16,-23 0 0,17 2 16,-11 0-16,15-2 0,-17 0-32,-4 0 32,17 0-16,-17 0-8,4 0 16,-4 0 8,0 0-16,0 0 40,0 0-48,0-4 16,0 4 8,-2-5-72,-5 1-112,-13 0-105,3 4-423,17 0 712,-19 0-1232,-8 0-816,-6 0-241,-9 0-3128,42 0 5417,0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9:53.11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0 137 4769,'0'0'0,"21"-20"856,2 3 112,8 0 112,5 11-80,-36 6-1000,31-4 865,4 0-113,-1 0-72,1 4-56,-35 0-624,37 0 584,1 0-64,-1-5-24,3 5-24,-40 0-472,37 0 441,-1 0-17,-3 0-64,-6 3-56,-27-3-304,29 6 232,-4 0-80,0 0-56,0-2 8,-25-4-104,23 5 40,-2-3 16,1 0-8,1 2-24,-23-4-24,25 2 24,0 0-8,2 0 56,4-2-40,-31 0-32,32 0 56,-1 0 0,2 0 0,3-4 24,-36 4-80,35-6 48,0-1-8,-1 1 32,-3 0-64,-31 6-8,31-17-32,-2 17 0,-2-6-128,-2 2-176,-25 4 336,23-6-688,-2-1-705,0 1-759,-15 0-625,-6 6 2777,23-6-2256,-19-11-2769,-4 17 5025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29:58.28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59 5633,'0'0'0,"7"0"1160,-7 0-1160,25-4 120,-7-3-16,5 3 64,-4 4 72,2-4 96,-1 4 64,1 0-8,-2 0-32,-19 0-360,21 0 272,0 0-55,-1 0-25,5 0-80,-25 0-112,25 2 120,2 0-56,0 2-40,5-2 8,-32-2-32,33 5 16,2-3 8,7 0 48,2-2-56,-44 0-16,45 0 48,7 0-24,0 0-40,2 0 56,-54 0-40,57 0 0,-1 2-24,2 2 48,4 2-8,-62-6-16,63 6 32,-1 1 32,3-1-48,-1 0-8,3 2 24,-67-8-32,70 9 0,1-1 32,2 0-24,-2 9-8,-71-17 0,66 6-16,3 3 8,-2 7 16,3-9-8,-70-7 0,69 8 48,2 8-32,-3-9 0,3 9 16,-71-16-32,71 7 24,-1-1 40,3 0-32,0 0 16,-73-6-48,71 7 48,2-3-16,-1 0 24,3-2-8,-75-2-48,75 2 24,-2 4-8,0 1 24,-7-1-40,-66-6 0,67 6 0,0-2 0,-1-2-8,3 0 16,-69-2-8,66 7-16,1-1-8,-3 0 8,5 0 8,-69-6 8,69 2 56,-1 0 0,1 1 8,0-3 8,-69 0-72,66 0 56,1 0-16,1 0 8,1-5-32,-69 5-16,69-4 40,-5 0 16,-3 0-48,-3 0 40,-58 4-48,56-4 16,-2-1-24,0 1 40,-2 0-24,-52 4-8,50-4 24,2 0 0,-4 0-32,-2-1-16,-46 5 24,45-4 0,-1 0-8,0 0 16,-1 0 0,-43 4-8,40-4 16,2-1 8,-1 1-8,3-2 56,-44 6-72,44-6 8,-1 0 0,1-1 32,0-9-24,-44 16-16,43-4 40,1-3 0,2 1-32,-3 0 0,-43 6-8,44-17 32,-4 13 0,-5-2-8,0-11 24,-35 17-48,34-4 56,-3 0 24,2 0-24,-4 0-24,-29 4-32,32-5 32,-1 1-24,0-2 32,4 0-16,-35 6-24,34-4 16,1-3-16,4 3-24,-1 0 24,-38 4 0,37-4-48,3 0 48,-1 0-16,-1 4 16,-38 0 0,39 0 16,5 0 24,-2 0 16,1 0-8,-43 0-48,46 0 104,0 0-64,4-5 16,0 1-32,-50 4-24,50 0-16,2 0 32,0 0-32,4 0 32,-56 0-16,54 0-16,2 0 8,0-4 0,-2 0 0,-54 4 8,52 0 0,2 0 0,-2 0 0,3 0-16,-55 0 16,52 0-16,0 0 24,-3 0-16,1 0 40,-50 0-32,48 0 48,-2 0-40,0 0 24,2 0-32,-48 0 0,47 0 8,1 0 32,4 2-48,-2-2 24,-50 0-16,52 0 8,0 0-16,-2 0 40,0 0-16,-50 0-16,54 0 16,0 0-16,5 0 8,-3 0-8,-56 0 0,58 0-8,-2 0 8,-2-4 0,-2 4-16,-52 0 16,52-4 0,0-1 32,0 5-32,-2-4 0,-50 4 0,50 0 8,-2 0-16,0 0 40,-2 0-32,-46 0 0,43 0 8,3 0-8,-2-4-8,-1 4 40,-43 0-32,44 0 24,0 0 0,-1 0-16,1 0-24,-44 0 16,42 0-16,1 2-8,1 0 8,2 0 32,-46-2-16,50 5-16,0-1 32,2-2-40,2 0 16,-54-2 8,52 2-8,-2 0-16,-2 4 8,-1-2-16,-47-4 32,48 5-24,0-3 24,-2-2 0,0 0-24,-46 0 24,43 2-24,1-2 8,-2 0 24,-1 0 64,-41 0-72,40 0 24,-1 0 0,3 0-32,-1 2-16,-41-2 24,42 0 0,0 0 0,-1 0 8,1 0-8,-42 0 0,42 2 0,-1-2 24,-1 2-64,1 0 40,-41-2 0,42 2 8,2 0 0,-3 0 24,3 2-32,-44-4 0,44 3 0,-3-1-32,1 0 56,-5 0-48,-37-2 24,38 4 0,-3-2 16,-2 2-80,1-2 48,-34-2 16,33 4-24,4-1 24,3-1 48,-1 0-48,-39-2 0,42 2 72,2 0-72,-1 0-8,3 0-24,-46-2 32,46 2-136,0 0 112,-3 0 16,1 0 8,-44-2 0,44 2 80,-1-2-72,3 0-8,0 0 32,-46 0-32,44 0 32,-1 0-16,-1 0 16,-3 0-24,-39 0-8,40 0 40,-1 0-16,-1 0-8,6-4 16,-44 4-32,39 0 8,3 0 24,-1-4-16,1 4 0,-42 0-16,39-4-24,3 4 24,-2 0 8,-1 0-8,-39 0 0,42 0 16,1 0-16,1-4 0,2 4 16,-46 0-16,48-4-8,-3 4 16,3 0-48,0-5-8,-48 5 48,46 0 0,2-4-8,-3 4 32,3-4-8,-48 4-16,44-4 8,2 0-8,-3 0 16,1-1 8,-44 5-24,42 0 16,-3-4 16,1 0-24,-1 0-16,-39 4 8,40-6 0,-1 2 8,3-1 16,0 5 16,-42 0-40,43-4 32,1 0-16,0 0 8,-3 0-48,-41 4 24,42-6 24,-1-1-32,1 3 8,0 4 16,-42 0-16,41-4-8,3 4 8,2 0-24,-3-4 40,-43 4-16,48 0-24,-2 0-32,0 0 24,-3 0-24,-43 0 56,44 0-24,2 2 32,0-2-16,-1 0 8,-45 0 0,46 2 24,-2 0 8,0 2-24,-3 0 16,-41-4-24,42 7-8,-1-1 8,1-4 0,0 0 8,-42-2-8,39 2 0,5 0 0,-3-2 48,3 0-56,-44 0 8,42 0 40,-1 0-48,-1 0-16,-3 0 48,-37 0-24,38 2-32,1-2 32,-1 0 24,-1 0-48,-37 0 24,40 0 32,-1 0-40,1 0-8,-1 2 40,-39-2-24,40 2-32,1-2 24,-1 0 0,-1 0-8,-39 0 16,40 0 0,-1 0 16,1 0 24,0 0-24,-40 0-16,39 0 24,1 3-16,-1-3-8,1 0 0,-40 0 0,41 0 0,-1 0 0,1 0 16,-1 0 8,-40 0-24,42 0 40,-3 0-32,5 0-8,-3-5 24,-41 5-24,46-4-24,-2 4 16,2 0 0,-1 0-48,-45 0 56,46 0-24,2 0 0,2 0 24,0 0 24,-50 0-24,52 0 0,2 0-24,0 0 8,-2 0-16,-52 0 32,54 0-64,-4 0 56,2 0 24,-4 0-40,-48 0 24,48 0 72,0 0 8,-5-4-16,1 0 104,2-2-40,-46 6-128,41-7 128,1 1-8,2-10-48,1 16 24,-45 0-96,48-7 56,8 3-24,3 0 8,3 0-48,-62 4 8,64-4 8,-1-1-8,1 5 8,3 0-8,-67 0 0,69 0-16,1 3 16,1-1-24,0 0 16,-71-2 8,70 2-16,-1 0 8,-2 0 40,-3 0-8,-64-2-24,65 2 16,-5 0-8,-2-2-16,1 2 0,-59-2 8,56 4 0,2 1-32,2 1 24,3-4-24,-63-2 32,62 6-48,0-2 48,-3-2-8,-3 0 40,-56-2-32,54 5 8,0-3-16,-4 2-24,0 2-8,-50-6 40,50 4-32,-4 0 8,-3 3 24,1-1 24,-44-6-24,40 4 0,-1 2-24,1-2 0,-5 1 48,-35-5-24,33 4 0,-2-2 24,-1 0 0,-6-2-120,-24 0 96,23 0 8,0 2-24,-2 0-8,-2-2 80,-19 0-56,21 0-16,-5 0 48,3 0-24,-2 0-56,-17 0 48,16 2-8,3 0-24,-2-2 32,1 2 8,-18-2-8,21 2-8,-2-2 16,2 3-8,2-1 8,-23-2-8,24 4 24,4-2-56,1 0 56,2 0-56,-31-2 32,35 0-8,-4 2-8,5 0-32,-3 0 88,-33-2-40,33 0-8,1 2 8,1 0 8,2-2-72,-37 0 64,36 2 0,1 1-8,1-1 8,-3 0-24,-35-2 24,35 0 16,3 0-32,-5 0 8,0 0 8,-33 0 0,32 0-24,-3 2 24,-2 0-24,0-2 40,-27 0-16,25 0-16,2 0 16,-4 0-24,2 0-8,-25 0 32,23 0-8,-3 0 0,1 2 8,2 0 8,-23-2-8,25 0 16,0 0 0,0 0-48,2 2 32,-27-2 0,27 2-80,0 0 64,-2 0 88,-2 0-88,-23-2 16,25 3 48,2 1-48,-2 0-104,2-2 104,-27-2 0,27 4-8,-2-2 8,0-2 96,0 0-96,-25 0 0,25 0 8,0 2-8,-2 0 0,-5-2 8,-18 0-8,17 0 32,-11 0-24,15 0-40,-15 0 48,-6 0-16,19 0 16,-13 0 24,11-4 8,-11 0-64,-6 4 16,17 0 0,-13 0-32,2 0 24,13 0 16,-19 0-8,4 0 16,2-4 0,1 4-16,-1-6 0,-6 6 0,4-5 0,2 5 0,-2-4 16,1 0-32,-5 4 16,4-4 0,-4 0-40,4 0 40,0-1 24,-4 5-24,0-4 0,0 0 8,0 0-40,0 0-8,0 4 40,4-4-24,-4 0-16,0-1 16,0 1-40,0 4 64,0 0-56,0 0-8,0-4 8,0 4 8,0 0 48,4-4-40,-4 0-40,0 4 8,0 0 64,0 0 8,5 0-72,-5-4 48,4 4-16,0 0-48,-4 0 88,4 0-224,-4 0-208,0 0-248,0 0-344,0 0 1024,-2 0-1385,-4 0 17,-19 0 208,6 0-3265,19 0 4425,0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0:04.82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0 216 3672,'0'0'0,"0"0"2345,0-4-2289,0 0 8,4 0 16,-4 4-80,0 0 72,0 0 40,5 0 64,-1 0 48,-4 0-224,4-4 296,2 4 8,11-4 0,-13-1-56,-4 5-248,21-4 192,-3 4-56,1-4-32,4 4-24,-23 0-80,25 0 72,4 0-24,2 0-16,3 0 16,-34 0-48,37 0 80,3-4 64,-1 4 16,1 0-8,-40 0-152,39 0 152,1 0-31,1-4-49,1 4 16,-42 0-88,42 0 48,1 0-32,1 0 24,2 0-24,-46 0-16,45 0 32,5 0-16,2 0-16,0-4 8,-52 4-8,59 0 16,-1 0 0,2-4 24,3 4-16,-63 0-24,62 0 24,0-5 8,3 5-8,-3 0 40,-62 0-64,65-4 48,3 4 80,-1-4 24,2 4 8,-69 0-160,70-6 216,-3 0-48,4-11-16,-3 13-16,-68 4-136,71-6 112,0-13-32,-5 15-24,1-3-24,-67 7-32,64-18 24,-1 14 8,-5-1 0,2-1 48,-60 6-80,59-17 64,-3 17-16,-2-16-8,-2 12-32,-52 4-8,50-5 16,0 1-8,2 4 8,-2-4-16,-50 4 0,50 0 0,-3 0 0,-1 0 0,-4 0 8,-42 0-8,41 0-16,-1 0 16,-1 0 48,3 0-48,-42 0 0,42 0 16,-1 0 0,1 2-16,2 0 0,-44-2 0,43 2 0,1 0-32,-2 1-48,1-1 80,-43-2 0,42 0-8,-1 0 32,-1 0 0,0 0 0,-40 0-24,39 0 32,-4 0 8,1 0 40,-1 0 0,-35 0-80,31 2 16,-2-2 56,1 0-24,-1 2-32,-29-2-16,27 2 48,2 0-40,0 0 24,2 0 0,-31-2-32,31 2 8,5-2 48,3 0-64,1 0 16,-40 0-8,41 0 40,-1 0-48,4 0 32,-1 0-8,-43 0-16,44 0 8,2 0 24,0 0-32,1 0 0,-47 0 0,48 0 0,0 0-32,2 0 24,-2 0-24,-48 0 32,44 0-16,-1 0 32,-1 0-32,-3 2 8,-39-2 8,40 2 0,-1 3 0,-1-1 16,1-2-16,-39-2 0,38 2 40,1 0-40,1 0-8,-1-2 40,-39 0-32,40 2-16,2 0 32,-1-2-8,3 0 32,-44 0-40,48 0 24,0 0-8,1 0 0,1 0-24,-50 0 8,50-4 0,0 0-24,0 4 24,4-4 16,-54 4-16,56-4 0,1 4 0,1 0 8,2 0-32,-60 0 24,58 0-32,1 0 8,-1 0-8,0 0 48,-58 0-16,56 0 24,0 2 48,-1 0 16,-1 2 40,-54-4-128,52 2 184,-5 0 32,-1 0 16,-2 0 8,-44-2-240,42 2 240,-1 0 1,-1 0-73,1 1-72,-41-3-96,42 2 120,-1-2-104,-1 2 32,2-2-8,-42 0-40,39 0 8,1 0 16,-1 0-16,1 0-8,-40 0 0,41 0-8,1-4 16,0 4 8,-1-5-16,-41 5 0,42-4 32,-1 4-16,-1-4-32,-5 4 16,-35 0 0,36 0-24,-3 0 56,0-4 0,-2 0 8,-31 4-40,32-4 80,-1 4-56,-4-5 8,2 5-16,-29 0-16,27 0-32,2-4 64,2 4 16,-2-4-8,-29 4-40,30-4 64,-1 0-16,0 0-8,2-1-16,-31 5-24,31-4 8,3 4 16,-1-4-24,0 4-8,-33 0 8,38 0 0,1 0-16,1 0 8,-1 0 32,-39 0-24,40 0 0,-3 0 0,1 0-24,-3 0 24,-35 0 0,35 0-8,1 0-8,-1 0 40,0 0-56,-35 0 32,34 0 8,-3 2-8,0 0 0,-2 0-24,-29-2 24,29 2-8,0 0 0,1 1-16,-1-1 64,-29-2-40,27 4 16,0-2 16,0 0 0,2 0-8,-29-2-24,31 2 8,4 0-8,3 2 16,1 1-40,-39-5 24,42 4 0,0 0-16,-1 0 8,5 0 8,-46-4 0,44 2 8,1 0-8,1 3 16,0-3-16,-46-2 0,50 4-16,-2 0 16,2-2-16,0 0 16,-50-2 0,45 2 0,1-2-16,-4 2 0,-1 0 0,-41-2 16,42 2-32,-3 0 40,1 1-16,0-1 8,-40-2 0,37 2 0,-2 0-8,3 0 8,-3 0 0,-35-2 0,36 2 16,-1-2-16,-2 0 48,0 0-40,-33 0-8,34 0 16,-1 0 24,0 0-40,1 0-8,-34 0 8,33 2-48,2 0 32,1 0-8,-1 0 32,-35-2-8,37 2 16,-3 1-32,1 1 40,-2 0-32,-33-4 8,36 4 40,-1 0-32,0-2 16,1 0 0,-36-2-24,35 4-24,1-1 40,-1 1-40,-2-2 8,-33-2 16,29 4 16,3-2-32,-3 0 40,-2 0-24,-27-2 0,29 2-8,-2 0 16,2 0-32,-2 1 16,-27-3 8,29 0 24,2 0-24,-2 0 8,3 0-16,-32 0 8,27 0-48,2 0 40,-2 2-24,0-2 0,-27 0 32,27 0-24,-2 0-16,2 0 24,-4 0-24,-23 0 40,25 0-56,0 0 0,0 0 24,0 2 48,-25-2-16,25 0 8,2 0-16,0 0-16,-2-4 8,-25 4 16,27 0-8,-2-5 0,2 1 24,2 4-16,-29 0 0,31-4 0,0 0 24,1 0-48,1 0 8,-33 4 16,33-5 8,-2 5-40,5-4 32,-1 4-32,0-4 24,-35 4 8,38 0 16,1 0-24,3 0 40,-3 0-72,-39 0 40,40 0-24,2 0 16,-3 0-48,1 0 80,-40 0-24,37 0-32,1 0 8,-3 0 24,-2 0-24,-33 0 24,36 0-16,-3 0 0,-2 0 16,0 0-32,-31 0 32,31 0-8,3 0-16,-3 0-40,0 0-16,-31 0 80,29 0-64,-4 0 0,2 0 40,-4 0 48,-23 0-24,25 2-16,-2-2 32,0 2-16,-4-2 0,-19 0 0,16 0 32,1 0-24,-11 0 32,11 0-8,-17 0-32,4 0 24,2 0 32,0 0-16,1 2 32,-7-2-72,6 0 48,-2 0-32,2 0 8,1 0-80,-7 0 56,4 2 16,0 0-8,0 1-16,0 1 24,-4-4-16,6 6-8,1-2-32,-1 2 24,13-4 16,-19-2 0,4 3-32,15-1-8,-13 0 8,15-2 72,-21 0-40,6 2 0,17 0 88,-7 0-80,-9-2-48,-7 0 40,27 0 24,-9 0-16,1 0 0,0 0 40,-19 0-48,21 0 8,-1 0-8,1 0 8,0 0-24,-21 0 16,25-4 16,0 4-24,2 0 32,0 0-40,-27 0 16,27 0-8,0 0 0,2 0-8,2 0 8,-31 0 8,32 0-8,1 2 8,0 0 16,3 0-24,-36-2 8,37 2 24,0 0-8,3-2 0,-3 0 16,-37 0-32,38 0 8,-3 0-16,1 0-24,-1 2 40,-35-2-8,35 2-72,1-2 40,-3 2 40,-2-2-48,-31 0 40,31 0 104,-4 0-40,3 2-8,-3 1 8,-27-3-64,25 0 16,0 0 32,-3 0-16,1 0-8,-23 0-24,23 0 32,2 0 0,0 2-56,2 2 16,-27-4 8,27 2 16,0 2-32,0-2 32,0 0 8,-27-2-24,27 2-64,2-2 64,-2 2 72,3-2-72,-30 0 0,29 0 72,-2 0-32,4 2-96,0-2 72,-31 0-16,29 3-32,3-3 16,-1 2 48,0 0-32,-31-2 0,33 2 16,1 0-16,-3-2-16,2 2 32,-33-2-16,31 0 32,0 0-32,1 0 16,-1 0-16,-31 0 0,33 0-16,-2-4 48,3 4-32,-1-4 0,-33 4 0,35 0 32,-1 0-40,-3 0 16,0 0-16,-31 0 8,33-5 16,-2 5-32,1 0 24,3 0 32,-35 0-40,33 0-16,1 0 56,-1 0-8,-2 0-16,-31 0-16,33 0 16,-1 0-32,-3 0-8,-2-4 56,-27 4-32,27 0 32,0-6 0,0 0 0,0 2-16,-27 4-16,27-7 16,2 1 8,-2 0 8,0 2-8,-27 4-24,29-4 16,2-1 16,1 1-32,-1 0 64,-31 4-64,31-4 24,0 0-24,3 0 8,-3-1-48,-31 5 40,29 0 0,2-4-16,-2 4 8,0-4 16,-29 4-8,32 0 0,-1 0 16,0-4 0,-2 4-16,-29 0 0,31 0-8,0 0-16,-1 0 24,1 0-8,-31 0 8,31 0 8,-2 0 24,0 0-64,0-4 24,-29 4 8,27-4-16,0 4-48,3-4 80,-5-1-56,-25 5 40,27 0-8,-2-4 72,0 4-16,-3-4-16,-22 4-32,25-4 0,2 0 0,-2 0-8,2-1 16,-27 5-8,30-4 56,-3 4-64,2 0 8,0 0-16,-29 0 16,31 0-8,0 0 16,0 0-8,1 0 16,-32 0-16,29 0 0,2-4-16,0 4 32,0 0-16,-31 0 0,32 0-24,-3 0 24,-2 0-24,0 0 16,-27 0 8,27 0-16,2 0 8,-2 0 8,2 0 8,-29 0-8,27 0-8,0 0-8,2-4 8,0 4-24,-29 0 32,27 0-8,3 0-16,1 0 0,-4 0 16,-27 0 8,29 0 0,2 0 0,0 0 8,3 0-16,-34 0 8,31 0-24,0 0 8,-2 0 0,0 0 48,-29 0-32,27 0 0,0 0-24,0 0 48,1 0-40,-28 0 16,24 0 16,1 0-8,0 0-40,-2 0 24,-23 0 8,21 0-24,2 0 24,-2 0 8,0 0-64,-21 0 56,18 0 16,1 0-32,0 0 16,-3 0 24,-16 0-24,7 0-8,16 0 16,-7 0-8,-10 0-32,-6 0 32,27 0 0,-20 0-8,18 0-24,-9 0 40,-16 0-8,7 0-40,17 0 24,-7 0 8,0 0-8,-17 0 16,16 4-32,3-2 16,0 0-24,0 0-24,-19-2 64,18 2-16,3 0-24,0 1 0,-2-1 8,-19-2 32,18 0-40,1 0 16,0 0 48,0 0-40,-19 0 16,18 0 0,1 0-40,0 0-8,-3 0 16,-16 0 32,19 0-8,-2 0 8,-1 0-8,1 0-8,-17 0 16,19 0 0,-3 0 0,3 2-8,-2 0-16,-17-2 24,18 2-16,-1 0-8,4 0 24,0 0-24,-21-2 24,29 6-40,4 1-24,7 9-24,3-10 40,-43-6 48,44 19-48,-2-13 48,1 1 0,-1-1 24,-42-6-24,44 8-24,-1 1 24,1-1 0,0 0 0,-44-8 0,39 6 32,3 1-32,-5-1-8,1-2 0,-38-4 8,35 2-24,0 0 32,-1 0-8,-3 0-8,-31-2 8,29 0 0,0 0 0,0 0 8,0 0-16,-29 0 8,29 0-56,-1-4 24,-4 0 24,-1-2 16,-23 6-8,25-4 32,-2 0-40,0 4 8,0-5 8,-23 5-8,23 0 0,0 0 16,0-4-32,0 4 8,-23 0 8,24 0 0,1-4-8,0 4-8,2 0-48,-27 0 64,27 0-8,-2 0-32,0 0 40,0 0 48,0 0-96,-25 0 48,27 0 32,0 0-48,3 0 8,-3 2 32,-27-2-24,27 2-48,0 0 48,0 0-32,2 0 8,-29-2 24,29 3-24,-2-1 0,0-2-8,-2 0 48,-25 0-16,25 0 0,-2 0 0,-2-5 0,-3 1-32,-18 4 32,21 0 0,-2-4-24,-2 4 16,1 0-17,-18 0 25,17 0-40,0-4 8,-11 4 24,19 0-8,-25 0 16,16 0-32,1 0 48,2 0-72,-1 0 40,-18 0 16,19-4-24,-2 4-8,2 0 16,-3 0-8,-16 0 24,17-4-48,2 4 24,-3 0 16,3 0-24,-19 0 32,19 0 16,-3-5 8,3 5 0,-13-4-8,-6 4-16,21-4 24,-15 0-40,11 0 40,-17-2 16,0 6-40,6-7 72,0 3-32,-1-2 56,-1-11 33,-4 17-129,0-4 112,0 0 48,4-2-48,-4 0-8,0 6-104,0-7 64,0-9-56,0 16 40,0-7-48,0 7 0,0-4 8,0 4 48,0-4-24,0 0-48,0 4 16,0 0-8,0-4 40,0 0-56,0 4 16,0 0 8,0 0 32,0-5-56,4 5 8,0-4 32,-4 4-16,0 0-32,4-4 32,-4 4 24,5 0-64,-5 0 40,6 0 0,0 0 0,11 0-32,-11 0 48,-6 0-16,21 2-40,-3 0-32,5 5-152,2 1-329,-25-8 553,29 16-936,5-7-608,-3 14-537,0-7 105,-31-16 1976,25 19-5217,-25-19 5217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0:11.76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217 136 5833,'0'0'0,"0"0"56,4 0-16,0-4 8,0 4-8,-4-5 8,0 5-48,4-4 32,-4 4 24,4 0-16,-4-4-8,0 4-32,5 0 56,-5 0-24,4 0 0,-4 0 16,0 0-48,4 0 24,-4 0 8,0 0-32,0 0 24,0 0 0,0 0-16,0 2 16,0-2-24,-2 2 16,0 0-8,0 0 8,0-2 8,2 0-24,-3 3 8,1-1 16,-2 0 0,0 0-24,4-2 0,-6 2 16,0 0-16,-1 0 0,1 0-8,6-2 8,-6 2-16,0 2 24,-1-2-8,-1 0 0,8-2 0,-6 5 32,-2-3-40,1 0 0,1 0 48,6-2-40,-6 0-16,0 2 32,1 0-16,-1 0-16,6-2 16,-6 2 8,2 0-8,-3 2-8,3-1 8,4-3 0,-4 2-8,-2 0 8,2 0 8,0 0 8,4-2-16,-7 4 16,3-2-8,-2 2 0,0 0-8,6-4 0,-7 5 0,1-1 0,-2 0 8,0 2 16,8-6-24,-7 2 40,-1 2-8,2-2 24,0 1-40,6-3-16,-3 2 16,1 0 32,0-2-56,0 0 32,2 0-24,0 0 16,0 2-16,0-2 24,0 0-16,0 0-8,6 0 16,1 0 0,-1 0-8,11 0 8,-17 0-16,4 0 8,2 0-8,15 0 0,-15 0 16,-6 0-16,19 0-8,-13 0 0,15 0 8,-15 0-24,-6 0 24,25 0 8,-6 0 0,-1 0-16,3 0 16,-21 0-8,23 2 8,0 0 0,2 0 8,4-2 24,-29 0-40,33 2 48,3-2 8,1 0 40,1 0 8,-38 0-104,39 0 104,3-4 0,-1 0-32,1 4 24,-42 0-96,44-4 80,-1-1 0,1 1 8,2 0 8,-46 4-96,44 0 56,-1-4 24,3 4-8,-2-4-32,-44 4-40,41-4 56,1 4 8,-3-5-8,-1 5 48,-38 0-104,39 0 96,-5-4-8,-1 4-24,0 0-16,-33 0-48,31 0 32,1 2 8,-1 0-16,-2 1-8,-29-3-16,29 2 32,2 0-24,-2 0 24,3 0 8,-32-2-40,31 4-16,0-2 24,2 2-24,3-2 0,-36-2 16,37 5 48,1-3-24,-1 2-8,-2-2 0,-35-2-16,34 2 24,-1 0-24,-2 0 24,0 0-7,-31-2-17,27 0 8,2 0 0,-4 0 32,2 0-32,-27 0-8,23 0 40,0 0-8,-2 0-16,0 0 0,-21 0-16,17-4 40,-1 4-16,1 0-16,-11-4 40,-6 4-48,23 0 0,-17 0 32,17-4-16,-6 4-24,-17 0 8,18 0 24,1 0-16,0-4 24,2 4-8,-3 0-32,-18 0 8,17 0 0,4 0-24,-2-5 16,1 5 40,-20 0-32,25 0-16,-4 0 32,2-4 0,-2 4-8,-21 0-8,21-4 8,-1 4 16,-1 0-16,0 0 8,-19 0-16,19 0 16,-3-4-8,1 4 8,-1 0-16,-16 0 0,17 0 24,0-4-8,-11 4 16,17-4-40,-23 4 8,6 0 16,17 0-24,-17 0-24,19 0 56,-25 0-24,6-5-16,17 1 32,-6 4 0,-11 0-8,-6 0-8,23-4 0,-6 4-16,-11 0 16,17-4 0,-23 4 0,6 0 8,15 0 8,-15 0 0,15 0-16,-21 0 0,6 0 16,15 0-24,-15 0 0,17 0 24,-23 0-16,6 0-16,17 0 32,-17 0 0,17 0-16,-23 0 0,7 0 16,11-4-32,-11 4 32,11 0-24,-18 0 8,7 0 0,13 0-8,-13 0-16,11 0 64,-18 0-40,7-4-8,13 4 8,-13-5 0,13 5-24,-20 0 24,7 0-8,11 0 48,-11 0-32,9-4 8,-16 4-16,6 0 48,11-4-48,-13 4 16,13 0-8,-17 0-8,4-4-8,2 4 16,13 0 8,-15-4-16,-4 4 0,6 0 8,13 0-24,-13 0 16,11 0-8,-17 0 8,6 0-8,13 0 16,-13 0-16,19 0 0,-25 0 8,17 0-8,2 0 0,-1 0-8,5 0 8,-23 0 8,23 0-8,2 0 0,2 0 0,0 0 24,-27 0-16,29 0-40,0 0 0,1 2 16,-1-2-24,-29 0 48,31 0-8,0 0 24,0 0-16,0 0 0,-31 0 0,32 2 32,1-2-24,-2 2 0,0-2-16,-31 0 8,34 2 16,-3 0-8,-2-2 0,0 2 40,-29-2-48,29 0 16,0 0 0,0 0 48,1 0-24,-30 0-40,27 0 120,0 0 0,0 0 16,0 0 24,-27 0-160,29 0 160,-2-4 32,0 4-24,-2-4-24,-25 4-144,27 0 120,-2-4-32,2 4 0,0-4-24,-27 4-64,29 0 40,-2 0 16,4 0-48,3 0 32,-34 0-40,35 0 8,2 0-24,3 0 16,0 0-48,-40 0 48,43 2 0,-1 0-16,2 0-16,-3 0 24,-41-2 8,42 2-8,-3 0 56,1 0 0,-1 0-24,-39-2-24,40 2 32,-5 0-24,1 1 0,-1-3-8,-35 0 0,35 0 24,1 0-48,-3 0 56,-2 0-8,-31 0-24,33 0 16,1 0 8,-1-5-16,2 1 8,-35 4-16,36-4 0,1 4 16,1 0-8,1-4 8,-39 4-16,40 0 16,-1 0-24,-1-4 8,1 4 8,-39 0-8,38 0-16,1-4 16,-1 4 0,3 0-24,-41 0 24,40 0-8,1 0 0,-1 0-16,1 0 56,-41 0-32,42 0 0,0 0-24,-3 0 8,1 0 0,-40 0 16,39 0 0,-1-5 16,3 1 0,-1 4 0,-40 0-16,37-4 40,5 0-32,-3 4 0,3-4 0,-42 4-8,42-6 0,-3 1 0,1 1 0,1 0 0,-41 4 0,42-4 24,-1 0-40,3 4 40,0-4-24,-44 4 0,41 0 0,1 0 8,-2 0-16,-5 0 8,-35 0 0,35 0-48,-1 0 56,-5-5-8,0 5 8,-29 0-8,31 0 8,-2 0-8,2 0-8,-2 2-8,-29-2 16,30 3 24,-1-1-32,0 0 0,-2 0 8,-27-2 0,29 2-40,0 0 40,0-2-8,0 2-24,-29-2 32,29 2 0,-1-2-16,1 0 8,2 2 24,-31-2-16,29 0 0,2 0 8,-4 2-8,0-2 0,-27 0 0,25 2-8,0 0 8,0-2 16,-2 0-16,-23 0 0,21 3 0,0-1 16,-1-2-16,-1 2 0,-19-2 0,6 2 40,19-2-40,-18 0 8,15 2-8,-22-2 0,17 0-24,2 2 8,-2-2 8,3 0 16,-20 0-8,21 0 8,2 2 0,2-2-16,0 0-32,-25 0 40,25 2 8,4-2-16,0 0 16,2 0-8,-31 0 0,29 0-8,-2 0 0,1 0 8,-3 0 0,-25 0 0,24 0 0,-1 0 0,0 0 8,-2 0-8,-21 0 0,21 0 8,0 0-16,2 0 0,-1 0 8,-22 0 0,21 0 0,4 0-8,-2 0 8,2 0-24,-25 0 24,25 0 16,0 0-40,4 2 16,0 0-32,-29-2 40,33 2-56,-1 2 56,1-1-8,0-1-16,-33-2 24,36 2 24,-3-2-24,4 2 0,1 0 16,-38-2-16,35 0 8,1 0-8,1 0-8,-4 0 16,-33 0-8,36 2 0,-1-2 0,0 0 0,-1 2 0,-34-2 0,37 0-8,-2 2 0,3 0 24,1-2-24,-39 0 8,38 2-16,1 0 32,3-2-40,-2 0 24,-40 0 0,37 0 0,0 0-16,-1 0 0,-3 2 32,-33-2-16,31 3-48,0-1 24,1 0 16,-1 0-32,-31-2 40,31 2 8,0-2-16,-4 0 16,-2 0-16,-25 0 8,23 0-40,-2 0 40,-2 2-16,-13-2-8,-6 0 24,21 0 8,-17 0-32,0 0-48,0 0-8,-4 0 80,4 0-88,-4 0-8,0 2 40,0-2 24,0 0 32,0 0-72,0 0 48,0 0-32,-4 0-16,4 0 72,-6 0-40,-2 2-16,-11 0 16,11 0 0,8-2 40,-23 2-40,4 0-8,-2 0 8,-2-2 32,23 0 8,-27 0-48,-2 0 40,-2 0 0,-4 0-16,35 0 24,-38 0-8,-1 0 0,-5-4-8,-6 0 8,50 4 8,-54-4-24,-6 4 8,-3-6-24,-3 2 0,66 4 40,-69-5-64,-2 1-8,-6 0-16,-2 0 0,79 4 88,-83-6-136,-4-1 40,-5 3 0,1 0-8,-5 0 40,96 4 64,-94-4-96,1 0 0,-1 4-17,94 0 113,-94-4-80,-1 4-32,-1 0-16,0 0-24,3 0-40,93 0 192,-94 0-208,1 0-32,1 2 40,3 2 0,89-4 200,-88 4-168,3 0 40,0 2 24,3-2 0,82-4 104,-79 5-88,0 1 8,2 0 16,-6-2 40,83-4 24,-81 7-16,0-3 0,2 2 8,0 0-16,79-6 24,-77 6-32,-2-1 16,2-1 8,4-2 24,73-2-16,-75 2 16,2 0 24,3 2-8,-1-2-24,71-2-8,-67 2 40,1 0-32,1 0 0,3 1 16,62-3-24,-65 2 16,1 0-24,1 0 24,1 0-40,62-2 24,-58 2 0,2 0 0,2-2 0,4 2-16,50-2 16,-50 2-8,4 2 8,4 0-32,5 1 16,37-5 16,-33 4-16,6 2-8,2-2 8,8 0-24,17-4 40,-6 7-40,-1-1 8,5 0 8,2-2 40,0-4-16,19 6 48,4-1 72,8 1 40,9 0 56,-40-6-216,52 4 320,8 0 16,9-1 104,10-1 16,-79-2-456,87 0 376,9 0-47,6-5-113,4 1-96,-106 4-120,106-6 120,4 0-56,0 0-56,1-1 8,-111 7-16,110-16 8,0 12 0,-2-3 40,-2 1-16,-106 6-32,104-17 56,-2 13 8,-2-2 40,0 0 24,-100 6-128,96-4 152,-3-3 0,1 3 0,0-2 8,-94 6-160,93-4 136,1 0-8,-1 4-32,-1 0-8,-92 0-88,94 0 56,-1 0-8,1 2-32,-1 0 8,-93-2-24,96 6 8,2 0-32,-2 11 24,1-15-16,-97-2 16,98 6-8,0 0 0,0 3 16,-1-3 8,-97-6-16,94 8-8,0-1 24,-1-1 0,-5 2 0,-88-8-16,85 6 32,-4 1-8,0-1 8,-2 0-24,-79-6-8,77 4 32,-4-2 32,-4 0 64,3 1 40,-72-3-168,69 2 224,2 0-16,2 0 0,-7-2-32,-66 0-176,71 0 184,-4 0-16,-3 0-32,1 0-40,-65 0-96,64 0 88,1 0-24,-1 0-16,0 0 17,-64 0-65,69 0 32,2 2-24,0-2 24,1 2-32,-72-2 0,71 2 24,0 0 0,0 2-24,-1 2 24,-70-6-24,71 5-8,2 1 32,-2 0-24,1 0-16,-72-6 16,73 7 48,2-1-40,2-4 16,-2 2-8,-75-4-16,75 2 16,0 0 16,-2 0-16,4-2 0,-77 0-16,74 0 48,1 0 16,-6 0 24,-3-4 32,-66 4-120,63-6 112,-1 0 16,1 2 40,-1-1-16,-62 5-152,58-6 120,1 2-48,-5-2 8,0-1-24,-54 7-56,52-4 32,0-2 32,0 2-24,0 0-24,-52 4-16,52-4 0,0 4 48,0 0-56,0-5 24,-52 5-16,54 0 24,0 0-32,6 0 24,-1 0-24,-59 0 8,58 0 8,0 0 8,-2-4-32,-4 0 32,-52 4-16,54 0 0,0-4-24,-4 4 48,0 0 8,-50 0-32,48-4 24,-2 4 56,-2-4-24,-3-1-24,-41 5-32,38-4 88,-1 0-24,1 0 8,1 0 48,-39 4-120,37-4 56,1 0 16,-1 4-40,3 0-16,-40 0-16,39-5 8,-1 5 8,1 0-8,-1 0-8,-38 0 0,39 0-24,1 0 24,1 0-8,3 0 8,-44 0 0,48 0 56,2 0-72,0 2 32,4-2-16,-54 0 0,50 3-32,0-3 64,-2 2-32,0-2 32,-48 0-32,47 0 32,1 0-32,-2 0 16,0-5-8,-46 5-8,43 0 24,1-4-24,0 4 32,-5-4 16,-39 4-48,42-6 56,0 2 48,-1 0 16,3 4-40,-44 0-80,44 0 80,-1-5-24,1 5 0,2-4 8,-46 4-64,43 0 8,3 0 8,-2 0-16,-1 0 0,-43 0 0,44-4 32,2 4 0,-2 0-16,-1 0 8,-43 0-24,40 0 8,-5-4-8,1 4 24,-3-4-8,-33 4-16,31-4 0,-2 4 48,2-5-48,-2 5 8,-29 0-8,34 0 16,-1 0-32,2 0 32,3 0-56,-38 0 40,39 0-24,3 3 0,0-1 16,-1-2-8,-41 0 16,40 2-8,-1-2-32,1 2 24,-1 0-8,-39-2 24,40 0-24,-1 0 56,-1 0-32,-1 0 16,-37 0-16,40 0 0,-1 0 8,-1 0 0,1 0 16,-39 0-24,36 0 24,1-4-24,-2 4-8,3 0 8,-38 0 0,35 0 0,5 0 0,3 0 0,1-4 0,-44 4 0,48-5-16,2 5 16,2 0 0,2-4-8,-54 4 8,56 0 24,0 0-40,5-4-8,-3 4 40,-58 0-16,60-4-24,-2 4-8,3-4 40,-1 0-40,-60 4 32,60 0-48,1-5 32,1 5 32,-1 0-16,-61 0 0,58 0 8,-2 0-32,0 0 16,-2 0-8,-54 0 16,54 0 48,5 0-56,-1 5-16,0-1 24,-58-4 0,58 6-72,1 0 88,-1 0-56,0 3 40,-58-9 0,62 6 0,3 2-32,1 1 0,1-1-8,-67-8 40,67 6-24,-1 0-8,-1 1 56,-1-3-48,-64-4 24,60 4-48,1-2 40,-3 0-40,-2-2 0,-56 0 48,56 2-24,-2-2 0,1 0 8,3 0-8,-58 0 24,56 0-16,0 2-40,-2 0 32,-4 0-32,-50-2 56,48 3-24,-4-1 0,-1 0-56,-1 0 48,-42-2 32,44 2-104,-3 0-8,1-2-8,-3 2-8,-39-2 128,38 0-120,-1 0 8,-3 2 0,-3-2 0,-31 0 112,29 2-96,-4-2-8,0 0 8,-4 0-16,-3 0 24,-18 0 88,7 0-72,15 0 24,-17 0 40,11 0-16,-16 0 24,4-4-8,3 0 16,9 0 16,-16-3-32,0 7 8,7-4 8,9 0-16,-12 4-16,3-4 16,-7 4 8,20 0-48,-13-4-8,16 4-8,-7 0-40,-16 0 104,17 0-64,4 0 24,-3 0-16,3-4 80,-21 4-24,21 0-24,-2 0-16,-3 0 24,3 0-16,-19 0 32,17 0-32,-1 0 24,1 0 0,0-4-8,-17 4 16,6 0-8,13 0-16,-15 0 16,2 0 0,-6 0 8,6 0-16,0 0 0,1 0-32,-3 0 0,-4 0 48,0 0-96,0 0-41,0 0-7,0 0-32,0 0 729,0 0-1266,0 0 601,-2 0 0,-4 0 8,6 0 104,-7 0-80,1 0 64,-2 0-8,-1 0 8,9 0 16,-16 0 0,7 0-88,-9 0 48,9 0 40,9 0 0,-20 0-16,3 0-8,0-5 8,-1 5-32,18 0 48,-19-4-32,-4 0 32,-2 0-32,-2 4 40,27 0-8,-31-4-24,0-3-16,-1 3 16,-1 0-8,33 4 32,-33-6-40,-5 2 40,-1 4-32,1-6-24,38 6 56,-41-5-16,-3-1-64,0 0 8,-1 0 16,45 6 56,-46-7-80,0 1 24,-4-10 8,2 16 8,48 0 40,-47-7-56,-1-9 8,0 11 8,2-11 0,46 16 40,-46-4-8,1-13 8,-1 11-24,2-11 0,44 17 24,-42-4-48,3-13-40,4 13-48,3 0-32,32 4 168,-29-6-208,6 2-72,5-3-64,11 3-16,7 4 360,-8 0-384,2-4 104,4 4 31,2-4 73,0 4 176,4 0-144,17 0 0,-5 0 32,5 0 16,-21 0 96,25 0-64,4 0 16,5 0 8,1 0 8,-35 0 32,39 0-32,5 0 8,4 2 32,0 0-16,-48-2 8,48 2 8,-1-2-16,-1 0-40,0 0 48,-46 0 0,44 0-16,-1 0 0,-1 0 40,-2 0-40,-40 0 16,37-4 32,0 0 0,-1 0 0,-1-3 24,-35 7-56,33-4 48,1-2-8,-1 2-8,0 0-24,-33 4-8,36 0 16,-1-4-16,0 4-8,3 0 24,-38 0-16,37 0-8,1 0-8,1 0 16,1 2-24,-40-2 24,37 4-16,-1 2 8,-3-2 0,-2 2-24,-31-6 32,33 7-32,-1-1-136,-7 0-480,-5 0-256,-20-6 904,7 5-896,-3-5-3305,-4 0 4201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0:13.67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7 329 5537,'0'0'0,"-2"-4"136,2-13 24,0 11 32,0-11 48,-2 13 0,0 0-8,2-3-32,0 7-200,0-16 136,0 16-40,4-6-40,2-1-24,-6 7-32,17-4 16,-11-2-8,15 0 32,-2-1-16,-19 7-24,20-6 32,5 0 32,2 0 48,7-1 72,-34 7-184,37-6 256,7 2 40,2-2 16,6 2 8,-52 4-320,54-4 304,4-1-31,6-1 15,5 2-16,-69 4-272,75-4 256,2 0 0,0-1-40,4-1-56,-81 6-160,81-4 184,-2 0-56,2 0 16,-2 4 0,-79 0-144,80-4 112,-1-1 0,-2 1-32,2 0 0,-79 4-80,74-4 72,-1 0 40,-4 0-8,-5-3-16,-64 7-88,63-4 112,-1-2-56,-4 0-8,-1 0 16,-57 6-64,54-7-24,-4 3 24,-3-2-8,-3 0-16,-44 6 24,42-7 16,-1 1-32,-5 0 32,-1 0 8,-35 6-24,31-5 16,-4 1-8,-4 0-80,-2 4-184,-21 0 256,19-4-512,-3 4-328,-9 0-368,16 0-241,-23 0 1449,6 0-1216,15 0-3633,-21 0 4849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0:24.58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194 194 3232,'0'0'0,"-4"-4"1032,0 0-728,-2-2-240,3 6-15,1 0-25,0 0 0,0 0 8,2 0-32,-2 0 16,0 0-8,-4 2 16,2 0 0,4-2-24,-7 0 32,1 2 8,2-2 16,0 0 16,4 0-72,-4 0 88,-3 0 64,3 0 8,0 0 32,4 0-192,-4-4 176,2 0-24,0 4-16,2-5-56,0 5-80,0-4 64,0 4-8,0-4-16,0 4-16,0 0-24,0 0 32,0-4 0,0 4 8,0 0 32,0 0-72,0 0 128,-2-4-8,0 4 48,0 0 48,2 0-216,-3 0 224,1 0 16,0 0 8,0-4-32,2 4-216,-2 0 208,2 0-40,-2 0-32,2 0-8,0 0-128,0 0 72,0 0-8,0 0-40,0 0 0,0 0-208,0 0 344,0 0-152,4 0 16,2 2-24,-6-2 0,7 0 40,11 0-40,-13 0 8,11 0 0,-16 0-8,4 0 16,15 0-24,-13 0 16,15 0-8,-21 0 0,6 0-8,15 0 0,-4 0 0,2 0-8,-19 0 16,18 0-16,1 0 8,2 0-48,-2 0 16,-19 0 40,18 0-48,-1-4-8,2 4 24,-3 0 24,-16 0 8,21 2 32,0 0-32,2 0-48,2-2 24,-25 0 24,25 0-104,0 0 80,0 0 16,4 0 0,-29 0 8,31 0 48,0 0-64,2 0 16,1 0-56,-34 0 56,33 0-80,0-4 24,1 4-16,-1 0 32,-33 0 40,33 0-40,5 0 8,-3 0 0,-2 0 8,-33 0 24,34 0-24,-1 0 8,0 0 8,0-4 0,-33 4 8,32 0 8,-5 0-8,2 0 0,-2 0 8,-27 0-8,27 0 24,-2 0 16,0 0 40,-2 0-32,-23 0-48,25 2 88,-3 0-8,3-2 56,0 2 24,-25-2-160,21 2 112,2-2 16,-2 2-16,0-2 16,-21 0-128,21 2 112,-3 0-15,1-2-9,0 2-24,-19-2-64,18 2 88,-1 0 56,0 0-8,-11 0 32,-6-2-168,21 3 184,-15-1 8,13 0 0,-13 2-24,-6-4-168,17 4 168,-13 0-16,12 0 8,-11-2-56,-5-2-104,16 7 184,-12-1-24,13 0-24,-13 2 56,-4-8-192,19 9 96,-15-3-24,15 0 8,-13-2 0,-6-4-80,19 7 64,-13-3 16,17 2-8,-7-2-16,-16-4-56,17 2 48,2 2 24,2-1-24,2-1 16,-23-2-64,22 2 40,1-2-8,2 0 0,0 0-24,-25 0-8,27-4 16,0 4 40,0 0-32,0-5 16,-27 5-40,27 0 24,-2-6-16,0 2 8,-2 4 24,-23 0-40,21 0 48,-2 0 0,-3-4 40,-9 4 0,-7 0-88,23 0 96,-17-4 56,15 4-8,-15 0-40,-6 0-104,23 0 185,-17 0-113,17 0-40,-17 0 24,-6 0-56,25 0 0,-19 0 8,21 0 0,-8 0-16,-19 0 8,19 0-8,-1 0 24,3 0 8,0 0 0,-21 0-24,21 0 48,2 0-48,-2 0-16,-1 0 16,-20 0 0,19 0-32,0 0 32,2 0 0,-3 2 32,-18-2-32,19 2 0,0 2 0,-13-2 8,19 0-64,-25-2 56,6 2-32,17 0 24,-17 0-16,17 0 40,-23-2-16,6 3-16,17-1 16,-16 0 24,11 0-16,-18-2-8,7 2 24,11 0 0,-11 0-48,11-2 16,-18 0 8,6 2 8,13 0-16,-13 0-8,17-2 16,-23 0 0,7 2-16,15-2-8,-3 0 0,-2 0 16,-17 0 8,21 0-24,-1 0 40,1 0-16,0 0-64,-21 0 64,21 0 0,-2 0-16,-1 0 40,3 0 32,-21 0-56,19 0 8,-3 0-16,1 0 8,-11 0 32,-6 0-32,23 0-16,-17 0 40,15 0-16,-15 0-24,-6 0 16,19 0 8,-15 0-8,15 0-24,-13 0 24,-6 0 0,19 0-8,-2 0-48,-11 0 48,19 0 8,-25 0 0,19 0 0,-3 2 24,3-2-16,0 0-16,-19 0 8,16 0-16,1 0 8,-11-4 8,15 4 8,-21 0-8,6 0 16,13 0-16,-15 0-24,13 0 32,-17 0-8,4 0 16,2 0 0,0 0 8,1 0-48,-7 0 24,6 0 0,0 0 16,0 0 0,-1 2 8,-5-2-24,6 2 8,-2-2-40,0 3 48,2-1-16,-6-2 0,5 2-16,1 0 32,0 0-48,0-2 8,-6 0 24,17 2 24,-13 0-16,2 0-16,11-2-16,-17 0 24,4 2-56,2 0 40,11 0 0,-13 0 32,-4-2-16,6 0 48,11 2-48,-13 1-8,2-1 8,-6-2 0,17 2-24,-17 0 24,6 0 16,1-2-32,-7 0 16,16 2-8,-12 0 0,1 0 16,1 0-8,-6-2 0,16 2 0,-11 0 0,1-2-24,0 0 16,-6 0 8,19 0 24,-15 2-24,15-2 8,-13 0-16,-6 0 8,21 5-24,-15-5 16,17 2-32,-17 0 24,-6-2 16,23 0-16,-6 2 0,-11-2 16,13 0 16,-19 0-16,6 0 0,13 0-16,-15 0 32,14 0 16,-18 0-32,5-4 0,11 4 16,-12 0 8,13-4-56,-17 4 32,4 0-8,2-5 8,11 5-16,-13 0 16,-4 0 0,4-4 16,3 4-40,-1 0 24,-2 0 32,2 0-40,-6 0 8,6 0 0,11 0-24,-13 0 16,-4 0 8,4 0 0,3-4-48,11 4 32,-18 0-17,17 0 9,-17 0 24,4 0 0,2 0-8,1 0 8,11 0 0,-18 0 0,5 0-8,-1 0 8,2 0 0,0 0 8,-6 0-8,6 0-8,11 0-24,-11 0 16,-6 0 16,7 0 0,-3 0 16,0 0-32,0 0 0,-4 0 16,4 0 16,-4 0-16,4 0 0,-4 0 0,5 0-16,-5 0-16,4 0 24,0 0 8,-4 0 0,4 0-24,0 0 48,0 0-40,1 0 16,-5 0 0,4 0-16,0 0 48,0 0-56,0 0-8,-4 0 32,6 0 0,1 0-64,-3 0 64,0 0-40,-4 0 40,4 0-8,0 0 0,0-4 8,1 4-16,-5 0 16,0 0-8,4 0 32,0 0-40,-4 0 0,0 0 16,0 0-16,0 0 0,4 0-16,-4 0 48,0 0-16,0 0-24,0 0 8,0 0 0,0 0 72,0 0-104,0 0 40,0 0 64,0 0-128,0 0 56,0 0 8,0 0-40,0 0 192,4 0-288,0-4 104,-4 4 32,5 0 16,-5 0-8,4 0-16,-4 0 24,0 0 0,0 0-8,0 0-16,4 0 8,-4 0-8,0 0 8,0 0 8,0 0 8,0 0 8,0 0-40,0 0 0,0 0 48,0 0-56,0 0 16,0 0 40,4 0-24,-4 0 0,0 0 32,0-4-32,4 4 24,-4-5-16,0 5-8,4-4-32,1 4 16,1-4-24,-2 0 8,-4 4 32,6-4-56,11 0 16,-13 4-40,2-5-8,-6 5 88,19-4-96,-15 0 32,2 0-16,11 0 0,-17 4 80,4-4-104,2-1-16,11 5 8,-13-4 0,-4 4 112,6 0-88,11 0 24,-13 0 24,2-4 8,-6 4 32,7-4-40,-1 4 24,0-4-8,11 4 24,-17 0 0,0-4 16,4 4-16,2-4-16,0 4 0,-6 0 16,5 0-16,1 0 0,-2 0 16,2 0 0,-6 0 0,4-5-16,1 5-16,1 0 0,-2 0-8,-4 0 40,6 0-8,0 0-8,1 0-16,-1 0-32,-6 0 64,6 0-64,0 0 8,1 0 16,-1 0-24,-6 0 64,6 0-32,0 0-16,1 0 16,-1 0 96,-6 0-64,6 0-32,-2 0 32,3 0 0,-1 0-56,-6 0 56,6 0-8,11-4-16,-13 4 24,0 0 0,-4 0 0,6 0 0,0 0 0,1 0-24,9 0 24,-16 0 0,4 0-16,3 0 16,-1 0 8,11 0-24,-17 0 16,4 0-8,2 0-48,15 0 32,-15 0 48,-6 0-24,21 0-16,-15-4 48,15 4-72,-15 0 16,-6 0 24,23 0-24,-17 0-8,17 0 32,-17 0-32,-6 0 32,25 0 0,-8 0-8,0 0 16,-11 0 32,-6 0-40,25 0 0,-9 0 48,-9 0-40,20 0-24,-27 0 16,16 0 8,3 0-8,0 0-40,0 0 40,-19 0 0,18 0 0,1 0-8,-2 0 24,-1 0-24,-16 0 8,7-4 0,15 4 0,-15 0 0,11 0 40,-18 0-40,5 0-48,11 0 48,-12 0 0,15-4 0,-19 4 0,4 0 40,13 0-56,-13 0 8,15 0-24,-19 0 32,6 0-16,11 0 8,-11 0 16,13 0 24,-19 0-32,6 0-8,15 0 8,-15 0 8,17 2-24,-23-2 16,6 2 16,21 0-24,-10 0 0,-1-2 16,-16 0-8,19 0 0,-13 2 0,21-2-32,-10 0 32,-17 0 0,6 0 8,19 0-8,-19 0-8,15 0 32,-21 0-24,6 0 0,13 0 0,-13 0 24,15 0-40,-21 0 16,7 0-8,9 0-8,-10 0 0,13 0 64,-19 0-48,6 0 0,15 0-48,-15 0 8,15-4-40,-21 4 80,4 0-24,15 0 8,-13 0 8,13 0 16,-19 0-8,4 0-24,15 0 64,-15 0-32,2 0 0,-6 0-8,17 0 16,-13 0-16,0 0 24,3 0-40,-7 0 16,6 0 16,-2 0-8,0-4 8,2 4 0,-6 0-16,4 0-8,3 0-8,-1 0 16,-2 0-16,-4 0 16,6 0 0,11 0 0,-13 0-16,2 0 32,-6 0-16,17-4-16,-11 4 16,11 0 16,-11-5-40,-6 5 24,19 0 8,-15 0-16,13 0 8,-13 0 24,-4 0-24,17 0 8,-11 0-8,10 0 8,-11 0 0,-5 0-8,6 0-8,10 0 32,-11 0-24,1 0-8,-6 0 8,6 0 8,11 0-24,-17 0 0,6 0 8,-6 0 8,17 0-40,-13 0 48,2 0-16,13 0 8,-19 0 0,6 0 48,13 0-72,-13 0 40,15 0-16,-21 0 0,6 0-40,17 0 32,-7 3 8,-9-3-8,-7 0 8,23 2 8,-17-2-32,15 2 16,-15-2 8,-6 0 0,19 2 24,-15 0-24,2-2 8,11 0-8,-17 0 0,0 2-24,6-2 48,0 2-8,0 0-24,-6-2 8,7 0-8,9 0 16,-12 0-40,3 0 56,-7 0-24,6 0 16,11 0-32,-13 0 8,2 0-8,-6 0 16,19 0-16,-15 0 24,2 0-16,13 0 8,-19 0 0,4 2-8,13-2 16,-13 0-40,12 0 16,-16 0 16,7 0-16,9 0 16,-12 2 40,13-2-40,-17 0 0,4 0 8,3 2-8,11-2 8,-14 0 0,-4 0-8,7 0 8,-1 2-16,0-2-8,11 0-16,-17 0 32,4 0-16,0 0 32,2 3 0,1-3 48,-7 0-64,6 0 16,10 0-24,-11 0 0,1 0-32,10 0 40,-16 0 0,5 0 0,1 0 8,13 0-24,-19 0 16,6 0-32,10 0 16,-9 2-8,9-2 16,-11 0 8,-5 0 0,6 2 8,12-2 0,-13 0 0,1 0-8,-6 0 0,6 2 0,0-2-16,1 2 16,-1 0 0,-6-2 0,4 0 8,2 0-8,-2 0 16,3 0-24,-7 0 8,4 0-24,0 0 32,0 0-48,0 0 32,-4 0 8,4 0 0,3 2-24,-3 0 32,2 0-16,-6-2 8,17 2-24,-13-2 16,2 0 0,13 0-8,-19 0 16,4 0-8,17 2-32,-15-2 0,17 0 8,-23 0 32,17 0-16,-11 0 24,17 0-8,-17 0 8,-6 0-8,23 0-16,-17 0 16,17 0 8,-17 0 48,-6 0-56,21 0 8,-15 0 16,11 0-16,-13 0-8,-4 0 0,6 0 32,1 0-56,-1 0 24,0 0-8,-6 0 8,6 0 8,0 0-16,1 0 48,-1 0-48,-6 0 8,6 0 0,0-4 0,1 4 0,9 0-8,-16 0 8,7 0 0,-1-4-16,0 4 56,-6 0-40,6-4-8,1 4 0,-1 0 8,0-4-32,-6 4 32,6 0-8,-2 0 24,1 0 16,-1 0-16,-4 0-16,4 0 32,0 0-48,-4-4 32,4 4-32,-4 0 16,4 0-8,-4 0 16,5 0-32,-5 0 24,0 0-24,4 0-8,-4 0-16,4 0 48,-4 0 0,4 0 0,2 2 24,1-2-32,11 2-8,-18-2 16,4 0-32,15 0-16,-15 0 16,17 0-8,-21 0 40,6 0-40,13 0 24,-13 0 32,11 0-32,-17 0 16,6 0 48,13 0-48,-15 0-8,15 0 8,-19 0 0,4 0-16,15 0 16,-15 0-40,12 0 48,-16 0-8,7 0 0,-1 0-8,13 0 24,-15 0-24,-4 0 8,6 0 8,11 0 24,-13 0-40,0 0 16,-4 0-8,6-4-16,1 4 16,-1 0 0,0 0-24,-6 0 24,6 0 24,0 0-24,-1 0 16,-1 0-8,-4 0-8,0 0-8,0 0 0,0 0 40,0 0 48,0 0-176,-2 0 296,-5 0-112,-1 0-16,-8 0 48,16 0-120,-9 2 88,-14-2 32,5 0 16,-3 2-32,21-2-104,-21 0 144,-4 4 0,-2-2-24,0 0 8,27-2-128,-31 2 88,-3-2 24,-1 0-56,-2 0-16,37 0-40,-38 0 48,-3 0-56,-1 0 48,-4 0-80,46 0 40,-46 0 24,-3 0-24,1 0-16,-2 0 48,50 0-32,-52 0-56,2 0 8,0 0-32,-2-4 48,52 4 32,-52 0-48,0 0 24,0 0 8,0 0-32,52 0 48,-54-4-8,-4 4-16,-3 0-8,-1 0 24,62 0 8,-63 0-8,1-4-16,0 4 24,-1 0-24,63 0 24,-62 0 8,-3 0-32,-1 0 16,1 0-16,65 0 24,-68 0 16,-1 0 24,-2 0 8,-2 0 8,73 0-56,-72 0 8,1 0 0,2 0-24,-2 0 32,71 0-16,-68 0-72,-5 0 72,0 0-32,-2 0-8,75 0 40,-70-5 0,-1 5-64,0 0 0,0-4-24,71 4 88,-72-4-80,-1 0 16,-2 4 16,0-4 24,75 4 24,-77-4-8,-2-1-8,-2 5 16,2-4-8,79 4 8,-79 0-16,-2 0 8,-3 0-24,-1 0 8,85 0 24,-87-4 0,-1 4-8,3 0-8,2 0 40,83 0-24,-83 0-8,-1 0-8,3 0 16,2 2 0,79-2 0,-79 2 24,0-2 0,4 0 0,5 0-16,70 0-8,-69 0 16,2-4-40,5 0-24,-3 4-32,65 0 80,-66-4-120,-1 4 24,1 0-16,-1 0 8,67 0 104,-64-4-72,-1 4 0,3 0 56,-3 0-16,65 0 32,-66 0-32,-1 0 16,1 0-32,1 0 32,65 0 16,-66 0-8,-1 0-8,2 2 0,3 0-40,62-2 56,-60 2-8,1 2-24,3 0 8,0 0 0,56-4 24,-54 5-56,-2-3-16,2 0-48,-2 0-16,56-2 136,-52 0-160,2 0-24,2 0 23,0 0 17,48 0 144,-46-4-160,3 4 64,-1-5-8,0 1 48,44 4 56,-39-4-32,-1 0-24,1 0 16,-1 4 8,40 0 32,-35-4-16,-3 0 32,5-3-16,-2 1 32,35 6-32,-34-6 24,3 0 16,0-11 16,2 13-16,29 4-40,-27-6 48,2-1-16,0 1 16,2 0 8,23 6-56,-19-17 72,3 13 0,-1-2-24,11-11 0,6 17-48,-19 0 32,13-17 8,0 13-24,-1-2-8,7 6-8,-6-17 24,2 13-16,0 0 0,2-2 0,2 6-8,-5-6-24,3-1-8,0 1 16,2 2-8,0 4 24,0 0-48,0-4 32,0 4-40,0 0 8,0 0 48,0 0-40,0 0 0,0 0 8,0 0 144,0 2-216,0 0 88,0 0-16,0 0 32,0-2 0,0 2-40,-2 0 40,0 0 16,-2 0-16,4-2 0,-4 3 16,-2 1-8,-1 0-8,1 0 0,6-4 0,-6 2-24,0 2 8,-1 0 32,-1 1 0,8-5-16,-8 6 40,2-4-24,-3 0 24,1 2-32,8-4-8,-8 2 16,-1 0-8,1 0 0,0 0-8,8-2 0,-9 5 0,3-1 8,-2-2-8,-9 2 0,17-4 0,-4 2-16,-2 2 16,-3-2 0,1 5 40,8-7-40,-8 2-24,1 2 40,-1-2-56,2 0-8,6-2 48,-6 4 16,-1-2-40,3 2 24,0 1-8,4-5 8,-6 2-24,4 2 16,-2 0 0,-1-2 0,3 0 8,2-2 0,-4 2-16,0 2 8,2-2 16,-2 3-8,4-5 0,-4 2 0,-1 0 0,1 0-24,0 0 8,4-2 16,-2 2 8,-2 0-8,0 0 0,0 0 8,4-2-8,-5 0 16,1 2-16,2-2 8,-2 0-16,4 0 8,-4 2-24,0 0 24,2 1 24,-3-1-16,5-2-8,-2 2 0,0 0-8,0-2-8,-2 2 8,4-2 8,-2 2 8,0 0 16,0 0-32,-2 0 8,4-2 0,-2 2 8,0 0-16,-3 0 24,3 1-8,2-3-8,-2 2-8,-2 0 16,2 0 0,0-2 8,2 0-16,-2 2 8,0 0 48,2 0-56,-2-2 24,2 0-24,0 2 48,0-2-72,0 2 80,0 0 0,0-2-56,0 0 88,0 0 65,4 0-25,0 0 24,-4 0-152,6 0 160,0 0-16,1 0 16,11 0-48,-18 0-112,5 0 144,13 2 16,-11-2-48,17 2 40,-24-2-152,17 0 80,2 0 16,0 0 0,-3-6-40,-16 6-56,19-4 72,-2 4-16,1-4-32,1 0 16,-19 4-40,19 0 56,2 0-32,-1-4 0,-1 4 16,-19 0-40,19-5 16,0 1-8,-3 4 24,1-4-32,-17 4 0,16-4-16,1 4 16,0-4 0,-1 4 24,-16 0-24,17 0 8,-11 0 32,15 0-48,-15 0 24,-6 0-16,19-4 8,-15 4-24,13 0 16,-13 0-24,-4 0 24,17-5-8,-13 5 8,12 0 24,-9 0-24,-7 0 0,16 0 32,-9 0-32,13 0 24,-13 0-32,-7 0 8,25 0-80,-9 0 32,1 0-8,2 0 48,-19 0 8,18 2 8,3 1-40,0-1 8,2 2-24,-23-4 48,21 2-8,4 2 32,2-2-8,0 0 0,-27-2-16,29 0-16,0 0-8,0 2 16,2-2 16,-31 0-8,31 2 0,1 0-8,-1-2 0,0 0-16,-31 0 24,31 0 40,-4 0-48,2 0 16,1 0-8,-30 0 0,27 0-16,0 0 24,2 0 0,0 0-16,-29 0 8,27 0 0,4 0 8,-4 0 24,0 3-24,-27-3-8,27 2 0,0 0 0,0 0-32,0-2 24,-27 0 8,27 2 0,3 0 8,-1-2-8,-2 2-8,-27-2 8,29 2-16,0 0-40,-2 4 64,4-1-64,-31-5 56,29 4-16,-2 2 0,2-4 0,1 2 48,-30-4-32,27 6-32,0-1 40,-2-3-32,0 4-16,-25-6 40,25 2 8,0 2-16,-1-2-8,1 2 40,-25-4-24,25 5 8,2-1-16,-2 0 56,2-2-40,-27-2-8,30 0 8,-3 0 32,0 0-32,2 0 0,-29 0-8,27 0 0,2 0 24,0 0-48,-2 0 0,-27 0 24,27 0 8,0 0-24,-2 0 32,2 0 16,-27 0-32,27 0 0,0 0 16,-2 0-48,0 2 32,-25-2 0,27 2-32,-2 2-8,2 0 48,-2 1-8,-25-5 0,23 6 0,0-2 32,-2 2-16,0 0-24,-21-6 8,20 3 8,3-1 0,0 0-24,0-2 32,-23 0-16,23 0 8,0 0 16,-2 0-16,2 0 0,-23 0-8,24 0-8,4 0 24,-1 0-8,2 0 16,-29 0-24,31 0 16,-2 0-32,4 0-8,1 0 40,-34 0-16,35 0 8,2 2-16,1 0-16,-1 0 0,-37-2 24,40 4-48,-3 0 32,3 3-8,1-5-40,-41-2 64,38 6-48,-1 0-8,3-2 24,-3 3 8,-37-7 24,38 2-8,-1 2 8,-1-2 8,-1 0 32,-35-2-40,33 0 40,3 0-8,-1 0 32,0 0 40,-35 0-104,40-4 104,-3-2 24,1 1-24,-1-1 0,-37 6-104,38-17 96,-1 17-32,3-4 24,-3 4-8,-37 0-80,37-4 32,3 0 8,2 4-24,-1-4-8,-41 4-8,42-4-8,-1 4-8,-1 0 32,1 0-56,-41 0 40,42 0-16,-4 0-16,-1 0-32,0 2 64,-37-2 0,34 2-16,1 0 56,-2 0-24,-1 0-24,-32-2 8,31 4 8,-2-2 16,-2 2-16,4 1-8,-31-5 0,31 4 48,1 0-40,-1-2 40,2 0 24,-33-2-72,33 2 24,3-2 16,1 0 0,3 0 0,-40 0-40,41 0 40,5 0-8,0 0-8,0 0 16,-46 0-40,43 0 0,1 0 24,-2 0-32,-3 0-8,-39 0 16,40 0-8,-3 0 8,0 2 0,-1 0-8,-36-2 8,33 2 0,-2-2 8,-2 3 24,3-3-24,-32 0-8,27 0 32,2 0-24,-4 0-8,0 0-32,-25 0 32,25 0-8,-2 0 0,-1 0 16,1 0 56,-23 0-64,25-5 88,-2 5-32,2 0 8,0-4-8,-25 4-56,25-4 48,2 0-8,2-2 16,-2 1-16,2 5-40,3-4 8,-3 0 24,0 0 8,-29 4-40,27 0 16,-4-4 16,2 4-24,-2-4 8,-23 4-16,23 0 40,-3 0-32,-1 0 16,-2 0 0,-17 0-24,6 0 32,19 0-8,-19 0 8,15 0 16,-21 0-48,17 0 24,-11 0 24,19 0-8,-6 0-40,-19 0 0,20 0 40,1 0-8,0 0-40,2 0 48,-23 0-40,25 0-8,0 0-16,4 0 56,0 0-24,-29 0-8,31 0 0,-2 0 24,3 0-48,-1 0 16,-31 0 8,29 0 0,2 0-24,-4 0 56,0 0-32,-27 0 0,23 0 24,0-5 0,0 5-16,-2 0 0,-21 0-8,18 0 0,-1 0 8,-11 0 24,17 0-64,-17 0 64,-6 0-32,19 0 0,-15 0 16,15 0 112,-15-4-112,-4 4-16,17 0 48,-13 0-24,13 0-112,-11-4 88,-6 4 0,18 0-8,-11 0 32,16 0-16,-17 0 16,-6 0-24,25-4 16,-6 4-24,-3 0 8,3-4 8,-19 4-8,19 0-8,-3-4 8,1 4 8,0-4-8,-17 4 0,6 0 32,17 0-16,-19-5-16,12 5 8,-16 0-8,5 0 8,1-4 17,11 4 23,-13 0-32,-4 0-16,6 0-24,0 0 24,0-4 0,1 0 0,-7 4 0,16 0-8,-12 0-49,1 0-71,11 0-120,-16 0 248,4-4-360,3 4-192,13-4-64,-15-1 8,-5 5 608,18 0-624,-11-4 64,15 0 40,-5 4 7,-17 0 513,6-4-472,19 0 40,-18 4 24,18 0 96,-25 0 312,6 0-192,17 0 80,-17-4 64,17 4 8,-23 0 40,4 0 0,15-5 40,-13 5 56,11 0 88,-17 0-184,6 0 176,10 0 32,-11 0-16,11 0-8,-16 0-184,4 0 184,13 0-24,-11 0-32,11 0-16,-17 0-112,6 0 96,11 0-24,-13 0-8,13 0-16,-17 0-48,4 0 24,12 0 0,-9 0-8,13 3-8,-20-3-8,7 0 0,16 0 16,-17 0-24,15 0 24,-21 0-16,6 0 32,15 0-32,-15-5 17,13 5-9,-19 0-8,6 0 8,13 0 24,-13-4-8,13 4 8,-19 0-32,4 0 24,14 0-16,-13-4 24,13 4-16,-18 0-16,4-4 48,3 0 0,9 4-8,-16-4 56,0 4-96,7 0 96,-1 0 16,0-5 32,0 5-64,-6 0-80,7 0 72,-1-4-32,-2 4-32,0-4 24,-4 4-32,4 0 0,-4 0 16,4 0-40,1 0 24,-5 0 0,0 0 32,4 0-40,0 0 56,0-4-80,-4 4 32,4 0-32,0 0 24,1 0-32,-1 0 40,-4 0 0,4 0-16,2 2 0,0 0 16,1 0 0,-7-2 0,16 0 8,-12 2 0,13-2-16,-13 2 0,-4-2 8,21 0 0,-15 0 0,13 2-24,-13-2 48,-6 0-24,21 2 8,-15 1-8,15-3 16,-15 0-24,-6 0 8,21 0-16,-17 0 0,15 0 40,-13 0-24,-6 0 0,21 0 16,-15 0 0,13 0 0,-15 0 24,-4 0-40,17-5 16,-13 5 24,2-4-40,0 4 0,-6 0 0,17-4 16,-17 4 0,6 0 24,1-4-24,-7 4-16,6 0 16,0 0-24,0-4-8,1 4-16,-7 0 32,6 0 0,0-4-8,11 4 8,-17 0 32,0 0-32,6 0-8,0 0 8,0 0 8,1 0-32,-7 0 24,6 0-8,0-5-16,0 5 40,-2-4-24,-4 4 8,7 0 0,-3 0 48,0 0-88,-4 0 32,0 0 8,4 0-32,-4 0-16,0 0 0,0 0 8,0 0 40,-2 0-24,0 2 48,-2-2-16,4 0-8,-6 0 8,-3 2-16,1-2 24,-9 3-24,17-3 8,-6 0-8,-11 0-8,11 2-24,-15-2 0,21 0 40,-8 2-48,-15 0-16,5-2-16,1 2 8,17-2 72,-19 2-88,0 0 24,1 0 8,-1 0 8,19-2 48,-17 2 0,1 0-24,-1 0 8,-2 0-8,19-2 24,-18 3-64,-1-1 24,-2 0-8,-2 0-32,23-2 80,-21 2-89,-1 0-15,-3-2 16,2 2 8,23-2 80,-25 2-128,-4 0-32,-1-2-32,-3 2 0,33-2 192,-31 0-168,-2 0 8,-3 2 8,1 0 32,35-2 120,-37 3-112,-3-1 8,-2 0 16,1 0 32,41-2 56,-46 0-72,0 0 16,-2 0 24,3 2 24,45-2 8,-44 2-8,2 0 16,1 0 16,-1-2-40,42 0 16,-41 2 16,1-2-16,3 2 0,-1 2 0,38-4 0,-33 5-8,-3-1 0,5-2-8,2 2-24,29-4 40,-27 4-64,4 0-56,2 0-56,3 1-24,18-5 200,-17 4-224,9-2 24,-9 2 8,11-2 8,6-2 184,-6 4-168,1-2 40,1 0-8,2 0 88,2-2 48,0 0-56,0 3 24,0-3 40,4 0-48,-4 0 40,5 2 32,1-2 0,12 0 16,-11 0 0,-7 0-48,21 0 48,-15-5-16,19 5-8,-7-4 48,-18 4-72,21-4 48,2 4 8,2-4 0,2 0-8,-27 4-48,27 0 56,2-4 8,0 0-8,1-1 8,-30 5-64,29-4 64,2 0-8,0 0 16,2 0 16,-33 4-88,32 0 96,-1-4-8,2-1-16,2 5-16,-35 0-56,38 0 56,-1 0-8,3 0 8,1 0-8,-41 0-48,42 0 40,-2 0-24,1 0-24,-3 0 16,-38 0-8,37 0-8,1 2 24,-5 1-8,2 1-16,-35-4 8,38 4 8,-3 2-8,4 0 24,-1 1-8,-38-7-16,39 6 8,-1-4-16,1 2 16,1 0-8,-40-4 0,37 4 16,1 1 0,-3 1 16,3-2-8,-38-4-24,37 4 8,1 0 16,-3-2-40,0 0 8,-35-2 8,36 3-8,1-1-24,3 0 8,1 0 8,-41-2 16,40 2-16,1 0 8,3 0 24,-2 0 0,-42-2-16,43 2 8,3 0 0,0 0 0,0 0 160,-46-2-168,45 5 248,-5-5 8,4 2 16,-3 0-192,-41-2-80,42 0 24,1 2-8,1 0 0,0 4-8,-44-6-8,44 4-16,-3 0 16,3-1 0,0-1-8,-44-2 8,41 4 24,1-2-8,-1 0-16,-3 0 64,-38-2-64,39 0 120,1 0 24,-5 0 16,1 0-64,-36 0-96,35 0 64,0 0-56,1 0 16,-1 0 24,-35 0-48,33 0 16,1 0 8,-1 0-32,2 2-8,1 0 16,-36-2 0,35 0 16,2 2 0,3 0-8,-1-2 24,-39 0-32,38 0 24,1 0-8,-3 0 8,-1 0-16,-35 0-8,33 0 0,-1 0 24,-1 0 24,-2 0 32,-29 0-80,27-4 104,0 4 0,-2-4 49,2 4-17,-27 0-136,23 0 152,0 0 8,0-4-72,0 4 8,-23 0-96,20 0 48,3-4 8,-4 4-16,4 0-24,-23 0-16,21 0 0,2-4-24,-1 4 16,1 0-16,-23 0 24,23 0 8,0 0-40,2 0 16,0 0 16,-25 0 0,27 0-24,0 0 0,0 0-8,0 2 16,-27-2 16,25 2-56,0 0 32,-2-2 16,0 2 8,-23-2 0,23 2 0,0-2 0,0 2 8,-5 0-16,-18-2 8,17 0 8,2 2 16,-3-2-32,3 0 24,-19 0-16,19 0 24,-1 0-24,1 0 32,0 0-24,-19 0-8,19-4 8,-1 4-8,-1-4 0,0 4 8,-17 0-8,6 0 16,17-4-8,-17 0-16,11-1 8,-17 5 0,6 0 0,11-4 0,-11 4 0,10-4-16,-16 4 16,5 0-40,1-4 32,13 4-8,-15 0-8,-4 0 24,6 0-8,13 0-32,-15 0-16,2 0 0,-6 0 56,6 0-72,1 0 0,-1 0 8,-2 0-8,-4 0 72,4 0-40,0 0-24,-4 0 0,0 0 24,0 0 40,0 0-57,0 0 17,0 0 0,0 0-24,0 0 265,0 0-466,-2 0 209,-4 0 16,0 0-16,6 0 56,-19 0-24,13 0-32,-15 0-24,13 0 48,8 0 32,-27 0-72,4 0 40,-4 0-24,-2 0 32,29 0 24,-30-4-24,-1 0-24,-4 4 24,-3-5-56,38 5 80,-39-4-72,-5 0 8,-4 0-16,-2-2 24,50 6 56,-56-4-56,0-1 8,-4 5 8,-1-6 16,61 6 24,-62-6-8,-3 0 16,-3-1-8,-1 3 0,69 4 0,-71-4-8,1 0-8,-1 4 0,0 0 0,71 0 16,-70 0-16,-5 0 0,0 0-24,-2 2-32,77-2 72,-73 2-88,0 0-64,2 2-48,-1 3-8,72-7 208,-73 6-240,-2 0-48,0 0 40,0 3 16,75-9 232,-75 4-192,-2 2 88,2-6 0,1 2 16,74-2 88,-75 0-48,-2 0-16,-4 2 56,-3-2 8,84 0 0,-83 0 0,0 0 16,0 2-8,-1-2-8,84 0 0,-83 2 8,-4-2-32,0 0 8,-5 2 0,92-2 16,-89 0-8,-1 3 24,1-3-16,-1 2 24,90-2-24,-87 0 24,-1 2-8,1 0 8,2-2-24,85 0 0,-83 0-8,8 2 0,4 0 16,4 2 8,67-4-16,-60 2-8,2 2 48,6 0-16,6 1 16,46-5-40,-42 4 80,7-2-56,4 0 40,6-2-32,25 0-32,-21 0 24,0 2 8,13 0-8,-11-2-16,19 0-8,-6 2 16,0-2 8,2 0-32,2 0 40,2 0-32,0 0 16,0 0 0,6 0 24,15 0-16,-21 0-24,16-4 8,5 0 48,4 0-16,2 0 16,-27 4-56,33-5 56,5-1-48,5 0 24,5-11 0,-48 17-32,50-4 56,6-13 0,3 13 0,3-14 16,-62 18-72,67-5 40,3-13 64,5 14-8,0-13 24,-75 17-120,81-4 208,-2-13-8,2 13 0,3-2 48,-84 6-248,85-7 200,4 1 8,-1 0 16,1 2-32,-89 4-192,86-6 160,-1 1 0,0 1-40,0 0-32,-85 4-88,82 0 96,3 0-39,-2 0-9,-2 0 0,-81 0-48,81 0 24,-6 0-8,-2-4-16,-2 4 8,-71 0-8,68 0 32,3 0-32,-4 0 40,-3 0-16,-64 0-24,63-4 16,-3 4 16,0-4-8,-2 4-8,-58 0-16,57 0-8,1 0-16,-4 0-40,2 0-48,-56 0 112,56 0-249,0 4-127,5 2-56,-1 0-120,-60-6 552,60 6-464,1 3 16,-3-3 40,-4 0 104,-54-6 304,54 7-256,-2-3 80,-2 0 72,0 0 56,-50-4 48,50 4-16,-4-2 24,-3 0 0,-1-2 24,-42 0-32,35 0 16,-1 0 16,-1 0 48,-2 0 0,-31 0-80,33 0 128,1-4 32,-3 0-16,0-2 8,-31 6-152,31-4 112,1-1-40,-1 5-16,2 0-40,-33 0-16,33 0 8,-1 0-8,3 0 0,-2 0 0,-33 0 0,38 0 8,-1 0-8,3 0-16,1 0 24,-41 0-8,42 0-16,-1 0 24,-1 0 0,-1-4-8,-39 4 0,38 0 16,-3 0 0,1 0 16,-5 0-8,-31 0-24,29-4 64,0 4-16,2 0 40,-2-4-8,-29 4-80,32 0 80,-3 0-8,0 0-8,2 0-8,-31 0-56,31 0 104,0-4-48,3 4-32,-3 0 16,-2 0-88,2 0 48,-2-4 32,3 4-8,-32 0-24,33 0 48,0 0 0,-2 0-8,3 0 16,-34 0-56,33 0 112,0 0 40,3 0 24,-1 0 0,-35 0-176,33 2 160,1-2-40,-3 2-16,2 0 0,-33-2-104,33 0 112,1 0-32,-1 0-24,2 0-8,-35 0-48,40 2 8,-1 0 16,-1 0-8,-1 0-8,-37-2-8,36 2 32,-5 0 17,0 0 31,0 1 40,-31-3-120,27 0 128,0 0 40,0 0-16,-2 0-24,-25 0-128,25 0 96,0-5-40,0 1 16,0 0-40,-25 4-32,23 0 56,0-4-24,0 0-16,0 0-8,-23 4-8,22 0 8,3-5-8,-2 1 24,2 4-32,-25 0 8,25 0-8,0 0 24,0 0-16,-2 0 56,0-4 72,-23 4-128,25 0 112,-2 0 40,0 0-48,-3 0-24,-20 0-80,23 0 72,0 0-16,0 0 8,2 0-40,-25 0-24,25 0 24,2 0-8,0 0 8,-2 0 16,-25 0-40,23 0 16,0 0 0,-2 0 40,-3 0 8,-18 0-64,21 0 64,-2 0-16,2 0 16,0 0-40,-21 0-24,18 0 40,1 0-16,0 0 0,-1 0-16,-18 0-8,21 0-8,0 0 16,-2 0 0,4 0 0,-23 0-8,20-4 8,1 4-16,2 0 8,-2 0 0,-21 0 0,21 0 0,2 2 0,2-2-16,-3 0-16,-22 0 32,25 2 8,0-2 16,-2 0-16,2 0 32,-25 0-40,25 0 8,2 0 8,0 0 56,0 0-16,-27 0-56,27 0 112,0 0-24,-2 0-8,2 0-8,-27 0-72,25 0 32,0 0 8,0 0-40,0 0 24,-25 0-24,25 0-32,0 0-48,0 0 72,0 0-40,-25 0 48,25 0 8,0 0 32,2 0-40,-2 0 16,-25 0-16,25 0 32,-4 0-24,2 0 24,0 0 8,-23 0-40,20 0 24,3 0 32,-2-4-16,2 4-32,-23 0-8,21 0 40,0 0 16,-1 0 24,-1-4 48,-19 4-128,19 0 104,0-4-40,-1 4 0,1-5-16,-19 5-48,19 0 48,-1 0 8,-1 0-16,0 0-32,-17 0-8,16 0 24,1-4-24,2 4 48,-1 0-40,-18 0-8,21 0-16,2 0 32,0 0-64,2 0 56,-25 0-8,23 0 56,0 0-80,0 0 24,-1 0-16,-22 0 16,25 0-32,0 0 32,-2 0-16,2 0 32,-25 0-16,25 0 0,-2 0-16,4 0 40,0 0-24,-27 0 0,27 2 0,2-2 0,0 0-32,-1 2 16,-28-2 16,29 0-32,0 0 8,0 3 16,0-3 16,-29 0-8,27 0 24,0 0-16,0 0 56,-2 0-56,-25 0-8,25 0-8,0 0 40,0 0-32,2 0 16,-27 0-16,27 0 40,-2 0-8,0 0-32,0 0 24,-25 0-24,25 0 0,2 0 48,0 0-24,0 0-24,-27 0 0,27 0 16,0 0-72,-2 0 88,0 0-16,-25 0-16,23 0 0,0 0 56,0 2-40,0-2-8,-23 0-8,23 0 48,1 0 0,1 0-16,2 0 8,-27 0-40,30 0 48,-1-5-24,2 5 9,2 0-74,-33 0 41,31 0-8,5 0-32,-3 0 40,2 0 32,-35 0-32,38 0 8,-3 0-8,3 0-24,-3 0 40,-35 0-16,37 0 0,-1 0 16,-1 0-8,-1 0 9,-34 0-17,33-4 16,0 0 64,0 4 8,1-6 24,-34 6-112,33-4 112,-2 0-32,-2-1-8,0 5-8,-29 0-64,30 0 24,-1 0-24,0 0 0,0 0 8,-29 0-8,27 0 24,-2 0 16,2 0 16,-2 0 16,-25 0-72,27 0 88,-2 0 32,0 0-16,0 0 0,-25 0-104,25 0 64,-2 0-40,2 0 8,0 0 8,-25 0-40,25 2 24,-3-2 32,-1 3-24,2-3-8,-23 0-24,21 2 24,0-2-8,0 0 8,-3 0 8,-18 0-32,21 0 56,-2 0-8,-3 0 8,1 0-24,-17 0-32,17 0 32,1 0 32,-1-5-40,4 5 0,-21 0-24,21 0 0,2 0-8,2 0 8,-3 0-16,-22 0 16,25 0-8,0 0 16,0-4-32,4 4 40,-29 0-16,32-4 8,1 0 8,0 4-8,3 0 16,-36 0-24,35 0 24,0 0-40,5 0 8,-3 0 40,-37 0-32,36 0 24,-1 0 16,0 0 16,-1 0-40,-34 0-16,35 2 8,-4-2-8,0 2 16,1 0-32,-32-2 16,31 0 0,0 0 16,0 2-16,0-2 8,-31 0-8,27 0 0,1 0-8,-1 0-32,0 0 32,-27 0 8,25-4 8,2 4 16,-2 0 24,2 0-48,-27 0 0,29 0 32,0 0-40,4 0-8,-4 2 40,-29-2-24,31 2-8,-1 0 8,-3 0-40,0 1 56,-27-3-16,27 4-24,-2 0 16,2-2 8,-4 0-80,-23-2 80,20 2 8,-1 0 8,0 0 16,0 0 0,-19-2-32,16 5 8,1-3-40,-11 0 48,17 0-40,-23-2 24,6 0 24,17 2-8,-17-2-72,19 0 96,-25 0-40,7 0-40,18 0 40,-7 0 40,-1 0-32,-17 0-8,19 2-24,-1-2 48,1 0-48,2 0 40,-21 0-16,23 0-16,-2 0 8,-1 2-48,1 0 0,-21-2 56,21 2-32,-2 0-16,1 0 80,1 2-32,-21-4 0,19 3 16,2-1-16,0 0 32,-1 0-24,-20-2-8,21 2-64,0 0 40,-2 0-24,-1 0 40,-18-2 8,17 0 32,2 2-16,0 0-32,-1-2 16,-18 0 0,21 2 0,-2 0 24,0-2 8,1 3-64,-20-3 32,19 2 8,0 0-40,2 0-32,-1 0 64,-20-2 0,23 2 0,2-2-16,0 0 32,2 0-48,-27 0 32,27 0-16,4 2-16,1 0 8,-1 0-32,-31-2 56,31 6-120,-4-4 40,-2 3 8,-4-1 40,-21-4 32,21 2 0,-5 0-16,1 2 32,0-2-32,-17-2 16,6 4-8,15-2-8,-15 1 0,13-1 16,-19-2 0,4 4-24,14-2-8,-13 0 24,1-2-16,-6 0 24,17 0-16,-17 0 0,6 0-8,10 2 0,-16-2 24,5 2-8,1 0-16,0 0-32,13-2-16,-19 0 72,6 2-144,13 0 8,-13 0-8,15 1-24,-17-1 104,-4-2 64,17 2-72,-13-2 24,2 2 40,0-2-32,-6 0 40,6 2-16,1 0-32,-3 0-8,-4 0 24,0-2 32,4 0-72,-4 0 47,0 0 1,0 0-32,0 0 56,-2 0-56,0 0 8,-4 2-8,-1-2 32,7 0 24,-8 0-48,-9 0 8,11 0 8,0 0-16,6 0 48,-17 0-24,11 0-24,-13 0 8,3 0 0,16 0 40,-9-4-64,-13 4 24,5 0 16,-2 0-24,19 0 48,-21 0-8,1-4-24,-5 4-24,-2-4 16,27 4 40,-30-4-96,1 4 16,-4 0-56,0 0-8,33 0 144,-38 0-224,-1 0-56,-1 0 0,-1 0-32,41 0 312,-42 0-264,0 2-8,-3 0 0,-3 0 0,48-2 272,-52 2-296,-2 0-16,-5 0-96,-5 0-137,64-2 545,-67 0-664,-7 0-152,-3 0-48,-7 0 16,84 0 848,-85 0-728,-2 0 239,1 0 153,-1 0-2752,87 0 3088,0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0:33.71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55 109 5297,'0'0'0,"-2"0"88,-3 0-16,-1 0 24,6 0-96,-6 0 128,0 0 40,2 2 64,-3 0 0,7-2-232,-6 2 272,4 0-16,-2-2 40,2 0 56,2 0-352,-2 0 368,0 0 40,2 0 8,0 0 8,0 0-424,0 0 409,0 0 7,0 0-8,0 0 8,0 0-2065,0 0 3714,0 0-1657,0 0-32,0 0-24,0 0-3553,0 0 6754,0 0-3233,4 0-16,0 0 16,-4 0-320,4 2 264,0 0-15,0 0-41,3 0-32,-7-2-176,6 2 192,11 0-64,-11 0-24,10 3-16,-16-5-88,7 2 88,18 4-24,-7-2 8,5 0 56,-23-4-128,25 4 0,2 3 96,6-3-64,1 2-56,-34-6 24,37 4 56,3 0-64,1-2 72,3 1-32,-44-3-32,44 0 88,4 0-56,-1-5 24,5 1-32,-52 4-24,55-4 8,1-2 32,0 2-32,0-3 56,-56 7-64,54-6 0,0 0 72,-2 0-32,0 2 8,-52 4-48,50-5 80,-2 1-40,-2 4 32,-1-4 8,-45 4-80,46-4 88,0 4 16,0-4-24,2 4 0,-48 0-80,47 0 80,-1-4 0,2 4 0,-2 0-56,-46 0-24,46-5 32,1 1-56,1 4 24,0-6 24,-48 6-24,50-4 24,0-2-32,-2-1-64,4 1 40,-52 6 32,50-16-24,-2 16 24,-1-7 80,-1 1-32,-46 6-48,44-6 16,-2 0 48,-1 1-24,1 1-16,-42 4-24,39-4 24,1 4-32,-3-4 32,1 4 0,-38 0-24,39 0 0,-1 0 0,-1 0-72,1 0 40,-38 0 32,39 0-40,3 0 40,-1 0 48,5 0-48,-46 0 0,46 0 0,0 0-8,-1 0 40,1 0-32,-46 0 0,48 0 8,0 0-8,2 0-40,0 0 24,-50 0 16,50 0 16,2 0-16,0 0-64,2-4 56,-54 4 8,52-4-24,0 4 16,2 0 24,0 0 0,-54 0-16,56-5-16,0 5 8,0 0 16,-2 0-16,-54 0 8,57 0 8,1 3-24,-2 1 32,2 2-32,-58-6 16,61 8-16,1 11 8,0-13-56,1 15 0,-63-21 64,60 17-24,3 3 0,1-1 16,3 0 48,-67-19-40,68 8-16,1 9 48,0-11-32,1 0 8,-70-6-8,69 7 16,2-5-32,-1 0 16,1-2 24,-71 0-24,71 0 48,0 0-16,-1-7 48,3 1 0,-73 6-80,71-6 88,2-13-72,-5 15-16,-1-2-8,-67 6 8,64-6 0,-1-11 32,-3 13-40,-60 4 8,60-6 8,-60 6-8,61-7-24,-5 3-8,0 0-16,-2 0-8,-54 4 56,54 0-56,2-4 40,1 0 56,1 4 16,-58 0-56,58-5 32,-2 5 8,0 0-56,1 0 40,-57 0-24,56-4-8,2 4-40,2-4 80,1 0-40,-61 4 8,62-4 0,0 0 48,-1-1-32,-1 5-16,-60 0 0,60-4 24,1 0 0,1 0 48,1 4-40,-63 0-32,60 0 128,2 0-104,1 0-8,1 0 16,-64 0-32,65 0-88,1 0 96,3 0-40,-2 0 56,-67 0-24,66 4 56,1 2-72,-5 3 40,3-1-56,-65-8 32,60 17-72,-4-11 88,0 11-8,-8-11 8,-48-6-16,46 8 104,-2-2-72,1 1 16,1-5-24,-46-2-24,48 2-16,-4-2 56,1 0-32,-1 0 32,-44 0-40,44-4 48,-5-1 8,1 1-8,-1 0 72,-39 4-120,38-4 72,3 0-48,-1-2 32,-1-1-64,-39 7 8,40-6-24,-1 0 32,-1 0-16,1-11 16,-39 17-8,36 0 72,-1 0-72,-2-4 40,1 4-16,-34 0-24,33-6 0,0 1 32,1 5-32,-1-4 16,-33 4-16,33 0 8,-2-4-8,1 4-24,-3 0 24,-29 0 0,27 0-8,0 0 16,-2 0 8,2 0-40,-27 0 24,25-4 8,0 4 16,2 0 16,0-4-8,-27 4-32,29 0 24,2-4-56,2 4 56,-1-5-16,-32 5-8,31-4 16,-2 0 8,-2 4-40,0 0 8,-27 0 8,25-4 0,-2 4 24,-2 0 8,-1-4 56,-20 4-88,17 0 48,-11 0-23,17 0-25,-17 0-17,-6 0 17,19 0 41,-13 0-57,13 0 40,-13 0 0,-6 0-24,21 0-8,-15 0-8,21 0 16,-8 0-49,-19 0 49,21 0-8,2 0 8,-2 0-88,2 0 40,-23 0 48,22 2-128,1 0-160,2 0-336,2 2-776,-27-4 1400,23 2-2449,-2-2-959,-4 0 631,-11-18-2840,-6 18 5617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0:41.24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313 406 5225,'0'0'0,"44"-39"2328,20-9-2240,-64 48-88,83-56 40,-6 8 16,-6 10-120,0 1 16,-71 37 48,66-35-32,-3 3-16,-7 5 56,-6 4-64,-9 17 8,-7-10-16,-11 16 24,-17 0 40,-6 0 0,4 4-48,-4 14 48,-17 5-8,-10 4 24,27-27-16,-37 34 48,-9 3-8,-10 5 8,56-42-48,-62 43 24,62-43-24,-67 48 40,-4 4 48,-2 2 8,1 0 56,72-54-152,-73 52 136,4 0-64,5-2 8,3-2-40,61-48-40,-54 44 32,6-9 0,5-10-8,5 0-24,38-25 0,-33 19-8,8 0 0,8-11 8,11 0 0,6-8 0,-4 9-8,2-5-8,2-2-8,19-2 32,-19 0-8,20 0 32,10-6 40,7-15 32,9 2 8,-46 19-112,52-23 136,8-4-8,7-4 8,8-7-8,-75 38-128,81-41 176,4-1-39,6-3 15,7-1 48,-98 46-200,100-46 208,2-2 24,2 0 16,0 5-80,-104 43-168,100-42 104,-6 7-16,-7 3-48,-8 3 16,-79 29-56,71-25 8,-9 7 8,-8 1-56,-8 11 16,-46 6 24,35-4 16,-10 4 0,-8 0 16,-13 4 72,-4-4-104,0 6 200,0 13 32,-6-3 48,-19 5-48,25-21-232,-27 23 184,-6 2-32,-5 4-16,-1 2-32,39-31-104,-42 34 16,0 1 24,1-2-16,3 1-8,38-34-16,-33 29-8,4-4 16,4 0-24,6-9-8,19-16 24,-8 9 0,2 9-56,1-14-24,5 3-8,0-7 88,5 2-88,13-2-32,5 0 24,6-6 24,-29 6 72,40-19-64,6 0 56,6 0 0,8-6 8,-60 25 0,64-27 0,9 0-64,4-2 16,2-2 0,-79 31 48,81-31-32,3 0 48,1-3 0,-2 5 24,-83 29-40,83-29 32,-6 2 8,0 4-72,-8 2-8,-69 21 40,62-16-24,-10 11-24,-10-1 64,-9 0-8,-33 6-8,23 0 8,-17 0 32,1 0 16,-3 4 40,-4-4-96,0 6 160,-9 11 40,-15 4 32,-1 2-16,25-23-216,-34 27 192,-1 0-104,-7 2-8,-3 2-48,45-31-32,-44 33 8,0-1 0,5-1-16,5-4 32,34-27-24,-29 27-16,4-2 0,9-2-8,9 0 0,7-23 24,-8 18-72,6-9 0,2-1-32,4 0-40,-4-8 144,19 5-104,4-3 0,4 0 16,10-2 32,-37 0 56,44-7-24,10-15-8,2 3 40,7-4-24,-63 23 16,64-23 16,1-4 0,-1 0-8,5-6 0,-69 33-8,66-27 16,3-2 0,-5 4-16,-1 6 8,-63 19-8,58-19-32,-6 13 40,-6-15 32,-9 17 0,-37 4-40,31-6 48,-6 2-8,-8 4-8,-13 0 40,-4 0-72,0 2 88,0 6 48,-2 13 56,-19-5 40,21-16-232,-27 23 224,-6 4-64,-6 2-48,-5 3-8,44-32-104,-46 33 104,-4-2-48,2 2-7,0 1-41,48-34-8,-43 33-33,3-4 58,5 0-50,6-4 42,29-25-17,-23 19-17,15 0 1,-1-13 8,5 2-48,4-8 56,0 6-40,6-1-48,19-5 32,2 0 0,-27 0 56,36-17-40,7 11 40,9-21-24,7 4 48,-59 23-24,62-23 0,5-4-8,3 0 24,3 0-48,-73 27 32,79-29 56,-4 2-8,2 2 8,0 0 24,-77 25-80,75-27 40,0 2-8,-2 0 16,-7 2-7,-66 23-41,63-21 40,-9 15-8,-7-15-24,-7 15-24,-40 6 16,35-4 32,-8-1-48,-6 5 64,-17 0-8,-4 0-40,5 2 64,-5 5 40,0 9-8,-17-9 64,17-7-160,-21 25 104,-6 0 40,-8-1-16,-3 4-32,38-28-96,-41 24 88,-1 4-48,-2-1 8,5 0-24,39-27-24,-40 27 16,5-4 8,4-3-8,6-1-40,25-19 24,-17 8-16,15 11-24,0-15-40,2 0 32,0-4 48,19 3-80,6-3 16,8 0 32,9-17-16,-42 17 48,52-6-64,4-21 48,6 2-8,5-2 24,-67 27 0,73-30 32,3 1-40,4-2-24,1 2-16,-81 29 48,83-31-32,-2 0 32,0 1 16,0 1-16,-81 29 0,77-27 8,-4 4 16,-6 3 16,-5 13 24,-62 7-64,56-22 32,-6 17-24,-8 1-16,-11 0-16,-31 4 24,21 0 0,-15 0 0,-2 6 16,-4 15 16,0-21-32,-2 17 40,-15-1 16,-5 7 16,-12 2 0,34-25-72,-39 31 64,-5 1-24,-4-1-8,0 0-32,48-31 0,-45 29-40,1-2 64,2 2-24,5-2-16,37-27 16,-33 25 16,5-2-40,6-6 32,13-13-24,9-4 16,-16 8 0,16-1-72,0-1-16,4-2 40,-4-4 48,23 0-32,0 0-16,10-6 16,8-13 8,-41 19 24,48-6-16,8-21 24,7 4 24,6 0-72,-69 23 40,74-27 32,1 4-56,2-2 32,2 0 32,-79 25-40,77-21-24,2-2 64,2-2-48,-1 7 16,-80 18-8,74-25-8,-1 6-16,-4 2-16,-7 11-8,-62 6 48,59-19-8,-5 15 0,-11 0 40,-7 0-24,-9 4-8,-27 0 0,18 0 8,-13 0 8,-1 4 24,-4 13 16,0-17-56,-2 8 72,-19 15 8,-6-2 48,-6 0-40,33-21-88,-42 25 80,-6 2-8,-2 4-16,-2-2 16,52-29-72,-50 29 72,0 0 0,2 0-32,7 0 16,41-29-56,-40 23 48,5 0-40,8-4-8,6-2-32,21-17 32,-8 16-48,-1-12 8,5 5-8,4-3-8,0-6 56,0 2-64,23 2 8,2-4 24,8 0-16,-33 0 48,44-4-8,4-13 0,8 11-24,9-17 16,-65 23 16,68-19-32,9-1-24,2-3 72,5 0 24,-84 23-40,89-25-8,5 2 8,3-2-16,1 4-56,-98 21 72,96-21-24,0 1 56,1-1-56,-1 2 48,-96 19-24,94-23-56,-5 5-48,-8 11 56,-6-9-24,-75 16 72,65 0-32,-11 0 32,-11 0 0,-5 2 16,-38-2-16,27 4 32,-8 2-32,-15 11-32,0-11 64,-4-6-32,0 17 32,-6-9 16,-24 15 48,1-2-64,29-21-32,-39 23 56,-7 2 56,-6 6-56,0-4-16,52-27-40,-54 31 32,2 0-8,2 0 24,0 1-8,50-32-40,-46 31 32,1 0-32,5 2-40,7-8 16,33-25 24,-25 17-40,6-9-16,13 9 16,2-15-48,4-2 88,-2 6-136,2-2-8,6 1-8,15-3 40,-21-2 112,18 0-48,11 0-40,9 0 16,8-7 24,-46 7 48,52-20-128,4 3 96,6 0 0,3-4-32,-65 21 64,73-22 24,1 1-32,3-4-24,0 0 40,-77 25-8,77-25-32,0 0 24,-2 0 72,-4 4-56,-71 21-8,67-19 40,-9 13-56,-6-13-72,-6 15 80,-46 4 8,39-6 0,-4-11 0,-8 17 16,-8-4 0,-19 4-16,6 0 16,-1 0 48,-5 2-32,0 5 64,0-7-96,-9 16 88,-18-7 40,-2 16-32,-4-3 24,33-22-120,-40 23 96,-1 0-40,-3 4 16,0-2-48,44-25-24,-43 27 56,1-4-32,3-2-16,1 0 16,38-21-24,-33 16-32,6 1 32,6-11-16,4 11-48,17-17 64,-4 4-32,2 2-24,2-2-32,0-1-16,0-3 104,19 2-96,6 0-64,10-2 64,13 0 8,-48 0 88,54-4-72,8-1 40,7-11-24,10 9-8,-79 7 64,88-20-40,9 1 8,5 0 16,4-2 16,-106 21 0,108-25 16,3 0 24,-1-4 24,-4 2 40,-106 27-104,106-27 112,-6 0 32,-8 4 40,-11 3 88,-81 20-272,66-7 216,-10-13 8,-12 15-48,-11 5-24,-33 0-152,23 0 112,-16 0 16,-1 0-8,-6 0 8,0 0-128,-4 7 168,-21 1-32,-4 21-8,-9-6-40,38-23-88,-44 27 88,-3 4-32,-8-2-8,1 5-32,54-34-16,-60 31 24,2 0-24,0-6 16,-1 0-16,59-25 0,-50 21-24,3-3 0,5 3-8,4-4-32,38-17 64,-27 6-56,5 13 24,13-17 0,1 2-64,8-4 96,-4 4-104,4-2-56,4 0-32,17-2 56,-21 0 136,25 0-144,12 0 80,9-6 8,8-13 0,-54 19 56,62-6-24,11-21-8,6 6 16,4 1 16,-83 20 0,88-25 0,-1 0 0,3-7 16,3 1 0,-93 31-16,96-31 40,0 2 16,-3 0 0,-1 4 32,-92 25-88,87-25 112,-8 2-56,-6 4 0,-8 3-48,-65 16-8,56-7 0,-11 1 48,-5 2-24,-13 0 8,-27 4-32,21 0 32,-17 0-8,2 6 8,-6-2 64,0-4-96,-4 9 80,-19 11 24,-6-1 0,-10 10-40,39-29-64,-46 25 80,-8 6-32,-5 1 24,-3 1-48,62-33-24,-64 35 24,-5-4-16,2-2-8,-1 1-24,68-30 24,-65 27 0,5 0-24,6-2 0,4-2-8,50-23 32,-40 20-48,9-11 48,8 9-24,7-13-8,16-5 32,-5 6-32,3-4-88,2 0 0,7 0 48,-7-2 72,29 0-104,0 0 40,12-6 64,11-15-48,-52 21 48,59-17 24,7-1 8,9-3-8,4-2 56,-79 23-80,85-23 32,3-4-32,5 2 0,3 0-24,-96 25 24,98-27 0,0 2 16,-3-4 8,-5 0 16,-90 29-40,89-29 16,-1 4 8,-5 2 72,-6 2 32,-77 21-128,71-19 224,-9 3 40,-8 9 8,-6-9 24,-48 16-296,39-4 216,-12 0-40,-4-1-40,-16 5-56,-7 0-80,6-4 121,-6 4-9,-2 4 24,-19 5 8,21-9-144,-31 25 136,-13-5 24,-14 3-40,-15 6-8,73-29-112,-83 32 88,-7 7-24,-3 1 0,1 1-16,92-41-48,-87 40 0,6-5 48,4-4-8,10-1-16,67-30-24,-56 24 24,12-3-48,15-4-16,13-9-8,16-8 48,-3 9-16,3-1-56,5-2 24,18-4 8,-23-2 40,29 2-64,16-2 56,12-4-16,11-17 0,-68 21 24,75-18 0,6-7 0,7-2 0,9-7 8,-97 34-8,100-35 16,6 2 48,0-3 16,1 5-16,-107 31-64,106-33 48,-2 2-32,4 1-32,-6 1 56,-102 29-40,100-25 24,-7 3-24,-5 3 40,-11 0-80,-77 19 40,70-6 0,-7-11 0,-11 13-8,-13 4 32,-39 0-24,29-4 32,-10 4 8,-13 0 0,-2 0 0,-4 6-16,0-6-24,-6 19 88,-23-3-56,-4 3 24,33-19-56,-44 27 24,-12 4-40,-9 3 48,-5 7 0,-5-3 8,75-38-40,-75 37 40,-6 1-32,2-5-16,4 0 16,75-33-8,-69 29 0,7-2 16,8-4-56,10-4 0,44-19 40,-39 19-32,11-11-8,10 11-24,12-17-40,6-2 104,-3 4-96,3-2-56,21-2 168,4 0-72,-25 0 56,40-4-24,10-2 0,8-15-48,11 15 48,-69 6 24,79-32-40,8 7 32,5 3-8,3-5 40,-95 27-24,96-25 16,2 0-40,4-2 56,-5-5-144,-97 32 112,96-29-24,-2 0 40,-7 2-72,0 0 144,-87 27-88,79-23 24,-4 7-24,-10-1 40,-7 11 8,-58 6-48,52-7 40,-6-9-24,-11 16 8,-10-4-24,-25 4 0,17 0 24,-13 0 24,-4 2-48,0 4 24,0-6-24,-6 8 16,-19 11 32,-6 0-40,-9-1-8,40-18 0,-50 30 40,-4 3-16,-4 0 0,-5 5-8,63-38-16,-66 31-24,-3 0-40,1 0 24,-1-2 32,69-29 8,-65 29 24,5-2 16,6-2-8,4-2 32,50-23-64,-42 19 16,9-11-8,6 11 16,8-15-48,19-4 24,-4 6-32,-2-3-24,4-1 8,2-2-40,0 0 88,17 0-48,-1 0 8,11-17 8,9 13 32,-36 4 0,43-21 8,5 15-32,4-17-16,6 6 16,-58 17 24,61-6 16,5-23-32,3 10 16,2-2 16,-71 21-16,70-25-24,5 3 48,0-1-16,4 0-8,-79 23 0,81-21 16,-4 0 24,0-2-40,-4 2 8,-73 21-8,67-20 16,-5 13-32,-6-13 8,-10 15-8,-46 5 16,37-6-24,-7 2 24,-14 0 48,-10 4-56,-6 0 8,5 0 0,-5 0 24,-7 8-24,-16 11 56,23-19-56,-27 8 32,-12 21-8,-9-4-16,-4 0 16,52-25-24,-58 25 40,-5 2-40,-1-2 0,-1 0 0,65-25 0,-64 27-16,4-4 48,3-2-64,12-2 0,45-19 32,-40 8-48,9 11-8,10-13 112,13 0-56,8-6 0,-6 4 8,4-2-32,2 1-64,6-3 16,-6 0 72,27 0-88,2-5 64,10-11-80,11 9 80,-50 7 24,59-22-56,5 1-48,5-2 80,6 4-48,-75 19 72,77-25-24,6 0 8,2-2-16,0-2 32,-85 29 0,86-31-48,-3 2 16,-2-2 24,-2-1 32,-79 32-24,75-27 40,-4 2 32,-5 7-40,-7-1 32,-59 19-64,54-6 0,-9-13-48,-5 15 96,-11 0-8,-29 4-40,23-5 120,-17 5-32,-2 0 0,-4 0-24,0 0-64,0 3 32,-16 3 56,-7 15-64,-10-3-48,33-18 24,-42 23 24,-4 2-8,-4-2-16,-2 2 40,52-25-40,-50 27-32,0-2 8,3-2 16,3-2 16,44-21-8,-40 18 0,5 1-8,8-11 8,4 9 0,23-17 0,-17 4-24,13 0 32,0-1-56,4-1-24,0-2 72,0 0-80,19 0-16,4 0 24,6-17 8,-29 17 64,39-4-24,9-15-16,6 0 32,9-6-8,-63 25 16,64-31-24,9 2 24,6 2 16,4 0-16,-83 27 0,88-21 48,-1-8-48,2-2-40,3 2 40,-92 29 0,89-29 0,1 6-8,-3 0 32,-4 0-64,-83 23 40,77-21 0,-6 2 40,-4 13-8,-13 0 32,-54 6-64,46-17 64,-13 17-8,-10 0 24,-7 0 8,-16 0-88,0 2 72,0 7 0,0 11-32,-18-3 8,18-17-48,-27 23 64,-15 4-24,-10 2 8,-15 7-24,67-36-24,-72 35 0,-7 7 48,-5-1 32,3 3-8,81-44-72,-79 39 88,6-5-72,9-5-32,10-8-8,54-21 24,-46 18-24,11-1 24,10-11-24,6 2 24,19-8 0,-6 7-16,4-1-32,2-4 24,6-2-56,-6 0 80,25 0-32,0-4-24,12-13 24,9 13-8,-46 4 40,56-21-48,13 3 24,4-3 0,2-6-56,-75 27 80,83-25-48,0-4 24,2 2 8,3 4 104,-88 23-88,87-27 48,-2 4-16,3 0-8,-1-2-24,-87 25 0,83-21 8,-4 0 16,-8 15-8,-11-15 8,-60 21-24,56-6 16,-10 0 8,-8 2-24,-9-1 32,-29 5-32,16 0 32,-11 0-24,-5 3 16,0 1-72,0-4 48,-5 6 48,-17 2-24,-10 13 8,-9-2 24,41-19-56,-50 21 32,-8 4-8,-7-3 0,-4 5-40,69-27 16,-72 30-8,1-3 16,4 0 8,7-2 8,60-25-24,-54 20 0,8-3-48,7 2 32,5-13 32,34-6-16,-27 21 8,7-19-16,13 4-56,1 0 24,6-6 40,-4 3-48,4-1 24,4-2-40,21 0-24,-25 0 88,29 0-88,9 0 40,7-7 48,9-9 0,-54 16 0,67-7 8,8-15-8,8 1 16,4 4-40,-87 17 24,92-23 24,0 5-24,1-3-24,1 2 48,-94 19-24,93-17-24,-3 11 32,-3-15 48,-8 17-24,-79 4-32,77-16 112,-8 16 16,-11-5 0,-8 5 64,-50 0-192,37 0 112,-10 0 0,-8 7-8,-15-1 8,-4-6-112,5 16 128,-5-9-8,-17 11-32,-6-1-32,23-17-56,-31 21 0,-11 2 48,-12 0 32,-6 2-32,60-25-48,-69 20 32,-2 3-48,3-2 0,3 0-8,65-21 24,-60 21 40,8 0-40,8-5-24,11-10-8,33-6 32,-25 7-72,17-1-88,1-4-32,3 0-128,4-2 320,0 2-368,4-2 0,21 0-64,2 0-96,-27 0 528,40-4-801,8-13-63,6 11-272,6-15-760,-60 21 1896,63-6-2609,1-19-192,5 6 529,6-1-2729,-75 20 5001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2:23.50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 65 3928,'0'0'0,"0"-19"2073,0 19-2073,0-6 120,-2-19-8,2 19 48,0 2 24,0 0-16,0 4 8,0 0-64,0 0-16,4 2-8,-4-2-88,4 2 56,2 4 32,13-2 0,-15 5 40,-4-9-128,21 8 152,-15 8 16,19-9 40,-6 1 8,-19-8-216,25 17 232,2-11 16,2 0 16,4 2 16,-33-8-280,38 9 265,1-3 7,5 0-8,-3-2-40,-41-4-224,44 7 208,-2-5-16,-1 2-16,1 0 0,-42-4-176,42 2 184,-1 0 0,1 0-32,-1 0 0,-41-2-152,44 3 152,0-1-8,2-2 0,-1 2 16,-45-2-160,46 2 120,0 0 24,2 0 32,-3 0-40,-45-2-136,48 2 216,0 0-16,-2-2-16,2 0 16,-48 0-200,48 2 144,-1 0-15,1 0-1,0 0-16,-48-2-112,48 0 104,0 0-8,2 0 24,0 0-32,-50 0-88,50 0 48,-5 0 8,-3 0-24,-2 0-32,-40 0 0,37 0 64,-2 0-8,1 0 0,-3-4-16,-33 4-40,33 0 32,1 0-8,-1 0-8,-2 0 72,-31 0-88,29-4 56,0 4 8,0 0-24,-2 0-24,-27 0-16,27 0 32,1 0 24,-1 0-32,-2 0 16,-25 0-40,24 0 24,1 0-24,0 0 32,0 0-8,-25 0-24,25 2 16,0-2 32,2 2-24,-2 0-24,-25-2 0,27 2 56,0 1-32,0-1 0,0 0 32,-27-2-56,30 2-16,-3 0 40,2 0-24,2 0-24,-31-2 24,31 2 24,2 0-16,1 0 16,-1 0 8,-33-2-32,33 2-16,1 1 16,3-1 32,-4 0-8,-33-2-24,36 6 32,-3-4 0,-2 2-32,2 0 0,-33-4 0,32 2 48,1 3-64,-2-3 8,2 2 16,-33-4-8,36 2 0,-1 2 0,1 0 24,-1 0 0,-35-4-24,37 7 0,-1-3 0,-1 0-16,0 0 0,-35-4 16,34 4 16,-1 0-48,0-2 24,-4 3 8,-29-5 0,32 6-32,-1-2 40,-2 0 24,2 0 0,-31-4-32,29 2 56,0 1-56,1-1 24,-3 0-8,-27-2-16,29 2 0,0 0 56,0 0-24,0 0-32,-29-2 0,27 2 8,0-2-8,2 0 0,0 0 32,-29 0-32,32 0 16,1 0 8,0 0-16,3 0-8,-36 0 0,37 0 16,0 0-16,1-4 0,-5 4 32,-33 0-32,33-4 0,3 4 0,-3 0 0,0 0 0,-33 0 0,32 0 32,-1 0-40,0 0-8,-2 0-8,-29 0 24,31 0-16,-2 0 24,-2 2-8,-4 0 24,-23-2-24,25 2 8,-2 0-16,2 0-16,0-2 0,-25 0 24,23 2 0,2 0 0,-2 0 16,2 0-40,-25-2 24,25 0 0,0 3 8,2-1-32,2-2 24,-29 0 0,29 2 16,2 0-8,0 0 8,-1 0 16,-30-2-32,31 2-24,-2 0 24,0 0-8,0 0-40,-29-2 48,27 2 0,0 0-16,-4 1 8,-2-1 8,-21-2 0,21 4 0,-3-2-8,-1 0 24,2 0 8,-19-2-24,6 2 0,15 0 0,-15-2 16,13 0-40,-19 0 24,4 0-24,13 0 32,-13 0-40,15 0 32,-19 0 0,6 0 0,15 0 16,-5 0-8,1 0 24,-17 0-32,16 0 0,1 0-24,2 0 24,0 0-8,-19 0 8,18 0 8,1 0-8,0 0-8,-3 0 0,-16 0 8,21 0-24,-2 0 24,0 0-16,-1 0 16,-18 0 0,19 0 16,-2 0-32,-1-4 16,-9 4 0,-7 0 0,22 0-8,-15-4 8,18 4 0,-19 0 8,-6 0-8,23-4-16,-17 4 16,15-4 0,-5 4-16,-16 0 16,7 0 56,16-5-64,-17 5-8,19 0 32,-25 0-16,6-4-32,19 0 32,-8 4-16,-1-4 8,-16 4 8,17-4 0,0 0-16,1 4 16,3 0-8,-21 0 8,19-5-24,2 5 0,-1-4 8,1 4-8,-21 0 24,21-4-16,0 4 16,2 0-16,-2 0 24,-21 0-8,20 0 0,1 0 0,0 0 8,-2 0-40,-19 0 32,20-4 0,1 4 0,2 0-24,-2-4 24,-21 4 0,25 0-16,-2-4-8,2-1 24,-2 5 0,-23 0 0,23 0 8,-3-4-8,1 4-8,2 0-8,-23 0 16,23-4-16,0 4 16,0 0-40,2-4 32,-25 4 8,25-4-48,2 4-8,0-4-8,2 4-24,-29 0 88,27 0-56,2 0 0,-4-5-40,2 5 72,-27 0 24,25-4-72,-2 4 0,2 0 32,-4 0-72,-21 0 112,22 0-56,-1-4 40,-2 0-8,2 4 48,-21 0-24,19 0 0,-3-4 0,1 4 8,-11-4-8,-6 4 0,19-4-8,-13 4 24,0-5 0,11 1-8,-17 4-8,0-4 48,4 4-48,-4-4 8,0 4-32,0 0 24,-2-4-32,-2 4 24,-2-4-8,-1 4-16,7 0 32,-16-5-40,9 1-48,-13 0-32,3 4-8,17 0 128,-23-4-200,-2 4 0,-4 0-32,-6 0-25,35 0 257,-38 0-248,-5-4-48,-5 4-16,-2-4-8,50 4 320,-56 0-304,-3 0-8,-1 0 24,0 0 24,60 0 264,-63 0-296,-5 0 40,-1 0-40,-6 0 0,75 0 296,-75 0-288,-4 0 64,0 0 64,0 0 56,79 0 104,-79 0-72,0 2 16,2-2-17,0 0 17,77 0 56,-75 2-8,-4-2 8,-2 0 8,0 0-8,81 0 0,-79 0 0,2 0 0,-2 0 32,2 0 49,77 0-81,-77 0 88,0 0 56,0 0 48,-2 0 72,79 0-264,-77 0 328,0-4 56,-2-1 32,2 1 16,77 4-432,-77-4 376,2 0-40,-4-2-80,0-1-96,79 7-160,-85-6 160,-5 0-104,-3 0-24,-3 0-8,96 6-24,-98-5-24,-2 1 48,0 4-24,7 0-48,1 0-96,92 0 144,-87 0-368,8 0-208,2 0-256,6 0-216,71 0 1048,-71 4-1337,3-2 177,1 3 224,5 1-3569,62-6 4505,0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2:26.87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0 113 5857,'0'0'0,"25"0"200,2 0 80,10-5 80,-1 5 80,-1 0 64,-35 0-504,36 0 472,-1 0-16,0 0 8,1 0-71,-36 0-393,33 0 368,0 0-72,-2 0-64,-1 0-56,-30 0-176,31 3 136,-4-1-40,2 0-24,0 0 32,-29-2-104,31 2 72,0 0 8,3 0 32,-3 0-24,-31-2-88,33 2 128,3 0 8,-1 2 16,2-2 32,-37-2-184,38 3 200,1-1 56,1 0-16,1 2-32,-41-4-208,44 2 208,0 0-72,0 0-8,-1 2-8,-43-4-120,46 4 104,-2 1 8,-3-3-8,1 2 8,-42-4-112,39 4 120,3-2-48,-2 2 9,-3 0-25,-37-4-56,40 3 56,-1-1 0,-4 0-8,3 0-16,-38-2-32,31 2 64,2 0 0,-1 0-16,1 0 72,-33-2-120,35 2 64,1 0 8,1 0-8,0 0-16,-37-2-48,42 2 40,0-2-32,1 3 40,-1-3-24,-42 0-24,44 2 0,-1 0 8,-1 0-8,0 0 0,-42-2 0,43 4 32,1-2-32,0 0 8,-1 0 24,-43-2-32,42 0 24,2 2 32,-3 0-16,-1-2 16,-40 0-56,37 3 64,-1-3-8,-1 0-8,0 2-8,-35-2-40,36 0 48,1 0 24,0 0 8,3 0 8,-40 0-88,37 0 64,1 0-8,-3 0 32,1 0-72,-36 0-16,35 0 88,0 0-40,3 0-48,-1-5 56,-37 5-56,38 0-24,1 0 48,3 0 16,-3 0-24,-39 0-16,44 0 32,-2 0-48,-1 0 8,1 0 32,-42 0-24,41 3 32,1-1 0,-2-2 24,1 2-16,-41-2-40,42 0 16,-3 2 56,1 0-16,1-2 48,-41 0-104,40 0 64,-3 0 0,1 0-8,-1 0-16,-37 0-40,34 0 48,1 0 8,0 0 16,1 2-24,-36-2-48,35 0 48,5 0-32,-3 0 72,3 0 0,-40 0-88,37 0 128,0 0 40,3 0-40,-1 0 24,-39 0-152,42 0 144,0 0-16,-1 0-16,5 0-32,-46 0-80,46 0 96,0 0-48,4 2 0,-3 0 40,-47-2-88,48 2 73,-4 2 7,2 0-8,-5-1 32,-41-3-104,44 2 32,0 0 32,-5 2-8,3 0-80,-42-4 24,39 2 48,1 2 32,-1-2-24,-3 0 72,-36-2-128,37 3 72,-1-3-8,-1 2-8,2-2 24,-37 0-80,38 0 48,1 0 16,1 0-16,-1 0 40,-39 0-88,40 0 32,-3 0 72,-3 0-16,1 0-24,-35 0-64,35-5 64,-3 5-56,1-4 16,0 4-32,-33 0 8,33 0 24,1-4 0,-1 0-64,0 4 64,-33 0-24,34-4 32,-1 4-32,2 0 64,1 0-64,-36 0 0,35 0-16,2 0-8,1 0-32,-1 0 56,-37 0 0,40 0-32,1 0 40,-1 2-8,-1-2-64,-39 0 64,40 0 0,2 0 16,-1 0 0,-1 0 72,-40 0-88,39 0 0,-1 0-32,-1 0 32,3-4-24,-40 4 24,39-4 88,-1 4-72,1-5 0,-1 5-8,-38 0-8,37-4 0,-4 0 16,1 4-16,-3-4-16,-31 4 16,29-4-64,0 0 64,-2 4-24,0-5 24,-27 5 0,27 0 16,0 0-32,2-4 16,0 4 0,-29 0 0,32-4-16,1 4 32,0 0-16,3 0 16,-36 0-16,39 0 24,1 0-64,-1 0 24,3 0-72,-42 0 88,43 0-32,1 0 16,0 0 16,0 0 48,-44 0-48,41 0 16,3-4 8,-3 4 0,1-4-24,-42 4 0,40-4 16,-3 4-16,2-5 0,-3 1 8,-36 4-8,37 0 0,1-4 16,-3 0-16,3 4 24,-38 0-24,37 0-8,-2 0 8,-1 0 0,1-4-16,-35 4 16,33-4 0,3 4 24,-1-4-24,0 4 16,-35 0-16,38-5 8,-1 5-16,1 0-16,1-4 24,-39 4 0,40 0 0,-1-4 0,-1 0 8,1 0 56,-39 4-64,40 0-48,-3-4 8,1-1-8,-3 5-56,-35 0 104,37-4 0,1 4 24,-3-4 0,1 0-8,-36 4-16,35 0 40,-2-4-16,1-3 16,-1 1-16,-33 6-24,31-6 48,0 2-24,0 0 32,3-3-56,-34 7 0,35-6 24,1 0 16,-1-11-16,0 13 8,-35 4-32,38-6 32,-1-11-8,3 17-48,-5-16 32,-35 16-8,37 0 0,-1-5 0,-1-1 40,1 0-40,-36 6 0,37-6 16,3 2-16,1-1-32,3 1 48,-44 4-16,44 0 16,1 0-16,-1 0 24,2 0-48,-46 0 24,41 0-40,3 2 0,-2-2 16,-1 2 0,-41-2 24,42 3-40,-3-1 40,1 0 24,-3 0 16,-37-2-40,36 2 48,-1 0-32,0 0-40,-1 2-16,-34-4 40,35 4-64,-4 0 64,3 1-24,-1-1 32,-33-4-8,33 2 16,-2 0-64,1 0 56,3 0 8,-35-2-16,31 0 0,4 2 0,-1 0-16,-5-2-24,-29 0 40,33 0-8,-2 2 16,1-2-8,-1 2-8,-31-2 8,31 3-24,0-1 8,2-2 16,1 2 16,-34-2-16,33 0 0,0 2-16,3-2-24,-3 2 16,2 0 16,-35-2 8,36 2-16,-1 0 32,-2-2-72,-33 0 56,34 0-64,-1 0 40,0 0 16,3 0-8,-1 0 56,-35 0-40,35 0 8,1 0 8,-1 0 8,0 0-64,-35 0 40,38 2-8,-3 0-8,-2 0 40,3-2-24,-36 0 0,31 0 0,4 2-8,-1 0-16,-3 1 32,-31-3-8,33 2 16,-2-2-32,3 0-16,1 0 16,-35 0 16,33 0-16,1 0 8,-1 0 32,-2 2-72,-31-2 48,33 0 8,-1 0-32,-3 0 64,2 0 8,-31 0-48,33 0-24,-2 0 24,5 2-40,-3 0 32,-33-2 8,33 2 0,1-2-40,-1 0 40,0 2 16,-33-2-16,33 2-32,1-2 64,-5 2-48,4-2-8,-33 0 24,29 0 8,2 2-40,1-2 16,-1 0-8,-31 0 24,31 2 0,0-2 24,-2 0 16,3 2-40,-32-2 0,33 0-16,-2 0 8,2 0-16,-1 0 24,-32 0 0,31 0-24,-2 0 32,2 0 8,2 0-72,-33 0 56,30 0 0,1 0-32,-2 0 8,-2 0 80,-27 0-56,29 3 16,0-3-32,-4 2 32,0-2-56,-25 0 40,21 2 0,0-2 24,-3 0-56,1 0 8,-19 0 24,21 2 24,-4-2-48,-1 0 24,1 0 48,-17 0-48,6 0-64,17 0 104,-17 0-56,17 0 8,-23 0 8,6 0 8,21 0-56,-8 0 48,2 0-40,-21 0 40,23-4 0,2 4 24,0 0-48,2 0 64,-27 0-40,25-5-16,2 5 8,-2 0-32,0 0-24,-25 0 64,29 0-24,-4 0 24,2 0 24,0 0-32,-27 0 8,25 0 40,2 0-80,-4 0-8,0 0 48,-23 0 0,20 0-40,-1 3 64,2-3 40,0 0-64,-21 0 0,21 0-16,1 2 32,1 0-56,0 0 40,-23-2 0,29 4 40,0 0-56,3 0 32,1 0-32,-33-4 16,35 2-32,1 3-24,3-3-48,5 0 48,-44-2 56,46 2 0,4-2-24,2 2 128,0 0-120,-52-2 16,54 4 0,-4 0-8,0 1-72,2-1 80,-52-4 0,49 4-8,3-2 8,3 0-40,-6 0 8,-49-2 32,52 2-40,-4 2 0,-2 1 40,-2-3-8,-44-2 8,39 2 8,-1-2 8,-3 0-16,-2 0-16,-33 0 16,32 0-8,-5-4-8,-2 4 8,0-5 8,-25 5 0,20-4 8,-1-2-32,0 2 24,-13-2-24,-6 6 24,19-5-96,-15 5 8,0-4-168,2 0-129,-6 4 385,5-4-560,-5 4-264,0 0-152,0 0-192,0 0 1168,0 0-1297,-3 0-135,-5 0-40,-15 2-97,23-2 1569,-23 2-1680,-6 0 176,-8-2 368,-13 0-2465,50 0 3601,0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1:28.71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0 176 6313,'0'0'0,"0"0"280,0 0-208,4-5-8,3 1 24,-7 4-88,6 0 64,0-4 32,13 4 48,-13-4 0,-6 4-144,21 0 168,-15 0 0,21 0-40,-8-4-16,-19 4-112,23 0 104,0 0-24,4-4 0,0 4 0,-27 0-80,31 0 48,2 0 32,3-4-8,-1 4-16,-35 0-56,37-5 112,3 5 8,0 0 8,3-4 72,-43 4-200,46 0 176,0-6 25,2 0 39,-1-1 16,-47 7-256,50-6 296,0 2 32,0-2 16,2 2-64,-52 4-280,50-7 288,2 1-24,0 2-24,0 0 24,-52 4-264,54-6 160,2-1 8,-1 3-32,1 0-24,-56 4-112,54-4 136,-2 0-24,2 0 0,4 4-32,-58 0-80,56-7 72,3 3-8,-3 0-80,0 0 80,-56 4-64,52-4 88,2 4-40,-2-4 8,2-1-56,-54 5 0,52-4-16,4 4 16,-2 0 8,0-4 16,-54 4-24,52 0 8,-2-4-16,0 4 8,-2 0 8,-48 0-8,48 0 64,-2 0-16,-1 0-8,1 0-8,-46 0-32,46 2 0,0 0 8,-3 2-8,1 2 24,-44-6-24,44 5 8,2-3 40,-1 2-32,3-2 16,-48-2-32,48 2-8,-4 0-8,-1 2 40,-1-2-56,-42-2 32,40 2 72,-1 1-16,-1-1 25,-1-2 39,-37 0-120,37 0 96,-1 0-16,-1 0 8,1 0 0,-36 0-88,35 0 72,0 0-32,-1 0-16,-1 2 0,-33-2-24,33 2-48,0-2 40,3 2 0,-3 0-8,-33-2 16,35 4 24,-1 2-56,1-2 56,-2 3 24,-33-7-48,34 4 24,1 0 16,0 0-8,1-2-80,-36-2 48,37 2 0,-4 0 16,3 1-16,-1-1 48,-35-2-48,36 0 64,1 0-24,0 2 48,5-2 16,-42 0-104,40 0 88,1 0 48,-1 0-64,-5 0 0,-35 0-72,37 0 48,-1 0 0,-1 0-24,-2 0-40,-33 0 16,30 0-8,1 0-16,-2 0 48,0 0 8,-29 0-32,27 0 48,-2 0-32,0 0 0,-2 0 8,-23 0-24,23 0 16,0 0 32,-3 0-72,-1 0 40,-19 0-16,19 2-24,0 0 32,-1 0 8,3 0-64,-21-2 48,19 2-24,0-2 16,1 0 16,1 0 40,-21 0-48,23 0 40,-2 0-16,2 0-24,0-4 24,-23 4-24,20-4 24,3 4-8,-4-4 24,4 4-40,-23 0 0,19-5 8,1 1-8,1 4 0,0 0-8,-21 0 8,21 0-24,-2 0 8,-1 0 40,1 0-24,-19 0 0,17 0 48,-1 0-64,1 0 16,-11 0 0,-6 0 0,27 0-8,-10 2 32,0 0-40,1-2 16,-18 0 0,17 0 40,4 3-40,-3-3 0,3 2-16,-21-2 16,23 0-32,4 0 24,-2 0 8,2 0 40,-27 0-40,25 0 24,0 0-16,0 0-8,2-5-40,-27 5 40,25 0-24,2 0 16,-2-4-8,2 4 32,-27 0-16,27 0 8,2-4 0,0 4-16,-2 0-48,-27 0 56,28 0 0,-1 0-24,-2 0 40,-1-4-8,-24 4-8,23 0 8,0 0-24,0 0 0,0 0 32,-23 0-16,23 0-16,-2 0 32,2-4-32,-3 4-16,-20 0 32,21-6-24,0 1 16,2 5 0,0-4 24,-23 4-16,23 0 16,0 0-16,1 0-16,-3 0 8,-21 0 8,23 0 0,-2-4 0,0 4-8,0 0 40,-21 0-32,20 0 0,1 0-16,-2 0 40,0 0-56,-19 0 32,18 0 8,-1 2-40,-11 0 24,17 0 16,-23-2-8,6 0-24,15 2 40,-15 0 8,13 1-16,-19-3-8,6 0 32,15 2-24,-15-2-16,17 0 8,-23 0 0,7 2-8,17-2 16,-7 0 16,0 0-24,-17 0 0,19 0 0,-1 0-16,1 0 32,0 0 16,-19 0-32,18 0 80,1 0-72,0 2-16,0 0-24,-19-2 32,18 0-56,-1 2 40,0-2-8,-1 2 48,-16-2-24,17 2-32,-1 0 40,1 0-16,0 2 0,-17-4 8,16 3-16,1-1 8,-11 0 16,19-2 8,-25 0-16,17 2 16,0 0 0,-1 0 16,3 0-56,-19-2 24,19 2-32,1 0 8,3 0 16,-2-2 8,-21 0 0,23 0 8,0 0-8,-2 2 24,-1 0 0,-20-2-24,23 2 0,2 1 24,0-1-16,2 0-40,-27-2 32,27 2 40,-2 0-16,2 0 0,-2-2 32,-2 0-8,-23 0-48,25 2 64,-2 0 72,2 2 56,-2-2 24,-23-2-216,23 7 192,0-5 8,-2 4-8,-1-2 16,-20-4-208,21 4 176,2 0-48,0 1 8,0-1-72,-23-4-64,25 6 88,2 0-40,2 3 0,2-3-16,-31-6-32,31 6 24,3-2 16,-1 0-40,2 0 8,-35-4-8,31 5 0,-1-1 0,1 0 40,-4-2-8,-27-2-32,27 4 24,-4-2 0,0 2-32,-3-1-16,-20-3 24,19 2 24,0 0-48,2 0 32,-3 0 8,-18-2-16,19 2-16,0 0 64,-3 0-48,3 0 48,-19-2-48,19 2 0,0-2 24,-1 0 0,3 0-32,-21 0 8,21 0 8,0 2-8,0-2 16,-1 0-8,-20 0-8,21 0 40,0 0-64,2 2 24,2-2 24,-25 0-24,25 2 0,2 1 24,2-1-16,0 0-32,-29-2 24,29 0 24,-2 0 16,2 0-40,-2 2 0,-27-2 0,27 0-16,-2 0-8,-2 0 48,-2 0 16,-21 0-40,19 0 8,-3 0 32,1 2-32,-11-2-8,-6 0 0,25 0 49,-8 2-33,-11 0 8,17 0-24,-23-2 0,6 2-16,17 0 64,-4-2-56,-2 2 32,-17-2-24,20 2 24,-1-2-40,0 3 40,0-3-24,-19 0 0,20 0 16,1 0-56,-2 2 40,2 0-8,-21-2 8,20 0-16,-1 2 16,0-2-8,0 0 8,-19 0 0,23 0 24,-3 0 8,3 2-16,0 0-16,-23-2 0,23 0 8,-4 2-56,-1 0 64,1-2 8,-19 0-24,17 2-24,4-2 24,-1 0-16,1 0-8,-21 0 24,23 0-8,2 0-8,-2 0 8,2 0 8,-25 0 0,23 0 32,2 0-16,2 0-80,0-4 64,-27 4 0,29 0-49,-2 0 74,2-4 15,0 4-80,-29 0 40,27-4 40,2 4-105,-2 0 82,0-4 15,-27 4-32,25 0 24,0-5 24,-4 5-24,0-4-24,-21 4 0,19 0 16,2 0-8,-1 0-8,1 0-24,-21 0 24,21 0-24,-2 0 40,-1-4-16,1 4 24,-19 0-24,17-4 32,-1 4 8,-9 0-56,18-4 104,-25 4-88,16 0-48,-10-4 0,19 4 112,-18 0-200,-7 0 136,23-5 80,-17 5-40,19 0-80,-9 0 144,-16 0-104,17-4 0,0 4 8,1 0-8,-11 0-8,-7 0 8,25 0 0,-19 0 0,19 0 24,-19-4-24,-6 4 0,25 0 8,-19 0-8,17 0 0,-17-4-8,-6 4 8,21 0-16,-15 0 16,15 0 40,-15-4-88,-6 4 48,23 0 32,-16-4-32,15 4-8,-5 0 32,-17 0-24,6 0 8,21 0 16,-10 0-24,0-5 24,-17 5-24,16 0-48,3 0 24,-2 0 24,1 0 24,-18 0-24,21 0 64,0 0-32,0 0 0,0 0 0,-21 0-32,23 0 16,-3 0 16,3 0 16,0 0 32,-23 0-80,23 0 48,4 0 0,0 0 16,0 0-56,-27 0-8,29 0 48,-2 0 40,4 0-24,1 0 48,-32 0-112,33 0 48,0-4 32,-2 4-120,5 0 40,-36 0 0,33-4-24,2 0 48,1 0 128,1 4-40,-37 0-112,36-4 152,1-1-56,1 1 8,-1 0-16,-37 4-88,40 0 80,-5-4-8,0 4-8,1-4-8,-36 4-56,35-4 104,0 4-56,-1-4 0,1 4 8,-35 0-56,35 0 0,3 0 40,-1 0-16,-1 0-24,-36 0 0,35-5 8,0 5-8,-1 0-24,-1 0 16,-33 0 8,33 0-32,0 0 48,1 0 24,-3 0-16,-31 0-24,33 0 16,1 0-16,-1-4-16,-2 0 0,-31 4 16,33 0 0,-4 0-32,3 0 32,-3 0-40,-29 0 40,29-4-16,0 4 8,0 0-24,0 0 32,-29 0 0,29 0-8,0 0 8,3 0 0,-1-4 40,-31 4-40,33 0 8,-2 0 8,1-4-16,-1 4 64,-31 0-64,31 0-16,-2 0 32,0 0-8,0 0-96,-29 0 88,32 0 16,-3 0-32,0-5 16,2 5 40,-31 0-40,31 0 24,0-4 0,3 4-24,-3 0-8,-31 0 8,35 0 0,1 0 8,-3 0-8,2 0 32,-35 0-32,34 0 0,-1 0-16,2 0 16,-1 0-24,-34 0 24,33 0 0,2 0-16,1 0 8,1 0 8,-37 0 0,35 0 32,-1 0 0,-3 2-32,0-2 8,-31 0-8,31 0-8,0 0 8,1 0-40,-1 0-24,-31 0 64,31 0-64,-2 0 8,0 0 72,2 0 32,-31 0-48,30 0 0,-1 0 16,0 0-56,0 0 0,-29 0 40,25 0-8,2 0 48,-2 0-8,-2 0 0,-23 0-32,21 0 48,-1 0-64,-1 0 32,-2 0-40,-17 0 24,16 0 40,1 0-40,0 0 24,1 0 16,-18 0-40,17 0-16,0 0 32,1 0-8,1-4-32,-19 4 24,19 0-40,0 0 32,1 0-8,3 0 40,-23 0-24,23 0-40,0 2 32,0 0-8,0 0 8,-23-2 8,23 2 32,-2-2-32,-1 3 32,1-1-48,-21-2 16,19 0 16,2 0-16,-3 0-16,1 0 16,-19 0 0,19 0 48,-3 0-48,1 0-32,-11 0 40,-6 0-8,23 0-48,-17 0 48,19 0 48,-18 0-24,-7 0-24,23 0 32,-7-5-8,1 5-24,-1 0-16,-16 0 16,17 0 0,2-4 32,0 4-72,1-6 80,-20 6-40,21-4-40,-2 0-16,4 0 72,-2 4-80,-21 0 64,22 0 8,-1 0-8,2 0 32,-4 0 0,-19 0-32,19 0 32,-1 0-8,-1 0-8,2-5-16,-19 5 0,16 0 0,1 0 64,0 0-64,-1 0 8,1 0-16,-17 0 8,17 0-64,-1 0 72,1 0-16,-1 0-24,-16 0 32,17 0 32,0 0-64,1 0-8,1 0 72,-19 0-32,19 0 0,0 0 0,-1 0 24,-1-4-48,-17 4 24,17 0 8,-11 0 48,15 0-48,-15 0-8,-6 0 0,19 0-8,-15 0-8,12 0 72,-11 0-48,-5 0-8,6 0-24,10 0-16,-11 0-8,1 0 48,-6 0 0,6 0 40,11 0 8,-13 2-24,13-2-8,-17 0-16,4 0 0,14 2-16,-11 1-8,11-3 24,-18 0 0,7 0-24,18 0 8,-19 0 40,21 0-48,-27 0 24,21 0 16,-3 0-16,3-5 0,0 1-24,-21 4 24,19 0 8,2-4-32,-3 0 0,3 4 32,-21 0-8,19-4 0,2 4 0,-1 0 16,1 0 32,-21 0-48,19 0 0,2 0 32,0 0-24,-3 0-160,-18 0 152,21 0 24,0 0 0,0 0-64,2 0 208,-23 0-168,22 0-48,1 2 48,2 0 24,2 0-128,-27-2 104,25 2 0,2 2-24,0-2 24,3 0 40,-30-2-40,29 2 40,-2 1-64,2-1 8,-2 0-40,-27-2 56,29 2-8,-2-2 8,2 2-16,0 0-8,-29-2 24,27 2-40,2 0 32,-2 0 32,3 0 0,-30-2-24,27 2 0,0 0 16,0 0-48,0 1 24,-27-3 8,27 4 8,-2-2-40,0 0 0,-2-2 96,-23 0-64,25 2 32,-3-2-88,-1 0 72,0 2-56,-21-2 40,21 2-16,0 0 96,-3 0-96,3 0 16,-21-2 0,21 2-48,0 1 24,2-3 48,0 0-8,-23 0-16,20 0 24,1 0-24,0 2 64,0-2-104,-21 0 40,21 2 80,1 0-80,3-2-144,-2 2 160,-23-2-16,23 0-80,0 0 80,0 0 24,-2 0 16,-21 0-40,23 2 24,2 0-64,-3 0 144,1 0-144,-23-2 40,23 2-32,0-2 0,0 0-40,-2 2 16,-21-2 56,23 2 0,-2 0 16,1-2-16,1 0 16,-23 0-16,23 3-56,-2-3 32,0 0 24,0 2 16,-21-2-16,20 0 48,3 0-48,0 0-16,0 0-8,-23 0 24,23 0 16,2 0-40,0 0 24,-2 0 64,-23 0-64,23 0-16,2 0 32,-3 0-8,3 0-96,-25 0 88,25 0-24,0 0 32,0 0-8,-2 2 40,-23-2-40,23 0 0,0 2 0,-2 0-40,2 0 32,-23-2 8,23 2-16,-1-2 8,-1 0 8,2 0 8,-23 0-8,21 0 16,0 0-56,2 0 40,-1 2-40,-22-2 40,25 0 16,-4 0 8,0 0 0,0 0 32,-21 0-56,16 0-32,3 0 24,0 0-32,-2 0-64,-17 0 104,16 0-24,3 0 8,-2-4 16,-1 4 120,-16 0-120,19 0 0,0 0-16,-1 0-8,1 0 40,-19 0-16,17-4 0,4 4 8,-3 0-56,3 0-40,-21 0 88,21 0-56,0 0 80,-1 0 32,1 0-48,-21 0-8,19 0 56,0 0-80,-1 0 8,1 0 40,-19 0-24,21 0-8,0 0 8,-3 0-16,5 0-24,-23 0 40,21 0-88,0 0 48,0 0-24,0 2 32,-21-2 32,18 0 88,3 0-64,2 0 24,0 0-32,-23 0-16,23 0 8,0 2-32,0 0 0,1 0 24,-24-2 0,23 2-64,2 0 80,0-2-32,2 0 16,-27 0 0,27 2 0,0-2-8,-2 0 8,0 0 0,-25 0 0,23 0 0,0 0 8,0 0-8,0 0 16,-23 0-16,23 0 0,0 0-24,0 0 8,-1 0-8,-22 0 24,21 0-16,2-4-8,0 4 0,0 0 8,-23 0 16,23 0-24,0 2 16,-5-2-8,-1 0 0,-17 0 16,17 0-48,-11 0 0,17 0 32,-19 0-24,-4 0 40,17 0 32,-13 0-32,12 0-16,-11 0-32,-5 0 48,16 0-40,-12 0 24,3 0-8,11 0 16,-18 0 8,4 0 0,13-4-40,-13 4 24,2 0 96,-6 0-80,19 0-40,-15 0 32,13 0-56,-13-4 16,-4 4 48,17 0-16,-11 0-8,11 0 24,-11 0-40,-6 0 40,19 0 0,-15-4 0,15 4 24,-15 0-72,-4 0 48,16-4 0,-9 4-24,11-5 0,-11 1 64,-7 4-40,22-4 8,-15 0-8,16 4-24,-17-4 8,-6 4 16,25 0-56,-7 0 40,1-4 16,-2 4-24,-17 0 24,19 0 40,-3 0-40,3 0 0,-2 0 0,-17 0 0,16 0 0,1-4 0,-11 4 8,19 0-8,-25 0 0,17-5 0,-11 1-8,19 0 8,-19 0 24,-6 4-24,23-6 32,-17 1 0,13 5-48,-15-4-24,-4 4 40,17-4-32,-13 0 8,13 0 56,-13 0-64,-4 4 32,16-4 0,-11 4 0,11 0-40,-10-5 64,-6 5-24,21 0-64,-4 0 40,0 0 0,1 0 0,-18 0 24,21 0-16,0 0-16,2 0-8,-2 0-24,-21 0 64,18 0 0,3 0-24,0 0 0,0 0 40,-21 0-16,20 2-64,3-2 64,-4 0-8,2 0 16,-21 0-8,19 0 40,-1 0-40,1 0 0,0-4-48,-19 4 48,16 0 0,3-4-40,-13 4 16,19 0-24,-25 0 48,17 0-40,-11 0 32,17-4-56,-17 4 64,-6 0 0,25-4-72,-8 4 32,-11 0 32,19 0-40,-25 0 48,17 0-16,-1 0-48,-9 0 8,16 0 8,-23 0 48,6 0-72,13 0-49,-15 0 33,12 0 16,-16-4 0,0 4 72,7 0-24,-1-5-104,0 1-88,0 4-72,-6 0 288,4-4-464,-4 4-176,0-4-272,0 4-240,0 0 1152,-2-4-1369,-14 0-239,-3-3-328,-8 1-129,27 6 2065,-42-21-1616,-10 5-2761,52 16 4377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2:29.82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69 17 3408,'0'0'0,"0"-4"2225,0 4-2225,0-4 48,-2-1 16,-2 1-16,-2 4 0,0 0 0,-1 0 0,-1 0 32,2 2 16,6-2-96,-7 2 136,1 1 40,0-1 0,0 0 40,6-2-216,-2 0 208,0 0 8,2 2 24,0-2-8,0 0-232,0 0 248,4 0 8,2 0 16,15 0 24,-21 0-296,16 0 280,3 2 0,4-2-39,2 2-9,-25-2-232,29 2 240,2-2-16,3 2-8,1 0-48,-35-2-168,37 6 128,3-1 0,-1 1-24,-1-2-48,-38-4-56,33 6 56,3 0-24,-3-1-16,-2-1 32,-31-4-48,35 4 16,-3-2 24,-1 2-8,2-2-8,-33-2-24,35 4 56,1 1 8,1-3 0,3 2 16,-40-4-80,41 2 56,1 0 40,4 2 0,-3 0 56,-43-4-152,48 2 176,2 3-8,2-3 8,4 0-16,-56-2-160,57 0 152,-3 0 8,2 2-8,0 0-8,-56-2-144,54 0 128,-2 2 8,0-2-24,0 2 16,-52-2-128,52 0 104,-2 0 8,-2 0 9,-6 0-17,-42 0-104,41 0 136,-3 0-64,-1 2 24,-2 0-8,-35-2-88,36 2 56,-1 0 24,0 0-16,-1 0-8,-34-2-56,33 3 40,2 1 0,-1-2-24,1 2 32,-35-4-48,35 2 0,-1 2-48,1 2 80,-2-1-48,-33-5 16,36 4 48,1 2 56,-1-4-24,-1 2 8,-35-4-88,33 6 120,0-1 8,1 1-8,-1-2 32,-33-4-152,31 4 216,0 0-8,-1-2 80,-3 1-16,-27-3-272,29 2 280,0 0 8,0-2-88,2 0 0,-31 0-200,31 0 152,-2 0-24,3 0-8,-1-4 24,-31 4-144,33 0 72,-2-5-32,1 1 16,-1 4-56,-31 0 0,33-4 48,-2 4-8,3-4-32,-3 4 16,-31 0-24,33-4-8,0 4 32,1-4 0,1 4-24,-35 0 0,31-5 0,2 5 0,-1 0 8,-1-4 16,-31 4-24,29-4 41,0 4-9,-2-4-16,-2 0 8,-25 4-24,23 0 48,2-4 48,-2 4 24,2 0 8,-25 0-128,25 0 128,2-5-16,0 1-24,-2 4 0,-25 0-88,27 0 0,0-4-16,0 4 8,4-4-8,-31 4 16,31 0 16,1-4 8,1 0 0,-2 4-40,-31 0 16,31-5 0,5 5-8,-3 0 8,0 0 24,-33 0-24,31-4 24,1 4-8,1 0-32,0 0 16,-33 0 0,31 0 0,1 0 0,-5 0 0,0 0 16,-27 0-16,25-4 24,0 4 0,0 0-16,-3-4-32,-22 4 24,23 0 0,2 0-8,-2 0 8,4 0 24,-27 0-24,25 0 0,2 0-24,0 0 24,0 0-40,-27 0 40,27 0-8,2 0 8,1 0 0,-1 0 48,-29 0-48,31 0-16,-2 0 8,0 0-48,0 0-24,-29 0 80,27 2-40,-2-2 24,0 2 32,0 0 24,-25-2-40,21 0 32,-2 2-8,-3 0 16,-9 0-16,-7-2-24,18 3 24,-13-3 24,1 0 40,10 2 0,-16-2-88,5 0 88,1 2 0,0-2-72,0 0 16,-6 0-32,17 0 16,-13 0-8,2 0 24,15 2-24,-21-2-8,17 2-8,-1 0 40,3 0-32,2-2-8,-21 0 8,19 2 32,4-2-80,-3 0 48,3 2 40,-23-2-40,25 0 8,2 0 24,-2 0-32,2 0 24,-27 0-24,25 0-24,2 0-8,0 0 48,0 0-40,-27 0 24,27 0 8,0 0 8,-2-4-32,-4 0 48,-21 4-32,19-4 8,0 4 16,-1-4-8,1-1 8,-19 5-24,17 0 24,-1-4 0,-9 0 32,16 0-24,-23 4-32,16 0 0,1-4-24,-11 0-8,19-1 16,-25 5 16,6-4 24,19 0 0,-19 4-24,17-4 40,-23 4-40,7-4 0,13 4 0,-13 0 16,13-4-8,-20 4-8,7 0 24,11 0-8,-13-5-16,1 5 0,-6 0 0,16 0-64,-11 0 104,1 0-32,0 0 8,-6 0-16,6 0 16,1 0-32,-1 0 16,-2 0 40,-4 0-40,6 0 48,0 0-64,-1 0 48,1 0-48,-6 0 16,6 0-40,11 0 56,-13 0 24,0 0-56,-4 0 16,17 0 40,-13 0-32,12 0-40,-9 0 40,-7 0-8,16 0 16,-9 0-40,11 0 56,-14 0-40,-4 0 8,17 0-24,-13 0-8,13 0 0,-11 0 64,-6 0-32,17 0-8,-11 0 8,15 0 8,-15 0-40,-6 0 32,25 0 8,-8 0 8,-1 0-32,1 0 56,2 0-24,-19 0-16,18 0 0,1-4 24,0 4-40,-19 0 16,19-4 40,3 4-16,-1 0 0,2-4 8,0 0-24,-23 4-8,21 0 0,2-4 0,-2 4 24,1 0-24,-22 0 0,23 0 32,2 0-8,0 0 16,2 0-32,-27 0-8,27 0 16,-2-4 24,2 4-80,0 0 64,-27 0-24,27-5-24,3 5-16,-3 0 56,0 0-32,-27 0 16,27 0 16,-4-4 8,1 4-64,1 0 56,-25 0-16,25 0 24,0 0-16,-2 0 32,2-4-40,-25 4 0,23 0 16,2 0-40,0 0 8,2 0 0,-27 0 16,27 0-24,-4 0 40,2 0-8,-6 0-16,-19 0 8,20 0 8,3 0-16,-4 0-8,4 0 40,-23 0-24,21 0-24,0 2 40,-1-2-16,3 0-56,-23 0 56,21 0 16,2 0-40,0 0 8,4 2 56,-27-2-40,25 2 24,2-2-48,2 2 40,-2-2-8,-27 0-8,27 0-40,2 2 96,0-2-48,0 0-16,-29 0 8,30 0 8,-1 0-8,-2 0-8,2 3-8,-29-3 16,25 0 16,0 0 8,0 2-24,0-2 24,-25 0-24,25 0 0,-2 0-8,-1 2 8,-1-2 48,-21 0-48,21 0-24,0 0 32,2 0 8,0 0-40,-23 0 24,23 0 40,-1 0-56,1 0-24,-2 0 32,-21 0 8,23 0 0,0 0-40,-2 0 64,2 0-24,-23 0 0,20 0-40,1 0 40,0 0-8,-2 0-24,-19 0 32,18 0 40,1 0-16,0 0-32,0 0 32,-19 0-24,18 0-40,-1 0 16,0 0 8,-1 2 48,-16-2-32,6 2 24,17 0-24,-16 0 40,15-2-96,-22 0 56,7 0-24,11 0 24,-11 0 0,13 0 0,-20 0 0,7 2 40,18 0-32,-19-2-32,19 2-16,-25-2 40,17 0-64,1 0 56,-1 0 8,2 0 0,-19 0 0,16 0 8,3 0-32,0 0 40,-1 2-8,-18-2-8,19 2 0,-2-2-8,-1 0-48,1 0 72,-17 0-16,6 0 24,15 0-24,-15 0 64,13 0-104,-19 0 40,4 0-32,13 0 40,-13 0-16,0-4 8,-4 4 0,6 0 8,1-4 8,-3 4-32,2-4 72,-6 4-56,4 0 8,0 0 8,-4 0 8,5-4-40,-5 4 16,0 0-8,4 0-16,0 0 24,-4 0 0,0 0 0,4-4 8,-4 4 8,0 0-32,4 0-8,-4 0 24,0 0-16,0 0 8,4 0 16,-4 0-56,0 0 48,0 0 24,5 0 16,-5 0 8,0 0-8,0 0-40,4 0 16,-4 0-40,4 0-8,-4 0 88,0 0-56,4 2 24,2 0 16,-2 0-16,3 2-8,-7-4-16,6 2 48,0 0-8,0 0 32,1 2 8,-7-4-80,16 2 24,-16 1 16,6-1-24,1 0-16,-7-2 0,6 0 24,-2 2 16,0 0 8,0 0 48,-4-2-96,0 2 48,5 0-8,-5 0-56,0 0 16,0-2 0,4 0-8,-4 2-48,0-2 48,0 0-32,0 0 40,0 0-24,0 0 8,0 2-8,0-2-8,0 0 32,0 3-88,0-3 40,0 0-32,0 0 0,0 0 80,4 0-72,-4 0 16,4 0-16,-4-5 8,0 5 64,4-4-40,-4 0-40,4 4 32,1-6-64,-5 6 112,4-4-104,0-1 16,0 1-80,-4 0-80,0 4 248,4-4-536,0 0-313,1 4-423,-5-4-304,0 4 1576,4-4-2041,-4-1-991,-4-28-401,4 16-2056,0 17 5489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2:31.92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0 4849,'0'0'0,"0"0"128,0 3-24,4-1 64,0 2 96,15 0 120,-13 0 56,19-2 96,-25-2-536,17 2 624,2 0 72,-1 0 40,3 1 17,-21-3-753,23 0 712,0 2-120,2-2-32,4 2-112,-29-2-448,27 0 328,4 0-16,1 0-72,-1 0-64,-31 0-176,33 0 152,2 0-8,3 0-32,1 0 16,-39 0-128,42 0 152,6-4 0,-2 4 33,1 0 55,-47 0-240,50 0 232,-4-5 16,0 1 8,-2 4-48,-44 0-208,45 0 208,1 0-16,2 0-64,2 0 16,-50 0-144,48 0 104,2 0 16,2 0-40,-2 0 0,-50 0-80,52 0 136,0 0-56,2 0 72,4 0-64,-58 0-88,56 0 56,2 0 72,1 0 32,-1 0 0,-58 0-160,58 2 200,0-2-56,7 0-136,1 0 72,-66 0-80,67 0 24,2 0 40,-3 2 32,3 0-56,-69-2-40,68 3 48,3-1 0,0 0-48,-2 0 40,-69-2-40,70 2 56,-1 0-8,0 0 48,-3-2-24,-66 0-72,69 2 88,-1-2-16,-3 2 24,-1-2-24,-64 0-72,65 2 121,-1-2 7,1 0 24,1 0-32,-66 0-120,63 0 96,-3-4 56,1 0-104,-5 4 72,-56 0-120,58-4 80,0 4-56,0-4 48,3 4-24,-61 0-48,64 0 56,1 0 0,-1 0 32,3 0-64,-67 0-24,64 0 80,5 2-32,0 0 0,-3-2 16,-66 0-64,69 2 64,-3 2-16,1 0 8,2 0 8,-69-4-64,66 2 24,-1 0 40,-5 3-16,-4-3-48,-56-2 0,54 6 64,-2-4-48,0 2 8,2 0 48,-54-4-72,54 0 32,0 2-24,3 1-16,-1-1-8,-56-2 16,56 0-24,4 0 24,-1 0 40,3 0-40,-62 0 0,60 2 0,3 0 24,-1 0-16,-2 0 24,-60-2-32,63 4 8,-1 2-16,3 1-8,-1-1 40,-64-6-24,63 6 16,-1-2-8,0 2-16,-1-1-48,-61-5 56,64 4-32,-1 2 32,1 2-32,1 9 48,-65-17-16,62 4-24,0 4-16,3 11-8,-1-13 16,-64-6 32,69 19-32,0-13 0,-5 15 8,-1-17-8,-63-4 32,62 7-16,-2-5 40,1 0 0,1-2 0,-62 0-24,60-4-24,-3-3 0,-1-9 16,-6 16-48,-50 0 56,50-7 24,0-9-32,-3 12 8,1-3 8,-48 7-8,44-6-24,0 0 24,-3 0-8,-3-1 8,-38 7 0,39-16 8,-3 16-56,-3-6 8,-2 1 0,-31 5 40,31-4-32,0 0 32,1 0 0,-3 4-32,-29 0 32,29-4 0,-2 4 16,2 0-16,-2 0 0,-27 0 0,27-4 0,2 4-24,-2-5 0,0 1 24,-27 4 0,29-4 0,-1 0 48,-1 0-8,2 0-40,-29 4 0,27 0 0,2-4-16,0-1-24,0 1 72,-29 4-32,29-4-16,2 0 0,1 0 8,1 0-8,-33 4 16,33-7-8,-4 3 16,3 0 16,-1 4-48,-31 0 24,29-4-24,4 4 24,-2-4 16,3 4-72,-34 0 56,33 0 32,2 0-72,-1-5 0,1 5 40,-35 0 0,37 0-40,-1 0 72,1 0-32,3 0-64,-40 0 64,35 0-80,7 0 32,-3 0 0,5 3 56,-44-3-8,46 2 0,-1 0 0,3 0-8,0 0-40,-48-2 48,48 4 8,-2 0-8,-3 2 16,3-1 16,-46-5-32,42 4 16,-1 0-16,1-2 16,0 0-32,-42-2 16,39 2-16,-1-2 16,-1 2-48,-4 0 64,-33-2-16,34 0-16,-5 0 16,-2 0 0,0 0 16,-27 0-16,21 2 0,-1-2-16,-3 3 16,0-3-32,-17 0 32,6 0 0,17 0 0,-7 0 8,1 0 32,-17 0-40,21-5-16,4 5-16,0 0 56,0-4-48,-25 4 24,18 0-16,-1-4 56,-11 0-64,15 4 32,-21 0-8,6-4 0,1 4-8,9-4-8,-12 4 40,-4 0-24,5-5-24,1 5 24,0 0 0,11 0-24,-17 0 24,0 0 40,6 0-72,11 0 8,-13 2-32,-4-2 56,6 3-40,13-1 40,-15 0 8,2 0 8,-6-2-16,21 4 24,-15 0-48,15-2 64,-15 0-56,-6-2 16,25 2 16,-6 3-8,2-1-16,2-2 32,-23-2-24,22 2-40,1 0 40,2 0-24,0 0 24,-25-2 0,25 2-16,-2 0 16,4-2 16,-2 2-40,-25-2 24,27 2-16,-2 0 32,-2 1-8,0-3-32,-23 0 24,19 0 24,1 0-72,1 2 16,0 0 56,2 0-64,-23-2 40,23 2 0,0 0 16,0 0-32,2 0 32,-25-2-16,22 2-32,3 0 24,2 2 32,0-1-24,-27-3 0,28 2 40,-1 0-40,-2-2 0,2 0-24,-27 0 24,29 0-32,-2 0 24,0 0 8,-2-4 8,-25 4-8,25 0-8,-2 0 8,-3-5-96,1 5 128,-21 0-32,17 0-24,-11 0 16,15 0 56,-15 0-64,-6 0 16,17 0-8,-13 0-8,2 0-8,0 0-24,-6 0 48,5 2 8,-1 1-32,0-1-56,0 2 40,-4-4 40,0 4-72,4-2-16,0 4 24,-4-2-192,0-4 256,5 7-345,-5-1-151,0 11-160,0-11-104,0-6 760,0 6-928,0 13-128,0-15-129,-5 4-151,5-8 1336,-6 9-1536,-15-1-321,3-2 9,-12-2 360,30-4 1488,-37 0-4049,37 0 4049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2:35.74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262 211 3136,'0'0'0,"0"0"2265,0 0-2193,-2-5-24,0 5 8,0-4 0,2 4-56,-4 0 40,0 0 8,0 0 48,0 0 24,4 0-120,-5 0 176,1-4 16,2 4 0,-2 0-32,4 0-160,-4 0 144,0 0-32,0 0-32,-1 0-32,5 0-48,-4 0 40,0 0-8,2 2-24,-4 0 32,6-2-40,-2 2 40,-5 0-8,1 3 24,2-3-64,4-2 8,-6 4 32,0-2 0,-1 2-16,1-2 80,6-2-96,-6 2 56,0 0 16,-1 0 16,-1 0-8,8-2-80,-8 3 104,-1-1-24,1-2 40,-9 2-16,17-2-104,-4 0 104,-2 0 0,-11 2-8,13-2 16,4 0-112,-6 0 104,-2 0-16,1 2-24,-1 0-24,8-2-40,-6 0 40,2 2-16,-1-2 8,3 2 0,2-2-32,-2 0 24,2 2 0,0 0 16,0-2 0,0 0-40,0 2 24,7-2 16,-1 2-16,13 3-8,-19-5-16,4 2 64,14 4 41,-11-4 31,16 0 40,-23-2-176,16 2 192,1 0 48,4 0-8,-1 0 32,-20-2-264,23 0 272,6 0-64,3 0-16,5 0 0,-37 0-192,40 0 192,1 0 24,-1 0 48,-1-4-56,-39 4-208,42-4 168,-3 0 8,5 0-88,0 0 32,-44 4-120,43-5 112,1 1-16,0 4-40,-1-4 16,-43 4-72,44 0 40,-2-4 0,-1 4 16,1 0-8,-42 0-48,40 0 40,-1 0 0,-2 0-16,1 0 0,-38 0-24,37 0 40,-1 0-8,1 0 16,-4 0-8,-33 0-40,36 0 32,-3 0-8,-2 0-24,3 0 40,-34 0-40,31 0 32,0 0 32,0 0 24,-2 0-23,-29 0-65,29 0 80,-1 0-24,1 2-24,0 0 80,-29-2-112,31 0 80,-2 2-24,2 0 48,-2-2-80,-29 0-24,25 2 56,2 0-8,-2 1-24,0-1 32,-25-2-56,25 2 48,0 0-24,-2-2-16,2 2 40,-25-2-48,23 0-16,2 0 96,0 2-8,2-2-80,-27 0 8,27 0 88,-2 0-136,0 0 48,-2 0 40,-23 0-40,25 0-24,0 0 88,0 0-40,0-4-8,-25 4-16,23 0 48,-1 0-40,1 0 24,0 0-48,-23 0 16,21-4 8,2 4 0,0 0 8,0 0 40,-23 0-56,25 0 8,0 0 0,0 0-16,2 0-16,-27 0 24,29-5-8,-2 5 16,2 0 16,0 0 8,-29 0-32,31 0 56,0 0-24,-1-4-24,-1 4 16,-29 0-24,29-4 24,-2 4 24,2 0-48,-2-4 40,-27 4-40,27 0 24,0 0-24,-2 0 32,2 0-56,-27 0 24,27 0 32,2 0-32,-2 0 0,0 0 40,-27 0-40,25 0-24,2-4 32,-2 4 16,2-4 8,-27 4-32,25 0 24,0 0 0,0 0-16,-2 0-8,-23 0 0,25 0 32,0 0 0,0 0-8,2 0 24,-27 0-48,25 0 8,2 0 16,-2 0-16,0 0-8,-25 0 0,25 0 0,0 0 16,2 0 8,0-5-24,-27 5 0,25 0 8,2 0-8,-4 0-8,0 0 16,-23 0-8,23-4 48,-3 4-16,-1 0 8,0 0 32,-19 0-72,17-4 56,-1 4 8,-10 0 8,15 0-8,-21 0-64,6 0 72,11 0 0,-11 0-8,1 0-16,-7 0-48,18 0 56,-11 0-24,9 0 8,-12 0-24,-4 0-16,19 0 0,-15 0 16,17 0-8,-15 0 16,-6 0-24,23-4 24,-6 4-24,-1 0 32,1 0-72,-17 0 40,19 0 0,2-4 0,-3 4-40,3-4 64,-21 4-24,19-4-8,2 4 16,-3-5 32,1 5-24,-19 0-16,19 0 24,0 0-24,-1 0 0,1 0-32,-19 0 32,17 0-24,-1 0 24,1 0 0,2 0 24,-19 0-24,18 0 0,3 0-8,0 0 16,-2 0 0,-19 0-8,21 0 16,1 0 16,-1 0-40,4 0-40,-25 0 48,25 0-8,0 2-8,4-2 16,-2 0 0,-27 0 0,31 0 16,1 3-32,-1-1-8,2-2 72,-33 0-48,33 2-8,1-2 16,-3 0 0,0 0-24,-31 0 16,31 0 0,1 2-24,-3-2 24,-2 2-16,-27-2 16,27 2-8,-2 0 8,0-2-48,0 0 24,-25 0 24,25 0 16,-3 0-8,3 0 16,-4 0 8,-21 0-32,25 0 40,-2 0 0,2 0 24,0 0 40,-25 0-104,25-4 104,2 4 24,0-4 24,0 0 24,-27 4-176,29 0 184,0-5 8,3 5 24,1 0-96,-33 0-120,33 0 88,2-4 8,5 4-39,2-4 7,-42 4-64,43 0 80,-1-4-40,0 4 0,-3 0-8,-39 0-32,40 0 16,-1 0 16,1 0-8,-3 0 0,-37 0-24,42 0 0,1 0 24,-1 0-8,2 0 16,-44 0-32,45 0 32,1 0-32,2 0 24,-2 0-16,-46 0-8,48 0 64,-1 0-32,3 0 48,0 0-80,-50 0 0,52 0 24,2 0-16,-2 0 8,0-4 48,-52 4-64,55 0 8,-6-4 80,6 4-40,-1-5-24,-54 5-24,54 0 88,-2 0-64,0 0 40,-4-4-16,-48 4-48,43 0 40,1-4 0,-2 4-40,-1-4 56,-41 4-56,44 0 56,-3 0-72,3 0 56,-2-4-32,-42 4-8,41 0 16,3 0 8,-4 0-24,1 0 0,-41 0 0,40 2 16,-1 0 32,3 0 16,1 0-40,-1 0 16,-42-2-40,42 2 0,1-2 8,-1 0-16,-5 0 16,-37 0-8,38 0 64,-3 0-40,-1 0 32,1 0-24,-35 0-32,31 0 0,2 0-8,1 0-16,1 0-8,-35 0 32,35 0-8,3 0 32,-5 0 64,0 0-96,-33 0 8,34 0 24,-3 0 0,0 0-48,0-4 56,-31 4-32,29 0 0,5 0-8,-3 0-32,2 0 40,-33 0 0,36 0-24,-3 0 40,4 0 8,1 0-24,-38 0 0,37 0 8,3 0-16,-3 0-48,1 0 48,-38 0 8,33 0-16,0 0 40,-2 0 16,1 0-48,-32 0 8,29 0-32,0 0-16,-2 0 32,0 0 32,-27 0-16,25 0 0,2-4 40,-2 4-64,0 0 24,-25 0 0,27 0-16,-2-4 32,2 4 8,0 0-40,-27 0 16,29-4 40,0 4-64,0-5-16,5 5 56,-34 0-16,33 0-16,2 0 16,5 0 0,-1 0 0,-39 0 0,40 0-16,-1-4 32,1 4-16,-1 0 0,-39 0 0,38 0 0,-3 0 16,3 0-16,-3 0 0,-35 0 0,35-4-16,1 4-24,-5 0 16,0 0 16,-31 0 8,29 0 24,2-4 8,-1 4-56,-1 0 24,-29 0 0,29 0 0,-2 0-24,2 0 64,0 0-40,-29 0 0,31-4 8,3 4 8,-3 0 8,2 0-24,-33 0 0,33 0 40,-1 0-24,3 0-48,-2 0 88,-33 0-56,34 0-40,3 0 56,-2 0 8,-1 0-24,-34 0 0,37 0 0,-2 2 24,1-2-64,1 2 16,-37-2 24,36 2 16,-1-2-16,2 0 96,-3 0-72,-34 0-24,33 0 16,-2 0-32,0 0-96,3-4 88,-34 4 24,33 0-24,2-4 48,5 0 24,4-1-24,-44 5-24,47-6 40,7 0-24,3 0-32,1-1 16,-58 7 0,60-4-24,-2 0-24,3 4 32,-1-4-24,-60 4 40,60 0 40,1 0-40,-3-4 48,0 4-32,-58 0-16,56 0 0,1-4 0,-1-1-48,0 5 72,-56 0-24,54 0-16,2 0 16,-4-4-8,-2 4-32,-50 0 40,48-4 16,-2 4-8,-1 0 16,-45 0-24,48-4 104,-48 4-104,44 0 24,2 0-72,-3-4 8,1 0-24,-44 4 64,44-5-40,0 5 80,-1 0 0,1-4-80,-44 4 40,42 0-88,-3 2-48,3 3 8,1 1 24,-43-6 104,50 2-8,4 0 40,3-2 8,-1 2-112,-56-2 72,54 0 0,4 0-56,0 0 72,5 0 72,-63 0-88,62 0 24,-4 0-24,1 0 0,-5 0 16,-54 0-16,52 0 0,-2 0 0,0 0-24,-3 0 24,-47 0 0,48-4 8,2 4 32,-2-4-40,-2 4-16,-46 0 16,48-4-8,-3 4-16,1 0 56,2 0-8,-48 0-24,46 0 16,-3-5 24,-1 5-16,-2 0-16,-40 0-8,39-4 16,1 4-32,-3-4 8,-2 0 48,-35 4-40,38-4-16,-1 0 32,1-1-16,1 5-56,-39 0 56,42-4 0,-3 0 16,1 4-8,-3-4 32,-37 4-40,38 0 16,-3-4-8,1 0 24,-3 4-48,-33 0 16,35-5 0,-2 5 0,1 0 0,3 0-24,-37 0 24,38 0 0,1 0 8,1 0-32,-1 0 48,-39 0-24,40 0-32,1 0-24,-1 0 24,-1 0-24,-39 0 56,42 0 16,-2 0-8,-1 0 8,1 3 0,-40-3-16,37 2-32,-2 0 32,1 0-8,-1 0 32,-35-2-24,33 4 0,-1-2 16,-1 2-16,-2-2 0,-29-2 0,27 5 24,-4-1-40,0-2 56,-2 0-40,-21-2 0,18 2-16,3 0 16,0 0-8,2-2 40,-23 0-32,25 2 56,2-2-48,4 2-8,0 0-24,-31-2 24,31 0-40,3 0 40,1 0 0,0 2-24,-35-2 24,38 2 16,-1 1-32,1-1 16,1 0 0,-39-2 0,42 2 0,-3 0-8,1 0 8,-3 0 8,-37-2-8,38 0 0,-3 2 0,-2 0-24,-3-2-16,-30 0 40,25 0-8,-1 0-16,-3 0 24,-2 0 8,-19 0-8,19 0 0,-13 0 24,15 0-24,-17 0 0,-4 0 0,17-4 0,-13 4 16,0 0-32,2 0-40,-6 0 56,6 0-32,1 0 24,-3 0 16,0 0 8,-4 0-16,4 0 0,-4 0-64,4 0 24,-4 4 72,0-4-32,4 2-64,-4 2 40,0 1-32,0-1 8,0-4 48,0 6 0,-2 0-24,-4 0 40,0 1-96,6-7 80,-6 16-72,-1-11 48,-9 3-16,10 8 32,6-16 8,-21 5-40,4 11-8,-2-9-16,-1 9-8,20-16 72,-25 6-48,-2 15 48,-7-15 0,-1 13 0,35-19 0,-44 6-80,-4 11-40,-6-11 0,-6 3 8,60-9 112,-67 18-32,-8-11-80,-6 1 24,-10-2-89,91-6 177,-96 6-216,-4 3-24,-4-3-96,-2-2-24,106-4 360,-110 2-432,-11-2-72,-4 0-48,-6 0-96,131 0 648,-133-6-784,-6-11-145,-7 11-247,-4-13-336,150 19 1512,-153-18-1921,-10-3 121,-7-4-3353,170 25 5153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2:41.11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61 109 4432,'0'0'0,"0"-17"697,-2 11-633,0-17-8,2 23-56,0-6 96,-2 2 64,0-1 112,0-1 96,2 6-368,-2-6 456,0 2 48,0 0-40,0-3-40,2 7-424,-2-4 416,-3 0-80,1 0-40,0 4-16,4 0-280,-2-4 201,-2 4 15,0 0 8,2-4-32,2 4-192,-5 0 144,3 0-8,0 0-48,0 0-24,2 0-64,-2 0 40,0 0-24,2 0 0,0 0-24,0 0 8,0 0 8,0 2-8,4 2 16,2 0 24,1 0 16,-7-4-56,18 6 88,-11-1 32,13-1 40,-20-4-160,17 4 216,4-2 32,2 4 8,2-4 64,2 0-24,-27-2-296,29 0 264,0 0 0,4 0-96,1 0 48,-34 0-216,37 0 224,0 0-48,3 0 8,2 0-63,-42 0-121,43 0 88,3-4-16,2 4 0,2 0-56,-50 0-16,52 0 40,2 0-16,-2 2 8,2-2 8,-54 0-40,52 2 64,4 0 8,2-2-48,-1 0 32,-57 0-56,56 0 8,2 0 32,-2 0 72,2 2-64,-58-2-48,63 0 88,-1 3 8,1-3-8,-3 0 48,-60 0-136,58 2 160,0 0 0,-1 0 72,1 0 32,-58-2-264,58 2 296,2 0 8,-1 0 16,1 0-16,-60-2-304,60 4 248,-4 1-24,3-3-40,-5 0-16,-54-2-168,56 2 192,0 0-8,0 0-15,1 2-1,-57-4-168,56 2 112,-2 0 8,-2 0-8,0 0-32,-52-2-80,56 3 88,-2 3-24,0-2-16,2 2 40,-56-6-88,54 6 72,0-1 16,1-1-24,-1 2 0,-54-6-64,52 4 80,4 2-24,-2-1-8,0-1-8,-54-4-40,50 4-32,0 0 24,-2 0-8,0 0-8,-48-4 24,49 2 40,-1 3 32,2-5 8,0 2 72,-50-2-152,50 0 120,4 0 48,-2 0 0,4-5-32,-56 5-136,56-4 168,5 0-80,1-2-24,1 2-32,-63 4-32,62 0 72,-2-4 8,3-1-40,-1 5 8,-62 0-48,63-4-8,3 0-48,-1 4 96,-1 0-40,-64 0 0,63 0 24,-3 0 8,-2 0-72,0 0 40,-58 0 0,57 0-40,-5 2 56,0 0-16,-3 5 24,-49-7-24,48 2-16,0 0 40,0 0-24,-2 0-8,-46-2 8,46 2 0,-1 0 8,-1-2-40,2 0 64,-46 0-32,41 2 40,-3-2-24,1 0 48,-3 0-80,-36 0 16,35 2 40,0-2-24,3 2 8,-1 0-32,-37-2 8,40 0 0,-1 0 0,1 2 32,1 0 8,-41-2-40,40 3-8,2 1 8,-3 0-96,1 2 48,-40-6 48,39 2 40,1 4-80,-1-1-24,1-1 72,-40-4-8,37 6-48,1-4 32,-3 4 72,2-2-88,-37-4 32,36 5 32,-1-3-8,1 0-8,-3 0-16,-33-2 0,33 2-40,-2 0 40,5 0-16,-3 0 96,-33-2-80,37 2 40,-1-2-56,-1 0 16,3 0-64,-38 0 64,33 0 0,2 0-24,1-4 24,-1 4 8,-35 0-8,33-4-24,5 4 40,-1-4-8,1-2 8,-38 6-16,41-7-24,-1 1 24,1 2 8,3 0-8,-44 4 0,42-4 0,1 4 32,-3 0-32,-1-5-16,-39 5 16,40-4 16,-3 0-16,3 0-16,-7 4 40,-33 0-24,31 0 24,-2-4-32,-1 4 16,-1 0-80,-27 0 72,27-4 8,-5 4 32,1 0-24,0 0 48,-23 0-64,19 0 0,0 0 16,1 0-48,-1 0 32,-19 0 0,17 0-8,4 0-8,-3 0 56,5 0-56,-23 0 16,23 0-8,2 0 8,2-5-16,2 5 32,-29 0-16,34 0 40,-1 0-32,0 0-8,-2 0 24,-31 0-24,34 0-8,-5 0-16,0 0 48,0 0-64,-29 0 40,27 0 24,0 0 0,-2 0-32,0-4 56,-25 4-48,25 0-48,2 0 48,-2 0-24,0 0 8,-25 0 16,25 0-16,-2 0 8,4 0 32,0-4-40,-27 4 16,27 0 32,2 0-32,0-4 24,0 0-16,-29 4-8,31-4-8,-1 0 16,1-1 8,2 1 8,-33 4-24,35 0 0,-1-4 32,-3 4-48,2-4 16,-33 4 0,31-4 0,3 4-16,-3 0 16,-2 0-24,-29 0 24,29 0 0,-2 0-16,0 0 32,2 0 8,-29 0-24,27 0 40,0 0-24,-4 0 8,2 0-48,-25 0 24,23 0-16,0 0-24,0 0 32,0 0-8,-23 0 16,23 0 40,-5 0-16,1 0-48,-2 0 8,-17 0 16,16 0-8,3 0 16,-13-4 8,19 4 48,-25 0-64,7 0 56,16 0-56,-17 0 8,17 0-16,-23 0 8,6 0-56,17-5 32,-17 5 32,19 0-40,-25 0 32,6 0 32,19 0 8,-6 0-80,2 0 96,-21 0-56,20 0-24,3 0 32,-2 0-8,2 0-24,-23 0 24,21 0-40,0 0 56,-1 0-16,1 0 24,-21 0-24,23 0 0,-2 0-40,0 0 40,0 0 16,-21 0-16,18-4 24,3 4-48,0 0 32,0 0-40,-21 0 32,20 0 24,3-4 0,2 4-40,0 0 32,-25 0-16,25 0 0,2 0 24,0 0-32,0 0 16,-27 0-8,27-4-48,3 4 96,-3 0-32,2-4-56,-29 4 40,31 0 16,-4 0-56,0-4 40,-2 4 64,-25 0-64,27 0 40,-2 0-24,0 0-32,-2-5 16,-23 5 0,21 0 16,-3 0-8,1 0 48,0-4-72,-19 4 16,16 0 16,5 0-32,-2 0-8,-2 0 48,-17 0-24,20 0 24,-1-4-8,0 4-40,0 0 48,-19 0-24,20 0-48,1 0 80,2 0 0,2 0-32,-25 0 0,25 0 0,4 0 24,0 0-40,2 0-8,-31 0 24,32 0-16,3 0-32,-2 0 32,3 0 72,-36 0-56,33 0 8,-2 2-8,0 0 40,1-2-40,-32 0 0,29 2 16,0 0 8,-4 1-32,-4-3-8,-21 0 16,20 0 40,1 2-56,-4-2 32,2 2 40,-19-2-56,16 2-32,-10 0 32,17 0 0,-16 0 16,-7-2-16,20 0 0,-13 2 64,13-2-64,-13 2-48,-7-2 48,18 0 24,-11 0-88,11 0 64,-11 0 24,-7 0-24,22 2-16,-15 0 48,16 0-24,-7 0-16,1-2 16,-17 0-8,17 3 24,-11-1-8,19-2 8,-19 2 8,-6-2-32,19 2 0,-13 0-40,11 0 48,-13 0-32,-4-2 24,6 2 0,0 0 16,0-2-16,1 0 0,-7 0 0,6 0 8,0 0 8,0 0 8,1 0 16,-7 0-40,6 0 0,11 0 40,-13 0-48,12 0 8,-16 0 0,4 0 24,13 0-48,-11 0-48,11 0 32,-17 0 40,6 0 0,11 0 16,-11 0 48,13 0-24,-19 0-40,4 0 0,15 0-8,-15 0 8,13-4 8,-17 4-8,6 0 0,10-4 16,-11 4 40,1 0-112,-6 0 56,6-4 0,0 4 56,1 0-72,-1 0 160,-6 0-144,4-4-40,0 4 40,0 0-16,0 0-72,-4 0 88,5 0 0,-1-5 16,-4 5 8,4 0-8,-4 0-16,4 0 64,0 0-56,0 0-32,1 0 48,-5 0-24,4 0-8,-4 0-24,4 0 104,0 0-104,-4 0 32,4 0 0,0 0 0,-4 0 40,0 0-40,0 0 40,0 0 16,5 0-40,-5 0-16,0 0 64,0 0-48,0 0 8,0 0 72,0 0-296,0 0 424,4 0-200,-4 0-24,4 0 56,0 0-64,0 0 16,0 0 24,-4 0-32,4 0 0,1 0-56,1 0 56,11 0-32,-17 0 32,4 0-24,2 0 64,11 0-56,-13 0 8,-4 0 8,16 0 0,-11 0 24,11 0 8,-12 0-32,-4 0 0,19 0-56,-13 0 40,13 0 16,-13 0 0,-6 0 0,23 0 96,-17 0-96,19 0 0,-8 0 24,-17 0-24,17 0-64,1 0 104,1 0-40,0 2 0,-19-2 0,19 3 80,-1-3-136,1 2 56,2-2 40,-21 0-40,21 2 0,-1 0 40,1 0-48,-2 0-32,-19-2 40,19 2-32,-1 0 24,-1 0-32,0 0 40,-17-2 0,16 0-48,1 0 40,0 0-24,-1 0 32,-16 0 0,17 2 40,-1-2-64,-9 2 64,20 1-56,-27-3 16,16 2-8,3-2 32,0 2-24,2 0 16,-21-2-16,23 2 16,-3 2 24,5 0-56,2-2-24,-27-2 40,25 2-40,2 5-56,-4-1 80,2 0 48,-25-6-32,23 6 0,0 1 64,0-3-48,2 2-32,-25-6 16,23 4 0,0 0-64,-1-2 32,-1 2-32,-21-4 64,23 3-16,0-1 16,0-2 40,2 0 32,-25 0-72,23 2 24,2-2 0,-2 0-24,-1 0 0,-22 0 0,21 0 16,2 0 0,-2 0-32,2 0 0,-23 0 16,23 0-8,-2-4-24,-1 4 32,1 0 0,-21 0 0,21 0-8,0 0 32,2 0-8,-3 0 8,-20 0-24,21 0 0,2 0-24,-2 0 8,0 0 40,-21 0-24,23 0-8,-3 0 8,3 2 8,0-2-56,-23 0 48,21 0 8,2 0-16,0 2 16,0-2 24,-23 0-32,23 2 0,-1 0 8,-1 0-96,2 0 16,-23-2 72,23 0 80,0 2-64,0-2 24,0 0 16,-23 0-56,22 0-136,1 0 120,0 0 32,0 2-56,-23-2 40,25 0 40,0 2-24,0-2-48,0 0 88,-25 0-56,25 0-24,0 0 32,0 0-8,0 0 0,-25 0 0,25 2-40,0 0 16,2 1 48,-4 1 8,-23-4-32,25 2 48,-2 2-48,-1 0-8,1 0-24,-23-4 32,23 4 40,2-2-40,-2 3-24,2-3 80,-25-2-56,23 4-40,0 0 24,2-2 40,0 2-104,-25-4 80,27 2 40,0 3-40,-2-3 16,0 0-56,-25-2 40,25 2 16,-2 0-32,2 0 0,-1 0 56,-24-2-40,25 0 16,-2 2-16,2 0 24,-4-2 8,-21 0-32,23 0-16,2 2 0,-2 0 16,0 0-48,-23-2 48,23 2 0,-1 1-16,-1-1-8,2 0 72,-23-2-48,19 2-64,2-2 24,-3 2 16,1-2-96,-19 0 120,23 2-32,0 2 24,-2-2 8,2 0 40,-23-2-40,20 2 24,1-2-24,2 0-56,-2 0 56,-21 0 0,21 0 0,2 0-8,-3 0 32,1 0-8,-21 0-16,23 0 24,0 0-8,0 0-16,0 0-16,-23 0 16,23 0 0,-1 0-24,1 0 32,2-4 8,-25 4-16,23 0 0,0 0 16,0 0-16,0 0-40,-23 0 40,25-4-40,-2 4 40,0 0-16,-1 0 80,-22 0-64,23 0 56,2 0-56,-4 0 16,0 0-32,-21 0 16,21-4-40,-3 4 64,1 0-32,2-4-8,-21 4 16,19 0-16,-1 0 8,-1-4-8,2 4 96,-19 0-80,6 0 0,21 0-56,-10 0 48,1-5-32,-18 5 40,19 0-64,0 0 88,-3 0-24,3 0-64,-19 0 64,21 0 152,-2 0-152,-1 0 0,1 0-8,-19 0 8,19 0-80,2 0 16,0 0 24,-1 0 80,-20 0-40,19 0-16,2 0 72,-2 0-48,-1 0 16,-18 0-24,19 0 0,-2 0 32,-1 0-48,-9 0 16,-7 0 0,24 0 16,-7 0-96,0 0 120,-11 0-64,-6 0 24,25 0-16,-19 0 0,17 0 32,-17 0-56,-6 0 40,23 0 16,-17 0 72,15 0-104,-14 0 48,-7 0-32,20 0-32,-13 0-40,15 0 40,-15 2 8,-7-2 24,23 3-16,-17-3 16,19 2 40,-19-2-48,-6 0 8,23 2 24,-17 0-24,15 0-40,-15 2 24,-6-4 16,23 2 0,-17 0 0,19 0 0,-19 0 16,-6-2-16,28 0-16,-12 2-8,1-2 48,-1 0-24,-16 0 0,7 0 0,18 3 16,-9-3-56,1 0 64,0 0 8,-17 0-32,16 0 64,3-5-48,0 5-56,-1 0-40,-18 0 80,21-4-80,0 0 48,0 4 48,0-4 24,-21 4-40,18 0 16,1-4 8,2 0-40,0 4 32,-21 0-16,23 0-16,-1 0-8,1-5 40,2 1 8,-25 4-24,25 0-16,0-4 32,-2 4-32,4 0-24,-27 0 40,25 0-8,-2 0-8,2 0-8,-2 0 24,-23 0 0,23 0 24,2 0-24,-2 0 0,2 0-24,-25 0 24,22 0-40,1 0 104,0 0-40,0 0-72,-23 0 48,23 0 0,0 0-120,-2 0 104,-1 0 112,-20 0-96,21 0-40,-2 0 88,2 0-80,-3 0 0,-18 0 32,19 0 40,0 0-64,0 0 64,-1 0-40,-18 0 0,17 0 40,2-4-96,-1 4 48,-1 0 8,-17 0 0,19-4-40,-3 4 88,1-4-56,-11-1-24,-6 5 32,25-4-48,-18 0-32,15 4 16,-15-6-8,-7 6 72,25-4-48,-7 4 8,1-4-48,2-1 88,-21 5 0,21-4-72,-1 0 64,1 0 8,2 0-16,-23 4 16,23 0-8,0-4 16,4-1 16,0 5-72,-27 0 48,27-4 0,0 4-16,0-4 8,-4 0 16,-23 4-8,25 0 56,-2-4-32,0 0-48,-2-1 48,-21 5-24,18-4 0,3 0-24,-2 0 64,0 0-40,-19 4 0,18-4 40,1 0 8,2-1-64,0 5 48,-21 0-32,20-4-16,3 0 16,-2 4 0,-2-6 0,-19 6 0,19-4 24,-1-1-64,1 5 56,0-4-56,-19 4 40,18 0-48,3-4 56,0 4-16,0 0-8,-21 0 16,21 0-24,1-4-40,-1 4 0,2 0 88,-23 0-24,21-4-40,2 4 40,2 0 0,2-4 0,-27 4 0,29 0 48,0 0-48,0-4 72,0 4-112,-29 0 40,29 0 0,1 0 0,-1-5-40,0 1 80,-29 4-40,29 0-16,0-4 0,0 0 8,0 0 56,-29 4-48,32-4 32,-1 4 0,0 0 8,0-5-104,-31 5 64,31 0 0,3-4 0,1 0-40,-2 4 80,-33 0-40,34-4 16,-1 0-40,-2 4 32,2-4 8,-33 4-16,34-5-40,-3 1 56,0 0 48,0 0-128,-31 4 64,34-4 48,-1 4-24,2-4-64,-2-1 80,-33 5-40,34-4-24,-1 0 40,0 0-56,1 0 0,-34 4 40,33-4 16,-2 4-56,0-5 48,-2 1-32,-29 4 24,34-4-88,-3 4 72,4-4 0,-1 4 48,-34 0-32,31 0 64,2-4-40,-2 4-24,0 0 40,-31 0-40,32 0-16,-3 0 8,-2 0 32,-2 0 0,-25 0-24,25 0-8,-2 0 40,0 0-32,-3 0-32,-20 0 32,21 0 24,-2 0-40,0 0 32,-3 0-40,-16 0 24,17 0 0,-11 0 8,17 0-56,-17 0 72,-6 0-24,21 0-40,-15 0 56,17 0 8,-17 0 16,-6 0-40,23 0 0,-16 0-56,15 0 32,-15 0-40,-7 0 64,18 0 0,-11 0 16,13 0-8,-13 0 8,-7 0-16,23 0 0,-17 0 0,12 0-24,-11 0-16,-7 0 40,23 0 8,-17 0-32,15 0 24,-15-4-16,-6 4 16,21-4-96,-15 4 16,13-5-88,-13 5-48,-6 0 216,17 0-272,-13 0-56,2 0 0,0 0 8,-6 0 320,17 0-368,-17 0 0,4 0-89,0 0-95,-4 0 552,4 0-728,0 0-288,-4 0-192,0-4-209,0 4 1417,-6 0-1592,-10 0-176,-1 0-185,-8 0 73,25 0 1880,-29 2-1352,-11 0-2473,40-2 3825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2:43.98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46 146 4865,'0'0'0,"0"0"0,-2 0 176,0 0 72,-2-4 72,0 4 56,4 0-376,-3-4 416,-1 0 16,2 4 64,-2 0 48,4 0-544,-4 0 536,2-5-8,-2 5-47,2-4-97,2 4-384,-3-4 416,1 4-40,0-4-8,0 0 24,2 4-392,0 0 336,0-4-16,0 4-8,0-5-16,0 5-296,0-4 336,4 4-8,1-4-8,-1 4 16,-4 0-336,4-4 217,0 0-17,2 0-40,1 4-32,-7 0-128,6 0 152,12 0-16,-13 0-16,13 0-8,-18 0-112,7 0 72,18 0 8,-3 2 16,3 0 8,-25-2-104,30 4 96,5 2-8,4-2-8,3 3-16,-42-7-64,46 6 88,2 0-8,2 0 32,4 1 0,-54-7-112,56 4 104,2 0 80,4 2-40,1-2 8,-63-4-152,64 7 160,-1-1-72,1 0 56,3 0-16,-67-6-128,66 4 128,1 1 8,2-1-64,-3-2 8,-66-2-80,69 4 72,-1 0-48,5 0 72,4-2-96,-77-2 0,77 7 8,0-1 32,-2-4-56,0 2 16,-75-4 0,75 2 24,4 0-8,2 0-56,-2 0 112,-79-2-72,79 3-120,-2-1 184,-2 2-32,0-2 16,-75-2-48,69 2 232,-3 0-112,-3 0 72,-3 2-87,-60-4-105,56 4 112,0 3-40,-2-3-8,-2 2 40,-52-6-104,50 6 64,-2-4 8,-2 3-8,0-3-32,-46-2-32,45 2 24,3 0 16,2 0-48,0 0 16,-50-2-8,50 0 16,2 0 16,-2 2 16,2 0 8,-52-2-56,50 2 32,2 2-8,-2-2 40,4 0-24,-54-2-40,52 0-16,2 3 120,-2-1-80,-2 0-16,-50-2-8,52 4 104,-4-2-144,0 0 64,-1 2-8,-47-4-16,46 2-24,0-2 48,0 2 8,-5-2 24,-41 0-56,42 0 48,-3 0-40,1 0 16,-3 0-24,-37 0 0,40 0 40,2 0 0,1 0 0,1 0-32,-44 0-8,48-6 0,0 2-8,4 4-32,0-4-24,0 0 48,-52 4 16,52-5-8,2 1 8,0 4 8,-54 0-8,54-4 0,-2 0 0,0 0 0,-2 0 32,-2 0-8,-48 4-24,48-5 24,-3 5 0,3 0-8,0 0-16,-48 0 0,48 0 8,0-4-8,-5 4-48,1-4 32,-44 4 16,40 0 16,-1 0-16,1-4 64,-1 4-56,-39 0-8,40 0-24,1 0-24,3 0 32,0 0 8,-44 0 8,45 0 8,3 0 48,2 0-112,0 0 24,-50 0 32,52 0-88,2 0 8,0-4 104,0 0 8,-54 4-32,57 0 8,-3-5-8,-2 1-24,0 0 40,-52 4-16,47-4 24,-1 0 24,-2 0-40,0-1 8,-44 5-16,41 0 0,1-6 16,-3 2 40,-1 0 0,-38 4-56,37-4 48,1 0-8,-1 4-8,1-5-40,-38 5 8,39 0 40,1-4-72,3 0 32,1 4-24,-44 0 24,48-4 16,-2 4 48,1-4-40,1 4 64,-48 0-88,44-4 40,0-1 8,-1 1-8,-1 0-40,-42 4 0,46 0 88,-3-4-48,1 4 24,0-4 0,-44 4-64,46-4-24,1 4 48,-1-5-16,0 1 56,-46 4-64,48 0 40,2-4-16,0 4 32,2-4-56,-52 4 0,52 0 40,-2-4 8,0 0-24,-5 4 80,-45 0-104,46 0 64,0 0 16,0 0-32,-1-7 32,-45 7-80,48-4 80,0-2 0,-2 0 24,2 2-72,-48 4-32,43-5 16,3 1 24,0-2 40,0 2-32,-46 4-48,50-6 160,-3-1-144,3 3 64,-2-2-56,-48 6-24,48-4-40,0 0 64,2-3-88,-2 3 104,-48 4-40,52-4 0,2 0 56,4 4-88,0-4 64,-58 4-32,58 0 8,3-4 24,-3 0 8,-2 4-72,-56 0 32,58 0 16,-1 0-40,1 0 8,0-5-8,-58 5 24,56 0 24,-2 0 32,0 0 48,-2 0 0,-52 0-104,52 0 40,3 0-16,-3-4-104,0 4 120,-52 0-40,52 0 72,-2 0-48,-1 0 72,1 0-88,-50 0-8,48 0 0,4 2 0,0 0 16,0 3 24,-52-5-40,54 2 0,-2 0 0,0 2 0,0-2 40,-52-2-40,52 2 16,2 0 48,1 0-24,3 0-120,-58-2 80,58 2 0,-2-2-40,2 2 64,1-2-64,-59 0 40,58 0 0,0 0-8,2 0-32,-3 0 80,-57 0-40,58-4-16,-4 4 16,-2 0 24,0 0 8,-52 0-32,48 0 40,0-4-24,0 4-16,1-4 24,-49 4-24,46 0 16,2 0-8,0 0 8,-4 0 0,-44 0-16,43 0-32,-1-4 32,2 4 32,-1 0-64,-43 0 32,46 0 16,2 0-32,0 0-8,0 2 8,-48-2 16,49 2-8,1 0-24,0-2-24,0 2 32,-50-2 24,50 0-56,0 0 32,0 2 48,0-2-8,-50 0-16,48 0-16,2 0 72,-4 0-32,-3 0-8,-43 0-16,44 0 56,-5-4-56,1 0-32,-1-2 8,-39 6 24,40-5-64,-3 1 72,3 4 24,-5-4-32,-35 4 0,36 0 8,-1-4-32,0 4 24,-1-4 16,-34 4-16,35-4 8,-2 4-8,3 0-8,-3 0 48,-33 0-40,35 0-40,1-5 40,-1 5-16,3 0-40,-38 0 56,37 0 56,3 0-80,-3 3-8,-2-1-8,-35-2 40,36 6-88,1-2 48,-2 2 24,3-2-8,-38-4 24,35 5 0,1-1-40,-1 2 8,0 0 48,-35-6-16,36 2-24,-3 5-32,-2-5 32,-2 2-72,-29-4 96,25 2-24,0 0 8,-4 0-8,0 0 80,-21-2-56,19 2 8,-1-2-8,-1 0-8,-11 0-32,-6 0 40,25-4-40,-8 4 8,-1-4 32,3 0-48,-19 4 48,19-4 0,0-1-64,1-1-16,-1 0 16,-19 6 64,19-4-152,-2 4 40,-1-4-56,1 4-56,-17 0 224,16-5-216,-9 5-64,18 0-32,-9 0-24,-16 0 336,17 0-424,-11 0-88,17 0-81,-17 0-103,-6 0 696,19 0-824,-13 3 0,13-1-120,-13-2-216,-6 0 1160,17 2-1361,-11 0-503,13 0-561,-21-6 433,2 4 1992,6-4-4953,-6 4 4953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3:49.07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1 107 5721,'0'0'0,"4"-21"872,-4 21-872,6-21 864,1 0-256,13 2-64,-20 15-104,5 0-63,-1 0-25,0 0-120,2 0-16,-6 4-216,17-5 112,-13 5 32,15 0 8,-3 0-8,-16 0-144,19 0 160,0 3-8,4 3 8,2 0 56,-25-6-216,29 6 152,0 1 80,2-1 8,0 10-24,-31-16-216,29 7 288,5 1-64,1 0-16,0 9-32,-35-17-176,36 2 200,1 4-16,5 0 32,-1 1-16,-41-7-200,46 6 169,6 0-33,0-4 8,4 2-80,-56-4-64,59 3 120,1-1-24,4-2-32,1 0 72,-65 0-136,69 0 80,-1 0-16,1 0-24,2 0-16,-71 0-24,70 0 48,1 0-8,2 0 24,0 2-8,-73-2-56,70 2 56,-1 0-16,0 2 0,1 0-80,-70-4 40,71 2 48,0 0-8,2 0 0,-1-2-56,-72 0 16,73 0-8,0 2 40,2-2 0,0 0 200,-75 0-232,73 3 88,-1-3-48,1 2 24,-2-2-144,-71 0 80,73 0 56,0 2 0,-3 0-56,-1 0 80,-69-2-80,64 4-8,3 0 8,-2 2 16,3 1 8,-68-7-24,67 6 0,1 11 0,-3-11 0,1 10 0,-66-16 0,65 7 24,-1 9-48,-1-9 24,1 11 16,-64-18-16,63 7-16,-1 1 72,3 0-32,-3-2-16,-62-6-8,67 7 0,1-3 0,1 0 40,0 2-80,-69-6 40,66 4 16,1 1-32,-1-3 0,1 2 80,-67-4-64,68 2 24,-1 2-16,2-2 16,-3 0 0,-66-2-24,71 0 112,2 0 72,0 0 80,-1 2-56,-72-2-208,73 0 176,0 0-88,4 0-72,2 0 56,-79 0-72,81 0 32,2 0-24,-4 0 16,-2 0-72,-77 0 48,75 0-64,0 2 112,-2 3-64,0-1 8,-73-4 8,73 4 8,-5 0-56,3-2 0,-2 0 40,-69-2 8,68 4 8,-1 0-40,-3 3 24,1-1 40,-65-6-32,64 4 32,1 0 8,1-2-32,1 3-64,-67-5 56,69 2 0,-3 0 0,1 2 32,1 0 16,-68-4-48,69 6 16,2-2-64,4 3 32,-5-3 16,-70-4 0,73 4-72,0 2 160,2-2-56,6-2 0,-81-2-32,79 5 88,2-3-88,2 2 0,1-2 48,-84-2-48,87 2-16,5 2 8,-5-2 32,-2 0 8,-85-2-32,83 2 24,1 1-16,-3-1 8,-2-2-32,-79 0 16,79 0 72,-2 0 16,0 0-48,2 0-40,-79 0 0,75 0 48,2 0-32,-4 0 16,-1 0-80,-72 0 48,73-5-24,0 5 24,-2 0 24,-1-6 88,-70 6-112,69 0 0,0-4 96,-1 4-112,-1 0 40,2 0 0,-69 0-24,66-4-72,1 4 64,-3-4 16,3 4 16,-67 0-24,64 0 40,3 0-32,-3-4-32,1 4 88,-65 0-64,62 0 24,1-5 56,1 1-8,-2 4-72,-62 0 0,65-4 16,2 0 16,-3 4 8,1 0 56,-65 0-96,62 0 129,-2 0-89,1-4 88,-1 4-112,-60 0-16,58 0 24,-2-4 0,-2 4 0,-2 0 40,-52 0-64,55 0 0,-3-5 24,0 5-16,2-4-104,-54 4 96,52-4 16,2 4 80,2-4-112,0 4 128,-56 0-112,58-4 40,1 0-56,3 4 16,0-5 0,-62 5 0,65 0-8,-5 0-32,3 0 80,-7 0-64,-56 0 24,54 0 32,2 0 56,-4 0-104,0 0-88,-52 0 104,52 0-32,-2 0-40,0-4 48,-2 4 160,-48 0-136,48 0-40,-3 2-8,1-2 88,-2 0-56,-44 0 16,41 0 56,1-4 0,-2 0-64,1 0 40,-41 4-32,42-4 16,-1 0-16,1-1 0,0-1 8,-42 6-8,43-6 24,3 0-32,2-1 48,2 3-32,-50 4-8,48-4 64,-1 4-64,1-4 24,-2-2-48,-46 6 24,44-4-16,2-3 56,-1 1-40,3 0 0,-48 6 0,48-4-24,2 0 24,-2 4 32,0 0-40,-48 0 8,47-5-152,-3 5 104,-2-4-96,-3 4 120,-39 0 24,40 0 184,-3 0-176,-6 0 120,1 0-72,-32 0-56,29 0-72,-2 0 72,0 0-64,0 0 40,-27 0 24,23 0 24,0 0-24,-5 0 40,1 0 0,-19 0-40,17 0 72,1 0-32,1 0-40,0 0 72,-19 0-72,19-4-104,-1 0 80,3 4-8,4 0-32,-25 0 64,25 0 48,2 0 0,2 0 104,2 0-152,-31 0 0,34 0 8,-1 0-16,2 0-104,1 2 128,-36-2-16,35 4 0,0-2-16,-1 0 40,-1 0-32,-33-2 8,33 7 0,1-5 0,-1 2 56,-6 0 8,-27-4-64,27 2 128,-4 0-48,-4-2-48,-1 2 48,-18-2-80,19 2-48,-13-2 72,13 0-56,-15 0-32,-4 0 64,4 0-136,0-4-112,1 0-24,-5 0-128,0 4 400,0-4-497,0 0-199,0-3-40,0 1-336,0 6 1072,0-17-1408,0 13-673,-2-14-1040,-7 11-3432,9 7 6553,0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3:56.2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146 179 3512,'0'0'0,"-4"-4"288,4 4-288,-4-4 72,0-1-32,-1 1-16,3 0-16,-2 0 8,0 0-16,-2 0 16,2-1 0,4 5-16,-5-4 40,-1 4-8,2-6 0,-2 2 0,6 4-32,-6 0 32,-1-4 24,1 4 48,0-4 48,6 4-152,-6-5 225,-1 1 7,1 0 8,0 0-32,6 4-208,-6 0 200,1-4-24,1 0-24,0 4-8,4 0-144,-4-5 112,0 5 16,2-4-16,0 4 0,2 0-112,-2-4 176,-1 4-64,1-4-32,2 0 24,0 4-104,0-4 24,0 4 40,5-4 48,-1-1-48,-4 5-64,6 0 72,0-4 64,11 4 16,-11-4 48,-6 4-200,17-4 272,-11 0-16,17 0-32,-6 4-24,-17 0-200,18-5 128,1 5-48,4 0-24,0 0-32,-23 0-24,27 0 40,0 0-40,4-4-8,4 4 24,-35 0-16,36 0 40,-1-4 40,-2 0 8,3 4 41,-36 0-129,35-4 120,0 0 8,-1 4 24,1 0-80,-35 0-72,35 0 72,1-5-24,1 5-8,1-4 64,-38 4-104,35 0 120,3 0 16,1 0 0,1 0 8,-40 0-144,37 0 128,3 0 48,-1 0-16,1 2 8,-40-2-168,39 2 184,3 0-64,-3 1 48,3-1 16,-42-2-184,41 2 144,-1 2 24,2 0-72,-3 0-32,-39-4-64,40 2 104,-3 0 0,1 3 0,-1-3 88,-37-2-192,37 2 160,1 0 48,-1 0 24,1 2-72,-38-4-160,35 2 176,-2 0-39,1-2-65,-3 0 32,-31 0-104,31 0 96,0 0-24,-2 0 8,1 0-48,-30 0-32,29 0 0,0 0 8,2 0 0,2 0-8,-33 0 0,34 0-8,1 0 40,0 0-64,1 0 64,-36 0-32,39-4 8,-1 0-40,-1 4 32,1 0-32,-38 0 32,35 0 0,2 0-8,3 0 8,-3 0 32,-37 0-32,38 0 0,-1 0 24,-1 0-8,1 0 0,-37 0-16,35 0 16,-1 0-56,-1 0 64,0 0-40,-33 0 16,36 0 24,-3 0 40,0 0-64,5 0 32,-38 0-32,37 0-24,3 0 48,-1-4 8,-1 0-40,-38 4 8,37-5 16,0 5-32,1-4 16,-1 4-16,-37 0 16,38 0-64,-1-4 80,-1 4-40,1 0 16,-37 0 8,37 0 48,-1 0-48,1 0 0,-37 0 0,38 0 0,-38 0 0,37 0-32,1 0 0,-1 2-8,-2 0 8,-35-2 32,40 2 0,-1 0 8,3 3 24,2-1 32,-44-4-64,46 4 32,1 0 16,1 0-16,0-2-48,-48-2 16,50 2 56,0 0 8,2 1-40,2 1 24,-54-4-48,60 2 0,1 0-8,-1 0 40,2-2-40,-62 0 8,61 2 32,1-2-32,1 0 0,-3 0 0,-60 0 0,64 0-16,-1 0 40,-3-4-48,3 0-40,-63 4 64,60-4 16,-2-1 16,2-1 56,-1 2 80,-59 4-168,56-6 144,0 2-48,-4-1 24,2 1-8,-54 4-112,52-4 80,0-2-32,0 2-16,2-1-32,-54 5 0,54-4 8,-2 4 16,0-4 0,-4 4 40,-48 0-64,48 0 0,0 0-32,0-4 40,0 4-72,-48 0 64,49 0 24,-1 0-16,2 0-32,-2 0-8,-48 0 32,52 2-40,-2 0 48,0 0-16,4-2 56,-54 0-48,52 2 0,2 0 24,2-2 24,-2 0-48,-54 0 0,57 0 64,-1 0-64,-2-4 24,2 4 24,-56 0-48,60 0 16,-1 0 24,-1 0-8,-2 0-32,-56 0 0,50 0 24,-2 0-16,-3 2 24,1 0 0,-46-2-32,44 5 24,0-1 8,-3 0 48,-3 2 24,-38-6-104,37 4 184,-2 3-40,-1-1-48,-1-2 56,-33-4-152,31 4-16,0 0 200,-1-2 0,-3 3-16,-27-5-168,29 4 256,0 0-104,-2-2 16,2 2-24,-29-4-144,27 2 120,0 0-32,0 0-32,4 0 8,-31-2-64,29 0 24,3 2 32,-3-2-32,0 0-7,-29 0-17,29 0 8,2 0-33,-2 0 1,3 0 16,-32 0 8,31 0 8,-2 0 33,2 0 7,0-4-72,-31 4 24,32 0 8,-1 0-8,-2-4 16,-2 4-8,-27 0-8,27 0 24,0 0-32,-2-4 8,0 4 24,-25 0-24,25-4-24,-2 0 32,0 0 56,0-3-88,-23 7 24,22-4 48,1 0-16,0 0-40,0 0 104,-23 4-96,23-5 0,2 1-8,-2 0-16,2 0-56,-25 4 80,25 0-8,0-4 56,0 4-24,0 0 48,0-4-72,-25 4 0,25 0-8,-1-5 32,1 5-152,0 0 128,-25 0 0,25 0-48,0 0 64,-2 0 80,2 0-56,-25 0-40,25 0 32,0 3-64,0-1 8,0 0 0,-25-2 24,25 4 24,2-2-24,-2 0 24,0 2-48,-25-4 24,25 4 0,-2-2 0,-2 3 8,2-3 16,-23-2-24,22 2-32,-1 0 8,2-2 0,-4 2 24,-19-2 0,21 2 24,-5 0-16,3 0-16,-2-2 16,-17 0-8,6 0-64,15 2 80,-15 0-16,0 0-48,-6-2 48,17 3-40,-17-1-40,4 0 7,-4-2-23,0 0 96,0 0-88,0 0-32,0 0-48,0 0-8,0 0 728,-4 0-1296,-2 0 584,-3 0 48,1 0 8,8 0 104,-17-4-96,11 4 16,-11 0 0,9 0 0,8 0 80,-23-5-48,2 5 48,1 0-24,-5 0-8,25 0 32,-30 0-48,1-4-160,-4 4 152,-4-6 56,37 6 0,-40-4-120,-6 0 56,-4-3-112,-2 3-120,52 4 296,-56-4-176,-2 0-16,0 0 24,-3 4 72,61 0 96,-60 0-96,-2 0 32,-3-4-8,3-1-48,62 5 120,-65 0-104,-1-4 16,1 4-32,-3 0 48,68 0 72,-71 0-104,0 0 16,-2 0-8,3 0 24,70 0 72,-73 0-56,-2 0-16,-2 0-24,-6 0-17,83 0 113,-84 0-120,1 2 16,-4 2 40,4-1 8,83-3 56,-86 6-64,5-2 40,0-2-120,0 4 160,81-6-16,-81 2 80,-2 3-120,-3-3 120,1 0-112,85-2 32,-85 6-152,-3 0 120,1 0-16,-2 1-32,89-7 80,-88 6-16,-1 0 8,-1 0 56,3 1-8,87-7-40,-87 4 48,3-2-40,1 4-80,2-2 64,81-4 8,-81 4 24,0 1-24,4-1-24,4 0 24,73-4 0,-67 6-64,3-4 64,4 2 80,3 1-120,57-5 40,-49 2-64,-1 4 8,8-2-88,0 0 104,42-4 40,-35 2-40,2 0 8,2 0 56,4 1-16,27-3-8,-25 2-8,2 0 8,0 0 40,2 0-24,21-2-16,-17 2 40,9-2-64,-9 2-16,13 0 48,4-2-8,-6 0 0,2 0 32,2 0 40,0 0-24,2 0-48,0 0 80,0 0-8,4 0-24,0 0 64,-4 0-112,6 0 72,11 0-8,-11 0 0,19 0-16,-25 0-48,21 0 56,4 0 72,2 0-56,6 0-80,-33 0 8,40 0 64,5 0-64,7 2 56,7-2-15,-59 0-41,64 2 16,7 0 16,4-2-8,4 2 104,-79-2-128,83 2 32,4 1-48,5-1 32,2 2-136,-94-4 120,93 4-16,-1 0 0,-1 0-16,1-2 32,-92-2 0,89 5-32,1-1 32,-3-2-16,0 2 16,-87-4 0,88 6-17,-3-4 9,0 0 33,1 2-17,-86-4-8,85 3 24,2 1 8,-1-2 0,-3 2-16,-83-4-16,85 2 24,0 0 8,1-2-48,3 0-24,-89 0 40,85 0 24,-1 0-16,-5 0 48,-6 0 40,-73 0-96,70 0 72,-3-4 16,-5 0-16,1 0-32,-63 4-40,60-5-32,2 1 32,1 4 16,-5-4 0,-58 4-16,56-4 144,-4 0-112,-2 0-64,-6 4 48,-44 0-16,41 0-104,1 0 80,-2 0 48,-1 0-64,-39 0 40,35 0 8,1 0 0,-5 0-16,0 0 40,-31 0-32,31 0 0,-1 0 8,-3 0 16,-2 0 8,-25 0-32,27 0 32,-2 0 0,2 0-8,2 0-40,-29 0 16,27 0 24,4 0-16,-2 0-24,0 0 24,-29 0-8,29 0-8,3 0-8,-3 0 16,2 0 0,-31 0 0,33 0-8,-2 0 0,3 0 16,1 0-40,-35 0 32,37 0-8,3 0 16,-1 2 0,3-2-8,-42 0 0,44 2 0,2 4-40,-5-4 40,1 2 8,-42-4-8,39 2 16,1 0 16,1 1-32,1-1-16,-42-2 16,42 2 0,-1 0 16,-1-2-16,-3 0-56,-37 0 56,40 0-8,-3 0 16,3 0-16,-3 2 48,-37-2-40,38 0 24,-3 0-24,0 0 32,3 0-64,-38 0 32,39 0 40,1 0-40,-1 0 8,1 0 48,-40 0-56,39 0 0,1 0-8,-3 0-24,1 0 16,-38 0 16,35 0-16,1 0 56,-1 0-8,0 0-8,-35 0-24,34 0 16,1 0-24,-2 0 16,3 0 32,-36 0-40,29 0 16,0 0 0,-2 0-8,-4 0 32,-23 0-40,25 0 0,-5 0 16,3 0 16,-2 0-64,-21 0 32,21 0 8,0 0 0,-3 0 8,1 0 0,-19 0-16,21 0 0,2 0 0,-2 0 0,2 0-32,-23 0 32,22 0 32,1 0-16,0 0-8,-2 0-8,-21 0 0,23 0-24,0 0 8,0 0-64,4 0 96,-27 0-16,25 0-32,0 0 16,4 0 40,-4 2-32,-25-2 8,25 0 0,-2 2-32,-1 2 16,3 2 16,-25-6 0,23 7-88,-2-5 112,0 0-32,-2 0-8,-19-2 16,16 2 88,1 0-112,-11 0 40,11-2-16,-17 0 0,4 0-16,2 0-16,0 0 16,-1 0-8,-5 0 24,4 0-64,-4 0-8,4 0-136,-4-4-112,0 4 320,0-4-481,0 0-223,0 0-320,0-3-536,0 7 1560,-2-6-2233,-6-13 289,-9 15-2809,17 4 4753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3:59.85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38 2880,'0'0'0,"0"0"2057,0 0-1689,0 0-368,5 0 368,1 0-56,0 0-72,15 0-24,-21 0-216,17 0 192,1 0 16,5 0 56,4 0-16,-27 0-248,29 0 264,5 0-32,1 0-16,2 0 0,-37 0-216,38 0 272,1 0-64,1 0 0,-3 2 0,-37-2-208,40 3 24,-3-1 193,1 0-9,1 0-8,-39-2-200,36 4 352,-1-2-88,2 0-16,1 0 32,-38-2-280,39 2 232,1-2-24,-1 2-8,1 0-64,-40-2-136,42 2 152,1 1-16,1 1 40,4-4-48,-48 0-128,50 0 128,0 2-32,0 0 0,-3 0 8,-47-2-104,48 2 88,-2 0 24,4 0-24,-2 0 32,-48-2-120,50 2 104,2 0-8,-2 1-8,0 1-48,-50-4-40,50 4 72,-3 0 16,1-2-16,2 0 8,-50-2-80,50 2 80,2 0-16,-4-2 33,2 0 39,-50 0-136,46 0 96,1 0 0,-1 0-56,-4 0-24,-42 0-16,43 0 64,1 0 32,2 0 8,-2 0 32,-44 0-136,45 0 136,1 0 0,-2-4-24,0 4 80,-3 0-72,-41 0-120,42 0 96,-1-4-8,3 4-112,0 0 88,-44 0-64,43 0 64,1 0 32,0 0-56,-1 0 16,-43 0-56,44 0 0,-4 0-8,-1 0 32,1 0-40,-40 0 16,39 0 32,-1 0-8,-1 0 24,-37 0-48,33 0 40,1 0-40,-3 0 16,2 0-32,0 0 56,-33 0-40,34 0 16,-1 0 40,-4 0 24,2 0 0,-31 0-80,32 0 96,-1 0-40,0 0-32,0 0 16,-31 0-40,33 0 96,3 0 8,-3 0-8,2 0 8,-35 0-104,36 0 16,-1 0 16,1 0-32,1 0-32,-37 0 32,35 0-16,3 0-96,-1 0 88,1 0 24,1 0 24,-1 0 8,-3 2 16,3 0-72,-38-2 24,35 2 0,0 0 0,1-2 0,-3 0-88,-33 0 88,31 0-40,2 0 0,-1 0 0,1 0 120,-33 0-80,33 0 16,0 0 16,1 0 0,-1 0-16,-33 0-16,35 0 48,3 0-40,-3 0 24,1-4 16,-36 4-48,37 0-8,-2 0 56,3-4-48,-1 0 0,-37 4 0,38 0 32,1 0-48,3 0 8,-1 0 0,-41 0 8,42 0-24,-2 0 32,-3-4 8,-2 4-8,-35 0-8,36-7 8,-1 7 8,-4-4-16,0 4 24,-31 0-24,34 0 8,-1 0-8,-2-4 16,3 4-40,-34 0 24,31 0-80,2 0 88,0 0 112,-1 0-80,-32 0-40,33 0 152,0 0-128,-2 0-32,3 0-8,-34 0 16,33 0-184,0 0 176,3 0-80,-3-4 104,-33 4-16,31 0 104,0 0-120,0 0 0,3 0-24,-34 0 40,33 0 16,0 0-8,1 0 8,-3 0-8,-31 0-8,33 0-8,0 2-8,1-2 16,1 0 16,-35 0-16,35 0 8,3 2-16,1-2 8,-1 0 8,-38 0-8,39 0 32,-3 0 8,1 0-64,-2 0 8,-35 0 16,36 0 40,-1 0-32,1 0 48,-1 0-56,-35 0 0,35 0 0,-4 0 0,3-4 16,-5 4-32,-29 0 16,29 0 16,-2 0-40,0-4 56,-2 4-8,-25 0-24,25-4 16,0 4 32,0-5-112,2 5 64,-27 0 0,25 0-48,0 0-8,0-4 80,2 4 0,-27 0-24,25 0 8,2 0 16,0 0 0,0 0 80,-27 0-104,27-4 0,0 4 48,2-4-80,0 4-200,-29 0 232,29-4 0,3 4-48,-3-4 80,0 4 72,-29 0-104,29-4 24,2-1-8,0 5-8,-1-4-8,-30 4 0,31-4-32,2 4 40,0 0-40,3 0 56,-36 0-24,33 0 24,0 0-48,1-4 32,-3 4-16,-31 0 8,35-4 0,-4 4 48,3-4 8,-1 4-24,-33 0-32,33-5 40,0 5-8,1 0-40,1-4-8,-35 4 16,33 0-8,3-4-8,1 4-16,1 0 16,-38 0 16,41-4-40,-1 4 16,-1 0-24,1 0 8,-40 0 40,39 0 24,-1 0-8,-1 0 8,1 0 8,-38 0-32,33 0 48,2 0-24,-3 0-16,1 0 40,-33 0-48,29 2-56,0 0 56,0 0 24,0-2-48,-29 0 24,29 2-72,1 0 72,1 0 16,-2 0-16,-29-2 0,27 3 240,4-1-216,-2 0 0,2 0-8,-31-2-16,32 2-120,-3 2 136,0-2-8,-2 0 0,-27-2-8,25 2 24,0-2-24,0 0-8,-2 2 16,-23-2-8,25 0 40,-2 0 8,2 0-16,2 0-8,-27 0-24,25 0 24,2 0-48,-2 0 80,2 0-32,-27 0-24,27 0 48,0 0-8,4 0 8,-2 0 0,-29 0-48,31 0 32,0 0 8,3 0-16,1 0 56,-35 0-80,35 0 112,3 0 8,1 0 24,3 0 113,-42 0-257,40 0 96,1 0 0,1 0-32,-1 0-272,-41 0 208,42 2 32,0-2 16,-3 0-8,1 0 72,-40 0-112,37 0 56,1 0-32,-1 0-8,-2 0 48,-35 0-64,36 0-16,-3 0 16,-2 3 40,-4-3-104,-27 0 64,25 0 48,0 0-24,-4 0 0,0 0 88,-21 0-112,18 0-24,1 0 48,-2 0-32,-11 2-8,-6-2 16,23 2 40,-17 0-8,15-2 32,-15 0-40,-6 0-24,21 0 16,-15 0-32,13 0 16,-13 0 88,-6 0-88,17 2 16,-11 0-40,0 0 8,13-2-48,-19 0 64,4 0-8,2 0 56,1 2-8,-1-2-16,-6 0-24,6 2 0,0 0 8,11-2-72,-17 0 56,0 0 8,4 2 24,2 0 0,-1-2-24,1 0 16,-6 0-16,4 0-16,0 0 32,-4 0 72,4 0-104,-4 0 16,5 0 136,-1 0-176,-4 0 8,4 0 40,-4 0-8,0 0-96,4 0 96,-4 0 72,4 0-72,-4 0 0,0 0 40,0 0-16,0 0-64,0 0 32,0 0-8,0-4 16,0 4-24,0 0 0,0 0 40,0 0-16,0 0-40,0-4 0,0 4-24,-2 0-144,2 0 208,-2 0-248,0 0-120,-4-4-113,-11 0-159,17 4 640,-6 0-840,-13-4-304,0 4-392,-1 0-513,20 0 2049,-27-5-2416,-7 1-249,-5 0-2696,39 4 5361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4:05.03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414 242 3872,'0'0'0,"0"0"0,-6 0 760,-2 0-720,-11 0-31,13 0 7,6 0-16,-9 0-8,-7 0 8,10 0 8,-13 0-33,19 0 25,-6 0 0,-15 2 0,12-2 9,-9 2-1,18-2-8,-9 2 16,-7 0-16,10-2 0,-3 0 24,9 0-24,-8 0 8,0 0 24,-1 3 0,3-3 8,6 0-40,-6 0 48,-3 0 24,3 0 16,-2 0 32,8 0-120,-8 0 120,-1-5 0,-7 5 32,9 0 32,7 0-184,-8 0 208,-11 0 0,13 2-8,-11-2-24,17 0-176,-8 3 192,-11-1 0,13 0-16,-13 0-32,19-2-144,-4 4 136,-2 0-8,0-2-24,0 0 0,6-2-104,-3 2 64,1 0-8,0 0-24,2 1-32,0-3 0,0 2 0,0 0 32,0-2 0,7 2 64,-7-2-96,18 2 112,-11-2 8,17 2 40,-5-2-8,-19 0-152,23 0 160,0 0 24,2 0 16,4 0 8,4 2 49,-33-2-257,36 0 240,3 2 16,5-2-8,2 2 16,-46-2-264,48 2 264,-1-2-56,3 2 0,0 0-32,-50-2-176,48 0 160,4 3 8,0-1 8,0 0-40,-52-2-136,56 2 120,0 0-32,3 0-16,1 2 32,-60-4-104,60 2 128,1 0 32,1 0 8,0-2-8,-62 0-160,65 0 136,-1 2-24,-1 0-32,1 5 24,-64-7-104,63 6 72,1 0 16,3-2 8,-1-2 0,-66-2-96,65 5 112,-1-1 1,-1 0 23,-1-2 16,-62-2-152,63 2 192,-3 0-8,2-2 16,3 0 0,-65 0-200,60 0 168,3-4 0,-1 0 8,-2 0 0,-60 4-176,63-4 168,-1-1 16,0 1 24,-1 0 24,-61 4-232,62-4 240,-1 0-8,3 4-48,1 0-32,-65 0-152,64-4 136,3 4-40,-7 0-16,0 0 8,-60 0-88,58 0 32,1 0 40,1 0-24,-2 0-24,-58 0-24,61 0 56,1 0-32,-2 0 40,3 0-8,-63 0-56,62 2 72,1 0 48,1-2-48,5 2 64,-69-2-136,66 0 129,1 0 31,-1 0 0,3-4-16,-69 4-144,69 0 160,1-7-48,3 1 8,-4 0-32,-69 6-88,64-17 88,1 17 0,-1-6-48,3 0 16,-67 6-56,69-4 40,-3-3-48,1 3 32,-1-12-24,-66 16 0,67-5-16,-1-1 16,1-13 0,-3 15-8,-64 4 8,65-4 0,-1-2 0,1 0 24,-3-1 24,-62 7-48,67-16-16,-3 16 56,1-6-16,1-1 40,-66 7-64,61-6 104,3 0-32,1 2 40,-1 0-32,-64 4-80,69-7 64,2 3 8,-3-2-80,1 0 40,-69 6-32,69-17 40,-3 13-16,3 0 56,-3-3-80,-66 7 0,63-4 16,-1 0-32,-1 0 16,-3 4-16,-58 0 16,58-4 32,2 0 16,-1-1-48,1-1 40,-60 6-40,54-4 8,0 0-32,0 4 64,0 0-40,-54 0 0,54 0 16,3 0-8,-1 0-8,-2 0-8,-54 0 8,54 0 24,-2 0 0,0 0-8,-2-6 48,-50 6-64,52-5 24,-2 1 0,-4 4 16,1 0-40,-47 0 0,46 0 48,-2 0-24,2 0 32,-5 0-8,-41 0-48,42 0 56,-1 0-8,-1 0-16,2 0 32,-42 0-64,41 0 0,1 0 48,-1 2-24,-1 0-8,-40-2-16,39 3 0,-1-1 40,1 0-16,-1-2-8,-38 0-16,37 2 24,1 0-24,-1 0 24,3-2 32,-40 0-56,35 2 24,2 0-8,-3 0 8,1 0-40,-35-2 16,35 2-8,3-2 56,-3 2-8,3-2 24,-38 0-64,37 0 56,5 0 24,-1 0-56,1 0 32,-42 0-56,44 3 8,-3-3-16,1 0-8,-1 2 40,-41-2-24,40 2-8,0-2 8,-3 0 24,0 0-80,-37 0 56,36 0 32,1 0-64,-1 2 32,-1 0 40,-35-2-40,35 2 0,-3 0-8,-3-2-24,-6 0 48,-23 0-16,22 0 16,-1 0 8,-4 0-8,-11 0-56,-6 0 40,21 0-56,-17 0 136,0 0-56,2 0 16,-6 0-40,5 0 40,-1 0-48,-4 0 16,0 0 24,0 0-32,0 0 24,0 0 16,0 0 0,-2 0-16,2 0-24,-4-4 0,-5 4 16,-7-4-32,-1 0 40,17 4-24,-19-5 0,-4 1-24,0 0 8,-4 0-8,27 4 24,-33-4-40,-2 0 16,-7-1-32,1-1 8,41 6 48,-44-4-32,-2 4-16,-2 0 48,-4 0-16,52 0 16,-52-4-24,-4 4 0,-2 0-16,-7 0 0,65 0 40,-64 0-40,-5 0-64,-4 0 24,-1 0-16,74 0 96,-77 0-8,-5 0-48,3 2 8,-4-2-32,83 0 80,-85 0-88,-9 0 32,-4 0-32,1 0 8,97 0 80,-102 0-104,-2-4 16,0 4 24,-7 0 16,111 0 48,-110 0-96,-2 0 8,0 2 64,-3 0-80,115-2 104,-114 4-8,-7 0-32,0 0-24,1 1 64,120-5 0,-121 4-64,3 0 16,-1 0-8,0 0 8,119-4 48,-116 6-24,4 1 8,5-1-32,3-2 0,104-4 48,-104 4-80,5 0 8,-1 1 8,2-1 56,98-4 8,-94 2-80,5 0 48,4-2-24,1 2 24,84-2 32,-79 2 24,0 0-24,2 2 24,2-2-48,75-2 24,-74 0-48,1 0-32,4-4 16,3 0 16,66 4 48,-67 0-48,2 0 8,-1-4-16,-1 4 8,67 0 48,-66-4-56,1 0 56,5-1-24,0 1-24,60 4 48,-57-4-24,1 0-8,0 0-8,4-2 48,52 6-8,-52-5-48,2-1-8,0 0-8,4 2-8,46 4 72,-47-4-48,-1 4 24,2-5 24,-2 1 0,48 4 0,-48-4 0,-2 0-24,3 0 0,-1 0 0,48 4 24,-50-5-72,0 1-25,-4 4-15,-2-4-8,56 4 120,-57-4-104,-3 4 16,2-4-8,0 4 0,58 0 96,-57 0-88,-1 0 16,0 0-40,0 0 48,58 0 64,-56 0-88,-1 0-72,3 0 16,0 0 0,54 0 144,-52 0-144,2 0 56,0 0-32,5 0-80,45 0 200,-44 0-208,0 0-104,5 0-56,1 2-88,38-2 456,-37 2-544,4-2 0,-1 2-9,1-2 89,33 0 464,-35 0-408,3 2 24,-1 0 32,2 0 16,31-2 336,-31 2-328,-1 3 88,3-3 56,0 0 72,29-2 112,-25 4-48,2-2 24,-2 0 32,5 2 8,20-4-16,-21 2 0,0 0 24,2 2-8,1-1-24,-1-3 32,19 0-24,-17 0-8,9 0 8,-15 0-16,17 0 16,6 0 0,-21 0 8,13 0 0,-11 0 32,11 0-32,8 0-8,-19 0 24,13 0 8,-3 0-40,1-5 8,8 5 0,-17 0 8,13-4 8,-2 0 24,-2 4 0,8 0-40,-9-4 32,3 4-16,0 0 16,0 0 0,6 0-32,-7 0 56,3-4 0,-2 4 24,2 0-8,4 0-72,-4 0 56,-3-4 32,1 4-72,0 0 16,6 0-32,-8 0 40,-1 0-32,-7-5 48,9 1-48,7 4-8,-18 0 24,9 0 0,-9 0 0,1 0-16,17 0-8,-17 0 56,9 0 0,-17 0 24,8 2 72,17-2-152,-8 2 120,-17 1 8,8-3 40,9 2 8,8-2-176,-23 0 192,15 0-24,-15 0-16,15 2-32,8-2-120,-21 2 104,13 0 8,-11 0-56,13 0-32,6-2-24,-9 0 64,1 0-24,2 0 48,0 0 0,6 0-88,-7 0 32,1 0 0,4 0-16,0 0 0,2 0-16,-2 0 0,2 0 16,0-4-64,0 4-24,0 0 72,0 0-72,4 0 0,2 0 40,11 0 0,-17 0 32,6 2-16,19 0 0,-2 2-24,6-2 24,-29-2 16,33 4-16,3-2-32,5 5 24,7-3 8,-48-4 16,54 4-32,7 2 8,7 1 40,7-1-48,-75-6 32,77 6 8,8 0-16,5 3 0,3-3-16,-93-6 24,98 8-24,0 0 16,-2-1-24,4-1 16,-100-6 16,97 6-16,3-2-8,-2 3-32,-7-5 72,-91-2-16,90 2-16,-3-2 40,-8 2 8,-4-2-16,-75 0-16,71 2 32,-9 0-8,1-2-8,-7 2-8,-56-2-8,50 4 32,-2 0-16,-5 3-16,1-1 24,-44-6-24,42 8 16,1-2 8,3 1 24,4-1-24,-50-6-24,54 6 48,2 2-24,5-1 40,-1 9 24,-60-16-88,67 2 40,3 1 32,1-1-8,4 0-16,-75-2-48,75 0 73,0 0-41,0 0 0,-1 0-16,-74 0-16,77 0 16,-2 0-16,-2 0 16,-4 0 0,-69 0-16,64 0 8,1 0 40,-3 0-8,1 0 0,-63 0-40,62 0 64,0 0 32,-1 2-48,3 2-16,-64-4-32,63 2 72,1 0-32,3 0 56,1 0-8,-68-2-88,69 2 64,0-2 48,-1 0-48,3 0 40,-71 0-104,73 0 120,2-4-48,-3 4 80,1-4-64,-73 4-88,67-4 120,-1 4-8,-1-4 8,-1 4-16,-64 0-104,65 0 80,-1 0 8,-1 0-96,-1 0 24,-62 0-16,61 0 16,-1 0 8,0 0-8,-2 0 32,-58 0-48,59 2 24,-1 2 0,-2 0 8,2-2 0,-58-2-32,56 2 40,5-2-8,-1 0 16,3 0-32,-63 0-16,62 0 24,-2-4-8,-1 4 8,1-4-24,-60 4 0,60-6 8,3 6 16,-1 0-16,3 0 16,-65 0-24,60 0 0,4 0-24,-1 0 24,1 0 0,-64 0 0,65 0 16,1 0-8,-1 0 40,-1 0-16,-64 0-32,67 0 32,-5 0 32,3 0-56,1 0 40,-66 0-48,65 0 24,-1 0 0,1-4-16,-5 4-16,-60 0 8,62-5 0,3 5 16,-1 0 24,1-4-16,-65 4-24,69 0 80,-3 0-24,3-4 16,2 4 8,-71 0-80,68 0 56,3 0 8,0-4-32,-5 4 48,-66 0-80,67-4 48,-1 4 0,-1-4 32,-1-1-40,-64 5-40,63 0 88,-3 0-40,-4 0 0,-2 0 16,-54 0-64,52 0-16,-2 0 64,2 0-24,0 0 16,-52 0-40,50 0 24,0 0-16,0 0 32,-2-4 16,-48 4-56,52 0 88,0 0-40,0 0 0,4 0-16,-56 0-32,56 0 40,0 0-8,3 0 16,-1 4 17,-58-4-65,58 2 8,0 1 8,5-1 8,-1 0-40,-62-2 16,63 2 40,-3 4-8,0-4-8,-6 2 0,-54-4-24,52 4 16,0-1-8,-4 1-16,0-2 16,-48-2-8,48 4-8,-2-2 16,-1 0 8,1 0-56,-46-2 40,46 0-8,-4 2-16,-1-2 8,-1 0-8,-40 0 24,41 0 16,1-4-32,-3 0 16,-1 0 40,-38 4-40,37 0-16,1-4 64,-1 4-32,-1-5-16,-36 5 0,37 0 8,-4 0-16,3 0 32,-1-4 0,-35 4-24,37-4 24,1 4-32,-1-4-8,3 4 0,-40 0 16,42-4-24,-3 4 24,3-4 16,-1 4-32,-41 0 16,42 0 0,-1-5 0,1 5-24,2 0 0,-44 0 24,41 0 24,3 0-32,-2-4 16,1 4 32,-43 0-40,44-4-40,2 0 40,-5 4-24,1-4-24,-42 4 48,42-4 48,-3 4-24,1 0 16,-1-4 0,-39 4-40,38 0 0,-1-5-32,-2 1 24,1 0 32,-36 4-24,35-4 24,-4 4-8,-2-6-8,-4 1-8,-25 5 0,25-4 24,0 0 24,-4 4-24,2-4-8,-23 4-16,23 0 32,-2 0-16,0-4-8,4 4 32,-25 0-40,24 0-24,1 0 24,0 0-16,0 2 40,-25-2-24,27 2 0,-2-2 0,4 2 32,1 0-88,-30-2 56,27 2 40,2 0-40,-2 0-16,0-2 16,-27 0 0,29 2-56,-2 1 56,0-1 8,2 0 16,-29-2-24,25 4 40,2-2-40,0 2 24,-2-2-24,-25-2 0,27 0 0,0 0 16,-2 0-32,0 0 16,0 0-8,-25 0 8,23-6-40,4 2 0,-2 0 56,4-1-32,-29 5 16,29-4 0,3 0 24,1 0-32,2 0 32,-35 4-24,38 0 48,1-4-32,3 0-16,-3-1 48,-39 5-48,44 0 24,0-4-24,-1 4 24,3 0-40,-46 0 16,50 0 0,0-4 0,0 0 24,-2 4-32,-48 0 8,45-4 24,-1 4-8,-2 0-16,-1 0 32,-41 0-32,42 0 16,0-4 16,-3 4 16,3-5-32,-42 5-16,39 0 40,1 0-16,1 0-24,1 0 32,-42 0-32,42 0-8,-3 0-8,3-4-8,-1 0-8,-41 4 32,44-4-16,0 0 16,-3 0 40,1 4-40,-42 0 0,42-5 32,-1 5-16,3-4-16,-3 0 24,-41 4-24,44 0 0,0-4 24,2 0-24,-1 4 0,-45 0 0,48-4 0,2 4-16,-4 0 56,4 0-40,-50 0 0,46 0 16,-1 0-32,-1 0 8,2 0-24,-46 0 32,43-5 32,3 5-48,-2 0 32,2-4-16,-46 4 0,48 0 0,-3 0 24,3 0-24,0 0 0,-48 0 0,48 0-24,0 0-8,2-4 32,-3 4 0,-47 0 0,52 0 16,-2-4-16,2 4-40,0 0 56,-52 0-16,52-4 24,0 4-24,2-4 40,7 4-16,-61 0-24,60-5 0,3 5 24,-1-4-24,-2 0 24,-60 4-24,61 0 48,-1 0-32,-6 0-32,2 2 32,-56-2-16,58 6 0,1 1-16,5-3 32,5-2-40,-69-2 24,68 0 8,1 2 32,0 0 24,-1 0-8,-68-2-56,67 4 32,0 1 24,-3-3-32,-2 4 16,-62-6-40,67 2 24,-3 4-24,1-2-8,-3 1 16,-62-5-8,61 4-24,-5 0 16,-2 2-8,0-2-24,-54-4 40,52 6 24,-2 1-24,-2-5 16,0 2 24,-48-4-40,43 2-88,1 2 40,-4 0-8,-1 1 0,-39-5 56,38 2-16,1 0 32,-1 2-16,-3 0-16,-35-4 16,35 4 16,-1-2 8,1 0-24,-2 0 0,-33-2 0,33 0 8,-1 2-16,-3 1 8,2-1 0,-31-2 0,31 6 8,0-4-16,1 0-16,-1-2-16,-31 0 40,33 0 0,0 0 0,3 2 24,-3-2 0,-33 0-24,33 2 16,-1 0-40,-1-2-8,0 2 8,-31-2 24,29 2-32,0 1 32,-2-3-16,4 0 40,-31 0-24,30 0 16,3 0-8,-2 0-16,0 2-56,-31-2 64,31 0-24,3 0 0,-1 0 48,0 0 0,-33 0-24,34 2 0,-1-2-112,-2 0 40,2 0-8,-33 0 80,32 0-48,1 0 64,0 0-32,-2 0 8,-31 0 8,29 0-16,1 0-8,-1 0 24,0 0 16,-29 0-16,31 0-16,-4 0 8,0 0-8,-2 0-24,-25 0 40,23-4-8,0 4 16,2 0-32,0-5 40,-25 5-16,27 0 0,-2 0-16,2 0 16,0 0 0,-27 0 0,27-6-24,2 6 16,2 0-8,0 0-32,-31 0 48,32 0 24,-3 0-48,0 0 24,0 0 40,-29 0-40,27 0-24,0 0 8,0 0-24,-4 0-8,-23 0 48,23 0-24,-2 0 40,0-4-32,-3 4 8,-18 0 8,17-4-24,-11 4 24,15-4 8,-17-1 32,-4 5-40,6 0 24,11-4-64,-17 0-16,4 4-56,-4 0 112,4-4-136,-4 0 31,0 4-31,0-4-32,0 4 168,0-4-144,0 4 0,0 0-8,0 0-24,0 0 176,0 0-200,0 0 0,0 0 0,0 0 40,0 0 920,0 0-1712,0 0 824,0 0 24,0 0 56,0 0 1280,0 0-2472,0 0 1232,0 2 8,0 0-16,0-2 16,0 2 24,0 0-24,0 0 0,0 0 8,0-2-8,0 0-32,0 0 24,0 0-8,0 0-48,0 0 184,0 0-432,0 0-56,0 0-232,-2 0-440,2 0 1040,-6-4-1745,-15 0-791,-4-13-209,-6 0-2720,31 17 5465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4:07.01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150 190 4440,'0'0'0,"-17"2"104,1 0-16,16-2-88,-17 6 185,9 1 63,1-3 88,1 0 56,6-4-392,-8 4 432,2 2-16,-3 1-48,1-1-32,8-6-336,-8 6 256,1 0-8,-1 1-24,2-1-16,6-6-208,-6 6 192,-1-2-8,3 0-16,2 3-48,2-7-120,0 6 120,0 0 0,0-2 8,6 0 81,-6-4-209,23 2 240,-17-2 56,21 0 72,-4 0 32,-23 0-400,27 0 416,2 0 32,1 0-16,3 0-24,-33 0-408,31 0 384,2 0-24,3 0-80,-1 0 8,-35 0-288,38 0 217,1 0-33,5 0 8,-3 3-24,-41-3-168,46 4 184,0 2 16,4 2-24,0-1-32,-50-7-144,50 6 192,4 2 8,0-2 48,4 1 56,-58-7-304,60 4 328,3-2-64,-1 2 8,3 0-88,-65-4-184,64 4 168,1 0 8,1 1-48,1 1 24,-67-6-152,66 4 176,1 2-40,-5 0 16,-1 1 56,-61-7-208,60 4 145,-2 0 23,-2 0-32,3-2 24,-59-2-160,58 2 80,0 0 32,-2 1-16,1-3-80,-57 0-16,54-5 112,2 1 40,-2 0 32,0 0 16,-54 4-200,56 0 248,0-6-40,5-1 56,-3-9-8,-58 16-256,60-6 192,3-13 8,1 13-72,1-15 0,-65 21-128,64-4 128,-2-13-56,-1 11 0,-1-1 0,-60 7-72,58-18 0,5 14 0,-3-3 8,3 1 32,-63 6-40,60-6 80,0 0 40,-2-1-56,1 3-8,-59 4-56,56 0 48,0-4-8,0 4 56,-2-4-32,-54 4-64,56-4 72,1 4 48,-3-4-56,2 4 112,-56 0-176,58-5 64,0 5-8,3-4-16,-3 0-144,-58 4 104,60 0 48,-2-4 24,3 0-56,1-2 121,-62 6-137,65-7 24,3 1 0,3 0 8,-2 0-8,-69 6-24,70-7-16,3 1 32,0 0 40,2-13-72,-75 19 16,71 0 16,-1-6 0,-1-11 8,0 17-8,-69 0-16,68-6 48,1 0-56,-2 0-24,-3-11 72,-64 17-40,60-4 0,3-3 32,-3 1-16,3 0-8,-63 6-8,62-6 32,-2 0 8,3-1 16,-3 1 0,-60 6-56,60-4 48,1 0-32,-3 0 16,4-3-24,-62 7-8,61-4 56,-1 4-56,-2-4 16,-2 0-32,-56 4 16,52 0-56,0 0 88,0 0 8,-4-4-24,-48 4-16,46 0 40,-2 0-16,-7 2-64,-4 2 80,-33-4-40,32 4-24,-3 2 48,0 1-24,-2-3 32,-27-4-32,29 4-32,0 0 16,2 2 48,1-2-64,-32-4 32,31 7 112,-2-3-128,0 0-8,2-2 8,-31-2 16,29 4-80,3 0 80,-3 3 16,0-5 24,-29-2-40,27 2 56,0 4-16,-2-4-16,0 4-32,-25-6 8,27 2 8,2 1 8,2-3-32,-2 0 64,-29 0-48,32 0 80,-1 0-96,-2 2 32,0 0-56,-29-2 40,31 0-112,-2 0 112,-4 0 0,0 0-56,-25 0 56,21 0 24,0 0-24,-2-4-24,-3 4 48,-16 0-24,17-5-144,-11 5-104,13-4-232,-15 0-273,-4 4 753,6 0-1128,0 0-504,1-4-601,-1 0-1151,-6-13-809,0 17 4193,0-17-7370,0 17 7370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0:07.85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136 196 6169,'0'0'0,"-5"0"56,1 3 0,-2-1 0,0 0 16,-2 0 64,-1 0 0,-7 2 40,16-4-176,-5 6 168,-3 1-16,0-1 0,-9 0-40,17-6-112,-4 6 128,-2 0-16,-3-3-8,3 1 32,6-4-136,-6 2 128,0 4 0,4-2-32,0 0 8,2-4-104,-3 5 80,3-3 24,0 0 48,5 0-8,-5-2-144,6 2 208,13 0 0,-13 0 25,21 0 23,-27-2-256,21 0 248,8 0 0,2 0 16,2 0 16,-33 0-280,38 0 336,-3 0 56,5 0 24,3 0 0,-43 0-416,46 0 360,2 0-32,4 0-32,2 0-40,-54 0-256,60 0 264,3 0-47,1 0-17,5 0 0,-69 0-200,71 0 128,3 0 48,6 0-32,1 0 0,-81 0-144,81 0 176,4 0-56,2 0-8,3-4-16,-90 4-96,91-6 88,1 2-32,-5-1 24,3 1-24,-90 4-56,87-4 56,5 0 32,-3 0-8,3 0 8,-92 4-88,89-7 112,1 3 48,1-2 8,1 2 16,-92 4-184,93-4 136,3 4 0,0 0-32,-1 0-24,-95 0-80,98 0 64,-2 2-32,-1 4-32,5 0 48,-100-6-48,100 8-48,2 9 16,-2-11 8,0 11-56,-100-17 80,100 8 8,0 15 8,-3-4-16,1 2-16,-98-21 16,100 21-48,-4 1-8,-3-1-16,-1 2-16,-92-23 88,89 23-112,1-4 40,-3-11-8,-4 9 48,-83-17 32,83 2 8,1 4 8,1-4 0,-2-2 8,-83 0-24,85-4 0,1-2 16,1-11-16,0 13 8,-87 4-8,86-6 0,-3-11 16,-2 13-8,-2-2-8,-79 6 0,77-7 8,2 1-40,-6 0-24,-2 0 32,-71 6 24,68-5-32,-3 1 32,1 0-16,-1 4 8,-65 0 8,60 0-32,-2-4 8,-1 4 48,-1 0-40,-56 0 16,52 0 24,4 0-24,-2 0 0,0-4 16,-54 4-16,52 0-16,0-4 16,0 4-8,-2-4-32,-50 4 40,52 0-8,0-5-16,0 5 16,2-4-8,-54 4 16,54 0 0,0-6-24,0 2 8,-2 0-8,-52 4 24,52-7-16,-2 3 8,2-2 16,0 0 16,-52 6-24,52-7 0,0 1 24,0 0-16,-2 0-24,-50 6 16,52-6-24,-2 1 8,4-1 32,3 2 16,-57 4-32,56-4 32,0 0-32,-2-1-24,0 5 16,-54 0 8,54-4-8,2 0-8,3 4 32,1-4-64,-60 4 48,60 0-48,5 0 24,-3-4 8,1 4 32,-63 0-16,64 0 96,-2-4-72,3 4-40,-1-4 40,-64 4-24,63-7-56,-1-9 64,-6 11 16,3-1-24,-59 6 0,54-4-8,4-2-8,-2 0 8,-2-1 16,-54 7-8,52-4 56,-4-2-40,-4 0-16,-3-1 0,-41 7 0,42-6-48,0 0 64,-3 0 0,5-11-24,-44 17 8,41 0 8,3-6 8,2 0-32,0-11 32,-46 17-16,47 0 32,3-6-8,0 0 0,0 1 8,-50 5-32,52-6 0,0 0 24,0 0 0,-2-1-40,-50 7 16,50-6 0,0 0-8,0 2-16,2-2-8,0-1 40,-52 7-8,58-4 24,3 0-8,3 0 24,-2 4-64,-62 0 24,65-4 0,-3-1 0,3 5-40,-65 0 40,64 0 8,1 0 8,-1 0-32,-1 0 72,-1 0-32,-62 0-24,60 0 32,3 3 32,-1-1-8,3 0-32,-65-2-24,64 2 56,3 0-32,-1 0-24,-1 0 32,-65-2-32,66 4 8,1 0 8,0 3 16,1-1-56,-68-6 24,67 4-8,-3 0 8,3 0 8,-1-2 16,-66-2-24,67 2 24,2 1 0,-3-1-48,1 0 32,-67-2-8,64 2-8,1 0 16,-3 0 32,-2 0-8,-60-2-32,61 2 48,-5 0-16,0 0 8,0-2-8,-56 0-32,52 0 48,2 0-24,3 2 0,1-2 32,-58 0-56,58 0 32,2 0 8,-1 0-16,-3 0-48,-56 0 24,60 0 24,0 0-40,1 0 48,1 0-8,-62 0-24,65 0-8,-5 0-8,2 0 0,1 0 24,-63 0-8,62 0 0,3 0 24,-3 2 0,1 1 0,-63-3-24,58 0 24,0 0 8,-2 0 16,-2 0 0,-54 0-48,54 0 32,3-5 16,-5 5-24,2-4 0,-54 4-24,52-4 24,2-2 0,0 0-16,4-11-8,-58 17 0,60-4-16,3-2-8,3-13 8,3 13-40,-69 6 56,69-7-40,3-9-8,1 16 8,2-7 0,-75 7 40,79-4-56,0 0 56,2 0 24,3 4 32,-84 0-56,85 0 72,2 0-64,1 2-16,-3 0-40,-85-2 48,81 6 0,-2 11-24,-2-13 48,-6 13 56,-71-17-80,68 6 48,-7 0 40,-7 1-8,-4-1 16,-50-6-96,48 6 104,-3 0 56,1-2-8,-4-2-56,-42-2-96,46 3 64,-3-1-15,3 0-66,0 0 42,-46-2-25,48 2 48,-3 0-72,3 0 16,4 0-16,-52-2 24,52 2-17,0 0 17,0 0-32,-4-2-40,-48 0 72,48 0-16,-4 0 16,1 0 24,1-4 0,-46 4-24,46 0 16,2-4-64,2 4 0,-5-4 48,-45 4 0,50 0-48,-2 0 8,2-4 8,2 4-8,-52 0 40,54-4-8,2 4 8,1 0 0,3 0-24,-60 0 24,60 0 8,3-5-32,-1 5 24,0 0 0,-62 0 0,67 0-32,2 0 64,-1 0-40,3 2-8,-71-2 16,65 3-32,-1-3-64,-2 2 48,-3 0 8,-59-2 40,56 2 0,-4-2-8,-4 2-8,-3-2-56,-45 0 72,40 0-56,-3 2 56,1-2-32,-3 0 48,-35 0-16,38 2 24,-3-2-56,0 0 8,1 2-8,-36-2 32,35 0-40,-2 2 8,1-2 16,-3 0 8,-31 0 8,29 0-24,-2 0 0,-4 0 0,0 0-24,-23 0 48,19 0 16,-1-4-16,-11 0 0,13 4-16,-20 0 16,7-4-56,9 4 16,-12 0-40,3-4-96,-7 4 176,18 0-312,-14-5-216,13 5-264,-13 0-264,-4 0 1056,7 0-1425,-3-4-679,0 0-281,-6-13-3048,2 17 5433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1:32.30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1 6385,'0'0'0,"6"0"160,15 0 40,-15 2 40,-6-2-240,21 2 280,-17 0 8,3-2-8,9 2 0,-16-2-280,0 0 256,4 2 32,-4 0 8,5 0 8,-5-2-304,0 4 329,0-2-25,0 3-16,4-1-16,-4-4-272,0 4 248,4 0-64,0 2-40,2-2-56,-6-4-88,17 2 80,-13 3-16,17-1-8,-4 0 24,-17-4-80,20 4 80,3-2 56,4 0 40,0 0 40,-27-2-216,30 2 224,3 1 0,2-1 24,1 0-16,-36-2-232,39 2 216,3 0 16,1 0-8,5 0-8,2 0-48,-50-2-168,52 0 121,4 2-33,0-2 8,1 0 48,-57 0-144,60 0 104,4 0 16,1 0-24,-1 0 8,-64 0-104,65-4 120,-3 4 0,-1 0 8,3-4 16,-64 4-144,65 0 184,1-4 8,3 0 8,2-3-80,-71 7-120,70-4 104,3 0-8,2 0-24,2 0 72,-77 4-144,75-5 80,0 1 16,0 0-64,-3 0 24,-72 4-56,77-4 48,-2 0 0,0 4 32,-2 0-16,-73 0-64,67 0 72,-1-4 0,-1 4-16,-1 0 0,-64 0-56,65 0 24,-3 0 0,-2 4-40,-1 2-24,-59-6 40,58 6-40,-2 2-8,4 1 64,1-3 40,-61-6-56,62 6 32,0-2 40,1 1-32,1-3-24,-64-2-16,63 4 48,3 2-8,3 0-16,-2-2-16,-67-4-8,68 5 0,-3-1 0,-3-2 16,1 2 16,-63-4-32,64 4-16,-2 0 8,1 3-16,-3-3-8,-60-4 32,56 4 24,-2 0 0,-2-2 8,-2 2 16,-50-4-48,46 2 48,-2 0 32,-3-2 16,-41 0-96,40 0 136,-40 0-136,39 0 168,1 0-32,-5 0-32,3 0-40,-38 0-64,37 0 48,5-4 0,1 0-40,-43 4-8,48 0 64,4 0-40,2-4-40,1 4 64,-1-4-72,-54 4 24,54 0-8,2 0 32,2-4-40,-2 4 40,-56 0-24,59 0-8,-3 0 8,0-4-64,-2 4 32,-54 0 32,54 0-24,-2 0 0,-4 0 56,0 0-64,-48 0 32,46 0 0,-1 0 0,-3 0-40,2 0 88,-44 0-48,41 0 0,1 0-8,-3 0-8,3 0 8,-42 0 8,41 2 24,7 0-24,0 0-16,6-2 16,-54 0 0,56 2-24,1 0 16,1 0 16,0 0-16,-58-2 8,58 2 8,1 2-16,-1-2-16,-2 3 0,-56-5 24,56 2-24,-4 2-16,-4 0 16,-2 0 40,-46-4-16,41 4-48,-3 3 72,-3-3-16,1 0-8,-36-4 0,31 4 24,-4-2 0,-2 2-24,0-2 0,-25-2 0,23 2 64,-3 0-64,1-2 32,2 3 56,-23-3-88,23 0 0,0 0 80,2 0-40,2 0-32,-27 0-8,27 0 41,4 2-41,2 0 32,7 0 8,-40-2-40,44 4-24,6-4 72,2 2-40,6-2-16,-58 0 8,56 0 0,0 2-24,0 0 0,3-2 8,-59 0 16,58 2 24,4-2-24,-1 0 64,-3 0 32,-58 0-96,54 0 144,-2 0 8,-2 0 16,0 0 8,-50 0-176,48 0 200,-3-4 24,-1 0-24,0 0-16,-44 4-184,43-4 168,-1-1-16,0 5-64,-1-4 16,-41 4-104,42-4 24,-1 4 16,3 0-56,-2 0 16,-42 0 0,45-4-8,-1 4 16,-2-4 8,1 0-72,-43 4 56,44 0 32,2-4-64,0 4 48,-1 0 8,-45 0-24,46 0 0,0 0-64,-2 0 56,-3 0-24,-41 0 32,40-5-32,-1 5 56,-1 0-40,-1 0 56,-37 0-40,33 0 48,3 0-56,-5 0 16,0 0 24,-31 0-32,31 0 0,-1 0 72,-1 0-32,-2 0-24,-27 0-16,29 0 8,0 0-8,0-4 24,-2 4 16,-27 0-40,25 0 24,2 0 16,-2 0-40,-2 0-8,-23 0 8,25-4 0,-2 4 8,-2 0 16,-1 0-48,-20 0 24,21 0 16,2 0-32,-2 0 8,4 0 32,-25 0-24,27-4-24,0 4 32,0 0-8,-2 0-8,-25 0 8,23 0 88,0 0-88,0 0-16,0-4 56,-23 4-40,20 0-80,1 0 96,0-4 0,-2 4 16,-19 0-32,18-5 72,1 5-72,2-4 32,-2 4-40,-19 0 8,20-4-40,3 0 64,0 4-24,2 0 0,-25 0 0,27 0-8,4 0 16,3 0-48,1-4 56,-35 4-16,40 0 0,-1 0 40,3 0 8,-3 0-48,-39 0 0,40-4 24,3-1-8,-3 5-16,2 0 0,-42 0 0,39 0 24,1 0-24,-1 0 0,-1-4 56,-38 4-56,35 0 40,-2-4-40,3 4 40,-3 0-56,-33 0 16,33 0-24,-2 0 24,3 0 24,-1-4 0,-33 4-24,35 0 24,3 0 32,1 0-56,-1 0 0,-38 0 0,37 0-40,1-4 16,-3 4 32,2 0 24,-37 0-32,36 0 72,1 0-56,1 0-16,-1 0 0,-37 0 0,38-4-16,-3 4 16,-2 0 16,1 0 0,-34 0-16,31 0-16,-2 0 0,-2 0 8,0 0-32,-27 0 40,27 0 0,-2 0-16,4 0 8,-4 0 8,-25 0 0,27 0 24,-2 0 0,0 0-8,0 0 8,-25 0-24,23 0 0,2-5 16,0 5-16,0 0 8,-25 0-8,25 0 16,2 0-32,-2-4 56,2 4-40,-27 0 0,29-4-40,0 4 56,2 0-32,0 0 16,-31 0 0,30 0 40,1 0-40,0 0 0,2-4 24,-33 4-24,31 0 0,3 0 16,-3 0-32,0 0-8,-31 0 24,29 0 0,2 0 0,-1 0-8,-1 0 56,-29 0-48,29 0-24,0 0 48,0 0 0,0 0-24,-29 0 0,29-4 40,0 4-40,1 0 0,-1 0 32,-29 0-32,29 0 24,-2 0-8,2 0-8,0 0-32,-29 0 24,29 0-24,2 0-8,3-4-16,-1 4 48,-33 0 0,35 0-32,5 0 64,-1 0-24,1 0 8,-40 0-16,44 0 0,-3 0 0,3 0 0,2 0 24,-46 0-24,41 2 56,5-2-72,2 2 48,-2-2-8,-46 0-24,48 2-80,-1-2 104,1 2-8,0 0 0,-48-2-16,46 0 64,-5 2-56,1-2-32,-2 0 0,-40 0 24,37 0 8,3 0 24,-3 2 8,2-2-32,-39 0-8,40 0-8,0 2-8,-1-2 16,1 2 16,-40-2-16,41 2-32,3 1 8,2-1-40,-1 0 0,-45-2 64,52 2-16,0 0 16,7 2 24,-1 2 8,-58-6-32,58 4 0,5 3 24,-3-3 0,0 0-24,-60-4 0,65 6 0,-3-2 0,1 1-8,-5-3 8,-4 0 8,-54-2-8,50 2 16,-2-2-32,-3 0-8,1 0 8,-46 0 16,46 0-24,0 0 40,-1 0 24,-1 0-32,-44 0-8,46 0 24,-2 0-48,1 0-24,-1 0 32,-44 0 16,42 0-56,1 0 32,-1 2 24,0-2-24,-42 0 24,41 2 0,-1-2 24,-1 0 40,-3 2-72,-36-2 8,37 2 8,-2-2-16,1 0-8,1 2 40,-37-2-24,38 2 0,1-2 0,1 0 16,-1 0-56,-39 0 40,40 0 0,-3 0-24,-4 0 8,-1 0 0,-32 0 16,29 0 16,0-4 8,-2 4-32,-2-4 48,-25 4-40,23 0-16,0 0-8,0-4-8,-3 4 24,-20 0 8,21 0-16,0 0 32,0-4-8,0 4-40,-21 0 32,20 0 8,1 0-8,2 0 16,0 0-16,-23 0 0,23 0 8,-2 0 8,2 0-40,-1 0 32,-22 0-8,23 0-32,0 0-48,0-5 56,0 5 8,-23 0 16,23-4 0,-2 0 24,2 4-72,-1-4 16,-22 4 32,21 0 32,2 0-32,0-4 48,-2 0-48,-21 4 0,23 0-40,-3-4 56,1 4-16,4 0 24,-25 0-24,21 0 16,2 0-8,0 0-8,-2-5-8,-21 5 8,20 0-16,3 0 56,-2 0-40,4 0 16,-25 0-16,23-4 8,0 4-48,0 0 32,2 0-32,-25 0 40,23 0 24,4 0 0,-2 0-8,-1-4 8,-24 4-24,25-4 16,0 4-32,-2-4 16,-2 4 16,-21 0-16,21-4-24,0 4 24,0-5 8,1 5-32,-22 0 24,21-4-16,2 4 8,-4-4-32,4 4 80,-23 0-40,20 0 0,1 0-16,2 0 32,2 0-40,-25 0 24,25 0 32,0 0-16,0 0-40,0 0-16,-25 0 40,23-4-24,0 4-8,2 0 64,0 0-24,-25 0-8,25 0-40,0 0 40,0 0 0,-3 0-8,-22 0 8,23 0 24,-2-4-8,0 0-16,2-3 40,-23 7-40,19-4 8,1 0-8,1 4 0,0 0-40,-21 0 40,21-4 0,0 0 0,-3 0-24,3 4 64,-21 0-40,23 0 16,-2 0-16,2 0 8,-3 0 8,-20 0-16,21 0-40,2 0 16,-2 0 32,2 0-8,-23 0 0,21 0 16,-1 0-32,1 0-8,0 0-64,-21 0 88,19 0 0,-3 0 8,-9 0 8,16 0 24,-23 0-40,6 0 24,15 0-40,-17 0 16,14 0 0,-18 0 0,7 0-8,13 0 8,-1 0-24,-2-5 72,-17 5-48,23 0-16,-2 0 16,1-4 0,1 4-8,-23 0 8,21 0 0,4 0-40,0 0 56,2 0-120,-27 0 104,29 2-32,0 0 24,0 3-8,7 1 80,-36-6-64,35 6-24,5 0 48,-1 1-48,1-1 24,-40-6 0,39 6 16,1-2-16,-3 0 8,1 0 8,-38-4-16,39 5 24,-3-3-8,1 2 24,3-2 32,-40-2-72,35 2 40,0 0-16,-1-2 16,-5 0-24,-29 0-16,31 0 48,-4 0 8,-2-4-40,0 0 8,-25 4-24,19 0 40,1-4-24,1-1 48,-4 1-56,-17 4-8,21 0-24,-3-4 48,1 0-32,2 4 16,-21 0-8,19-4 32,-1 0-8,3 4-8,-2 0-16,-19 0 0,17 0-32,1 0 32,-1 0-8,2-4 8,-19 4 0,18 0-32,1-5 24,-13 5 8,15 0-16,-21 0 16,4-4 24,0 0-8,1 4 0,-1 0-8,-4 0-8,0-4-8,0 4-48,0 0-88,0 0-152,0 0 296,-2 0-536,-5 2-480,-9 0-609,-5 0-599,21-2 2224,-27 4-3025,-11-2-631,-9 0-3138,47-2 6794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4:26.99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28 327 3488,'0'0'0,"0"-6"2489,0-11-2241,-2 13 64,2-2 48,0-11-8,0 13 32,0 4-384,0-6 408,0 0 0,0-1 32,0-9-16,-3 16-15,1-6-41,0-1-8,0 1-24,2 6-336,-2-6 352,-2 2-48,2 4-72,-2 0-16,4 0-216,-2 0 152,0 0-24,2 0-24,0 2-24,0-2-80,0 2 24,4 4 16,0 0-8,0 11 0,-4-17-32,4 6 40,0 3-40,3 9 8,-1-12-8,-6-6 0,16 19 40,-11-10 0,13 9-40,-11-12 32,-7-6-32,20 19 32,-1-13 24,2 11 32,2-11 32,-23-6-120,27 9 104,6-3-16,2 0 8,7 0-40,-42-6-56,48 5 120,6 1-32,6-2 8,9 0 32,-69-4-128,71 4 64,8 0-24,6 3-8,7-3-64,-92-4 32,95 2 16,5 2 32,4-2-24,2 0 40,-106-2-64,111 2 32,3 0-32,2 0 8,1 3-16,-117-5 8,118 2 16,3 0 17,2 0-1,-2 0 8,-121-2-40,120 0 24,-3 0 0,-3 0 16,-2-4-8,-112 4-32,113-4 16,-1-3 16,0-9 0,1 12-16,-113 4-16,112-7 64,0-9-16,5 12 0,-1-13 56,-116 17-104,117-4 56,1-3-8,-1-9-16,2 16-64,-119 0 32,116-4-8,1-3 8,-1 3 32,-2 0 24,-114 4-56,115-6 80,-3 0-24,1-1-24,-3 7 48,-110 0-80,110-4 32,-2 4 0,-2 0-16,0 0 8,-106 0-24,107 2-24,-1 0 24,0 0 56,2 3-32,-108-5-24,108 4 40,-2 0 0,2 2-24,0 0-16,-108-6 0,107 7 56,-1-1-40,-6 2-56,1-2 56,-101-6-16,102 7-88,-2-1 88,-2-2 32,0 2-40,-98-6 8,98 7 40,-3-1-32,-1 11-16,-1-13 32,-93-4-24,92 8 8,-5 9-16,-1-11 8,-7 13-24,-79-19 24,73 18-32,-1 1 24,-5-2-8,2-9-16,-69-8 32,64 19-24,-2-13 16,-1 2 8,-1 1 24,-60-9-24,60 4 64,5-2-56,-1-2 64,-1 0-32,-63 0-40,68 0 32,-1 0 0,2-4-32,1 0 0,-70 4 0,75-5-24,0 1 40,0 0-16,0 0 0,-75 4 0,71-4 8,-3-3-8,3 3 0,-2 0 24,-69 4-24,68 0 0,-3 0 8,-1 0 16,-1 0-32,-63 0 8,62-4 8,5 4 24,-3 0-40,1 0 32,-65 0-24,66 0 8,-1 0 0,1 2-16,3 0 32,0 0-40,-69-2 16,70 4-40,-1-2 64,-5 1-80,3-1 32,-67-2 24,67 0-24,1 2-8,3 0 8,0 0 16,-71-2 8,68 2 32,3-2 0,0 2-16,0-2-8,-71 0-8,68 0 8,-3 0-24,-1 0 64,-3 0-32,-61 0-16,58 0 0,0 0 8,2 0-8,1-4 16,-61 4-16,60-4-16,-2 0 40,-4-1-24,-2 1 0,-52 4 0,52 0 8,0-6-8,-4 0 16,0 2-32,-48 4 16,46-17 16,-3 17-32,-1-6-24,-2-1 24,-40 7 16,33-6-40,0-10-24,-4 11 104,-2-11-48,-27 16 8,23 0 32,-2-6 48,-4-1-80,-1 3 8,-16 4-8,7-6 8,11 0-16,-14 2 16,3-1-8,-7 5 0,6-4-8,-2 0-40,0 4 40,-4-4-32,0 4 40,0 0-72,0 0 0,-2 0-32,-4-4 32,6 4 72,-8 0-56,-13 0-16,4 0 8,-4 0-24,21 0 88,-25 0-56,-6 0-8,-2 0 0,-9 0 72,42 0-8,-45 0-8,-5 0 64,-11 0-48,-1 0-16,62 0 8,-71 0-32,-4-4-24,-10-3 24,-9 1-56,94 6 88,-106-19-64,-6 15-16,-13-2-16,-4-15 40,129 21 56,-139 0-96,-11-17 32,-8 11 16,-6-12 31,164 18 17,-171-17 17,-6 0 23,-2 1 32,-4-3-48,183 19-24,-185-21 16,-2 2 0,-2 1-40,-5 11 24,194 7 0,-191-27 56,1 9-16,3-3-16,2 0 8,185 21-32,-185-17 16,2 1 32,-2 12 0,4-15 40,181 19-88,-179-6 24,2-11 8,4 13 32,5 4-32,168 0-32,-169-4 80,5 4-48,2 0 0,1 0 16,161 0-48,-153 0-24,1 0 48,4 2-56,4 2 40,144-4-8,-141 6-24,2 11 48,5-11-32,8 2-80,126-8 88,-123 19-8,4-13-80,5 11 24,6-11 24,108-6 40,-102 19-128,4-11-24,4 13 16,3-13-1,91-8 137,-90 23-88,7-17 16,0 11 0,8-15 0,75-2 72,-73 17-80,3-9 24,1 11 16,2-13 32,67-6 8,-66 8-24,1-1-8,3-1 16,4 0-32,58-6 48,-57 6-48,5 1 24,5-1-144,3 0-96,44-6 264,-40 2-456,5 2-192,4-2-208,2 1-200,29-3 1056,-25 2-1409,2 2 161,2-2-3673,21-2 4921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4:29.42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38 169 5081,'0'0'0,"0"-4"120,0 4 16,0 0-136,0 0 200,4 0 72,-4 0 72,0-4 32,0-1 24,0 5 32,-2-6-40,0 2 16,2 4-408,-6-6 368,1 0-32,1 1-48,0 1-39,4 4-249,-2-4 208,-2 4-80,0-4 24,2 0-56,2 4-96,-2 0 64,-1 0-32,1 0-16,2 0-16,0 0-8,0 2 40,5 2-32,-1 0 16,-4-4-16,6 4 24,15 3 16,-15-1 16,23 0 48,-29-6-104,23 6 136,6-2 0,4 1 0,7-1-8,-40-4-128,42 2 88,3 0 0,5 0-8,2 0 8,-52-2-88,54 2 112,5-2-16,1 0-16,0 0-16,-60 0-64,67 0 56,-3 0-64,3 0 16,1 0 16,-68 0-24,67 0 40,0 0 40,3-4-8,1 4 16,-71 0-88,73-4 96,0 0 16,0-3 24,3 3 16,-76 4-152,80-6 160,1 0 8,-2 0 8,0-11 32,-79 17-208,77-4 176,0-13 8,2 13-40,-2-13-64,-77 17-80,73-4 128,-1-15-32,-1 15-7,-2-12 47,-69 16-136,68-5 88,-1-1-16,-3 0-16,1 0-24,-65 6-32,60-4 40,-4-1-16,3 5 0,-3 0-24,-56 0 0,58 0 0,4 5 8,-1 3-16,-5 9 8,-56-17 0,58 6-16,-2 2 16,-2-2-40,3 3 40,-57-9 0,54 16-24,-6-9-40,-1 13 48,-3-13-32,-44-7 48,44 16-40,2-12 80,-3 5-16,1 7-16,-44-16-8,44 5 32,-1 1-16,-3 0-32,1 0 16,-41-6 0,38 9-8,-1-3-16,-3 2 24,-3 0-8,-31-8 8,31 9 24,-4 7-40,0-9 40,-2 1 0,-25-8-24,27 8 8,0 1 16,0 7-56,2-14 8,-29-2 24,29 7-24,-2 1 24,-2-2-8,0 0-16,-25-6 24,25 7 0,0-3 0,0 2 16,0 0 16,-25-6-32,27 4-16,-2 1 8,2 1 32,0-4-24,-27-2 0,27 4 0,5-2 16,-3 0-48,0 0 56,-29-2-24,31 2 0,2 3-24,1-3 24,3 0-48,-37-2 48,38 2-32,-1-2 8,0 2-8,3 0 8,-40-2 24,39 2-8,1-2-32,-1 2 32,-1-2-8,-38 0 16,37 0-32,1 0-16,1 0 64,-1 0-24,-38 0 8,39 0 24,1-4 48,1 0-72,5 0-24,-46 4 24,48-5 32,2 1-32,0 0-16,2 0 32,-52 4-16,50-6-32,-2 0 32,0 1 16,-3-1-32,-45 6 16,46-4-8,0 0 8,-2 0-8,1-1 8,-45 5 0,46-4-24,-2 0 0,2 4-17,-3-6 33,-43 6 8,46-4-40,0 0-16,-3-1-8,1 1-40,-44 4 104,44 0-120,-1 0-24,-1-4 0,0 4 32,-42 0 112,39-4-104,1 4 8,-5-4 48,0 4 0,-35 0 48,34 0-72,-1-4 88,-2 4-56,-2-5 16,-29 5 24,29 0-16,-1 0-56,-1 0-8,-2 0-16,-25 0 96,24 0-96,-1 0 0,-2 0-32,-2 0-8,-19 0 136,17 3-144,-1-1 8,-10-2 24,15 0 8,-21 0 104,4 2-64,3-2 32,-1 0 8,0 2 16,-6-2 8,6 0-16,1 0-8,-1 0 24,0 0 16,-6 0-16,4 0-24,0 0 16,3 0 0,-3 0 0,-4 0 8,4 0 32,0 0-32,0 0-8,0 0 0,-4 0 8,5 0-48,-5 0 32,0 0-16,0 0 24,0 0 8,0 0 16,0 0 8,0 0 24,-2 0-32,2 0-16,-5 0 0,-1 0 16,-2 0 24,-9 0 16,17 0-56,-6-4 88,-17 4-32,15-5-8,-17 1 0,25 4-48,-23-4 40,-2 0 24,-4 0 16,-7 0-24,36 4-56,-39-7 80,-7 1-16,-6 0 8,-2 0-24,54 6-48,-60-17 48,-7 13-16,-6-13 0,-8 13 8,81 4-40,-85-17 0,-5 13 8,-3-12 0,-3 11 0,96 5-8,-100-16 72,0 12-40,1-3-24,-3-9-16,102 16 8,-100 0-32,-2-4 0,6-1 0,3 5 16,93 0 16,-90-4-40,5 4 24,0-4-40,3 4 48,82 0 8,-83 0 24,4 0-24,0 0 40,0 0-16,79 0-24,-77 0 16,2 0-16,2-4 8,1 4-8,72 0 0,-75 0-32,2 0 24,0 0-16,4 0-24,69 0 48,-64 0-24,-1 0-16,3 2-24,4 0 24,58-2 40,-56 6-72,2-1-24,6-3-16,6 2 8,42-4 104,-37 4-144,8-2 40,4 2-24,6-2-48,19-2 176,-9 2-184,3 0-112,4 3-40,2-3-48,0-2 384,6 0-376,17 0 23,0 2 89,8 0 104,-31-2 160,38 2-72,6 0 88,10-2 24,4 0 48,-58 0-88,64 0 144,5 0 40,4 0 49,6 0 63,-79 0-296,85-4 296,9 0 32,4 4-16,3-4-64,-101 4-248,102-5 240,7 1-32,-1 0-16,4 0-8,-112 4-184,117-6 200,3-1-56,1 1 8,2 0 0,-123 6-152,124-6 120,-1-1 8,2-9-8,-4 12-40,-121 4-80,118-5 48,-3 5-24,-5-4-16,0 4 24,-110 0-32,106 0 32,-2 0 24,0 0-16,-2 0-40,-102 0 0,104 0 32,-2 0 0,-2 0 8,0 0-16,-4 2-16,-96-2-8,93 0-8,-3 2-16,-3 1 24,-87-3 0,85 4-32,-4 0 32,1-2 40,-3 0-8,-5 0 0,-74-2-32,71 2 32,-4 0-32,-3 0-24,1 0 56,-65-2-32,60 3 8,-2-1 8,-4 0-32,-6 0 8,-48-2 8,42 2 0,-5 0 8,-6 0 40,-6 0-40,-25-2-8,21 2 8,-4 0 16,-13 0-8,0-2 8,-4 0-24,4 0 32,-8 0-8,-15 0-40,19 0 16,-20 0-8,-5-4 32,-6 4-32,-7 0 40,38 0-32,-42 0 8,-5 0-24,-5 0 24,-5 0-8,57 0 0,-58 0-8,-2 2 24,2 0-16,-5 0 16,63-2-16,-66 2-16,-3 1-24,-6 1-24,-4 2-16,79-6 80,-85 6-48,-7-2-56,-3 3 24,-7-1-80,102-6 160,-102 2-200,-6 2 8,-7 0 16,-1-2 8,116-2 168,-125 2-160,0-2 48,-2 0-72,-2 2 56,129-2 128,-133 3-128,2-1-64,2-2 72,2 0-96,127 0 216,-125 0-280,5 0-96,5 0-168,9 2-97,106-2 641,-94 2-824,9 0-200,12 0 88,7 0 168,66-2 768,-58 2-3985,58-2 3985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4:31.58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1 186 3032,'0'0'0,"0"-4"1889,6 4-1817,11-4 24,-17 4-96,4 0 128,0-4 0,-4 4 24,4-7 32,-4 7-184,5-4 192,-1 0 8,0 0 8,0 4 16,-4 0-224,4-4 256,0 0 8,0 4 48,1-5-24,-5 5-288,4-4 304,0 0 24,2 4 0,0 0 0,-6 0-328,17 0 288,-13 0 1,15 0-73,-13 0-16,-6 0-200,29 0 176,-8 2-8,4 0-8,4 4 32,-29-6-192,34 7 160,3 1-32,2 9-16,5-13-16,-44-4-96,44 6 96,4 11 0,0-11 8,-1 13-48,-47-19-56,52 6 72,-2 13 16,0-13 8,0 11 16,-50-17-112,50 2 120,0 2 40,2 0-32,0-2 8,-52-2-136,56 2 128,-4 0 0,0 0 16,-2 0 8,-50-2-152,46 0 152,0 0-32,-1 0 32,-1 0-8,-44 0-144,46-4 160,2 0 8,0 0 8,-1-2 17,-47 6-193,48-7 128,2 3 0,-2 0-16,2 0 8,-50 4-120,48-4 128,2 0-8,-2-1 0,2 5-40,-50 0-80,49-4 120,1 4 8,-2-4 32,-2 4-48,-46 0-112,48-4 120,-2 0-32,1 4-32,1-4 80,-48 4-136,50-5 88,-2 1 24,2 4-8,-2 0-48,-48 0-56,48 0 64,0 0-16,1 0 0,3 0 8,-52 0-56,52 0 32,3 0-8,1 2 0,0 0-16,-56-2-8,56 2 16,0 1 16,0 3 16,1-2 0,-57-4-48,56 4 16,0 0 0,0-2-32,-2 3 16,-54-5 0,54 4 24,-2-2 0,-2 4 0,-2-4-16,-48-2-8,52 4 0,-2-2 40,2 0-32,0 1-8,-52-3 0,48 2 16,-2 0-40,-3 0 24,-1-2 8,-42 0-8,41 2 48,1 0-40,-2-2-24,-1 0-24,-39 0 40,38 0-8,-3 0 56,-2 0-40,3 0 24,-36 0-32,31 0-32,2 0-16,-2 0 40,0 0 8,-31 0 0,32 0 8,1 0 40,0 0-24,1 0 8,-34 0-32,33 0-24,2 0-8,3-4 56,-1 4-48,-37 0 24,38 0 24,-1 0-56,-2 0 32,1 0 16,-36 0-16,37 0 40,-2 0 64,1 0-120,1 0 40,-37 0-24,38 0-24,-1 0-16,3 0 40,-3-4-16,-37 4 16,33-5 0,3 5 16,-3-4-8,0 0 24,-33 4-32,34 0 24,-3-4 0,0 4-24,2-4-48,-33 4 48,38-4-24,-1 4-8,3-5 24,-1 5-8,-39 0 16,40-4 0,1 4 0,1-4-24,0 4 16,-42 0 8,41 0-56,3-4 16,0 4 40,-3 0-32,-41 0 32,44-4 8,-5 4 16,1-4-8,-1-1 88,-39 5-104,36-4 24,1-2-24,-3 0 24,-3 0-72,-31 6 48,31-5 8,-2 1 16,0 0-8,2 0-16,-31 4 0,30 0-16,1-4 64,0 0-48,2-1 8,-33 5-8,34-4 24,-3 4-80,2 0 48,0-4-16,-33 4 24,34 0 0,-1 0 32,2-4-32,3 4-8,-38 0 8,37 0-40,3-4-16,-1 4 32,-1 0-8,-38 0 32,35 0-40,2 0 0,-1 0-136,-3 0-72,-33 0 248,33 2-352,-1 0-80,-3 0 0,-4 0 56,-25-2 376,25 0-384,-3 0 80,-3 0 87,-2 0 81,-17 0 136,6 0-64,15 0 0,-17 0-8,2 0-72,-6 0 144,4 0-160,1 2-32,-5-2 16,0 2 48,0-2 128,0 2-112,0-2 16,0 2 8,0-2 32,0 0 56,-5 0-56,-1 0 16,-2 3 32,-13-3-40,21 0 48,-8 0 24,-15 2-40,2-2-8,-4 0 40,25 0-16,-25 0-32,-4 0 80,-4-5-8,-5 5 8,38 0-48,-43 0 72,-5-4-72,-4 0 16,-9 0 16,61 4-32,-66-4 40,-7-2 0,-8-1 8,-11 1-8,92 6-40,-102-6 24,-6-11 16,-8 13-24,-7-2 24,123 6-40,-127-21 48,-12 17 32,-3-13 32,-3 13-8,145 4-104,-152-17 120,2 13-16,0-12-8,1 11-40,149 5-56,-146-6 16,-2 2-16,-4 0-16,-2 4 16,154 0 0,-156 2-72,-6 4-144,4 3-264,-2 11-280,160-20 760,-162 17-928,-1 0-128,-3 1-17,-5-1 41,171-17 1032,-174 8-1160,-5 15 208,-6-17 224,-3 13-2993,188-19 3721,0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4:33.25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63 18 4472,'0'0'0,"-4"0"289,-2 0 71,6 0-360,-8 0 456,-1 0 40,3 0-48,0 0-88,6 0-360,-7 0 344,1-5-56,4 5-40,-2 0 0,4 0-248,-2-4 208,0 4 0,2-4-8,0 4-8,0 0-192,0-4 152,0 4-40,6 0-64,0 0 8,-6 0-56,21 0 88,-15 2-8,19 0 9,-4 0-1,-21-2-88,25 2 80,6 0 16,3 2 16,3 1-16,-37-5-96,44 6 96,1-2 16,5 0-8,7 0 8,-57-4-112,60 5 136,4-1-8,3 0 40,6 0 32,-73-4-200,71 4 232,5-2 24,4 0-8,-4 0-40,-76-2-208,80 0 208,-8 2 8,1 1 8,0-1 24,-73-2-248,75 2 280,4 0-32,-2-2-48,2 0 0,-79 0-200,81 0 136,-2 2 8,0-2 17,-2 2-57,-77-2-104,77 2 136,0 2-48,0 0-32,0 3-40,-77-7-16,79 6-16,0 0 24,0 2-8,0 1-24,-79-9 24,79 16 0,2-9-8,1-1 0,-1 2-24,-81-8 32,79 9 0,2-3 0,-4 0 0,2 0 16,-79-6-16,75 4-16,-5-2-8,-3 1 16,-5-3-8,-62 0 16,65 0 0,-5 0-16,-1 0 0,-3 0 16,-56 0 0,52 0 0,-9 0 0,-1 0-16,-9-5 24,-33 5-8,31-4-32,-3 0 0,-4 0 8,-1 0-8,-23 4 32,23-4 16,-2-1-40,0 1 24,0 4 8,-21 0-8,20-4-40,7 4 32,3-4-40,1 4-32,-31 0 80,35 0-40,-2 0-25,7 0 1,0 0 8,-40 0 56,41 2-88,3 0-8,-1 0-16,-3 0 16,-40-2 96,42 2-72,-3 0 32,-1 3 24,-3-3 16,-35-2 0,33 2 0,-6-2 16,-2 0 24,-6 0 0,-19 0-40,19 0 64,-13 0 40,17 0-8,-19 0 16,-4 0-112,17-4 104,-13 4-32,2-5-7,11 5-33,-17 0-32,4-4-8,15 4-16,-13 0-8,17 0-33,-23 0 65,6 0 16,23 2-96,-10 0-24,4 3 24,-23-5 80,23 6-152,-5 0 16,3 2 24,-2-1-40,-19-7 152,18 8-120,1-2 24,0 0 16,-2 1 64,-17-7 16,16 4-56,-10 2 16,15-2 24,-15-2-8,-6-2 24,17 4-56,-13-1-232,3-1-304,-3-2-456,-4 0 1048,4 0-1320,-4 0-281,0-5-175,-4 1 448,4 4 1328,-9-6-3681,9 6 3681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4:37.10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0 202 4480,'0'0'0,"6"-6"849,15-12-657,-15 11 16,17-11 8,-16 18-16,-7 0-200,18-7 224,-11 1-16,15 0-40,-5 0 0,-17 6-168,19-5 120,-1 1 24,5 0 0,0 0-32,-23 4-112,27-4 144,-2 4-8,2-4 16,2-1 8,-29 5-160,30 0 192,3-4-8,4 0 0,3 0 48,-40 4-232,41-6 208,5-1-16,6 1-56,2 0-23,-54 6-113,56-17 88,5 13 0,-3-12-40,2 16 0,-60 0-48,61-7 24,-3 3-8,2 0 24,-4 0-32,-56 4-8,57 0 8,-1 0 8,-4 0 8,2 0-8,-54 0-16,52 0 32,2 2-24,0 0 40,0 4-40,-54-6-8,52 6 0,0 11-8,0-15-8,-2 4 0,-50-6 16,50 9-8,0-3 32,0 0 0,0-4 48,-50-2-72,50 2 104,2 0 48,0 1 8,0-1 40,-52-2-200,50 0 248,0 0-16,2 0 56,-3-5-32,-49 5-256,52-4 208,0 4-56,-2 0-24,0-4-24,-50 4-104,50 0 104,-2 0-24,0 0-32,-2 0-16,-46 0-32,50 0-8,-3 0 32,-1 2 0,-2 2 0,-44-4-24,42 5 24,-3 1-8,-1 0 8,-1 0-8,-37-6-16,35 7 24,-1-3-24,1 0 16,0-2 8,-35-2-24,36 2 16,-3-2 16,0 0 8,1 2 40,-34-2-80,33 0 80,2 0 24,-4 0 16,3 0-24,-34 0-96,33 2 128,-2-2 16,2 0-16,1 0-40,-34 0-88,35 0 120,3 0-80,-3 2 57,2-2-1,-37 0-96,38 0 16,1 0 72,3 0-48,-3 0-16,1 0 16,-40 0-40,42 0 32,-3 0-24,1 0-8,-40 0 0,39 0 24,1 0-16,-3 0 16,-1 0 0,-3 0-8,-33 0-16,31 0 48,-2 2-32,2-2 8,1 0 0,-32 0-24,29 2 8,0 1 32,2-3-16,0 0 0,-31 0-24,31 0 32,3 0-24,-3 0 80,0 0-80,-31 0-8,31 0 32,0 0 0,3 0-24,-3 0-16,-31 0 8,33 0-8,1 0-8,-3 0-16,0 0 80,-31 0-48,31-5 8,0 5 24,1 0 16,-1 0-64,-31 0 16,29 0 0,2-4 16,-2 4-16,2 0 32,-31 0-32,32 0 40,-1 0-16,-2 0-24,-2 0 0,-27 0 0,27 0-24,-2 0 24,2 2 24,-2 0-24,-25-2 0,25 2 8,-2 1-40,2-3 32,0 2 32,-25-2-32,27 2-8,0 0 40,2 0-24,0 0-32,-29-2 24,29 2 0,0 0 0,0-2-8,1 2 0,-30-2 8,27 0 0,2 2 8,0-2-16,-2 0 8,-27 0 0,27 2 0,2-2-16,-2 0 16,2 0 24,-29 0-24,29 2-8,1 0 24,-1-2 0,-2 0-72,-27 0 56,31 0 24,-2 0-24,0 0-48,-2 0 64,-27 0-16,25 0-56,-2 0 48,-2 0-8,2 0 64,-23 0-48,21 0 48,1 0-56,1 0 32,-2 0-8,-21 0-16,23 0 0,-4 0 16,2 0-8,-1 3-16,-20-3 8,23 2-16,0 0 16,0 0-16,-2 2 24,-21-4-8,23 2-24,-3 0 16,-1 0 40,0 0-56,-19-2 24,19 2 16,1-2-32,1 2 0,2-2 32,-23 0-16,23 3 16,2-3-16,2 0 0,0 0-24,-27 0 24,29 0-56,0 0 40,2 0-16,1 0 32,-32 0 0,29 0 8,2 0 0,-2 2 16,2-2-32,-31 0 8,32 0-16,-1 0 16,0 0-16,2 0 32,-33 0-16,36 0 16,1 0-32,-2 0 8,3-5-16,-38 5 24,37 0-8,-1 0 8,-1 0 24,-2 0-64,-33 0 40,34 0 16,-3-4-16,0 4 0,-2-4 56,-29 4-56,29 0 16,0 0 32,0-4-48,1 0 8,-30 4-8,31 0 0,-2-4-8,0 4 8,0-5 32,-29 5-32,29 0 0,0 0 8,3 0 0,-1 0-24,-31 0 16,31 0 0,0 0-16,3 0 0,1 0 16,-35 0 0,35-4 0,1 4 8,1 0 0,-2-4 16,-35 4-24,36 0-8,-1-4 16,-2 4-8,1-4 0,-34 4 0,31 0 32,2 0-56,-2 0 48,-1 0-32,-30 0 8,29-4-24,2 0 16,-4 4 24,2 0 0,-29 0-16,27 0 24,0 0-16,-2 0-32,0 0 24,-25 0 0,23 0 24,2 0 8,0 0-56,0 0 72,-25 0-48,25 0-24,-2 0 32,0 0-16,-3 0-16,-20 0 24,21 0-8,0 0 8,-2 0 32,-1 0-24,-18 0-8,19 0 32,-2 0-8,2 0 0,-3 0-24,-16 0 0,17 0-8,-11 0 16,17 0-32,-6 0 56,-17 0-32,6 0 16,19 0-16,-7 0 32,3 0-64,-21 0 32,21 0 16,2 0-24,0 0-16,0 0 48,-23 0-24,23 0-8,2 0 16,0 0 16,0 0-16,-25 0-8,24 0 0,1 0-8,-2 0 32,0-5-48,-23 5 24,23 0-24,-2 0 32,2 0-16,0 0 16,-23 0-8,23 0 24,-1 0-24,-1 0 16,0 0-32,-21 0 16,19 0-24,-3 0 16,3 0-16,0 0 40,-19 0-16,19 0 0,-1 0 8,1 0-8,0 0 0,-19 0 0,16 0-24,1 0 24,2 0-16,-1 0 32,-18 0-16,17 0 32,2 0-32,0 2 24,-1-2-48,-18 0 24,21 3 24,-2-1-48,2 0 24,-3 0 0,-18-2 0,19 0-8,2 0 0,0 2-24,-1-2 32,-20 0 0,21 2-24,0-2 0,0 2 48,2-2-56,-23 0 32,21 0 8,-3 0 40,3 0-64,0 0 48,-21 0-32,21 0 24,2-4-16,2 4 16,-3 0-8,-22 0-16,25-4 16,0 4 0,-2-4 32,2-1 24,-25 5-72,25-4 96,0 0 64,0-2-16,0 2 24,-25 4-168,23-7 168,0 3-48,-2 0-16,-1 0 8,-20 4-112,19-4 80,2 0 16,-2-1-16,1 1 0,-20 4-80,19-4 8,0 0 16,0 4 24,-3-4-64,-16 4 16,17-4 56,2-1-40,-3 1-8,5 0 32,-21 4-40,21 0 0,-2-4 24,3 4-24,-1 0 0,-21 0 0,21 0 8,2-4-32,-2 4-24,0 0 40,-21 0 8,22-4-16,1 4 32,0 0-8,-2-5 40,-21 5-48,21-4 16,-2 4 0,-3 0 32,1-4-80,-17 4 32,16 0 32,-9 0-8,16 0-48,-17 0 48,-6 0-24,21 0-32,-15 0 32,19 0-16,-19 0 40,-6 0-24,25 0-24,-8 0-8,-1 0 32,1 0-24,-17 0 24,17 0 32,-1 0-8,3 0-24,-2 0 24,-17 0-24,6 0 16,19 0-16,-19 0-16,17 0-32,-23 0 48,17 0-16,-11 0 16,15 0 0,-15 0 0,-6 0 0,21 0 32,-15 0-32,19 0 0,-8 0 0,-17 0 0,16 0 0,1 0-16,-11 0 40,21 0-48,-27 0 24,21 0 0,-2 0 0,-1 0 24,-1 0 16,-17 0-40,19 0 8,-3 0 24,3 0-16,-2 0-32,-17 0 16,18 0 16,-1 0-40,-11 0 16,17 0 16,-23 0-8,6 0-24,17 0 24,-19-4 24,15 4-32,-19 0 8,4 0 8,3-4 0,11 4 40,-14 0-32,3 0 16,-7 0-32,16 0 24,-16 0-56,7-4 56,-1 4-8,-6 0-16,6 0-8,0 0 40,1 0-16,-1 0-40,-6 0 24,6 0 8,11 0-32,-17 0-8,6 0 24,-6 0 8,17 0 8,-13 2-16,2 0 32,13 0-16,-19-2-8,4 2-24,2 0 72,11 0-16,-13-2-16,-4 0-16,6 2 8,11-2-8,-13 0-32,0 0 16,-4 0 16,6 0 0,11 2-8,-11-2 16,-6 0-8,17 0 16,-13 0-16,0 0 32,2 2-32,-6-2 0,7 0 24,-1 0-8,0 2-64,11-2 56,-17 0-8,0 0-8,6 0-8,11 0 56,-13 3-88,-4-3 48,6 2-24,13 0 0,-13-2 24,11 0 24,-17 0-24,6 0 0,15 0 8,-15 2-8,15 0 40,-21-2-40,6 2 48,17-2-64,-17 2 8,19-2-32,-25 0 40,17 2-24,-1 0 0,3 0 40,-2 0-32,-17-2 16,21 2-8,-1 1 8,-1-1-32,4-2 56,-23 0-24,23 0 8,-2 2 16,4-2-16,-3 2 8,-22-2-16,25 2 8,5 0-8,-3 0-8,0 0 32,-27-2-24,29 2 8,0 0 16,0-2 32,0 0-32,-29 0-24,29 0 40,0 0-16,1 0-40,-3 0 16,-27 0 0,27 0 0,0 0-24,-4 0 40,2 0 8,-25 0-24,20-4-24,1 4 48,0-4-16,-4 4-16,-17 0 8,18-4 8,-1 4 8,0-4-40,-11 4 32,-6 0-8,23-5-24,-7 1 16,-9 4 40,15-4-64,-22 4 32,17 0-16,-11-4 32,19 4-64,-8 0 80,-17 0-32,17 0 0,-1 0-8,3 0 16,-2 0 8,-17 0-16,20 0 8,1 0-8,2 2-8,2-2-32,-25 0 40,27 2 16,-2 0-40,0 0 24,0 0-16,-25-2 16,27 2 48,-4 1-48,2-1-32,0 0 32,-25-2 0,23 0-80,0 0 80,2 2 24,-3-2-48,-22 0 24,27 2 8,-2-2-16,0 0 8,2 0-16,-27 0 16,25 0-8,5 0-8,-6 0 8,4 0 8,-28 0 0,27-4 0,-2 4-24,0 0 24,-3 0-16,-22 0 16,23 0 16,-2-4 8,2 4-24,0 0 32,-23 0-32,25 0 0,-2 0 48,2 0-80,0-5-8,-25 5 40,25-4-32,-3 0-24,1 4 56,0 0-16,-23 0 16,23-4 24,0 4-8,-2-4 0,-2 4-24,-19 0 8,18 0 0,1-4 0,-2 4 0,-1 0 32,-16 0-32,6-5-24,17 5 40,-16 0-32,11 0 0,-18 0 16,7 0 16,9 0 0,-12 0-16,15 0-32,-19 0 32,4 0 0,13 0-16,-11 0 8,11 0 88,-17 0-80,4 2-16,15 1 16,-15-1-24,12 0 24,-16-2 0,5 2-16,11 0 16,-12 0 8,15 0-40,-19-2 32,4 2 32,13 0-56,-11-2 48,11 2 0,-17-2-24,6 2-16,11-2 40,-13 0-48,15 0 40,-19 0-16,4 0-24,14 0 32,-13 0-16,13 0-16,-18 0 24,7 0 0,11 0 0,-11 0 0,11 0 24,-18 0-24,7 0-8,11-4-16,-14 0 24,13 4-40,-17 0 40,4-4 0,2 4 24,11 0-48,-17 0 0,0 0 24,6 0-24,1 0-16,-3 0-24,0 0 24,-4 0 40,4 0-64,-4 0 8,4 0 0,-4 2 0,0-2 56,0 2-80,0 0-24,0 0 16,0 2-64,0-4 152,0 7-184,0-3-56,0 0-152,0 0-176,0-4 568,0 2-720,0 4-33,4-1 9,-4-1 40,0-4 704,0 6-640,5-2 24,-1 2 64,-4-4 104,0-2 448,4 5-328,0-3 15,0 2 57,0-2 32,-4-2 224,5 2-184,-1 0 64,2 0 8,0 0 80,-6-2 32,6 0-24,1 0 24,-3 0 16,0 0-40,-4 0 24,4 0-24,-4 0-64,4-4-88,-4 4-120,0 0 296,0-4-520,0 0-320,0 0 72,-2-13 56,2 17 712,-4 0-3601,4 0 3601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6:37.62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0 198 5465,'0'0'0,"21"0"56,-21 0-56,25-4 48,2 0 8,-4 4-40,-4 0-8,-1-4 24,-1 4-8,-11 0 24,15 0-8,-21 0-40,6 0 24,11 0 0,-11 0-16,11 0 0,-17 0-8,6 0 0,15 0 32,-15 2-32,17 0 8,-23-2-8,17 2 0,3 0-32,3 5 32,2-3-24,-25-4 24,29 6 16,3-4 24,1 2 48,4-2 56,-37-2-144,40 2 168,-1-2 40,5 0-16,0 0 8,-44 0-200,45 0 216,1 0-16,0 0 24,0 0 16,-46 0-240,50-4 216,0 0 0,-3 0-40,-1 0-16,-46 4-160,44 0 144,0 0-24,-5 0-16,-1 0-24,-38 0-80,37 0 104,-2 0-16,1 0 8,-3 0 1,-33 0-97,31 4 64,-2 0 24,-4 0-24,0 2-8,-25-6-56,25 5 80,-2-1-8,0-2 24,0 0-8,-23-2-88,21 2 88,-1 0-8,1 0-16,0-2 16,-21 0-80,21 0 96,2 0 16,0 0-8,0-4 72,-23 4-176,25-4 96,-1 0 24,1 0-40,0-1-8,-25 5-72,25-4 112,0 0 8,-2 0 24,0 0-32,-23 4-112,21 0 112,0-4-32,-3 4-72,-1 0 48,-17 0-56,17 0 48,-11 0 32,13 0 24,-15 0-32,-4 0-72,16 0 96,-11 2-40,1 0 16,11 0 8,-17-2-80,4 2-16,12 0 56,-12 0-8,15 0-24,-19-2-8,6 2 72,15 2-72,-4-2 16,2-2-32,-19 0 16,20 0-24,3 0 16,4 0 8,2 0 8,-29 0-8,30 0 24,1 0 8,-2 0-32,0-4 0,-29 4 0,27 0-24,2-4 16,0 4 16,-2 0 24,-27 0-32,27 0 32,-2 0 8,0 0-64,2 0 24,-27 0 0,25 0 8,2 0-8,-4 0 0,2 0 32,-25 0-32,23 0-16,2 0 16,-2 2 24,0-2-80,-23 0 56,25 2 16,0-2 8,0 0-32,0 2 32,-25-2-24,25 0-8,4 0-48,0 0 0,0 0 16,-29 0 40,31 0-16,-2 0 48,0 0 8,3-4-16,-32 4-24,29 0 16,0 0 24,0 0-32,-2 0 24,-27 0-32,29-4 40,-2 4-24,0 0-8,0 0 16,-27 0-24,27 0 8,0 0-8,0 0 32,-2 0-32,-25 0 0,25 0 16,2 0 0,-4 0 8,2 2 8,-25-2-32,25 2 32,-2 0-32,2 0-8,-2 0 8,-23-2 0,21 3 0,-2-3 8,1 2 16,-1-2 16,-19 0-40,19 0 24,2 0 16,-3 2 32,3-2-40,-21 0-32,19 0 0,2 2 8,-3-2-16,3 0 16,-21 0-8,21 0 24,2 0-16,-2 2 8,2-2-8,-23 0-8,20 2 8,1 0-8,2 0 8,-4 0-16,-19-2 8,21 2-8,-1 0 8,1-2 0,2 2 0,-23-2 0,21 2 16,0-2-16,-1 3 0,1-3 16,-21 0-16,21 2-24,2 0 16,-2 0-24,2-2 8,-23 0 24,22 2 32,1-2-16,0 0 8,0 0 32,-23 0-56,23 0 16,0 0 24,0 0 16,0 0-48,-23 0-8,23 0 64,1 0-64,-1 0 16,0-4-16,-23 4 0,23 0 16,-2-4 16,0-1-24,2 1 32,-23 4-40,18 0 8,3-4 24,0 4 0,0-4-8,-21 4-24,21 0 32,-1-4-16,3 4 8,0-4-8,-23 4-16,21 0 16,4 0-8,2-5-8,0 1 8,-27 4-8,27 0 56,-2-4-24,0 4-16,-2-4 9,-23 4-25,23 0 0,-2 0 0,1-4 8,-1 4 16,-21 0-24,19-4 8,0 4 16,-3-5-24,3 1 24,-19 4-24,17 0 32,1-4 8,-1 4-32,2 0 24,-19 0-32,21 0 0,-3 0 8,3 0 8,-2 0 0,-19 0-16,19 0-16,-1 0-8,1 0 24,2 0-24,-21 0 24,18 0 48,1 0-32,-2 2 16,2 0-48,-19-2 16,18 2-48,1 0 40,2 1-24,-2-1-32,-19-2 64,18 2 0,1 0-64,0-2 56,4 2 48,-23-2-40,20 0-8,1 2 40,0-2-32,0 2-8,-21-2 8,21 0 16,2 0-16,-1 2 32,1 0-8,-23-2-24,25 2-24,2-2 8,0 2 0,2-2 8,-29 0 8,30 2-24,1 1 24,-2-1-32,4 2-8,-33-4 40,36 4-33,1 2 25,5 0 8,3-1-24,-45-5 24,46 4-8,0 2-24,2 0-8,-5 0 24,-43-6 16,44 5-16,2 1-24,-2-4 24,-1 2 8,-43-4 8,44 2-24,0 0 24,-1 0-48,1 0 24,-44-2 24,42 2 32,1 1-64,-3-1 56,-1 0-24,-39-2 0,40 2-24,-3-2 24,3 2 24,-1-2-56,-39 0 32,38 0 8,-1 0 24,3 0-32,-1 0 40,-39 0-40,40 0 0,-3 0-8,3 0 0,-3 0 8,-37 0 0,40 0 8,-3-4-8,3 4 0,-3-4 8,-37 4-8,40 0-24,-3 0 40,-2-5-16,1 5-16,-36 0 16,31-4 48,-2 0-72,0 4 40,-2-4-8,-27 4-8,27 0-24,0-4 40,0 4-16,1-4-32,1 4 64,-29 0-32,27-5 0,2 5-16,-4 0 40,-25 0-24,27-4 8,0 4-24,-2 0 24,0 0-32,0-4 0,-25 4 24,25 0 8,0 0-32,0 0 40,-2 0 8,-23 0-24,22 0 24,1 0 0,0 0-16,0 0-16,-23 0 8,25-4-48,0 4 48,2 0 16,2-4-8,-29 4-8,27 0 24,0-4-16,2 4-40,0-5 32,-29 5 0,32-4 0,-1 4 0,0-4 8,-2 4 8,-29 0-16,31-4 8,3 0-48,-1 0 24,0 0 8,-33 4 8,36-5 0,1 1 32,1 0-8,-3 4-40,-35 0 16,35-6 0,-1 2 16,-3-3-16,-2 3 8,-29 4-8,27-6-24,0 2 8,0 0 0,-2 0 32,-25 4-16,25-5 8,-2 5 56,0-4-32,2 0-24,-25 4-8,20 0-24,1-4 8,-2 4 16,0-4 16,-19 4-16,18 0 32,3 0-16,-2 0 16,2 0-80,-21 0 48,21 0-8,-3 0-16,1 2 8,0 0 24,-19-2-8,18 2 24,1 0-48,0 0-8,-2 0 24,-17-2 8,16 2-24,1-2 40,2 2 16,-3 0 8,-16-2-40,17 0 40,-1 3 0,1-1-24,0-2 0,-17 0-16,16 0 25,1 2-42,2-2 17,-1 0-16,-18 0 16,19 0-8,4 0 8,2 0 8,0-4-8,-25 4 0,25 0 8,2 0 0,-2 0 9,2-5-9,-27 5-8,25 0-8,0-4 40,2 0-32,0 0 16,-27 4-16,29-4 64,0 0-64,2-1 32,3 1-48,-34 4 16,35 0-32,3-4 8,-1 4-8,0-4 40,-37 4-8,36-4 0,1 4 24,1-4 8,-1-1 8,-37 5-40,38-4-16,1 0-8,1 0 0,1 4 16,-41 0 8,42-4 56,2 4-72,-1-4 32,3 4-104,-46 0 88,48 0-40,0 0-57,6 0-47,0 0-16,-54 0 160,56 0-256,0 0 56,2 2-16,-3-2 64,-55 0 152,56 2-104,0 0 40,-2-2 32,0 0 48,-54 0-16,54 0 0,-4 0-16,0 0 40,-2 0-16,-48 0-8,46-4 24,-5-3-8,3 7-24,-3-4 16,-41 4-8,46-4-8,0 0 40,0 0-32,2 0-24,-48 4 24,50-4 8,-3-1 8,5 5 8,-2 0-24,-50 0 0,50-4 16,0 4-40,0-4 16,0 0 80,-50 4-72,48 0 16,0-4 8,-2 4 24,-3-4-56,-43 4 8,42 0 88,-3-5-24,1 5 0,-3-4 0,-37 4-64,40-4 32,-1 0 16,1-2-24,-1 1 32,-39 5-56,36-4 16,-1 0-8,0 4-8,1-4-40,-36 4 40,37 0-16,1-4 8,1 4 0,3 0 24,-42 0-16,41 0-8,1 0 16,0 0-8,-1 0-16,-41 0 16,42 0 0,2 0-24,-3 0 48,1 0-16,-42 0-8,43 2 8,1 0-8,0 0 16,-3 0 0,-41-2-16,42 2 24,-2 0-24,-1 2-8,3-1-8,-42-3 16,37 2 0,1-2 24,3 0-8,-1 0-24,-40 0 8,43 0 24,1 2-8,2 0-16,0 0 24,-46-2-24,47 2 0,1 0-24,0 0 24,-2 0-8,-46-2 8,48 2 0,-2-2 24,1 2-16,-1 0-8,-46-2 0,44 0 0,0 3 0,-5-3-8,1 2 16,-40-2-8,35 2 8,-2 0-8,-6-2 8,0 2 32,-27-2-40,23 2 32,-4-2 32,-13 0 32,15 0-40,-21 0-56,4 0 88,2 2-40,-1-2-16,-1 0 0,-4 0-32,0 0 24,0 0 8,0 2-16,0 0 0,0-2-16,0 2-16,-4 2-16,-5 3 56,-10-3-32,19-4 8,-16 6 40,-5 0-40,0 1 0,-6-1 0,27-6 0,-29 6-24,-4 0 16,-7 1-56,-1-1 56,41-6 8,-48 6-56,-2 0-24,-2 0-16,-4-1-56,56-5 152,-61 4-176,-1 0-16,-5 0-88,-5-2-168,72-2 448,-77 4-584,-5 1-176,-1-1-176,0 0-97,83-4 1033,-83 4-1128,-2 0 8,-3 2 240,-1 1 264,89-7 616,-94 6-360,5 0 176,-1-2-3209,90-4 3393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6:38.28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1436 38 4552,'0'0'0,"-27"-4"185,-2 0-145,-10 0-40,39 4 0,-34 0 16,1 0 0,0-4 0,-3 4 0,36 0-16,-33 0 0,-2 0 0,-1 0 0,3-4-24,33 4 24,-31 0 8,-3 0-16,5 0 0,0 0 16,29 0-8,-29 0 8,0 0-8,0 0 16,2 0-16,27 0 0,-27 0 8,0 0 8,0 0 16,-2-5 24,29 5-56,-30 0 120,1 0 120,0 0 104,0-4 56,29 4-400,-27 0 440,0-4-40,-2 4-48,0-4-32,29 4-320,-29 0 216,-3 0-88,1 0-48,0 0-56,-2 0-16,-1 0-8,3 0-16,2 2 0,-2 0 8,4 0-8,-2 0-16,4 0 0,0 0-32,2 1-48,2-1-96,2 0-192,11 0-248,8-2 648,-21 2-680,15-2 80,0 0-3153,6 0 3753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6:40.48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2 136 4761,'0'0'0,"-2"0"488,2-5-392,0 5-96,0 0 48,0-4 0,0 0-8,5 4 48,-5 0-88,6-4 96,12 4 48,-11 0 16,14 0-56,-21 0-104,6 0 88,21 0-48,-6 0-16,-1 0-16,-20 0-8,25 0 0,2 0 16,5 0 16,1 0-24,-33 0-8,37 0 24,5 0-8,2 0-8,1 2 8,-45-2-16,50 0 32,0 0-16,4 0-24,0 0 32,-54 0-24,61 0 32,3 0-8,3 0 56,1 0 24,-68 0-104,71 0 152,0 2 32,2-2 16,2 0-32,-75 0-168,77 2 160,4 0-8,-2 0-24,0 2 16,-79-4-144,79 5 168,2-3 0,-2 0 0,0-2 8,-79 0-176,77 2 152,-2-2 8,0 2-8,0-2-16,-75 0-136,75 0 104,0 0-7,-5 0-1,1 0 0,-71 0-96,67 0 104,1 0-8,1 0-56,-3-4 24,-66 4-64,67-4-8,0-1 64,-5 1-32,0 0-24,-62 4 0,61-4 64,-1 4-72,-4-4 64,-2 0-16,-54 4-40,52 0 24,-2-4 16,-2 4-16,-2-5 0,-46 5-24,46 0 96,-3 0-72,1 0 8,-2 0 24,-42 0-56,37-4-24,0 4 40,-3 0 24,1 0-8,-35 0-32,35-4 40,-1 4 16,3-4-48,3 0 56,-40 4-64,41 0 40,3-4 16,2-1 8,0 5-56,-46 0-8,47-4 24,3 0-32,0 0 48,0 4-8,-50 0-32,50-4 80,0 4 16,0-4-48,2 4 40,-52 0-88,50 0 88,-2 0-32,2 0 48,-3 0-24,-47 0-80,48-5 48,0 5 16,0 0-24,2 0-16,-50 0-24,50 0 48,-2 0-16,0 0-16,-3 0 16,-45 0-32,42 0 0,0 0 40,-1 3-16,-1-1-8,-40-2-16,39 2 0,3-2 8,-5 2 8,3-2-16,-40 0 0,39 0 24,-1 0-24,-1 0-32,1 0 24,-38 0 8,37 0 16,-2-4 16,1 4-8,1-5 8,-37 5-32,36 0 24,-1-4-40,2 4 32,-3-4 0,-34 4-16,35-4 8,-2 4 16,1-4-16,-3 0 24,-31 4-32,33 0 48,-4-5-40,2 1-8,1 4-8,-32 0 8,31-4-48,0 0 48,-2 4 0,2-4 0,-31 4 0,32 0 24,-3-4-32,-2 4 16,0 0 16,-27 0-24,23 0-24,-3-4 48,3 4-16,-2 0 8,-21 0-16,19 0 32,2 0-32,-3 0 16,1 0-32,-19 0 16,21 0 16,-4 0 0,3 0-32,-1 0 40,-19 0-24,19 0 0,-3 0-24,1 0 24,0-5 0,-17 5 0,16 0-8,1 0 40,-11 0 0,15 0-24,-21 0-8,6 0 64,11 0-40,-13 0 16,2 0-8,-6 0-32,17 0 16,-17 0 8,6 0-8,0 0-8,-6 0-8,5 0 24,-1 0-16,-4 0-16,4 0-24,-4 0 32,4 0-80,-4 0-48,0 2-48,4 3-136,-4-5 312,4 6-512,-4-2-320,5 2-601,-5 3-431,0-9 1864,-27 0-1632,22 4-2649,5-4 4281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6:44.19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290 171 6001,'0'0'0,"0"0"0,-4 0 144,-2-6-88,-3-11-24,3 13 16,-2 4-8,1 0 0,-1-4 24,2 4 40,6 0-104,-6-5 96,-3 5 64,1 0 32,0-4-24,8 4-168,-9 0 200,1 0-24,0-4-24,-1 4-24,9 0-128,-8-4 136,2 0-48,0 4 24,-1-4-24,7 4-88,-6-4 72,0-1 48,2 1-48,0 4 8,4 0-80,-5-4 48,1 0 24,0 4-8,0-4 32,4 4-96,-4 0 112,0-4-8,1-1-16,-1 5 0,4 0-88,-4 0 56,2 0-8,-2 0-31,0 0-17,4 0 0,-6 2-33,1 1 33,-1-1-8,0 0 8,6-2 0,-6 2 8,-1 0-24,-1 0 24,2 0-16,6-2 8,-6 2 40,-1-2-31,5 0-9,-2 0-17,4 0 17,-2 0-16,0 0 8,0 0-8,0 0 40,2 0-24,0 0-24,0 0 16,0 0 0,0 0-8,0 0 72,4 0-120,0 0 56,0 0-16,-4 0 24,7 0-32,-1 0 8,10 2-8,-11 0 24,-5-2 8,6 4-40,13 3-8,-15-3 16,16-2-56,-20-2 88,17 4-40,0 0-16,4-2-8,1 0 16,-22-2 48,25 2-56,2 1-16,7-3 24,1 2-8,-35-2 56,38 0-64,3 0 16,-1 0 0,-1 0 40,-39 0 8,42 0 0,-1 0 24,1 2 16,4 0-8,-46-2-32,46 0 56,1 0 0,1 0 16,4 0 8,-52 0-80,50 0 40,2-4 0,0 4-16,-2-5 16,-50 5-40,50 0 80,-2 0 0,2-4-24,-2 0 8,-48 4-64,45 0 32,1-4 0,-4 0 24,-1 0-8,-41 4-48,40 0 48,-5-4 1,3-1 15,-3 5 8,-35 0-72,33-4 72,1 4 16,-1 0-16,-2 0-16,-31 0-56,31 0 96,-1 0-16,-6 0 0,1 0 8,-25 0-88,27 0 40,-2 0 8,0 0-24,2 0 24,-27 0-48,25 0 32,-2 0 0,0 2 16,2-2-48,-25 0 0,23 2 40,2-2-16,0 2-24,-2 1 32,-23-3-32,21 2 8,2 0-16,-3 0 40,1-2-24,-21 0-8,19 2 0,4-2 24,-2 2-16,-1 0 0,-20-2-8,21 0 48,0 0-8,0 0 0,-3 0-40,-18 0 0,19 2 8,2-2-16,0 2 48,0-2 32,-21 0-72,20 0 24,1 2 48,0-2-24,0 0-16,-21 0-32,21 0 64,-3 0-8,3 0-32,-2 0 64,-19 0-88,21 0 32,-1 0-8,-1 0 24,4 0 8,-23 0-56,23 0 48,-2 0-24,2 0 24,0 0-40,-23 0-8,22 0 40,1 0 8,0 0-16,4 0-24,-27 0-8,27-4 8,0 0 24,4 4-8,1-4 56,-32 4-80,35-4 48,0 4 8,-1-5-24,-1 1-56,-2 0 64,-31 4-40,31-4 32,1 0 0,-3 0 40,2-3-24,-31 7-48,27-4 48,0 0 8,0 0 0,0 0-24,-27 4-32,27 0 40,0 0 16,0 0-32,-27 0-24,27 0 48,0 0-24,2 0-8,1 0 0,-1 0-8,-29 0-8,27 0 0,2 0-32,-2 0-8,0 0-16,-27 0 56,27 0-24,0 0 24,0 0 0,2 2 16,-29-2-16,27 2 0,2 0 16,-2 2 24,0 0 8,-27-4-48,27 2-16,3 0-8,-3 1 24,-2-1-16,-25-2 16,25 4 16,-3 0 24,1 0-40,-2 0 24,-21-4-24,19 4 16,0-1 8,-13-1 0,19 2 40,-25-4-64,6 4 64,13 2 40,-15-2 24,2 3-8,-6-7-120,6 6 152,1-2 16,-1 2-16,0 0-40,-6-6-112,4 7 104,0-3-32,3 2-48,-1 0 48,-6-6-72,6 4 24,13 3-8,-15-3 24,15 2-15,-19-6-25,6 4 40,17 0-8,-4 1 16,-3-3-40,-16-2-8,19 4 32,0 0-16,-13 0-32,19 0 48,-25-4-32,17 2 8,-11 3-16,19-1 16,-9-2-16,-16-2 8,7 4 32,18 0 0,-19-2 0,17 2-48,-23-4 16,6 5-8,17-1 0,-17-2-8,19 2 72,-25-4-56,6 2-32,21 0 24,-8 0 8,4 0-24,-23-2 24,25 2-8,0-2 40,2 0-48,0 0 8,-27 0 8,29-4 8,2 0-8,0 4 48,1-6-40,-32 6-8,33-6 0,-2-1-8,0 3-16,1 0 24,-32 4 0,31-4 8,2-2 24,-4-1 0,2 1-16,-31 6-16,30-6 40,-3 0 0,0-1 16,0 1 48,-27 6-104,25-6 80,-2 2 0,-3 0 32,1-1 8,-21 5-120,21-4 128,-2 4 0,-1-6 16,1 2-32,-19 4-112,19-4 88,2 0 0,1 4-80,-1-5 32,-21 5-40,23 0 32,0 0-32,4-4 16,0 0 32,-27 4-48,27-4 32,4 0-32,-1 4 32,-3 0-40,-27 0 8,27-4 8,-2 4 8,0-5-48,-3 5 64,-22 0-32,25 0-24,-2 0 48,0 0-24,0 0-16,-23 0 16,23 0 24,0-4 8,0 4-8,0 0-48,-23 0 24,25 0-32,-3 0-24,5 0 56,-2 0 16,-25 0-16,25-4 8,2 4-40,0-4 8,1 0 16,-28 4 8,27 0-24,0-4 24,-2-1-24,0 1-40,-25 4 64,24-4-16,1 4 32,2-4-16,-2 0 24,-25 4-24,25-4-16,0-1 16,-2 1 16,0 0 0,-23 4-16,23-4 0,2 4 0,-2-4 16,2 4 16,-25 0-32,25 0 24,0 0-24,0 0 0,0 0-16,-25 0 16,27-4-8,-2 4 8,4 0-24,-2-5 16,-27 5 8,31-4-16,0 4 0,3-4 16,3 4-24,-37 0 24,37-4-16,3 4 40,-3-4-8,3 0-8,-40 4-8,37-4-8,3-1-40,-1 1 16,1 4 16,-40 0 16,42-4-32,-1 0 24,3 4 8,-3-4-32,-41 4 32,42 0 8,-2 0 8,1-4-8,-3 4-8,-38 0 0,37-5-24,-2 5 0,1 0-8,-1 0 32,-35 0 0,36 0 24,1-4-24,-4 4 8,5 0 16,-38 0-24,37 0-32,1 0 24,1 0 16,-4 0-32,-35 0 24,36 0 0,-1 0 0,1 0-32,-1 0 32,-35 0 0,35 2 0,3-2 0,1 2 24,1-2-40,-40 0 16,39 0 24,-1 0-32,-3 0 8,1 0-16,-36 0 16,37 0 0,-2 0 0,3 0-8,-1 0 16,-37 0-8,38 0-8,1 0 0,1-4 8,-3 4 8,-37 0-8,40 0-24,-1 0 8,3 0-8,-3 0 0,-39 0 24,42 0 0,-3 0 8,1 2-8,2 0 16,-42-2-16,41 2 24,-1 1-24,-1-1 40,1 0-40,-40-2 0,37 4 0,1 0 0,-1-2 8,-2 0-8,-35-2 0,38 2-8,-1 0 8,1-2-32,1 2 64,-39-2-32,42 0-8,2 0 16,-3 0 0,1 0-24,-42 0 16,37 0 0,1 0 8,-3 0-8,-2 0-8,-33 0 8,34 0 0,-1 0-16,0 0 16,3 0 0,-36 0 0,35 0 16,0 0-16,3 0 0,-1 0 8,-37 0-8,40 0-32,1 0 32,-1 0-8,1 0-40,-41 0 48,42 3 32,2-1-16,-3-2-32,3 0 80,-44 0-64,44 0-32,-1 0 56,1 0-16,-2 0-8,-42 0 0,43 0 24,-1 0-8,2 0 16,-1 0-24,-43 0-8,46 0 16,0 0-8,2 0-16,2-5 8,-50 5 0,50-4-16,0 4 8,-3 0-16,3-4 24,-50 4 0,50 0 24,2 0 0,0 0-16,0 0 0,-52 0-8,52 0 0,0-4-16,-2 4 24,0 0-8,-50 0 0,50-4 0,0 4 24,2 0-16,-2 0 16,-50 0-24,48 0 0,0 0 24,-3 0-24,1 0 8,-46 0-8,46 0 8,0 0-24,1 0 16,1 0-48,-48 0 48,52 0 8,2 0-24,1 0 16,3 2-24,-58-2 24,56 2 0,-2 4-8,2-2-8,2 3 32,-58-7-16,57 6-24,1 0 0,-2 0 16,0 1-8,-56-7 16,56 4-32,1 0 0,-3 0 8,0 0 0,-54-4 24,50 6 16,2-1 8,-2-1-24,-3-2 0,-47-2 0,46 2 16,-2 0 8,-3 0 0,1 0-24,-2 0-24,-40-2 24,39 2-24,1 0 24,-1 1 0,-39-3 0,38 2 16,1 0 16,-6 0-24,3 0-16,1-2-8,-37 0 16,34 2-16,1-2 0,2 2 16,-1 0-16,-36-2 16,37 2-16,3-2 8,-3 2-8,1-2 40,-38 0-24,37 0 0,2 0 0,-1 0 16,-3 0-40,-35 0 24,34 0-16,-5-4 16,0 0 40,-4 0-40,-25 4 0,25-4 16,-2-1 8,-5 1-24,1 0 32,-19 4-32,17 0 16,-11-4-16,15 4-16,-15-4 16,-6 4 0,17 0 16,-13-4-8,12 4 0,-11-5-24,-5 5 16,6 0-48,0 0-104,11 0-296,-13 0-553,-4 0 1001,6 0-2080,0 0-392,1 0-3994,-7 0 6466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7:02.18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406 26 3552,'0'0'0,"0"0"1505,0-4-1433,0 4-48,0 0-24,0-5 32,0 1-16,5 0-8,-5 0-16,0 4 8,0 0 16,0-4-24,-3 4 24,3 0-16,-6 0 0,0 0 8,0 0 8,0 0-8,6 0-8,-9 2 0,-7 0 24,9-2-16,-11 2 0,18-2-8,-9 0 16,-12 0 0,13 2 0,-15 0 16,23-2-32,-8 2 0,-13 2 8,5 1 8,7-1-24,9-4 8,-21 6 16,15-2-8,-15 0-16,15 0 16,6-4-8,-21 7-8,13-1 8,-11 0 0,11-2-8,8-4 8,-21 5 8,15 1 8,-13-2 8,13 0-8,-2 0 0,8-4-16,-9 4 8,1-2 0,0 1-8,1-1 24,7-2-24,-6 4 16,2-2-8,2 2 24,0-2-32,2-2 0,-2 2 16,2 0-16,0 0-8,0-2 8,0 2 0,0 1 8,4-1 8,0 2 8,-4-4-24,6 2 0,1 0 8,-1 0-8,13 0 16,-19-2-16,4 4 16,14 0 0,-1-2-16,2 1 24,-19-3-24,19 4 24,3-2 8,3 2-8,4-2 8,-29-2-32,34 4 48,1-2 8,7 2 72,1-1-24,-43-3-104,44 2 120,4-2-24,0 2 0,2-2-16,-50 0-80,52 0 72,4 0-24,0 0-40,4 2 40,-60-2-48,63 0-8,-3 0-16,3 2 56,-1 0-24,-62-2-8,60 2 24,5 0 32,1-2-48,3 0-8,-69 0 0,71 0 32,-1-6-24,3 0 8,2 1 16,-75 5-32,71-4 16,-2 4 8,-1-4 40,-1 4 48,-67 0-112,70-4 184,1 0 96,0 0 32,2-1-24,-73 5-288,70-4 248,-1 0-72,-2 0-48,-1 4 16,-66 0-144,65 0 80,-3 0 0,3 0 8,-7 0-32,-58 0-56,56 2 80,-2 4-8,-2 1-15,2-1-9,-54-6-48,61 6 48,3-4 0,-2 2 0,1 0 48,-63-4-96,58 7 128,-4-5 0,2 4 56,-2-2-32,-54-4-152,55 4 120,-1 0 8,-4 3-24,-3 1-40,-47-8-64,46 21 56,-4-15-16,1 0-56,3 3 40,-46-9-24,46 6 16,0 0 8,-1 0 0,-1 3 16,-44-9-40,44 6 48,0 0 16,-3 0 40,1 1-24,-42-7-80,41 2 112,3 2-24,2-2-40,2 0 32,-48-2-80,48 4 32,-1-2 0,-1 2 24,0-1-56,-46-3 0,44 4 24,1-2-32,1 0 16,2-2 24,-48 0-32,48 0 16,2 0 32,0 0-32,2-4-8,-52 4-8,54-4 8,0-3-40,2 3 8,0 0 16,-56 4 8,58-6-24,1 2 32,-3-1 24,2-1-24,-58 6-8,56-4 40,0 0-24,3 0-24,-3 0 0,-56 4 8,62 0 0,-1-5-8,-1 1 24,0 4 16,-60 0-32,56-4-24,1 0 24,-3 4-8,4-4 0,-58 4 8,58 0-8,0-4 8,1-1 0,-3 5 0,-56 0 0,56-4-32,-4 0 24,2 0-24,0 0-16,-54 4 48,54-4 24,0-1-32,-2 5 32,2-4 32,-54 4-56,52-4 16,0 0-8,2 0 0,-4 4-40,-50 0 32,52-4 16,0 4 0,0-5-16,0 5 16,-52 0-16,50-4 16,0 0-8,-2 4 0,2 0 8,-50 0-16,52 0-8,-2 0 8,4 0-16,0 0 16,-54 0 0,54-4-32,-2 0 64,0 4-24,2 0 40,-54 0-48,52 0 48,0 0-32,-2 0 72,0 0-16,-50 0-72,50 0 144,-4 0-24,2 0 16,-5 0-24,-43 0-112,44 0 80,0 0 0,-3 0-40,1 0 0,-42 0-40,44 2 16,-3 0 16,1 2 8,-3-2 8,-39-2-48,42 2 32,-2 2 16,1-1-24,3-1-8,-44-2-16,41 4 24,5-2-16,0 2 0,0 0 8,-46-4-16,46 4 48,1-2-56,1 1 8,0-1-8,-48-2 8,48 4-96,0 2 104,0 0 16,4 0-24,-52-6 0,50 7 72,2-3-64,0 2-16,0 0 24,-52-6-16,49 7-8,4-1 16,-1 0 24,0 0-24,-52-6-8,56 2 48,2 3-8,-2-3 8,-2 0 16,-54-2-64,52 0 80,2 0-16,2 0-24,1 0 8,-57 0-48,58 0 16,0-4 16,-2 4 8,3-5-24,-59 5-16,54 0 72,0-4-40,0 0 24,-4 0-16,-50 4-40,52-4 33,-4 0 23,-1 4-16,-1-5 0,-46 5-40,44-4 72,-5 0 24,-1 4-32,-3-4 64,-35 4-128,36 0 56,-3 0 8,0 0 24,-4 0-56,-29 0-32,34 0 80,-1 2-48,-2 0 0,0 2-8,-31-4-24,29 7 32,3-1-16,-3 0 0,2 2 8,-31-8-24,31 7 0,0 9 8,3-12-8,1 3-32,-35-7 32,35 8-8,1-2-32,-1 3 0,-2 9 64,-33-18-24,36 2-32,-3 5 64,0-1-32,1 0 16,-34-6-16,33 4 8,0 0-16,-4 1 48,5-1-32,-34-4-8,29 2 48,2 0-32,2 0 16,-4 0 24,-29-2-56,29 2 32,0-2 16,1 0-16,-1 0-40,-29 0 8,29 0 8,0 2 48,0 0-32,-2-2 16,-27 0-40,27 0 56,0 0-32,2 0-24,0 2 16,-29-2-16,30 0 16,3 0-8,-2 0 24,4 0-32,-35 0 0,36 0-64,-3 2 72,0-2-8,-3 2 16,-30-2-16,27 0 112,0 0-112,-2 3 64,0-3-32,-25 0-32,22 0-8,-1 0 40,0 0-48,2 0 56,-23 0-40,23 0 8,2 0 56,0 0-32,0 0 8,-25 0-40,27 0-16,-2 0 16,2-5-40,2 5 48,-29 0-8,29-4-8,2 4-8,2 0 64,-1 0-80,-32 0 32,33 0-16,-2 0-16,2-4-8,3 4 48,-36 0-8,33 0 24,0 0-16,1-4 0,-3 4 16,-31 0-24,29 0 0,2 0 16,0-4 40,1 4-72,-32 0 16,31 0 16,2 0 0,0 0-24,3 0 16,-36 0-8,37 0 0,3 0 16,3 2-32,3 2 16,-46-4 0,46 2 24,2 0-48,-5 0 48,5 0-32,-48-2 8,46 2-24,0 0 24,0-2-48,-1 3-8,1-1 96,-46-2-40,48 2-48,-2 2 16,-1-2 72,1 2-72,-46-4 32,42 2 24,-3 0 8,-1 0-40,-1 0-24,-37-2 32,36 3 0,-1-1-24,-2 0 16,1-2 24,-34 0-16,35 0 16,-2 2 0,3 0 8,-3 0-24,-33-2 0,31 2-8,0 0-8,-4 0 56,0-2-8,-27 0-32,27 2 8,0 0 8,0 0-88,1 3 48,-28-5 24,25 2-8,4-2 0,2 0 24,0 0 8,-31 0-24,31 0-32,0 0-24,1 2 24,1-2-48,-33 0 80,31 0 16,2 0-32,1 0-16,-3 0 64,-31 0-32,29 0-8,2 0 16,0 0 24,-1 0-40,-30 0 8,29 0 8,0-4-8,-2 4 0,0-5-32,-27 5 32,29-4 0,-2 4 0,0-4-16,-2 0 16,-25 4 0,25-4-56,-2 0 56,2-1-48,0 1-32,-25 4 80,27 0-8,0-4-48,2 4 56,0-4 0,-29 4 0,29 0 0,0 0-16,3-4-8,1 4 24,-33 0 0,33 0 0,0 0 8,1-4 16,-3 4-48,-31 0 24,31-5-8,2 1 8,1 4-16,1 0 40,-35 0-24,35-4-8,3 4 16,-1-6 16,3 0-16,-40 6-8,39-4 48,-1 4-72,1-5 24,1 1-32,-40 4 32,39-4-24,3 0 24,0 0 0,1 0 0,-43 4 0,42 0 0,4-5-8,-3 5-48,3-4 32,-46 4 24,46 0-24,-2 0 24,1 0 72,-1 0-88,-44 0 16,44 0 56,2 0-80,1 0-16,1 0 40,-48 0 0,50 0-56,2 2 48,4 0-16,3 3-16,-59-5 40,62 6-56,7-4 8,5 2-16,3 2 32,-77-6 32,77 7-24,0-1-48,0-2-16,0 0 40,-77-4 48,77 2-48,0 0 40,-4 2 48,0 1-40,-73-5 0,71 4 0,-3-2 64,-1 0-96,-3-2 64,-64 0-32,63 2 16,-5 0-32,-2 0 48,-4 0-8,-52-2-24,54 2 32,0 0-24,0 0-8,1 1-16,-55-3 16,52 0-16,-3 2 16,1 0 0,-2 2 0,-48-4 0,48 4-8,0-2-16,-2 2 24,-1-2 0,-45-2 0,44 2 24,0 0 0,-3-2 8,-1 0 16,-40 0-48,37 0 40,-1 0-8,-1 0-32,0 0-56,-35 0 56,36 0-16,-1 0 8,-2 0 8,1 0 64,-34 0-64,35 0-8,0 0 8,3 0 24,1 0-56,-39 0 32,38 0 8,1 0-8,3 3-24,0-1 48,-42-2-24,41 2-8,5 0 8,2 0 8,0 0-40,-48-2 32,48 2-16,-3 0 0,1 0 0,-2-2 40,-44 0-24,43 2 0,-1 0 24,2 0-40,-3 3 16,-41-5 0,42 2 0,-3 0-32,3 0 0,0-2 48,-42 0-16,39 0-64,3 2 8,-3 0 48,-1 0-72,-38-2 80,39 2 24,-3 0-24,1 0-24,-2 0 40,-35-2-16,36 2-16,-1 1 16,-4-3-8,1 0 16,-32 0-8,29 2 0,-2-2 16,0 0-8,2 0-40,-29 0 32,27 0-24,2 0 24,0 0 0,2 0 0,-31 0 0,32 0-48,1 0 16,0 0-16,1 0 16,-34 0 32,31 0-64,-2 0 56,0 0-16,-2-5-24,-27 5 48,27 0 32,0-4-64,-2 4 8,0 0-8,-25 0 32,23 0-56,0-4 16,0 0-8,0 0 24,-23 4 24,22 0-32,3-4-8,0 4 7,0-4-23,-25 4 56,27 0-16,2-5-16,1 5-8,-1-4 24,-29 4 16,31-4-32,-2 0-56,2 4 0,-2-4 16,-29 4 72,30 0-56,1 0 56,-2 0 8,-4 0-16,-25 0 8,25 0 0,-2 0-16,-5 0 0,-11 0 16,-7 0 0,18 0-24,-13 0-8,-1-4 8,0 4 8,-4 0 16,0 0-40,4 0 0,-4 0 0,0 0-32,0 0 72,0 0-40,0 0-24,-2 0 16,0 0 8,2 0 40,-6 0 0,-11 0-8,9 0 16,-15 0 32,23 0-40,-19 0-8,-4-5 16,-6 5 16,0-4-96,29 4 72,-33-4 16,-5-2 56,-1 0 16,-3-11 0,42 17-88,-46-4 112,-2-2-80,-2-13-24,1 15 48,49 4-56,-52-7-16,0-11 48,-3 14-32,-3-3 32,58 7-32,-62-20 16,-7 15 16,-2-11-8,-1 12-16,72 4-8,-71-7 8,-2 1-40,-2-11 56,-4 13-24,79 4 0,-81-6 0,-6 0 48,-1 2 16,-3-3-24,91 7-40,-94-4 64,3-2-32,-5-11 0,2 17 0,94 0-32,-100-6 40,1 0-8,-3 0-24,0-1 24,102 7-32,-102-6-8,0 2 24,-2 0-24,-2-2-24,106 6 32,-108-5 16,-1-1-32,-1 2 32,0-2 0,110 6-16,-110-4 8,-3-3-8,3 1 33,0 0-17,110 6-16,-110-6 0,3-1 16,-1 1-32,-2 0 16,110 6 0,-110-6 72,-3-1-40,-1 3-24,0 0 32,114 4-40,-117-4 0,-6-2 48,-1-1 0,-3 7-48,127 0 0,-131-4 32,-5 4-8,-5 0-24,-7 0 40,148 0-40,-152 4 0,-2 3 24,-2-1 0,2 2 8,154-8-32,-151 17 40,1-15-16,2 6 16,0-1-32,148-7-8,-147 6 48,1 0-32,3 0 64,-1 1-64,144-7-16,-141 6 32,3 0-8,5 0-48,6 0 24,127-6 0,-122 7 16,-1-1 0,4 0-16,5-2 32,114-4-32,-110 5-32,1-1 32,5 0-8,0 0-16,104-4 24,-102 6 24,3-2-64,1 3 8,6-3 8,1 2 16,91-6 8,-90 6 32,3-4 16,2 0-16,1 3 16,84-5-48,-83 2 8,6 0-8,2 0-8,7-2-8,68 0 16,-67 2-16,3-2 16,1 0 16,3 0-32,60 0 16,-54 0 16,4 0-56,6 0 64,5 0-24,39 0 0,-38 0-24,3 0 32,0 0-72,-1 0 32,36 0 32,-35 0-32,4 0 16,1 0 0,1 0 32,29 0-16,-27 0 0,-2-4-16,4 0 32,-2-1-40,27 5 24,-27-4-8,-2 4 24,0-4 8,-2 0 0,31 4-24,-36-4 48,1 0-32,-3-1-32,-1 1 40,39 4-24,-40-4 8,-3 0 8,-1 0 0,-2 0-16,46 4 0,-43-4-40,-1 4 40,-4-5 24,0 5-8,48 0-16,-54 0 32,-4-4-72,2 4-16,-3-4 8,59 4 48,-56-4-24,2 0 48,-4 4-24,0-4-16,58 4 16,-56 0-8,-5 0-16,1-5 24,2 1 0,58 4 0,-65-4 0,3 0 24,-5 0-16,-1 0 8,68 4-16,-71-7 8,2 3-8,-2-2-40,-1 0 24,72 6 16,-73-4-32,-4-3 16,-4 3 24,0 0-48,81 4 40,-84-4-48,5 4 8,0 0-48,2 0 8,77 0 80,-77 0-200,5 4-241,-1 2-231,2 3-392,71-9 1064,-71 16-1536,1-12-377,-1 3 209,-2 11 400,73-18 1304,-77 7-4065,77-7 4065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1:36.18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11 346 4184,'0'0'0,"-2"0"737,2 0-737,-2 0 80,0 0 8,0 2 8,0-2 8,2 0-104,0 2 120,0 0-8,0-2-32,6 2 0,-6-2-80,6 2 32,1-2 24,11 2 16,-13 0-40,-5-2-32,18 0 64,-11 2-8,15 0-8,-5 1 16,-17-3-64,21 2 88,0 2 0,2-2 0,-1 0 40,-22-2-128,27 2 152,1 0 64,3 0 56,2-2 48,-33 0-320,37 0 304,3 0 0,4 0-16,4 0-24,-48 0-264,49 0 280,6 0-48,3 0 17,2-4 7,-60 4-256,65-4 240,-1 4-16,5-4-8,-3 0-8,-66 4-208,71-5 232,2 5 16,-2-4 40,1 4-24,-72 0-264,69-4 312,2 0 24,-3 4-32,-1-4-16,-67 4-288,67-4 216,-1-1-56,-1 1-72,-5 0-32,-60 4-56,60-4 40,-6 0-16,0 0 24,-4 4-24,-50 0-24,48-5 32,-2 1-16,-2 0 24,-1 4 24,-43 0-64,42-6 56,-3 2 32,3 0-32,-2-1 8,-40 5-64,41 0 72,1-4-8,-1 4 17,1-4 23,-42 4-104,40 0 88,-1-4-16,-1 4 0,-1-4-24,-37 4-48,35 0 64,1-4-24,-1 4-16,0 0 8,-35 0-32,38-5 8,-3 5 24,3 0-8,-3 0 16,-35 0-40,35 0 24,5 0 40,-3 0-80,1 0 0,-38 0 16,39 0-32,3 0-56,0-4 112,-1 4-8,-41 0-16,44-4 16,0 4 16,-1 0-16,3 0-24,-46 0 8,46 0 32,0 0 8,3 0-40,-1 0 16,-48 0-16,52 0 0,2-4-16,3 4 48,-3-4 16,-54 4-48,56 0 56,-4 0-16,-2 0-32,0-4 24,-50 4-32,52 0 24,-2 0-16,0 0 16,2-4-32,-52 4 8,52 0 0,0 0 32,-3 0-32,3 0 24,-52 0-24,48 0 0,2 0 16,0 0 72,-6 0-32,-44 0-56,44 2 88,-3 0-8,-3 4-32,-1-2 32,-37-4-80,37 4 136,1-2 64,1 2 24,3-1 8,-42-3-232,46 0 240,2 0-56,4 0-48,0 0-56,-52 0-80,54 0 40,-2 0-16,-2 0 40,2 0-24,-52 0-40,54 0 24,2 0-24,0 0 0,4-5 8,-60 5-8,61 0 72,-1-4-16,0 0 0,1 0 32,-61 4-88,56-4 80,4 4 72,1-4 0,1 4 24,-62 0-176,60-5 96,5 5 16,-1-4-32,5 4-56,-69 0-24,73-4 64,4 4-40,0-4-24,0 4 24,-77 0-24,77-4 0,2 0 8,2-1 40,2 1-48,-83 4 0,81-4 48,2 0-24,1 0-8,-3-2 57,-81 6-73,83-7 120,0-9 16,0 12 40,1-3 48,-84 7-224,85-16 160,2 12 40,-2-3-48,-3-9-40,-82 16-112,79-5 112,-2-1-24,0 0 48,-5 0-48,-72 6-88,73-17 72,-4 17-16,0-4-16,-1 0 16,-68 4-56,67-4 80,1-3-80,1 3 24,0-2-64,-69 6 40,68-6 0,3-1 0,4 3-8,0-2 8,-75 6 0,73-4-24,-1 0 24,-3 0 8,-2 4 16,-67 0-24,64-5 0,1 5 16,-1 0-16,-1 0-24,-63 0 24,60 0-24,-4 0 32,-4 0-16,0 0 8,-52 0 0,50 0 8,0 0-16,-4 0 8,-3 0 24,-43 0-24,44 0 24,-4 0-24,-1 0 40,-1 0-64,-38 0 24,37 0 24,0 0 0,1 0-8,-1 3 16,-37-3-32,38 0 16,-1 0-16,1 0 0,-1 2-24,-37-2 24,35 4-24,1-2 8,-1 0 32,-2 0-16,-33-2 0,34 0 8,-1 0-32,-2 2 8,0-2 16,-31 0 0,34 2 0,-5 2 16,0 0-32,0 1-8,-29-5 24,29 4-24,2 2-24,1-2 80,-1 2-16,-31-6-16,29 5 24,0-1 0,0 0-48,0-2-24,-29-2 48,32 2 0,1 0 8,2 2-16,1 3 16,-36-7-8,39 4-32,3 0 16,3 2 16,1-4-24,0 0 24,-46-2 0,46 2-16,2-2 16,-3 0-8,5 0 32,-50 0-24,48 2 40,0 1-32,-2-1-8,-3 0 24,-43-2-24,40 0-24,-1 0 16,-3 2 40,-1-2-80,-35 0 48,36 2 0,-1 0 16,0-2-48,1 2 64,-36-2-32,33 2 8,2 0-32,-1 0 48,3 0-24,-37-2 0,35 2-40,1 1 8,-1-1-24,1 0 32,-36-2 24,33 2-8,0 0 16,2 0-8,1 2 0,-36-4 0,35 2-8,-2 0 16,3 2-16,-3-2 40,-33-2-32,31 3 0,-2-1-32,-4 2 56,0-2-40,-25-2 16,21 2 40,-2 0-24,-2 0-32,-11-2-32,-6 0 48,21 2 0,-17-2-16,12 2 0,-11-2 32,-5 0-16,6 0-64,0 0 40,0 2 24,0-2-40,-6 0 40,5 2-48,-5-2 0,4 0-40,0 3 0,-4-3 88,0 0-64,0 2-40,0-2 8,0 2-8,0-2 104,0 2-96,-2-2-24,0 2 40,-4-2-64,6 0 144,-9 2-64,-7 0 32,9 0-48,-11 0 56,18-2 24,-7 2-72,-9 0 0,7 2-16,-9 1-8,18-5 96,-9 2-97,-11 0 17,11 0-40,-14 0 32,23-2 88,-18 2-96,-1 4 16,-2-4-8,-2 5-16,23-7 104,-25 6-104,-2-2-40,-4 2 0,0-4-16,31-2 160,-38 7-152,-1-3 32,-5 2 32,-2 0 24,46-6 64,-49 6-56,-6 1-24,-3-1 0,-4 0 0,62-6 80,-65 4-88,-3 0 8,-5 1 0,-2-1-32,75-4 112,-79 6-152,-4-2 32,-5 0-48,5 1 24,83-5 144,-85 2-88,0 4-72,-1-2 8,1-2-32,85-2 184,-85 2-232,-3 0 64,1 0 16,2 0 0,85-2 152,-88 2-104,1-2-24,-1 0 24,-5 0 0,93 0 104,-94 0-97,-4 0 1,1 0-8,1 0 32,96 0 72,-100 0-104,0 0 16,-2 0 32,-2 0 16,104 0 40,-106 0-8,-2 0 24,4 3 8,-2-1-8,106-2-16,-108 6 32,2 0-32,-2 0 24,1 1-48,107-7 24,-99 8 16,-1 0 32,4 1-24,-2-1-8,98-8-16,-97 6 24,1 0-24,-4 1 8,2-1 32,98-6-40,-100 6 24,-2 0-8,-2-1-16,0 1-16,104-6 16,-106 2 8,-2 2-24,0-2 16,-4 0 56,112-2-56,-121 2 0,-6 0 40,-4 0-8,-6-2-64,137 0 32,-140 2 48,-3 1-48,-1-3 48,-1 2 8,145-2-56,-146 2 16,0 2 48,-1 2 1,-1 2-25,148-8-40,-141 19 64,1-13-56,3 17-64,6-6-65,131-17 121,-131 21-352,4 2-240,6-1-296,5 3-312,116-25 1200,-108 30-1456,6-3-345,10 0 337,9 0-3129,83-27 4593,0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7:10.74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49 127 5289,'0'0'0,"-2"-4"144,2 4-144,-5-4 96,-1 0 8,2 0 32,0-3 32,4 7-168,-2-4 200,-2 0 24,1-2-8,-1 2-24,4 4-192,-4-5 192,2 5-24,0-4-16,0 0-40,2 4-112,-2-4 80,0 0-16,2 4-16,0-4-8,0 4-40,0 0 16,0 0 0,0 0-8,4-5 16,-4 5-24,6 0 32,0 0-24,13 0 0,-13 0 8,-6 0-16,21 0 64,-2 0 56,2 0 40,-1 0 40,3 0-40,2-4-16,0 4-8,4 0-16,5 0 40,-34 0-160,33 0 184,4-4 1,1 0 47,-38 4-232,41 0 256,1-4-32,4 4 32,2-4-8,2 4-88,-50 0-160,52 0 160,2 0-64,-2-5 24,4 5-16,-56 0-104,56 0 64,2 0 72,3 0-72,-1-4 80,-60 4-144,60 0 184,1 0 8,-1-4 16,0 4 64,-60 0-272,63 0 312,-1-4 24,-2 4 32,1 0-24,-61 0-344,58-4 329,-4 0 7,0 4-72,-2 0-8,-52 0-256,50 0 184,0-4-56,-4 4 0,-3 0 8,-43 0-136,40 2 104,-3 0 56,-5 2-80,-5 2 48,-27-6-128,23 6 160,-5-2 24,1 1 88,-2-3-56,-17-2-216,6 2 184,21 0-56,-10 0-32,1 2-144,-18-4 48,21 2 72,0 0-40,2 0-32,0 3 152,-23-5-152,25 2 8,4 0 16,0-2 16,2 0-64,-31 0 24,31 0-24,1 0 24,-1 0-16,0 0-40,-31 0 56,33 0 0,-2 0-72,1 0 88,1 0 112,-33 0-128,29 0 24,4 2 48,-4 2-88,-2-2-80,-27-2 96,25 2 16,-4-2-56,0 2 80,0 0 8,-21-2-48,21 4-40,2-1 40,-3 1 0,3 0 16,-23-4-16,23 2 32,0 2 8,2-2-80,0 0 56,-25-2-16,27 2 0,0-2 24,2 0-24,0 7-24,-29-7 24,31 2 32,3 0-16,1 2 16,3-4 16,-38 0-48,37 2 24,0 0-24,3 0-16,-1-2-8,-39 0 24,38 0 0,1 2 0,-1 0 0,1 0-8,-39-2 8,38 2 80,-3-2-88,1 3 112,-3 1-96,-33-4-8,31 2-80,0 4 104,0-4-96,1 0 88,-32-2-16,33 2 24,-2 0-16,2 2-8,3-1 48,-36-3-48,37 2 0,-1-2 16,1 0 0,-2 0 0,-35 0-16,36 0-48,-3 0 96,2 0-48,-1 0-24,-34 0 24,33 2 80,0-2-104,-1 0 136,-1 0-64,-31 0-48,31-4 8,-2-1 8,0 5-56,0 0 40,-29 0 0,29 0 96,-2 0-32,0 0-32,1 0 64,-28 0-96,25 0-8,-1 0 32,1 0-40,-2 0 16,-23 0 0,25 2-24,0 1 48,-2-1 72,2-2-72,-25 0-24,25 0 96,2 2-72,-4 0 0,2 0 17,-25-2-41,25 0 24,0 2 0,0-2 0,2 0-24,-27 0 0,25 0 48,0 0-16,0 2-40,-2 0 8,-23-2 0,23 2 0,-1 0 48,1 0-72,-2 0 24,-21-2 0,21 3-16,-2-1-32,1 0 48,-1 0 48,-19-2-48,21 2 48,-2 0-32,-1 0 32,3 0-72,-21-2 24,23 4 0,-2-2 0,2 0 16,-5 0-16,-18-2 0,21 3 0,0-1 0,-2 0-24,2 0 56,-21-2-32,20 0 24,1 0-8,0 0 8,2 0-16,-23 0-8,19 0-48,1 2 72,1 0-24,0 0 24,-21-2-24,21 4-8,0-2 16,-1 0 8,3 0-40,-23-2 24,21 0 8,0 0-32,0 3 16,0-3 16,-21 0-8,20 2 64,1 0-16,0-2 0,0 0-64,-21 0 16,21 0 0,-1 0-24,-1 0-48,0 0 72,-19 0 0,19 0-72,-1 0 88,1 0 40,0 0-16,-19 0-40,20 0-24,1 0 24,0 0-40,0 0 32,-21 0 8,19 0 144,-1 0-120,1 0 64,-2 0-56,-17 0-32,18 0-24,-1 0 40,0 0-32,-1 0 40,-16 0-24,17 0 40,0 0 0,-1 0-8,1 0-8,-17 0-24,6 0-8,19 0 16,-8 0 8,-11 0-16,-6 0 0,27-4-24,-10 4 32,1 0 8,1 0-16,-19 0 0,19 0 8,0 0-16,-3 0-8,3-5 40,-19 5-24,19 0 16,-1 0 0,3 0-32,0 0 0,-21 0 16,21-4 0,0 4 16,-1-4 32,1 4-8,-21 0-40,19 0 24,0 0-48,-1 0 8,-1 0-8,-17 0 24,17 0 0,-11 0 16,19 0-32,-19 0 56,-6 0-40,19 0-16,-15 0 40,13 0-24,-13 0-48,-4 0 48,6 0 40,11 0-32,-13 0 48,2 0-112,-6 0 56,6 0-24,13 0 16,-15-4-16,15 4 56,-19 0-32,6-4 16,17 4 16,-17 0-32,21-4 56,-27 4-56,21-5-24,0 1-16,0-2 16,2 2 32,-23 4-8,27-4 16,0 0-8,0-1-16,2 1 32,-29 4-24,31-16 0,-4 16 0,2-5 0,-2-1-40,-27 6 40,27 0 0,2-4-8,-2 0 32,1 4-40,-28 0 16,24 0 0,1 0-32,-4 0 8,0-4 48,-21 4-24,19-4 0,0 4-40,-1 0 40,-1 0-48,-17 0 48,17 0-16,-1 0 40,-10 0-80,19 0 40,-25 0 16,17 0 40,-11 0-56,21 0 104,-10 2-96,-17-2 8,17 0-16,3 2 16,1 0-48,2-2 120,-23 0-72,25 2-24,-2 0 48,2 0-8,2 2-40,-27-4 24,29 2-56,-2 0 0,0 2 56,0 1-80,-27-5 80,23 4-128,0 2 128,-2-4-88,-3 2 88,-18-4 0,21 2 72,-2 0-72,2 1 16,-2-1-56,-19-2 40,16 2-16,1 0-8,-1 2 0,1-2 40,-17-2-16,19 2 0,0 2-40,1-2 16,1-2 0,-21 0 24,19 0-32,2 0 32,-3 0 48,1 2-64,-19-2 16,17 2 0,1 1 0,-1-1-96,0-2 56,-17 0 40,16 2-8,-9 0-16,18 0 32,-9 0 8,-16-2-16,6 2-72,15 0 56,-4 0 16,-11 0 40,-6-2-40,25 2 96,-19 0-32,17 1-40,-17-1-112,19-2 48,-25 0 40,19 0-48,-2 0 40,2 0 128,-1 0-104,-18 0-16,19 0 0,0 0 48,2 2-112,-21-2 64,20 0 64,-1 0-56,0 0-56,-3 0 64,1 0-56,-17 0 40,19 0 24,-3 0 0,-9 0-24,18 0-32,-25 0 32,6 0-24,17 2-8,-17 0 32,17 0-24,-23-2 24,16 2 0,1 0 16,0 0 24,-1 0 16,-16-2-56,19 2-8,0-2 8,2 0-64,-3 0 40,-18 0 24,19 2 8,2 0 24,0 1 0,2-1-32,-23-2 0,27 2-8,-2 0-8,2 0 32,-2-2-8,-25 0-8,23 0 24,1 0-8,-1 0-16,0 0-24,-23 0 24,25 0 0,-2 2-24,0-2 48,0 0 0,-23 0-24,19 2 8,-1-2-80,-1 2 88,0 0-128,-17-2 112,16 0-64,-10 0 40,17 2 24,-16 0 208,-7-2-208,18 0 64,-11 2 120,11-2-160,-11 0-64,-7 0 40,20 3 0,-16-3-40,17 0 32,-14 0-16,-7 0 24,24 0-16,-5 0 16,0 0 40,2 0-40,-21 0 0,18 0-24,5-5 24,0 5-16,0-4 16,-23 4 0,23 0 88,0 0-88,2-4-8,2 4 32,-27 0-24,25 0-24,0-4 72,2 0-24,-4 4-40,-23 0 16,23-4 0,-1 4-24,1-5 64,0 1 32,-23 4-72,25-4 24,-2 0 24,2 0-48,-4 0-8,-21 4 8,21-5 56,-3 5-56,1-4 40,0 0-40,-19 4 0,16 0-24,5 0 8,-2-4 16,2 4 16,-21 0-16,21 0 8,-1 0-32,3 0 24,0 0 0,-23 0 0,23 0 24,2 0 8,-6 2-136,-1 0 96,-18-2 8,21 2-136,-4 0 160,2 0 64,-1 0-112,-18-2 24,17 7 192,2-1-176,-3 0 128,3-2-64,-19-4-80,19 4-112,0-1 96,1 1-120,-1 0 88,-19-4 48,19 4 48,-1-2-24,1 2 40,0-2-56,-19-2-8,21 0 56,0 0-24,-1 0-80,1 0 96,-21 0-48,21 0-56,0-4 64,-3 4-32,1 0 24,-19 0 0,19 0 40,2 0-16,2 0 8,-1-4-80,-22 4 48,23-4-8,2 4-56,-2-4 48,0 0 72,-23 4-56,23 0-16,-2 0-8,4-5 64,-2 5-80,-23 0 40,25-4 40,-3 4-32,3-4-16,0 0 40,-25 4-32,27 0 24,-2-4-48,0 4-8,0-4 56,-25 4-24,27 0-24,-2 0 56,-2-5-32,-2 5-8,-21 0 8,19-4-16,-3 0 16,1 4 48,-11 0-144,-6 0 96,21 0 24,-15 0 0,15-4-24,-15 4 64,-6 0-64,23 0 24,-17-4-40,15 4-16,-14 0 40,-7 0-8,20-4-72,-3 4 96,-11 0-8,19 0-16,-25 0 0,19 0 32,2 0-16,0 0-16,1 0 40,-22 0-40,23 2-40,0 0 24,0 0 16,-2 0-8,-21-2 8,23 2 0,2 2-16,-5-2 16,3 5-64,-23-7 64,21 4 56,0 0-56,0 0-16,0 0 80,-21-4-64,22 4-48,-1 0 48,2-1-56,-2 1 0,-21-4 56,23 4-24,-2-2 24,-1 2 72,-1-2-72,-19-2 0,19 4 64,-2 1-40,1-3-40,1 0 40,-19-2-24,17 2-8,3 0-8,1-2-8,2 0 48,-23 0-24,23 0-32,-2 0 32,2 2-32,2 0-16,-25-2 48,23 2 112,4 0-120,2-2-8,-4 0-48,-25 0 64,27 2-112,0 0 112,-2 0-8,2 0 80,-27-2-72,27 0-8,-2 0 16,0 3 16,0-3-48,-25 0 24,23 0-32,-1 0 16,-1 0-8,0 0 64,-21 0-40,21 0 96,0 0-112,-3-5 16,5 5-8,-23 0 8,19 0-72,0 0 96,2 0 8,-3-4 16,-18 4-48,19-4 56,0 4-56,-1 0 0,-1 0-64,-17 0 64,17 0-24,-1 0 0,-9 0-16,15 0 80,-22 0-40,7 0-24,13 0 24,-13 0-16,11 0-96,-18 0 112,7 0-32,11 0 16,-11 0 32,11 0 8,-18 0-24,5 0 0,11 2 0,-12 0 0,13-2 24,-17 0-24,4 2-16,15 0-8,-15-2 16,15 0-8,-19 0 16,4 2 24,15-2-32,-13 3 8,13-1-16,-19-2 16,16 2-8,1-2-24,-11 0 8,19 0 48,-25 0-24,17 0 16,-11 0 24,19 0-56,-19 0-8,-6 0 24,23 0-24,-17 0 0,17 0 56,-17 0 24,-6 0-56,23 0-16,-6 0 8,0 0-8,-11-4-56,-6 4 72,25-5 88,-9 5-88,1 0-16,0-4 40,-17 4-24,18 0-136,-11 0 112,18 0-48,-9 0-40,-16 0 112,7 0 48,17 0-48,-17-4 88,18 4 24,-25 0-112,16-4 0,1 4 8,0 0-40,-1 0 8,-16 0 24,17-4-24,0 4 8,-11 0-24,15 0 8,-21 0 32,6 0-40,17 0 32,-17-4 32,13 4-24,-19 0 0,4 0 112,15 0-112,-15 0-32,14 0 24,-18 0 8,5 0-88,11 0 128,-12 0-16,3 0-16,-7 0-8,18 0 24,-13 0-56,1 0 16,10 0-16,-16 0 32,5-5 0,1 5-24,13-4 56,-15 4 16,-4 0-48,16 0 0,-9 0 16,9 0-80,-10 0 16,-6 0 48,17 2 16,-13 0-8,15-2 16,-15 0-8,-4 0-16,19 0-24,-15 0 0,2 0 72,15 0-48,-21 0 0,4 0 32,13 0-16,-13 0-56,2 0 120,-6 0-80,17 0-40,-13 0 40,2 0 0,11 0-112,-17 0 112,4 0-32,2 0-16,13 0 32,-15 0 40,-4 0-24,6 0 16,15 0-16,-17 0 0,13 0 48,-13 0-72,-4 0 24,19 0-16,-13 0 8,11 0-120,-17 0 128,4 0 0,2 0-8,13 0-40,-15 0 48,2 0-64,-6 0 64,17 0-8,-13 0-41,2 0-23,1 0 24,-7 0 48,6 0-64,-2 0 8,0 0-8,0-4-16,-4 4 80,0 0-112,0-4-40,0 4 56,0 0-48,0 0 144,0 0-208,-2 0 16,-4-6-104,-13 2 16,19 4 280,-8 0-264,-15-4-40,0-1-80,-2 5-8,25 0 392,-31-4-440,-4 0 24,-5 0 104,-6 0 40,46 4 272,-47 0-161,-3-6 17,-2 1 40,-7-1-16,59 6 120,-56-4-56,-4 0 120,-5 0-32,3-1 88,62 5-120,-62-4 32,-3 0-48,-1 0 56,1 0-40,65 4 0,-64 0-16,-1-4 8,1 4-32,1 0 16,63 0 24,-64 0 24,3 0-24,-3 0-8,-1 0-16,65 0 24,-68 0-8,1 0-24,1 0 40,-1 0-8,67 0 0,-64 0 0,-3 0 32,-2 0-56,-1 0 0,70 0 24,-71 0-32,-2 0-8,-4 0 16,2 0 64,75 0-40,-75-4 32,3 4-24,-1-5 16,0 5-8,73 0-16,-73-4 0,-2 0 16,0 4-32,0-4 16,75 4 0,-74 0 32,3 0 0,0 0-32,2 0-16,69 0 16,-68 2-16,-3 0-56,2 0 64,1-2 0,68 0 8,-69 0 0,0 0 0,1 2 80,-1-2-72,69 0-8,-68 0-48,1 0 48,-2 2-144,3 0 112,66-2 32,-65 2-32,-5 1 32,3-1 112,-2-2-112,69 0 0,-66 2 32,5 0 0,-3 0-128,4 0 72,60-2 24,-63 2-16,1 0-64,-1-2 64,1 2 32,62-2-16,-62 2 32,3 0-24,-1 0-8,2 0-40,58-2 40,-54 0-72,-3 3 96,5-3-40,3 0 40,49 0-24,-48 2 48,-2 0-48,4 2 0,-4 0 24,50-4-24,-50 2-48,-2 0 32,-2-2 0,2 2 16,52-2 0,-50 4 16,0-1-24,2-1 16,-2 0-8,50-2 0,-50 2 0,3 0-16,-1 2 32,0-2-56,48-2 40,-48 2 0,2 2 8,1-2-48,1 0 24,44-2 16,-44 3-72,1-1 32,-1 4 32,2-4 48,42-2-40,-41 4 8,1-2 32,3 0-40,-1 0 40,38-2-40,-39 2 32,1 1-56,1-1 40,-1 0-88,38-2 72,-37 2-16,-3 0 16,-3 0 24,-1 0 0,44-2-24,-46 4 48,0-2-40,5 0-24,-3 0 0,44-2 16,-44 0 24,1 0-16,-3 0 0,-2 0 8,48 0-16,-48 0-24,1 0 8,1 0-16,-2 0 48,48 0-16,-48 0-24,2 0 48,-2 0 8,3 2-40,45-2 8,-46 3 0,0-1 8,2 0 0,1-2 48,43 0-56,-46 2 8,2 0-16,3 0 16,1 0 0,40-2-8,-39 6 16,1-2 16,1 1-48,-1-1-16,38-4 32,-37 0 16,-1 2-8,-1 0 0,1 0 16,38-2-24,-35 2-24,0 0 48,1-2-8,3 2 0,31-2-16,-29 0 0,0 2 8,0-2 24,2 0-24,27 0-8,-29 0 40,0 0-16,2 0-48,2 0 24,25 0 0,-25 2-64,2-2 56,-2 0 8,0 0-8,25 0 8,-23 0 104,-2 0-88,0 0-16,2 0-40,23 0 40,-25 0-8,2 0 24,-4 0 48,2 3 32,25-3-96,-27 0-24,2 2 40,0 0-48,0-2 32,25 0 0,-23 0 40,1 2-64,1 0 16,0-2-16,21 0 24,-17 2-16,-1-2 32,1 2 16,0-2-32,17 0 0,-8 2 16,-13 0-32,15 0 16,-11 0-16,17-2 16,-6 0 16,-2 0-24,-1 2 8,1-2 8,8 0-8,-8 0 16,-1 0-8,1 0-16,0 0-40,8 0 48,-8 0-40,1 0 40,-1 0 8,2 0 72,6 0-80,-7 0 40,3 0-64,0 0-16,2 0-32,2 0 72,-2 0-64,0 0 16,2-4-32,0 0-40,0 4 120,0 0-120,6-4 8,0 0 0,13 0 88,-19 4 24,6-5-40,19 1-32,-4 0 32,2-2-40,-23 6 80,29-6-48,2-1 0,7 1-32,1 0 24,-39 6 56,42-17-64,6 13 32,2-2 0,2 0-32,-52 6 64,54-19-88,4 15 32,-2-15 24,5 15 64,-61 4-32,62-17 48,-2 13-64,1-2 32,1-11 24,-62 17-40,60 0 16,1-16 16,1 9-24,-2-11-32,-60 18 24,61-5 16,-5-1-8,-2-10 32,-2 16-16,-52 0-24,52-7 0,2 1 40,-2 0-16,2 0 32,-54 6-56,52-7 0,2 1 64,-2 0-40,2 2 40,-54 4-64,54 0 80,0-4-24,1 4 24,1-5-80,-56 5 0,56 0 88,0-4-72,0 4 0,0 0 32,-56 0-48,55 0 0,-1 0 24,2 0-16,0 0 56,-56 0-64,52 0 0,0 0 48,-4 0-40,-5 0 16,-43 0-24,42 0 64,-4 0-48,-1 0 8,-2 0 0,-35 0-24,38 0 72,-1 0 32,-1 2 64,1-2-32,-37 0-136,37 2 120,1 0-16,1 1 17,-1 1-9,-38-4-112,39 4 72,3-2 40,4 2-80,2-2-16,-48-2-16,52 6 24,4-1-32,0 1 24,6 0 16,-62-6-32,65 4-8,6 2 32,3 1-16,3-1-8,-77-6 0,77 4 56,-2 0-24,-4-2-32,-2 0 40,-69-2-40,66 2 24,1 1 48,-3-3 24,-1 0 16,-63 0-112,56 0 96,2 2-56,-4-2 8,0 0-64,0 0 128,-54 0-112,50 0 72,0 0 16,0 0 0,0 0-40,-50 0-48,48 0 32,2 0-24,0 2 32,4 0-32,-54-2-8,56 4 56,0-2 8,0 0 24,3 0 40,-59-2-128,54 2 128,2 0-56,0 3 96,-2-3-64,-54-2-104,54 0 40,-4 0 88,0 0-48,-4 0 24,-46 0-104,46 0 168,-7 0 16,-1 0-64,-3 0 80,-35 0-200,33 0 128,-2-5-16,3 1 0,-5 4-56,-29 0-56,31-4 24,-2-2-24,-2 6 48,2-6-48,-29 6 0,29-5 80,1 5-40,-3-4-8,0 0-40,-27 4 8,25-4-16,0 4 32,0-4 40,0 4 56,-25 0-112,27-4 24,-2 0-16,2-1 8,-2 5 16,-25 0-32,27-4 0,2 0 16,-2 4-16,4-4-96,-31 4 96,29 0 48,-2-4-72,2 4 8,-2 0 136,-27 0-120,29-4 24,1 4 40,-3-5-16,0 5-96,-27 0 48,29 0-16,-2 0 16,2 0 16,2-4-8,-31 4-8,29 0 16,0 0 16,0-4-32,3 4 24,-32 0-24,31 0-32,0 0 40,0 0-32,1 0-8,-32 0 32,29 0 72,4 0-112,-2 0 56,4-4 8,-35 4-24,36 0-24,-1 0 80,3 0-40,-1 0-8,-37 0-8,40 0 40,1-4-56,-1 4 40,-3 0 24,-37 0-48,38 0 17,-1 0 15,-2 0 80,3 0-104,-38 0-8,33 0 40,0 0 48,1 0-80,-3 0 128,-31 0-136,31 0 112,2 0 8,-6 0-48,3-4-56,-30 4-16,27 0 8,0 0-8,2-5 112,0 1-112,-29 4 0,29 0 88,2 0-64,3-4 24,-1 4-8,-33 0-40,37-4-96,-3 4 56,3 0-48,0 0 112,-37 0-24,38 0 152,1 0-64,-1 0 8,1 0-32,-39 0-64,38 0 40,-1 0 16,5 0 0,-7 0 104,-35 0-160,38 0 80,-3 2 32,-4 2-40,3-2-40,-34-2-32,31 4 88,-2 1-88,0-5 96,-4 0-64,-25 0-32,23 2 8,0 0-16,0 2-56,-3-2 64,-20-2 0,23 2 24,-2 0-16,0 0 32,2 0-16,-23-2-24,23 0 40,0 2 64,2-2-88,-1 2-48,-24-2 32,25 3-48,-2-1-32,2 0 48,0 0 40,-25-2-8,25 2-24,0 0 72,0 2-32,2 0 32,-27-4-48,25 2 40,0 0-80,0 1 72,-2-1-64,-23-2 32,27 4 40,-4 0-48,2-2 16,0 0-16,-25-2 8,23 2 0,0 2-16,-3-2-8,5 0 8,-25-2 16,23 0-72,2 3 80,0-3-32,2 4 72,-27-4-48,25 4 16,2-2-32,0 2 32,-2-2-40,-25-2 24,29 0 0,0 0 48,1 0-48,1 0 64,-31 0-64,27 0 0,4 0 16,0 0-32,0 2-88,-31-2 104,34 0 16,-1 0-40,0 0 72,1 0 8,-34 0-56,33 0 8,2 0-8,1 0-40,-1 0 40,-35 0 0,35 0 16,1 0-40,-1 0 48,-4 0-40,-31 0 16,31 0-32,-6 0 80,0 0-48,-6 0 48,-19 0-48,19 0-112,0 0 96,-13 0-48,17 0 64,-23 0 0,6 0 128,13 0-136,-13 0 48,13 0-96,-19 0 56,6 0-40,17 0 32,-5 0 16,1 0-32,-19 0 24,21 0 16,0 0-32,0 0-8,1 0 88,-22 0-64,23 2 0,0-2-16,0 0-16,-2 0-8,-21 0 40,21 0 0,2 0 0,-5 0 24,1 0-64,-19 0 40,17 2 40,-11-2-56,17 0 16,-17 0-8,-6 0 8,19 0-64,-15 0 48,2 0-24,0 0 40,-6 0 0,17 0 0,-17 0-32,6 0 64,11 0-88,-17 0 56,4 0 0,15 0 8,-13 0-96,19 0 88,-25 0 0,17 0-104,-1 3 80,3-1 40,-2 0-8,-17-2-8,18 2 64,-1 0-64,2 0 40,-13 0-56,-6-2 16,23 2-24,-6 0 24,-11-2-48,17 0 120,-23 0-72,4 0 0,12 0-8,-11 0-8,-1 0-56,-4 0 72,6 0 8,-2 2-8,0-2 0,-4 2 0,0-2 0,0 0 32,0 0-72,0 0 0,0 0 88,-2 0-184,0 2 160,-4 0-64,0 1 56,6-3-16,-7 0-40,-9 2-8,10 0 24,-11-2-80,17 0 104,-8 0-8,-13 2-40,12 0-8,-15 4 24,24-6 32,-17 2-24,-4 0-32,0 0 24,-2 3 16,23-5 16,-27 2-72,2 2 80,-2 2-8,0-2-56,27-4 56,-31 6 24,0 1-40,-2-5-8,-5 4 96,38-6-72,-37 4-24,-3 2 16,-4-1-72,-1 1 24,45-6 56,-48 6-104,0 0-16,-2 3 72,-2-3-136,52-6 184,-52 8-160,-6-2-8,-2 1-25,-3 1 97,63-8 96,-64 6-112,1 0-40,1 1-32,-5-1 32,67-6 152,-64 6-152,-5 0 56,-2 3 48,3-3-64,68-6 112,-69 8-96,0 1 16,5-3 0,2 0 32,62-6 48,-63 8-56,5 1-16,2-1 24,2 11 40,54-19 8,-50 4-40,2 0 32,4 2 16,3-6-48,41 0 40,-40 2 8,3 0 16,3 1-16,5-3-24,29 0 16,-25 0 0,4 0-40,13 0 8,-11-5 56,19 5-24,-4 0 24,0-4 32,2-2 16,2-11 32,6 13-88,-6 4-16,17-16 64,-11 9-64,19 1-80,-6-11 112,-19 17-32,25-4-72,2-2 64,4-11 112,4 17-104,-35 0 0,36-6 48,-1 0 8,3 2-112,1 4 40,-39 0 16,38-4 32,3 4-32,1 0 48,-1 0-8,-41 0-40,44 0-16,-2 0-8,1 0 104,1 0-120,-44 0 40,42 2 8,1 0-40,-1-2-72,2 2 128,-44-2-24,45 2-24,1 2 8,2 2 56,0-4-32,-48-2-8,48 2-24,-1 1 56,1-1-64,-2 0 8,-46-2 24,48 2 16,-4 0 16,1-2 0,3 4-40,-48-4 8,46 4 0,2-2-32,-2 5 40,-1-3 24,-45-4-32,44 4 16,-2-2 8,-3 0-16,3 0-16,-42-2 8,41 0 32,1 2 0,2 0-48,-1 2 48,-43-4-32,42 2 32,2 1 8,-5-1-32,1 0 64,-40-2-72,39 0-80,-3 2-24,-1 0 64,0-2 16,-35 0 24,34 2 16,-3 0-16,-2 0-24,-2 0-80,-27-2 104,25 0-24,0 2 32,0-2 16,0 0-8,-25 0-16,25 2 24,0-2-16,-2 0 16,0 0-80,-23 0 56,22 0 8,1 2-16,2 1-8,0 1 56,-25-4-40,25 4 32,2-4-64,-2 2 8,2-2 48,-27 0-24,29 2-64,0 0 88,3 0-8,-1 0-40,-31-2 24,29 2 24,2 2 8,-2 1-32,0-3 24,-29-2-24,28 2 0,-6 0 0,1-2 8,0 0 40,-23 0-48,21-4 24,0 4 8,0 0 8,-1 0-112,-20 0 72,21-4 0,0 4 0,0-5 0,-2 5 24,-19 0-24,20-4-24,1 4 0,2-4 16,0 4 56,-23 0-48,23-4 40,0 0-64,0 4 40,-1 0-40,-22 0 24,23 0-56,0-4 64,0 4-32,0 0-24,-23 0 48,25-5-32,0 5 48,0-4-16,-2 0 16,-23 4-16,25-4 72,0 0-104,-5 4 32,3-4-24,-23 4 24,21-5-16,0 1 8,2 0 8,-2 0 24,-21 4-24,20 0-24,1-4 56,-2 4-40,0-4 32,-19 4-24,18-7-16,3 3 32,-2-14-88,2 18 104,-21 0-32,21-5 64,-1-1-80,3 2 96,2-2-112,-25 6 32,27-4 0,2-1-8,7 1-8,-1 0 8,-35 4 8,38-4-24,-1 0 0,2 0 0,1-1 72,-40 5-48,40-4 8,-3 0 8,0 4 8,3-6-40,-40 6 16,39-4 48,5-3 24,4-9-88,-2 16 8,-46 0 8,46-6-72,1-1 16,1 1 40,0 0-112,-48 6 128,50-6 0,2 1-8,-2 1 40,-2-2 160,-48 6-192,50-6 88,-2-11-72,-1 13 8,-1-2-120,-46 6 96,46-6-48,2-1 80,-2 1-72,1 0 80,-47 6-40,50-6 48,-2-13-48,2 15 64,-4-3-8,-46 7-56,46-16 0,-1 12 56,-1-3-8,2-9-24,-46 16-24,46 0 80,-1-4-64,3-1-32,-4 5 56,-44 0-40,48-4-24,0-2-16,-3 2 32,3-13-24,-48 17 32,48-4-24,0 0 48,2 0 16,-2 0-48,-48 4 8,47-7 8,-1 3 16,-2-2-32,2 2 40,-46 4-32,41-4 24,1-1 16,0 1-32,-3 0 64,-39 4-72,40-6-56,-1 0 112,1-1 0,-1 3-16,-39 4-40,38 0 128,-3 0-152,-4 0 16,-2 0 32,-29 0-24,25 0-16,-2 0 56,-2 0-40,-4 0-40,-17 0 40,16 2-120,-10 0 120,15 3-24,-17 1 16,-4-6 8,7 4 168,-1 0-216,-2-2-40,-4 2 112,0-4-24,0 7-104,0-1 80,-2-2 24,-4 0-56,6-4 56,-19 4-72,11 1 48,-13 1 0,0 0-24,21-6 48,-21 6-32,-4-2 8,-4 3-40,0-3 56,29-4 8,-31 2 8,-4 2-32,-5-2 40,-2 4-40,42-6 24,-43 7-24,-5-3-8,0 0 32,-2-2-16,50-2 16,-52 2-48,-6 0 16,-2 0-40,-5 0 16,65-2 56,-69 2-56,-1 1-48,-5 3 32,-2-4 72,77-2 0,-79 2-128,0 2 64,-2-2 8,-1 4-208,82-6 264,-83 2-48,0 1 0,-4 1-48,-3 0 104,90-4-8,-87 4-48,2 0-8,-1-2 24,3 2 0,83-4 32,-85 5-48,-3-1-8,5 0 16,-2-2-96,85-2 136,-85 4-64,1-2 16,1 0-8,0 2 104,83-4-48,-81 5-32,-4-3-16,1 2 24,-1 0 8,85-4 16,-83 2-24,6 0 48,0 0-16,2-2-8,75 0 0,-77 2-8,2-2-32,-4 2 64,0-2 8,79 0-32,-79 3 72,0-3-16,-2 0-40,4 0 8,77 0-24,-79 0-24,0 0 40,-2 0-8,2 0-32,79 0 24,-80 0 16,4 0-8,5 0 0,2 0 32,69 0-40,-66 0 56,3 0-72,1 0-8,4 0-8,58 0 32,-57 0 0,5 0 48,4 0-16,1 2-40,47-2 8,-44 0 16,2 0-104,1 2-8,3 0-24,38-2 120,-35 2-200,-3 0 24,7-2 0,0 2 56,31-2 120,-27 0-168,2 2 40,2 0-16,0 0-64,23-2 208,-18 2-248,-1-2-81,11 0-87,-13 2-64,21-2 480,-9 2-520,-9-2-32,11 3 40,-1-1-24,8-2 536,-17 0-568,15 0-48,-4 2-17,0-2 25,6 0 608,-6 0-504,-3 0 112,3 0 80,0 0 120,6 0 192,-8 0-152,1 0 64,1 0 16,0 0 16,6 0 56,-6 0-64,-1 0 40,1 2 16,0-2 40,6 0-32,-8 0 64,1 0 8,1 0 80,0 0 72,6 0-224,-6 0 336,-1 0 112,3 0 104,0 0 96,2 0 25,2 0-673,-2 0 704,0-4-16,0 4-104,0 0 0,2 0-584,-2-5 456,2 5-88,0-4-80,0 0-168,0 4-120,0 0 72,0-4-48,4 4-40,12-4 72,-16 4-56,5 0 32,17-4 16,-1 4 56,4-4-40,-25 4-64,27 0 72,4 0 0,5-5-40,3 5 0,-39 0-32,40-4 65,4 0 31,3 0 16,1 0 48,-48 4-160,52 0 160,2 0 24,5 0 32,1-4-48,-60 4-168,62 0 120,5-5-32,4-1-64,-1 6-16,-70 0-8,79-4 16,-2 4-40,4 0 0,3 0 24,-84 0 0,85 2-8,2 0 0,-1 2 16,-3 3-40,-83-7 32,81 4-24,-2 2-56,-2 0 32,-2 0 96,-75-6-48,75 7-48,-2-3 80,4 2-24,0-4-64,-77-2 56,76 4 24,6-2-24,-1-2-8,0 0 8,-81 0 0,81 0 48,2 0 32,0 0-32,-1 0 56,-82 0-104,81 0 0,-9-4 0,3 0 16,-4-2-128,-71 6 112,71-4 0,-3-3-32,-1 3 40,-2 4 16,-65 0-24,64-4 8,-4 4 8,3-4-8,-5 4-8,-58 0 0,56 0 0,0 0 8,-2 0-24,1 0 24,-55 0-8,54 0-8,2 2 40,2 0-32,2 4-16,-60-6 16,61 5 56,-1 1-56,-4 0 24,-4-6 0,-52 0-24,54 4 0,-4-2-24,-2 0 24,-2 5 32,-46-7-32,43 4-24,1 0 56,-2 2 8,-3-2-64,-39-4 24,38 4 32,-3 3-40,-2-3-8,-1 0 72,-32-4-56,29 6-32,-2-2 40,0-2-64,-4 1 24,-23-3 32,23 2 56,-3 0-80,1 2 72,0-2-24,-21-2-24,23 2 8,-2 0 16,4 0-56,-2 2 16,-23-4 16,24 2-96,-1 3 72,2 1-32,-2 0 48,-23-6 8,25 6 0,-2 1 0,0-5 80,0 4-80,-23-6 0,21 2 48,-1 0-48,3 4-72,0-2 96,-23-4-24,23 7-16,-2-1 8,-2-4 64,-13 2-80,-6-4 24,21 2 0,-17-2 40,12 2 0,-16-2-8,0 0-32,7 2 88,-1-2-32,-2 3-16,0-3 32,-4 0-72,0 0 64,4 0-8,-4-5-8,0 5-32,0 0-16,0-4 24,0 0-32,5-2 16,-5 2 24,0 4-32,0-7-8,4 1 16,-4 2-24,4 0 24,-4 4-8,4-6 8,0-1-8,-4 1-8,4 0 32,-4 6-24,5-6 24,-1-1-120,0 1 144,0 0-80,-4 6 32,4-4-56,0 4 64,0-4-96,1 4-120,-5 0 208,4 0-424,0 0-400,0 0-449,0 0-575,-4 0 1848,4 0-1680,-4 0-241,0 0 249,-18-25-2753,18 25 4425,0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7:13.00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510 304 5689,'0'0'0,"-6"-4"480,0-2 176,-1-15 8,3 15-112,4 6-552,-2-19 504,0 13-104,2-17-48,0 16-55,0 7-297,4-20 224,0 13-32,3-13-80,11 13-32,-18 7-80,4-20 56,13 15-8,-11-11-40,13 16 72,-19 0-80,6-7 64,13 1 24,-13 0 104,15 2-80,-21 4-112,17-4 232,-11 0-24,19-1-48,-8 1 88,-17 4-248,16 0 168,5-4 48,-2 4 0,-1-4 0,-18 4-216,23 0 208,0 0 0,6 0-16,3 0-48,-32 0-144,35 0 120,4 0-16,5-4-8,6 0 24,-50 4-120,56-5 56,5 1-16,3 0 0,7-2-48,-71 6 8,75-6 48,4-1-24,2 1 56,2 0-48,-83 6-32,87-6 8,-1-1 17,1 3-74,3 4 57,-90 0-8,85 0-32,0 0 32,-4 0-8,0 0-48,-81 0 56,79 0-40,-2 2 0,2 5 8,-2-1 16,-77-6 16,75 6 24,2 0-56,-4 13 32,-2-13-8,-71-6 8,73 17-8,-3-11 24,3 11-16,-2-13-8,-71-4 8,71 8-8,-1-2-56,-5 1 64,-1-1-88,-64-6 88,63 4 16,-3-2 16,-2 0-56,1-2 152,-59 0-128,52 0 0,-3 0 0,-5 0 0,-4 0-32,-40 0 32,35-4 8,-4 4 64,-4-4 32,-4 0-8,-23 4-96,6 0 161,15 0-25,-17 0-32,1 0 64,-5 0-168,0 0 112,0 0 24,0 0 40,-3 0-40,3 0-136,-6 0 144,-12 0-16,1 0-56,-2 2-24,19-2-48,-21 4 48,-4-2-16,0 0 0,-2 4 48,27-6-80,-29 3 56,-2-1-24,0 2 48,-5-2-24,36-2-56,-35 2 56,-2 0-16,-5 0 64,-2 2-80,44-4-24,-47 4 24,-1 1 40,-6-3-88,-3 0 56,57-2-32,-62 2 48,-9 0-48,-2-2 24,-8 2 0,81-2-24,-81 2-48,-2-2 56,-2 2 8,-7 2-16,92-4 0,-93 4 64,-3 3-40,-4-1-24,0 0 72,100-6-72,-100 6-104,3 1 152,-1-1-16,-2 2-24,100-8-8,-98 19 120,0-15-112,5 2-8,3 1-24,90-7 24,-87 6-32,2 0 40,1 0 8,5 3 8,79-9-24,-79 8 80,2-2-64,0 3 8,3-3-24,74-6 0,-71 6-8,2 0 8,7-2 24,-1 1-40,63-5 16,-60 4 0,0-2-8,1 0 40,5 2-16,54-4-16,-50 2 0,5 0 8,3 0-32,5 0 24,37-2 0,-38 0 16,5 2-8,0-2 40,3 3-120,30-3 72,-27 2 72,2 0-88,7 0-8,1-2 152,17 0-128,-8 0-64,-9 0 40,13 0-48,-2 0-8,6 0 80,-4 0-104,2 0 48,-1 0 0,3 0-56,0 0 112,0 0-72,0 0 32,7 0-8,-1 0 8,-6 0 40,6 0 8,11 0-64,-11 0 0,13-6 32,-19 6 24,16-5-32,-9 1 40,20 0-8,-7 0 0,-1 0 0,6 0-32,0-1-24,2 5 56,2-4-56,5 0 24,3 0 0,3 4-16,-40 0 48,47 0-56,7 0 24,7 0-8,3 0-8,-64 0 48,67 0-32,-1 0 0,7 0 24,4 0-32,-77 0 40,81 0-16,7 2-96,1 0 32,3 4 0,-92-6 80,93 7-56,1-1 40,2 0-32,-3-2 24,-93-4 24,96 6-40,0 1-8,3-1-8,-1 0-8,-98-6 64,98 2 0,-4 2-48,1-4 0,1 0 8,-96 0 40,92 0 8,1-4 16,-3 0-16,1-2 80,-91 6-88,88-6-32,-1-11 104,0 13 48,-1-13-24,-86 17-96,85-4 104,0-2-40,-4-11 40,-2 13-48,-79 4-56,77-6 104,-4 2-16,4-3-32,-4 1 8,-73 6-64,71-6 40,1 2 32,-3-3 16,0 3-32,-69 4-56,66-6 32,-1 0-24,-5 0-16,-4-1 40,-56 7-32,54-6 24,-8 0 8,-2 2-8,-3 0 32,-41 4-56,38-5 56,-5 1-24,-2 0 72,-4 4-104,-27 0 0,21-4 56,-2 4 0,-2-4-88,-11 4 72,-6 0-40,18 0-16,-13 0-112,1 0-160,11 2-392,-17-2 680,0 4-1208,4 2-657,-4 0-815,0 1 455,0-7 2225,0 6-5377,0-6 5377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7:25.91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561 221 4785,'0'0'0,"-21"0"96,0 0 72,-2 0 64,4 0 120,19 0-352,-6 0 400,-2 0 48,2 0 48,3-4-72,3 4-424,-2-4 424,2 0-144,0 4-104,7-5-80,-7 5-96,18-6 0,-11 2 8,13 4-40,-1-4 16,-19 4 16,19-4 0,0 4-16,3 0 8,-1 0-24,-21 0 32,23 0-8,4 0-16,0 0 40,4 0 24,-31 0-40,30 0 40,1 2 56,2 0 8,2-2 72,-35 0-176,40 2 208,4 0 32,1 2 33,5-2-1,-50-2-272,56 2 296,7-2 8,3 0 8,5 0 8,-71 0-320,73-6 256,4 0 8,2 0-16,6-1-128,-85 7-120,83-16 200,3 12-8,-1-13-24,2 13 96,-87 4-264,88-17 200,-3 13-32,-2-2 40,-2-13 16,-2 15 24,1-2 0,-1-1-7,-5 1-1,1 0 24,-75 6-264,73-4 312,-2 0-8,0-1-32,-3 5 0,-68 0-272,69-4 208,-2 4-8,1 0 16,-3 0-40,-65 0-176,68 0 184,-1 2-40,-1 0 16,-1 1-64,-65-3-96,60 4 72,1-2-8,-3 2 8,-2-2 8,-56-2-80,56 2 88,0 0-8,-2 0 0,-2 0-16,-52-2-64,52 4 48,-2 1 40,0-3 8,-2 0 48,-48-2-144,48 2 160,0 2-32,-5 0-16,1-2 41,-44-2-153,42 4 112,-5 1-40,1 1 24,-5-2-72,-33-4-24,33 6 88,1 1-112,-3-1 88,0-2-40,-31-4-24,29 6 80,4 0-16,-1-1 48,3-1 64,-35-4-176,31 2 32,2 0 192,1 0-200,-1-2-48,-33 0 24,37 2 64,1-2-80,-1 0 96,3 0-16,-40 0-64,41 0 24,3 0 72,0 0-72,2 0-24,-46 0 0,47-4 56,3 4-136,0 0 72,0-4 16,-50 4-8,50-4 0,2-1 64,0 1-24,0 4 8,-52 0-48,52-4 16,-2 4 24,2-4-8,-2 4-8,-50 0-24,52-4 40,0 0 0,6-1 24,-2 1-16,-56 4-48,59-4 88,-1 0 8,-2 4-48,0-4 40,-56 4-88,56-4 0,3-3 16,-3 1 8,2 2-8,-58 4-16,58-6 48,-1-1 0,-1 1-8,-2-10-48,-54 16 8,54 0-32,2 0 32,-4-5 16,0 5 0,-52 0-16,50 0 136,-2 0-120,-5 0-184,1 0 184,-44 0-16,42 0-224,-3 5 192,1 1 296,-1 0-248,-39-6-16,38 8 144,1 1-120,-1 9-88,-3-11 24,-35-7 40,35 8-64,-1-2 48,-1 3-56,0-3 120,-33-6-48,36 4 24,1-2-24,1 0 16,3 0-80,-41-2 64,44 4-16,0-2 16,1 1-8,1-3 56,-46 0-48,48 2 16,0-2 8,-2 0-104,1 0 96,-47 0-16,46 0 0,0 0 24,0 2 40,-3 0-40,-43-2-24,46 2 16,-4 0-72,-3 2 96,1-2-24,-40-2-16,39 4 8,1 1 32,1-1-24,-1-2-40,-40-2 24,42 6 8,1-4-8,3 2 16,0-2-16,-46-2 0,46 4 40,-3-1-104,1-1 32,2 0 24,-46-2 8,41 2-40,5 0 88,0 0-56,0-2-96,-46 0 104,50 0-16,-3 0 8,3 0 8,0 0 24,-50 0-24,48 0-16,0 0 72,0 0-8,2 0 72,-50 0-120,50 2 64,2 0-64,-2 0 0,2 0 24,-52-2-24,49 2-16,1 3 56,2-3-64,-4 2 48,-48-4-24,52 4 0,0 0-24,-2 2 64,2-4-80,-52-2 40,48 7 0,-2-1 24,2-4-32,0 4 8,-48-6 0,47 0 0,-1 2-16,2-2 40,0 0-24,-48 0 0,48 0-8,0 0 16,-3 0-8,1 0 16,-46 0-16,44 0 16,2 0-8,-3 0-16,5 0 16,-48 0-8,46 0-40,-3-4 40,3 4-8,0-4 48,-46 4-40,44 0 128,-1 0-128,1 0 0,-2 0 8,-42 0-8,43 0-72,1 0 80,0 0 32,2 0-64,-46 0 24,41 2 16,1-2-32,-3 2 40,-1-2 16,-38 0-40,39 0 160,-3 2-152,-1-2-48,0 2-32,-35-2 72,36 2-144,1-2 144,-2 2 8,3-2 8,-38 0-16,35 0 0,1 0 0,1 0-24,1 0 8,-38 0 16,35 0-16,0 0-8,1 0 40,1 0 48,-37 0-64,38 0 40,3 0-64,-1 0-16,1 0-16,-41 0 56,44 0-40,2 0 104,-1 0-32,3 0-72,-48 0 40,48 0-16,4 0-32,6 0 48,3 3 72,-61-3-72,62 2 0,3 0-8,1 0-16,1-2-176,-67 0 200,71 2-72,1-2-32,5 2-24,0-2 40,-77 0 88,75 2-104,2-2 64,-4 0 24,-2 0 120,-71 0-104,70 0 16,-1-4-32,-4 4 8,-3 0-32,-62 0 40,56-6-16,2 1 16,1-1 16,-1 2-16,-58 4 0,60-4 48,0 0-32,-1 0-16,-1-3 8,-58 7-8,60-6 16,1 2-64,1-2 48,3 2-16,-65 4 16,64-5-80,1 1 56,-3 4-40,-2 0 24,-60 0 40,63-4-8,1 4-8,1 0-32,-1 0 24,-64 0 24,65 0-24,-1 0 8,-2 0 56,5 0-56,-67 0 16,65 0 0,1 0-24,-6 0 24,-1 0 0,-59 0 0,56 0-64,0 0 24,-2 0 8,-2 2-8,-52-2 40,50 0 72,-2 0-32,-2 0-16,-5 0-96,-41 0 72,42 0-112,-5 0 32,-3 0 56,-1 0 64,-33 0-40,33 0 48,-4-4-32,3 4-80,-3 0 8,-29 0 56,29-4-136,0 4 136,0-4 40,2 4-64,-31 0 24,31 0 64,1 0-80,-3-5-24,2 5 40,-31 0 0,31 0 0,2 0-8,1 0-32,-1 0 80,-33 0-40,35 0 0,5 0 0,-1 0 64,3 0-80,-42 0 16,42 3 0,-5-1-16,1 0-80,-1 0 72,-37-2 24,37 0 8,1 2-32,-1 0 80,-1 0-88,-36-2 32,37 6-8,-2-4-16,-1 3 24,-1-3 0,-33-2 0,33 0 0,1 0 24,-3 0-16,0 0-40,-31 0 32,31 0-16,-2 0-8,3 0-16,-1 0 144,-31 0-104,29 0 0,2-5 0,0 1-16,0 4-32,-31 0 48,34 0-8,-1-4-8,0 0 0,1 4 8,-34 0 8,35-4-16,0 4 8,1 0-8,1 0 96,3 0-112,-40 0 32,39 0-8,5 2 8,2 0-128,-3 2 128,-43-4 0,42 4 24,-3 0-24,-1 3 32,-5-3-32,-33-4 0,33 4 0,-1 0 8,-1-2-8,2 0-8,-33-2 8,33 0 0,1 0-16,-1 0 0,-4 0 72,-29 0-56,31 0 8,1 0-8,1 0 0,0 0-24,-33 0 24,35-4-48,1 0 0,-1 4 24,1-4-32,-36 4 56,35-4 0,2 0-8,-1-1 32,1 5 16,-37 0-40,36-4 0,-1 4-16,2-4-48,-1 0 40,-36 4 24,37 0-8,1-4-80,-3 0 120,2-1-152,-37 5 120,38 0 40,1 0 80,1 0-120,2 0 136,-42 0-136,43-4-8,-1 0-8,-1 4-56,-1 0 48,-40 0 24,39-4-16,-3 4-32,1 0 112,-1-4-88,-36 4 24,37 0-16,1 0 112,1 0-120,1 0 24,-40 0 0,35 0 16,2 0-144,1 0 120,-1 0-8,-37 0 16,36 2-72,1-2 24,-2 0 32,1 0-8,-36 0 24,35 0 0,3 2 0,-1 0 0,1 0-48,-38-2 48,37 2 0,0 2 16,3-4-40,-3 2 72,-37-2-48,38 2-48,-1 5 32,1 1 8,-1-2-8,-37-6 16,36 7 40,1-1-40,0-2 0,1 2 0,-38-6 0,35 2-56,3 2 24,-3 1 16,-2-3-8,-33-2 24,36 4 16,-3 0-16,-4 0 24,2 0-40,-31-4 16,29 4-168,1-1 128,1-1 80,-2 0-80,-29-2 40,29 4 80,-2 2-120,2 0-104,0 1 120,-29-7 24,31 4-40,5 0-17,1 2-55,3-2 8,-40-4 104,41 7-72,1-3 24,4-2 24,0 2 8,-46-4 16,43 6-8,-1-4 16,-1 0-16,-3-2 32,-38 0-24,35 0-16,-1 0 8,-5 0-40,-2 0 48,-27 0 0,27 0 32,0 0-16,-2-4 152,-2 0-168,-23 4 0,23-4 0,2 4 32,-3-4-112,1 4 88,-23 0-8,27-4 24,-2 4-24,0 0-8,2 0-16,-27 0 24,25-5 0,0 5-24,2 0 56,2 0-8,-29 0-24,27 0 0,3 0-24,-3 0 16,2 0 16,-29 0-8,27 2-24,2-2 96,-2 3-80,2-3-8,-29 0 16,27 2 0,-4 0-80,2 0 64,-4 2 56,-21-4-40,23 2 0,-5-2 80,1 0-64,0 0-152,-19 0 136,16 2 0,1 0-32,0 0 8,-1 2 32,-16-4-8,17 2-72,-11 1 0,17 3 72,-6-2 16,-17-4-16,6 4 56,17 0-64,-17 0 8,17 1-16,-23-5 16,6 2-8,17 2 8,-17 2-40,13-4 64,-19-2-24,4 2-24,2 0 24,1 0-8,-1 0-32,-6-2 40,6 3-32,-2-3 8,1 2-16,-5 0 16,0-2 24,0 0-56,0 2-40,0-2-48,0 0 16,0 0 128,-3 2-112,-3-2-56,0 2 40,-11-2-16,17 0 144,-6 0-200,-11 2 40,9 0 0,-15 0-32,23-2 192,-21 2-80,1 0-32,-5 3 16,-2-1 72,27-4 24,-27 4-56,-5 0 32,-1 0 0,-4 2-8,37-6 32,-40 9-96,-1-3 56,-7 0 0,-2 0-40,50-6 80,-54 7 24,-3-1-48,-3 0 24,-2 0 16,62-6-16,-69 7-40,-4-3 32,-2-2 8,-2-2 0,77 0 0,-74 0 0,-5 0 0,-5-4-24,-5-2 40,89 6-16,-92-7 0,-3 1 8,-3-11 0,-4 13-24,102 4 16,-102-16-16,-4 11-16,-4-11-120,-3 10-56,113 6 208,-114-19-312,-3 15-88,1-17 72,-5 15 39,121 6 289,-125-17-168,-4 13 56,-2-2 40,2-13 40,129 19 32,-131 0-32,2-6 0,2-1 24,3 1 16,124 6-8,-121-6-32,5 0-8,-1 1 24,1 5-8,116 0 24,-117-4 8,1 0-16,3 4-40,1-4-56,112 4 104,-112-4-80,-1 4 8,-1-4 0,1 0 48,113 4 24,-110-5-64,-2-1 16,-3 0 24,-3-11-64,118 17 88,-121-4 0,1-13-8,-5 13 16,0-14-24,125 18 16,-131-7 0,0-16 8,0 17-32,0-17 120,131 23-96,-133-6-24,-1-15 32,-1 15 32,0-17 24,135 23-64,-133-6 72,0-15-32,4 15 0,0-13-32,129 19-8,-125-6 16,4-11-40,5 13-16,-1 0 56,117 4-16,-116 0-8,4-4 24,1 4 24,5-4-56,106 4 16,-104 0-24,2 0 16,2 0-8,1 2 16,99-2 0,-98 2-24,2 4 16,2 0-16,-1 0 8,95-6 16,-96 9 0,-2-1 8,-4 0-8,0 9-16,102-17 16,-104 4-72,-2 5 72,-2 7 0,-2-12-32,110-4 32,-110 7 80,-1-1-136,1 0 24,6 2 8,104-8 24,-106 7-56,0 1 56,2 0 8,2 9 0,102-17-8,-102 4 0,6 2 0,3 3-16,1-1-24,92-8 40,-89 17-80,-1-11 72,3 0-16,4 2 8,83-8 16,-83 17 48,1-11-80,3 3 16,-2 7-8,81-16 24,-77 7-24,0 11-16,-2-9-8,4 9 8,75-18 40,-77 4-24,2 5 48,1-1-8,1 0-8,73-8-8,-73 17-8,-4-13-8,0 2 24,0 3 8,77-9-16,-77 6 24,2 0-24,0 3-32,2-3 16,73-6 16,-76 6-24,1 2 8,0-1-8,0 1-24,75-8 48,-73 8-16,2-1-16,1-1 72,1 0-56,69-6 16,-67 4 8,1-2 0,1 2 0,-3-2 32,68-2-40,-73 5 24,2-3-40,-2 4 8,5 0 8,68-6 0,-71 2-40,0 2 32,0-1-24,-1-1 0,72-2 32,-73 4 0,-2 0 0,0 2 0,0-2-16,0 0 16,75-4 0,-75 5-16,3-3 8,-1 4 24,-2-2-16,75-4 0,-75 6 8,-4-1-8,-2-1 16,0 0-40,81-4 24,-81 6 24,2-2-24,-1 0 8,-1 1-16,81-5 8,-85 4-16,0 2 16,-3 2-8,-1 1 8,89-9 0,-92 16 24,5-12-40,-2 3 16,1-1 32,88-6-32,-91 6 0,1 0 32,-1 1-8,1 9-24,90-16 0,-85 4 0,0 5-16,-1-3 16,1 0-8,85-6 8,-87 6 40,-1 1-24,-1-1 24,-1 0-8,90-6-32,-89 6 8,-3 1 8,-1-1-32,-3-2-8,96-4 24,-98 4-56,-1 0-24,1 1 16,2-1-8,96-4 72,-94 2-40,1 2 8,-3-2 0,0 2 48,96-4-16,-95 4 0,-3 3 16,2-1 8,3 0-64,93-6 40,-96 8 0,0 11 16,1-13-16,-3 11 8,98-17-8,-96 6-8,5 15 16,1-15-8,1 13-8,89-19 8,-88 8-24,3 9 8,2-11-72,4 11-8,79-17 96,-77 0-160,2 2-96,4 2-64,0-4-112,71 0 432,-68 0-536,-3 0-64,2 2-33,-1-2 49,70 0 584,-67 0-552,5 0 56,1 0 16,5 0-16,56 0 496,-52 0-512,2 0 96,5 0 128,3 0 112,42 0 176,-40 0-48,3 0 32,2 0-8,3 0 24,32 0 0,-29 0 8,2 2 24,4 0 24,-2 0 72,25-2-128,-25 0 184,0 0 56,-4 0 64,2 0 32,27 0-336,-27 0 368,0-4 48,2 4 48,2 0-24,23 0-440,-23 0 408,3-4-72,1 4-96,11-4-96,8 4-144,-17 0 80,13 0-48,-2-4-16,-1 4-16,7 0 0,-6 0 8,0 0-24,2 0 16,0 0-32,4 0 32,-5 2-8,-1 4 8,2 0-16,-2 11 32,6-17-16,-9 2 8,1 4 32,-9 1-8,11-1 0,6-6-32,-21 6 24,5 2 8,-3 9 40,-2-13 0,21-4-72,-25 6 96,-2 3 9,-4 7-1,-2-9 0,33-7-104,-34 6 112,-1 0 8,2 0-16,0 1 24,33-7-128,-34 8 104,1 0 0,2 1 0,-3-1-56,34-8-48,-31 16 64,-2-9-24,2 9-8,0-7-8,31-9-24,-32 18 32,5-11-8,4 9 0,1-9 24,22-7-48,-21 6 16,0 0 0,4 0 48,1 0-16,16-6-48,-9 7 80,-11-1 24,13-2-8,-11-2 24,18-2-120,-7 2 176,-9 0 56,12 0 16,-3 3 72,7-5-320,-6 2 304,0 0-32,-2-2 0,1 0-80,7 0-192,-4 0 152,2 0-8,0 0-88,2 0 8,0 0-64,0 0-40,0 0-24,4 0-24,-4 0 88,6 0-64,11 0-8,-11 0 24,13 2 8,-19-2 40,19 2-32,4 0 0,4 0 8,4 0 16,-31-2 8,35 0-8,3 2 56,1-2 24,9 0 0,-48 0-72,48 0 64,4 0 40,2 0-16,4-4 48,-58 4-136,61-4 144,3 0 0,3 0 17,-1-3-25,-66 7-136,67-6 128,-7 0 16,2 0-32,-1-1 8,-61 7-120,58-6 104,-2-13 8,0 15 8,-2 0-8,-54 4-112,50-17 104,-2 13 40,-2-2 24,-2-11 16,-44 17-184,43 0 192,-1-4 0,-3-2-24,-3 0 16,-36 6-184,35-17 160,1 17-32,-5-4-24,0 0-40,-31 4-64,29 0 72,-2-4 0,0 4-16,0 0 0,-27 0-56,27 0 56,-2 0 8,2 0-40,-4-4 8,-23 4-32,23 0 24,0 0-24,-2 0 24,-3 0-16,-18 0-8,17 0 0,-11 0 24,15 2 16,-17 0-8,-4-2-32,7 2 16,-1 0 8,0 0-24,0 0 8,-6-2-8,4 2 24,1 0 0,-5 0-16,4 0 8,-4-2-16,0 0-24,4 2 8,-4 0 32,0 1-16,0-3 0,0 4 0,0 0-16,0 0-8,0 0-16,0-4 40,0 6 0,0-1 0,0-1-16,0 2 40,0-6-24,0 6-24,-2 0 24,0 1 0,0-5 16,2-2-16,-7 2 8,1 0-16,0 0-8,-13 2-8,19-4 24,-16 2-32,-3 0-8,-6-2 32,-2 0-8,27 0 16,-33 0-8,-3 2-16,-1 1 16,-5-1-16,42-2 24,-41 2 0,-7-2 0,-2 0 0,-2 0 24,52 0-24,-56 0-16,2 0 16,-3 0-8,1 0 8,56 0 0,-56 0 0,-2 0 8,2 2-8,-3 0-8,59-2 8,-54 0 0,0 2 32,2-2-8,0 0 24,52 0-48,-54 0 48,2 0-48,-2 0 24,-2 0 0,56 0-24,-54-4-16,0 0 16,0 4 0,2-5-24,52 5 24,-48 0-8,4 0 16,2-4-16,1 0-16,41 4 24,-38 0 8,3-4-32,4 0 24,2 0 16,29 4-16,-25-5-40,2 1 32,2 4-16,2-4-8,19 4 32,-8 0 0,-13 0-16,15 0-8,-2 0 24,8 0 0,-9 0-48,3 0 24,0-4-8,2-2-16,4 6 48,-2-4 16,-1 4-40,1-5 8,2 1-16,0 4 32,0-6-48,0 2 40,5 0-16,-1-3 0,-4 7 24,6-6-8,11-10 8,-13 11-16,12-11 64,-16 16-48,7-6 32,16-13-16,-7 13 40,1-17-8,-17 23-48,19-7 56,-1-20-8,3 11-16,2-5 8,-23 21-40,25-23 64,2 2-16,2-4 16,0-2-32,-29 27-32,29-29 8,5 0 32,1 0-32,2 0-8,3 4 16,-40 25-16,42-31-16,-1 1 16,3-5 40,-5 2-16,-39 33-24,38-31 80,-1 2-48,-1 4-8,-1-2-8,-35 27-16,33-25-48,-4 0 48,1 2 0,-6 2-8,-24 21 8,25-21 0,-2 4 0,-2 11-16,-2-15 16,-19 21 0,6-4-24,13-2 16,-15 0-8,2 0-16,-6 6 32,4-7-40,1 3 16,-5 4 0,0-4 16,0 4 8,0-4-16,0 4 8,0-4 0,0 4 8,-3 0-16,-3-5-16,0 5-32,-13 0 0,19 0 64,-6 0-88,-13 0-24,3 0 16,-5 0-136,21 0 232,-23 3-112,0 3 56,-2 0-40,-2 11 200,27-17-104,-27 6-88,0 13-112,-2-11 64,0 17-72,29-25 208,-25 17-136,0-1 24,4 3-64,2 0-16,19-19 192,-6 16-240,-11-7-56,15 9-8,2-11 32,0-7 272,0 6-384,17 0 87,0-2 1,10-2 32,-27-2 264,33 0-80,11-6 8,3-15 72,10 3 32,-57 18-32,62-23 40,5-2 32,8-4-32,1-1-16,-76 30-24,75-31 32,2 4-8,-4 0 40,-2 2 16,-71 25-80,66-19 88,-3 1-16,-7 1-40,-6 13 8,-50 4-40,39-6-16,-7-1 8,-7 7-16,-9 0-8,-16 0 32,4 3 24,-4 5-8,-2 15 56,-16-2-16,18-21-56,-29 27 40,-9 4-8,-14 8-72,-10 5 40,62-44 0,-69 46-88,-10 2 72,-2-1-40,-2 3 40,83-50 16,-86 52 72,3-4-56,2-2 72,6-2-80,75-44-8,-69 39 0,7-1-8,12-5 8,6-6-32,44-27 32,-33 23-72,10-6-88,15-11-152,2 0-192,6-6 504,0 6-656,4-4-128,17-2-64,2 0 112,-23 0 736,33-4-625,8-17 193,3 3 184,4-3 136,-48 21 112,54-23-56,0 0 56,4 0 136,3-2 136,-61 25-272,60-25 528,2 0 265,3-2 223,-1-2 160,-64 29-1176,69-27 1208,4-4-15,2 0-185,0 2-88,-75 29-920,77-30 784,0 3-176,0 2-56,0 3-135,-77 22-417,72-21 296,-3 0-88,-9 4-24,-1 1-96,-59 16-88,49-7 96,-3-11-32,-8 14-72,-7-1 56,-31 5-48,25 0 0,-19 0 96,11 2-56,-17 7-152,0-9 112,0 18 0,-2-11-112,-15 18 128,-6-7 152,23-18-168,-29 23-8,-10 4 96,-7 5-112,-4-1-16,50-31 40,-52 33 0,-2 2-104,0-1 120,2-1-64,52-33 48,-50 29 0,4-2 0,6-6-48,9-4-32,31-17 80,-23 8-160,15 11-64,2-15-56,4 2-97,2-6 377,0 6-408,23-4-32,2-2 64,10-6 88,-35 6 288,48-27-240,8 2 64,8 0 40,7-6 24,-71 31 112,75-38-72,6-1 64,7-1-16,3 1 0,-91 39 24,92-40 24,3 1-32,-1-1 64,-1 1 48,-93 39-104,94-40 96,-4 7 56,-5 2 32,0 2 32,-85 29-216,77-23 200,-6 0 48,-9 4-40,-8 13-80,-54 6-128,42-17 208,-7 13-128,-12 4-8,-17 0 16,-6 0-88,17 0 8,-17 0 88,0 6-48,-4 11 48,4-17-96,-19 6 89,-6 19-33,-6-2 8,-13 4 8,44-27-72,-50 29 136,-10 5-80,-2 1 8,-3 0-80,65-35 16,-64 40-56,1-3 56,5-3 24,2 1 8,56-35-32,-52 31-56,6 0-8,7-2-16,5-6-8,34-23 88,-25 23-40,5-4-56,13-11-25,1 11-95,6-19 216,-4 4-272,4 2-48,4-4 24,15 1 24,2-3 64,6-5 88,4 1 0,6-12 144,-37 16-24,44-7 48,2-18-24,6 7 40,0-7-24,-52 25-40,54-23 112,4 0 8,0-2 88,3 4 40,-61 21-248,60-21 184,-2 3 64,-2-3-8,-2 4-24,-54 17-216,55-16 257,-1-3-17,-2 2-40,-2 11 16,-50 6-216,47-21 136,-5 17-8,-2-2-32,-7-1-56,-33 7-40,29-4 104,-6 0-24,-4 4 8,-3 0-160,-16 0 72,6 0-24,1 0 48,-1 2 16,-2 4 80,-4-6-120,0 9 56,0-1-48,-2 13-40,-4-15 64,6-6-32,-19 25-24,11-4-40,-19 0 56,2 4-8,25-25 16,-25 25 16,-2 0 32,0 2-88,2-4-48,25-23 88,-19 20-120,11-1-32,-1-11-8,5 1-112,4-9 272,0 6-312,19-2 0,6-4 7,12 0 81,-37 0 224,50-4-208,11-13 24,9 1 0,11-7 80,-81 23 104,88-25-88,-1-2 40,7 2 24,-1 0-24,-93 25 48,94-23-48,-2 0 64,-7 0 64,-6 2-48,-79 21-32,73-18 144,-7 11-112,-5-11 8,-12 14-8,-49 4-32,44-5-48,-13 1 80,-8 4 40,-16 0 72,-7 0-144,16 0 80,-16 2 32,-2 2-56,-4 5-8,6-9-48,-17 8 136,-2 9-32,-3-11-40,-5 11 40,27-17-104,-30 6 40,-1 13-32,-2-11 16,-2 13-48,35-21 24,-34 16-32,-1-7-64,2 14-88,-1-15-88,34-8 272,-35 23-424,0-7-80,-3 1-48,-3-9-48,41-8 600,-42 23-584,-6-4 48,0-2 56,-4-1 47,52-16 433,-54 17-392,0 0 40,-2-9 32,-4 15 0,60-23 320,-63 6-272,-1 13 32,-1-13 16,1 13 32,64-19 192,-69 16-144,-2 1 64,3 2 40,-1-3 40,69-16 0,-71 17 8,3 0 32,-3-9 0,-2 13-24,73-21-16,-75 6 16,-4 15-16,-2-15-8,-2 13 24,0-11-24,83-8 8,-81 21-8,-3-13-8,1 15-8,-2-15 8,85-8 16,-88 23 16,1-6 40,0-9-16,-1 13 8,88-21-48,-85 17 32,4-11-16,0 19 24,0-17-8,81-8-32,-81 19 16,-3-11 0,5 11 0,6-13-8,73-6-8,-68 21 40,3-15-16,5 1 48,4 9-48,56-16-24,-50 4 40,2 3-24,4 1 8,9-2 0,35-6-24,-33 6 32,6 1 8,6-1-8,2-4-16,19-2-16,-8 2 0,-9 2 8,11-2-8,0 5 32,6-7-32,-2 2 0,0-2 16,-1 0 8,3 0 8,0 0-32,0 0 16,0 0 0,5 0 8,-5 0-24,6 0 32,0 0 16,0 0-8,11 0 0,-17 0-40,4 0 64,13 0-16,-11-5 8,15 5 8,-21 0-64,16 0 24,5-4 32,2 4 0,4 0-8,-27 0-48,29-4 56,5 4 0,3-4 16,3 4-24,-40 0-48,43 0 64,3 0-16,2 0-8,0 0 0,-48 0-40,50 0 32,-3 0 32,3 0-8,2-4-16,-52 4-40,52 0 88,-4 0 16,0 0 16,-4 0 48,-44 0-168,41-4 153,-1-1-9,-1 5-8,-1-4 8,-38 4-144,37-4 128,-1 0 40,-1 4-8,0-4-40,-35 4-120,36 0 168,-1 0-80,3 0 8,1 0 8,-39 0-104,38-4 32,-1 4-16,0 0 24,3 0-8,-40 0-32,42 0 56,-3 0-16,3 0-8,-3 0 16,-39 0-48,38 0 56,1 0 24,-1 0 16,-3 0 0,-35 0-96,35 0 96,-3 0 8,-3-5-32,2 5 40,-31 0-112,29 0 56,0-4 32,-2 4-24,-2 0 24,-25 0-88,27 0 72,0 0-8,-2 0 32,-2 0-64,-23 0-32,25 0 48,-4 2 8,2 0-40,0 1 40,-23-3-56,25 2 72,0-2-72,0 2 32,2-2-16,-27 0-16,27 2 0,0 0 8,4 2 24,-2 2-32,-29-6 0,33 2 24,-2 0 0,1 1-32,1-1 16,-33-2-8,31 2 0,2-2 16,3 0-32,-3 0 40,-33 0-24,31 2 0,3-2 0,-3 0 40,4 0-56,-35 0 16,33 0 16,5-4 8,-3-1-24,1 1 24,-36 4-24,39-6 0,1 2-40,1-2 32,3 1-8,-44 5 16,44-4-48,1 0-16,3 0-48,2 0-48,-50 4 160,52 0-136,0-4-32,-2 0-24,-2 4-16,-48 0 208,46 0-224,-3 0 56,-1 0 32,-2-5 0,-40 5 136,39 0-88,-4 0 0,1 0 24,-3 0 16,-33 0 48,29 0-32,-2 2 0,0 1-8,0 1-8,-27-4 48,25 2-24,0 2-8,-2 2-8,-2-4 24,-21-2 16,19 4-72,-1-2 24,1 3 16,-13-3 56,-6-2-24,23 2 8,-17 0 48,11 0-8,-13 0-32,-4-2-16,4 2 56,-4 0-8,5-2-8,-5 0 8,0 0-48,0 0 16,-2 0-32,-3 0 0,-1 0-24,6 0 40,-19 0-24,13 0 16,-15 0-8,5 2 32,16-2-16,-19 2 0,-2 0 56,-2 3 8,-4-1-8,27-4-56,-27 2 32,-2 2-24,-4-2-8,2 0 32,31-2-32,-36 2 48,1 0-24,-5-2-16,-3 0-16,43 0 8,-46 0-16,-2-4 0,-6-2-24,-2 0-8,56 6 48,-65-7-48,-1-9 40,-5 12-16,2-15 24,69 19 0,-70-6-16,-3-11 16,0 11 0,-2-11 24,75 17-24,-77-6 0,0-11-8,-2 11 8,79 6 0,-79-21 24,79 21-24,-77-16 8,-4 9 16,4-16-16,-2 17-8,79 6 0,-77-21 32,-4 15-32,0-15 16,-2 15-32,83 6 16,-82-19-8,3 13-16,4-10 16,3 16-16,72 0 24,-73-7-48,4 1 48,3 0-16,-1 0 16,67 6 0,-64-5 0,3 1-16,1 4 8,4 0-24,56 0 32,-54 0-16,4 0 8,2 0-16,6 0 8,42 0 16,-39 0-48,3 0 40,3 0-8,2 0 16,31 0 0,-25 0-16,0 0-32,2 0 24,2 0-48,21 0 72,-18 0-8,9 0-32,-9 0-24,11 0 32,7 0 32,-8 0-64,2 2 8,-1-2-8,1 0 24,6 0 40,-2 2-72,0-2 24,0 2 40,0 1-48,2-3 56,-2 4 0,0-2-40,2 0 8,-2 0 8,2-2 24,-2 0-8,0 2 0,-1 0 8,1 2 32,2-4-32,-4 7 0,-2-3-16,0 2 40,-1-2-24,7-4 0,-18 6 32,12 1 0,-17 1-8,4 0-8,19-8-16,-23 6 24,-2 3-16,-4-1-8,-4 9 32,33-17-32,-36 6 16,1 11 24,-3-11-8,3 0-40,35-6 8,-35 17-16,-3-11 16,1 2 0,-3 11 48,40-19-48,-39 4 0,-3 13-16,3-11 32,-3 13-16,42-19 0,-44 6 0,3 2 16,-1 1 8,3-1-24,39-8 0,-40 6 32,3 3-8,3-3-16,1 0 16,33-6-24,-31 4 24,2-2-24,0 0 0,2 0 32,27-2-32,-27 3 0,4-3 32,0 0-32,2 0 8,21 0-8,-19 0 0,-2 0 0,3 0-24,9 0-40,9 0 64,-20 0-56,13-7-8,1 3-8,2-2-32,4 6 104,-2-4-176,2 0-96,0-1-1,6-1-55,-6 6 328,19-4-280,-2-2 40,5 0 24,1-11 24,-23 17 192,27 0-168,2-17 0,3 17 24,3-6 32,-35 6 112,40-6-152,-1 0 16,7-1 8,2 1-24,-48 6 152,52-6-96,6 0-8,4 1 32,3-1-8,1 2 0,-66 4 80,69-4-72,4 4-24,0 0 24,4 0 0,-77 0 72,77 0-56,-2 0 0,1 2-8,4 2 32,-80-4 32,76 6-32,-1 1 24,-4-3 8,-4 0-16,-67-4 16,62 4 8,-2 0-24,-1 2 32,-3-1 0,-56-5-16,56 2 8,-4 0 8,0 2-32,-4-2 16,-48-2 0,48 2 24,-3 0 0,-3 2 32,2 0 16,-44-4-72,41 5 56,1-3 8,-3 2 0,5 2 0,-44-6-64,40 2 40,1 2-8,-1 1 16,-1-3-48,-39-2 0,40 2 40,-1 0 8,-1 0-48,3 2 48,-41-4-48,40 2 24,-3 0-24,1 0 56,-3 0-16,-35-2-40,34 2 48,-1-2 56,-2 0-24,0 0 40,-31 0-120,29 0 120,-2 0 40,3 0 0,-3 0 40,-27 0-200,27 0 208,-2 0 16,0-4 8,2 4 32,-27 0-264,25 0 248,2-4-32,0 0 0,2 0-71,-29 4-145,31 0 136,0 0-24,2-4-64,1-1 16,-34 5-64,35 0 48,3-4-32,1 0 0,-2 4 16,-37 0-32,38-4 0,-3 4 16,-1 0 8,-1 0-32,-33 0 8,31 0 0,-4 0 8,-2-4 0,0 4 24,-25 0-32,21 0 24,0 0 16,2 0 8,-7 0 16,-16 0-64,19 2 48,0 0 0,-13 0-16,19 2-24,-25-4-8,19 0 16,-13 2-16,23-2 16,-10 2 8,-19-2-24,18 2 24,3 1-24,-2-1-32,0-2 32,-19 0 0,18 0-16,3 0 8,-2 0 0,2 0 24,-21 0-16,20 0 24,-1 0-16,4 0 16,-4 0-32,-19 0 8,21 0 0,-1 0 8,-1 0 32,2 0-40,-21 0 0,23 0-8,-2 0 0,-1-5-16,3 5 32,-23 0-8,19-4 16,2 4-8,0 0-8,-3 0 0,-18 0 0,21 0 8,0-4 16,0 0 0,2 4 0,-23 0-24,20 0 8,3-4-40,2 0 56,-2-1-48,-23 5 24,25 0-32,-2 0 32,0 0-56,2 0 32,-25 0 24,23-4 16,-2 0-16,1 4 16,-1-4 0,-21 4-16,23 0 0,-2 0-16,0-4 16,-1 4 24,-20 0-24,23-4 24,0 4-8,2-4 0,0 4-16,-25 0 0,25 0 8,2 0-16,0-5-8,0 5 16,-27 0 0,29-4-16,5 4 32,-1-4 0,0 0-8,-33 4-8,36-4 32,1 0-48,-2-1 48,3 1-48,-38 4 16,33-4 24,0 0-56,3 0 32,-5-2 32,-31 6-32,33-7 8,1 3 48,1-2-64,0 2-24,-35 4 32,40-7-24,-1 1 24,3 0 24,0 0-16,-42 6-8,43-6 32,3-1-64,-2 1-8,1 0 40,-45 6 0,46-6-56,0-1 80,4 3-24,-2 0 0,-48 4 0,52-6 0,-2 0-24,0 1 24,0 5 8,-50 0-8,49 0 16,-1-4 0,0 4 0,2-4 0,-50 4-16,48 0 0,0 0 16,0-4-32,-5 4 8,-43 0 8,44 0-8,0 0 8,-3 0 8,1 0 16,-42 0-24,44 0 32,-3 0 24,1 0-24,-3 0-8,-39 0-24,40 0 40,-1 0-8,1 0 0,-3 0-8,-37 0-24,40 0 24,-3 0-8,1 0 32,3 0-24,-41 0-24,40 0 24,-3 0-8,3 0 8,-7 0-16,-33 0-8,40 0 16,-3 0-8,-4 0-8,3 0 24,-36 0-24,31 2 8,-2 0 8,2 0 8,1 2-16,-32-4-8,31 2 8,0 3 8,2-1-8,0 2-8,-33-6 0,36 4 24,-3 0-16,0-2 16,1 0 8,-34-2-32,33 2 24,0 1 8,1-3 0,-1 0 8,-33 0-40,33 0 40,2 0-24,1 0 0,1 0 0,-37 0-16,36 0 32,-1 0-8,2 0-24,-1 0 8,-36 0-8,39-5-32,-3 5 40,-1-4 16,0 4 8,-35 0-32,34 0 40,-3 0-24,0 0 8,-6-4-24,-25 4 0,25 0 32,-4 0-16,-15 0-16,17 0 0,-23 0 0,4 0 0,0-4 24,0 4 16,1 0-16,-5 0-24,0 0 72,0 0-48,0 0-16,0 0-112,-2 0 200,-5 0-80,-9 0 0,-1 0 8,17 0-24,-19 0 0,-4 0 0,-6 0-24,0 0 8,29 0 16,-33 0-40,-5 2-56,-3 0 56,-5 0-8,46-2 48,-48 2-8,-2 0-8,-2 0 8,-2 3 8,54-5 0,-56 2-16,0 2 8,-2 2-16,-3 0-40,61-6 64,-62 9-56,-3-3 24,-3 0-48,1 0-24,67-6 104,-71 9-120,5 7-48,-3-14 16,1 7 0,68-9 152,-71 16-176,0-12-8,-2 5-8,1-1 40,72-8 152,-75 8-160,0 9 40,-2-13 8,2 2-40,75-6 152,-77 9-89,-2-1-63,-2 0 8,-2-1 24,83-7 120,-86 6-168,-1 0 64,-3 0 8,3-1 32,87-5 64,-89 6-80,-3 0 16,3 0 40,-3 1 0,92-7 24,-94 4 24,1 0-8,1-2-24,1 0-24,91-2 32,-90 2-112,-1 0-96,-1-2-48,3 0-16,89 0 272,-88 0-288,3 0 8,6 0 48,0 0-16,79 0 248,-75-4-184,0 4 32,5-4 40,-1 4 40,71 0 72,-67-4-64,1 4 48,3-4-32,-1-1 24,64 5 24,-61-4-40,3 4-16,-4-4 16,6 4 0,56 0 40,-59 0-24,1-4-8,4 0-8,0 0 0,54 4 40,-52 0-32,4 0 8,7 0 8,1 0-16,40 0 32,-37 0-16,3 2-8,1-2 8,4 2-16,4 0 16,25-2 16,-23 4-16,2-2 8,0 0 16,21-2-8,-18 2 0,1 0 8,0 0 0,11 0-24,6-2 16,-19 3 16,13-3 24,-2 0-24,0 0 56,-1 2-40,9-2-32,-6 0 56,0 0 8,0 0-24,3 0 24,3 0-64,-2 0 24,0 0 32,0 0-8,2 0-8,0 0-40,0 0 56,0 0-32,4 0 16,1 0-40,-5 0 0,4 0 8,2 0 8,0 0-24,11 0 16,-17 0-8,4 0 8,2 0-8,13 0 40,-13 0 0,-6 0-40,19 0 40,-2 0 16,-1 0-8,1 0 8,-17 0-56,19 0 80,1 0 24,3 0 16,2 2 48,-25-2-168,29 2 160,0 0 24,3 0-24,1-2 0,-33 0-160,37 0 136,3 0-24,1 0-24,5 0-48,-46 0-40,48 0 48,2 0 0,2 0 0,0 0-16,-52 0-32,50 0 48,0 0 8,2 0 8,0-4 48,-52 4-112,52 0 120,0 0 32,0-4 40,0 4 0,-52 0-192,52-5 184,-2 5 48,0 0-39,-2 0 39,-48 0-232,50 0 272,-1-4-72,1 4 8,0 0-40,-50 0-168,50 0 136,-4 0 0,2 0-24,0-4-48,-48 4-64,48-4 88,1 4-32,1 0 0,0 0 0,-50 0-56,50 0 32,-2 0-8,-2 0-8,-2 2-16,-44-2 0,41 0-24,-1 2 32,-1-2 24,-1 0 16,-38 0-48,37 2 48,1-2-16,-5 2 32,0 0-32,-33-2-32,31 5 40,-2-3 0,1 2-16,-3-2 8,-27-2-32,25 2 72,-3 0-64,-3 0 16,0 0 8,-19-2-32,17 2 16,-1 0 48,-10 3-8,17-1-16,-23-4-40,7 2 56,15 0-48,-15 0 24,16-2 8,-23 0-40,6 2 0,15 0 24,-5 0 32,-9 0-48,-7-2-8,22 2 24,-5 0 8,-11 0-64,19 1 64,-25-3-32,17 0 16,0 0-16,-11 0 0,19 0-16,-25 0 16,6 0 24,19 0-56,-6 0 64,-3 0-16,-16 0-16,17 0 8,0 0 16,-1 0-24,1 0-16,-17 0 16,19 0 16,-3 0-16,3 2-32,0 0 64,-19-2-32,20 2-24,-1-2 48,2 0-16,0 0-16,-21 0 8,23 0 24,-3 2-40,3-2 40,2 0-24,-25 0 0,21 0 24,2 0-72,-4 0 64,-1-4-32,-18 4 16,19 0 16,0-4-8,0 4 8,-3-5-16,-16 5 0,17 0 0,-11-4 40,17 4-48,-17-4 8,-6 4 0,21 0 24,-17 0-48,15 0 16,-15 0 16,-4 0-8,19 0-24,-15 0 24,15 0 0,-13 0 0,-6 0 0,21 0 16,-15-4-32,15 4 40,-5-4 0,-16 4-24,7 0 8,18 0 8,-9 0-32,3 0 16,-19 0 0,19 0 0,-1 0 40,1 0-64,0-4 0,-19 4 24,21-5-24,0 1 0,-1 4 40,3 0-8,-23 0-8,21 0-8,0 0 24,0 0 0,-1 0 16,-20 0-32,23-4 24,0 4 0,0-4 8,2 4-32,-25 0 0,25 0 24,-2 0-24,0 0 16,0-4-8,-23 4-8,20 0 16,3 0 16,0-4-32,2 4 8,-25 0-8,23 0 48,2 0-32,-2-5-8,2 5 16,-25 0-24,25-4-8,2 4 24,0 0 0,4-4-8,-31 4-8,29-4 0,2 4 40,1 0-32,-1-4 16,-31 4-24,31 0 24,0-4 0,-2 4 32,-2-5-8,-27 5-48,27 0 72,-2 0 8,0-4-8,0 0 0,-25 4-72,25-6 120,0 2-64,0 4 32,2 0-40,-27 0-48,27 0 0,0 0 8,0 0-16,0 0 40,-27 0-32,28 0 40,-1 0-32,0 0-8,0 0 16,-27 0-16,27-4 8,-2 4-8,0 0 48,2 0-32,-27 0-16,23 0 56,4 0-8,0 0 0,-2 0 16,-25 0-64,29-5 32,-2 5 16,2 0 1,-2 0-9,-27 0-40,29 0 32,-2 0 8,0 0 16,2 0-40,-29 0-16,29 0 40,0-4 16,-1 4-32,-1 0 48,-27 0-72,27 0 40,0 0 0,0 0 8,0 0-24,-27 0-24,27 0 8,0 0 32,2-4-32,0 4-16,-29 0 8,31 0 24,0 0-40,3 0 32,-3 0 24,-31 0-40,27-4 24,2 4 8,0 0-32,2 0-8,-31 0 8,30 0-16,-1 0 56,2 0-32,-2 0 48,-29 0-56,31-4 56,0 4-16,3 0 8,-1-4 16,-33 4-64,33 0 24,3 0 0,-1 0 0,0-5-8,-35 5-16,38 0 0,-5-4 24,2 4 24,-1 0-24,-34 0-24,33-4 16,0 4-8,3 0 8,-3 0-16,-33 0 0,31 0 40,0 0-56,1-4 0,-3 4 48,-29 0-32,29 0 0,-2 0 8,0 0 32,-4 0-32,-23 0-8,23 0 0,0 0 0,-3 0-8,-1 2 32,-19-2-24,19 0-24,0 0 0,-3 0 8,-10 0-8,-6 0 24,23 0 40,-6 0-64,-11 4 32,19-4-48,-25 0 40,6 0-72,17 2 96,-6-2-32,0 0 16,-17 0-8,18 0 24,-11 0-32,18 2 32,-9 3-24,-16-5 0,17 2-16,-11 0 16,21 0 0,-8 0-8,-19-2 8,19 0 24,1 2-40,-1-2-8,2 0-8,-21 0 32,21 0-16,-3 0-8,1 0 24,4 0 24,-23 0-24,23 2-16,0-2 16,0 0 32,0 0-8,-23 0-24,22 0 48,1 0-8,-2 0-56,0 0 16,0 0 0,-21 0 0,20 0-16,1-4 32,0 4-40,-21 0 24,19 0-24,2-4-16,-3 4 32,-1 0-8,-17 0 16,19-4-40,-1 4 64,1-5-32,2 1-8,0 4 32,-21 0-16,21-4 24,-1 4-48,1 0 32,-2 0-8,-19 0 0,19 0-8,-1-4 16,1 4-16,-2 0 16,-17 0-8,16 0 32,1 0-32,0 0-16,-11 0 0,-6 0 16,23 0 0,-7 0-32,-9 0 32,13 0-16,-20 0 16,7 0 16,13 0-8,-15 0 32,13 0-16,-18 0-24,7 0 16,13 0 8,-13 0 0,13-4-24,-20 4 0,7-4-16,13-3-8,-13 7 48,11 0-24,-18 0 0,7 0 16,13 0-8,-13 0-56,16 0 48,-23 0 0,6 0 24,17 0-32,-7 0 32,1 0-24,-17 0 0,19 0-16,-1 0-8,3 0 24,-2 0 16,-19 0-16,21 0 0,0 0 0,-3-4-24,3 4-40,-21 0 64,21-4 0,0 4 8,2 0 8,-1 0 8,-22 0-24,21 0-8,0 0-24,2-4 8,-2 0 16,-21 4 8,23-4 0,2-1 24,-2 1 24,1-2-48,-24 6 0,28 0 24,-4 0-32,6-4-16,-3 0 32,-27 4-8,31 0-8,0-4-8,0 4 32,0 0-48,-31 0 32,32 0-8,-3-5 16,4 1-8,0 4 32,-33 0-32,36 0 8,-3 0 8,0 0-56,-2 0 64,-31 0-24,34 0 16,-1 0-40,0 0 48,1 0-40,-34 0 16,33 0 16,0 0-8,-2-4 32,1 4-56,-32 0 16,33 0-8,0 0 8,0 0-24,5 0 24,-38 0 0,37 0 8,3-4-16,-1 4 8,3-4 8,-42 4-8,42-4-48,1 4 32,-1 0-16,4-5 8,-46 5 24,45 0-16,1-4 32,2 4-32,2 0 32,-50 0-16,50 0 0,0 0-56,0 0 48,0 0-56,-50 0 64,50 0-24,-3 0-24,3 2 8,-2 0 8,-48-2 32,46 2 0,2 3 24,-4 1-16,-1-2 16,-43-4-24,44 6-8,-7 1-40,1-1-8,-1 12 0,-37-18 56,36 7-104,-1 9 56,0-14 0,-1 5-16,-34-7 64,33 6 0,0 0-56,0 2-16,3-1 0,-36-7 72,33 8-104,5-2 8,-1 1-1,3 1-7,-40-8 104,41 6-136,3-2-56,-1-2 64,3 0-32,-46-2 160,46 2-112,0 1 24,-3-1-40,3 2 40,-46-4 88,44 2-48,2 0-16,2-2 56,-3 0 16,-45 0-8,48 0-24,-2 0 24,0 0 0,-3 0 0,-43 0 0,42 0 24,0 0 24,-1 0-32,1 0-16,-42 0 0,41 0 8,1 0-56,2 0 48,1 0-32,-45 0 32,46 0 0,0 0-16,2 0 8,-4 2 32,-44-2-24,47 2-16,3 4 8,-2-4 8,2 3-8,-50-5 8,50 6-24,-2-4 56,2-2-56,-2 0 40,-48 0-16,47 0-40,1 0 8,-2 0 32,0 0-16,-46 0 16,41 0 0,1 0 0,-2 0 0,-3-4 16,-37 4-16,35 0 8,-1 0 8,-1 0-32,-6 0 56,-27 0-40,29 0 0,-2-4 32,0-1-40,-2 5-8,-25 0 16,25-4-32,-2 4-8,2-4 32,-2 4-24,-23 0 32,25-4-16,-2 4-8,0 0 16,2 0 40,-25 0-32,22 0-24,1 0 40,-2 0-32,2 0-16,-23 0 32,23-4-16,-2 4 8,-1 0 0,-1 0-32,-19 0 40,21 0 16,-2 0-16,2 0 8,3 0-16,-24 0 8,21 0-16,4 0 8,-2-4-16,-2 4 48,-21 0-24,23-7 0,0 3 8,-2 4-8,1-4 0,-22 4 0,23-4 0,-2 4-8,4 0 8,-4 0-40,-21 0 40,23 0 0,2 0-40,-2 0 0,2-4 16,-25 4 24,24-4-32,-1 4 8,0 0 48,2 0-32,-25 0 8,23 0 8,-2 0-8,2 0 16,-4 0-40,-19 0 24,20-5 0,1 5-16,0-4-8,0 4 64,-21 0-40,21 0 0,1-4 8,1 0 8,0 0-32,-23 4 16,23-4-8,-2 4 16,0-5 8,-1 5-40,-20 0 24,21-4 0,0 4-16,0-4 8,0 4 16,-21 0-8,20-4 16,1 4-8,-2-4 8,2 0-56,-21 4 40,19-4 16,-1 4-40,-1-5 0,0 5 24,-17 0 0,16-4 0,-10 4-24,15 0 0,-15 0 64,-6 0-40,19-4-48,-13 0 72,13 4-40,-13-4-8,-6 4 24,21 0 0,-15-7 0,19 3 24,-18 0-24,-7 4 0,25-4 16,-19 0-32,19 0-8,-19 4 24,-6 0 0,21-4 0,-5 4-8,-9-5 0,16 5-8,-23 0 16,16 0-24,1-4 40,2 4-8,-3 0-16,-16 0 8,17 0-40,0 0 40,1 0 0,1 0 24,-19 0-24,17 0 24,1 0-32,1 0 8,2 0 8,-21 0-8,21-4 0,-3 4-8,3 0 8,0 0-40,-21 0 40,21 0-88,0-4 32,-1 0 8,3 4 0,-23 0 48,25-4 64,0-1-64,2 5-16,0 0 32,-27 0-16,27-4-24,0 4 48,-2 0-24,2 0-16,-27 0 16,25 0 16,2 0-8,-2 0 16,0-4-16,-25 4-8,23 0 0,0-4-8,-2 4 32,0 0-16,-21 0-8,16 0 0,3 0-8,-2-4 16,-1 4-32,-16 0 24,17-4 40,0 4-24,-1-5-16,-9 5 0,-7 0 0,22 0 16,-5 0-32,-11-4 32,21 0-16,-27 4 0,21-4-24,0 4 16,4 0 8,-2 0-16,-23 0 16,23 0-8,0 0 16,-3 0-16,3 0-8,-23 0 16,25 2 16,-2 0-56,0 0 40,0 0 16,0-2-32,-23 0 16,21 0 16,-1 2 16,3-2-16,0 0-8,-23 0-8,21 2 32,0-2-16,-3 0-96,-1 0 80,-17 0 0,6 0-24,17 0-24,-17 0 80,17-4-48,-23 4 16,17-4-16,-11 4 16,19 0 24,-8 0-16,-17 0-8,16 0 0,1-4-8,2 0 16,0 4 16,-19 0-24,22-4-56,-1 4 32,0 0-8,2 0-48,-23 0 80,21 0 16,2 2-16,2-2-16,-3 2 40,-22-2-24,25 0 24,-2 2-16,0-2 24,2 0-8,-25 0-24,23 0 40,0 0-8,2 0 32,-2 0 32,-23 0-96,25 0 48,-2 0 32,-3-4-24,1 4-48,-21 0-8,21-4 56,0 4-32,0 0-8,-3 0 8,-18 0-24,21 0-16,-2 0 40,-3 0 0,1 0-16,-17 0-8,19 0 16,-13 0-40,21 0 8,-10 0 16,-17 0 0,16 0 24,3 2-8,-2 0-16,2 0 0,-19-2 0,16 2-24,1 2 24,-11-2 8,17 4-8,-23-6 0,6 2 0,13-2 24,-13 0-24,11 0 24,-17 0-24,6 0 16,11 3 24,-13-1-48,12 0 32,-16-2-24,5 2 24,1 0-40,10-2 8,-11 0 16,-5 0-8,6 0-8,0 0-8,0 4 56,11-2-56,-17-2 16,4 4 0,2-2 24,1-2-32,-1 2-16,-6-2 24,6 2 0,0-2-16,1 3 8,9-1 8,-16-2 0,0 0 8,7 0 8,9 0-40,-12 0 32,-4 0-8,19 2 0,-15-2 16,13 0-8,-13 2 8,-4-2-16,17 2-40,-13-2 32,12 0-8,-9 0 32,-7 0-16,6 0-32,13 0 8,-15 2-16,2 0 16,-6-2 24,6 2 0,1-2-8,-1 0 0,0 0-16,-6 0 24,4 0-24,0 0 8,0 0-16,-4 2 0,0-2 32,5 2-40,-5 0-24,0 3-48,0-3 40,0-2 72,-2 0-104,-1 2 48,-3-2 64,2 4-80,4-4 72,-6 6-48,0 0-24,-1-2-48,1 3 64,6-7 56,-6 2-56,0 0 0,-3-2 24,3 0 0,6 0 32,-6 0 8,-2 0-32,1 0 24,1 2-8,6-2 8,-6 2-16,0 0 32,-1-2-32,3 0 56,4 0-40,-4 0-24,2 0 8,-2 0 16,0 0-40,4 0 40,-2 0 0,-3 0-64,3 0 24,0 0-32,2 0 72,0 0-160,-2 0-88,-2 0-176,0 0-120,4 0 544,-4 0-617,-1 0-87,-1 0-40,0 0-88,6 0 832,-6 0-1024,-3 0-241,1 0-207,-13 0-56,21 0 1528,-18 0-1152,-5 0 407,-6-19 361,-3 3-2472,32 16 2856,0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9:37:28.62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1296 233 4528,'0'0'0,"0"-4"144,0 4-144,0-17 177,0 11 103,0 0 128,7-13 96,9 15 48,-12-13-40,3 13-56,9-12-48,-16 16-408,0-5 344,4 1-16,-4-2-32,0 2-16,0 4-280,5 0 281,-5 0-17,0 0 40,0 0-8,0 0-296,-2 0 272,-3 0 0,-1 0-48,0 2 0,6-2-224,-17 0 216,11 2-40,-11 0-8,11 2 16,6-4-184,-19 6 160,13 1 8,-13-1 16,13-4 24,6-2-208,-16 2 208,11 0 24,-3-2-24,0 0-16,8 0-192,-9 0 224,1 2-63,0 0-81,-1 2 16,9-4-96,-8 5 64,0-3 0,2 0 168,-3 0-112,9-2-120,-8 0 160,0 2-88,-9 0-88,11 0 88,6-2-72,-7 6-32,-1 1 80,0-1-40,0 2-16,8-8 8,-9 9 16,-7-3-24,9 2 40,-1 0-56,8-8 24,-8 7-16,-9 1 16,11 11 32,-13-15-32,19-4 0,-6 8 40,-13-2 0,13-1-24,-11 1 48,17-6-64,-4 0 40,-2 0-16,2 0 0,2 0-16,2 0-8,-2 2 56,-1 0-32,3 0 0,0-2 24,0 0-48,5 0 16,-1 0 72,12-4-80,-9 4 64,-7 0-72,25-4 0,-5 0-72,3-1 144,0 1-96,-23 4 24,25-4 32,4 0 24,2-2-48,7-1-16,-38 7 8,37-6 24,7 0-24,2 0-48,2-1 40,-48 7 8,50-6-56,-1 0 40,4 0 56,-4 0-24,-49 6-16,57-7 72,1 1-8,2 0 48,7-13-48,-67 19-64,68-4 144,3-2-8,4-15-64,-2 15 48,-73 6-120,75-17 56,0 13 0,-3-2-8,1-1 8,-73 7-56,71-6 48,-2 0 0,1 2 40,-1 0-8,-69 4-80,64 0 80,-1 0 64,-5 0-56,-6 0 40,-52 0-128,54 0 120,-2 0-8,-2 2 56,-2 0 32,-48-2-200,48 2 224,-2 0 16,-3 4 48,1 0-7,-44-6-281,42 7 280,-1-3-16,3-2-48,-3 2 8,-41-4-224,44 4 192,4-2 24,-2 0-64,4 0-32,-50-2-120,50 0 120,0 0-48,2 0 32,2 0-16,-54 0-88,56 0 56,2 0 16,0 0-16,-2-4 48,-56 4-104,57-4 72,-5 4-16,-2-4 8,-1 4-16,-49 0-48,48 0 56,0 0 24,0 0-8,0 0-56,-48 0-16,48 0 56,0 2-48,-1 0 16,1 2 16,-48-4-40,48 2 32,2 0 8,0 5-32,0-3 24,-50-4-32,50 6-16,0 0 16,2 0 40,-2 1 0,-50-7-40,52 4 120,2-2-88,2 0-32,2 0 56,-58-2-56,61 0-56,-1 0 96,-2 0 0,-4 0-40,-54 0 0,54 0 56,0 0-40,3 0 32,-3 0-48,-54 0 0,56 0 72,-2 0-64,0 0 16,-2 0 16,-52 0-40,52 2-24,-2 0 64,-2 0-96,4 3 128,-52-5-72,50 2 24,-3 0 16,3 0 56,-2 2-32,-48-4-64,48 2 24,0 0-64,2 2-8,-2-2-24,-48-2 72,54 5-8,0-3 32,0 0-24,0 0 40,-54-2-40,52 0 24,-2 2-32,-2 0 16,0 0-56,-48-2 48,48 4 24,-1-2 0,3 2 32,-2-2-32,-48-2-24,50 3-8,-2-3-48,2 0-40,-2 0 88,-48 0 8,48 0-40,1 0 88,1 0-56,-2 0 16,-48 0-8,48 0 32,-2 0-24,-2 0 72,-5 0-80,-39 0 0,38 0 32,-5 0-88,0 0 56,-6 0 16,-27 0-16,27 0 48,-4 0-56,-6 0-32,-1 0 48,-16 0-8,7 0-48,11 0 128,-14 2-112,3 0 24,-7-2 8,6 0 24,11 0-64,-13 0 104,2 0 8,-6 0-72,19 0-96,-13 2 136,13 0-80,-13 2 56,-6-4-16,23 0 104,-7 2-104,3-2 112,6 0-248,-25 0 136,23 0-80,4 0-16,0 0-40,-2 0 192,-25 0-56,27 2 16,0 0-32,0-2 16,-2 0 0,-25 0 0,25 0 24,-4 0 72,0-4-72,-3 4 8,-18 0-32,7 0-40,13-4-16,-15 4 16,1-4 56,-6 4-16,6-4-40,0-1 0,1-1 120,-1 2-32,-6 4-48,6-4 96,-2 0-32,0 4-112,1-4-88,-5 4 136,4 0-16,0-5-8,0 5 8,-4-4 32,0 4-16,4-4-16,-4 4 32,0-4 40,0 4-56,0 0 24,0-4-104,-2 4 56,-4-4 24,6 4 0,-6-5-72,-1 5 144,-9-6-112,10 2 64,-15 0-80,21 4 56,-17-4-24,-4 0-40,-2-1-32,-6 1 72,29 4 24,-31-4-64,-4 4-80,-5-4 8,-3 0 56,43 4 80,-46-4-88,-8-1 112,-7-1-48,-1 2-40,62 4 64,-71-6-72,0 0-16,-3 1 24,-3-1-24,77 6 88,-79-4-80,-3 0 0,-3 0 32,-2-3 16,87 7 32,-90-4-24,1 0 24,-1 0 0,1 0 0,89 4 0,-85 0 0,-3 0-40,1 0 32,-3 0-8,90 0 16,-87 0-40,0 0 72,1-6-48,3 1-8,83 5 24,-83-4 24,2 0-24,2 4 24,0-4 0,2 0 8,0 0-72,2-1 48,0 1-56,75 4 48,-73 0-16,0-4 16,-1 4-24,-3 0 24,77 0 0,-79 0-24,-3 0 8,3 0-16,2-4 16,77 4 16,-77-4-40,3 4 16,-3-4 0,2 4-40,75 0 64,-77 0-40,0-5-8,2 1-8,0 4-16,75 0 72,-73 0-64,0-4 8,1 4-32,-1 0 80,73 0 8,-77 0-16,0 0-32,-2 0 24,0 0-16,79 0 40,-79 2-48,2 0 32,-2 2 32,0 3-56,79-7 40,-82 6 8,-1 2 8,-2 9-56,0-11 128,85-6-88,-84 17 40,-1-11-24,2 11-8,2-11-32,81-6 24,-85 21-24,-3-3 0,1-11 0,-3 11 8,90-18 16,-85 7 0,0-1 48,4 0-24,-1 0-8,82-6-16,-79 5 16,-2-3-56,0 0 24,0-2-16,81 0 32,-81 0-88,-2 0 88,2 0 32,-1-4-16,82 4-16,-83-5 128,-4 5-104,-3 0-168,-1 0 200,91 0-56,-92 0-104,3 0 8,-1 0 128,5 2-80,85-2 48,-83 0-40,2 3 80,2-1-24,2-2-72,77 0 56,-73 4-8,2 2-72,7 0-16,6 11-88,58-17 184,-52 6-320,8 0-232,4-1-457,7 1-567,33-6 1576,-25 2-2425,4 0-935,5 2 639,9-4-2992,7 0 5713,0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2:42.24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0 658 8049,'0'0'0,"17"4"216,2 2-200,6 0 24,0 0-8,4-4-8,0 1 16,0-1-48,-29-2 8,31 0 16,2 0-32,3 0 8,-1 0 24,-35 0-16,38 0-24,1 0 24,3 0 16,-1 0-24,-1 0 8,1 0-8,1-5 0,-2 5-8,-40 0 16,41-4 16,3 0 0,-3 0-16,1 0 32,-42 4-32,40-4 40,1-3-8,-3 1 8,1-13-16,-39 19-24,38-4 16,1-2-8,-1-11 16,-1 13 0,-37 4-24,40-4 24,-1-2 8,-1 0-24,-3-1 40,-35 7-48,33-4 40,-2-2-32,1 2 16,1-2-24,-33 6 0,29-5-8,2-1 48,0 2 0,3 0-16,-34 4-24,33-4 24,2 4-8,1-4-16,1-1 32,-37 5-32,36 0 40,1-4-8,2 0-8,1 4 16,-40 0-40,40-4 0,-1 0 24,3 0 0,1-1 0,-43 5-24,44-6 88,-2 0-48,1 0 33,-1-13-33,-42 19-40,42 0 48,-3-6 16,1-1-8,-1 1 16,-39 6-72,38-6 32,-1 0 8,-2-11-16,3 17 0,-38 0-24,39-6 8,1 0 24,-1 1 24,3-1-16,-42 6-40,40-6 40,1 0-16,3 0-8,-1-1-8,-43 7-8,46-6 32,2 0-32,2 2 16,0-1-40,-50 5 24,52-4 0,-2 4 0,0-4-56,0 4 48,-50 0 8,50 0-48,-2 0 24,-1-4 48,1 4-16,-48 0-8,46 0 40,0 0-32,-3 0 8,3-4-16,-46 4 0,44 0 8,0 0 0,-1 0-8,1 0 16,-44 0-16,44-4 16,3 4-16,1-4 0,4 4 8,-52 0-8,50 0 8,0 0 0,0 0 8,0 0-16,-50 0 0,52 2-8,2 0 8,2 2 0,3 0-16,-59-4 16,62 4-16,-2 2-16,5-1-32,-3-1 40,-62-4 24,63 6 0,1-2 24,1 2 8,-1 1-8,-64-7-24,62 6 24,3-2 0,-1 0-8,1 0-16,-65-4 0,71 2 40,-3 0-32,3 1 24,0-1-8,-71-2-24,66 2 32,3 0-24,0 0 0,1-2 24,-70 0-32,71 0 0,0 0-24,0 0 16,-1 0-8,-70 0 16,71 0 8,-2 0 8,-1 0-8,-3 0 8,-65 0-16,62 0 0,1 0 32,-5 0-16,4 0-24,-62 0 8,61-4 8,-1 4 0,0-4-16,-2 4 48,-58 0-40,55-5 0,1 1-16,0 0 32,4 0-32,-60 4 16,65-6 32,3-1-8,1-11-24,2 14 0,-71 4 0,73-7-8,-3 1-8,5-11 24,0 13 8,-75 4-16,75-4 16,0 0-16,0-2 24,4 2-16,-79 4-8,79-7 0,0 1 8,0 0-24,-2 0 8,-77 6 8,77-7 0,-2 3-32,0 4 24,0 0-8,-75 0 16,72 0-16,1 0 0,-2 2-8,0-2 16,-71 0 8,72 2-8,1-2 8,-2 2 16,0-2 24,-71 0-40,72 3 24,3-3-8,2 0 0,0 0-16,-77 0 0,77 0-16,0 0 8,-2 0-8,4-5 16,-79 5 0,79-4 0,0 4 0,-2 0 40,0 0-8,-77 0-32,77 0 0,-2-4 0,4 4-8,-2-4-24,-77 4 32,73-4 24,2 4-40,0-4 8,0-1 16,-75 5-8,72-4-16,1 0 0,-4-2 8,-5 0-32,-64 6 40,65-7-24,-1 1 16,1-11-40,-3 13 48,-62 4 0,61-6 32,-1-13-8,-2 15 8,0-12-16,-58 16-16,61-5-24,-1-1 24,0-11 24,3 13-8,-5-2-72,-58 6 56,62-17-24,-1 17-24,1-6 8,3 2 80,-65 4-40,64-4 8,-1 0-8,-1 4 72,-62 0-72,56-4-8,0-1-16,3 5 56,-3-4-64,2 4 0,-58 0 32,58-4 8,0 4-16,-4 0-40,3 0 56,-57 0-8,56 0-32,-2 0 16,4 2 32,2 0 8,-60-2-24,61 4 40,-1-2-48,-2 1 56,3 1-72,-61-4 24,58 4 40,6 0 32,3-2-56,0 0 56,-67-2-72,68 2 16,-1-2-24,1 2 8,1-2 24,-69 0-24,71 0 0,0 0 0,1 0 8,-1 0 16,-71 0-24,73 0 32,-4 0-24,-1 0 8,3 0-56,-71 0 40,67 0 16,-1 0 16,1 0-32,-3 0 56,-64 0-56,67 5 48,1 1-40,1 0 40,0 11-40,-69-17-8,68 6-24,-5 11 0,-1-9-16,1 13 0,-63-21 40,60 16-56,2 1 16,3 0-24,1-9-24,-66-8 88,67 23-56,-1-7 8,1 3 8,2 0 32,-69-19 8,66 8-8,-1 13 16,-3-13-16,-2 9 8,-60-17 0,63 4 8,-1 2 8,1 1 0,-1-1 16,-62-6-32,60 4 0,-1 0-16,-7 2-16,0 1 16,-52-7 16,50 6-8,-3 0-8,-1-2 8,-2 3-8,-44-7 16,44 6 16,-3 0-56,-1 0 0,-3-2 40,-37-4 0,38 7-16,-1-1 40,0 0 0,3 0-40,-40-6 16,37 7 8,3-1-8,2 0 16,-1 0-8,-41-6-8,44 7 8,2-3-16,-3 2 0,5-2 16,-48-4-8,46 4-32,4 0 40,2 1-16,2 1 16,-54-6-8,58 4 8,0 2-16,1-4 0,-1 3-8,-58-5 16,60 6 0,1-2 0,3 2 8,3-2-32,-67-4 24,64 4-24,1 3-8,-3-3-8,0 2 0,-62-6 40,63 6-24,3 1 0,-1 1 24,1 0 0,-66-8 0,65 6-24,-1 1 32,1-1-96,2 0 88,-67-6 0,68 6-8,-1-1-24,1 1 56,-1-2-72,-67-4 48,62 4-24,1 2 0,-1-1-32,-1-1 24,-61-4 32,60 4-40,2 0-16,-4-2 8,3 2 16,-61-4 32,56 4-32,-2 1 24,0 1 8,-6 0-16,-48-6 16,46 6-24,-3 1-41,-5-1 57,-3 0-16,-35-6 24,34 6-16,-5-2 8,-2-1-40,0 1 16,-27-4 32,25 2-32,-2 2-16,-1 0 32,1 0 0,-23-4 16,23 6-16,0-3-8,0 1-8,2-2 16,-25-2 16,25 2-8,-2 0 8,0 0-16,-2 0-8,-21-2 24,20 0-16,1 0 8,0 0 24,-2 0-24,-19 0 8,18 0 8,3-6-8,-2 0-8,-2-1 8,-17 7 0,18-16-8,1 12 8,-2-1-32,1-1 24,-18 6 8,17-4-48,2-2 16,-3 0 0,1 1 0,-17 5 32,19-4-32,-3 4 0,5-4 0,-2 4-8,-19 0 40,23-6-8,2 2-16,-2 4 0,6-4 24,-29 4 0,29 0-16,0 0-8,0-5 16,4 1-8,-33 4 16,36-4 0,3 0 8,1 0-16,-1 4 8,-39 0 0,44-4 0,-2-1 8,3-1 0,-1 0-16,-44 6 8,46-4-8,-5-2 16,3 1-8,0 1 16,-44 4-16,46-6 16,-1 0-32,1-11-8,2 13-8,-48 4 32,50-4-48,-4 0 24,1-3 16,-1 3 0,-46 4 8,46-4 16,0 0-32,0 0 0,1 0 0,-47 4 16,46-7-32,4 1 0,-2 2 8,0 4 8,-48 0 16,46-6 0,-1-1 32,1 1 0,0-10-8,-46 16-24,44-5 48,-5 1-64,-4 0 16,-3 0 24,-32 4-24,29-4-16,-6 0 24,-3-1-8,-3 1 0,-17 4 0,6-4-8,11 4 0,-13 0 8,0 0-32,-4 0 32,4 0-8,1 0-8,-5 0-8,0 2 48,0-2-24,-2 2 0,-5 2-8,-9 1 16,7 1-24,9-6 16,-23 4 24,5 0 8,-5 0-8,-4 0 8,27-4-32,-29 3 32,-5 1 16,-1-2-8,-5 0 16,40-2-56,-41 0 32,-5 0 8,-2 0 0,-2 0 16,50 0-56,-54-4 64,-2 0-32,-6-1 24,-3-1-32,65 6-24,-66-6 48,-5 2 0,-2 0-8,-8-3 0,81 7-40,-81-4 40,-7 0 0,3 0 0,0 4 16,85 0-56,-85-4 32,-1 4-24,-1 0 16,-5-4-8,92 4-16,-95-5 16,-5 1 65,-2 0-41,-4 0 56,106 4-96,-110-6 88,-5-11-56,-1 13 32,-3-13-40,119 17-24,-118-4 8,1-15 32,-4 13-16,-3-17 48,124 23-72,-129-16 96,-2-1-16,-3-4 24,-3-2-24,137 23-80,-135-25 88,2 2-16,6 3-16,6-3-8,121 23-48,-110-19 24,2 0 40,4 3 0,2-1 0,102 17-64,-102-6 8,0-19 8,0 19-8,2-15 8,100 21-16,-102-4 72,2-13-40,1 13-8,3-13-8,96 17-16,-92 0-32,3-6 32,-3 0 0,5 1-24,87 5 24,-85-4 48,-1 0-24,5 4 24,-2 0 0,83 0-48,-83 0 80,0 0-16,-1 0-64,-1 4 8,85-4-8,-87 7-40,1-1 48,1 2 40,4-2-24,81-6-24,-81 9 32,-2-1-56,2 0 0,-3 11 80,84-19-56,-85 6 56,2 3 48,-2 9-16,3-14-40,82-4-48,-79 7 48,2 1-16,3-2-8,3 1 0,71-7-24,-73 6-16,2 0 32,3 0-16,3 0 16,65-6-16,-60 9 48,-1-1-48,3 0 8,0 1-16,-2 7-8,60-16 16,-59 7 0,-1 1 0,0 11-16,-1-11 48,61-8-32,-60 19 32,0-13 24,-3 2-32,63-8-24,-62 17 0,2-11 0,-1 3 0,-1-1 0,-3 0-8,65-8 8,-64 8-16,-3 1-16,1 7 24,1-11-24,65-5 32,-64 8-16,1 0 0,-1 9-8,-3-11-16,67-6 40,-66 8-8,1 9-40,-1-11 24,-3 11 24,69-17 0,-69 6 8,-1 11 16,-3-9 24,0 9-16,73-17-32,-73 6 32,0 2-16,1 1-24,-1-3 24,73-6-16,-75 17 8,2-13 32,0 2 0,0 11-8,73-17-32,-68 2 8,-1 0-48,-4 2 40,1 0 16,72-4-16,-73 6 24,-2 1-16,2-1-8,-2 0-16,75-6 16,-73 6 16,-2 1 24,1-1 16,1-4 0,73-2-56,-75 2 32,0 0 0,-4 0-8,0-2 0,79 0-24,-79 0 40,2 0 16,2 0-40,0 0-16,75 0 0,-77 0 16,-2 0-16,2 0-24,-2 0 8,79 0 16,-79 0 0,-2 2-40,2 0 56,-2 0 32,81-2-48,-77 7 16,-2-1 0,2 2-16,-2 0 0,79-8 0,-77 9-32,2-3 48,2 0-16,6 1-16,67-7 16,-64 4 0,-3 2-16,3 0-8,-1 0 64,65-6-40,-62 7 16,0-1-16,-1 0 16,3 0-48,60-6 32,-63 7 24,3-1-24,-2-2 24,1-2 8,61-2-32,-58 4 32,-4 0-16,3 1-24,-1-3 32,60-2-24,-64 4 0,1-2 16,-1 0 32,1 0-56,63-2 8,-62 0 32,0 0-32,-3 0-16,-2 2 32,67-2-16,-66 0-32,-5 0 24,0 2 24,-1 0 16,72-2-32,-77 2 16,0 3 48,0-1-48,0-2 8,77-2-24,-79 4 56,2 0-48,-4-2 8,-3 2-48,84-4 32,-83 2-72,0 3 48,2-1-16,0 0 48,81-4-8,-81 4 0,2-2-24,-3 0 16,1 0 16,81-2-8,-81 2 32,0 3 8,2-1 8,2 0-24,77-4-24,-75 2 0,0 0 40,0 0-32,-2 0-8,77-2 0,-79 0 8,4 0-16,1 0 8,3 0-8,71 0 8,-69-4 8,1 4-48,-1 0 32,0 0 16,69 0-8,-66 0-8,-1 0 64,5 0-24,1 0-16,61 0-16,-58-4 40,2 4-16,2 0 8,0 0 8,54 0-40,-50 0 0,4 0-24,-2 0 16,7 0-40,41 0 48,-44 0-16,2 0 8,1 0-24,1 0 32,40 0 0,-37 0-8,1 0 8,5 0-8,2 0-24,29 0 32,-27 2 0,0 0-8,4 0 16,0 0 0,23-2-8,-21 2-16,3-2 24,-1 0-16,2 0 0,17 0 8,-16 0 16,-1 0-24,9 0 16,-11 0-8,19 0 0,-8 0 0,-11 0-8,13 0 16,-11 0-8,17 0 0,-6 0 8,-11 0 8,11 0-16,-15 0-24,21 0 24,-6 0 0,-15 0 0,13-4-8,-15 4 16,23 0-8,-19-4 0,0 4 0,1-4 8,-1 4-16,19 0 8,-17 0-16,-1 0 24,9 0-16,-12-4 8,21 4 0,-6 0 24,-12 0 16,11 0-8,-11-5 0,18 5-32,-7 0 0,-11-4-8,13 4 8,-3 0 16,8 0-16,-6 0 0,0-4 24,1 4-16,3 0-8,2 0 0,-2-4 8,2 0-8,0 0-16,7 4-40,-7 0 56,18-4-40,1-1-8,4 1-24,6 0 24,-29 4 48,35-4-24,11 4-8,6-4 40,11 0 16,-63 4-24,66 0 16,7-5 0,4 5 0,2 0 8,-79 0-24,85-4 0,3 4 0,3 0 16,3 0-16,-94 0 0,98 0 0,6 0-16,2-4-40,6 0 8,-112 4 48,116-4-24,5-3 48,0 1 32,4 0 16,-125 6-72,131-6 88,2 0 32,4-11 0,5 13 16,-142 4-136,139-17 56,0 17-16,3-6 32,-5 2-8,-137 4-64,135-4 112,0 4-32,1-5-8,-1 1-16,-135 4-56,137-4 32,1 4 0,-5-4-32,0 0 24,-133 4-24,131-7 16,-4 1 16,-2 0 24,-7 0 0,-118 6-56,119-17 56,-5 13-7,-2-2-9,3-13 24,-115 19-64,110-6 40,-2-13 24,-2 13 24,0-13 0,-106 19-88,104-6 72,1-17-8,-1 17 8,-3-19-24,-101 25-48,102-17 64,4-2 16,1 3-32,3-1-32,-110 17-16,108-6 24,0-15-16,2 15 8,1 0 24,-111 6-40,110-17 24,-2 13 8,2-2-8,-1-1-8,-109 7-16,108-4 0,2 0-8,-4 4 0,2 0-16,-108 0 24,106-4-24,-2 4-16,-2 0-8,-2 2 32,-100-2 16,100 8-24,-2-2 32,0 1 16,1 9-32,-99-16 8,98 4-16,0 5 16,4 7 0,-2-9-8,-100-7 8,102 8-8,0 9 16,-3-11 0,3 2-16,-102-8 8,98 17-64,-2-13 24,0 2-8,-5 1 64,-91-7-16,94 6 112,-5 0-88,-2 0 16,-5 0 8,-82-6-48,83 3-56,-2 1 104,0-2-32,-4-2 32,-77 0-48,75 0 40,-6 0-8,-1 0 0,-3-6-16,-65 6-16,62-7 40,1-11-8,-3 13-24,-2-1-8,-58 6 0,60-19 24,-1 13-8,1-13-8,2 13 24,-62 6-32,63-21 24,-3 15-16,0-13 48,-1 15-32,-59 4-24,58-18 40,-2 11-16,2-11 0,-1 13-8,-57 5-16,54-18 24,-2 14-24,-2-13 32,-5 13-64,-45 4 32,44-6 24,2-1 24,-3 3-72,3 0 48,0 0-64,-46 4 40,46 0-40,0 0 16,1 0-16,-47 0 40,46 0-40,2 0 0,2 2 8,0 0 40,2 0 16,-52-2-24,56 4 32,0-2-24,0 0-8,1 0 16,-57-2-16,56 3 0,0-3-16,4 0 8,3 0 0,-63 0 8,62 0 0,2 0 0,-1 2 0,-3-2-24,-60 0 24,65 2-8,-1 0-8,3 0 0,4 0 0,-71-2 16,68 4-8,3 0-24,0 3 40,-5-1-32,-66-6 24,67 6-8,-5 0 0,-4 3 16,1 7-32,-59-16 24,52 2 0,-2 0 32,-3 0-40,-1 1 32,-46-3-24,42 2-16,1 2 8,-1 0 8,-2 0-24,-40-4 24,37 2-8,-6 4-16,0-4 0,-1 3-8,-30-5 32,22 4-8,1 0-88,-4 0 32,-2 2-56,-17-6 120,18 7-120,-11-1 24,16 0-24,-19 2-16,-4-8 136,6 7-216,0-1-25,-2 0-39,-4 0 8,0-6 272,0 7-296,-4-1 24,-17-2 8,1-2 80,20-2 184,-32 2-120,-9-2 24,-9 0 40,-15 0-24,65 0 80,-77-6-136,-10 0-96,-13-1-72,-12-13-112,112 20 416,-129-7-504,-17-13-64,-18 3 23,-13 11 121,177 6 424,-189-25-288,-1 6 152,5 0 96,4 1 16,181 18 24,-172-21 56,3 4 16,5 1 8,2 9 48,162 7-128,-163-16 64,5 11 8,2 5-48,4 0 0,152 0-24,-149 0 24,-3 3 8,-2 3-16,-4 13 24,158-19-40,-163 6 40,-1 2-40,2 11-8,2-13-40,160-6 48,-154 17-32,10-11 24,7 13 0,8-11 64,129-8-56,-125 17 56,7-11 24,5 13 8,-1-13-32,114-6-56,-111 23 73,5-15-33,2 17 16,7-8-24,97-17-32,-92 20 16,1-1-8,5 0-40,9-2 24,77-17 8,-73 8-40,11 11 16,6-13 24,6 0-32,50-6 32,-40 8-24,7-1-9,10-1-23,7-2 8,16-4 48,-5 2-96,3-2-8,2 0-32,19 0 16,-19 0 120,25-4-56,6 0 0,7 0 56,8-3-24,-46 7 24,54-4-32,4 0 24,6 0 0,7 4 40,-71 0-32,81-4 8,15 0 8,8-1 8,17-1-24,-121 6 0,135-4 32,12 0 8,18 0 0,12 0 0,-177 4-40,185 0 112,12-5 24,7 5 96,17-4 113,-221 4-345,231 0 336,8 0-40,8-4-48,-1 4-80,-246 0-168,247 0 120,1 0-8,-2 0-32,-3 0-40,-243 0-40,233 0 32,-6 0 8,-7-6 16,-4-11 40,-216 17-96,213-6 120,-5-15 32,-4 4 40,-7-1 56,-197 18-248,196-21 224,-5 0 16,-8 2-56,-4 1-56,-179 18-128,167-17 72,-7 0-32,-11 11-8,-13-15-56,-136 21 24,127-16 24,-17 9-32,-10-11 8,-15 12 16,-85 6-16,71-21 8,-17 17-8,-23-13-64,-25 13-256,-6 4 320,0-4-552,-25-1-160,-27 1-96,-23 4 136,75 0 672,-91 0-561,-17 0 121,-7 2 104,-10 7 96,125-9 240,-133 23-112,-8-3 80,-5 3 40,1 2 16,145-25-24,-150 25 56,4 0-40,5 6 0,1-2 8,140-29-24,-133 36-32,4 1 0,4 1 8,1 3 0,124-41 24,-119 38-24,3-3 16,-1-4 0,3-4 8,114-27 0,-113 25-24,5 0 8,4-4 0,2 2-48,102-23 64,-95 17-32,-1 1-8,6-9 16,9 9 32,81-18-8,-73 7-16,11 11 8,4-16-168,18 5-4345,40-7 4521,0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2:42.73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4801 1040 7617,'0'0'0,"98"-18"320,29 11-216,27-22-32,-25 11-8,-21-3-16,-6-2-24,-102 23-24,96-23 72,-9-2 8,-12 0 104,-6-2 136,-69 27-320,58-27 424,-6-6 169,-9-1 79,-7-1 40,-36 35-712,27-37 728,-10 3-112,-17-1-112,0 0-160,0 35-344,-17-38 168,-14 3-56,-19-3-56,-19-1 0,69 39-56,-89-40 56,-24-1-32,-18 3 16,-21 1-80,152 37 40,-174-38-16,-20 5 0,-20 0-40,-19 4 88,233 29-32,-250-25-24,-8 0 8,-8 4 32,-11 2 0,277 19-16,-282-6-16,-6-13 16,-1 19-80,-4 0-56,293 0 136,-293 0-320,-11 21-240,2 2-472,1 8-168,301-31 1200,-304 40-1136,2 3 263,-8-5 337,17 24-4433,293-62 4969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2:43.82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46 71 7545,'0'0'0,"-18"-25"128,9 2-144,-10 0-4497,19 23 4513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2:50.36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0 361 6033,'0'0'0,"0"0"0,4 0 2104,13 0-1944,-11 0-88,17 0-32,-19 2-32,17 0-8,-15 2 0,15 0 8,-21-4-8,17 6 32,2 1-8,-3-1-8,5 0-16,0 2-16,0 1 16,4-1 0,2-2 16,-27-6-16,27 7 8,2-1 0,2-2 8,-2-2-8,-29-2-8,29 2 24,3 0-16,-1-2 8,2 0 8,-33 0-24,31 0 16,5 0 8,-3 0 0,2 0-8,-35 0-16,38 0 32,-1 0-24,1 0 0,-1 0-8,-37 0 0,37-4-16,1 4 8,-1 0 16,-1 0-8,-36 0 0,35 0 8,0 2 0,1 2-8,-1 0-8,-35-4 8,36 5 8,1 1-8,-2 0-8,1-2 24,-36-4-16,39 7 8,-1-3 0,1 0 8,1 0-8,-1 0 8,1-2 8,1 0 8,1 0-32,4 0 0,-3 1 0,1-3 0,0 2 0,-44-2 0,37 0 16,3 0-24,-3 0 0,-1 0 8,-36 0 0,35 0-16,0 0 32,1 0-24,-1-5 8,-35 5 0,37 0 16,-1-4-24,-3 4 16,5 0 0,-38 0-8,35 0 0,2 0-8,-1 0-8,-3 0 32,-33 0-16,37 0-16,-1 0 0,1 0 40,1 0-40,-38 0 16,35 0 8,3 0 16,-5-4-24,2 0 32,-35 4-32,36 0 8,-5-4-8,0 0 0,-2 0 0,-29 4 0,29 0 0,-2-5 8,2 5 0,-2-4 8,-27 4-16,27 0 8,0-4 0,1 4 0,1 0-16,-29 0 8,27 0 0,0 0-24,0 0 32,-2 2-8,-25-2 0,27 2 8,0 0-8,0 0 0,0 0 8,-27-2-8,25 5-16,0-1 32,2 0-16,-2-2-16,-25-2 16,27 2 32,-2-2-48,2 2 8,-2-2 8,-25 0 0,23 0-40,2 0 48,2 0-8,-2 0 8,-25 0-8,25-4 16,0 4-8,0-4-8,-3 4-8,-22 0 8,25 0 8,2 0-56,1-4 8,1 4 8,-29 0 32,27 0-32,2 0 40,-2 0 8,2 0 0,-29 0-16,29 0 8,-2 0 0,2 0 24,-2 0-32,-27 0 0,27 2 24,3 0-24,-1 0 0,-2-2 0,-27 0 0,29 0 16,-2 0-24,0 0 16,0 0 16,-27 0-24,27 0-24,0 0 32,0 0 8,0 0-32,-27 0 16,29 0 8,0-4 0,3 4 0,1 0 0,-4 0-16,-29 0 8,29 0 8,0 0-16,-2 0 8,0 0 0,-27 0 0,25 0 0,0 0-8,0 0 0,0 0-8,-25 0 16,23 0 8,2 0 8,0 0-24,-2 0 16,-23 0-8,23 0-8,0 0 0,-3 0 24,1 0-16,-21 0 0,21-4 0,0 4-8,-2-5 24,-3 1-32,-16 4 16,17-4-8,-1-2 24,-9 2-8,14-3 24,-21 7-32,6-6 8,17-10-24,-17 11 16,17-11 8,-23 16-8,16-4 0,1-13 16,2 13 8,2-2-16,-21 6-8,20-7 8,1 1-8,0 0 24,0 2-16,-21 4-8,18-4 16,1-1 16,0 5-40,0 0 16,-19 0-8,20 0 16,-3 0-16,4 0 0,-2 0 8,-19 0-8,16 2-16,3 3 0,-2-3 24,-1 2-8,-16-4 0,7 2 8,15 2-24,-5-2 8,-11 0 0,-6-2 8,25 0 16,-8 0-8,2 0 8,-3 0-24,-16 0 8,17 0 0,0 0 8,-11-4-24,17 0 8,-23 4 8,16 0-16,-9-4 24,15 4 0,-5 0 0,-17 0-8,17-4 8,-11-1-32,21 5 8,-21 0 16,-6 0 0,23 0 0,-17 0 8,17 0-8,-17 3 0,-6-3 0,21 2 8,-14 0 0,9-2 8,-10 2-16,-6-2 0,17 0 0,-11 2 0,11-2 0,-13 0-8,-4 0 8,19 0 0,-15 0-16,13 0 0,-13 0 0,-4 0 16,16 0 0,-11 0 0,11 2 8,-12 0 0,-4-2-8,7 2 0,11 2 16,-13 2-32,1-1 8,-6-5 8,18 4 0,-13 2-8,1 0 0,0 1 24,-6-7-16,17 8-24,-17 0-8,6-2 24,0 1-8,-6-7 16,6 4 24,1 0-8,-1 0 8,0-2-48,-6-2 24,6 2-16,11 0 16,-13 0-24,2-2 48,-6 0-24,17 0-8,-13 0 16,3 0-8,-1 0-24,-6 0 24,18 3 16,-13-1-24,11 0-16,-12 2 16,-4-4 8,7 4-16,9-2 8,-12 2 16,3-2-8,-7-2 0,18 2-8,-13 1 16,13 1-8,-11-2 0,-7-2 0,18 2 0,-11 2 0,15-2-8,-15 4 16,-7-6-8,20 2-24,-13 0 16,18 1-8,-9-1-8,-16-2 24,19 2 16,2 0-24,2-2 16,2 0 0,-25 0-8,25 0-16,-2 0 24,2 0-8,-3-4 0,-22 4 0,25 0 24,-2-5-16,2 5-8,0-4-16,-25 4 16,25-4-32,2 0 0,-2 4 32,0-4 8,-25 4-8,25 0 24,2 0-16,2 0 0,0 0 0,-29 0-8,29 0 0,1 0-24,3 0 0,-2 0 0,-31 0 24,31 0-24,0 0 24,-3 0 0,1 0-8,-29 0 8,25 2-8,2-2 16,-4 0 8,2 0 0,-25 0-16,22 2 8,1 0-16,-2 0-8,0-2-8,-21 0 24,21 2 0,-1 0-8,1 0-8,-2 0 24,-19-2-8,19 3 0,-1-1-8,1 0 8,2 0-16,-21-2 16,21 4-24,0 0 16,1 0-8,-1 0 16,-21-4 0,23 5 0,0-1-8,-2 0 8,2 2-32,-23-6 32,18 4-24,3 0 16,-2 1-16,2-3 16,-21-2 8,18 4-8,1-2 8,2-2 0,-2 0 8,-19 0-8,18 0 24,-1 0-8,-11 0-8,17 0 0,-23 0-8,6-4-16,17 4 8,-16 0 8,11-4 0,-18 4 0,7 0 0,9 0 0,-12 0-8,13 0 8,-17 0 0,4 0-32,13 0 32,-13 0-8,2 0 8,-6 0 0,17 2 16,-13 0-16,2 0 24,13 2-48,-19-4 24,6 4 24,11-2-16,-11 0-16,17 0 8,-23-2 0,17 3 0,-1-1-16,3-2 16,2 2-8,-21-2 8,21 0 0,-1 2-16,1-2 24,4 0 24,-25 0-32,23 0 8,2 0 8,2 0-24,-2 0-8,-25 0 16,27 0 8,-2 0-16,-2-4-8,0 4 8,-23 0 8,23-5 8,0 5-16,-3 0 16,1 0-16,-21 0 8,21 0 0,0 0-8,-3 0 8,3 0-8,-21 0 8,21 0-16,-2 0 16,2 0-16,-1 0 24,-20 0-8,19 3 0,2-1 0,0 0-8,-3 0-16,-18-2 24,21 2-8,-2 0-8,2 0 16,0 0-8,-21-2 8,18 2-16,1 0-8,2 0 24,-2-2-8,-19 0 8,20 0 0,-1 0 0,-2 0-8,-1 0 40,-16 0-32,7 2 24,13-2-16,-13 0 0,11 0-8,-18 0 0,5 0-24,1 2 24,0-2-8,-2 3-8,-4-3 16,4 2 8,-4 0 0,0 0 8,0-2-16,0 0-8,0 2 8,0 0-16,0 0 16,0-2 0,-2 2 8,2 0-16,0-2 16,0 0-16,0 0 8,4 2-16,1-2 8,1 0-8,10 0 16,-16 0 0,7 0 16,11 0-8,-11 0 0,18-4-16,-25 4 8,6 0-16,17-4 8,-7 0 8,-9-2 16,-7 6-16,23-7 16,-17 3 0,15 0-24,-15 0 16,-6 4-8,23-4-8,-17 0 8,19-1 0,-8 5 0,-17 0 0,16-4 24,1 4-32,2-4 8,-3 4-24,-16 0 24,19 0 0,2 0 8,0 0 0,-1 0-8,-20 0 0,21 4-8,0 0 8,2 1-16,-2-1 24,-21-4-8,25 2-24,-3 2 24,3 0-8,-2 0 0,-23-4 8,25 2 8,-2 0-24,-2 0 24,0 1-8,-21-3 0,18 0-8,1 0 8,0 0 0,0 0-16,-19 0 16,20 0 0,-3 0-8,2 0 0,-3 0-8,-16 0 16,19 0-24,0 0 16,0 0-8,1 0 16,-20 0 0,21 0 0,0 2-8,0 0-8,0 4-24,-1-2 32,-20-4 8,21 6-24,0 1 8,0-1 32,0-2-40,-21-4 24,23 6-8,-3 0 0,3-1-24,0 1 16,-23-6 16,21 4-16,0 0 8,-3-2 8,3 0 24,-21-2-24,19 0 8,0 0-16,-1 0 24,3 0-40,-21 0 24,19 0 8,2 0 8,-3 0-16,1 0 8,-19 0-8,19-4 8,0 4-8,-3-4-8,3 4 16,-19 0-8,19 0 0,-1 0 8,1-4 0,2 4-16,-21 0 8,21 0 0,0 0-16,-1 0 8,1 0 0,-21 0 8,21 0 8,0 0-8,0 0 8,1 0 0,-22 0-8,23 0-16,0 0 24,0 0 0,0 0 0,-23 0-8,21 0 8,2 0-24,0 0 16,-3 0-8,-20 0 8,21 0 0,-4 0 0,-1 0 0,-9 0-8,-7 0 8,20 0 0,-13 0 0,-1-4 8,11 0-8,-17 4 0,4 0 8,0-5 8,0 1-16,0 4 24,-4 0-24,0-4 8,0 4 8,4-4-8,-4 4 0,0 0-8,0-4 0,0 0 8,5 4 24,-5-5-32,0 5 0,4 0 0,-4-4-8,4 4 0,0-4 0,-4 4 8,4 0 8,0 0-8,1 0-16,-1-4 48,-4 4-32,4-4 16,0 0-8,0-1 0,2 5-16,-6 0 8,7-4 16,-1 0 0,11 0 0,-13 0-8,-4 4-8,6 0 8,11-4-8,-13 0 8,2 4 8,-6 0-16,19-5 8,-15 1 16,15 0-16,-13 0 8,-6 4-16,23-4 16,-7 0 16,-9 4-8,18-5-24,-25 5 0,16 0-8,1-4 0,2 4 0,-1-4 8,-18 4 0,21 0 16,0 0-8,0 0 16,-1 0-24,-20 0 0,21 0-32,0 0 32,0 0-16,0 0 16,-21 0 0,23 0 32,-3 0-16,3 2 24,2 0-24,-25-2-16,29 2 32,7 0-32,1 0-8,5-2 16,-42 0-8,41 3 32,3-1-16,0 0 8,-1 2-16,-43-4-8,42 2-8,0 0 16,1 0-8,-1-2 0,-42 0 0,42 0 8,1 0 0,3 0 0,-4 0 8,-42 0-16,43 0 16,-5 0 0,-3 0-16,-2-4-8,-33 4 8,32 0-8,-3 0-8,0-4 8,-2 4-16,-27 0 24,29-4 0,-2 4-16,2-5 24,-2 1-24,-27 4 16,31-4-8,1 0 8,3 0 0,4 4 16,-39 0-16,42-4-8,0 0-16,3-1 8,-1 1-8,-44 4 24,44-4 8,2 0 0,-3 4 0,1-4 8,-44 4-16,42 0 24,1-4-8,-3-1 0,-1 5 0,-39 0-16,38-4-16,-3 4 16,3-4 0,-5 4 16,-33 0-16,33 0-8,-2-4 8,1 4-8,-3-4-16,-29 4 24,27 0-16,-2 0 16,-7 0 0,1 0 0,-19 0 0,6-4 16,11 4-24,-13 0 8,0-5 0,-4 5 0,0 0 48,0-4-24,-2 4 40,2 0-64,-16-4 40,-5 4-32,-6-4 0,-9 0-16,36 4 8,-41 0 16,-5-4 0,0 4-32,-4-7 8,50 7 8,-52-4-40,-4 0 24,-2 0 8,-5 4-8,63 0 16,-66-4-24,-5 4-16,-4 0 24,-2 0 8,77 0 8,-81 0-16,0 0 24,-4 0-24,-3 0-24,88 0 40,-89 0-16,-5 2-24,-1 2 8,-7-2 16,102-2 16,-100 4-32,0-2-8,0-2 0,0 2 0,100-2 40,-102 0-40,0 0-16,1 2 16,1-2 0,100 0 40,-100 0-8,0 0 0,-4 3-8,0-1 16,104-2 0,-106 2-16,2 0 8,4 0 0,-2 0 0,102-2 8,-102 2 0,0 2 0,0 0 0,4 3 24,98-7-24,-97 6 32,5-2-24,-1 0 40,1 2-24,92-6-24,-91 2 24,-1 5 24,0-3-32,3 2 0,89-6-16,-85 6 8,-1 1 0,3 1-16,-2-2 0,85-6 8,-85 6-16,-1 1 16,1-3 16,2 0 0,83-4-16,-79 2 32,0 0-16,2 0-8,2 0 16,75-2-24,-75 2 8,0 0 8,2-2 0,0 0-24,73 0 8,-64 0 8,4 0-16,1 0 16,3 3 0,56-3-8,-56 0-8,2 0 0,2 0-8,0 0 24,52 0-8,-50 0 8,2 0 8,5 2 0,-1-2 8,44 0-24,-40 0 40,5 0-32,2 0 16,4 0-24,29 0 0,-25 0 16,2-5 0,6 5-8,9-4 8,8 4-16,-17-4-8,13 0 16,0 0-16,2 0 24,2 4-16,-2 0 0,2-5-8,4 1 8,0 0-8,-4 4 8,19-4 0,-13 4 16,21-4-16,-2 4 16,-25 0-16,27-4 0,4 4-16,4-4 8,5 4-32,-40 0 40,46-5 0,2 5-16,6 0 8,6-4 16,-60 4-8,62-4-16,5 4 40,4-6 0,-3 2-16,-68 4-8,73-7 0,2 1 0,4 0 0,4 0 16,-83 6-16,86-7 0,3 1 8,-2 0-16,7-11-8,-94 17 16,96-4 0,2-13-16,3 13 32,1-12 8,-102 16-24,104-4 24,3-13 16,1 17-8,4-6 8,-112 6-40,112-7 56,3 3-8,-1-2 0,1 0 8,-115 6-56,114-4 40,0-3 16,-1 7 16,-1 0 0,-112 0-72,106 0 105,0 0-9,-4-4 16,-4 0 48,-98 4-160,100-4 152,-2-2 72,-3-1 16,-3 1 24,-92 6-264,85-16 272,0 11-40,-1-1-16,-5 0-32,-79 6-184,77-6 208,0-1-40,-5 1 0,1-10-32,-73 16-136,73-5 64,-2 5 0,-3-4-24,-3 0-16,-1 4 8,-64 0-32,67 0 24,-3 0-16,1 0-8,-3 0-8,-62 0 8,59 0 0,-5 0-24,-2-4 48,-2 4-48,-50 0 24,50 0 32,-1 0-24,-3 0-8,-2 0 32,-44 0-32,44-4 0,-5 0-8,3 4-8,-3-5-8,-39 5 24,40 0-16,-1 0 16,1 0-16,1 2 32,-41-2-16,42 3-8,4 1 16,-2 2 24,1 0-40,-45-6 8,46 9 0,-2 7 8,-1-12-16,3 5 8,-46-9 0,46 8 0,4 0-24,0-1 16,0 9 0,-50-16 8,48 4-8,-3 5 8,-1-1 0,-2 0 0,-42-8 0,41 9-24,-1-3 8,-3 0-8,1 0 8,-38-6 16,37 4-8,-2 1-16,3-1 16,-1-2 0,-37-2 8,40 2 0,-1-2 8,3 0-16,2 2-8,-44-2 16,43 2-8,5 0-8,0 2 32,0-2-24,-48-2 8,48 7 0,2-5 8,-5 0-24,-1 2 24,-44-4-8,44 4 0,-5-2 8,1 2 24,-3-2-32,-37-2 0,38 3 8,1-3-16,-1 2 24,1-2 8,-39 0-24,36 2 0,-3 0 8,2 0-40,-1 0 32,-34-2 0,33 2 16,-2 0-16,-2 2 24,2 3-32,-31-7 8,29 4-8,1 2 8,-1 0-64,-2 0 56,-27-6 8,27 17-56,0-13 48,0 13 48,0-13-40,-27-4 0,25 6 16,2 11-16,-2-13-40,2 4 0,-27-8 40,25 9-16,2-1-16,0 0 0,2 1 72,-29-9-40,31 8-8,-2-2 32,1 3 0,-1-3-40,-29-6 16,29 6 24,0 0-40,2-2 24,-2 1-8,-29-5 0,29 6-8,-4-2 24,2-2 0,-2 2 8,-25-4-24,25 2 0,0 0 0,0 0-8,0-2 8,-25 0 0,25 0 24,0 0-16,2 0 8,0 0-8,-27 0-8,29 0 32,0 0-40,1 0 24,1-4 16,-31 4-32,29-4-8,2 0 24,0 0-16,1-2-16,-32 6 16,31-5 32,0-1-24,2 2 0,-2 0-8,-31 4 0,34-4 0,-3 0 8,2-1-8,1 5 0,-34 0 0,31 0-16,0 0-24,2 0 32,-2-4 16,-31 4-8,30 0-32,1 0 16,-2 0-8,2 0-24,-31 0 48,31 0 8,3 0-24,-3 0 8,2 0 24,-33 0-16,31 0 8,3-4-8,-1 4 16,0 0-32,-33 0 16,35-4-8,1 4 0,-1-4 16,1 0-16,-36 4 8,37-5-8,3 5-8,-1-4-8,5 0 0,-44 4 24,43 0-16,1-4 8,2 0 8,-5 4-24,-41 0 24,42-4 8,-2 4-32,-3-5 24,3 5 0,-40 0 0,39 0-8,1 0-8,-1 0-8,3 0 0,-42 0 24,41 0-40,1-4 24,0 4 0,-3-4-24,-39 4 40,40 0-32,-1-4 16,1 0-8,-1 0 40,-39 4-16,40-4 8,-3-1 8,1 1-16,-1-2 0,-37 6 0,37-6 0,1-1 8,-3 1 16,-1 0-16,-34 6-8,33-17 0,2 17 0,1-6 8,-3 0 0,-33 6-8,35-6 0,1-1 0,1 1-8,0-11 0,-37 17 8,40-4-8,0 0 0,-3 0-8,3-2 0,-40 6 16,37-6-16,2-1 0,-1 3-8,1-2-8,-39 6 32,40-6-8,0-1-24,-1 1 16,1 0 16,-40 6 0,39-4 16,5 0-40,-5-3 16,3 3-16,-42 4 24,44-4-40,-3 0 40,5 0 0,0 4-8,-46 0 8,43-4 0,3 4 8,2-5-24,-2 1 0,-46 4 16,48-4-16,-3 0-16,-1 4 8,2 0 16,-46 0 8,46 0-40,-1 0 24,3 0 0,0 0 16,-48 0 0,48 0-32,0 0 16,-2 2-8,1 2-8,-47-4 32,48 4-16,2 3-16,2-1-16,2 0 40,-54-6 8,56 6-40,1 3 8,1 7 0,-2-10-16,-56-6 48,56 19-32,-2-10 24,-2 9-8,0-12-24,-52-6 40,48 21-8,0-14-8,-4 9-8,-1-10 16,-43-6 8,40 9 0,-3-1-8,-1 0 16,-5-1-8,-31-7 0,27 6-32,-2 0 24,-4-2-24,-3-2 16,-18-2 16,7 2 8,9 1-8,-12-3 8,1 0 32,-5 0-40,0 0 16,0 0-24,0-5-24,0 1 8,0 4 24,0-4-48,-2 0 0,-3 0 32,-1 0-40,6 4 56,-6 0-32,0 0-24,-1-5-8,1 1 16,6 4 48,-6-4-72,0 4 0,-3 0 8,1 0-8,8 0 72,-17-4-32,13 0 16,-4 0 0,-9-1 16,17 5 0,-6-4-8,-11 0-8,9-2-16,-13 0-24,21 6 56,-16-7-56,-3 1 32,0 0 8,-4-11 0,23 17 16,-23-4-32,-4-2 8,-4-11 16,-2 13 8,33 4 0,-38-17 16,-3 13-16,-3-12-8,-4 11-24,48 5 32,-52-6-32,-2-13 32,0 15 0,-2-14 16,56 18-16,-60-7 32,-1-11-16,-1 11 8,-1-13 16,63 20-40,-64-7 16,-3-18 0,1 19 24,-5-21-24,71 27-16,-69-17 16,1 11 8,1-19 0,5 19 0,62 6-24,-65-19 0,-1 13 16,-1-13-8,-6 13 0,73 6-8,-70-21 24,-5 17-40,0-2 32,-2-11-40,77 17 24,-75-4 32,0-2-24,0 0 0,2-1 16,73 7-24,-72-6-8,-1 2 24,0 0 16,0 4-64,73 0 32,-68 0-8,3 0 8,5 2-24,2 4 24,58-6 0,-57 6 8,3 1 0,-2-1-8,2 0 0,0 0 40,54-6-40,-56 7 32,0-1-8,-3-2 8,1 0-32,58-4 0,-60 4 16,-1 0-8,-1-1 32,0 1-16,62-4-24,-65 2 8,-6 0-8,-3 2-8,-6 0-24,80-4 32,-79 6-48,-2 1 0,2-1-24,-2-2 16,81-4 56,-81 4-64,0 0 16,-4 3-16,3-1 16,82-6 48,-81 6-72,2 0-8,6 3 32,3-3-24,70-6 72,-67 8-40,5-2 8,3 3 16,3-1-24,56-8 40,-54 8-72,2 1 0,2-1-17,2 0-7,48-8 96,-43 7-88,3-1 8,3 2-24,-1-2 32,38-6 72,-35 7-80,2-1 8,1-4 24,-1 0-8,33-2 56,-33 2-80,-2 0 16,3 0-16,-1 0 24,33-2 56,-29 2-56,0 1 8,2-1 40,4 0-24,23-2 32,-19 2-32,11 0 8,-9 0-8,15 0 16,2-2 16,-2 2-32,2 2 8,0 0-16,4 3 16,-4-7 24,23 4 0,0 2 8,10 0 16,9 1-40,-42-7 16,56 16 16,13-12-8,12 3 16,12 9 32,-93-16-56,104 4 32,11 3 8,5 11-32,1-11-16,-121-7 8,121 18-32,-5-11-32,-3 11-8,-5-11 16,-108-7 56,104 16-32,-4-10 0,-5 1 24,-5-5-8,-90-2 16,87 4-16,1-4 0,-1 0 0,0 0 80,-87 0-64,88-4 64,-1 4 88,0 0 8,3-4-40,-90 4-120,91 0 104,-1 0-40,-1 2-16,1 4 8,-90-6-56,87 6 56,0 0-24,-1 1-8,-1-1-8,-85-6-16,90 6-8,-1-4 8,0 0 0,1 0 8,-90-2-8,83 2 24,-2-2-8,-2 0-8,-2 0 0,-77 0-8,73-6 0,-2 0 40,-3-11-8,-1 13-8,-67 4-24,64-6 8,1-13-8,-5 15-16,1-13 8,-61 17 8,56-4-16,-2-12 8,-2 9 16,-2 1-8,-50 6 0,48-19-24,0 19 0,-5-6-8,-1 2 0,-42 4 32,39-4-16,3 0-16,-5 4-8,3 0 24,-40 0 16,39-5 0,-1 5-16,1 0-16,-1 0 0,-38 0 32,35 0-48,-2 3 32,-1-1-8,-5 2-16,-27-4 40,25 2-24,0-2 0,-2 0 0,2 0 48,-25 0-24,27 0 8,0 0-8,6 0 16,4 0-48,-37 0 32,42 0-16,6 0-8,4 0 8,4 6 16,-56-6 0,56 6-8,7 13-8,-3-11 0,2 11-32,-62-19 48,65 17-40,-1-1 16,1-7-16,-1 14 0,-64-23 40,58 8-8,3 11-24,-1-13 16,3 0 16,-63-6 0,64 6-32,3-1-8,-3-3 16,3 0 8,-67-2 16,60 0 8,-2 0-8,0 0-8,-6-7-56,-52 7 64,48-16-216,-8 10-144,-11-15-64,-12 0 16,-17 21 408,0-23-288,-7-6 96,-32-6-3697,39 35 3889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2:55.80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23 119 8201,'0'0'0,"0"-4"184,0-3-128,0 7-56,4-20 40,0 15-8,-4-13 0,-2 14-48,2 4 16,-4-7 16,0 1 0,0-11-16,0 17 16,4 0-16,-2-4 8,-3 0-16,3 4 16,0 0 16,2 0-24,-2 0 8,2 2 0,0 2 8,0 0-8,0-4-8,0 7 0,4 9 32,1-11-16,1 11 0,-6-16-16,6 6 16,0 3-16,13 7 16,-13-11 0,-6-5-16,27 6 32,-4 0 0,4 0-16,7 1 16,-34-7-32,33 6 24,4-2-8,5 2 0,2 0-16,-44-6 0,47 7-8,3-3 8,4-2 0,0 2-8,-54-4 8,55 2 16,-1 0-8,2 2 8,-4-2 8,-52-2-24,56 0 16,-2 0 24,0 0 0,-2 0 8,-52 0-48,52 0 24,-2-4 0,-2 4 0,2-4-16,-50 4-8,50 0 24,0 0 0,2 0-8,0 0-8,-52 0-8,48 0 40,-1 0-40,1 0 40,-2 2-64,-46-2 24,48 2-32,-2 0 40,2 3-16,-1-1 16,-47-4-8,46 2 8,2 2-32,-2-2 8,-1 0 16,-45-2 0,46 0-8,0 0 24,2 0 8,0 0 0,-48 0-24,48 0 49,-1 0-41,3 2 24,0-2-16,-50 0-16,50 0 8,4 0 0,0 0-8,5 0 32,-59 0-32,62 0 16,0 0 8,1 0-16,-1 0-8,-62 0 0,61 0 0,1 0 8,2 0-8,-1 2 16,-63-2-16,66 0-24,-1 2 24,-1-2-16,1 2-32,-65-2 48,62 2 8,1 1-8,-3-1 24,-2 0-24,-58-2 0,59 0 24,-3 0-24,-2 0 0,0 0 0,-54 0 0,54 0 8,2 0-32,2 0 32,1-4-16,-59 4 8,56-7-24,0 1 40,-4 0-16,0 2 16,-52 4-16,54-7 24,-4 1-24,4 2 0,0-2 16,-54 6-16,54-4-16,0-1 0,0-1-8,-2 2 0,-52 4 24,52-6 16,3 2 8,-6 0-8,3-3 32,-52 7-48,50-4 0,-2 0 8,2 4 8,-4-4-24,-46 4 8,46 0 8,-1-4 0,1-1-8,4 1 8,-50 4-8,48 0 16,2-4-16,-2 0 0,-2 4 16,-46 0-16,47-4 0,-3 4-8,0-4 24,-1-1-48,-43 5 32,46-4 0,0 0 0,2-2-32,-2 2 40,-46 4-8,47-6-24,1-1 0,-2 1 0,0 0 0,-46 6 24,48-6-32,-3-1 32,3 3 8,0 0 0,-48 4-8,44-4 8,2 0-8,-3 4 0,-1-4-16,-42 4 16,41 0-8,-3 0 8,-1-5 0,1 5 8,-38 0-8,37 0 8,1 0-16,-1-4 16,1 4-16,-38 0 8,37 0-8,-2 0 8,1 0-24,-3 0 40,-33 0-16,35 0-24,-1 0 8,1 0 8,-2 0 0,-33 0 8,38 0 8,-3 0-16,3 2 0,-1 0-8,-37-2 16,37 2-8,1-2 0,1 3 0,-1-1-25,-38-2 33,37 0-40,-1 2 32,1 0-8,-2-2 24,-35 0-8,34 0 16,-1 0-24,0 0 8,-4 0 8,-29 0-8,28 0 8,-1 0 8,0 0-16,0 0-16,-27 0 16,25 0-24,0 0 32,-3 0-8,1 0 24,-23 0-24,23 0 16,0 0-16,2 0-8,0 2-24,-25-2 32,23 2-8,4 0 0,-2 0 8,4 0 16,-29-2-16,31 2 8,0 0 0,3 2-16,-1-1 24,-33-3-16,29 4-8,2-2 0,1 2 0,-1-2-16,-31-2 24,31 2-8,-2 0-8,2-2 24,-2 0 16,-29 0-24,32 0 0,-1 0-8,-2 0-16,2 0-8,-31 0 32,29 0-16,5 0 8,-3-4 8,2 4-32,-33 0 32,33 0 0,1-4-8,1 4 8,0 0 16,-35 0-16,38 0-16,1 0 16,-1 0 0,3 0 0,-41 0 0,40 0 0,1 2-8,1 0 16,-2 0-16,-40-2 8,37 2-24,3 0 24,-1 0-8,-1 0-8,-38-2 16,39 3-8,-1-1-24,1 0 32,5 0 8,-44-2-8,41 2-8,5-2 0,-4 0-32,-1 0 8,-41 0 32,40 0-40,-1 0 32,-1 0 0,-3-4 8,-35 4 0,36 0 0,-5-4-32,-4 4 24,-2 0-8,-25 0 16,21 0-8,-3 0-8,-11 0 24,-1 0-16,-6 0 8,4 0-8,0 0 24,-4 0-8,-2 0 0,2 0-8,-8 0 40,-17 0-16,2 0-24,-4 2 24,27-2-24,-31 2 16,-7 2-8,-1-2 8,-5 0 8,44-2-24,-48 2 16,-6 2 0,-6-2 40,-9 0-64,69-2 8,-73 2-8,-6-2 8,-4 0-24,-4 3 16,87-3 8,-92 0-32,-8 0 8,-4 2-8,-6-2 32,110 0 0,-112 0 24,-3 0 8,-1 0-16,-5 0 0,-4 0 8,125 0-24,-125 0-16,1 2 16,-1 4 0,-2 0-32,127-6 32,-131 17-24,-4-11 16,-1 15 16,1-13 16,135-8-24,-137 21 32,2-4-16,2-1-48,-1 1 40,134-17-8,-129 19-8,5-3 0,-3 5 16,4 0-8,123-21 0,-123 8 40,5 15-16,3-17 0,-1 11-16,116-17-8,-115 6-8,1 3 24,4-1-24,6-2 8,104-6 0,-104 6 8,2 1-32,2-1 40,4-2 0,96-4-16,-93 2 40,3 0 16,5-2-32,8 2-8,77-2-16,-71 2 24,7-2-8,3 2 8,7 1 9,54-3-33,-46 0 8,9 0 16,10 0-8,10 0 24,17 0-40,-4 0 32,2 0 16,2-5 8,6 5-40,-6 0-16,25 0 8,2 0-8,11-4 0,5 4 16,-43 0-16,52 0 24,5-6 8,3 2-24,4 0 0,-64 4-8,67-5 16,6 1 0,4 0-8,0 0-32,-77 4 24,83-4-16,2 0 8,3-1 8,5 5 24,-93 0-24,94-4 32,4 0 16,6 0-24,2 4-8,-106 0-16,108-6 0,4 2-8,-2-3 24,3 1 0,-113 6-16,112-6-16,3-11 0,-3 13 8,-2-2 24,-110 6-16,110-17 24,-1 13 0,1-13-32,-2 11 0,-108 6 8,108-16-8,-2 11 16,0-1-8,0 0-8,-106 6 8,104-17 0,-2 13-24,-2 0 56,-2-2 24,-98 6-56,96-17 48,-5 17 24,1-6-40,-3 0-16,-89 6-16,90-5 40,-3-1-8,0 2 8,-3-2-8,-84 6-32,79-4 32,0-1-24,0 1-8,-2 0-8,-77 4 8,75-4-40,-3 4 24,1-4 8,-4 4 16,-69 0-8,69-4 8,-5 4 0,-2 0-8,1 0-8,-63 0 8,60 0 8,1 0 8,3 0-32,0 0 8,-64 0 8,67 0-16,0 0-16,-5 0 24,-2 0 0,-60 0 8,63 2-16,-5 0-16,0 2 40,1-2-48,-59-2 40,56 4-24,-4-2 32,-2 0-24,-3-2 16,-47 0 0,48 0 8,0 2-24,0-2-8,-2 3 48,-46-3-24,48 0 16,-5 0-8,1 0 16,0 0-16,-44 0-8,39 2 16,-1 0-40,-1 0 16,-2 0 0,-35-2 8,36 2-8,-1 0 40,1 0-16,-3 0 0,-33-2-16,35 2 16,1 0-16,-1-2 8,0 0 0,-35 0-8,36 0 8,-3 0-32,2 0 32,1 0-16,-36 0 8,35 0 0,2 0 48,-3 0-48,1 0 0,-35 0 0,33-4 0,3 0-32,-1 4 48,0-6-24,-35 6 8,34-4-8,-1-1 8,-2 5 0,0-4 8,-31 4-8,32-4 8,-3 4-8,0-4 32,-2 4-24,-27 0-8,29 0 8,-2 0 16,0 0-24,0-4 8,-27 4-8,29 0 16,0 0-32,-1 0 32,1 0-8,-29 0-8,27 0 8,2 0 8,0 0-24,0 0 32,-29 0-24,27 0-8,2 0 8,-2 0 8,4 0-8,-31 0 0,32 0-8,-1 0 40,2 0-32,-2 0 0,-31 0 0,32 0 0,1 2-40,-2 0 32,0 0 8,-31-2 0,31 2-24,1 0 32,-1 2-32,0-2 16,-31-2 8,31 3 8,3 1-24,-3-2 16,2 2-8,-33-4 8,31 4-16,3-2 24,-1 0 0,4 0 0,-37-2-8,36 0 16,-1 0 8,2 0-8,-1 0-8,-36 0-8,39 0 40,1 2-32,-1-2-8,1 0-8,-40 0 8,37 0 0,3 2 8,-5-2 0,3 0 0,-38 0-8,35 0-16,-2 0 8,3 0 8,-1 0 0,-35 0 0,35 0 24,1 0-32,1 0 0,3 0-24,-40 0 32,39 0-40,-1 0 32,-1 3-24,-1-1 32,-36-2 0,37 2-8,-2 2-16,-1 0 8,1 0 0,-35-4 16,33 6-16,5-3 0,1-1 8,-1 0-8,-38-2 16,41 2 8,-1 0-16,-1 0 8,3-2 8,-42 0-8,39 0 8,1 0-16,0 0 16,-1 0-24,-39 0 16,40 0-32,-1 0 40,-1 0 8,-3 0-8,-35 0-8,33 0 16,3 0-8,-3 0-8,0 0 8,-33 0-8,33 0-8,1 0 16,-1 0-24,2 0 40,-35 0-24,38 0 0,-1 0-16,3 0 32,1 2-24,-41-2 8,44 2 8,-2-2-8,-1 0-8,3 0 8,-44 0 0,39 0 8,3 0-8,0 0-16,-1 0 0,-41 0 16,44 0-16,-2-4 0,-1 0 16,1 0 16,-42 4-16,39 0-16,3-5-16,-3 1 24,1 4-8,-40 0 16,39-4 0,-1 0 8,1 4-16,-1 0 16,-38 0-8,35 0 0,1 0 0,-3 0-16,2 2 0,-35-2 16,36 2-40,-3 0 32,0 0 16,-2 0-8,-31-2 0,34 2 40,1 1-40,-2-1 0,3 0 0,-36-2 0,35 0-16,0 0 16,3 0 8,-1 0 0,-37 0-8,36 0-8,-1 0 16,-4-7-40,3 3 40,-34 4-8,33-6 0,-2 0-16,0 0 16,3-1-16,-34 7 16,33-6 0,0 0-8,-2 0-8,1-1-8,-32 7 24,31-4 8,0-2-24,0 0 0,0 2 16,-31 4 0,29-7-64,3 1 32,-3 0 16,0 2-48,-29 4 64,29-5-32,0 1 24,0 0-32,0 0 40,-29 4 0,27 0 8,0-4-16,1 0 8,-4 0 8,-24 4-8,28-5 8,1 1 0,-2 4-8,0 0-24,-27 0 24,27 0-16,-2-4 0,-2 4 8,2-4 8,-25 4 0,22 0-16,3 0 8,-2-4 8,0 4-16,-23 0 16,23 0 0,0 0 16,-4 0-8,1 0-8,1 0-8,-21 0 8,21 0-40,0 0 24,2 0-16,0 0 24,-23 0 8,20 0-8,3 0 16,2 0-16,0 2 0,-25-2 8,27 2-16,-2 0 8,0 0 8,0 0-16,-25-2 16,25 2-8,0 0 8,0 0-8,0 3 16,-25-5-8,25 2 8,-2 0-8,0 0-24,2-2 24,-25 0 0,25 2 0,-2-2-24,2 2 80,-3 0-64,-22-2 8,19 0-16,0 0 0,-13 0-33,15 0 25,-21 0 24,4 0-16,0 0 16,2 0 8,-1 0 8,-5 0-16,4 0 24,0 0 9,-4 0-17,0 0 0,0 0-16,0 0-8,0 0-8,0 0 0,0 0-33,0 0 138,0 0-186,0 0 105,-2 0 8,2 0-16,0 0 25,0 0-1,0 0 0,0 0-8,0 0-105,0 0 170,0 0-57,0 0-40,4 0 8,-4 0 8,4 0-8,0 2-48,-4 0 47,0-2 9,5 0 9,-5 0-18,0 0 9,0 0-32,-3 0 16,1 2 0,-4-2 8,6 0 8,-4 0-16,-2 2 16,-3 0 24,-7 3-24,16-5 0,-4 4 24,-5-2 16,-9 2-64,9 0 40,9-4-16,-21 4-16,13 0-8,-15-1 40,5-1 8,18-2-24,-19 4 17,0-2-26,0 2 9,1-2-8,18-2 8,-21 4 17,-2-2-34,-2 3 17,0-3 25,25-2-25,-27 2-17,-2-2 34,0 0-17,0 0-25,29 0 25,-34 0 0,3 0-16,-4 0 16,1 0 16,34 0-16,-35 0 0,-4 0 8,1 0-8,3 0 9,35 0-9,-36 0-17,3 0 50,0 0-33,2 0-16,31 0 16,-34-4 0,3 4 0,-2 0 8,-3 0-8,36 0 0,-35 0 8,-2-5-24,1 5-1,-3-4 25,39 4-8,-40-4 17,-1 0-17,-3 0 0,0 4 8,44 0-8,-45-7 16,-3 1 24,-2 0-8,-2 0-32,52 6 0,-56-7-32,-3 1 0,3 0 0,-4 0 24,60 6 8,-60-6 16,-1 1 8,-1 1-16,-1 0 8,63 4-16,-60-4 0,4 4-16,8-4 16,6 4 0,42 0 0,-39 0 0,1 0 0,3 0 0,2 0-8,33 0 8,-36 2-16,-1 2-17,0-2 1,-3 0 8,40-2 24,-39 2-32,-5-2 8,0 0-16,-2 0 56,46 0-16,-50 0 32,-4 0-16,-2 0 16,-4 0-64,60 0 32,-67-4-8,-1 0 8,-7 0-32,-4 4-8,79 0 40,-86-4-40,-1 4 0,2-5 8,-1 5-8,86 0 40,-81-4-16,6 4-24,1 0 24,1 0 16,73 0 0,-71 2-24,2 0 0,3 3-48,1 1-16,65-6 88,-62 16-104,2-9-24,-3 1 16,3 9-16,60-17 128,-60 6-96,1 0 56,5 2-16,-4 1 40,58-9 16,-58 8 16,-1 0-32,1 1 8,2-1 8,56-8 0,-56 6-24,2 3 24,-2-1 0,-1 0-16,57-8 16,-58 9-16,-2-1-40,2 0 24,-1-2 0,59-6 32,-58 17-72,2-15 64,0 4-48,0-1 40,56-5 16,-57 4 0,3 0 0,0 0 0,0 2 0,54-6 0,-54 7-8,2-3 0,2 2 8,0-2 0,50-4 0,-48 6 0,1-1-8,3-1-8,2 0 16,42-4 0,-37 2-16,4 4 24,-1-2 0,5-2-24,29-2 16,-29 5 16,2-1-24,2 0 8,-2 0 8,27-4-8,-27 6-24,2-4 24,2 3 0,0-3 0,23-2 0,-21 2 32,1-2-40,1 2 8,2-2 16,17 0-16,-19 0-8,1 2 8,1-2-8,-2 0-8,19 0 16,-16 0-24,-1 0 16,0 0 0,1 0 8,16 0 0,-8-4 16,-11 0-8,13-1-8,-13 1 16,19 4-16,-6 0 24,-13-4-16,11 4 16,-11-4-24,19 4 0,-9-4 0,-7 0 0,10 4-8,-11-5 8,17 5 0,-6-4-8,-15 0 8,15 0 8,-15 4-16,21 0 8,-8-4-8,-13 4 32,4-4-32,0 4 0,17 0 8,-8 0 8,-15 0-24,15 0 40,-17 0-24,25 0 0,-17 0 0,-1 0 0,-1 0-24,2 0 40,17 0-16,-16 0-8,-1 2-8,0 0 24,1 0-24,16-2 16,-17 2 0,-2 0-8,1 0 8,-1 0 0,19-2 0,-21 4 24,0-2-16,3 0-8,-5 1 8,23-3-8,-23 2-40,-2 0 48,0 0-16,0 2 0,25-4 8,-25 6 8,2 0-24,0 1-8,0-1 16,23-6 8,-23 6-32,1 0 16,1 1-24,0 1 8,21-8 32,-19 8-16,3 1-8,-1 7 32,9-14-40,8-2 32,-17 7-24,11-1 0,-3 0-8,1 0 24,8-6 8,-8 7 8,2-3-32,-1 2 16,3-4-8,4-2 16,-2 6-40,2-4 48,0 0 8,0 1-8,0-3-8,6 2 8,1 0 0,11 0-16,-12 0 40,-6-2-32,21 0 0,-14 2 0,20 0 16,-7-2-16,-20 0 0,23 0 32,2 2-8,0-2-24,4 0 8,-29 0-8,34 2 24,3-2 0,3 2 8,3-2 0,-43 0-32,46 0 24,0 0-8,2 0 8,-1 0 8,-47 0-32,50 0 24,4 0 16,1-4-8,1 0-16,-56 4-16,58-4 32,0 0-32,-2-3 0,3 3 16,-59 4-16,60-6 16,-2 0 8,3-1 16,-1 1-40,-60 6 0,60-6 8,-2-11 16,1 17-8,1-6 0,-60 6-16,58-4 16,3 0-8,3 0 0,-4-1 16,-60 5-24,63 0 16,-3 0-16,-4 0-8,0 0 8,-1 0 8,-55 0-8,52 0 8,2 0-16,-2 0-8,-2 0 8,-50 0 8,47 3 8,-1-3 32,-2 0-24,2 0 8,-46 0-24,45 0 8,1 0-16,-2 0 56,0 0-32,-44 0-16,41 0 24,3-5 8,-3 5-8,1-4 16,-42 4-40,42-4 56,-1 0 16,1 4-16,-3 0 8,-39 0-64,42-4 24,4 4-8,-3 0 0,1-4 8,-44 4-24,40 0 16,-3 0 16,1 0-40,-3 0-24,-35 0 32,37 0 0,1 0-8,-1 2-8,5 0 16,-42-2 0,41 2-8,3 0 0,2 0 16,2 0 8,-48-2-16,46 2 8,-1 0 0,1-2-8,0 2 8,-46-2-8,46 0 24,-3 0 8,3 0 16,-2 0 0,-44 0-48,45 0 40,-1-4 0,0 0 24,0 0 0,-44 4-64,45-4 64,1-1 16,2 1-32,2 4 8,-50 0-56,52-4 8,-4 4-8,2 0-8,-7 0-24,-43 0 32,44 0 24,0 0-16,-3 0-16,3-4-8,-44 4 16,44 0-8,-1 0 8,5-4 8,-2 4-8,-46 0 0,50 0-16,-2-4-8,2 4-8,0 0 32,-50 0 0,49 0 0,4 0 0,-4 0 16,1 0 0,-50 0-16,48 0 24,-2 0-16,0 0-8,-5 0-8,-41 0 8,42 0 32,0 0-56,1-4 48,1 4-16,-44 0-8,44-5-8,3 1 8,-3 0 8,0 0 0,-44 4-8,44 0 0,-5-4 0,3 0-32,-3 4 24,-39 0 8,38 0-8,1 0 24,1 0-32,-3 0 16,-37 0 0,42-5-32,-3 5 16,3 0 32,-1 0-16,-41 0 0,42 0-8,-2 0 0,1 0-24,-3 0 0,-38 0 32,39 0 8,-1 0-8,-3 0 8,0 0 16,-35 0-24,32 0 0,-1 0 8,-2 0 8,0 0-8,-29 0-8,25-4 32,0 4-24,0-4-24,0 0 24,-25 4-8,25-4-16,0 0 16,-2-1 16,2 1 0,-25 4-16,22 0-8,1-4 16,4 0-16,0 0-8,-27 4 16,30-4 0,-1-1-16,-2 5 16,2-4-40,-29 4 40,31 0 8,0 0-24,0-4-8,3 4 32,-34 0-8,33 0 0,0 0-24,1 0 32,-1-4-32,-33 4 24,35 0-16,1 0 16,-1-4-24,2 4 32,-37 0-8,36 0-24,-3 0-16,0 0 8,1-6-24,-34 6 56,29-5-32,0-1 24,0 2 8,-4 4 0,-25 0 0,27-4 16,-2 0-24,0 4-40,0-4-288,-25 4 336,23 0-472,0 0-32,-3 0 16,1 2-3961,-21-2 4449,0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04.34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3 406 7401,'0'0'0,"0"0"120,0 0-120,0-6 40,0-11-40,0 17 16,0-6-8,0 6-8,0-4 8,0 4 0,-3-5-8,3 5 0,0-4-24,0 4 56,0 0-24,0 0 0,0 0-8,0 0-8,0 0 32,0 2-32,0-2 8,5 0 24,-1 0-8,2 0-16,13-4 24,-19 4-24,6-6 32,17 0-24,-7-1-24,3 1-8,-19 6 24,21-6-24,0 0 24,0 0 16,-1-1 8,-20 7-24,21-6 24,0 2-16,0 0 0,2 0 0,-23 4-8,21-5 24,1 1-8,1 0-8,-2 4 0,-21 0-8,23-4-48,0 4 64,0 0-16,2-4-8,-25 4 8,23 0 48,2 0-56,2 0 8,-2 0 0,-25 0 0,27 2-32,2 0 16,0 0 8,2 4 0,-31-6 8,35 2 8,-3 2-16,3 1 16,0-3-16,-35-2 8,36 0 0,1 2 8,-1-2-8,3 0 32,-39 0-32,37 2 8,1-2-8,-1 0 24,-1 0-16,-36 0-8,33 0 40,0 0-16,-1 0-24,-1 0 0,-31 0 0,29 0-8,-2 0 24,0 0 0,0-4 16,-27 4-32,25-4 48,4 4 16,-2-5 40,0 1 32,-27 4-136,29 0 176,-4-4 16,2-2 24,0 0-32,-27 6-184,29-7 160,-2 1-40,3 2-31,-1 0-17,-29 4-72,29-4 32,2-1 24,0 5 8,5-4 0,-36 4-64,35-4 104,0-2 0,3 0-32,-1-1-24,-37 7-48,38-6 64,-3 0 0,0-11-24,1 13 64,-36 4-104,35-6 96,1 0-24,1-11 24,-4 17 8,-33 0-104,36-4 80,-1-2 48,-2-1-24,3 1 8,-36 6-112,35-6 80,0 0 8,-1 1-8,1-1-8,-35 6-72,35-4 72,3 0-32,-3 0 8,1 4-24,-36 0-24,39-4 0,-2 4 32,5 0-16,-2-5 0,-40 5-16,35 0 48,5 0-16,-3 0-40,0 0 40,-37 0-32,40 0 0,-3 0 16,3 0 8,-1 0 8,-39 0-32,42 0 16,0 0 0,-1 0 16,3 0-32,-44 0 0,44 0 0,-3 0-16,3 0-8,0-4-8,-44 4 32,41 0 8,5-4 8,-4 4 16,-1 0 16,-41 0-48,42-4 40,-3 4 0,-1-4-40,-1 4 32,-37 0-32,38-4 0,-3 4 16,2-5 16,-1 1-16,-36 4-16,37-4 48,-1 0 0,3 4-8,3-4-24,-42 4-16,39-4 16,1 0 0,-1-1 8,-1 1 24,-38 4-48,37-4 32,1 0-24,-1 4-8,1-4 0,-38 4 0,35 0-8,2-4 0,-1 4 24,1 0-32,-37 0 16,38 0 0,-3 0-16,0 0 8,-1 0 16,-34 0-8,33 2-16,0 2-16,-2 0 16,3 2-16,-34-6 32,31 6 8,2 3 16,0-1-48,1 0 48,-34-8-24,33 9-16,0-1 8,-2 0 16,1 1-24,-32-9 16,33 6 0,-4 0 8,0 0 0,0 1 24,-2-1-24,-27-6-8,27 6 16,0 0-16,1 1 0,-1 1 0,-27-8 0,25 6 0,0 0 16,2 1-56,-2-1 32,-25-6 8,27 4-8,-2 0 24,-5 0 8,1-2-40,-21-2 16,19 5 0,0-1-16,-3 0 24,3 0 16,-19-4-24,17 2-16,-1 0 0,-10 0 8,19 3-16,-25-5 24,17 2 24,0 0-40,-1 0 8,-9 0 0,-7-2 8,27 2-16,-9 0 0,1 0 8,0 0 0,-19-2 8,19 2 8,-1 0-8,1 0-8,2 0 16,-21-2-8,23 0-8,0 0 40,-1 0-8,5 0 0,-27 0-24,28 0-16,3-4-16,-2 0 16,2 0-56,-31 4 72,33-4-24,3-2 8,-1-1 16,0 3 0,-35 4 0,36-4 8,-1 0-8,1 4-8,3-6 24,-39 6-16,37-5 24,1 5-24,1-4 8,1 4-48,-40 0 40,39-4-32,3 4 16,2-4 8,2 0 24,-46 4-16,49 0-8,-1 0 16,2-4-16,-2 0-32,-48 4 40,48-5-8,0 1-8,0 4 8,-1-6 16,-47 6-8,48-4 0,0 4-48,2-4 48,0 4-8,-50 0 8,52-5-40,-4 1 64,2 4-48,0-4 16,-50 4 8,48 0 8,4-4-16,-2 4 8,2 0 0,-52 0 0,52 0 8,-3 0-8,-1 0 0,0 0-16,-48 0 16,46 0-32,2 0 56,0 2-32,2-2-8,-50 0 16,52 2 0,-3-2 0,1 0 0,-2 0 16,-48 0-16,46 0 8,2 0-8,0 0 8,-3-4 24,-45 4-32,50 0-24,-2-4 32,0 0-8,0 4-32,-48 0 32,44-5 24,-1 1-16,1 0-24,0 0 24,-44 4-8,45-6 32,1 2-32,-2 4 48,0 0-40,-44 0-8,41 0-8,1 0 16,-3 0-16,3-5 24,-42 5-16,42 0 8,-1 0 16,1 0-32,-1 0 24,-41 0-16,44 0 0,0 0 0,1 3 0,-3-3-8,-42 0 8,40 2 0,-1-2-8,-1 0-8,-1 0 32,-37 0-16,37 0 16,3 0 24,-3-5-32,3 1-24,-40 4 16,39-6-8,1 2-8,0 0 16,-3 0-8,-37 4 8,39-5 0,-1 1-32,-1 4 32,3-4 32,-40 4-32,39 0 0,-1 0 0,1-4 0,1 4 0,-40 0 0,37 0 8,5 0-32,-3 0 40,1 0-8,-40 0-8,40 0 32,-3 0 8,0 0 0,1 2-40,-38-2 0,37 0 24,3 2 16,1-2-24,5 2-32,-46-2 16,46 2-8,0-2-32,0 0 40,-1 0 64,-45 0-64,44 0 24,4 0 16,0 0-8,-3 0-56,-45 0 24,48 0 16,0 0 0,0 0-16,-2 0 32,-46 0-32,45 0 8,1 0-8,-2 0 16,2 0 0,-46 0-16,48 0 16,-3 0 8,1 0-16,2 0 8,-48 0-16,46 0 24,-3 0-16,1 0 16,-2 0-40,-42 0 16,43 2 16,-1-2-8,4 0-16,0 0 24,-46 0-16,47 0 0,1 0 8,2 0 0,-2 0-8,-48 0 0,46 0-32,2 0 32,-1 0-24,-1 0 32,-46 0-8,48 0 64,-2 0-96,0 0 40,-1 0-8,-45 0 0,46 0-16,-2-4 24,-1 4-24,-1-4 0,-42 4 16,44-4-8,-1 0 16,3 4 8,-2-4-8,-44 4-8,41 0 24,3-5-8,-2 5-8,-1 0 0,-41 0-8,40 0-16,-1 0 16,-1 0 16,3 0 8,-41 0-24,40 0 8,4 0 0,-1-4-16,1 4 16,-44 0-8,44 0 0,-3 0 0,-1-4 0,-1 4-8,-39 0 8,38-4 8,-1 4-16,3-4 24,-3 0 0,-37 4-16,40 0-16,-3-5 0,-1 5-8,-1 0 8,-35 0 16,35-4 16,1 4 0,-3 0-32,0 0 8,-33 0 8,31 0 0,1 0-8,1 0 16,0 0-8,-33 0 0,31 0-8,3 0 24,-1 2 0,-2 0-16,-31-2 0,34 2 16,-1 3-16,0-1 0,-2-2 32,-31-2-32,31 4 8,3 0 0,-1-2 8,-2 0-16,-31-2 0,34 2 8,-1 1-8,2-3 8,3 0-8,-38 0 0,37 0 0,3 0-32,-5 0 24,-2 0 16,-33 0-8,34 0 16,-3 0 8,0 0-32,-2 0 16,-29 0-8,27 0-16,-2 0 24,0 0-8,-2 0-16,-23 0 16,23 0 0,-2 0-40,-3 0 40,1 0 0,-19 0 0,19 2-16,-3 0 16,3 2-24,0-2 24,-19-2 0,21 2 0,-1-2 8,-1 0 8,0 0-32,-19 0 16,21 0-24,-3 0 16,3 0 16,-2 0 16,-19 0-24,19 0 32,-1-4-24,3 4 0,0-4-8,-21 4 0,19 0 8,2-4-8,-3-1-16,-1 1 24,-17 4-8,17-4-16,-11 4 24,17 0-8,-17-4-8,-6 4 8,21 0-24,-15 0 8,13 0 24,-15 0-16,-4 0 8,16 0 40,-11 0-24,1 0-16,11 0 8,-17 0-8,4 2-48,2 0 48,13 0 8,-15 0-8,-4-2 0,16 4 16,-11-2-32,15 3 32,-13-1 0,-7-4-16,18 2 40,-11 0-40,11 0 0,-11-2 0,-7 0 0,18 2-8,-11-2 24,15 0-16,-15 0-24,-7 0 24,25 0 8,-9 0-8,-9 0 16,17 0 8,-24 0-24,7 0 8,16 0-16,-17 0 8,15 0 0,-21 0 0,6 0 8,13 0-16,-13 2 16,15-2 16,-21 0-24,16 2-24,1-2 32,-11 0-32,15 0-8,-21 0 32,6 0 16,0 0 0,13 2 0,-13 0-8,-6-2-8,5 0-24,-1 2 8,0-2-24,-4 0 40,0 3-16,4-1 24,-4 0-24,0 0 24,4 2-16,-4-4 8,0 4-40,4 2 56,-4 1-32,0-1-40,0-6 56,0 6-16,0 0-24,0 1 24,-2-1 24,2-6-8,-2 6-8,-2 2 8,2 1 8,-2-1 0,4-8-8,-6 8-16,-1-1-8,1 1-24,0 0 8,6-8 40,-8 9-16,-1-1 0,-7 9-72,9-13 40,7-4 48,-6 6-80,-13 2 32,13 1 88,-11 7-80,17-16 40,-6 4-8,-10 5-40,9 7 0,-1-12 40,8-4 8,-17 9 0,11-1-16,0 0-8,-2 1-24,8-9 48,-17 6-24,13 0 72,-2 0-24,-1 3 40,7-9-64,-6 6 0,-2 0-24,2 1 0,-1-3 0,7-4 24,-6 6 8,-2-2-16,1 0-8,1 0 8,6-4 8,-6 2 0,0 3 8,-1-3 24,1 2 0,6-4-32,-6 4-24,2-2 8,-2 0-16,-1 2 16,7-4 16,-6 2-8,0 1 8,0-1 0,-3-2 0,9 0 0,-6 0 8,-2 2-16,-9-2-8,13 2-32,4-2 48,-17 0-8,11 0 16,-13 2-16,11-2 16,8 0-8,-21 0-24,5 0-16,-3 0 32,0 0-16,19 0 24,-21 0 0,1 0-16,-3 0-16,0 0 16,23 0 16,-25 0-8,0 0-16,0 0 8,-2 0-24,27 0 40,-27 0-8,0 0 48,0 0-24,-2 2 40,29-2-56,-30 2 16,1-2-8,-2 2 40,0 0-40,31-2-8,-29 0 40,-2 2 0,1 0-40,-1 0 0,31-2 0,-31 3-24,0-1 24,0 0 0,-1-2 8,32 0-8,-29 0-8,-4 0 0,2 0-8,0 0 24,31 0-8,-34 0 0,3 2-32,0 0 32,-2 0-8,33-2 8,-29 2 0,-3 2 8,5 2-32,2-4 24,25-2 0,-25 5 0,0-1 8,-2 0 32,2-2-72,25-2 32,-25 2 8,3-2-32,-3 0 32,2 2 8,23-2-16,-23 2 8,-2-2-8,2 2-24,-2-2-8,25 0 32,-25 0-8,2 0 0,-2 0-16,2 0 24,23 0 0,-25 0-16,0 0 8,0 0 0,0 0 16,25 0-8,-24 0-24,-1 0 64,0 0-32,0 0-16,25 0 8,-25-4 8,0 4-16,0-4 8,0 0-24,25 4 24,-25 0 24,-2-4-32,2 4-8,-2 0 40,27 0-24,-27 0 0,0-4-16,-2 4 32,-1 0-24,30 0 8,-29 0-32,2 0 56,0 0-48,0 0 40,27 0-16,-29 0 8,2 0-8,2 2-8,-2 0-16,27-2 24,-23 2-8,-2-2 16,-2 2 16,2-2-24,25 0 0,-27 0-16,2 2 32,0 0-16,2 0 16,23-2-16,-25 2 8,2 0-24,1-2-8,-3 2-8,25-2 32,-25 0-16,0 2 32,2 1-40,-2-3 56,25 0-32,-25 2-8,-2-2 8,2 0 24,-2 2-32,27-2 8,-27 0 0,0 0-16,-2 0-8,2 0 8,27 0 16,-30 0-8,-1 0-8,2 0-8,0 2 88,29-2-64,-29 0 24,-2 2 24,-1 0 0,-1 0-88,33-2 40,-33 2 8,2 0-16,-3 0 0,1 0 32,33-2-24,-31 2 0,-2 0-8,-1 1 16,3-1-8,31-2 0,-31 4 0,2 0 0,0-2 0,-3 0-16,32-2 16,-29 4-8,-2 0-8,2 1 16,-2-1-16,31-4 16,-33 4 8,-1 0-8,1-2 0,0 2 0,33-4 0,-32 2 8,1 0-24,2 1 24,-2-3-24,31 0 16,-31 2 0,2-2 0,0 2-32,-3 0 64,32-2-32,-31 0-8,0 0-16,0 0 8,-1 0 8,32 0 8,-29 0-32,-2 0 16,0 0 16,0 0-32,31 0 32,-31 0 0,1 0-16,1 2 8,0 0 8,29-2 0,-29 2 0,0 0 8,2 0 0,0 0-16,27-2 8,-25 0 24,-2 0 8,2 0-40,-2 0-8,27 0 16,-25 0-16,-2 0 8,2-4 16,0 4-16,25 0 8,-25 0 0,0 0 0,2-4 8,0 4-8,23 0 0,-23 0 8,0 0-16,1 0 8,-1 0-8,23 0 8,-21 0 0,0 0-16,0 0-16,0 2 24,21-2 8,-20 2 0,1 0 0,-2 2 0,2-2-8,19-2 8,-20 5-32,1-1 24,0 0-8,3 2 0,16-6 16,-19 4 16,2-2-40,-2 0 24,1 1 24,18-3-24,-19 0 0,0 2 8,3-2-8,-5 2 0,21-2 0,-19 2-8,0-2 8,-3 0-16,1 0-8,21 0 24,-23 0-24,-2 0 8,0 0-8,2 0 32,23 0-8,-25 0-40,2 0 32,0 0 24,-2 0-48,25 0 32,-27 0 56,0 0-48,0 0-32,0 0 16,27 0 8,-27 2-80,2 0 48,-4 0 32,2 0 0,27-2 0,-27 2 32,-2 0-56,0 2 8,0 1 8,29-5 8,-30 6-32,-1-2 8,0 0 32,0 0-32,31-4 24,-33 7 24,-3-1 8,3 0-48,0-2 32,33-4-16,-34 2-16,-1 2 8,2-1 0,-1 1 16,34-4-8,-35 2 0,-5 0-24,5 0 32,-2 0 0,37-2-8,-38 0 0,5 0 0,0 2-8,-1-2-32,34 0 40,-33 0-8,0 0 8,0 2-8,-3 0 16,36-2-8,-33 4-8,0 1 8,-5-1 16,5-2-8,33-2-8,-35 2 0,-1 0 16,1 0-40,-3 0 8,38-2 16,-33 0-32,-2 0 16,-1 0 0,-1 0-32,37 0 48,-35 0 8,-3 0 16,3 2-16,-3-2 64,1 0-80,37 0 8,-38 0 8,1 0-8,2 0-16,-1 2 40,36-2-24,-33 0-8,0 2 24,-3 0-32,1 1 16,35-3 0,-33 4 0,-1 0-40,1-2 40,0 0-16,33-2 16,-34 2 0,3 0 24,2 0-24,2 0 16,27-2-16,-29 2 0,4 0 8,0-2-8,0 0-8,25 0 8,-23 0-16,0 0 8,0 0 16,1 0 8,22 0-16,-25 0 0,2 0 8,0 0-32,0 0 24,23 0 0,-23 0 0,0 3-8,-2-1 16,2 0-8,23-2 0,-23 2-16,1 0-16,-3-2 16,2 0 8,23 0 8,-23 0 8,0 2-24,2 0 8,0 0-8,21-2 16,-23 2-24,1 0 48,-1 0-8,-2 0-8,25-2-8,-23 0-8,0 3 8,-4-3 8,2 0 24,25 0-32,-25 0 16,-2 0 48,2 0-80,0 0 32,25 0-16,-27 0 8,0 0-48,0 0 64,0 0-64,27 0 40,-25 0 32,-4 0-24,0 2-8,0-2 16,29 0-16,-30 0-8,1 2 16,-2 0 8,0-2 0,31 0-16,-31 2 0,-1 0 0,3-2-24,-4 2 0,33-2 24,-29 2 0,-2-2-8,0 2 24,-1 0 0,32-2-16,-29 0 24,-4 2-40,0 0 32,-1 3-8,34-5-8,-33 2 16,-2 0-8,1 0-24,1 0 24,33-2-8,-35 2-16,-1-2 24,1 0 40,0 0-24,35 0-24,-36 2 48,1 0-8,0 0-40,-1 0-8,36-2 8,-33 2 16,-2 0-16,1-2 0,-1 0 40,35 0-40,-33 3 0,-1-3 16,1 2-24,4 0-16,29-2 24,-27 2 16,0 0-8,0 0-16,2 0 32,25-2-24,-25 2-8,0 0 0,0 0 32,2 0-32,23-2 8,-25 2 8,0-2-24,0 3-24,0-1 32,25-2 8,-23 2 16,0-2-16,1 2 24,1-2-24,21 0 0,-21 0-24,0 2 40,2 0 0,-1 0-8,20-2-8,-21 2 8,2 0 16,-4 0-24,2 0 8,21-2-8,-20 0-32,-5 2 16,2-2-32,-2 2 8,25-2 40,-23 0 0,-2 0-16,0 0 24,0 0 16,25 0-24,-27 0 8,2 0 16,-2 0-24,2 0 8,25 0-8,-27 0 16,2 0-32,0 0 48,-2 0-40,27 0 8,-27 0 16,0 0-8,0 0-8,0 0 8,27 0-8,-27 0 16,0 0 0,2 0-8,-4-4 0,29 4-8,-25 0-8,-4-4 8,-1 0 8,3 4-56,27 0 48,-27 0 16,-2-4-16,2 4 0,0-4 56,27 4-56,-29-4 16,0 4 16,-2-5-56,2 1 16,29 4 8,-30 0 0,-1 0 0,0 0 8,0 0-8,31 0 0,-31 0-8,2 0-16,-1 0 32,1 0-8,29 0 0,-27 2-24,-2-2 24,2 2-8,2 0 8,25-2 0,-27 0-24,0 3 32,-2 1-8,0 0-8,29-4 8,-29 2 16,0 0-8,-1 0-16,1 0 8,29-2 0,-31 0-32,0 2 16,0-2-8,-3 2 0,34-2 24,-31 0 24,-2 2-8,0 0 0,1-2 24,32 0-40,-35 3 16,0-1-16,-3 0 16,1 0-32,37-2 16,-38 2-24,1 0 24,-1 2-8,1-2 16,37-2-8,-35 2 8,-1 0-16,1 0 16,0 1-40,35-3 32,-34 2 0,1 0 16,0 0-16,-1-2 0,34 0 0,-35 0 0,4 0 0,-2 0 0,3 0 24,30 0-24,-29 2 24,0-2-24,2 0 16,0 0-32,27 0 16,-25-4-24,0 0 24,0-1-16,-2 1 32,27 4-16,-27-4 32,2 0-40,0 0-8,0 0 0,25 4 16,-25-5 0,0 1 16,-2-2 0,2 2 0,25 4-16,-27-6 16,2-1-8,0 1 24,-2 0-32,27 6 0,-25-6 8,0-1 0,0 1-32,3 2 48,22 4-24,-25-4 0,2 0 16,2 4 0,-2 0-48,23 0 32,-21 0-8,0 0 32,3 0-8,-3 0 32,21 0-48,-19 0 24,0 0-40,1 0 24,-3 2-56,21-2 48,-19 0 0,-4 0 24,5 0-40,-3 0 48,21 0-32,-21 0 0,2 0 8,-4 0-8,0 0 8,23 0-8,-22-4-8,-1 4 8,-2-5 24,0 5-24,25 0 0,-23-4 24,-4-2-24,-2 2-8,-2 0 8,31 4 0,-34-4 0,3-1 8,0 1 0,-2-2-8,33 6 0,-34-4 0,3-2-16,-2 1 16,-1 1 16,34 4-16,-35-6 32,2 0-48,0 2 0,-3-3-16,36 7 32,-31-4-16,0 0 32,0 0-40,-1-2 24,32 6 0,-31-7-40,2 3 32,2 0 40,-2 0 8,29 4-40,-25 0 48,0-6-16,0 2-16,4-3 8,21 7-24,-21-6 24,1 0-16,-1 0-8,2-11-24,19 17 24,-19 0-24,1-6 32,1-1 32,-2 1-32,19 6-8,-16-16 104,-1 11-112,9-1 16,-13 0 32,21 6-40,-8-6-48,-11-1 88,13-9-32,-11 16 0,17 0-8,-4-6 32,-2 1-32,-3 1-8,3 0-32,6 4 40,-6-4-24,-1 4 8,5-4 0,-2 4 24,4 0-8,-2-4 16,0 4-16,0 0 40,2 0-32,0 0-8,0 0 32,0 0-8,0 0 8,0 0-16,0 0-120,0-5 224,4 5-120,-4 0 0,0-4-16,4 4 48,-4-4 8,4 4-24,-4 0-16,7-4 64,-3 0-64,2 0-24,0-1-24,1 5 0,-7 0 48,16-4 8,-10 0-16,13 4 48,-13-4-48,-6 4 8,25-4-32,-6 0 0,4 4 16,6 0 0,-29 0 16,33 0-16,5 0 16,6 0-64,1 0 48,-45 0 16,50-4-24,4 4 0,0 0 72,3-5-16,-57 5-32,58 0 16,2-4 16,0 4 0,1-4-48,-61 4 16,62 0 24,-1-4 8,3 4-24,1 0 24,-65 0-32,64 0 8,1 0-8,-3 0 32,-4 0-16,-58 0-16,63 0-8,-7 0 8,2 0 8,0 0-16,-58 0 8,56 0 16,3 2-24,-5 0 0,2 2 0,-56-4 8,56 4 8,2 1 72,3-3-8,-1 0 72,-60-2-144,60 2 112,-1-2 8,1 2-8,0-2-24,-60 0-88,65 0 128,1-4 56,3-13-40,-3 13 16,-66 4-160,65-19 136,-1 13-72,-1-17 72,1 17-72,-64 6-64,65-23 56,1 6 24,-1 13-64,-3-15 9,-62 19-25,63-4 40,-1-2-48,1-11 8,-1 13 32,-62 4-32,60-4 8,3 0 16,-3 0-16,-2 4-16,-58 0 8,61 0-16,-1 0 40,4 0 0,3-4-16,-67 4-8,67 0 0,-1 0 0,1 0-8,-1 2-8,-66-2 16,67 2 32,1 0-40,3 0 16,-2-2-16,-69 0 8,71 2-32,-1 0 24,1 0-8,2 0 40,-73-2-24,73 0 32,-3 2-24,1 0 24,0 0-40,-71-2 8,71 5 16,3-3-24,1 2 0,2 0-8,-4-2-24,-2 0 40,0 2-16,-1-2 32,-70-2-16,73 0-32,0 0 64,-4 0-40,1-4-32,-70 4 40,67-4 0,-1-2-56,3 0 56,-2-1 8,-67 7-8,64-6-8,1 0 8,-1 0-8,1-1-25,-65 7 33,68-16 8,1 16-16,0-4 16,-3-3-8,-66 7 0,63-6-16,-1 2 24,2-2-16,-1 2-24,-63 4 32,64-7-48,1 1 32,-1 0-24,-1 0 48,-63 6-8,64-7 40,-1 1-32,1 0 24,3 0-8,-67 6-24,64-5 0,1-1 24,-3 2-72,-2 0 72,-60 4-24,63-4 8,3 0-8,1-3 32,-1 3-24,-66 4-8,67-4 17,-5-2-42,3 2 25,-3-3 0,-62 7 0,65-4-8,-1 0-16,5 0-8,-5 0 24,-64 4 8,65-4 0,-1 4 40,3 0-16,0-5-16,-67 5-8,68 0 8,-1-4-16,-1 0 49,1 4-17,-67 0-24,66 0 8,3 0 24,2 0-40,2 0-16,-73 0 24,70 0 32,-1 0-16,0 0-40,-1 0 48,-68 0-24,69 2-32,0 0 16,-3-2 16,1 0-8,-67 0 8,68 0 32,-1 0-72,0 0 72,1 0 0,-68 0-32,67 0 16,-3 0 16,3 0-24,-5-4 8,-62 4-16,67 0 16,4-4 0,-3 4 16,1-4-16,-69 4-16,66 0 24,-1-4-24,1-1 32,1 1-40,-67 4 8,67 0 8,1-4 24,1 4-32,0 0 32,-69 0-32,68-4 32,1 4 0,-1 0-8,3 0-8,-71 0-16,69 0-8,0 2 32,-3 0-16,1 2-8,-67-4 0,68 2 0,3 0-32,0 3 24,-1 1 24,-70-6-16,67 4 16,2 2-8,-3 0-32,1-1 24,-67-5 0,66 6-16,-1 0 16,-3 0-32,-1-1 0,-61-5 32,60 4-32,-2 0 16,3 0 40,-3-2-24,-58-2 0,58 4 24,-2-2-16,-2 0 0,0 0-8,-54-2 0,52 0 24,0 3-24,5-1 8,-5 0 24,-52-2-32,52 2-8,0 0 8,-7 0-8,-3 0-8,-42-2 16,39 2-16,-1 0 16,-3 0 8,-1 0-8,-34-2 0,31 2 8,-2 1-16,-2-1-16,0 0 40,-27-2-16,25 2 8,0 0-16,-4 0-8,-3 2-16,-18-4 32,19 6-32,-2 1-8,-1-1 0,-9 0-16,-7-6 56,20 8-56,-15-1-24,-1-1-9,-4 0-15,0-6 104,0 6-160,0 1-8,-2-1 0,-5 0 8,7-6 160,-22 6-64,-1-2 8,-6 3 24,-7-3 8,36-4 24,-41 6-40,-5-2 32,-4 0-24,-4-2 16,54-2 16,-58 5 8,-5-1-32,-5-2 24,-5 0 24,73-2-24,-79 2-40,-2 0 32,-1 2-8,-1 0-32,83-4 48,-85 7-16,-2-5 0,-5 2 56,0-2-8,92-2-32,-91 2 48,1-2-24,1 0-24,2 0 32,87 0-32,-90 0 16,1 0-16,-5 2-8,1 0-8,93-2 16,-96 2-48,4 0 40,1 0 0,1-2-16,90 0 24,-89 0-8,-5 0-8,1 0 24,-3 3-8,96-3 0,-96 2 8,3 0-8,-3 0 0,0 0 0,96-2 0,-97 2-16,-3 2-16,4 0-16,2 0 8,94-4 40,-87 7-64,0-5 48,3 4-16,-3-4 0,87-2 32,-83 4-40,-2 0-8,-1 1 16,1 1 32,85-6 0,-85 4 0,-1 0 16,1 2-8,-2-1-16,87-5 8,-90 6 16,1 0-24,-1 0-16,7 1 0,83-7 24,-81 8-32,-2 0 0,0 9-8,1-11 24,82-6 16,-83 19-32,2-13 24,2 13 16,-2-13 0,81-6-8,-79 8 0,0 9 24,0-11-32,-4 2-24,83-8 32,-84 19 0,-1-15-24,-2 5 40,3 7-16,84-16 0,-85 7 16,0 9-48,-2-10 8,-1 11-16,88-17 40,-87 6-48,-3 11 56,-1-11 0,1 0 40,90-6-48,-89 9 24,-1 7-8,-3-11-8,-5 3-8,98-8 0,-96 8 0,1 9-8,1-13 8,0 4-8,94-8 8,-93 9 8,-3 7 24,0-12 16,1 3 24,-1 1-16,96-8-56,-96 8 32,5 1-24,-3-3 0,1 0-32,93-6 24,-94 6 0,0 1-24,3-1 8,4 0 0,87-6 16,-86 6-16,1 1 24,-2-5 16,1 2 16,86-4-40,-87 2 16,2 0 16,1 0-24,1 0 32,83-2-40,-79 2 32,0-2-16,0 2-8,0 0-16,79-2 8,-81 5-8,4-1 16,2-2-8,6 0-40,69-2 40,-68 0 0,3 0-16,1 0 16,-3 2 48,67-2-48,-62 2-32,1 0 32,3 2 8,2 0-24,56-4 16,-54 7 16,0-3 16,4 0-40,4 2 40,46-6-32,-41 6 16,-1 1-24,4-1 16,3 0-48,35-6 40,-33 6 0,2 1-8,-1-1 16,3 2 24,29-8-32,-31 9 16,4-3-16,0 0-8,-2-2 8,29-4 0,-27 2-8,4 0 8,-2 0 32,6 1 8,19-3-40,-16 0-16,7 0 88,-9 0-72,13 0 24,5 0-24,-6 0 24,0 0-72,0-5 56,2 1-24,4 4 16,-3-4 32,1 4 16,2-4-48,0 0-8,0 4 8,0-7-32,7 3-8,-1 0 32,15 0-24,-21 4 32,6-4-32,21 4 16,-6-4-8,4-3 16,-25 7 8,29-4-32,2 0-16,4 0 16,1 0 8,-36 4 24,39-4-16,3-1 8,6 1 16,2-2-24,-50 6 16,54-6 0,4 0-8,7-1-8,1-9 16,-66 16 0,71-4-40,4-3 32,0-11 16,6 11 16,-81 7-24,83-18 32,2 11-32,1-11-64,3 11 24,-89 7 40,89-20-8,3 13 8,-1-13 56,1 13-16,-92 7-40,92-20 0,-1 13 16,3-18-40,-3 9-16,-91 16 40,92-17-8,-1 11 24,1-13 0,-5 15 32,-87 4-48,88-6 40,-5-11-24,-2 13-16,2-2-8,-83 6 8,79-7-40,0-9 32,-4 16-16,-4-4 24,-71 4 0,71-5 32,-1 5-32,-1-4 48,0 4-64,-69 0 16,66 0-64,-1 0 24,-1 0-32,-4-4 32,-60 4 40,61 0 16,-1 0-16,-4 0-8,-4 0 24,-52 0-16,50 0-8,-2 0 8,-4 0 8,-3 0-16,-41 0 8,38 0 0,-1-4-16,-3 4 16,-3 0 16,-31 0-16,25 0 8,-5 0 24,-13 0-16,11 0 16,-18 0-32,5 0 24,-5 0 24,4-4-40,-4 4-40,0 0 32,-2 0-16,-5 0-56,-11 0 56,-3 0-24,21 0 40,-25 0-8,-8 0 16,-5 0-72,-5 0 40,43 0 24,-50 0-40,-4 0-8,-7 0 16,-5 2 16,66-2 16,-75 0-32,-8 0 24,-5 0 48,-8 0-24,96 0-16,-101 0 48,-10 0 0,-3 0-48,-3-6 32,117 6-32,-124-7 0,-1-9 16,-4 12-24,0-3 0,129 7 8,-125-16-16,-4 12 24,-2-3 16,2 1 32,129 6-56,-125-4 24,0 4-8,5 0 16,1 0-16,119 0-16,-112 0 40,6 2-40,8 2-32,6 2 64,92-6-32,-89 7-32,2 1 32,5 11 8,3-13-48,79-6 40,-75 8 24,7 9-24,3-13 24,7 2 16,58-6-40,-52 7 16,4-1 32,7 0-32,5 0-24,36-6 8,-31 2-8,6 2-16,4 3 56,13-3-32,8-4 0,-19 4-16,17 0 0,0-2-32,2 0 40,0-2 8,0 7 8,21-3 16,4 2 0,8 0 40,-33-6-64,42 17 24,10-11 8,12 15 0,11-15-40,-75-6 8,85 19 16,9-13-32,10 11 32,8-15-48,-112-2 32,119 4 32,12 2 8,8-6-16,7 2 56,-146-2-80,152 0 24,6-4-8,0 0-48,4-2 0,-162 6 32,165-19 0,-1 13 40,5-17 48,-1 2-16,-168 21-72,171-19 104,-1-1-16,1-1-48,-3 2 32,-168 19-72,167-21 32,-5 3 8,-2-1 48,-6 0-16,-154 19-72,146-17 24,-3 11-24,-5-12-8,-12 11-24,-126 7 32,125-16 16,-6 11-40,-5-1-24,-1 0-96,-113 6 144,106-6-440,-2 0-456,-4 1-632,-5 1 31,-95 4 1497,90-4-1208,-3 4 400,-6-4-3673,-81 4 4481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1:38.87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0 106 2896,'0'0'0,"0"-4"1648,0 4-1648,0 0 56,0-4 25,0 0 15,0 4 64,0-6 104,0 1 88,0 5 72,0-4 32,0 4-456,0 0 464,4-4 8,0 4 24,0 0-32,-4 0-464,5-4 432,-1 4-40,2-4-79,0 4-33,-6 0-280,19 0 240,-13 0-40,13 0-24,-13 0-8,-6 0-168,25 0 144,-8 0 16,4 0-8,-1 2 0,-20-2-152,25 2 176,0 0 0,2 2-8,3-2-16,-30-2-152,29 6 136,0-1 32,4-1-64,2-2 40,-35-2-144,38 4 152,1-2-32,3 0 24,0 0 32,-42-2-176,41 2 208,3-2 40,-3 0 32,1 0-16,-42 0-264,40 2 273,1-2 15,-1 2-8,1 1-8,-41-3-272,42 0 272,0 0-40,-1 2-16,-1-2-56,-40 0-160,41 2 120,1 0-32,0 0-16,-5-2 8,-37 0-80,39 0 80,-1 0-16,1 2-16,1-2-16,-40 0-32,35 0 0,1 0 56,-3 0 0,-2 2-8,-31-2-48,31 0 72,1 2-16,-5-2 8,2 0 16,-29 0-80,27 0 96,0 0-72,0 0 32,0 0 48,-27 0-104,25 2 72,2-2 64,-2 2-40,4-2 8,-29 0-104,29 2 120,4-2-40,-1 0 0,1 0-56,-33 0-24,31 0 16,5 0-8,-1 2 32,0 1 16,-35-3-56,38 0 40,-3 0-8,5 2-8,-3-2 16,-37 0-40,40 0 24,-3 0 24,3 0-16,-3 0-8,-37 0-24,37 0 16,1 0 32,-3 0 48,1 0-16,-36 0-80,31 0 88,2 0 17,-2 0 15,0 0-16,-31 0-104,30 0 168,-1 0-8,-2 0-16,0-5-40,-27 5-104,29 0 96,0 0-24,2 0-16,3 0 88,-34 0-144,33 0 40,0 0-16,0 0 0,3 0-72,-36 0 48,35 0 16,3-4-8,3 4-16,1 0 16,-1-4-8,-41 4 0,42 0 16,-2 0 16,-1 0 8,3-4 0,-42 4-40,39 0 24,1 0 48,-1 0-48,1 0-8,-40 0-16,39 0 72,3-4-56,-1 4 32,1 0-16,-42 0-32,42 0-16,-1 0-24,-1 0 32,1 0-24,-41 0 32,40 0 32,2-4 32,-1 4-40,1 0 24,-42 0-48,41-5 48,1 5-32,2 0 32,-3 0-24,-41 0-24,44-4 0,-2 4 32,-1 0-24,1-4 48,-42 4-56,43 0 8,1-4 32,0 0 0,2 4-40,-46 0 0,45-4 64,-1 0-88,0-1 8,-3 1 0,-41 4 16,42 0 16,-3-4-56,3 0 80,-2 4-40,-40 0 0,43 0-16,-1 0 120,-1 0-144,1-4 40,-42 4 0,42 0-32,1 0-88,-3 0 80,-1-4 16,-39 4 24,42 0 0,-5-5 24,5 5-8,-2-4 32,-40 4-48,37 0 16,0 0 32,1-4-32,-1 4 8,-37 0-24,36-4 80,-3 4-40,0-4-16,1 4-16,-34 0-8,33-4-24,0 4 48,0 0-8,-1 0-16,-32 0 0,33-5 40,2 1-32,-3 4 48,1-4-32,-33 4-24,31 0 40,-4 0-40,4 0-16,-4 0 80,-27 0-64,27 0 40,2 0 0,-4-4 40,5 4-96,-30 0 16,29 0 40,0 0-56,2 0-48,0 0 56,-31 0 8,31 0-32,1 0 48,-3 0-32,0 0 16,-29 0 0,31 0-24,-4 0 40,2 0-72,-2 0 56,-27 0 0,27-4-8,0 4-8,-2 0 0,0-4 32,-25 4-16,25 0-40,0 0 96,-2-5 72,0 5-88,-23 0-40,21 0 88,2-4-64,-3 4-88,1 0 64,-21 0 0,23 0 40,2 0-64,-2 0 72,2 0-48,-25 0 0,23 0-8,2 0 8,0 0 24,0 0-64,-25 0 40,27 0 0,2 0 24,0 0-72,-2 0 88,-27 0-40,29 2 0,-2-2 8,2 2 8,3-2-16,-32 0 0,27 0 8,0 0-72,-2 0 80,-5 0 24,-20 0-40,19 0-16,2 0 56,-15 0-56,17 0 16,-23 0 0,6 0 32,13 0-24,-15 0 32,0-4-48,-4 4 8,7-4 32,-1 4-64,0 0 64,0 0-16,-6 0-16,7 0-16,9 0 96,-16 0-104,6 0 0,-6 0 24,5 0-40,1 0-16,0 0 56,0 0-40,-6 0 40,7 0-8,-1 0 16,0 0-8,0 0 16,-6 0-16,4 0 24,1 2-88,-1 0-64,0-2-64,-4 0 192,4 2-440,0 3-336,0-3-697,1 4-967,-5-6 2440,6 4-3953,-15-21-552,7 17-1496,2 0 6001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10.62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42 11026,'0'0'0,"0"0"0,41-6 96,16-11-96,15 13 16,-5-2-24,-5 6 16,3 0-24,3-4 24,3 4 32,-71 0-40,71 0 24,0 0 32,-1 0-40,1 0-24,-71 0 8,75-5 8,-2 5-8,2 0-8,0 3 48,-75-3-40,72 2-8,3 0-24,2 0 56,2 0-64,-79-2 40,83 4-16,-1 2-8,3-2-24,0 3-16,0-1 48,-85-6 16,88 6 40,-3 0-24,0 11 80,-1-11-80,-84-6-16,83 9-16,0-3 24,-2 0-16,-81-6 8,77 6 24,-2 3-16,2-1-8,0 0 8,2 1-24,-79-9 16,77 8-16,0 0-24,0 1 24,0-1-24,-77-8 40,79 17 40,0-13-24,-2 2-16,2 0 40,-79-6-40,81 6-24,4 1 24,3-1 16,1-2-8,-89-4-8,88 2 8,-1 0 0,2 2-24,1 1-16,-90-5 32,87 4-32,3-2 0,-1 0 8,1 0 0,-90-2 24,91 2 24,3 0-24,-3 0 24,3 0 8,-94-2-32,91 2 0,1 0 32,-5 5-32,-3-5-16,-84-2 16,83 6 8,0 0-64,0 0 64,3 1-32,-86-7 24,85 8-8,6-2 24,1 3-16,6-1-8,-98-8 8,99 8 8,3 1-24,5 7 0,-3-10-24,-104-6 40,104 17 8,-3-11 16,-3 11-16,0-15 144,-98-2-152,98 4 0,-5-2 16,1 0 16,-2-2-24,-92 0-8,87 0 64,-2 0 8,-4-4-8,-4-2-24,-77 6-40,73-6 56,0-1 0,-4-9-8,-7 12-16,-62 4-32,60-17 32,-8 13-8,-4-2 24,0-1 0,-48 7-48,44-6 48,-1 0 8,1 0-16,0-1-32,-44 7-8,43-6 8,3 2-8,2 0-8,0 0 56,-48 4-48,50-4 40,0 4 8,2-5 24,2 5-48,-54 0-24,52 0 24,0 0-16,0 0-8,-2 0 0,-50 0 0,48 0 0,-1 0 32,3 0-32,0-4 8,-50 4-8,54 0 40,3-4-24,1 4 8,-2 0-24,-56 0 0,58 0-24,3 0 0,5 0-8,1 0 32,-67 0 0,70 0-32,3 0 32,0 0-24,0 0 40,-73 0-16,71 0 96,1 0-56,-1 0 32,-2 0-40,-69 0-32,66 0 56,-1-4-8,-3 4 40,1-4-32,-63 4-56,64-4 0,-1-3 24,-5 1-8,-2 0-8,-56 6-8,50-4 32,-2-3-32,-3 1 16,-1 0 24,-44 6-40,44-6 24,-5-1 0,5 3-48,-2-12 8,-42 16 16,43 0-16,3-7-16,-2-13 40,2 20-24,-46 0 16,43-7 16,5 1 0,0 0-8,2 0 40,-50 6-48,54-7 24,0 1 16,-2 2-40,2 0-32,-54 4 32,52-4 24,-2 0 16,-4 4-16,0-5 72,-46 5-96,45-6-16,-3 2-24,-2 0 64,-9-2-64,-31 6 40,27-5 48,-11 1-80,-9-2 24,-1 2-24,-6 4 32,6-6-8,-2 1 48,-4 1-40,-2 0 48,2 4-48,-8-4-24,-13 0-48,-2 0 40,-10 0-120,33 4 152,-40 0-8,-7 0 24,-5 0-40,-9-5 88,61 5-64,-62 0-16,-5-4 8,-8 0-8,-2 4-8,77 0 24,-85 0-32,-6 0 32,-5-4 0,-4 4 8,100 0-8,-104 0 32,0 0-32,-2 0-32,-2 0 40,108 0-8,-111 2-56,-1 2-8,2 0-16,4 3-16,106-7 96,-104 6-56,0 0-24,2 0 40,-2-2 16,104-4 24,-100 2-40,2 1 64,0-1-32,5 0-16,93-2 24,-100 2 0,0 0-8,-2 0 0,2 0 0,100-2 8,-100 0-16,-1 2-8,1-2-8,-2 0-56,102 0 88,-100 0-72,2 0 48,-2 0-8,0 0 24,100 0 8,-102-4 0,-8 4-16,-2 0-24,-3 0 16,115 0 24,-118 0-48,1 0-16,-1 0-24,-3 0 32,121 0 56,-123 2-144,-3 0 120,3 0 0,0 0 48,123-2-24,-125 2 72,0 0-80,-1 3 0,-1-3-40,127-2 48,-125 2-24,0 0 56,4-2 8,3 0 16,118 0-56,-117 2 48,5-2-8,0 0-32,-1 0 32,113 0-40,-114 0 32,-3 0-8,3 0-8,2 0 8,112 0-24,-109-4-24,3 0 24,7-1 32,1 5-16,98 0-16,-94-4 48,5-2-40,3 0-16,9 0 0,77 6 8,-72-7 0,3 1-8,4 2 16,9 0-24,56 4 16,-54 0-16,8-4 8,9 4 16,8 0-24,29 0 16,-21 0-48,4 2-40,11 2-96,0 2 64,6-6 120,-2 8-160,0 9 8,2-13 40,4 5-16,-4-9 128,6 8-96,11 0-5545,-17-8 5641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12.76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79 10594,'0'0'0,"69"-17"80,0 13-16,12-14-152,-8 13 144,-13-1-40,-4 0 16,-2 0 48,-54 6-80,54-7 16,-2 1-16,-2 2 0,-2 4 0,-48 0 0,46 0 16,-4 0 0,-1 0 0,-1 0-24,-40 0 8,37 0-24,1 2 24,-5 2-16,-4 0 24,-29-4-8,27 5 8,-4-3 16,-4 2-24,-3 0-8,-16-4 8,6 4 8,15-2-40,-17 2 24,1 1-8,-5-5 16,4 6-32,-4 2-32,23 38-5265,-23-46 5329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15.52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131 139 8961,'0'0'0,"-23"-16"80,3 12 16,20 4-96,-23-21 48,4 17 0,15-3-24,-2 1 0,6 6-24,-7-6 40,5 0 25,2 2-57,4-1 0,-4 5-8,19-4 8,0 0-8,6 0 56,-25 4-56,31-4 48,-31 4-48,37-4 40,5-1-16,6 5-16,6-4 32,-54 4-40,58-4 8,3 0 48,1 0-32,0 4-8,-62 0-16,65-6 32,1 1 16,3 1 16,0 4 0,-69 0-64,66 0 64,-1-4 8,-5 4 24,-2 0 16,-58 0-112,52 0 40,-4 2 0,-4 2-32,-7 1-8,-37-5 0,32 4 56,-3-2-32,-9 2 0,-1-2-16,-19-2-8,6 4-8,13-2 8,-19 0-16,4 0 24,-4-2-8,0 2-24,0-2 64,-2 0 8,-6 3 8,8-3-56,-19 0 64,11 0-40,-17 0 0,2 2-48,23-2 24,-27 2 32,-4 0-16,-5 0-16,-5 2 16,41-4-16,-48 4 0,-4 2 0,-8-1 32,-5 1 16,65-6-48,-71 6-16,-6 2-8,0 1 40,-4-1-56,81-8 40,-81 8 16,-4 1 0,0-1-80,1-2 80,84-6-16,-74 6-112,9-1 56,11-1 72,12 0-72,42-4 56,-31 2 64,12 2-64,15-2-24,2 5 40,2-7-16,6 4 24,24 0 32,7-2-8,15 0 64,-52-2-112,67 2 40,16-2-48,12 0 48,12 0-80,5-6 40,-112 6 0,116-6 48,5 1-88,4-1 96,-2 2-40,-123 4-16,120-4 80,-3 0 88,-7 4-152,-4-4 96,-106 4-112,98 0 56,-11 0-24,-12 0-32,-15 0-48,-60 0 48,42 2-88,-15 4-224,-23 2-160,-4 9-88,0-17 560,-29 6-5706,29-6 5706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18.00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0 123 9762,'0'0'0,"17"0"992,-1 0-928,5 0-16,-21 0-48,19 0 24,-3-6 8,3 0 24,2 0-24,-21 6-32,19-5 48,-1 1-8,3 0-24,2 0-32,-23 4 16,23 0 40,6-4-32,0 0 32,7-1 8,-36 5-48,39 0 16,3-4-8,4 4 40,1 0-16,-47 0-32,50-4 8,2 4 32,-2 0-72,4 0 48,-54 0-16,56 0 0,1 0 0,5 2 24,3 0-56,-65-2 32,64 2-24,5 0-8,-3 0 32,3 1-56,-69-3 56,66 4 40,3 2-40,-2-2 0,-1 2 96,-1 1-72,-65-7-24,64 6 48,3 0-16,1 0 0,-1 3-8,-67-9-24,69 6 24,-1 0 16,1 0-48,4 3 56,-73-9-48,73 6 24,4 2 24,0 1-32,2-1-8,-79-8-8,79 8 24,2 1 8,0-1 48,0 8-16,-81-16-64,81 3 64,0 1 0,2 2 32,1-4 0,-84-2-96,83 4 112,2 0-8,-4-2-16,0 1 32,-81-3-120,82 0 88,-1 0 56,4 0-24,-2 0-32,-83 0-88,86 0 136,-1-7 8,0 3 8,2 0 72,-87 4-224,90-4 200,-3 4-7,5-4-57,1 4-64,-93 0-72,94-5 120,0-1-56,-5 2 56,1-2 40,-90 6-160,87-6 96,0 1-8,-3 1-24,-3 0-32,-81 4-32,75 0 32,-1-4 32,-1 0 16,0 0 24,-73 4-104,71-7 48,-1 1-8,-1 0-8,2-11 8,-71 17-40,71-4 32,-3-2-8,1 0-16,-5-11-40,-64 17 32,65 0 24,1-6-40,3 0 48,0-11-32,-69 17 0,68 0 0,1-4-16,2 0-32,-1-1 48,-70 5 0,69-4-48,2 0 72,-5 0 8,1 4-40,-67 0 8,62-4 56,1 4-16,-5 0-40,2 0 0,-60 0 0,59 0-64,-1 0 64,-4 0 16,0 0-16,-54 0 0,50 2 48,4 2-80,0 0 24,0-2 32,-54-2-24,56 2-24,1 5 56,1-3-40,-2 2 8,-56-6 0,58 6 64,0 0-64,1 1 96,1-1-56,-60-6-40,62 6-24,-1-2 32,-1 0-48,0 1 48,-60-5-8,61 4 48,1 2-16,3-4 8,-1 2 16,-64-4-56,67 2 16,-3-2-8,-3 0-64,1 0 56,-62 0 0,60 0-80,3 0 104,-3 0 32,0 0-40,-60 0-16,59 0 88,-3 0-56,0 0 80,0 0-80,-56 0-32,56-4 32,5 4-8,-1 0-88,0 0 88,-60 0-24,58 0 8,1 0-16,-1 0 64,-2 0-56,-56 0 0,60 0 8,1 0 16,-3 0 0,0 0-40,-58 0 16,56 0 24,1 0-24,-1 0 0,-2 0 24,-54 0-24,54 0-32,2 0 56,-2 0-24,0 0 0,-54 0 0,54-4 32,-4 4-56,2 0 32,-2 0-88,-50 0 80,50 0 40,0 0 16,0 0-24,-2 0 72,-48 0-104,48 0 0,-2 0-48,-3 0 48,-1-4-24,-42 4 24,43 0 24,-1-4 8,0 4-32,1 0 24,-43 0-24,40 0 40,2 0-32,-3 0 40,-2 0-16,-37 0-32,38 0 0,-3 0 48,1-4-64,-1-1 32,-35 5-16,42 0 0,-1-4-16,5 4 40,4-4-8,-50 4-16,52 0 8,4-4-32,2 4 0,1 0 16,-59 0 8,62 0-16,-2-4 32,5 4-16,-3 0 8,-62 0-8,65-4 16,-5 4 64,2 0-56,-1 0-8,-61 0-16,60 0 40,5 0-56,-3 0 16,0 0 40,-62 0-40,63 0 8,-5 0 0,0 0-8,-2 0 16,-56 0-16,59 0 0,-1 0-16,0-5 8,0 5-40,-58 0 48,57 0-40,-1 0 0,0 0 8,0-4 32,-56 4 0,58 0-24,1 0 56,-1-4 48,-4 4-40,-54 0-40,56-4-48,-4 4 48,2 0-56,0-4 40,-54 4 16,56 0 64,3 0-56,-1-4 40,0 4-48,-58 0 0,56-5 24,1 5-24,1 0-16,0-4 16,-58 4 0,58 0 0,1 0-8,1 0-8,-2 0-16,-58 0 32,58 0-24,-1 0-24,1 0 72,0 0-8,-58 0-16,60 0 0,3 0 8,-3 0-40,0 2 32,-60-2 0,59 0 8,-1 2-8,0 3-24,0-3 24,-58-2 0,61 4 0,-3-2 0,-2 0 24,-2 0-32,-54-2 8,50 2 8,-2 0 8,0 0-32,-4-2-8,-44 0 24,45 0 0,-3 2-8,0-2 32,-1 0-24,-41 0 0,42 0 0,-5 0-48,3 0 24,-3 0 0,-37 0 24,35-4-32,1 4 32,-1-4 0,1 4 96,-36 0-96,35 0 8,-2-4 0,1 4 8,-1 0-16,-33 0 0,31-4 8,-2 4-8,0-4 24,-2 4-104,-27 0 80,27-5 0,-2 5 0,0-4 0,-2 4 0,-23 0 0,21-4 24,-2 0-16,-1 0-8,1 0 0,-19 4 0,17 0-16,-1-4 16,1-1 0,-11-1 32,-6 6-32,19-6 32,-15 0 24,0 1-16,0 1 0,-4 4-40,0-4 16,0 0-16,0 0 8,-2 0 8,2 4-16,-6-4 24,0 4-24,-11 0-40,11 0 16,6 0 24,-19 0-24,13 0-32,-13 4-56,13 2-256,6-6 368,-6 19-872,-11-13-649,13 13-71,-2-3 232,6-16 1360,-17 19-6353,17-19 6353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21.29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3 296 6265,'0'0'0,"-2"0"4297,2-4-4233,0-2 0,4 2-16,13-1 0,1-1 24,-18 6-72,25-6 40,9 0 16,3-11-24,7 17 0,-44 0-32,48-6 48,2-1-16,-1 1 16,4 2 0,-53 4-48,49-4 40,8 4-8,3 0 16,-2 0 24,-58 0-72,63-4 64,-3 4 0,0 0 32,5 0-16,-65 0-80,64 0 64,3 0 16,-1 0-32,3 0 8,-69 0-56,71 0 64,2 0 16,1 0 40,3-4 40,-77 4-160,82-5 160,-1 1 0,2 0 48,0 0-32,0 0 56,-83 4-232,83 0 256,1-4-80,-7 4-40,-7 0 8,-70 0-144,69 0 81,-4 0-1,-1 2 8,1 0-24,-65-2-64,60 2 64,-2 4 16,0 0-16,-1 1-32,-57-7-32,52 6 96,2 0-48,-2-2 40,0 2 32,-52-6-120,52 5 64,0 1 64,0 0 0,2-2-16,-54-4-112,56 2 144,4 0-8,3-2-32,1 0 56,-64 0-160,67 0 144,-3 0-24,3 0 40,1 0-24,-68 0-136,71 0 152,4-4-32,4 4 0,-2-4 48,-77 4-168,81-4 184,2 0-8,-2 0-16,3-1-64,-84 5-96,83 0 96,-2 0 48,2 0-88,0 0 64,-83 0-120,86 0 32,-1 3-8,-2-1 40,-2-2-8,-81 0-56,79 0 40,3 2 32,-3-2-64,-2 0-104,-77 0 96,77 0 0,0-4-96,-5 4 72,1 0 72,-73 0-48,73 0 48,-2-5 0,-1 5 24,5 0-80,-75 0 8,77-4 48,2 4 0,0 0-16,-2 0 16,-77 0-48,73 2-32,0 0 56,-2 3-40,-1-1 40,-70-4-24,69 2 0,-2 2-32,-5-2-16,-62-2 48,58 2-48,1 0 24,-3 0 56,-4 0 16,-4 3 0,-48-5-48,45 4 64,-1-2-64,-2 0 32,-1-2-32,-41 0 0,40 0 16,1 2-56,1 0 40,2-2-24,-44 0 24,50 2 16,-1 0-8,3 0-8,5 0 40,-57-2-40,56 5-40,2-3 80,2 2-40,1 0 24,-61-4-24,64 4 48,3-2-64,-1 4 40,-1-1-24,-65-5 0,64 4 41,3 2 7,-5-4-40,3 2 40,-65-4-48,62 2 64,-6 0-64,1-2 72,-3 0-48,-54 0-24,52 0-88,-2 0 152,-1 0 8,-1-4-96,-48 4 24,48-6 64,-4 0-64,-3-1-24,1 1 48,-42 6-24,42-16 24,-3 11-16,5-1-56,0-10 64,-44 16-16,47-5 0,1-1 24,6-11 0,0 17 0,-54 0-24,57-16 48,-1 12-24,2-13 0,0 17 0,-58 0-24,61-6 24,-1 0 0,-2 1 16,0 1-24,-58 4-16,57 0 0,-1 0 56,-2 0-40,0 0 8,-54 0-24,52 0 48,0 0-72,0 0 48,-2 0-8,-50 0-16,46 0-40,-3 0 40,-3 0-24,-1 0 56,-39 0-32,38 0 16,-5 0 0,0 0-16,-1 0-56,-32 0 56,31 0 24,-2 0-56,2 2 64,0 0-16,-31-2-16,32 2-16,3 1 32,0-1-32,1 0 56,-36-2-40,37 4 40,5-2 16,1 0-56,5 2-80,-48-4 80,50 2 0,0 5-24,2-5 72,0 0 24,-52-2-72,54 0 24,0 0 0,0 0 40,2 0 24,-56 0-88,57 0 64,-1-4-32,-2-1-32,2 1 16,-56 4-16,52 0 8,-2 0-8,2-4-8,0 0 8,-52 4 0,56-4 0,0 0 0,1 4 24,-1 0-64,-56 0 40,54-5 16,2 5-16,0 0 8,0-4 32,-56 4-40,59 0 16,-3-4 40,0 0-16,-2 0 8,-54 4-48,52-4 32,-2-1-8,-4 1 0,-3-2 0,-43 6-24,42-6-40,0 0 64,-1-13 40,-3 15-40,-38 4-24,35-7 144,-4-13-144,-4 15-16,2-1-8,-29 6 24,29-6-40,-2 0 80,5-11-24,-1 17 48,-31 0-64,37-6 8,5 0 16,2 1 56,6 1-56,-50 4-24,49-4 104,3 0-96,1 4-56,-4-4 32,-49 4 16,52 0-48,-4-4 72,2 4 56,-2 0-56,-48 0-24,42 0 80,1 0-48,-3 0-40,-3 0 8,-37 0 0,38 0-40,-5 0 56,-4 0 8,0 2-16,-29-2-8,27 2 40,0 0-48,-2 0 8,2 0 24,-27-2-24,27 0 0,5 0 24,1 2-40,0 2 8,-33-4 8,36 7 0,-1-5 0,0 2 8,5-2 32,-40-2-40,41 4 16,-1-2-8,4 0 56,-3 0-152,-41-2 88,46 2 40,-4 0-24,1 1-56,1-1 152,-44-2-112,44 2-8,-3 0-48,1-2 56,-3 2-24,-39-2 24,38 2-24,1 0 72,-1 0-24,-1 0-48,-37-2 24,36 2 56,1-2-96,3 2 24,-3-2 16,-37 0 0,40 2-24,-1 0 64,1 1 24,1 1-40,-41-4-24,46 2 80,2 0-80,2 0-32,2-2 64,-52 0-32,52 0-80,-4 0 40,2 0 56,-5 0 8,-45 0-24,46 0 88,2 0-88,-2 0-8,-1-4-48,-45 4 56,46-4-104,-4-1 136,2 1-72,-3 0 40,-41 4 0,42 0 8,-3 0-32,-1 0 64,1-4-16,-39 4-24,40 0 24,-1 0-24,3 0-24,-3 0-16,-39 0 40,42 0 40,0 0-40,-3 2 0,3 0 0,-42-2 0,39 2-72,-1 2 96,1 1-24,-1-1 8,-38-4-8,37 4-32,5-2 32,-3 0 24,1 0 16,-40-2-40,41 2 128,-3-2-160,1 2 48,1-2 8,-40 0-24,37 0-48,3 0 48,1 0-56,3 0-32,-44 0 88,46 0-24,2 0 8,4 0-8,2 2 0,-54-2 24,56 2-40,2 1-24,1-1 56,-3 0 32,-56-2-24,56 0 24,0 2 24,-2 0-48,-2 0 32,-52-2-32,50 4-16,-4-2 40,-3-2-24,-1 0-48,-42 0 48,42 0 40,-1 0-40,1 0 8,-3 0 32,-39 0-40,40-4 16,-7 4-48,3-4 24,-1 4 8,-35 0 0,33 0-16,3 0 40,1-4-32,-2 4 8,-35 0 0,40-4-64,-3-1 48,1 5 40,-1 0-8,-37 0-16,36-4 24,1 4-32,-2 0 8,-1 0-64,-3 0 32,-31 0 32,33 0 40,-2 0-80,1-4-24,-1 4 64,-31 0 0,29 0-88,2-4 48,0 4 120,1 0-64,-32 0-16,33 0 48,0 0-8,2 0-32,1 2 24,-36-2-32,37 4-40,1-2 16,-1 2 24,3-2 32,-40-2-32,39 5 0,1-3-24,3 4 0,3-4-40,-46-2 64,46 2-16,0 2 48,0-4-48,-3 2 0,-43-2 16,46 2-8,0 0-8,0 7 40,1-3 32,-47-6-56,50 6-40,-2 1 16,0-5-16,-2 2-24,-46-4 64,45 4-40,-3 0 16,-2 0-64,-1-2 48,-39-2 40,38 4 0,-5-1-72,-4-1 96,-4 0-72,-25-2 48,19 2 8,-13 0 104,11-2-80,-17 0-24,0 0-8,4 2-40,-4-2-80,0 0 56,0 2 24,0-2 40,-4 0-16,-5 2-8,-14 0-48,3 2 56,20-4 16,-25 5-64,-5-1 64,-5 0 0,-4 0-80,39-4 80,-44 6 0,-6-2 0,-6 3 72,-5-1 0,61-6-72,-62 6 56,-7 2-24,-1-1-40,-7-1 16,77-6-8,-83 2 24,-9 0-32,-8 0 16,-10 0 8,110-2-16,-117 0-16,-10 2 16,-12 0-8,-13 1 56,152-3-48,-162 4 40,-17-2-16,-10-2 0,-15 0-48,204 0 24,-221 2-40,-9 14 16,-14-9 16,-16 14-32,260-21 40,-264 6 24,-4 15-48,-3-13 8,7 11 40,264-19-24,-264 6 16,10 10 48,13-13-80,10 3 32,231-6-16,-217 6-80,13 0 24,11 3 112,10-1-80,183-8 24,-171 17 80,11-1-136,10 1-192,11-1-24,139-16 272,-131 21-456,12-2-104,7 2-185,12 4-199,100-25 944,-95 27-1280,5 2-344,1 2 23,5 5 337,84-36 1264,-74 33-856,7 2 440,11 5-5106,56-40 5522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25.40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 8,'0'0'0,"112"0"0,-112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26.45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1 167 8,'0'0'0,"87"-5"0,44-1 0,-14 2 0,-1 0 0,-22-2 0,4-1 0,-1 1 0,-97 6 0,100-6 0,-4 2 0,-5 0 0,-1 4 0,-90 0 0,91 0 0,-1 0 0,-5 0 0,-2 0 0,-83 0 0,81 0 0,-4 0 0,0 2 0,-6 0 0,-71-2 0,69 2 0,-1 0 0,-1 0 0,2-2 0,-69 0 0,68 2 0,3-2 0,0 0 0,-5 0 0,-66 0 0,67 0 0,-1 0 0,3 0 0,2 0 0,-71 0 0,68 0 0,3 0 0,0 0 0,0 2 0,-71-2 0,72 2 0,3-2 0,-4 2 0,-2 0 0,-69-2 0,66 0 0,-1 2 0,-1-2 0,-1 0 0,-63 0 0,58 0 0,-2 0 0,-4 0 0,-4 3 0,-48-3 0,46 0 0,-3 0 0,3 2 0,-2-2 0,-44 0 0,48 0 0,2 0 0,2 0 0,4 2 0,-56-2 0,60 0 0,3 0 0,5 0 0,3 0 0,-71 0 0,77 0 0,0 2 0,2 0 0,0-2 0,0 2 0,2 0 0,2-2 0,-4 0 0,-6 0 0,0 0 0,-2 0 0,-3-4 0,1 0 0,-2 0 0,-5-1 0,-2 1 0,1-2 0,-3 2 0,4 0 0,1 0 0,-63 4 0,62-5 0,3 5 0,-3-4 0,3 0 0,-65 4 0,66 0 0,3 0 0,1-4 0,-1 4 0,-69 0 0,65-4 0,-1 0 0,-1-1 0,-1 1 0,-62 4 0,64-4 0,1 0 0,1 0 0,1 0 0,-67 4 0,69-7 0,1 1 0,3 0 0,0 2 0,-73 4 0,71-4 0,2 4 0,-1-5 0,5 5 0,-77 0 0,79 0 0,0 0 0,3-4 0,-8 4 0,-74 0 0,80 0 0,-1 0 0,0 0 0,4-4 0,-83 4 0,79 0 0,0 0 0,0 0 0,0 0 0,-79 0 0,77 0 0,-2 0 0,2 0 0,-4 0 0,-73 0 0,77 0 0,0 0 0,0 0 0,2 0 0,-79 0 0,75 0 0,-1 0 0,1 0 0,-75 0 0</inkml:trace>
  <inkml:trace contextRef="#ctx0" brushRef="#br0" timeOffset="1">11380 38 8,'0'0'0,"66"16"0,-66-16 0,92 17 0,22 0 0,-16-9 0,-8-6 0,-90-2 0,83 0 0,0 0 0,-4-4 0,-6 0 0,-73 4 0,71-5 0,-9 1 0,-4-2 0,-6-13 0,-52 19 0,44-4 0,-5-2 0,-3-13 0,-3 19 0,-33 0 0,29-6 0,-2 0 0,-4 0 0,2 1 0,-25 5 0,21-4 0,-4 4 0,-11 0 0,10 0 0,-16 0 0,5 2 0,-5 2 0,0 3 0,0-7 0,-3 8 0,-3 9 0,-12-11 0,1 11 0,17-17 0,-17 8 0,1 11 0,-3-13 0,0 2 0,19-8 0,-19 17 0,-3-13 0,-1 2 0,-4 2 0,27-8 0,-30 7 0,-1-1 0,-2 0 0,-2-2 0,35-4 0,-42 7 0,-4-1 0,-2 2 0,-6 9 0,54-17 0,-56 6 0,-2 13 0,58-19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29.12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207 237 6529,'0'0'0,"-23"-4"136,23 4-136,-27-4 192,-4-2-24,2-11 40,8 13 56,21 4-264,-19-17 240,0 13 56,11-2 0,-9-11 24,17 17-320,-4 0 360,-2-6 41,4 2 47,2 0 0,0 4-448,0-4 432,4-1-40,13 5-48,-1-4-48,-16 4-296,19 0 288,4 0-56,2 0-56,4 0-24,-29 0-152,29 2 136,7 5-16,1-1 0,7 11 8,-44-17-128,50 2 136,2 2 24,6 2 16,6 0-64,-64-6-112,67 6 168,6 1-16,6-1 17,4 0 79,-83-6-248,85 4 192,5 1-24,-3-1 0,5 0-64,-92-4-104,91 4 120,1-2 8,-1 2 32,-1-2 48,-90-2-208,91 0 184,3 0 24,-3 0-40,3 0-48,-94 0-120,91 0 128,1 0-16,0 2 16,-3-2 8,-89 0-136,87 2 48,-3 1-16,-1-1 16,-8 4-48,-75-6 0,72 6 40,-9 0 0,-7 1-40,-4 1 32,-52-8-32,46 8 24,-3 1-24,-5-3 0,-3 0 0,-35-6 0,32 4-8,-5 0 48,-2 1 56,-1 1 8,-24-6-104,25 4 160,0-2 64,0-2-8,4 0-16,-29 0-200,32 0 192,3 0-56,5 0-16,5 0 1,-45 0-121,48 0 56,6 2-32,2 0-8,5 0 16,-61-2-32,60 6 24,3-1-32,-1-1-16,4 2-24,-66-6 48,67 2-16,-2 0 40,1-2 16,-3 0-64,-63 0 24,60 0 0,0 0-16,-2 0 8,1-4 56,-59 4-48,60-4 8,0-2-8,1-1-32,3-9 56,-64 16-24,65-6 32,-1-15 72,5 4 48,1 11-16,-70 6-136,69-21 88,0 15 8,-1 0-32,-1-15 8,-67 21-72,69-4 40,-3-1 0,1-1-40,-3 0 8,-64 6-8,63-6 48,-3 2-56,0-1 32,1 5-40,-61 0 16,60 0 16,0 0 0,1 0-16,-3 0 0,-58 0 0,58 2-56,0-2 8,1 0 48,1 7-64,-60-7 64,58 0 0,3 0 16,-1 0-32,0-4 16,-60 4 0,61 0 0,-1-5 24,4 1 8,-1 0 0,-63 4-32,60-6 0,2 0 16,-3 1 8,-1 1-48,-58 4 24,58-4 0,3 4-40,1-4 40,2 0-48,-64 4 48,67 0-24,-2-4 8,-1 4-8,3 0 88,1 0-40,-68 0-24,69 0-16,0 2-16,-3 2 8,3 0 24,-69-4 0,68 4-16,1 0 16,2 3-8,2-3-48,-73-4 56,70 6 0,-1 0-8,2 0-32,-1 1 40,-70-7 0,73 4-48,2 0 16,0 0 56,0-2-48,-75-2 24,75 2 24,2 0-16,0 1-40,2-3 56,-79 0-24,79 0 0,2 0 48,0 0-16,6-7-56,-87 7 24,86-4 0,-1-2 0,0 2 0,-1-3 24,-84 7-24,81-4 0,2 0 24,0 0-24,-4 0-24,-79 4 24,79 0 40,-2-4-24,-2 4 32,2 0 8,-77 0-56,73-4 40,0 4-40,-1-5-40,1 5 32,-73 0 8,77 0-48,-2 0 48,2 0 8,-2 0 40,-75 0-48,73-4 16,-3 4-80,1 0 40,2 0 16,-73 0 8,73 0-40,-5 0 88,1 0-56,-4 0-56,-65 0 64,66 0 40,1 0 8,-1 0-40,-1 0 32,-65 0-40,64 0-16,-1-4-40,-1 4 56,3 0 0,-65 0 0,64 0 32,1 0-40,-3 0-16,-4 0 24,-58 0 0,54 0-64,2 2 88,1-2-40,-3 2 16,-54-2 0,54 2 16,0-2-16,-4 0 24,2 0-72,-52 0 48,50 0 0,-2 0-24,-1-4 32,-1 0-8,-46 4 0,46-6 0,2-1 0,0 3-8,0 0 32,-48 4-24,47-4 40,-3 0-32,2 0 56,-5 4-40,-41 0-24,44 0-16,0-4 16,0 4-24,-1 0 40,-43 0-16,46 0 8,0 0-16,-1-5 8,-1 5-16,-44 0 16,44 0 0,2 0 48,-3 0-32,-1 0-16,-42 0 0,44 0-16,-1 0-8,1 0-8,4 0 32,-48 0 0,48 0 24,0 0-40,-1 0 64,1 0-80,-48 0 32,50 0-104,-2 0 120,2 0-64,0 0 48,-50 0 0,50 0 64,0-4-80,-2 0 32,-3 0 8,-45 4-24,46-4 8,-2 4-8,-3-4-24,-1 4 40,-40 0-16,37 0-24,-5 0-32,-3-5 48,-6 1-88,-23 4 96,16-6-200,-12 0-80,0 2-337,-4-3-303,0 7 920,0-4-1288,-16-2-929,-9-13-727,-23 0 471,48 19 2473,-54-6-6025,54 6 6025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31.33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63 5945,'0'0'0,"23"0"48,6 0-8,11 0 0,-40 0-40,41 2 16,-1 4 0,4-2-8,4 3 8,-48-7-16,47 2 40,5 0-16,7 0 8,-1-2-16,-58 0-16,58 0 8,7 0 40,-1-4 8,-1-2 16,-63 6-72,66-7 104,-1 1 16,-1 0 24,3-11 56,-67 17-200,64-4 200,1-2 16,-3-1-32,0 1-24,-62 6-160,61-4 136,-1 0-24,2 0-24,1 4-8,-63 0-80,62-4 72,-1 4-16,-3 0 0,2 0-24,-60 0-32,61 0 16,1 2 8,0 2-16,5-2-32,-67-2 24,64 4-8,3 0-8,0 0-8,-1-2 32,-66-2-8,69 3 8,1-1 16,-1 0 16,0-2 16,-69 0-56,68 0 48,-1 0 16,4 0 32,-3 0-8,-68 0-88,65 0 152,-3 0-24,-3 0-24,-5 0 0,-54 0-104,54 0 113,-4 0-25,0 0 24,-3 0-24,-47 0-88,48 0 72,-2 0-8,2 0-8,2 0-32,-50 0-24,46 2 8,1 0 24,1-2-8,2 0 16,-50 0-40,50 0 48,2 0-16,2 2 8,-4 2-24,-50-4-16,52 6 0,-2 1 0,2-1 8,0 0 0,2 11-16,-54-17 8,54 6 16,2 2-16,-2 9 24,3-13 0,-57-4-24,56 8 0,2 9 0,4-13-32,1 5 32,-63-9 0,64 8 0,1 9-8,-5-11 0,3 2-8,-63-8 16,58 8-8,-2 9 0,0-13 24,-4 2-8,-52-6-8,48 7-8,-2-1 8,-3-4-24,-1 0 32,-42-2-8,40 2 16,-3-2-8,-2 0 8,3 0 0,-38 0-16,35 0 0,5 0 24,-1 0-16,-1 0-8,-38 0 0,41 0 0,1 0 8,0-4-16,1 0 0,-43 4 8,46 0-8,2 0-24,4 0 32,4 0-16,-56 0 16,56 0-8,4 0-8,-3 0-24,1 0 0,-58 0 40,56 0-56,0 0 24,0 2 0,1-2-8,-57 0 40,54 0-32,-2 2-16,-2-2 16,-5 2 0,-45-2 32,46 0-16,-4 2 8,-3-2 16,1 0-16,-40 0 8,37 0 0,1 0 0,-3 0 0,-2 0 0,-33 0 0,32 0-8,-1 0 8,0 0 0,2 0 8,-33 0-8,34 0 16,-1 0-24,0 0 0,5 0 16,-38 0-8,39 0 0,5 0 8,-1 2-24,3 0-40,-46-2 56,44 2-16,0 0 8,-3-2-16,-3 0 40,-38 0-16,37 0-40,-4 0 0,-1 0 32,1 0-16,-33 0 24,31 0 24,0 0-8,-2 0 0,0 0 0,-29 0-16,30-4 24,-1 0-16,0 0 8,0 0-16,-29 4 0,29 0-8,-2-4 0,-2 0 16,2 4-8,-27 0 0,29-5-8,-2 1 32,5 4-24,-1-4 16,-31 4-16,31-4 0,4 0-8,1 4 32,1-4-56,-37 4 32,33 0-16,1-5 24,-3 5-32,0 0 16,-31 0 8,29 0-24,0-4 16,-4 4-8,-2-4 32,-23 4-16,25 0 16,-2 0-16,2 0 16,-2 0-16,-23 0 0,23-4 0,2 4-8,-2-4 0,-23 4 8,22 0-40,-22 0 40,23 0-16,2-4 16,0 4-8,2-5 32,-27 5-24,27 0 8,0 0-32,-2-4 24,0 4-8,-25 0 8,25 0-32,-2 0 24,2 0-8,-2-4-16,-23 4 32,23 0 0,0 0-32,-2-4 24,-3 4 0,-18 0 8,17 0-16,-11 0-17,17-4 1,-17 4 16,-6 0 16,23-4-16,-17-1 40,19 5-16,-18-4-16,-7 4 8,25 0 0,-9-4-8,3 0 8,2 4-24,-21 0 24,23-4 0,0 0-8,4 0-16,2-1 24,-29 5 0,29 0-16,0-4-40,2 4 0,-2 0-48,-29 0 104,31-4-144,-1 4-24,-3 0-16,-2-4 48,-25 4 136,18 0-160,1 0 40,-13-4 32,13 0 24,-19 4 64,4-5-32,2 1 32,1-2 32,-1 2-32,-6 4 0,4-4 48,-4-3 24,4 1-8,-4 0 40,0 6-104,0-17 88,0 17-32,-2-4 16,-4 0-40,6 4-32,-6-4 48,-13 0 0,2-1-32,-1 5 16,18 0-32,-25-4 0,-7 0 16,-5 0-32,-5 0 0,42 4 16,-47 0-48,-8-4-24,-1 4-24,-8 0-64,64 0 160,-71-4-240,-6 4-104,-10 0-120,-5 0-40,92 0 504,-98 0-408,-4 0 120,-2 0 136,-4 0 96,108 0 56,-110 0-32,-6 0 8,-3 0 24,-2 0-8,121 0 8,-118 0-16,3 0-8,3 0 8,4 0 32,108 0-16,-106 0 16,2 0 8,4 2 16,4 2-40,96-4 0,-93 2 8,-1 4-16,0 0-8,-1 3-16,95-9 32,-96 16-16,0-12-24,3 5 8,-3 10-24,96-19 56,-98 6-40,0 10 40,1-9 0,-3-1 0,100-6 0,-98 8-3625,98-8 3625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34.32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431 342 5769,'0'0'0,"-59"0"72,-13 0-16,72 0-56,-86 0 32,20 2-16,22-2 8,9 0-16,35 0-8,-27 0 16,6 0-24,13 0-8,1 6-16,7-6 32,-6 6-8,6 0-8,0 11 8,6-15-16,-6-2 24,21 6 8,-15 1 0,19 1 0,-4-2 0,-21-6-8,21 4 8,6-2 24,6 0 16,5-2 16,-38 0-64,47 0 56,10 0 8,9-6 16,9 0 16,-75 6-96,85-17 120,9 13 16,8-2 0,10-13 16,-112 19-152,121-4 120,6-13-16,6 13-16,2 0-56,-135 4-32,137-6 32,1 0-8,-1 1-56,0 1 16,-137 4 16,140 0-8,-3 0-8,-4 0 40,-2 0-16,-131 0-8,129 0 8,-6 0 8,-4 2-16,-5 0 8,-114-2-8,110 5 16,-4-3-8,-2 0 24,-4 0 0,-2 0 64,-2 0 0,-3-2 16,-1 2 16,-5 0-56,-2 0 16,1 0-8,-7 0-32,-6 3 0,-5-3-24,-1 2 0,-5-2-16,-4 0-24,-3 0 16,-3 0 24,-7-2-8,-45 0-16,44 0 80,-7 0-40,1-4-16,-5 0 0,3 0-16,-5 0 24,0 4-8,0-5 8,-31 5-32,29-4 16,2 4 8,1-4-8,1 4-8,-33 0-8,35 0 8,3 0-8,5 0 16,1 0 8,-44 0-24,50 0 8,2 0 16,2 0-16,0 2 0,-54-2-8,54 2-8,0 0-16,-4 0 16,0 0 0,-50-2 8,48 3-24,2-1 24,-2-2 0,0 0-8,-48 0 8,50 0 32,-5 0 8,-1-5 0,0 1 24,-44 4-64,39-4 96,3 0 24,2 0 32,-3 0 40,-41 4-192,46-5 201,0 1 23,2 0-40,-1 0-24,-47 4-160,50-4 144,-2-2-40,0 1 0,2-1-32,-50 6-72,46-4 72,2 0-48,-3 0 24,-1 0 0,0-1-48,-44 5 0,37-4 16,-4 4 8,-1-4-48,-5 4 64,-27 0-40,25-4 24,0 0-16,-5 4 56,1-4-48,-21 4-16,21 0 16,0-5 0,-2 5 0,1-4-24,-20 4 8,21 0 16,0 0 0,0 0-16,2 0 24,-23 0-24,23 0 16,-1 0-8,1 0 16,2 0-8,-25 0-16,23 0 0,0 0 32,0 0-32,-2 0-16,-21 0 16,21 2 40,-1 0-8,1-2-24,0 0 40,-21 0-48,25 2 8,0 1 8,0-1 0,0 0-24,-25-2 8,25 2 0,4 2 0,0-2 0,4 0 24,-33-2-24,36 4 16,-1-2-48,2 3 48,3-3-8,-40-2-8,37 2-8,3 0 24,2 0-8,-1 0-16,-41-2 8,42 2 0,-3 0-8,-1 0 0,-3-2 16,-35 0-8,35 0 8,-1 0 0,-1-4 8,0 0-24,-33 4 8,29-4 8,1-3 24,-5 3-32,-1-2 48,-24 6-48,25-4 0,0 4 0,0-4 16,-2 0-16,-23 4 0,25-7 40,-2 1-32,0 0-8,-2 0-8,-21 6 8,21-5-16,1 1 24,1 4 0,-2-4 0,-21 4-8,25-4 8,0-2-8,-2-1-16,2-9 24,-25 16-8,23 0 8,0-4-16,0-3 16,-1 1-8,-22 6 0,23-16 32,2 11-8,2-1 24,0-13-8,-27 19-40,34-4 16,1-2 24,5-11-32,1 17 8,-41 0-16,42-6 24,4 2-24,-3 0 0,3 0 24,-46 4-24,48-4-40,-2 4 48,-1 0 8,3-5 8,-48 5-24,46-4 24,0 0-24,-3 4 0,-1-4-16,-42 4 16,44 0 0,-3 0 0,5 0-8,0 0 0,-46 0 8,44-4-16,-1 0 0,3 4-32,-2 0 16,-44 0 32,43 0 16,-1 0-32,2 0 8,1-5 16,-45 5-8,46 0 0,-2 0 0,2 0 24,-1 0-16,-45 0-8,46 0 0,0 0 0,0 0 32,2 0-56,-48 0 24,47 0 0,5 0 0,5 2-8,-1-2 8,-56 0 0,58 3 0,0-1 0,0 0-8,3 2 0,-61-4 8,60 2-16,5 2 8,-1-2 16,5 2-32,-69-4 24,68 2-8,1 1-40,0 1 8,-1-2 24,-68-2 16,67 2-32,2 0 72,-5 0-32,-2 0-24,-62-2 16,61 0 16,-3 0-16,-2 0 8,-2 0 16,-54 0-24,54 0-16,-2 0 8,0-4 0,-4 4 8,-48 0 0,50-4 0,-4 4-32,2-4 24,2 4-40,-50 0 48,50 0-32,0 0 8,0 0 8,-1 0 8,-49 0 8,52 0-8,0 0-8,0 0-16,0 0 32,-52 0 0,55 0 0,-1 0-8,0 0 24,-2 0-56,-52 0 40,50 0 0,-5 0 0,-1 0-16,-2-5 24,-42 5-8,39-4 0,-1 0-16,-3 4 24,-2-4 0,-33 4-8,34 0 0,-1-4 32,-2-2-16,0 1-8,-31 5-8,27-4 8,0 4-8,3-4-8,-3 0 8,-27 4 0,25 0-8,-3 0 8,1 0 16,-2 0-32,-21 0 16,21 0 16,-2-4-8,-1 4 8,-1-4 16,-17 4-32,6 0 0,17 0 24,-17 0-24,15 0 16,-21 0-16,6-5 0,13 5 16,-13 0-16,13 0-8,-19 0 8,4 0 8,2 0-8,13 3 0,-15-3 0,-4 0 0,7 2-8,9 0 16,-12 0-16,3 0 16,-7-2-8,16 2 24,-16 0-48,7-2 40,-1 2-8,-6-2-8,6 0-8,-2 0 24,0 2-8,0 0-32,-4-2 24,0 2 16,0 0-32,0 0 24,0 1 0,0-3-8,0 2-8,-2 2 8,-4 0-8,-10-2 16,16-2-8,-19 4 8,-6 2 8,-6 1 8,31-7-24,-36 6 48,36-6-48,-46 6 0,-8 0 0,-6 1-32,-13 1-32,73-8 64,-83 6-80,-11 0 8,-7 3-24,-8-5 16,109-4 80,-112 4-88,-9 0-48,-3-2 56,-1 0 24,125-2 56,-127 2-40,8-2 80,5 0-48,6 0 24,108 0-16,-106-4-16,4 4 8,4-4 16,2 4-48,96 0 40,-87-4 8,4 4 0,-1 0-16,7 0 32,77 0-24,-74 0 16,1 0-8,4 2 16,0 0 16,69-2-40,-68 2-8,1 0 16,1-2 8,-3 0-24,69 0 8,-69 0 40,-3 0-48,-3 0-16,-2-6 24,77 6 0,-77-4-8,2 0 0,2-2 0,-2 1-24,75 5 32,-73-4-40,3 0-8,-1 4 24,6 0-8,65 0 32,-60 0-32,2-4 16,8 4-8,2 0 0,48 0 24,-42 0-48,5 0-8,2 0-16,3 0-16,32 0 88,-29 2-72,4 0-32,0 0 8,5 0-8,20-2 104,-23 4-80,2 1 32,0-1 16,2 0 0,19-4 32,-18 2 0,1 0-8,0 0-8,9 0 16,8-2 0,-23 2-24,15 0 8,-11 0 0,13 0 8,6-2 8,-6 3 16,-3-1-16,3 0 0,0 2-32,6-4 32,-4 6-16,-1 0 0,3 1 0,2-1-16,0-6 32,0 6-40,5 11 8,-1-13 8,12 4-9,-16-8 33,5 6-32,13 3 8,-12-3-16,19 2-24,-25-8 64,19 7-32,2-1-16,2 0 24,2-2 24,-25-4 0,25 4-40,2 1 16,0-1-16,0-2 16,2 0 8,-29-2 16,33 2 8,3 0-16,1-2 32,3 0 24,-40 0-48,41 0 32,3 0 40,4 0-40,-48 0-32,50 0 8,2 0 16,4 0-8,2 0-24,5-4 56,-63 4-48,66 0 40,3 0 24,6 0 33,0 0-25,-75 0-72,81 0 80,2 0-40,0 0 24,0 2-16,-83-2-48,84 2 56,-1 4-24,-2-2-8,0 1-24,-81-5 0,81 4-24,-4-2-8,-4 0 64,0-2-16,-73 0-16,68 0 32,1 0 32,-2 0-64,-3 0 48,-64 0-48,62 0 64,-1 0-16,1 0 8,-1-4-8,-61 4-48,58 0 32,0-4-16,-4-1-8,-2-1-8,-52 6 0,48-6 40,-4 0-32,1-1 16,-3 1 0,-42 6-24,40-6 0,-1-11 16,-1 13-8,-1 0-24,-37 4 16,37-6-16,-1 2-8,1-1 0,1 5 8,-38 0 16,39-4-32,1 4 16,3 0 32,-1 0-8,-42 0-8,46 0 0,-5 0-48,3 0 32,0 0 24,-44 0-8,41 2-8,1 0 40,-5-2-40,-1 3-56,-36-3 64,35 2-8,0 0-16,-3 0 24,1 0 24,-33-2-24,31 2 0,-4-2 8,-2 2-16,-4-2 0,-21 0 8,21 2 0,-2-2 16,-1 2-32,3 0 24,-21-2-8,23 0 0,0 0-24,2 0 32,0 0-8,-25 0 0,27 0 8,4 0-8,2 0 16,3 0-48,-36 0 32,39 0 0,1 0-8,1 0-32,1 0 24,-42 0 16,44 0-8,-3 0-48,1 2 40,-3-2 0,-39 0 16,40 2-40,-1 0 32,-1 1-24,-3-1 16,-35-2 16,36 2-24,-3 0 32,-2-2 8,0 2-40,-31-2 24,29 2 32,0-2-56,-1 2 40,1 0-16,-29-2 0,27 2-24,2 0 48,2-2-40,2 2 32,-33-2-16,36 0-32,5 0 32,3 0-8,2 0 8,-46 0 0,48 2 16,-3 1-32,1-1 8,-4 0 8,-42-2 0,43 2-24,1 0 24,-4-2 0,1 2-8,-41-2 8,38 0-8,-3 0-48,0 2 40,1-2-8,-36 0 24,33 0-32,-2 0 32,-2 0-48,0 0-24,-29 0 72,30 0-88,-1 0-33,2 0 9,0 0 8,-31 0 104,31 0-96,1 0 24,1 0 0,0 0 16,-33 0 56,33 0-48,5 0 24,-3 0 8,3-4-16,-38 4 32,35 0-32,0-4 8,3 4-8,-3 0-8,-35 0 40,38 0-16,1 0-16,1 0 24,-1-4 0,-39 4 8,40 0 8,-3 0-24,-1 0-8,-5 0-8,-31 0 32,33 0-16,-2-5-16,-4 5 8,0 0 8,-27 0 16,27 0-32,2-4 40,3 4-16,-1-4 8,-31 4 0,31 0-24,-2-4 16,0 0 0,3 0 24,-32 4-16,31 0-8,2 0-16,-2-5 0,0 5 24,-31 0 0,34 0 0,-3-4 0,2 4 8,5 0-32,-38 0 24,35 0 0,2 0-8,1 0-16,1 0 32,-39 0-8,40 2-8,-1 0 16,-1 0-8,-3 1-16,-35-3 16,34 0 0,-1 2-16,-2 0 16,-2 0-16,-29-2 16,27 4-24,0 0 16,2 0 8,3 0 0,-32-4 0,31 5 8,-2-1-8,0-2-24,-2 0 16,-27-2 8,27 0-16,-2 0 8,-2 0 0,2 0 8,-25 0 0,21 0 0,-3-4 0,-1 0 16,-11-1 8,-6 5-24,19-4 24,-15 0-16,13 0-8,-13 0 8,-4 4-8,6-4 0,1 4 16,-3 0-16,-4-5-24,0 5 24,0 0-72,0 0-24,0-4-64,-2 4-144,2 0 304,-7 0-656,1 0-248,-11 0 80,9 2 159,8-2 665,-21 2-360,5 1-2608,16-3 2968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1:42.26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67 4232,'0'0'0,"4"0"1241,2 0-1057,17-4 104,-17 4 96,11 0 72,-11 0 24,13-4 0,-19 4-480,6-4 472,15 4-48,-15 0-40,17-4-39,-23 4-345,6 0 280,17-4-16,-17 4-16,19 0-40,-25 0-208,17-5 232,-1 5-16,1 0-8,2 0 24,-19 0-232,16 0 232,1 0-24,0 0 40,1 2-32,-18-2-216,17 3 272,2 1 8,0 0-64,1-2 48,-20-2-264,21 4 216,0 2 64,2-4 0,0 5 25,-23-7-305,23 2 304,4 0-64,-2 2-16,4-2-72,-29-2-152,27 2 152,2 0-8,2 2-24,-2 1 24,-29-5-144,34 4 48,-1 0 24,0-2 0,5 0-16,-38-2-56,37 0 80,0 4-16,3 0 16,-1 0-24,-39-4-56,44 7 32,-4-3-8,-1 2-72,3-2 40,-42-4 8,39 4 24,3 1 16,0 1 32,-1 0-16,-41-6-56,44 4 8,-3 3 16,1-3 8,-4 2 8,-38-6-40,39 6 88,-2 0 8,1-1 24,-3 1 40,-35-6-160,38 4 152,-1 0 0,3-2-24,-3 2-8,-37-4-120,40 5 112,-3-1 0,1 0-16,-1 0-8,-37-4-88,37 4 88,-1 0 16,-1 3-8,1-3 16,-36-4-112,33 6 120,0 0-48,0 0 24,-3-1-71,-30-5-25,31 6 80,-4 0 8,2 0-24,-2 1 32,-27-7-96,27 6 24,0 0 48,-2 0 0,-2 1-32,-23-7-40,23 6 72,0 0-48,0 0-8,-1 0 16,-22-6-32,25 7 16,-2-1 16,2 0-16,0-2-8,-25-4-8,27 7 16,2-1 8,3 10-24,1-13 16,-33-3-16,31 6 8,0 2 8,0-2-8,3-1-8,-34-5 0,33 4-8,-2-2-16,2 0 32,-1 2 16,-32-4-24,31 2 0,2 0 48,0 0-48,1 0 16,-34-2-16,33 0 0,-2 0 8,-2 0 56,3 0-40,-32 0-24,29 0 80,-2 0-72,0 0-16,-4 0-8,-23 0 16,23 0 0,-3 0-40,1-4 32,2 4-40,-23 0 48,21 0-24,2 0 48,0 0-16,-1 0 32,-22 0-40,23 0 8,2-4 8,-2 4-16,2 0 24,-25 0-24,27 0 24,2 0-8,0-4-16,3 4 24,-32 0-24,31-4 0,-2 4-16,0 0 40,2-4-48,-31 4 24,32 0 24,1-5-24,-2 1-8,-2 4 8,-29 0 0,31-4-16,-4 0 8,0 0 8,0 0 8,-27 4-8,23-5 0,-2 1 24,0 4-8,0 0-16,-21 0 0,18 0 24,3-4-24,-2 4-40,0 0 16,-19 0 24,21-4-32,-3 4 16,3 0 16,0 0 16,-21 0-16,23 0-16,2 0 16,0 0 40,2-4-64,-27 4 24,27 0 32,0-4-32,2 4-24,-2 0 48,-27 0-24,29 0-32,0 0 32,-2 0-24,0 0-40,-27 0 64,29-5-24,-2 5 8,1 0 8,-1 0 32,-27 0-24,27 0 0,2-4 8,0 4 8,0 0-32,-29 0 16,33 0 0,-2-4 0,5 4-24,1 0 48,-37 0-24,38 0-24,-1 0 0,5-4 48,-3 0-32,-39 4 8,42 0 8,-1-4-48,3 4 56,0 0-40,-44 0 24,44 0 8,-3 0 24,1 0-64,-5-5 32,-37 5 0,38 0-8,-3 0 16,0-4-8,-1 4-32,-34 0 32,33 0-16,0 0 16,1 0 16,-1 0 16,-33 0-32,33 0 16,0 0-80,1-4 56,-3 4 8,-31 0 0,33 0 48,-2-4-96,1 4 8,-3 0-24,-29 0 64,29-4-168,2 4 200,0-4-32,0 0-48,-31 4 48,32 0 64,-1 0-64,0-5-48,0 5 112,-31 0-64,31 0-16,1-4 32,1 4-8,-2 0 16,-31 0-24,31 0 0,1 0-24,1 0 40,2-4-56,-35 4 40,36 0 0,1 0-24,0 0 8,-1 0 8,-36 0 8,37-4-24,-1 4 8,-3 0 16,0 0-8,-33 0 8,31 0 32,1 0 16,-3 0-48,-2 0 0,-27 0 0,27 0 16,0 0-56,2 0 8,-2 0 40,-27 0-8,25 0-8,2 0-16,-2 0 32,2 0-32,-27 0 24,25 0 0,0 0-8,0 2 8,0-2 24,-25 0-24,25 2 24,0-2 24,-2 0 40,2 0-32,-2 0 8,-23 0-64,24 0 40,4 0-8,-1 0 24,0 2-24,-27-2-32,25 0 80,0 0-48,0 0 8,-25 0-40,22 0 8,1 0-40,-2 0 16,-2 0 32,0 0-8,-19 0-8,16 0 64,-10 0-48,17 0-56,-16 0 88,-7 0-48,16 0 40,-12 0 0,13 0-32,-17 0-8,4 0 16,2 0-16,11 0 32,-13 0-8,13 0-32,-17 0 8,4 0 0,15 0-48,-13-4 24,13 4 24,-19 0 0,6 0 32,15 0-16,-5 0 8,-9 0 0,-7 0-24,22 0-16,-5 0 16,-11 0-8,17 0 32,-23 0-24,17-4-16,-11 4 32,19 0-16,-8 0-40,-17 0 40,16 0-8,-9 0 16,18 0-32,-19 0-8,-6 0 32,23 0-16,-17 0 0,17 0 16,-17 0 16,-6 0-16,21 0 16,-15 0-32,13 0 32,-13 0-8,-6 0-8,17 0 24,-11-4-8,11 4-56,-13-5 88,-4 5-48,18 0-24,-13 0-8,11-4 32,-12 4-80,-4 0 80,19 0-8,-13 0 40,19 0-16,-2 0-8,-23 0-8,23 0-8,0-4 8,4 0 8,2 4-40,-29 0 32,29 0 24,5-4-40,-1 4-32,2-4 88,-35 4-40,34-4 0,-3 4-24,-2-5 48,2 1-24,-31 4 0,29 0 0,7 0 32,-3-4-32,0 4 16,-33 0-16,29 0 24,0-4 0,0 4-24,-1 0 24,-28 0-24,29 0-24,-2-4-24,0 0 48,-2-1-16,-25 5 16,27 0 32,-2 0 16,2-4-72,2 4 24,-29 0 0,27-4 0,2 4 0,0-4 88,4 0-80,-33 4-8,34 0 16,3-4-16,-1 4-56,-5-5 56,-31 5 0,33-4-24,-4 0-8,2 4 56,-2-4-24,-29 4 0,30-4-16,-5 4 40,2-4-32,-2 4 32,-25 0-24,27 0 8,-2 0 32,0-5-80,-3 5 16,-22 0 24,21 0-24,0 0 0,0 0 72,2 0-56,-23 0 8,21 0 64,1 0-56,-1 0 32,2-4-40,-23 4 0,23 0 0,0 0 8,0-4-32,2 4 64,-25 0-40,25-4 24,2 4-24,2 0-8,0 0 16,-29 0-8,29-4 0,0 0-48,2-3 32,-1 1 32,-30 6-16,31-4-24,0 0 112,2 4-88,-2 0-24,-31 0 24,30 0 8,1 0-56,-2-4 96,0 4-32,-29 0-16,31-4 8,-2-1-8,-2 5 0,2-4-64,-29 4 64,30 0 16,1 0 32,0-4-72,0 0 160,-31 4-136,29-4-32,3 4 16,-1-4 40,4-1-88,-35 5 64,33-4 16,3-2-16,-3 2 0,0 0 0,-33 4 0,36-4 40,-3-1-56,0 1 56,1 0-32,-34 4-8,31-4-32,0 0 32,2 0-24,-4 4 24,-29 0 0,34 0 32,-3 0-80,0-5 32,0-1-16,-31 6 32,31-4-56,3 0 112,-1 0-72,0 4 80,-33 0-64,34-4 40,-1 4-40,2-5 24,1 5-72,-36 0 48,33 0-16,4-4 64,-1 4-24,-1 0 32,-35 0-56,35-4 40,3 0-80,1 0 64,1 4 0,-40 0-24,42-4 16,1 4 16,-1-5-40,-3 5-40,-39 0 48,40-4-32,-3 4 72,1-4 0,-1 4 0,-37 0-40,38 0 64,-1 0-104,1-4 48,-1 4-8,-37 0 0,35 0 32,1 0-32,1 0 8,-1 0 8,-36 0-16,35 0-24,0 0-32,1 0-16,1 0-8,-37 0 80,38 0-40,3 0 56,-1 0 0,3 0 8,-43 0-24,44 0-24,4 0 24,0-4-16,0 4 32,-48 0-16,47 0 32,1 0-16,2 0 32,0 0-32,-50 0-16,56 0-24,-2 0 8,0 2-8,3 0-24,-57-2 48,50 4-16,2-2 16,-3 0 0,1 4 16,-50-6-16,50 3 8,-2-1-8,-2 2 24,2-2-24,-48-2 0,46 4 40,-3 0-48,1-2 16,-2 5-32,-42-7 24,41 2 0,3 0 16,-1 0-56,1-2 88,-44 0-48,44 0-8,0 0 16,-1 0-8,1 0-24,-44 0 24,42 0 0,-1 0 16,1 0 8,1 0-64,-43 0 40,44 0 24,4 0-8,-2 0-32,2 0 104,-48 0-88,47 0-24,-1 0 24,-2 0 0,0 0-48,-44 0 48,43 2 48,-1 0-72,-1 0 24,1 0-16,-42-2 16,42 2-32,-1 2 0,3-2 8,0 0 24,-44-2 0,43 0-24,-1 3 40,2-1-72,-5-2 8,-39 0 48,44 2-16,-5-2 16,1 0 40,-3 4-16,-37-4-24,38 2 40,-3-2-64,-2 0 32,-3 0 32,-30 0-40,27 0-24,-2 0 40,-3 0-32,-3 0 0,-19 0 16,21 0-32,-4 0 64,-1 0-32,1 0 0,-17 0 0,6 0 40,19 0-16,-19-4 16,15 4-16,-21 0-24,6 0 0,15 0-32,-15-4 32,19 4-16,-25 0 16,7-5-24,13 5 24,-13-4-16,13 0 8,-20 4 8,5-4 8,11 0-8,-12 4-24,3 0 24,-7 0 0,6 0-64,-2-4 24,0 0-32,-4-1-200,0 5 272,0 0-624,0 0-545,0 0-599,-8-4-657,8 4 2425,-23-4-3128,-2 0 327,-6-2-3064,31 6 5865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37.85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1 136 9898,'0'0'0,"16"0"88,7 0-32,6 0 0,9-4 8,-3-3-16,5 3 32,1 0-16,-41 4-64,44-4 56,2 0 48,0 4-8,-1 0 16,-45 0-112,44 0 120,-2 2 8,-1 2 0,1 2 24,-42-6-152,42 6 144,1 3 8,3-3 0,6 0-16,-52-6-136,54 2 152,4 0 0,1 0 0,1 1-16,-60-3-136,64 0 160,1 0-16,6 0 8,1 0 8,-72 0-160,71-5 120,4 5 16,-2 0-32,4-4-24,-77 4-80,77 0 80,0 0-8,-2 0-8,-5 0-24,-70 0-40,67 0 64,2 0-16,-3 2-8,3 2 48,-69-4-88,68 7 24,1-1 0,0 0 65,4 2-57,-73-8-32,72 7 96,3-1 16,2 0-16,-2-2 64,-75-4-160,77 2 112,-2 3 0,4-3 8,-2 0-32,-77-2-88,77 2 112,0-2-40,-8 0 8,-1 0-24,-68 0-56,67 0 32,-3 0 16,1 0-32,-3 0-48,-62 0 32,60 0-16,-1 0 32,-5 0 24,-2 0 40,-52 0-80,50 0 80,-2 0-40,-3 0-8,-3 0 24,-42 0-56,40 0 24,-3-4 8,-2 4-8,-1-4 0,-34 4-24,35-5 56,2 1-16,1 0 8,1 0 32,-39 4-80,40-4 32,2 0 32,-3 4 8,1-5-64,-40 5-8,33-4 48,0 0-40,-2 4 16,-2-4 24,-29 4-48,25 0 0,-6-4 40,-2 4-24,-11-4 16,-6 4-32,17 0 56,-17 0-24,4 0 8,-4 0-24,0 0-16,0 0 48,0 0 8,-2 0-32,-2 0 56,4 0-80,-7 0 0,-1 0 24,0 0 0,-1 0-40,9 0 16,-8 0 48,0 2-24,-1-2-16,3 0 16,6 0-24,-6 2 16,2 0-8,2 0-8,0-2-8,2 0 8,0 2-16,0 0-8,0 0 72,0-2-48,6 2-24,10-2 40,-11 0-40,13 2 8,-18-2 16,17 0 0,0 0 16,6 0 8,4 0-40,-27 0 16,31-4 16,4-2-16,3 2 0,3 0 0,-41 4 0,44-5 8,4 1-56,0 0 16,2 0-16,-50 4 48,52-6-32,0 2 64,4-1-16,0 1-8,-56 4-8,60-4 0,-2 0 24,3 0-24,-1 0 24,-60 4-24,60 0-8,5 0-8,-7 0 32,0 0-8,-58 0-8,54 0 8,-6 0-16,0 0 8,-4 0 0,-44 0 0,41 0 0,-1 0 0,-3 0 0,1-5-8,-38 5 8,37-4 0,-1-2-16,-1 0 8,-2 2-8,-33 4 16,34-5-8,-3 1-8,0 0-16,0 0 24,-31 4 8,31-4-16,1 0 8,3-1 32,2 1-24,-37 4 0,38-4-16,1 0 16,1 4 0,4-4 0,-44 4 0,43 0 0,1-4 0,0 4-24,-3 0-8,-41 0 32,42-4 16,-3 4-32,3-5 40,-2 5-24,-40 0 0,39 0-8,1 0 16,-3 0-32,-2-4 24,3 4 24,-38 0-24,37-4-8,-1 0 40,1 4-64,-2-4 32,-35 4 0,38-4 16,-1 4-24,1 0 56,-1 0-48,-37 0 0,38 0-16,-1 0 32,5 0-32,-7 0-24,-35 0 40,40 0-16,1 0-16,-1 0 32,3 0 24,-43 0-24,42 0 32,2 2 0,-1 0-32,1 0 0,-44-2 0,42 2-40,-1 2 24,-3-2 32,-1 0-8,-37-2-8,40 4 24,-5-2-16,3 1-16,-1-1 32,-37-2-24,37 2 0,-1 0 0,1 0 24,-1-2-24,-36 0 0,33 0 8,-2 0 0,2 0-16,1 0-16,-34 0 24,31 0 0,4 2-8,3-2 8,-1 0 0,-37 0 0,42 2 8,-1 0-16,3 0 16,0 0-56,-44-2 48,45 2 0,3 0-8,-2-2 0,2 2 24,-48-2-16,46 3-8,4-3 64,0 0-40,-1 0 16,-49 0-32,50 0 24,0 0-64,0 0 24,-2 0 16,-48 0 0,48-5 16,0 1 8,0 4-48,-1-4 8,-47 4 16,50 0-40,-2-4 40,-2 0 16,0 0-16,-46 4 0,41-5 32,1 1-40,-5 0 16,3 0 0,-40 4-8,37-4-8,1 0-16,-3-1 40,1 5-40,-36 0 24,33 0-24,0 0 56,0 0-56,-1 0 40,-32 0-16,35 0 0,-2 0-40,3 3 40,1-1 16,-37-2-16,38 4 8,1 0 8,-1 0-16,1 2-24,-39-6 24,37 7 0,1-3-24,-1 2 24,1 0 32,-38-6-32,35 6 16,-2 1 8,1-3-8,-1 0-24,-33-4 8,33 2 0,1 2 24,1-2-40,2 0 56,-37-2-40,42 3 24,4-1-16,2 0 24,2 0-32,-50-2 0,49 4 40,3 2-32,3 0 8,-1 3-8,-54-9-8,56 16-8,-2-11-8,0 11 72,0-10-88,-54-6 32,48 17-24,-2-11 0,-3 13-64,-3-13 72,-40-6 16,42 7-32,-3-1 24,-4-2 24,3 0 0,-38-4-16,35 4 32,1 0-8,-1-2 8,-2 1 32,-33-3-64,31 2 32,1 0-8,-3 0-40,0-2 16,-29 0 0,27 0 0,-2 0 0,2-6 16,0 1-40,-27 5 24,29-4 0,2 0-32,1 0 32,-1 0 40,-31 4-40,31-6 24,0-1-24,2 1 40,-1 2-64,-32 4 24,33-4 24,0 0 16,0-1-24,3 1 8,-36 4-24,37-4 8,1 0-8,-3 4-8,5-4-32,-40 4 40,41-4 0,-1-1-8,1 1 32,-3 0-16,-38 4-8,35-4 40,-2 4-24,-1-4 0,1 0-32,-33 4 16,33 0 16,5-5-8,7 1 16,5 4-8,-50 0-16,59 0 0,5 0 24,7 0-24,10 2 56,-81-2-56,89 7 24,7-1-16,0 13-16,-1-13 8,-95-6 0,94 19 32,-2-13-56,-3 10 0,-4-9-16,-85-7 40,81 6-24,-6 2 24,-8 1 32,0-3 16,-67-6-48,56 6 8,-6 0 8,-5-2-8,-7-1-16,-38-3 8,33 0 0,0 0 32,-4 0-16,1 0 40,-30 0-56,29 0 8,2 0 40,2 0-8,5 0-16,-38 0-24,41 0 40,5 2-24,0 2-8,6 2-8,-52-6 0,52 4 24,0 0-8,4 0 32,-2 1-16,-54-5-32,54 4 16,0-2-8,-2 0-64,-4 0 56,-48-2 0,46 2-40,-7-2 32,-1 0 56,-5 0-48,-33 0 0,29 0 24,-4 0-16,-2 0-8,-2 0-8,-21 0 8,17 0 8,1 2-16,-1 4 8,0 3-24,-17-9 24,6 18-120,19 3-440,-19 2-1080,0 0-473,-6-23 2113,0 25-7929,0-25 7929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40.35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371 198 9538,'0'0'0,"4"0"72,15 0 0,2 0-16,-21 0-56,25 0 64,2 0-16,8 0 8,7 0 32,-42 0-88,50 0 168,10 0 56,5 0 96,9 0 40,-74 0-360,82 0 400,5 0 0,7 0-8,-1 0-40,-93 0-352,94 4 272,-3 3-40,1-1-88,-1 2-48,-91-8-96,92 6 72,-3 1-8,3-3 8,-5 0-8,-87-4-64,88 4 64,-3 0-40,-2-2 32,2 0 8,-85-2-64,84 2 80,1-2 8,0 0 17,1 0 7,-86 0-112,83 0 128,0 0 0,2 0 0,-2 0-64,-83 0-64,88 0 120,-1-4-8,-2 0 8,3 0 56,-88 4-176,87-4 152,-4 0-8,-1 0-48,-3-1 48,-79 5-144,83 0 80,-2-4-24,0 0 8,-2 0-64,-79 4 0,75-4 48,-2 0 0,-2-1-16,-3 1 24,-68 4-56,65-4 8,-1 0-8,1 4 24,-1-4 0,-64 4-24,63-4 32,1-1 0,1 5-8,-3-4-16,-62 4-8,62 0 0,1-4 24,-3 4-24,0 0 0,-60 0 0,67 0-8,-3 0 8,3 0 0,0 0-24,-67 0 24,60 2 0,2-2-24,-3 2 0,-3-2 24,-56 0 0,58 0-8,-6 0 8,-4-4-8,-2 0 48,-46 4-40,41 0 32,-3-6 8,-5-1 16,-4 1-72,-29 6 16,25-6 40,0 0-32,-4 0-8,2-11 8,-23 17-8,20-4 0,1 0 16,-2-3 8,-13 3-24,-6 4 0,25-4-16,-8 0 16,0 0-8,-1-3 32,-16 7-24,17-4 56,2 0-56,-1 0-24,1 0 8,-19 4 16,19 0-56,-3-4 48,3 4 8,-2-5 32,-17 5-32,18 0 0,1-4-8,0 4 16,-3-4-32,-16 4 24,7-4 16,16 0-8,-17 0-8,13 0 24,-19 4-24,6-5 24,10 1-16,-11 0-16,1 0 32,-6 4-24,19-4 8,-15 4-32,12-4 16,-11 4-40,-5 0 48,20 0-8,-3 0 16,-11 0 8,21 0-64,-27 0 48,17 4-8,0 2-40,-11 0 48,17 3-24,-23-9 24,4 16-24,12-10 24,-11 3-32,-1 9 24,-4-18 8,4 7-16,-4 9 16,0-9 16,-6-1 0,6-6-16,-17 8 0,-2 0-8,-6 1-24,-10-3 0,35-6 32,-37 6-24,-9 0 8,-6 1 0,-2 9-24,54-16 40,-63 2-40,-3 5 16,-7-1 0,-8 0 72,81-6-48,-90 8-16,-5-1-16,-7 1 24,-6 0-24,108-8 32,-111 9 16,-7 7 24,-5-12-24,-10 3-24,133-7 8,-135 18-48,-7-13 48,3 3-40,-5 9 48,144-17-8,-143 4 48,-5 4-16,2 9-8,-3-15-16,149-2-8,-150 6 24,0-2-32,0 0 16,3 1-16,147-5 8,-148 4-16,-4 2 48,2 0 24,-2-4 16,152-2-72,-151 4 32,-3 1 24,4-3-32,2 0 56,148-2-80,-141 0 56,1 0 8,7 0 64,4 0-32,129 0-96,-123-4 112,9 4-32,6-5-8,2 5 16,106 0-88,-100 0 80,2 0-24,7 0-8,5 0 24,86 0-72,-79 0 8,4 2 8,3 3 16,5-1-32,67-4 0,-67 6 16,7-2 32,2 2-16,4-1-8,54-5-24,-48 2 32,2 0 8,9 0-32,3-2 16,34 0-24,-27 2 0,9-2 24,9 0-8,1 0 24,8 0-40,-4 0 40,4 0-16,23 0-40,-23 0 16,21 0 24,10 0-32,6 0 32,11 0-48,8 0-40,-56 0 64,65 0-24,8-4-16,10 4 24,8-6 32,-91 6-16,100-5 24,6 1-16,4 0 0,13-2-40,-123 6 32,127-6 0,6-1-8,9 1-40,1-11-16,-143 17 64,148-4-80,4 0 24,0-2 16,-152 6 40,158-6 24,4-1-80,-2 1 8,2 0 0,-162 6 48,163-6-88,-5-1 88,4 3 8,-6 0-8,-156 4 0,156-4 64,0 0 0,-4 0-16,-4-1 0,-5-1-16,-143 6-32,138-19 24,-7 15 0,0-2 32,-4-11 8,-127 17-64,120-4 56,-3-12 0,-9 11-16,0-11 8,-108 16-48,102-4 48,-6-3-24,-3 1-16,-7-10-8,-86 16 0,83 0-8,-2-5-8,0 5 8,-4 0-16,-77 0 24,75 0 8,-2 0 16,-5 0 16,-1 5-32,-67-5-8,66 6 16,3 2-40,-2 0 8,1 11-8,-68-19 24,73 6-24,-2 15-56,-7-2-64,-64-19 144,63 23-328,-63-23 328,52 21-776,-6 4-832,-7-5-713,-8 5 225,-31-25 2096,27 25-6586,-27-25 6586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41.65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127 103 9490,'0'0'0,"-2"-4"1016,0 0-976,0-3 0,2 1 0,0 6-40,0-6 16,0 0 0,0-1 40,0 1-56,0 6 0,0-6 40,0 0 0,0-1-40,4 3 48,-4 4-48,6-4 24,1 4-8,16 0 8,-7-4-8,-16 4-16,23 0 24,8 0 16,5-4 8,-36 4-48,41 0 24,9-4 8,8-1 0,11 1 0,4 4 40,-73 0-72,81-4 56,2 0 8,5 4 0,-1 0 24,-87 0-88,94 0 48,-1 0-24,-1 0 16,-3 2-40,-89-2 0,88 4 40,-3 2 16,-2 1-24,-6-1 24,-77-6-56,73 6 8,-11 0 8,-3 1-16,-10-1 0,-49-6 0,46 8-24,-10-2-16,-7 1 56,-6-1-40,-23-6 24,6 6 8,13 0 8,-19-1-24,4-1 32,-4-4-24,4 4 24,-4 2 0,-2-2 24,-4 0 0,6-4-48,-17 7 56,-2-1 32,-6 0-24,-10 0 16,35-6-80,-44 9 48,-10-3-8,-6 0 0,-7-2 8,67-4-48,-75 2 80,-6 1-32,-10-3-8,-11 0-8,102 0-32,-106 0 80,-7 0-16,-1-5 48,2 1 16,112 4-128,-113 0 152,-1-4 48,1 4 0,7 0 32,106 0-232,-99 0 208,11-4 1,11 4-49,15 0-16,62 0-144,-50 0 128,14 2-64,16 0-16,13 0-40,7-2-8,0 2 8,7 0 24,26 2 24,11-1-16,-44-3-40,62 2 56,13 0 40,16-2-8,16 0 0,-107 0-88,118-4 80,11-1-72,6-1 32,3 0-16,-138 6-24,137-6 56,2-1 0,-1 1-32,-3 0 24,-135 6-48,131-6 48,-2-13-24,-11 15 16,-9-2 8,-109 6-48,95-7 24,-12 1-8,-12 0 0,-10 0-16,-61 6 0,49-5 0,-11 1 0,-11 4 64,-21-4-40,-6 4-24,6 0 64,-1-4-8,-7 0-64,-23 4 32,25 0-24,-30 0-48,-9 0-64,-9 4-120,-8 13-296,56-17 528,-65 16-944,-3 3-329,-5 4 105,-4 4-5401,77-27 6569,0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45.95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30 163 9474,'0'0'0,"-5"0"176,-1-4-112,6 4-64,-6-5 72,0 5-32,4 0 32,0 0 0,0 0 32,2 0 0,0 0 32,6 0 64,-6 0-200,21 0 248,-5 0 64,7 0 16,6 0-16,-29 0-312,36 0 296,3 0 0,11 0-8,6-6-8,-56 6-280,65-6 216,3 0 24,5-1-72,0 1 0,-73 6-168,75-6 168,2-11-32,4 17 1,0-6 7,-81 6-144,83-6 152,0 0-16,-3 1 16,1-1-24,-81 6-128,79-6 112,0 0-24,-2 2 24,0-1-16,-77 5-96,77 0 96,0 0 8,-2 0-16,-3 0-16,-72 0-72,71 0 56,-2 3 16,-1-1-8,1 2-24,-69-4-40,69 4 72,-1 0-40,-1 2-8,-3 1 16,-64-7-40,67 6 48,-5 0 0,3 0 24,-1 1-16,-64-7-56,61 6 56,-1 0 0,0 2-16,-1-1-32,-59-7-8,60 8 72,0 0-56,3-2 24,-3 1 16,-60-7-56,58 4 24,0 2-16,-1-2 16,-1 2-16,-56-6-8,56 5-8,4-3 32,-1 2-40,1-4 8,-60 0 8,62 0-56,1 0 24,3 0 16,3 0-8,-69 0 24,71 0 48,4 0 0,-5 0-24,7-4-8,-77 4-16,77 0 16,4 0-40,3 0 24,-1 0-8,-83 0 8,79 0 32,-2 2-48,0 0 32,0 0-8,-77-2-8,77 4-32,0 0 8,0-2-24,2 3 48,-79-5 0,77 4-32,2-2 56,0 0-24,-2 0 8,-77-2-8,77 2 24,-2 0-24,2 0 40,2 0-40,-79-2 0,79 0 0,0 0 8,0 0-16,0 0-16,-79 0 24,83 0-24,2 0 8,1 0-40,3 2-8,-89-2 64,89 2-80,-1 3-8,1 1 72,-3 0 8,-86-6 8,85 8-24,-2 9 24,0-11-24,0 3-16,-83-9 40,82 8-24,-7 9-24,-5-13 8,-3 2 48,-67-6-8,60 6-56,-4-2 32,-4 1 0,-6-3-48,-46-2 72,38 2-16,-7 0 8,-10 0 8,-5-2 32,-16 0-32,4 0 8,3 0 16,-3 0-24,-4 0 16,0 0-16,-7 0 8,-15-4-40,1 0-16,-8 4 16,29 0 32,-36-5-40,-3 5 40,-7-4 16,-4 0-16,50 4 0,-52-4 24,-4 4-24,-4-4-8,-5 4 8,65 0 0,-69-4-24,-5-1 16,-8 5 8,-1-4-16,83 4 16,-85-4 0,-5 4-8,-3-4-40,-5 4 8,98 0 40,-104 0 0,-6 0 8,-7-4 16,-1 4 0,118 0-24,-125 0-48,-6 0-16,-4 0-24,-5-4 8,140 4 80,-145 0-144,1-5 16,-1 1 40,-1 4-16,146 0 104,-144 0-16,5 0 8,2-4-8,4 0 40,133 4-24,-129 0 32,8 0-32,11 0-16,8 0-32,102 0 48,-94 0-64,7 2 88,6 2 8,8 2-16,73-6-16,-67 3 24,9-1-24,6 0 0,6 0 32,46-2-32,-35 2 24,6-2-32,6 0-8,6 0 0,17 0 16,-8 0-24,0 0 24,1 0 0,5 0-16,2 0 16,-2-4-32,2 4-32,4-4-8,13 4 0,-17 0 72,17-7-56,3 3 16,5 0-8,5 0 16,-30 4 32,35-4-40,4-1 8,5 1 8,4-2-8,-48 6 32,52-6-32,0 2-8,2-3-16,2 1 16,-56 6 40,58-4-24,5 0 40,-1 0-8,3 0 32,-65 4-40,64-5 32,1 1-8,1 4 32,5-4-24,-71 4-32,71 0 48,-1 0-16,1 0 0,-2 0-8,-69 0-24,68 0 8,1 0 16,-2 0-16,-1 2 8,-66-2-16,67 2 0,-5 0 0,5 0 8,-3 0-8,-64-2 0,65 5 24,1-1 16,1 0 0,2-2-8,-69-2-32,66 2 48,-1 0-32,-1 0 0,1-2 16,-65 0-32,66 0 16,-1 0 32,-3 0-8,-2 0 8,-60 0-48,57 0 32,-1 0-24,0-4 16,-2 0-8,-54 4-16,56-4 32,0-2-8,3 1 8,-5-1-16,-54 6-16,58-6-24,-2 2 24,2 0 8,3-1 40,-61 5-48,62 0 56,0-4-16,1 4 8,1 0 0,-64 0-48,63 0 48,3-4-24,1 4-24,-3 0 0,-64 0 0,67 0 0,-7 0 8,-1 0 0,-3 0-8,-56 0 0,54 0 0,0 0-8,2 0 32,2 0-56,-58 0 32,56 0 0,1 0 8,-1 0 16,2 0 32,-58 0-56,58-4 8,3 4 16,-1 0-24,-2 0-16,-58 0 16,58 0 72,-1 0-64,-1 0 0,0 0 16,-56 0-24,58 0-40,0 0 40,3-4 16,-1 4 0,-60 0-16,58-4 24,-4-1-16,-2 5-8,0 0 8,-52 0-8,52 0 24,-2 0-8,0 0-8,-4 0 0,-46 0-8,46 0-8,0 0 8,-5 0 8,1 0-8,-42 0 0,41 0 24,1 0-24,2 0 24,1 0-16,-45 0-8,44 0 0,0 0 0,0 0 0,-1 0 0,-43 0 0,44 0 24,2 0 0,-1 0-24,3-4 0,-48 4 0,54 0-16,0 0 16,5 0 16,1-4-16,-60 4 0,58-4-16,1 4 8,1-4 8,0 4 24,-60 0-24,61-4 8,1 4-32,-2-5 16,1 1-56,-5 0 64,-56 4 0,56-4 8,-4 0-8,0 0 48,-52 4-48,50-7 0,0 1 40,-2 0-8,-1-11 16,-1 13-16,-46 4-32,44-6 16,0 0-8,-1-1-32,3 1 48,-46 6-24,48-4 24,0 0-24,4 0 0,2 0 24,-54 4-24,52-5 16,0 1 32,0 4-40,-2 0 8,-50 0-16,50 0-16,0 0 0,-3 0 56,-1 0-16,-46 0-24,44 0-24,0 0 40,-3 2-16,-1-2-24,-40 0 24,37 0 24,-1 0-40,-1 0 16,-4 0 16,-31 0-16,33 0 0,-3 0 16,-1-4-32,0 4 24,-29 0-8,27-4 8,2 0-16,0 4 56,2-4-88,-31 4 40,31 0-8,1-4-16,1 4 0,2 0 24,-35 0 0,40 0 40,-1 0 0,3 0-40,2 2 56,-44-2-56,41 2-32,1 2 24,-5 2 8,-3-2-16,-34-4 16,31 6 0,-4 1 0,-6-1-8,-5 0-8,-16-6 16,4 6-32,1 1 32,-5-1-8,0 0-24,0-6 32,-5 4 8,-13-2-40,-5 0 8,-6 1-24,29-3 48,-34 0-40,-7 2 48,-9-2-16,-4 0 16,54 0-8,-58 0-8,-5 0-16,3 2 0,-5 2 0,65-4 24,-68 2 0,-1 4-32,-4 0 0,0-1-16,73-5 48,-79 6-48,-4 10-8,-4-11 0,-9 3-32,96-8 88,-98 17-104,-6-15-48,-10 6-56,-3 0-16,117-8 224,-120 7-288,-5-1-24,0 0 47,-2-4 57,127-2 208,-137 6-176,-2-1 72,-5 1 16,-2 2 32,146-8 56,-145 6-16,1 1-8,5-1 24,4 0-16,135-6 16,-127 6-56,8 1 48,3 1-32,8 9 8,108-17 32,-102 4 24,4 4-56,6 9 32,5-11-32,87-6 32,-87 21-24,1-15 8,3 11 16,0-11-24,83-6 24,-77 6 16,0 11-32,-2-15 32,2 4 8,77-6-24,-77 4-8,4 0 32,0-2-24,5 0 16,68-2-16,-69 3 64,7-3-24,1 0 0,9 0 0,52 0-40,-43-5 24,9 5-8,7-4 16,19 0 16,8 4-48,-8 0 56,3-4-24,5 0 8,17 0-32,-17 4-8,23-5 24,10 5-40,7-4 16,8 0-16,-48 4 16,56-6-8,8 2 16,11-3-16,10 3 24,-85 4-16,98-4 56,8 0 0,11 0 16,8 4-16,-125 0-56,133-4 32,4 0 64,7 4-23,3-5 55,-147 5-128,146 0 120,0 0 8,-1 0 64,1 0 16,-146 0-208,145-4 256,5 4-16,0-4-24,0 4-24,-150 0-192,149-4 192,-7 4-48,-3-4 0,-6 4 16,-133 0-160,132 0 88,-3 0 40,-1 0-40,-1 0 8,-127 0-96,123 0 88,-2-4-8,-7-1-24,-6 5-32,-108 0-24,102 0 0,-6 0 16,-4 0 16,-7 0 16,-85 0-48,81 2 64,-4 1-40,-4-1 16,-5-2-8,-68 0-32,65 2 8,-1-2 16,3 0-8,-1 0-40,-66 0 24,67 2-16,0-2 16,-3 2-24,3 0 40,-67-2-16,66 0 24,1 0 8,-1 2 24,3 0-88,-69-2 32,65 2-24,-1 0-8,-4 0-16,3 3 96,-63-5-48,60 2 32,-2 0-16,-2-2 16,-1 0-8,-55 0-24,52 0 72,0 0-48,0 0-16,0 0-32,-52 0 24,52 0-24,2-4 16,-4 4 32,0 0 0,-50 0-24,47 0 24,-3-5-8,2 1-24,0 4 32,-46 0-24,45-4 0,1 4 0,2-4 0,0 4 8,-48 0-8,52-4-40,0 4 16,2-4 0,0 4 24,-54 0 0,54 0 0,4 0 32,-1 0 0,1 0-32,-58 0 0,58 0 40,0 0-16,0 0 0,1 0 0,-59 0-24,58 0 8,0 0 8,3-5-8,-3 5-16,-58 0 8,58 0 24,-2 0-8,-2-4-16,-4 4 0,-50 0 0,52 0-8,-4-4 0,0 4-8,0-4 32,-48 4-16,43-4 8,1 0 0,0-1-16,-3 1 0,-41 4 8,42-4 0,2 4 8,-1-4 0,3 4 8,-46 0-16,46-4 8,-2 4-32,-3 0 24,1-4 16,-42 4-16,41 0 0,-3-5-16,-1 5 40,-1-4-8,-36 4-16,35 0 24,3-4 8,-3 0-56,2 4 40,-37 0-16,40-4 0,-3 4-16,3-4 40,-3-1-48,-37 5 24,36 0 0,3-4-8,-1 4-8,1-4 56,-39 4-40,40-4-16,-1 4 8,3-4-8,-3 0-8,-39 4 24,44 0-24,-2 0 24,1 2-16,-1 0-8,-42-2 24,37 0-40,-3 2 16,-3-2 72,-4 2-32,-27-2-16,27 2 40,-2-2-24,-4 0-40,-3 0 32,-18 0-8,7-4 40,13 0-40,-13 0-24,9-1 8,-16 5 16,4-4-64,3 0 64,-1 4 32,0 0-16,-6 0-16,4 0 56,-4 0-96,0 0 32,0 2 8,0-2 0,0 2-56,0 0 88,0 3-32,0-1-32,0-4 32,-2 4 32,0 0-40,0-2 8,2 2 8,0-4-8,0 2-24,0 0 24,0 0 0,6 1 16,-6-3-16,7 2 8,9 0 8,-10 0-32,13 0-16,-19-2 32,6 2-16,21 0 16,-10-2 0,2 0 24,-19 0-24,19 0 24,-3 0-32,3 0 16,0 0-32,-19 0 24,18 0-24,1 0 0,0-4 48,2 4 16,-21 0-40,18-4-40,5 0 56,0-1-56,2 1 8,6 0 80,-31 4-48,36-4-16,1 0 16,1 4-24,-1-6-32,-37 6 56,37 0-24,-1 0 16,1-5 8,1 5-16,-38 0 16,37 0 0,3 0-8,1 0-56,-3 0 88,-38 0-24,39 0-24,1 0-8,-5 2 56,5 1-56,-40-3 32,39 2-48,1 0 8,1-2 32,1 4-64,-42-4 72,42 4 24,3 0-24,3 0-24,2 0 64,-50-4-40,54 5-40,-2 1 80,-2-2-64,2 2-16,-52-6 40,50 4 0,2 3-8,4-1 16,2 0 40,-58-6-48,59 4 16,-1 1-32,0-1 48,-2 0-48,-56-4 16,56 6 0,1-2 8,1 2-16,-2-1 8,-56-5 0,58 2 0,-4 2-104,0-2 40,3 0 8,-57-2 56,54 2-32,2 0 64,0 0-8,0 0 8,-56-2-32,56 0 24,-4 2-8,3 1 8,-1 1-40,-54-4 16,56 2 24,2 0-16,4 2 16,3 0-8,-65-4-16,64 6 32,7 3-32,-6-1 16,3 0 0,-68-8-16,67 7-16,-5-1 16,5 0-24,-5 0-24,-62-6 48,58 2-56,5 3 16,-3-3 32,5-2-8,-65 0 16,64 2 0,5 0 0,-3 0 0,5 4 16,-71-6-16,69 4 24,1 3-16,1-3-16,2 0 8,-73-4 0,73 2-16,-2 2 32,-5-2-8,-1 2-8,-65-4 0,60 4-8,0-1 8,1-1 0,-3 0 8,-58-2-8,54 2-32,-6 0-24,-7 2 16,-7-2-16,-34-2 56,29 2 24,-4 0-16,-2 0-40,-5 0 24,-18-2 8,7 3-40,13-1 40,-15-2 0,-1 0 24,-4 0-24,4 0 56,0 0-56,-4 0 24,0 0 0,0 0-24,0 0 16,-6 0 8,-11 0 8,9-5-32,8 5 0,-21-6-32,2 2 32,3-2-24,-3 0 24,19 6 0,-19-7 8,1 1-8,-3 2 0,0 0 56,21 4-56,-21-4 64,-2-1-8,-2 1-32,2 4 0,23 0-24,-25 0 0,0 0-16,0-4 48,1 4-48,24 0 16,-30 0 0,-1 0-16,-4 0 32,-3 2-32,38-2 16,-37 2-8,-5 0-8,-1 3-8,-7-1 24,50-4 0,-56 4 16,-5 2-16,-5 0 8,-5 1 8,71-7-16,-69 6 8,-4-4-32,-1 2-8,-1 0 32,75-4 0,-86 2-48,-1 0 72,-7 0-16,-5-2 16,99 0-24,-104 0 24,-5 0-24,-3 0 24,-9 0-48,121 0 24,-122-6 24,-3 0-56,0-13-8,2 13 40,123 6 0,-122-17-16,-7 13 56,0 0 8,-2 0-24,131 4-24,-131-4 56,-3 4-56,-1 0 16,-4 0-56,139 0 40,-142 2-32,1 4 24,-5 2 16,-1 9 24,147-17-32,-150 6 24,-2 17 0,-2-15-184,0 22-184,154-30 344,-154 25-664,-2 6-456,4 4-497,0 3-151,152-38 1768,-152 41-1464,1 1-4706,151-42 6170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53.25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219 70 6209,'0'0'0,"0"-5"4425,0 1-4361,0 4-64,0-6 32,4-11 0,0 13-16,3 0-8,-7 4-8,6-4 32,17 0-16,-17 0-32,21-1 32,-27 5-16,21-4 8,2 4-16,4-4 40,2 4-32,-29 0 0,33-4 0,2 4 24,5 0-16,0 0-8,-40 0 0,41 0 8,3 0-16,-3 0-24,3 2 32,-44-2 0,46 4-32,2 0 0,2-2 32,4 0-16,-54-2 16,56 3-8,2-1-16,2 2 0,-1 0 8,-59-4 16,60 2-16,-2 0 24,1 0-16,-1 0 8,-58-2 0,56 0 0,0 0 24,-4 0-16,-4 0-8,-48 0 0,46 0 0,-7 0-24,-3-4 40,-5 0-16,-31 4 0,25-4 16,-9 0 0,-9-1-16,-1 5 24,-6 0-24,4 0-16,-4 0 24,-2 0-8,-15 0 0,17 0 0,-20 0 8,-5 3 0,-7-1 24,-1 2-8,33-4-24,-37 4 0,-5 2 0,-2 0-16,-1-4 24,45-2-8,-52 5 0,0-3 0,-5 0-8,-1 2 0,58-4 8,-62 4 8,-1 0 16,-3 0 16,-1-1-8,67-3-32,-66 4 16,-1-2 16,1 0 0,-3 0-48,69-2 16,-69 2 48,-4 0-48,1-2 8,-1 0 32,73 0-40,-69 0 16,7 0 16,3 0-24,3 0-8,56 0 0,-50 0 16,7 0-16,3 0 32,9 0-32,31 0 0,-25 0-16,8 0 32,11 0 0,-2 0 32,8 0-48,-6 0 32,10 0-48,14 2-24,-18-2 40,23 2-16,2 0 32,9 0-56,5-2 88,-39 0-48,44 0-8,6 0-8,2 0 32,6 0-16,-58 0 0,60 0 0,9 0 0,0 0-16,3 0 0,-72 0 16,73-4-24,0 0 0,0 0 16,2 0-8,-75 4 16,73-6-8,1-1-32,-3 1 8,-4 0 32,-67 6 0,60-6 0,-8-1 24,-4 1-8,-9 2-24,-39 4 8,32-4 8,-7 0-16,-7-1-8,-11 5-16,-7 0 32,6-4-40,0 4 24,-6 0-8,-2 0-24,2 0 48,-21 7-48,-2 9-40,-4 1-40,-6 2-96,33-19 224,-31 20-5705,31-20 5705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3:56.88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752 61 10282,'0'0'0,"-2"0"184,2 0-112,0 0-24,0 0-48,0 0 24,0 2 32,0 0-56,0 5 32,0-7-32,0 4-8,4 2 16,0 0 16,2 0-32,-6-6 8,17 7 40,-11-1-56,17-4 40,-2 2 16,-21-4-40,27 2-8,4-2 48,9 0-32,7-4-8,-47 4 0,52-4-56,5-2 48,3-1-8,4 1 8,-64 6 8,67-6 72,6 0-32,0 0 40,-1-1-40,-72 7-40,73-4 32,0 0-24,2 4 0,0 0 0,-75 0-8,70 0 16,-1 0-40,-4 0 16,-5 2 8,-60-2 0,60 4 8,-1 2 24,-3-1-40,0 1 8,-56-6 0,54 6-24,-2 2-8,-4 1-8,0-1 24,-48-8 16,43 6-40,1 1 48,4-5-8,-4 0-8,-44-2 8,43 2 32,3 0-16,-4-2-8,-1 0 32,-41 0-40,40 0-16,-3 0 32,1 0 8,-3 0 8,-35 0-32,35 0 40,3 0-24,-1 0 8,1 0-40,-38 0 16,37 0 0,1 0 16,-3 0-8,-2 0 16,-33 0-24,36 0 8,-1 2 8,-2 0-24,1 0 8,-34-2 0,33 0 0,0 2 0,0-2 24,1 0 0,-34 0-24,31 2-8,0-2 8,-2 0-24,0 2 72,-2-2-56,-27 0 8,27 0-16,0 0-8,3 0-48,-1 0 64,-29 0 8,31 0 8,0 0 16,2 0-8,3 0-8,-36 0-8,39 0 0,1 0 8,1 0 32,1-4-24,-42 4-16,44-4 8,-1 4-8,-1-4 0,2 0 16,-44 4-16,41-4 16,1 4 0,-1-7-16,-1 3 16,-40 4-16,40 0 0,-5-4 0,-4 4 0,-4-4 0,-27 4 0,25-4-16,-2 4 32,-2 0-16,-2-5 0,-19 5 0,6 0 8,15 0 16,-17 0-8,0-4 8,-4 4-24,6 0 24,0 0-16,-1-4-16,1 4 0,-6 0 8,6-4-8,11 4 0,-13 0 16,12 0 16,-16 0-24,7 0-8,16 0 0,-7 0 8,-16 0 0,19 0-16,-19 0 16,21 0-32,0 0 16,3 2-8,-1-2 24,-23 0 0,23 2 0,2 0 0,0-2-8,0 2 8,-25-2 0,27 0-16,-2 0-40,0 0 0,0 2 0,-25-2 56,25 0-8,0 2 8,0 1 8,0-1 0,-25-2-8,27 2-8,-4-2 8,0 2-8,0 0 8,-23-2 0,18 4-16,-1 0 8,-11-2 0,15 0 0,-21-2 8,4 2-8,0 3 8,1-3 16,-5 4-8,0-6-8,0 2 32,-9 2-16,-16 0-32,-4 3 16,29-7 0,-33 6-24,-9-2-16,-6 2 40,-4-2 24,52-4-24,-54 5 56,-8-3 16,-3 2 24,-5-2-64,70-2-32,-71 2 48,-4 0-48,-2 0-16,0-2 32,77 0-16,-81 2-24,-2 0 48,2-2-40,2 2-16,79-2 32,-79 0-16,2 2 8,-5 3 0,3 1 16,79-6-8,-83 6 24,0 0-8,0-2 0,0 1 8,83-5-24,-82 4-8,5 0 16,-2-2 8,2 2 16,77-4-32,-79 2 48,-4 2-48,0 1-16,-2-3-16,85-2 32,-88 4-32,1-2 8,-3 0 0,-1 0 56,91-2-32,-96 2 24,1 0 24,-1-2-8,0 2-32,96-2-8,-89 0 0,-1 0 0,5 0 0,2 0-8,83 0 8,-83 0 8,6 0-16,4 0 16,10 0 0,63 0-8,-58 0-8,8 2 16,4 0-16,5 3 16,41-5-8,-36 4 0,7 0-24,6 0-8,5 0 24,18-4 8,-9 4-16,-9 1 24,16-3-16,0-2-24,2 0 32,0 0-8,0 2 0,6 0 8,15-2-8,-21 0 8,18 0 0,7 0 0,0 0 8,4-4 8,-29 4-16,34 0 16,3-5-16,5 1 0,3 4 16,-45 0-16,48 0-16,6-4 8,7 0 8,5 4 0,-66 0 0,71-4 8,6 4 8,0-4-32,4 0 8,-81 4 8,85 0-32,5-5 32,-1 1-40,5 4 8,-94 0 32,93-4-16,-1 0-16,2 0 56,-5-3 0,-89 7-24,90-6 8,-1 0-16,-2 0 16,1 0 8,-88 6-16,83-7 0,-4 1 16,-4 0-16,0 2-8,-75 4 8,70-5 40,3 1-56,-4 0-32,-2 0 8,-67 4 40,62-4-48,0 0 24,-6 0 48,-4 4-24,-52 0 0,48 0 8,-4-5 16,-4 5-8,-5-4 0,-35 4-16,27-4 0,-4 4-16,-7 0 40,-11 0 8,-5 0-32,6 0 24,-2 0 16,-4 0-24,-4 0 16,4 0-32,-21 0 16,-2 0 8,-8-4-16,-11 4-16,42 0 8,-47 0-24,-10 0 16,-7 0-8,-3 2-8,67-2 24,-75 2 32,-4 0 8,-2 0-16,-4-2 40,85 0-64,-87 2 16,-3 0-16,-8-2 8,-8 2-16,106-2 8,-112 0 0,-7 3 8,-3 1-8,-5 0-24,127-4 24,-133 2 0,-5 4 24,-3-2 0,-3 0 40,144-4-64,-145 5 24,-3-1-16,-2 0-8,0-2-56,150-2 56,-147 4-16,3-2 16,7 0 0,2-2 64,135 0-64,-127 0 24,8 0 8,5-4 8,6 0 0,108 4-40,-102-6 48,10 2-48,11-1 16,14 1-24,67 4 8,-56-4 40,11 0-24,11 0 0,9 4-8,25 0-8,-6-4-8,0 4 24,4 0 16,6-4-16,-4 4-16,19-5 8,3 1-24,10 0 32,3 4 24,-35 0-40,42-6 40,3 2 32,3-1-64,4 1 8,-52 4-16,59-4-8,3 0 8,2 0 0,5 0 8,-69 4-8,71-4 32,0-1-16,5-1 16,4 2 0,-80 4-32,89-6 16,5-11-48,5 13 48,8-13-16,-107 17 0,112-4 40,6-13 56,9 13-24,9 0 16,-136 4-88,141-6 96,5 0-16,6 1 8,1 1-56,-153 4-32,159 0 24,-6 0-8,-5 0-8,-2 0 56,-146 0-64,137 0-16,-8 0 32,-8 0 16,-15 0-16,-106 0-16,98 0 40,-11 0-40,-8-4-40,-12 4 32,-67 0 8,56-4 8,-10 4 16,-9-4 8,-10 4-32,-27 0 0,19 0 0,-15 0 40,0 0 72,-4 0 0,0 0-112,-6 0 112,-17 0-32,-2 0-40,-10 0-24,35 0-16,-46 0 40,-6 2-24,-6 2 0,-9 2 24,67-6-40,-73 4 8,-6 3 0,-10-1 8,-9 0-8,98-6-8,-108 4 64,-11 3-32,-8-3 32,-6-2-24,133-2-40,-139 2 16,-9 2 65,-4-2-41,-4 0 24,156-2-64,-162 2 72,-2-2-40,-3 0 0,1 0-32,166 0 0,-163 0 0,7 0 32,7 0-8,7 0 16,142 0-40,-131 0 40,11 0-56,11 2 24,12 5 16,97-7-24,-86 6-32,18 13 48,16-13-56,16 17-64,15-7-160,21-16 264,-2 19-545,9-11-207,28 15-32,15-16 112,-50-7 672,69 20-472,12-13 160,16 9-5425,-97-16 5737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4:04.75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429 203 8417,'0'0'0,"0"0"0,40-4 848,1-1-808,14 1 25,-5 0-33,-3 0-16,3 0-8,2 0 0,0-1-24,-52 5 16,56-6 16,1 2-8,-1 0-8,0 0 8,-56 4-8,58-4-32,-2 4 32,1 0 16,-1 0 0,-56 0-16,54 0 64,0 0-48,-2 0-16,0 0 0,-52 0 0,48 0 0,0 0 16,-3 0 0,1 2-16,-46-2 0,48 2-8,-2 0 8,-1 4 8,-3-2 56,-42-4-64,44 6 24,-3-1 24,1-3-40,0 2-32,-42-4 24,41 4 8,-1 0-8,1 0-8,1-2 8,-42-2 0,42 5-16,1-3 0,1 2 16,2 0-8,-46-4 8,45 4 16,-1 0 8,0-2-16,2 0 0,-46-2-8,43 2 16,3 1-32,-2-1 40,-3 2-8,1 0-8,-42-4-8,39 6 32,3-2-48,-2 1 16,-1-1 16,-39-4-16,42 4 8,-3 0 0,3-2 0,2 2-8,-44-4 0,41 4-8,-1 1 0,-1-1 24,-1-2-8,-38-2-8,35 0 32,0 0-16,1 0-24,-3 0 0,-33 0 8,31 0-16,2 0 24,1 0-32,-1 0 48,-33 0-24,33 2 0,3-2 0,-3 0 40,2 0-56,-35 0 16,36 0-8,-3 0-8,-4 0 8,0 0 16,-29 0-8,25 2 24,2-2 16,-4 2-32,-2-2 48,-21 0-56,17 0 8,-11 0-16,10 0 40,-16 0-40,0 0 8,0 0 8,-2 0-16,-4 0-16,6 0 24,-23 2 0,0-2 0,-4 0-24,-6 0 64,33 0-40,-37 0-32,-9 0 8,-6 0 32,-6 0-56,58 0 48,-63-4-8,-5 0 16,-7-2 0,-4 1-8,79 5 0,-86-6 8,-5 0 16,-7 0-40,-2-1 0,100 7 16,-100-4-16,0-2-32,-1 2 24,-1-2 0,102 6 24,-107-5-40,-1 1 16,0 0 16,0-2 40,108 6-32,-110-6 16,-3-1-24,3 3 0,0-2-24,110 6 32,-106-6-16,4 2-8,4-3 24,2 1 0,96 6 0,-91-6 24,1 0 8,7-1 8,4 1 8,79 6-48,-77-4 48,6 0-8,3 4-24,5 0 8,63 0-24,-62 0 40,0 0-16,3 0-8,5 0 16,54 0-32,-50 0-24,7 0 48,5 0-48,3 2 48,35-2-24,-33 0 8,1 0-16,3 2 48,2-2-32,27 0-8,-23 0 0,5 0 0,1 0-8,9-4 8,8 4 0,-17-4 8,11 0 24,-1 4-56,3-5 56,4 5-32,-2 0 24,0 0-16,2 0 56,0 0-64,4 0-8,3 0 0,11 0-24,-11 0 24,-7 0 8,20 0 0,-13 0 8,18 0-24,-19 0 16,-6 0 0,23-4-16,-17 4 16,15-4 0,-15 4-16,-6 0 16,17-4 8,-13 4-24,2 0 16,0 0 8,-6 0-8,6 0-16,-1 0 32,-1 2-48,0 0 48,-4-2-16,0 2-24,0-2 8,0 0 16,-2 2 0,-2-2 16,-3 0-8,-9 0-8,16 0 0,-6 0-8,-11 0 16,9 0-8,-11 0 32,19 0-32,-8 0 8,-11 0-8,13 0 16,-3 0 0,9 0-16,-16 0 8,11-4-8,-1 4 24,0 0-48,6 0 24,-2 0 0,0 0 0,0 0-24,0 0 24,2 0 0,-2 2-16,0 0 8,-1 0 8,-1 2-8,4-4 8,-2 3 0,-2 1 0,0-2-8,0 2 24,4-4-16,-4 2-8,-3 0-16,3 0 24,0 0-16,4-2 16,-2 2 8,0-2 0,2 0-16,0 0 8,6 0 0,13 0 0,0 0 24,5 0-40,-24 0 16,36 0 0,3 0 16,5 0-32,6 0 16,-50 0 0,54 0-8,4 0-8,5 0-24,1 0 40,-64 0 0,67 0-40,-5 0 24,-1 2-8,-1 1-40,-60-3 64,58 0-64,0 2 40,1-2 0,-3 0-16,-56 0 40,54 0-8,-2 0-16,-2 0 8,0 0 24,-50 0-8,50 0 0,2 0 0,-7 0 24,1 0-40,-46 0 16,42 0 0,-1 0 8,-3 0-24,-3 0 72,-35 0-56,33 0 24,1 0 0,-1 0-8,0 0-24,-33 0 8,32 0 16,-3 0-24,2 0 24,-2 0-32,-29 0 16,29 0 0,2 0 8,-4-5 0,0 1 24,-27 4-32,30-4 32,-3 0 8,4 0 24,2 4 16,-33 0-80,33-4 72,5-1-32,-3 1 8,5 0-8,-40 4-40,39 0 40,3-4 16,-3 0-40,1 4 32,-40 0-48,39 0 16,1 0-8,-1 0 24,1 0-24,-40 0-8,37 0 8,3 0 16,2 0 24,1 2-40,-43-2-8,46 2 40,2 0-16,2 0 8,2-2-8,-52 0-24,54 2 32,2 0-24,2 0-8,3 0 24,-61-2-24,62 5 8,2-3 16,-1 0-8,-5 0-24,-58-2 8,58 4-8,-1-2 8,-3 0 0,0 0 16,-54-2-16,54 2 8,-4 0-8,0 1 0,-5-1 8,-45-2-8,44 2 8,0-2 16,-1 0-16,1 0 16,-44 0-24,40 0 32,-1 0-24,-1 0 40,-1 2-40,-37-2-8,38 0 16,-3 0 0,-4 0-24,0 0 32,-31 0-24,32 0 24,-3 0 8,4 0 0,-2 0 8,-31 0-40,31 0 8,1 0 32,-1 0-40,0 0 0,-31 0 0,33 0 24,-2 0-32,3 0 24,-1 0 8,-33 0-24,35 0 0,3 0 16,-1 0 24,1 2-40,-38-2 0,37 2 8,3 0 8,-1 0-32,1-2 64,-40 0-48,39 0 0,1 2-8,-1-2 16,1 2-8,-40-2 0,37 0 0,-1 2 24,-1 0 8,-2 0-24,-33-2-8,36 3 56,-3-1-24,-2-2-8,-2 2-8,-29-2-16,29 0 16,-2 0-16,0 2 16,1-2 24,-28 0-40,27 2 0,0 0 24,-2 0-8,2 0-8,-27-2-8,25 2 32,2 2-8,0-2 0,-2 1-24,-25-3 0,25 2 8,-3 0-16,1 0 24,0 0-16,4 0-16,-27-2 16,27 2 0,2-2 0,1 0 0,-3 0 16,-27 0-16,29 2 24,-4-2-40,2 0-8,-2 0 16,-25 0 8,23 0-32,2 0 40,-3 0 40,-1 0-16,-21 0-32,23 0 16,-4 0-24,0 0 0,-1 0 8,-18 0 0,7 0 0,13 0 24,-13 0-32,-1 0 0,-6 0 8,6 0 32,-2 0-32,0 0 32,-4-4-8,0 4-24,0 0 8,0 0 24,-6-4-32,0 4 24,6 0-24,-19-4 24,11-1 0,-13 5 48,4 0-24,17 0-48,-18-4-32,-1 4 32,-2-4-40,-2 0-8,23 4 48,-25 0 32,-2 0-24,-2 0 16,-4 0-16,33 0-8,-33 0 16,-3 0-24,-3 0 16,-5 0-16,44 0 8,-44 2 0,-1 0 0,-1 0 40,-2 0-24,48-2-16,-48 2-8,-4-2 16,0 2-56,-4 1 40,56-3 8,-58 0-48,-7 2 24,1 0-8,-7 0 0,71-2 32,-75 2 8,-2 0-32,-6 0 56,2 0-32,81-2 0,-83 2-8,-3 0 32,-1-2-64,-3 0 16,90 0 24,-91 0-16,6 0-40,-1 0 16,5 0-24,81 0 64,-79 0-40,0 2 8,4-2-16,2 2 0,73-2 48,-70 2-48,3 1 24,3-1 8,3-2 0,61 0 16,-56 2-8,2 0 8,8 0-8,5 0 24,41-2-16,-34 4 16,5 2-24,4-4 0,7 5-8,18-7 16,-7 4-80,-1-2 56,2 4-8,4-4-40,2-2 72,0 4-40,0 1-16,16-3-16,-9 0 16,-7-2 56,22 4-56,-3-2-48,2 0 16,4 0 8,-25-2 80,25 2-96,0 0 40,2-2 0,2 0 24,-29 0 32,31 2-16,3-2 0,1 0 0,2 0-8,-37 0 24,40 0-32,1 0 40,1 0-24,4-4 32,-46 4-16,43 0-8,5-4 0,2 4 56,2-4-16,-52 4-32,54-4 56,0 0-40,-2-1-8,0 5 24,-52 0-32,52-6 16,-2 2 48,2 0 0,0 0-48,-52 4-16,52-4 32,3-1-24,-6 1 0,-1-2 40,-48 6-48,44-4 8,-2 0 16,-3-3-24,-1 3-24,-38 4 24,39 0 16,-1 0 16,-1 0-16,2-4 0,-39 4-16,38 0 16,1 0-8,3-4 0,2 4 0,-44 0-8,43-4 8,5 4 8,0 0-16,4 0 48,-52 0-48,54 0 40,0 2-40,5-2 24,-3 2-32,-56-2 8,56 2 0,0 0 80,0 0-64,0 0 48,-56-2-64,59 2 56,-3 0-112,0 0 96,-2 1-64,-54-3 24,52 2 16,-4-2 16,2 2-32,0-2-8,-50 0 8,50 2-8,4-2 0,0 0 0,2 0-8,-56 0 16,58 2-56,3-2 24,-1 0 24,4 2 8,-64-2 0,67 0 56,2 2-32,-1 0 8,3 0-8,-71-2-24,73 2 8,-2 0 0,3 0-8,1 1 16,-75-3-16,71 2-24,0 0 56,-7 0-16,-1 0 8,-63-2-24,60 2 32,-4 0-32,0 0 8,-2-2-16,-54 0 8,50 0-16,-2 0 16,-2 0-8,-2 2 24,-44-2-16,43 0 16,-1 0-16,-5 0 32,-1 0-16,-36 0-16,33 0 24,-4 0 8,2 0-8,-2 0-24,-29 0 0,28 0-24,-1-4 40,-2 4-32,-1-4 48,-24 4-32,23 0 48,0-4-64,0 0 64,0-1-72,-23 5 24,23 0-24,-2-4 72,-3 0-72,3 4 16,-21 0 8,21-4 0,0-2 0,2 1 0,2-1 40,-25 6-40,23-6 0,-1 2-8,1 0 8,-2 4-24,-21 0 24,23-4 8,2-1 16,-2 1-16,2 4-8,-25 0 0,25-4 8,0 4-8,0 0-8,4 0 8,-29 0 0,29 0 0,-2-4-16,4 4 16,-2-4 0,-29 4 0,29 0-16,1-4 8,1 4 0,0-5 16,-31 5-8,31 0 0,0 0-16,1-4 8,-3 4-8,-29 0 16,31-4 0,-2 4 24,4 0-16,-1 0 0,-32 0-8,31 0-8,4 0 0,-2 0 16,3 0-24,-36 0 16,37 0 8,3 0 0,1 0 0,-1 0-32,-40 0 24,41 2 0,3 0-24,-2 0-32,1 2 32,-43-4 24,42 7-64,2-3 0,-3-2 88,-1 0-48,-40-2 24,37 2 8,-1 0 8,-1-2-64,-2 2 24,-33-2 24,32 0-32,-3 0 16,0 2 0,0 0 16,-29-2 0,29 3-8,0-3-8,0 2 16,2-2 0,-31 0 0,32 0-24,1 0-8,0 2 8,-2-2 0,-31 0 24,34 0 0,-3 0 0,-2 0-32,2 0 16,-31 0 16,31 0-32,1 0 48,1 0-16,-2 0-16,-31 0 16,29 0 0,-2 0-16,2 0 32,-2-4 24,-27 4-40,28 0 0,1 0-8,0 0-32,-4 0 32,-25 0 8,27 0-40,0 0 32,0 0 32,2-5-64,-29 5 40,29 0 16,0-4-24,5 4-16,-1-4 16,-33 4 8,37-4 24,1 0 16,-1 0-24,3-1 32,-40 5-48,39-6-8,1 0-16,1 0 24,-1-11-24,-40 17 24,39 0 16,3-6-16,0-11 0,1 17-8,-43 0 8,44-6-48,2-11 32,-1 13-24,-3-2 32,-42 6 8,42-6 8,-1-1-24,1 3 32,2 4-8,-44 0-8,41-4 0,-1 4 16,-3-4 24,3 4-40,-40 0 0,37 0 8,-1 0 24,1 0-40,-4 0 16,-33 0-8,34 0 8,-1 0-24,-2 0 32,0 2 0,-31-2-16,31 2 24,5 0-24,3 0-40,-1 0 0,-38-2 40,41 4-8,-1 1 32,-1-3-16,1 4 8,-40-6-16,44 4 0,-1 2 0,1-1 16,2-1-16,-3-2 16,-43-2-16,46 2-24,0 0 24,0 2 0,2 0-56,-48-4 56,41 4-24,1-2-32,-5 1 8,3-3 80,-40 0-32,39 2 0,-1 0 24,1 0-24,-3 0 16,-36-2-16,35 2 16,0-2-8,1 0 32,-3 0-24,-33 0-16,35 0 16,1 0 0,-1 0-16,5 2-16,-40-2 16,41 2 0,1 0 8,2-2-8,-3 2 0,-41-2 0,40 2 8,-1 0 16,-1 1-8,-1-1 0,-37-2-16,37 0-8,1 0 0,-1 0-32,3-5 72,-40 5-32,37 0 8,-1-4-16,1 0 24,-4 0-56,-33 4 40,36-4-8,-3 0-8,-2-3-24,5 3 24,-36 4 16,31-4-40,0 0 8,0 0 8,0 0 0,-31 4 24,32-5 0,-3 1 48,2 0-24,0 4 24,-31 0-48,31-4 8,1 0-32,3 0 24,-2-1-32,-33 5 32,34-4 8,-1 0 8,0 0-16,0 4 0,-33 0 0,32-4-16,1 4 16,0-4 24,-2 4-48,-31 0 24,34-5 0,-3 5 24,0-4-24,-4 0 32,-27 4-32,25-4 24,-4 0-16,-4 0-8,-11 4 0,-6 0 0,23-4 8,-17-1-16,13 1 16,-13 0-8,-6 4 0,16 0-8,-11 0 16,13-4-8,-13 4 8,-5 0-8,18 0 16,-12 0-16,13 0 0,-13 0 16,-6 0-16,19 0 8,-13 0 16,11 0 0,-11 0-8,-6 0-16,19 0 48,-13 2-24,11-2 40,-13 0-16,-4 0-48,19 2 40,-13 0 24,13 0-24,-13 0 8,-6-2-48,23 2 8,-17 0 48,19 1-24,-6-1 32,-19-2-64,19 4 88,1 0-48,3 0 16,0-2-8,-23-2-48,25 4 32,-4 0 0,2 1 8,-5 1-8,-18-6-32,17 4 56,-11 0 0,15-2 8,-17 2-24,-4-4-40,7 3 24,-1-1 16,0 0 0,-2-2 24,-4 0-64,0 0 96,0 0 0,0 0 16,-2 0-24,2 0-88,-4 0 72,-2 0-40,-13 0-8,13 0 16,6 0-40,-19 0 48,0 0 8,3 0 24,-5 0-24,21 0-56,-21 0 48,0 0-32,-2 0-72,0 0 64,23 0-8,-24 0-8,-4 0 8,-1 0 8,-2 4 0,31-4-8,-35 4 16,-3 2-40,-1 1 56,-3-1-16,42-6-16,-46 16 16,1-14 16,-5 5-32,-4-1-24,54-6 24,-54 6-8,-3 0-8,5-1 0,2-3 32,50-2-16,-47 2 24,1-2-48,4 0 48,1 0-32,41 0 8,-40 0-16,1 0 40,-1 0 0,1 0-48,39 0 24,-38 0 8,-1-4-24,1 4 16,1 0 32,37 0-32,-40 0 24,1 0 8,-1 4 0,1 0 0,39-4-32,-40 6 32,3 0 40,1 1-40,3-1 8,33-6-40,-33 6 8,2 0-16,-1-1 24,-1-1 32,33-4-48,-35 2-16,-1 0 40,1 0-48,-3-2 24,38 0 0,-37 0 24,-2 0-32,-3 0 48,0 0-40,42 0 0,-41-4 16,3 0-16,3 4-8,0-5 0,35 5 8,-34-6-24,5 2-8,2 0 0,2-2 16,25 6 16,-23 0 32,2-5 0,3 1-32,9 4-16,9 0 16,-18 0-32,11-4 24,-9 4 8,10-4 32,6 4-32,-7-4 0,1 4 24,0-4-40,2 4 16,4 0 0,-7 0-48,3 0 48,0-4 16,-2 4-16,6 0 0,-6-5 72,-3 5-56,-9 0 0,9-4 0,9 4-16,-23 0-56,5 0 56,-3 0-8,-4 2-56,25-2 64,-27 2-416,-6 3-544,-7 1-88,-2 0-8,42-6 1056,-50 8-5922,50-8 5922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4:06.72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131 59 9826,'0'0'0,"0"0"0,-6 0 72,-2 0-32,-11 0 8,13 0 16,-13 0-48,11 2 0,-11 2 40,13 0-24,6-4-32,-17 7 72,13-5 8,-2 0 24,-1 2 16,7-4-120,-4 6 176,2 1 8,2 9 0,0-10 40,0-6-224,0 7 232,6 11 40,13-11 0,-13 1 0,-6-8-272,25 17 296,-2-11 40,4 2 0,9 9 0,-36-17-336,37 4 280,7 2-39,6 0-41,4-1-48,-54-5-152,56 4 168,4 2-48,0-4 0,5 2-24,-65-4-96,71 4 64,1-2 32,10-2-8,1 0 32,-83 0-120,85 0 80,5-4 8,-3 4-8,4-6 8,-91 6-88,90-4 120,1 4-16,3 0 8,0-4-24,-94 4-88,97 0 96,1-4 0,0 4-8,0 0 16,-98 0-104,100-5 112,-1 5-32,3 0-8,0-4 16,-102 4-88,100 0 56,0-4 40,-4 0-16,-3 4-24,-93 0-56,92-4 72,-3 4 0,-5-4-8,-5 4 32,-79 0-96,72-5 56,-5 5 8,0 0-16,-5 0-8,-62 0-40,62-4 40,-3 4-8,-1 0 32,-2 0-32,-56 0-32,54 0 56,0 2-16,0 0-8,0 1 16,-54-3-48,54 0 24,1 2 40,-1-2-32,0 2 8,-54-2-40,50 0 80,0 2-16,2-2 8,-2 0 24,-50 0-96,52 0 56,-3-6-8,1-1 16,-6 1-64,-44 6 0,44-6 49,-3 2 7,1 0-16,-3-1 32,-39 5-72,40-4 8,2 0 32,-3 0-40,5 4 16,-44 0-16,43-4 72,7 4-88,2-4 56,7-1-32,-59 5-8,60-4 0,4 0 40,5 0 8,0 4-24,-69 0-24,68-4 16,-1 4-8,2-4 8,-3 4-16,-66 0 0,69 0-16,-3-5 16,-3 5 16,-3-4 40,-60 4-56,56 0 24,-4-4-24,-2 4 0,0-4-32,-50 4 32,48 0 32,0-4 8,0 4-40,-2 0 0,-46 0 0,47 0-72,-3 0 0,2 0 32,0 0-8,-46 0 48,45 0-16,-3 0 16,-3 0 24,-5 0-24,-34 0 0,31 0 40,-6 0-16,-2 0-24,-2 0 96,-21 0-96,16 0 48,-10-4 40,15-1 0,-17 5-72,-4 0-16,7-6 56,-1 2-16,-2 0 0,-4 0-8,0 4-32,0 0-32,0-4 32,0-1 8,0 5-8,0-4 72,0 4-80,-2-4-8,-4 0 32,6 4-16,-6 0-40,-11-4 88,11 4-16,-13 0-8,19 0-24,-17-4 24,-1 4-40,-3-5 8,-4 5-8,25 0 16,-25 0 24,-4 0-48,-7-4 0,-1 4 24,37 0 0,-42-4-24,-3 4 88,-3-4-8,-6 4-24,54 0-32,-59-4 72,-7 0-88,-7-1 72,-4 5 0,77 0-56,-87 0 24,-11-4 16,-6 0-24,-8 0 8,112 4-24,-119-4 0,-2 4 8,-4 0-16,-10 0-16,135 0 24,-139 0 24,-9 2 24,-4 0-8,-8 2 24,160-4-64,-164 4-16,-7 0-24,-4 3 40,1-5 0,174-2 0,-181 6 56,0 0-8,-9-2 0,1 1 8,189-5-56,-193 6 8,1 0 32,3 11-24,6-15-96,183-2 80,-177 4 64,7 0-64,7 0 64,9 0 24,7-1-104,147-3 16,-140 6 16,13-2-40,11-2 48,12 0-24,104-2 0,-94 2 48,15 0-32,13 0 32,14-2-48,52 0 0,-42 0 0,9 0 0,10 0 0,15 0 40,8 0-40,-9 0 24,3 0 16,4 0-16,2-4-32,0 4 8,6 0-16,17 0 8,0-4-8,12 0 32,-35 4-16,42-4-16,10 4-48,4-4-88,6 4-232,-62 0 384,65 0-704,4 2-553,1 4-671,5 0-320,-75-6 2248,79 8-1897,0 9 521,0-11-4834,-79-6 6210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4:13.32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117 246 8929,'0'0'0,"0"0"0,-2 2 160,0 2-104,-5 3-40,1-3 16,6-4-32,-6 2 40,2 0-24,-2 0 32,1 0-48,5-2 0,-4 4 0,-2-2 8,0 0-16,0 0 8,6-2 0,-7 2-16,1-2 32,2 0-8,-2 0 40,6 0-48,-5 0 17,-1 3 7,0-1-16,2-2 16,4 0-24,-2 0 16,-2 0 24,2 0-8,-1 0-8,3 0-24,-2 0 24,2 0 16,0 0 8,0 0-8,0 0-40,0 0 56,5 0-16,-1 2-24,2 0 16,-6-2-32,6 2 24,15 0 32,-17 0-8,15 0-8,-19-2-40,6 2 24,17 0 8,-6 2 16,-1 3 48,-16-7-96,17 2 80,4 2 0,-1-2 16,1 0-40,-21-2-56,25 2 128,2 0 16,0 0 8,5 0 8,-32-2-160,31 0 160,2 0-16,2 0-16,3 0-16,-38 0-112,37 0 120,1-4-16,-3 0 24,-2 0 8,-33 4-136,34-4 72,-3 0 0,-2-3-40,0 3 0,-29 4-32,27-4 80,0 0-32,-2 4 16,0-4-24,-25 4-40,21-4 0,0 4 32,-3 0-16,-1 0 24,-17 0-40,17 0 24,1 0-16,1 2 16,0 0 0,-19-2-24,19 4 24,-1 2 16,-1 0-48,2 1-16,-19-7 24,18 6-8,1 0 0,2 0 48,0 1-16,-21-7-24,21 6 56,1-2 0,1 0-16,0 0 40,-23-4-80,25 4 80,-2-1-16,-2-1 8,2-2 8,-23 0-80,23 0 24,0 0 56,1 0 24,-1 0-48,-23 0-56,25 0 136,2 0-96,-2 0 24,0 0-32,-25 0-32,25 0 32,0 0-8,-2 0-8,2 2 16,-25-2-32,25 0 16,0 2 8,2-2-40,0 0 16,-27 0 0,29 0-8,0 2 16,3-2 25,-3 0 31,-29 0-64,29 2 40,2-2-8,0 0-16,2 0-32,-33 0 16,34 0 40,-1 0-32,0 0 24,3 0-32,-36 0 0,35 0 32,3 0-8,-1 0-16,0 0 56,-37 0-64,38-4 48,-3 4-16,5-4 48,-7 4 16,-33 0-96,35 0 32,-1-5 56,-3 5-24,4-4 8,-35 4-72,34-6 112,1 0 8,-2 2-48,-2-3 8,-31 7-80,34-6 88,-3 0-24,0 0 48,0-1-48,-2 3 16,-29 4-80,30-6 64,1 2-8,-2-2 64,4-1-24,-33 7-96,31-6 88,3 2-48,-1 0-104,4 0 56,-37 4 8,38-4 8,1-1-8,-1 5 64,-1-4-24,-37 4-40,36 0-16,1 0 40,0 0-16,-37 0-8,40 0-8,-3 0 0,1 0 8,-1 0 16,-1 0 0,-36 0-16,35 0-16,-2 0 40,-1 0 0,-1 2-16,-31-2-8,27 2 24,2-2-8,-4 0-56,0 0 40,-25 0 0,25 0-16,2 0-24,-2 0 64,2 0-48,-27 0 24,29 0 16,0 0 8,2 0-24,-2 0 0,-29 0 0,32 0 40,1 2-16,2-2 8,1 0-16,-36 0-16,35 0 8,-2 0 48,3 0-64,-3 0 40,-33 0-32,35 0-8,3 0-16,-1 0 48,3 0-8,-40 0-16,39 0 0,1 0-16,-1-4 16,1 4 8,-40 0-8,37 0 8,1 0 72,-3 0-64,0 0-16,-35 0 0,38 0 8,-1 0-8,1 0 56,-1 0-88,-37 0 32,40 0 0,-1 0-56,3 0 48,-3 0-8,-39 0 16,42 0 0,-2 0 0,-1-4-8,-2 4 72,-37 0-64,40-4 24,0 0 24,-5 4-24,0-6-16,-35 6-8,34-7 48,-3 7-40,0-6 16,0 2 8,-31 4-32,29-4-8,0-2 32,3-1-24,-3-11 0,-29 18 0,27 0 48,2-5-64,0 1-8,0-2-8,-29 6 32,29-6-24,2 6 24,1-4 16,-1 4-8,-31 0-8,31 0 8,-2 0-40,0 2-16,3 0 88,-32-2-40,31 2 0,0 0-16,0 0 64,0 0-96,-31-2 48,34 2 0,-3 2-24,2 0 16,2-1 0,-35-3 8,32 4-64,3 0 56,0 0-40,-1 0 16,-34-4 32,37 4 32,-1 1-64,-1-3 64,0 2-88,-35-4 56,38 0-56,-3 2 32,0 0 40,1-2 40,-36 0-56,33 0-16,-2 0 32,0 0-112,-1 0 80,-30 0 16,29 0-16,0 0 48,2 0-8,-2-4-8,-29 4-16,31-4 8,3 4-8,-1 2 0,4 0-56,-37-2 56,40 6 8,2-4 32,1-2-80,1 2 80,-44-2-40,44 0-24,-1 0 24,-1 2 8,-3 0-8,-39-2 0,38 4-40,-1-1 40,1-3 16,-1 0 32,-37 0-48,38 0 32,-1 0-72,-2 0 16,-3 0-24,-32 0 48,33 0 16,0 0-32,-2 0 40,1 0 32,-32 0-56,31 0 8,-2 0 16,0-5 24,2 1-104,-31 4 56,29-4 0,0 0 8,-1 4-32,1-4 72,-29 4-48,29-4 48,0 4-64,0-5 8,4 1-72,-33 4 80,32 0-8,-3 0 48,2-4-24,-2 4 72,2-4-112,2 0 64,3 4-8,1-4-24,1-1 8,3 5-32,1 0 32,2-4-8,-44 4-8,43 0 56,-1-4-80,0 4 8,-1 0-24,-41 0 40,40 0-56,-1 0 72,3 2-16,-1-2 40,-41 0-40,42 2 40,0 0-24,-3 0 24,1 1-16,-40-3-24,37 2 8,1 0 24,-3 2-8,-2-2-8,-33-2-16,36 4-16,-1 0 16,-2 0 0,3 3-32,-36-7 32,33 6 56,2 0-32,3 0 0,-1 1 32,-37-7-56,42 4 0,1 0-16,-1 0-24,0 0 16,-42-4 24,41 2-32,1 0 40,1 1-8,1-1 48,-44-2-48,44 0 0,0 0 8,-5 0 16,1 0-72,-40 0 48,39-5-24,1 5 40,3 0-16,1 0 24,-44 0-24,44 0 24,-1 0-40,-1 0 32,-5 3-16,-37-3 0,38 0 0,-1 0 8,-3 2-32,-3-2-24,-31 0 48,29 0 16,0 0-32,2 0 40,-4-5-8,-27 5-16,29-4 8,-4 4 8,-2-4 16,2 4 0,-25 0-32,25-4 0,2 0 40,2 4-64,3-6 32,-32 6-8,33 0 24,2 0-24,3 0 24,1 0-48,-39 0 24,42 0 8,-1 0 16,1 0-8,4 0 40,-46 0-56,46 0 0,-3 0 8,1 0 16,-5 0 48,-39 0-72,38 0 32,-1 0-32,-3 2-8,-3-2-96,-31 0 104,29 2-24,-2 0 32,2-2-24,0 0 80,-29 0-64,27 2 0,2-2 16,-2 0 16,3 0-40,-30 0 8,29 0 32,0 0-24,2 0-8,0 0-32,-31 0 32,29 0-8,3 0 8,-3 0-40,2 0 40,-31 0 0,31 0-24,2 0 16,1 0 8,-3 0 24,-31 0-24,31 0-16,0 0 16,0 2 24,1 0 32,-32-2-56,31 2 72,0 0-48,2-2-24,-4 0-24,-29 0 24,30 0-48,-1 0 88,0 0-16,0 2-48,-29-2 24,31 0 24,5 2-24,-1-2 8,2 0 16,-37 0-24,38 2-8,-1-2 16,1 0-32,1 0 48,-39 0-24,40 0 0,-1 0 0,1 0 0,1 0 24,-41 0-24,44 3-32,-2-1 40,1 0-8,1 0-24,-44-2 24,42 2 104,-3 0-176,-3 0 72,-3-2-40,-33 0 40,31 0 0,-2 0 8,2 0-8,1 0 32,-32 0-32,27 2-56,0 0 96,0-2-40,-2 0 0,-25 0 0,25 0-24,2 0 32,0 0 8,2 2-16,-29-2 0,27 0 32,2 0-64,-2 0 16,2 0 8,-29 0 8,29 0 8,5 0 16,-1 0 0,0 0 24,-33 0-48,36 2 8,-1 0-8,-2 0-56,-2 1 40,-31-3 16,29 2-40,1 0 40,-1-2 56,0 0-56,2 0 24,-31 0-24,31 0 24,0 0-16,3 0-32,-34 0 24,35 0 24,3 0-48,-1 0-32,3 0 88,-3 0-64,-37 0 32,42 0 0,-3 0 0,1 0-32,1 0 16,-41 0 16,38 0-32,3-4 8,-1 4-8,-1 0 48,-39 0-16,38 0 24,-3 0 16,1-5-56,-3 5 32,-33 0-16,31-4 32,-2 4-32,-4-4 24,-4 0-24,-21 4 0,21-4-32,-5 4 40,-9 0 40,15 0-48,-22 0 0,7 0-16,9 0 16,-12 0 40,3 0-64,-7 0 24,16 0 24,-11 0-24,13-4-40,-12 4 88,-6 0-48,21 0-24,-14 0 40,15 2-8,-5-2-8,-17 0 0,17 0 0,1 2-24,1-2 24,0 0 0,-19 0 0,21 0 0,-3 2 40,5 0-56,0 0 8,-23-2 8,25 2 32,0 0-80,0 0 48,-2 0-80,-23-2 80,23 2 0,-2 0-8,-5-2-8,3 3 56,-19-3-40,19 0-40,-1 0 88,1 0-32,-2 0 24,-17 0-40,16 2 24,1-2-56,2 2 8,-3-2 0,-16 0 24,19 2-8,0 0-8,-2-2 56,1 2-64,-18-2 24,19 2 0,-13 0 24,19-2-8,-8 2 0,-17-2-16,6 2-16,17-2 32,-17 0-32,17 0 32,-23 0-16,6-4 24,17 4-40,-17 0-8,17-4 16,-23 4 8,17-4-24,0 0-8,-1 4 40,1-5-40,-17 5 32,6-4 8,19 0 16,-19 4-8,17 0 16,-23 0-32,6-4 32,17 4-8,-16 0-32,15-4 16,-22 4-8,7 0-8,11-4 8,-11 0 0,13 4 24,-20 0-24,7-5 24,11 5-40,-13 0 56,11 0-56,-16 0 16,6-4 40,11 4-24,-11 0 8,11 0 0,-17 0-24,4 0 40,17 0-32,-15 0-144,13-4 136,-19 4 0,17 0-40,-11 0 8,19 0 88,-7 0-64,-18 0 8,17 0-48,2 0 48,0 0 8,1-4 32,-20 4-40,23 0 0,-2 0 0,2-4 32,0 4-16,-23 0-16,23 0 0,2-4 16,-2 4-16,-1 0-8,-22 0 8,21-5 48,0 5-16,0-6-56,0 2 24,-21 4 0,18-4-8,3 0-32,-2 4 0,0-4 96,-19 4-56,16 0 0,1-5 8,0 5 32,-1-4-120,-16 4 80,19-4 0,0 4-16,4-4 8,-3 0 32,-20 4-24,21 0-16,0 0 64,2 0-24,-2-4-16,-21 4-8,23 0-24,-1 0-16,3-5 16,2 5 32,-27 0-8,23 0 32,2 0-88,0 2 56,-2-2 40,-23 0-40,21 3-88,2-1 128,-2-2-56,1 2-72,-22-2 88,23 0 32,-2 0-112,0 0 88,0 0-40,-21 0 32,18 0 0,3 2 8,-2 0-8,0 0 0,-19-2 0,18 2 48,1 0-48,0 0-32,2 0 40,-21-2-8,20 2-56,1 0 56,0 1 0,0 1-16,-21-4 16,21 2 16,-1 0-8,3 0 32,2-2-32,-25 0-8,23 0 0,2 0 16,0 0-16,2 0-16,-27 0 16,27 0 16,-2 0-56,4 0 16,0-4 64,-29 4-40,27-4 8,1-1-32,-3 5 16,2 0-40,-27 0 48,25-4 8,-1 4 16,1-4-32,-2 4-8,-23 0 16,23-4-16,-2 4-24,0 0 32,0-4 8,-21 4 0,18 0-16,3 0 16,-2 0 24,0-4-24,-19 4 0,18 0-8,-1-5 16,0 5-32,-1-4 40,-16 4-16,6 0 0,17 0-16,-16-4 40,15 4-48,-22 0 24,17-4-40,-11 0 24,17 4-8,-6 0-40,-17 0 64,17 0 40,1 0-48,1 0 16,0-4 32,-19 4-40,23 0-24,-3 0 0,3 0 0,0 0-8,-23 0 32,23 0 8,0 0 8,-2 0-8,0-4-8,-21 4 0,18-5 24,-1 5-56,-11-4 16,15 4 8,-21 0 8,4-4 0,2 0 24,11 4-24,-13-4 40,-4 4-40,6-4-24,1 4 40,9-5-16,-12 1-16,-4 4 16,7-4 48,11 0-48,-11 0 0,11 0 0,-18 4 0,7-5-24,9 1 48,-12-2-8,3 2-8,-7 4-8,6-4 0,0 0 24,-2-1 8,0 1-40,-4 4 8,0-4 48,5 0-48,-5 0 24,0 0 16,0 4-40,4 0 24,-4 0-48,4-5 24,0 5 16,-4 0-16,4 0-16,2 0 40,11 0-48,-13 0 0,-4 0 24,19 0 0,-13 0-16,15 0 48,-15 2-24,-6-2-8,23 0 16,-17 0 32,17 0-48,-16 0 0,-7 0 0,20 0 32,-13 0-8,13 0-24,-3 0-16,-17 0 16,6 0-32,17 0 24,-6-4-16,1 4 88,-18 0-64,19-4 24,2 4-32,-2-4 32,2 0-48,-21 4 24,20 0-24,1 0 56,0 0 8,2 0-56,-23 0 16,23 0 64,-2 0-32,-1 0 0,1 0-32,-21 0 0,19 0-8,0 0-48,-1 0 32,-1 0 24,-17 0 0,19 0 0,-1 0 8,-1 0 16,0 0 0,-17 0-24,16 0-56,-9 0 64,13 0-64,-13 2 40,-7-2 16,20 2 40,-13-2-56,13 0 64,-3 2-48,-17-2 0,6 0-8,17 2 8,-17-2 8,17 2-32,-23-2 24,17 0 72,-11 0-64,17 0-16,-17 0 40,-6 0-32,21 0-24,-15 0 48,11 0-32,-13-4 8,-4 4 0,6-4 8,1 0 32,-1 0 16,-2 4-40,-4 0-16,4-5 8,-4 5 8,4-4-32,-4 0 72,0 4-56,5 0 16,-1-4-32,2 4 64,11 0-104,-17 0 56,4 0-16,12 0 8,-9 0-24,13 0 16,-20 0 16,17 0 24,-11 2-24,17 0 24,-6 0 0,-17-2-24,6 2 24,15 0 0,-15 0-16,13 1-40,-13-1 56,-6-2-24,17 2-16,-13 0 16,13-2 0,-11 0-32,-6 0 32,16 0 48,-11 0-48,13 2 72,-14-2-72,-4 0 0,21 0-16,-14 0 32,13 0 8,-13 0 8,-7 0-32,20 0 16,-3 0 16,-11 0-24,19 0-32,-25 0 24,19 0 16,-2 0-32,1 0 0,1 0 72,-19 0-56,19 0-16,-1-4 32,-11 4-32,18 0-8,-25 0 24,16 0 0,-9-4 0,17-1 48,-17 5-56,-7 0 8,23-4 32,-17 0-40,17 4-8,-17 0 40,-6 0-24,19-4 0,-13 0 16,13 4-32,-13-4 16,-6 4 0,23 0 16,-17 0 80,19 0-24,-6 0-64,-19 0-8,21 0-48,-1 0-32,5 2 32,-2 0 24,-23-2 24,27 6 0,0 0 0,0 0-48,2 1 96,-29-7-48,30 6 24,-3 0-88,-2-2 80,-3 3-184,-22-7 168,25 2-48,-2 0 16,0 0 0,-2 0 120,-21-2-88,19 4-24,-3-2 40,3 0-80,-2 0-24,-17-2 88,16 2-96,1 0 0,0 1 72,-11-1-16,-6-2 40,23 2-16,-17 0 40,15 0-80,-15-2 16,-6 0 40,19 2 16,-13 0-8,0 0-16,11 0 16,-17-2-8,4 2-24,2-2-16,11 0 16,-13 0-16,-4 0 40,6 0-32,1 2 32,11-2 0,-14 0-32,-4 0 32,7 0 8,-1 2-32,-2-2 0,2 0 48,-6 0-24,4 2 16,3-2-16,-1 0 0,11 0-40,-17 0 40,4 3-32,2-1 8,13 0-8,-13-2 8,-6 0 24,19 2-32,-13 0 48,13 0-16,-13 0-8,-6-2 8,23 0 32,-17 0-32,17 0-40,-17 0 72,-6 0-32,23 0 32,-17 0-56,17 0 16,-6-4-16,-17 4 24,6 0-128,19-4 104,-8 4 24,-1-4 24,-16 4-24,17-5 56,0 5-32,-1-6-24,1 2-40,-17 4 40,19-4-48,-1-2 32,3 1 56,0 1-16,-21 4-24,23 0 40,0-4-48,0 0 16,-1 0-8,-22 4 0,23-4-8,0 4 32,2 0 0,2 0-16,-27 0-8,27 2-24,2 2-32,-4 0-24,0 0 72,-25-4 8,23 2 32,0 0 24,-4 5-56,4-5-8,-23-2 8,20 2-64,1 0 80,2-2-32,-2 0-16,-21 0 32,19 2 0,-1-2-64,1 0 104,-2 2 8,-17-2-48,16 0 0,-9 0 24,13 2-56,-15 0 16,-5-2 16,4 0 0,2 0-24,-2 0 16,0 2-64,-4-2 72,5 2-40,-5 0 0,0 0 0,4 1 96,-4-3-56,0 2 0,0 2 24,0-2-96,0-2 72,0 6 24,0 0-24,4 3-32,-4 9 16,0-18 16,4 7 0,-4-3-56,0 2 24,0 2-24,0-8 56,-2 17-104,0-9 96,-4 9-72,1-11 24,5-6 56,-4 9-32,-2 7-8,0-14 80,0 2-24,6-4-16,-9 5-16,-7-1 32,9 0-48,-13 2 24,20-6 8,-17 2 8,-2 0-16,-2 0 8,-2-2-16,23 0 16,-29 0-8,0 0-24,-4 0 32,0 0 8,33 0-8,-36 0-24,-1 0 24,-3 0-8,1 0-40,39 0 48,-44 0 40,0 2-88,-1 1 16,-5-1 56,50-2-24,-46 2-16,-4 0 40,0-2-24,0 0-64,50 0 64,-54 0-72,2 0 16,-4 0 0,0 0 72,56 0-16,-56 0-48,-5-4 32,1-1 0,-2 1 8,62 4 8,-63-6 40,3 2-40,-1 0 0,3-2-32,58 6 32,-56 0-32,2-5 32,4 1 0,-2 4 8,52 0-8,-50 0-8,-2 0 8,-2 0 0,-2-4-8,56 4 8,-56 0 8,-3 0-32,5 0 0,-4 0 24,58 0 0,-58-4-48,-5 0 24,-1 0-24,-3 4-16,67 0 64,-66-7-24,-3 3-8,1-2 48,-1 0 16,69 6-32,-65-4 8,5-1 8,2 1-16,6 0-16,52 4 16,-50 0 0,4-4-8,2 4-8,5-4 16,39 4 0,-40 0-32,5 0 32,2-4 0,-3 4-64,36 0 64,-33 0 48,2 0-48,0 0 8,4 0 120,27 0-128,-23 0 0,0 0-16,0 0 16,0 0-88,23 0 88,-21 0-24,-2 0 24,3 0-24,-1 0 24,21 0 0,-21 0-8,-2 0 8,2 0 0,-2 0 0,23 0 0,-20 0 0,-1 0-24,0 0 24,0-5-8,21 5 8,-25-4 0,2 0 32,-2 4-32,-4-4 32,29 4-32,-27-4 32,0 0-8,0-3 0,2 1 8,25 6-32,-27-6-48,0 0 40,0-1-56,2 3-232,25 4 296,-27-6-496,0 2-297,0 0-223,-2-3-48,29 7 1064,-31-4-984,2-2 240,-5 2 240,-1 0 231,35 4 273,-35-4-120,-1-1-24,5 1-4921,31 4 5065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4:17.62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1 230 8465,'0'0'0,"4"0"120,15 0-56,6 0-16,2 0-32,2-7 16,2 1 40,0 0-16,-31 6-56,36-17 16,1 17 24,0-6-8,5 0-16,-42 6-16,46-6 112,0-1-56,-1 1 16,1 0 24,-46 6-96,44-6 65,-1 1 47,-1 5 24,2 0 0,-44 0-136,43 0 200,3 0 24,2 0 64,2 3 72,-50-3-360,52 2 360,4 2 16,0 0-32,5 0-8,-61-4-336,56 4 304,2-2-48,0 2-24,-2-1-56,-56-3-176,55 4 200,-3 0-8,-3 0 40,-1 0-15,-48-4-217,46 4 168,-2 1-24,2 1-40,-3-2 16,-43-4-120,46 4 128,0 0 0,-3 0-24,3-2-8,-46-2-96,44 5 104,2-3-8,4 0 48,0 0-40,-50-2-104,49 0 56,6 0-8,-3 2-24,4 0 8,-56-2-32,52 2 16,0 0 8,-4 0-32,-1 2-8,-47-4 16,48 3 56,-2-1 0,0 0-32,-5 0 8,-41-2-32,40 0 48,-3 0-16,-1 0 32,-1 0 40,-35 0-104,33 0 48,1 0-16,-3 0-8,2 0-96,-33 0 72,33 0 24,1-4 8,1 4 16,3 0 88,-3 0-96,-35 0-40,37 0 24,-1 0 8,-3 0-32,-33 0 0,35 0 0,-1 0 16,-1 0 16,-2 2 16,0-2 0,-31 0-48,34 2 8,-3 0 24,2 0-16,-2 0-8,-31-2-8,32 2 32,1 0-48,-2 2-8,0-2 48,-31-2-24,33 2 0,1 1 0,-1-1 0,2-2-40,-35 0 40,38 0 24,-1 0 24,5 0-16,-5 0 24,-37 0-56,40 0 0,-1 0 40,3 0-8,0 0-24,-42 0-8,41 0 48,3 0-56,-2 0 8,-1-5 8,-41 5-8,44-4 8,0 4 8,1-4 32,-1 0-40,-44 4-8,46 0 0,-5-4 24,-1 4 0,-3 0 64,-37 0-88,36 0 16,-1 0-16,0 0 0,-1 0-176,-34 0 176,33 0 0,-2 0 0,-2 0-8,-2 0 88,-27 0-80,23 0-16,0 0 40,-4 0-24,0 0 40,-19 0-40,16 0 24,-10 0-8,11 0 48,-17 0-24,0 0-40,4 0 48,-4 0-8,0-4 24,0 4-16,0 0-48,-2-4 24,-4 4 24,-11 0 8,1 0-32,16 0-24,-19 0 72,-4 0-16,0 0-56,-6 0 24,29 0-24,-31 0 40,-2 0-32,-5 0 16,1 0 24,37 0-48,-40-5 40,-2 1-8,-1 4 88,-3 0-96,46 0-24,-50 0 56,0 0-32,-4 0-144,0-4 136,54 4-16,-54 0-40,2 0 56,-2-4 32,-2 4-64,56 0 16,-59-4 16,1 0-16,-4-1-16,-5 1 56,67 4-40,-68-4 0,-3 0 24,-4 0-120,0-2 120,75 6-24,-77-7-16,2-9 32,-2 16 104,2-7-144,75 7 24,-77-18 48,-6 18 0,-2-7 0,-3 1-64,88 6 16,-87-4 24,2 4-32,-3-4-88,5 4 144,83 0-48,-83 0-72,2-4 72,4 4 96,6 0-112,71 0 16,-66-4 64,3 4-32,9-5-40,6 1 40,48 4-32,-39 0 24,5 0 40,7-4-64,5 4-16,22 0 16,-17-4-48,11 4-32,-11-4 88,15 4 16,2 0-24,0-4 16,0 4 64,0-5-64,0 1-8,0 4-8,0 0 16,0-4-112,0 0-48,0 4 144,0-4 0,0 0 32,0-1-16,0 5 64,0 0-80,-2-4-24,0 0 0,-4 4 24,-1 0-8,7 0 8,-6-4 32,-2 4-16,-1 0-32,3 0 64,6 0-48,-6 0-48,0 0 48,-1 0-8,3 0 8,4 0 0,-2 0 0,0 0-40,2 0 32,0 0-56,0 0 64,0 0-24,4 0 24,3 0-32,13 0 32,-20 0 0,7 0 0,22 2-16,-4 0 56,2-2-16,-27 0-24,29 2 24,4-2-40,0 2-16,5 0 8,-38-2 24,41 2-40,3 1 40,2-1-24,4-2-32,-50 0 56,52 0-64,4 2-8,4-2 88,1 2-40,-61-2 24,62 2 24,5 0-16,-3 0-48,1 0 40,-65-2 0,64 2 0,1 4-24,-3-3 64,5 1-56,-67-4 16,66 2 32,1 0-24,-3 0-16,-1-2 32,-63 0-24,60 0-72,2 0 88,-1 0-104,-3 0 112,-58 0-24,58-4 40,0 4-64,-1 0 56,-1 0-64,-56 0 32,54-4-40,0 4 32,-4 0 32,-50 0-24,50 0 0,-50 0 0,46 0 0,-1 0 8,-3 0-8,-3 0 16,-39 0-16,36 0 32,-3 0-32,-2 0-24,0 2 96,-31-2-72,32 0 8,-3 0-8,2 0 16,0 0-64,-31 0 48,34 0-24,1 0 24,-2 0-8,0 0 8,-33 0 0,32 0 0,3 0-16,-2 0 16,3 0 40,-36 0-40,33 0 8,2 0-8,1-4-8,1-1 48,-37 5-40,35 0 24,1 0-24,-1-4 16,3 0-64,-38 4 48,37 0-72,1 0 64,-3 0-8,0 0 8,-35 0 8,36 0 8,-3 0 8,2 0 8,1 0 64,-36 0-88,35-4 40,-2 4-8,3-4-56,-3 4-152,-33 0 176,31 0-24,2-4 0,-1 4 72,-3 0 72,-29 0-120,27 0 8,-2 0-16,-2 0-16,-3 0 8,-20 0 16,21 0 24,0 0-8,0 0-8,0 0-8,-21 0 0,23 0-24,-1 0 48,3 0-8,2 0-8,-27 0-8,27 0 40,1 0-64,-1 2 8,0 0 64,-27-2-48,29 2-24,0 0 24,0 0 24,0 0-48,-29-2 24,31 0-32,-2 0 8,5 0-16,-1 0 24,-33 0 16,33 0 32,1 0-8,-1 0-64,-2 0 8,-31 0 32,31 0-96,0 0 88,-1 0 64,-1-4-8,-29 4-48,27 0 32,-4 0-64,-5-4 24,1 4-56,-19 0 64,21-4-8,-4 4-16,1 0 56,1 0-32,-19 0 0,17 0 0,1 0 24,1 0-56,2 0 8,-21 0 24,21 0 48,2 0-64,-1 0 16,5 0 88,-27 0-88,30-5-48,-1 5 80,0-4-56,0 4 40,-29 0-16,29 0 24,0 0-40,-2-4 32,4 4-56,-31 0 40,30 0 0,-3-4 16,-2 4-32,-3 0 8,-22 0 8,21 0 32,2 0-56,-4 0 48,2 0-8,-21 0-16,18 0-16,1-4 32,-2 4 16,1 0-24,-18 0-8,7 0 16,18 0-16,-19 0-40,15 0 32,-21 0 8,6 0-24,13 0 16,-13 0 32,11-4-8,-17 4-16,4 0 40,2 0-40,0 0 32,0-5-80,-6 5 48,5-4 64,1 4-40,0-4-16,0 4 56,1 0-104,-7 0 40,16 0 16,-12 0-16,3-4-40,-1 4-8,-6 0 48,17 0 16,-13-4-32,2 4 64,15 0-32,-21 0-16,6 0 0,15 0-24,-5 0 8,-9 0 56,-7 0-40,25 0 8,-9 0-8,1 0-8,2 0-8,-19 0 16,18 0-8,3 0 32,0 0-16,0 0-16,-21 0 8,21 0-40,-1 0 40,1 0 0,0 0 0,-21 0 0,21 0 64,-5 0-80,3 0 56,0-4-80,-19 4 40,16 0 0,7 0 24,-2 0-48,2 0 48,-23 0-24,23-5 24,0 5 16,0 0-16,0 0 48,-23 0-72,20 0-16,-1 0-8,0 0 24,0 3-24,-19-3 24,18 2-8,-1 0 56,0-2-64,-11 2 40,-6-2-24,23 0 16,-17 0-104,13 0 104,-13 0 56,-6 0-72,6 0 8,13 0 88,-19 0-72,6 0-96,-6 0 72,19 0 0,-15 0-24,2 0-8,11-4 40,-17 4-8,6-5 24,13 5-48,-13-4 48,17 4-8,-23 0-16,6-4-24,17 4 96,-17 0-64,19-4-8,-25 4 0,7 0 24,15 0-48,-15 0 48,16 0-24,-23 0 0,16 0 0,-10 0 24,17 0-8,-16 2 16,-7-2-32,24 2 16,-17 0-40,20 0 0,-9-2-16,-18 0 40,19 0 16,2 0-16,0 0 24,4 0-24,-25 0 0,23 0 0,0 0 56,2 0-80,2 0 48,-27 0-24,27 0-8,2-4-8,2 4 56,-2-4 8,-29 4-48,31 0 24,-2-4-16,5 4-40,-1 0-16,-33 0 48,33 0 48,1 0-64,-3 0 160,0 0-103,-31 0-41,35 2-25,-1 0 33,3-2-128,-2 4 160,-35-4-40,34 4 56,-1 0-40,0 3 81,-2-3-89,-31-4-8,34 4-24,-3-2 48,2 2-72,-4 0 40,-29-4 8,32 5 24,-1-1 8,0 2-32,4 0-8,-35-6 8,36 4-16,-1 1 8,5-3 32,-1 0-96,-39-2 72,46 6 72,0-2-48,1 2-88,1-1 176,-48-5-112,48 4-16,0 2 16,4 0 64,2 0-64,-54-6 0,60 5-40,1-1 32,-3-2 32,0 2-16,-58-4-8,56 4 24,1 0-8,-3 0 24,-2-1-16,-52-3-24,48 4 72,-5-2-40,-1 2 8,-3 2 24,-39-6-64,38 6 48,-5-1-24,0 1 24,1-4 0,-34-2-48,33 4 24,0 2 64,0 1-24,7-1 48,-40-6-112,40 6 48,3 0-16,3 0-32,2 1-144,-48-7 144,48 4 24,-3 2-40,7 0 8,0 1 96,-52-7-88,55 6-24,1 0 56,0 0 8,0-2-16,-56-4-24,52 5 24,0-3-64,-4 0 32,-2 0 8,-46-2 0,45 2-16,-3-2 80,-2 0 0,-1 0 0,-39 0-64,38 0 32,1 0-16,-4 0 8,1 0-24,-36 0 0,35 0 40,3 0 8,1 0-48,1 0 0,-40 0 0,41 0-40,3 0-8,2 0 88,-3 2-56,-43-2 16,44 2 64,0-2-16,-3 2-24,-1 0 0,-40-2-24,37 2 104,1-2-104,-5 0 16,2 0-8,-35 0-8,34 0-64,-5 0 80,-2 0-16,-2-4 0,-25 4 0,21 0 0,-1-4 48,-1 0-24,0-2 0,-19 6-24,19-7 0,-1 3-8,3 0-72,-2 4 80,-19 0 0,19-4-96,3 4 80,-1 0 56,4 0-40,-25 0 0,25 0 104,0 0-104,-2 0 24,0 2-24,-23-2 0,19 0 0,-1 2 0,3-2 0,-2 0 48,-19 0-48,21 2 16,-3-2-8,1 2 16,-2-2-32,-17 0 8,16 0 0,-9 2-16,16-2 40,-17 0-32,-6 0 8,21 0-16,-15 0 8,17 0-24,-17 0 48,-6 0-16,23 0 0,-17 0 40,19 0-16,-6 0-24,-19 0 0,16-4 0,3 4-16,-2 0 16,-1 0 80,-16 0-80,17-4 8,-11 4 8,19 0 0,-8-4-8,-17 4-8,17 0-8,-11-4-24,19 0 24,-9-1-16,-16 5 24,7-4 8,13 0 8,-15-2-16,1 2-40,-6 4 40,16-7 16,-16 1-8,5 0-8,-1-11-8,-4 17 8,0 0-64,0-6 40,0 0 24,0 0-32,0 6 32,0-7 0,0 1-8,-2 2-96,0 0 16,2 4 88,-5-4-136,-1 4 40,0-5-8,-13 5-40,19 0 144,-6 0-104,-13 0-40,11 0 8,-11 0 72,19 0 64,-8 3-88,-11-1 40,15 2-32,-2 2 88,6-6-8,-6 2-72,-1 0 24,3 0 120,-2-2-168,6 0 96,-6 2-16,-3 0 16,-9-2-104,11 2 80,7-2 24,-18 0-41,9 0-15,-11 0 32,3 3-16,17-3 40,-21 2-48,0 0-48,-2 0-24,-2 0-72,25-2 192,-29 4-368,-2 0-120,-6 0-272,-5 1-432,42-5 1192,-46 6-1553,-2 0-191,-6 11 280,-4-11 456,58-6 1008,-71 23-5226,71-23 5226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1:48.80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21 125 2704,'0'0'0,"0"0"0,0 0 1888,-6 0-1567,0 0 63,0 2 64,4-2-64,2 2-56,0 0-32,0 0-40,0-2-256,4 2 224,0 0 8,2 2 0,13 1 24,-19-5-256,6 6 264,15-2 40,0-2-8,-1 2 24,-20-4-320,28 2 305,1 0-33,0 1-16,4-1-24,-33-2-232,37 0 256,1 0 8,1 0 24,5 0 0,-44 0-288,44-5 248,2 5-8,1-4-40,3 0-64,-50 4-136,50 0 144,-2-4-32,2 4-16,-4 0-8,-46 0-88,46 0 48,-1 0 16,-1 2-8,2 0 48,-2 4 24,-44-6-128,45 7 152,3-3 40,0 2-40,2 0-8,-50-6-144,48 2 88,2 0-48,2 1 32,2-3-8,-54 0-64,56 0 80,2 0 0,0 0-31,1-5 63,-59 5-112,56-4 136,2-2 8,0 0 64,1-11-16,-59 17-192,60-4 152,2-2 48,1 1-24,-3 1-40,-60 4-136,60-4 168,-1 4-24,-1-4 0,0 4-32,-58 0-112,56 0 96,3 0 0,-5 0 8,0 0 8,-54 0-112,52 0 72,0 0-8,-2 2-8,2 0 16,-52-2-72,52 2 112,-2 0-8,-3-2 16,1 0-64,-48 0-56,46 2 136,-2-2 56,4 0-16,-3 0 24,-45 0-200,46 0 128,0 0-72,2 0 80,0 0-32,-48 0-104,47 0 96,1-4 16,0 0-8,-2 0 57,-46 4-161,46-4 96,-3 0 16,3 4-56,-4 0-16,-42 0-40,41 0 56,1 0-16,-3 0 32,1 0 16,-40 0-88,35 0 160,1 0 0,-3 2 40,0 2-24,-33-4-176,31 4 184,-1 0-32,-1 2-24,2 3 0,-31-9-128,29 8 112,0-2-64,2-2 16,-2 3-8,-29-7-56,32 0 8,-1 2 32,0 0 16,2 2-32,-33-4-24,34 2 48,-1 0-32,2 0-16,3-2 40,-38 0-40,37 0 0,1 0 8,-1 0 16,1 0 32,-38 0-56,37 0 0,0 0 24,-1 0 128,-1 0-176,-35 0 24,36 0 128,-5 0-112,2 0-144,0 0 232,-33 0-104,31 0 104,1 0-40,-3-4 64,0 4-88,-29 0-40,29 0-104,0 0 128,2 0-48,-1 0 40,-30 0-16,27 0 48,0 0-24,0 0 8,2 0-48,-29 0 16,29 0-56,2 0 112,2 0-56,-1 0 48,-32 0-48,35 0 80,0 0-104,3 0 24,-3-4 16,-35 4-16,35 0 8,1-4 8,-3 4-32,2-4 16,-35 4 0,34 0 0,-3-5 16,0 1 24,2 4 0,-33 0-40,32-4-16,-1 0 32,-2 4 24,-2-4-80,-27 4 40,27 0 48,0 0-56,-2 0-8,2 0 72,-27 0-56,27 0-72,-2 0 40,2 0 32,-2 0-16,-25 0 16,27 0 0,0 2 0,2 0-16,0 0-8,-29-2 24,32 0 24,-1 2 112,-2 0-136,2 0 152,-31-2-152,29 2-8,3 0-152,1 1 144,-2-1-216,-31-2 232,31 0 0,0 0 80,-4 0-112,3 0 152,-30 0-120,29 0-8,-4 0-8,0 0 40,-2 0-32,-23 0 8,20 0 64,1 0-56,-2 0 24,2 0-8,-21 0-24,18 0-16,1 0 48,0 0-32,-3 0-32,-16 0 32,7 0-8,20 2-24,-11 0 8,3 0 48,-19-2-24,21 0-8,2 2 48,-2-2-40,-1 2-32,-20-2 32,21 0 16,0 0-32,0 0 32,-2 0 0,-19 0-16,20 0 8,1 0-8,-2 0 16,0 0 0,-19 0-16,18-4 24,-1 0-48,-11 4 24,17 0 24,-23 0-24,6-4-40,17 4 56,-17 0-32,13 0 16,-19 0 0,6 0 16,13 0 8,-13 0-24,13 0-40,-19 0 40,6 0 24,13 0-8,-13-5-96,15 5 104,-21 0-24,6-4-184,17 4 216,-6 0 16,0 0-24,-17 0-24,18 0 176,-1 0-216,2 0 80,3 0-104,-22 0 64,21 0-16,4 0 16,0 0 16,0 0 24,-25 0-40,25 0 0,0 0 8,0 0-48,0 0 56,-25 0-16,27-4 24,0 4-48,0-4 104,0 4-112,-27 0 32,25 0 56,2-4-32,0 4-72,0 0 48,-27 0 0,29 0-40,1 0 48,-3 0 8,2 0-16,-29 0 0,33-4-16,-2 4 16,0 0 32,1 0-24,-32 0-8,29 0 32,0 0-24,0 0 24,0 0-64,-29 0 32,27 0-8,0 0 8,-2 0-56,2 0 120,-27 0-64,23 0-8,2 0 8,0 0-16,0 0-8,-25 0 24,25 0 40,-2 0-40,0 0 40,2 0-80,-25 0 40,23 0-40,-3-5 24,1 5-8,0 0-80,-21 0 104,19-4 8,-1 4-16,3 0 16,-2-4 112,-19 4-120,6 0 0,19 0 56,-8 0-32,-1 0 40,-16 0-64,19 2 32,2-2-24,0 2-16,0 0 16,-21-2-8,22 0-24,-1 2 8,4-2 32,-2 2-56,-23-2 40,23 3 40,-2-3-40,0 0 0,-3 0-16,-18 0 16,21 0 0,0 0 0,0 0 32,-5 0-32,-16 0 0,17 0 24,-11 0-24,17 0 0,-17 0-40,-6 0 40,19 0-40,-15 0 24,15-5 16,-15 5 40,-4 0-40,17 0-24,-11 0 64,11-4-56,-11 4 32,-6 0-16,19-4 96,-13 4-112,15 0 16,-5 0 0,-16 0 0,17-4-56,2 4 48,1 0 48,1-4-96,-21 4 56,21 0-16,2 0 32,-2 0-16,0 0 24,-21 0-24,18 0 160,3 0-176,-2 0 32,-3 0-32,-16 0 16,19 0-152,-2 0 200,-1 0-128,-9 0 152,-7 0-72,23 0 8,-17 0-16,15 0 48,-15-4-40,-6 4 0,21 0-32,-15 0 32,13-5 32,-13 5-72,-6 0 40,21 0-16,-15 0-40,15 0-24,-15-4 72,-6 4 8,21 0 40,-5-4 8,1 4 72,2 0-144,-19 0 24,18 0 16,3 0-16,0 0-56,2 0 120,-23 0-64,25-4-48,-2 4 32,2 0 16,0 0-144,-25 0 144,25 0 8,0 0-16,-2 0 48,1 0-72,4 0 48,-28 0-16,27 0-56,-2 0 96,2 0 16,-5 0-40,-22 0-16,25 0 64,-2 0-120,0-4 152,2 4-96,-25 0 0,25 0 0,0 0 48,2 0-48,-2-4-32,-25 4 32,27 0-16,0 0 0,2 0 16,-29 0 0,29 0 32,-29 0-32,32 0 8,-1 0 32,0-5-40,4 5 16,-35 0-16,34 0 0,1 0-16,-2 0 80,1 0-72,-34 0 8,31 0-32,0 0 48,2 0-56,1 0 80,-34 0-40,31 0 0,2 0-16,2 0 16,1 0-8,-36 0 8,37 0 48,1 0-16,-1 0-32,-1 0 24,-36 0-24,37 0 24,0 0-24,1 3 40,-1-3-40,-37 0 0,36 0-40,1 0 56,-2 0 0,3 0-16,-38 0 0,37 0 40,-1 2-16,1-2-40,1 0 136,-38 0-120,39 0 0,-1 0-144,-3 2 160,0-2 8,-35 0-24,36 0 40,-1 2 136,2 0-136,5 2-120,-42-4 80,42 2 56,1 0-56,3 2-16,-2-2 0,-44-2 16,44 5 16,-3-3 0,3 0 48,-3 0-40,-41-2-24,42 2-48,2 0 96,-3 0-112,3 0 64,-44-2 0,42 4 64,1 0-112,3 1 72,-2-1 0,-44-4-24,41 2-40,1 0 40,0 2-24,-3 0 40,-39-4-16,42 2 48,-5 0-8,-2 1 40,1-3-64,-36 0-16,33 0 16,5 0 40,-3 0-32,-2 0 16,-33 0-40,36 0 65,-3 0-65,2 0 56,-1 0-16,-34 0-40,37 0-24,0 0 64,3 0-96,2-5 48,-42 5 8,41 0 40,-1 0-56,1 0 0,1 0 48,-42 0-32,39-4 48,1 4-48,2 0 192,-1 0-192,-41 0 0,42 0-192,1 0 184,-3 2-72,-1-2 64,-39 0 16,40 2 96,0-2-72,-3 0-80,0 0 32,-37 0 24,38 0 64,-3 0-72,5 0-8,-3 0 40,-37 0-24,40 0-40,-1 0 40,3-4 0,-1 4 32,-41 0-32,44 0 8,-2 0 24,1 0-8,1 0-80,-44 0 56,46 0 16,2 0-32,2 0 48,0 0-8,-50 0-24,47 0-16,3 0 48,-4 0-72,2 0 24,-48 0 16,44 0 16,1 0-16,1 0 8,-2 0 24,-44 0-32,46 0 24,-3 0-144,3 0 96,-2 0-88,-44 0 112,43 0 16,-1 0 64,0-4-80,-3 0 96,-39 4-96,38 0-32,1-4-8,1 4 56,-3-4 40,-37 4-56,38-5 24,1 5 32,1-4-32,-1 4-88,-39 0 64,40 0 0,1 0 40,1-4-56,2 4 144,-44 0-128,45 0 24,1-4 0,2 4 24,0 0-96,-48 0 48,46 0-24,-1 0 24,-3 0-24,0 0-24,-42 0 48,39 0 56,1 0-16,-1 0-8,1 0 8,-40 0-40,41 0-56,-3 0 40,-1 0 72,1-4 16,-38 4-72,37 0 56,0 0-48,3-4-48,-3 4 40,-37 0 0,40 0 16,0 0-32,-1 0 8,3-5-40,-42 5 48,41 0-24,-1 0 64,1 0 0,-1 0 32,-40 0-72,41 0-16,-3 0 56,1 0-64,1 0-8,-40 0 32,40 0 0,-3 0-24,5 0 8,-1 0 48,-41 0-32,42 0-72,-1 3 48,-3-1 80,3 0-56,-41-2 0,40 2 48,-1 0-32,1 2-72,2-2-8,-42-2 64,41 4-16,1-2 32,-1-2 8,3 0 56,-44 0-80,44 0 184,2 2-184,-1 0-56,5 1-16,-50-3 72,48 4-216,4-2 184,0 2 48,2-2 0,-54-2-16,52 6 24,0-4-24,-2 0 16,0 3-32,-50-5 16,50 2-8,-4 0 16,2 0-8,2-2 16,-50 0-16,49 0 72,3 2-88,-2-2 16,-2 2 16,-48-2-16,46 2 24,0-2 16,2 0-40,-1 0 32,-47 0-32,48 0-16,0 0 16,2 0 56,0-6-56,-50 6 0,50 0 0,0-4-32,0 4 8,2 0-56,-52 0 80,52 0 24,2 0-24,2 0-24,0 0-144,-56 0 168,54 0-40,0 0 40,-2 0 16,-2 0 200,-50 0-216,48 0 40,2 0-8,0 0 16,0-4 0,-50 4-48,48 0 24,-5 0-8,1 0-16,0 0-32,-44 0 32,39 0 32,5 0-8,0 0-40,-1 0 32,-43 0-16,42 2-24,-5 0 32,-1 0 64,-3-2-56,-33 0-16,35 0 8,-3 0-48,-1 0 56,-4 0-88,-27 0 72,29 0-40,-2 0 56,2 0-112,0 0 152,-29 0-56,29 0-16,-1 0 0,-4 0 32,4 0-40,-28 0 24,24 0 64,1 0-24,-2 0-8,0 0-16,-23 0-16,21 0-48,0-4 24,0 4-16,-1 0 80,-20 0-40,21 0 16,2 0-8,0 0 80,2 0-48,-25 0-40,25 0 0,-2 2-16,0-2-96,0 0 8,-23 0 104,18 0-112,3 0 128,0 0 64,-2 0 16,-19 0-96,20 0 0,1 0 24,-2 0-32,0 0-32,-19 0 40,16 0 232,-9 0-216,18 0 8,-19 0-64,-6 0 40,23 0-136,-17 0 104,17-4 16,-17 4 48,-6 0-32,23-5-16,-17 5 0,15 0-8,-15 0 80,-6 0-56,23-4 24,-17 4 16,17 0-48,-6-4-48,-17 4 56,16 0 16,3-4-32,-2 4 56,2-4 16,-19 4-56,6-4 0,17 4-16,-17-5-8,19 1-16,-25 4 40,6 0-32,19 0 64,-19 0 16,17 0-48,-23 0 0,6 0-40,17-4 0,-16 0-16,11 4 168,-18 0-112,4-4 56,3 4-32,-1-4 8,0-1-144,-6 5 112,6 0-56,1 0-24,-1 0 40,-2 0-88,0 0 32,-4 0 96,4 0-104,-4 0-32,5 0-88,-1 0 79,-4 0 145,4 0-80,0 3 8,0-1-8,0 0 80,-4-2 0,7 0-80,-1 2 40,0-2 152,0 0-128,-6 0 16,4 0 24,1 0-32,-1 2-32,0 0-96,-4-2 136,0 0-192,0 0-120,0 0-208,0-4-112,0 4 632,0-4-904,-4-3-288,-5-9-481,-13 16-727,22 0 2400,-23-19-3249,-6 13-248,-32-36 897,11 13-1969,50 29 4569,0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4:24.18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134 350 8753,'0'0'0,"-6"-4"424,-11-2-376,17 6-48,-8-7 24,-9 3-16,11 4 40,-2 0-8,8 0-40,-17 0 8,11 0 25,-1 2-25,-1-2 8,8 0-16,-8 0 8,2 0 8,-1 2 56,1-2-64,6 0-8,-4 2 104,2 1-88,2-1-16,0-2 24,0 0-24,0 0-32,0 2 56,4-2-16,0 2 24,-4-2-32,6 2 8,1 0 8,-1 4 0,11 0-24,-17-6 8,4 5 24,2 1-32,11 0 8,-11 0 40,-6-6-40,23 4 8,-7 1 32,5-3 8,4 0-32,-25-2-16,29 2 32,2-2-24,3 0 24,1 2 48,-35-2-80,38 0 56,3 0 16,1 0 24,3 0-32,-45 0-64,50 0 80,2-4 24,7 0-24,1-1 80,-60 5-160,62 0 104,3 0-8,1-4-8,-1 4-112,-65 0 24,62 0 72,5 2 16,-3 5 0,1-1 112,-65-6-200,60 6 56,1 0-8,-3 1-8,-2-1-96,-56-6 56,58 6 40,-4-2-16,-2-2 24,-2 0 24,-50-2-72,46 3 80,-2-3 16,-1 0-8,1 0 24,-44 0-112,42 0 72,-1-5 32,1 1 8,2 0-32,-44 4-80,43 0 112,3-4-48,2 4-8,-4 0 32,-44 0-88,45 0 88,3 0 48,0 0-8,0 0 32,-48 0-160,48 0 112,0 0-16,-1 2-8,-1 4 0,-46-6-88,46 6 72,-2 1 0,-3-1-32,1 0 16,-42-6-56,41 8 48,3-1 17,0 1-41,-3-2 16,-41-6-40,42 7 32,0-1-8,-1-2 64,1-2-40,-42-2-48,41 2 40,3 0-8,0 0 0,2 0-24,-46-2-8,47 0 88,1 0-64,2 2-24,2-2 16,-52 0-16,50 2-96,2-2 96,-2 0-16,4 0 16,-54 0 0,50-6 48,0 2 16,-2 4-8,-4 0-24,-44 0-32,41 0 24,-6 0-40,-1 0 16,-7 0 32,-27 0-32,27 0 16,-4 0-8,0 0 32,-3 2-56,-20-2 16,21 2 16,2 0 16,0 0-16,2 0 24,-25-2-40,25 3 32,4-3-40,-2 0 16,0 0-8,-27 0 0,25 0 0,0 0 24,0-5-16,-2 1 16,-23 4-24,25-4 64,-2 0-32,0-2-24,-3 2 16,-20 4-24,21-7 8,0 1 8,-2 0 16,2 2-16,-21 4-16,18-5 16,1 1-16,0 4-16,-3-4 8,3 4 32,-19 0-24,17 0 32,1-4 0,-1 0 0,0 4-40,-17 0 8,16 0 0,1 0-32,-11 0-40,17 0 64,-23 0 8,6 0-32,19 2 24,-8-2 16,-17 0-8,6 0 24,19 2-72,-8-2 48,-1 0 0,3 2-16,-19-2 16,21 0 40,2 2-40,0-2 24,0 2 8,-23-2-32,25 2 24,-3-2-16,3 2-32,0-2 40,-25 0-16,23 2 0,0-2 32,0 3 16,-2-1-48,-21-2 0,17 2 16,-1 2-32,-10 0 0,1 0 24,-7-4-8,16 4 24,-16-2-16,4 3-8,1-3 24,-5-2-24,0 2 24,0-2-16,0 0 24,0 2-32,0-2 0,-5 2 32,-3-2 56,-15 2-64,5-2 88,18 0-112,-28 2-16,-1 0 32,-8 0-16,-5 2-112,42-4 112,-48 2 24,-6 1-104,-4 1 112,-6-2-8,64-2-24,-71 2 24,-4 0 32,-4-2-56,-4 2-16,83-2 16,-88 2 0,-7 2-72,-5 0 32,-6-1-56,106-3 96,-108 6-8,-1 0 32,1 0-40,4 0 64,104-6-48,-106 7 8,2-3 32,4 2-24,2-4 16,98-2-32,-87 4 24,4 1-8,8-3 32,11 0-16,64-2-32,-61 2 16,7 0 16,8-2-16,9 0 56,37 0-72,-29 0 64,8 0-64,13 0 8,1 0-8,7 0 0,-2 0-8,2 0 32,7 0 16,20 0 8,-27 0-48,27 2 24,12 0-16,7-2 8,4 2-16,-50-2 0,58 2 0,0-2 32,7 0-120,3 0 72,-68 0 16,73 0-40,8 0 16,1 0 48,1 0-48,-83 0 24,87 0-48,1 0 48,1 0 80,0 2-56,-89-2-24,88 2 112,1-2-104,1 2 8,-1-2 16,-89 0-32,90 0 8,-5 0 24,-2 0-16,2 0 24,-85 0-40,86 0 72,3 0-16,-1 0-56,-1 0 32,-87 0-32,89 0 24,-1 0 0,1 0 16,-1 0 0,-88 0-40,87 0 32,0 0 24,-1 0 48,-3 0-24,-83 0-80,81 0 80,-6 0-24,-2 0 24,-3 0-32,-70 0-48,69-4 64,0 0 88,-3 0-56,-1 0 40,-65 4-136,66-4 104,-1-3-56,3 1 48,3-11-16,-71 17-80,73-4 48,2-2 0,0 0 16,2-11-8,-77 17-56,79-4 80,0-2 32,2 2-88,-4-3-16,-77 7-8,79-6 0,0 0-72,2 0 96,2-1-56,-83 7 32,84-6 56,1 0 32,0 2-40,0 0 96,-85 4-144,86-5 24,1 1-24,-2 4 8,-1 0-32,-84 0 24,83 0 24,-2 0 24,-4-4-32,-4 4-16,-73 0 0,68-4 32,-5 4-8,-3 0 40,-6 0-15,-54 0-49,52 0 0,-2 0 0,-6 0 0,2 0 32,-46 0-32,39-4 64,3 0-8,1 4-32,1-4 40,-44 4-64,48 0 0,0 0 24,0 0-8,1 0-40,-49 0 24,48 0 32,2 0-8,-4 0 0,-2 0 24,-44 0-48,45 2-32,1 0 56,0 0-40,-2 2-16,-44-4 32,43 4 32,-3 0-80,-1-2 64,1 0-40,-40-2 24,42 5 8,1-3 80,3 0-128,2 0 40,-48-2 0,54 4-56,2-2-16,0 2 56,0-2 0,-56-2 16,55 4 64,-3-1-64,2-1 24,-4 0 16,-50-2-40,52 0-96,-5 0 104,-3 0 56,-2 0-80,-42 0 16,35-4 144,0-1-120,-1 1-72,-1-2 64,-33 6-16,31-6-48,5-1 48,-3-9 24,6 16-48,-39 0 24,40-4 0,4-3-16,1 1-8,3 0 40,-48 6-16,52-4 0,0 0 0,2-1 0,7 5 0,-61 0 0,60 0-24,0-4 0,3 4 8,-1-4-8,-62 4 24,58 0-24,-4 0 16,1 0-24,-6-4 72,-49 4-40,50-4 16,-4 4 8,-2-4 8,-3-1-32,-41 5 0,44-6 24,0 0-24,2-11 24,1 13 88,-47 4-112,52-16 48,0 11 16,7-1-16,3-13-136,-62 19 88,62-4 16,7 0 32,0-2-64,-1 0 56,-68 6-40,75-7 24,2 3 0,2 0 0,-2 4-96,-77 0 72,79-4-16,-2 4-8,0 0 40,0 0 80,-77 0-96,73 0 24,-2 0 0,-5 2-8,1 0-40,-67-2 24,64 2 32,1 2-32,-3-2 0,-3 0 40,-59-2-40,54 3-8,-4 1 16,-3-2 8,-1 0 8,-46-2-24,48 2 8,-2 0 8,2-2 16,-3 2-16,-45-2-16,48 0 0,2 0 24,0 0-48,2 0 24,-52 0 0,56 0 0,5 0-16,1 2 32,7-2-32,-69 0 16,64 2 32,1 0-8,-1 0-40,-4 5 40,-60-7-24,63 2 0,1-2 0,-3 0 48,-1 0-16,-60 0-32,56 0 72,-4 0-48,2 0-40,0-4-8,-54 4 24,54-5-144,3-1 128,-1 0 16,-2-11 0,-54 17 0,56-4 72,-2-2-96,2 0 16,0-11-32,-56 17 40,59-4-48,-1-2 96,2-11-72,-1 17 72,-59 0-48,58-6 112,0-11-136,-2 17 24,5-6-40,-61 6 40,60-6-72,-2-1 96,0 1-8,-4 0 8,-54 6-24,50-6 8,-2-1-32,-2 1 40,-4-10-16,-42 16 0,39 0 0,-1-7 0,-5 1 8,0 0-32,-33 6 24,29-6 0,0-1-8,0 1 16,-1 2-8,-28 4 0,27-4 16,2 4-56,-2-4 32,0 4-16,-27 0 24,29 0-56,2 0 96,0-5-80,3 5 80,-34 0-40,33 0 40,0 0-32,3 3 16,-1-1-80,0 0 56,-35-2 0,38 4 32,1 0-32,-1 0 24,-38-4-24,35 4-8,2 3-56,-5-3 88,3 0 0,-2 0 0,-33-4-24,36 2 16,3 0-64,-1-2 32,-1 0-24,-37 0 40,40 0 32,-1 0-32,1 0-32,1 0 8,-41 0 24,42 0-32,4 0 32,4 0-16,-3 0 40,-47 0-24,48 0 0,-4 0-24,-2 0 16,-3 0-56,-39 0 64,40 0-24,-3 0 0,0-4-24,3 4 80,-40 0-32,40-4 0,-3 0-8,3 0 32,-1 4-48,-39 0 24,42-5-24,-1 5 24,1 0-40,-1 0 56,-41 0-16,42 0 0,2 0-16,-1 0 32,5 0-32,-48 0 16,48 0 16,0 3-8,2-3-16,2 0 16,-52 0-8,52 2 0,0 0-8,0 0-8,0 0-24,-52-2 40,52 4 16,-2-2-32,0 2 32,-2-2 24,-48-2-40,47 4 0,-3 1-128,0-1 64,-5 0-64,-39-4 128,38 2-48,-1 0 176,1 0-104,-1 0 16,-37-2-40,38 2-16,1-2-16,1 0 56,-5 0 24,-35 0-48,35 0 24,-1 0-24,-3 0 16,0 0-8,-31 0-8,31 0 24,0 0-8,-1 0-40,-3 0 32,-27 0-8,27 0-48,0-4 72,0 0-24,0 0 40,-27 4-40,27-4 32,-4 4-16,0-4 24,2-1-40,-25 5 0,25 0 24,2-4-24,0 4 24,-2 0-24,-25 0 0,27 0 32,-2 0-40,0 0-32,2 0-16,-27 0 56,27 0 0,-2 0 0,2 0-64,-2 0 88,-25 0-24,23 0 0,4 0 8,-5 0 128,1-4-136,-23 4 0,25-4 0,-4 4-8,0 0-64,2 0 56,-23 0 16,19-4-72,3 4 24,3-4-32,0 4 120,-25 0-40,27 0-40,2 0 80,1 0 136,1 0-216,-31 0 40,31 0 48,0 2-48,0 0-32,1 0 16,-32-2 16,31 2 24,0-2-32,0 2-96,-2 0 152,-29-2-48,25 0 0,4 0 24,-2 0 32,3 0-72,-30 0 16,29 0 0,4 2 40,2-2-8,5 0-16,-40 0-16,44 0-16,-1 0 16,5 0-48,-4 0 64,-44 0-16,41 0 24,3 0 24,-4 0-24,1 0-8,-41 0-16,44 2 0,-5-2-88,1 0 88,-3 0 24,-37 0-24,32 0 8,-3 0-16,-2 0 8,-6 0 8,-21 0-8,20 0-56,-3 0 32,-11 0-56,13 0-80,-19 0 160,4 2 16,2 0-112,13 0 80,-15-2-8,-4 0 24,4 3-32,3-3 80,-3 0-48,0 2 0,-4-2 0,4 2-16,-4-2 8,4 2-40,-4 0 104,0-2-56,4 2-8,1 0-8,1 0 8,11 2-96,-17-4 104,4 4-8,2 1-16,0-1 0,11-2 48,-17-2-24,0 4-16,6 0 16,-2-2-8,0 0-16,-4-2 24,0 2-24,0 0-16,0 1-17,-2-1 17,2-2 40,-16 4-72,7 0-48,-14 2 64,3-2-16,20-4 72,-21 7-40,0 1 32,-4 0 16,-2 11-16,27-19 8,-31 6 0,-7 11 32,-1-11-64,-7 11 16,46-17 16,-50 6-24,-4 13-32,-2-15-56,-4 4-8,60-8 120,-63 6-176,-1 1 0,-3-1 48,-2 0 16,69-6 112,-70 4-16,1-4-8,0 0-32,-1 0-16,70 0 72,-73-4-112,-8-2 8,-2 0 32,-5-1 120,88 7-48,-89-16 24,1 12 8,-3-1 0,1-1-32,90 6 0,-85-6-120,0 0 104,0-1 16,1 1-56,84 6 56,-81-16 80,2 16-88,4-5-16,-2-1 64,77 6-40,-75-6-8,0 0 0,-1-1 8,1 1-24,75 6 24,-73-4 32,-4 0-8,4 0 32,2 0-24,71 4-32,-70-5 24,3 1-8,3 4-16,-1 0 32,65 0-32,-62-4 24,-5 0 8,0 0-16,-1 0-16,68 4 0,-67-5 24,5-1-40,-3 0 32,1 2-16,64 4 0,-69-6 0,-4-1 24,3 1 8,-5 0 24,75 6-56,-75-17 72,0 13-16,-2-2 8,0-13 16,77 19-80,-77-4 32,-2-13 16,0 13 8,-6-2-168,85 6 112,-83-17 48,-5 13-40,3-13-8,2 13 144,83 4-144,-84-6 24,1 2-16,0 0 16,-2 0-32,85 4 8,-83 0 0,-1 0 8,3 0 48,2 0-32,79 0-24,-81 0 64,4 0-32,2 2-16,0 4 32,75-6-48,-73 6-40,3 11 32,1-11-40,5 0-48,64-6 96,-57 9-120,5 7-80,9-12-152,3 13-288,40-17 640,-33 4-896,4 5-312,6-1-193,6 0 105,17-8 1296,-6 8-1016,0-1 360,4 1 328,2 0 208,0-8 120,0 7-72,16-1 16,-9 0 56,11-2-32,-18-4 32,7 6-8,11-1-16,-14-1-40,3 2 48,-7-6 16,6 2-16,0 2 16,-2-2 24,-4 0-8,0-2-16,0 5-32,-2-1 56,-6-2 8,-13 2-8,21-4-24,-19 4 152,1-2-104,-5 0-24,-2 0 48,25-2-72,-23 0-88,-2 0 112,0 0 8,2 0-40,23 0 8,-19 0 80,3 0-72,10 2-8,-11 1-8,17-3 8,-2 6-24,2 2-48,0 9-32,0-9-56,0-8 160,4 25-5370,-4-25 5370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4:31.97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225 136 8017,'0'0'0,"-19"-4"760,19 4-760,-16-4 64,-3 0 0,2-1-8,11-1 0,6 6-56,-21-4 72,15-2 32,-13 2 65,13-3 87,6 7-256,-19-6 376,13 0 112,-13 0 88,13-1 64,6 7-640,-8-20 592,-11 20-32,17-7-80,-4 1-64,6 6-416,-6-4 313,3 4-97,1 0-56,2 0-88,0 0-72,0 2 88,5 0 8,1 4-16,13 1 32,-19-7-112,18 16 120,3-9-8,8 1 8,2 9-8,-31-17-112,40 6 120,2 10 0,3-9 8,3 9-32,-48-16-96,50 4 120,2 5-48,6 7-32,3-14 32,-61-2-72,60 7 40,0-1 0,-4-2-24,3-2 0,-59-2-16,60 2 0,-2 0 40,3-2 0,1 0 16,-62 0-56,60 0 56,1-6-24,1 0 40,-2 0 16,-60 6-88,61-7 80,1 1 0,-2 0 24,1-11-24,-61 17-80,58-4 88,-2-2 16,-2 2-32,-2 0 0,-52 4-72,48 0 56,2 0-24,-4 0 32,-2 2-40,-44-2-24,43 6 24,-5 0 8,-1 0-8,1-4 0,-38-2-24,35 5 24,-2 1-24,3 0-16,-3 11 32,-33-17-16,35 6 24,3 13 24,-1-13-16,3 2-24,-40-8-8,39 6 24,5 1 0,-3-1 16,1-2-8,-42-4-32,42 2 24,-1 0 16,1-2-32,-1 0-8,-41 0 0,42 0 32,0 0 8,-1-4 8,1 4 24,0-4-40,-42 4-32,37-6 48,2 2 24,1-1-8,-3 1 8,-37 4-72,38 0 56,-1-6 8,-1 0 8,-3 2 8,-33 4-80,33 0 48,-4-5 17,-4 1 7,-25 4-72,23-4 56,0 4 8,0 0 0,2 0-32,0 0 32,-25 0-64,25-4 56,0 0-16,0-2 56,0 1-40,-25 5-56,27-4 56,2 0-8,0 4 8,0-4 0,-29 4-56,29-4 48,3 4 16,1-4-16,2 4 8,-35 0-56,36 0 32,1-7-16,0 3 8,1-2 16,-38 6-40,39-4 48,1 4 0,2-4-32,1 4 16,-43 0-32,44 0 40,2 0 24,-1 0 0,1 0-16,-46 0-48,44 0 72,0 0-40,1 0 16,-1 0-8,-44 0-40,48 0 32,0 4-16,0-2 32,-3 2-48,-45-4 0,46 2 0,-2 0 40,-5-2-16,1 2 0,-40-2-24,41 0 32,-1 0-8,2 0-16,-1 0 48,-41 0-56,40 0 8,-1 0-16,1 0-16,-3 0 8,-37 0 16,38 0 0,-1 0 24,-2 0-24,5 0-24,-40 0 24,35 0-16,5 0 72,-3 0-16,1 0 24,-38 0-64,37-6 32,-1 2-40,-1 0 8,0-3 0,-35 7 0,34-4 8,-3 4 32,-2-4-24,-2 4 32,-27 0-48,25-4 24,2 0 16,-2 4 24,0-4 16,-25 4-80,25 0 48,2-4 8,2-1-48,2 1 24,-31 4-32,29 0 64,3 0-56,-1 0 8,2 0-32,-33 0 16,33-4-40,3 4 32,-1 0 8,2 0 8,-37 0-8,40 0 16,0 0 32,-1 2-56,3 0 56,-42-2-48,41 2 16,3 0-16,-2-2 24,3 2-24,-45-2 0,42 0-8,2 3-24,-1-3 8,-1 0-16,-42 0 40,44-5 56,-3 5-48,-3 0 88,-1 0-48,-37 0-48,35 0 16,1 0 48,-1 0-80,-4 0 96,-31 0-80,29 0 16,-1 0-32,-1 0 56,-2 0-40,-25 0 0,24 2 24,-1 1-24,0 1 0,0-2 0,-23-2 0,21 2-24,0 2 8,2-2 8,-5 0 8,-18-2 0,19 2 8,0-2 24,-3 0-24,3 0-16,-19 0 8,17 0 32,2 0-16,-1 0 24,1 0 0,-19 0-40,21 0 24,0 0 32,1 0-72,1 0 56,-23 0-40,25 0-16,2 0 32,0 0-16,5 2-40,-32-2 40,31 2 0,2-2-64,0 2 80,1-2-8,-34 0-8,35 0 32,-2 0-48,1 3 32,-1-3-16,-33 0 0,29 0-16,2 0 40,-2 2-32,0-2 16,-29 0-8,30 0 24,-5 0-48,2 2 48,-2-2-8,-25 0-16,27 0 0,-2 0 24,4 0-32,0 0 16,-29 0-8,29 0 32,0 0 16,-2 2-32,-2 0 0,-25-2-16,27 0 0,0 0 24,2 0 0,0 2 32,-29-2-56,30 2 40,-1 0-32,2-2 8,0 0 8,-31 0-24,33 2 0,-1 0-8,1 0-24,-4-2 8,-29 0 24,31 0-16,-2 0 16,-2 2 16,0 1-32,-27-3 16,23 0-40,0 0 32,-2 0 16,2 0 24,-23 0-32,19 0 48,-1-5-32,-1 5 8,-11-4-24,-6 4 0,25 0 0,-19-4 40,17 4-40,-6 0 16,-17 0-16,6 0 24,17 0-24,-6-4 16,-11 4 0,-6 0-16,25 0-32,-9-4 48,1 4 8,2-4-24,-19 4 0,19 0 16,-1 0-8,3-5-16,0 5 16,-21 0-8,19-4 56,1 4-16,-1 0-24,2 0 24,-21 0-40,23 0 0,0 0 0,2 0 0,0 2 8,-25-2-8,23 0-8,1 2 32,-3 0-8,0-2-16,-21 0 0,19 0 0,0 3-16,-1-3 16,1 4-40,-19-4 40,17 2 24,1 0-8,1 0-16,0-2 64,-19 0-64,18 0 0,3 2 0,0-2 16,0 4-32,-21-4 16,23 2 0,2 0 16,-2 0-32,2-2-32,-25 0 48,20 3 8,1-3-8,0 0 0,2 2 32,-23-2-32,23 2-16,0 0 16,-3 2 40,-1-2 0,-19-2-40,6 2 16,15-2-32,-17 0 0,13 2-24,-17-2 40,4 2 0,15-2 16,-15 0-32,15 0 48,-19 0-32,4 0-16,2 0 16,13 0-16,-15 0 8,-4 0 8,6 2 40,11-2-32,-13 0 32,2 0 0,-6 0-40,19 0 16,-15 0-16,13 0-16,-13 0 32,-4 0-16,19 0-24,-13 0 32,15-4-8,-15 4-24,-6 0 24,23-4 0,-6 4 16,-1 0-16,1 0 8,-17 0-8,17 0 16,-11 0-16,17-4 24,-17 4-32,-6 0 8,21 0 24,-15 0-24,15 0-16,-15-4 48,-6 4-32,21-4-16,-15 4 16,13 0 0,-13 0-24,-6 0 24,19 0-32,-13 0 24,13 0 16,-13-5 32,-6 5-40,17 0 16,-13 0-32,2 0 16,11-4-8,-17 4 8,4-4 24,2 4 0,11 0-8,-13 0 0,-4 0-16,16 0-56,-9 0 96,18 0-56,-7 0 8,-18 0 8,21 0 40,-2 0-72,0 0 32,-1 0 48,-18 0-48,19 0-16,2 0 0,2 0 48,0-4-64,-23 4 32,25 0 40,-3 0-8,3-4-32,-2 4 0,-23 0 0,25 0 0,0 0 8,2 0 24,-2 0 8,-25 0-40,27 0-16,4 0 32,1 0-8,3 0 8,-35 0-16,35 0 40,5 2-40,-1-2-16,-1 0-32,-38 0 48,37 0-40,-8 0 24,-1 0 0,-1 2 32,-27-2-16,22 2 16,1-2-8,-2 2 32,-2-2-24,-3 0 0,-16 0-16,7 0 8,16 0-32,-19 0 8,12 0-8,-16 0 24,7-4 0,9 4 16,-12 0-8,15-4-8,-19 4 0,6-4 16,17-1-16,-6 1-24,4 4 24,-21 0 0,23 0-40,4-4 48,2 4 32,2 0-8,-31 0-32,35 0 24,3 0-48,-3 0 24,1 0-32,-36 0 32,35 0-24,2 2 8,-1 0-8,1 4 24,-37-6 0,36 7 24,-1-5-8,-2 0 0,0-2-48,-33 0 32,34 0 0,-3 0 0,0 0 16,-6 0-16,-25 0 0,25 0 0,-2 0 16,0-6-32,0 1 32,-23 5-16,18-4 24,1 0-40,-2 0 56,-11 4-24,-6 0-16,23-4-16,-6-2 48,-11-1-24,21 1 24,-27 6-32,19-6 8,-1 0-48,1 1 40,0 1-8,-19 4 8,18-4 8,1 0 32,0 0-40,0 4-24,-19 0 24,18-4 0,3 4-16,0 0 16,2 0 0,-23 0 0,23 0-8,0 0 16,-3 0-8,3 0 0,-23 0 0,25 0 0,-2 0 0,2 0-48,-2 0 56,-23 0-8,23 0 16,0 0-32,0 0 56,-3 0-64,-20 0 24,21-5 24,0 1-8,-2-2-32,2 2 56,-21 4-40,20-6-24,1 2 8,2 4 32,-4-5-32,-19 5 16,23 0 0,-3 0 16,3-4 0,2 0-8,-25 4-8,25-4 0,0 4-8,-2 0-24,0 0 32,-23 0 0,23 0 16,0 0 0,2 0 8,0 0 8,-25 0-32,25 2 8,2-2-8,-2 2 16,0 2 0,-25-4-16,20 2 0,1 0 8,-2-2-16,0 0-8,-19 0 16,16 0-24,1 2 8,0 1 40,-1-3-24,-16 0 0,6 0 56,22 0-31,-12 0-74,1 0 49,-17 0 0,19 0-56,-3 0 40,3 0 72,0 0-32,-19 0-24,16 0 16,1 2-56,0-2 24,-11 0-24,-6 0 40,25 0 0,-9 0 56,1 0-56,2 0 0,-19 0 0,21 2-40,-3 0 40,5 0 16,0 0 48,-23-2-64,19 2 57,2-2-57,-3 0-16,1 0-41,-19 0 57,21 0-24,0 2 24,-3-2-24,3 2 72,-21-2-48,19 0-40,0 0 72,-3 0-24,1 0-16,-17 0 8,17 0 8,-1-4-16,1 0 16,2 0-48,-19 4 40,16 0 16,3 0-96,2 0 40,0 0 24,-21 0 16,20-4-16,1 4 56,2 0-48,0 0-8,-23 0 16,23 0-16,0 0-32,2 2 56,-3 0-16,-22-2 8,25 2 24,0 0-24,0 0-16,5 0 48,-30-2-32,29 2-16,0-2 16,2 2 0,-2 0 0,-29-2 0,27 2-24,-2 0 88,0 0-40,-2-2 16,-23 0-40,25 3 32,-2-1-48,2-2 16,0 0 0,-25 0 0,25 0-16,0 0-24,0 2 16,-3 0 8,-22-2 16,23 0 0,0 0 32,-2 0-24,0 0-32,-21 0 24,19 0-16,-3 0 56,-10 0-40,19 2 32,-25-2-32,17 2 0,0-2 0,-1 2-16,3 0 40,-19-2-24,19 0 32,0 2-72,-1-2 24,1 2 0,-19-2 16,19 0 0,1 0 0,-1 2 16,4 0 0,-23-2-16,21 0-32,2 3 24,0-3 8,-3 0-16,-20 0 16,19 0-16,0 0 48,2 0-64,0 0 24,-21 0 8,20 0 8,3 2-8,-2 2 0,4-2 0,-25-2 0,23 4-8,2-2-48,2 0 16,-4 0 0,-23-2 40,25 2-24,-5 0 24,3-2 0,-2 3-16,-21-3 16,23 2 24,-2-2-24,2 0 16,2 0 0,-25 0-16,25 0 24,0 0-40,0 0 16,0 0 16,-25 0-16,22 0 0,-1 0 16,-2 0-32,-2-5 0,-17 5 16,18-4 0,-1 4 0,0-4 16,3 0-16,-20 4 0,19-4 0,2 4 16,0-6-8,2 1 8,-23 5-16,20-4-16,3 0 16,0 0-8,-2 4-24,-21 0 32,23 0 16,0 0-16,0 0 0,-3-4 16,-20 4-16,23 0-16,-2 0 16,0 0 0,0 0-24,-21 0 24,21 0-16,1 0 32,-1 2-16,-2 0 0,-19-2 0,21 2 8,-3 0-8,1 0 0,2 0 16,-21-2-16,21 2 16,2 0-56,-3 0 48,1-2-8,-21 0 0,21 3 0,2-3 16,-2 0-40,4 0 8,-25 0 16,25 0-40,2 0 64,2 0-32,0 0 16,-29 0-8,29 0 0,2 0-56,1 0 72,1 0-16,-33 0 0,33 0 32,0 0-24,3 0-16,-5 0 16,-31 0-8,31 0 16,0 0-32,1-5 16,-3 5-24,-29 0 24,29 0-32,-2 0 48,-2-4 0,0 4-16,-25 0 0,23 0 24,0 0-8,-3 0-40,-1 0 32,-19 0-8,21 0-56,-2 0 72,-3 2-16,1 0-16,-17-2 16,17 2 0,-11 1 0,17-1 48,-17 2-64,-6-4 16,25 2 24,-19 0-48,15 0-16,-15 0 96,-6-2-56,17 2-16,-17 0 32,6-2 8,0 0-104,-6 0 80,6 0 8,1 0-8,-1 0 0,0 0 32,-6 0-32,6 0 0,1 0 16,9 0-48,-11 0 48,-5 0-16,16 0 24,-12 0-48,15 0 24,-13 0 16,-6 0-16,25 0 8,-8 0-8,2-4 16,-13 4-56,-6 0 40,23 0-32,-7 0 64,-9 0-32,15-6 40,-22 6-40,17 0 0,0-4-16,-1 4 32,1 0 24,-17 0-40,17 0 16,-1 0-48,1 0 24,0 0-32,-17 0 40,16 0-32,1 0 48,0 0-48,1-4 8,-1 4 24,-17 0 0,19 0-16,-1 0 32,3 0 0,0 0-32,-21 0 16,21 0 24,0 0-32,-1 2-48,1 2 40,-21-4 16,19 4-24,2-2 0,-5 0 72,1 0-88,-17-2 40,17 2-8,-11 2-32,19 1 0,-19-1 40,-6-4 0,21 2 24,-15 2 0,17-2-24,-17 0 0,-6-2 0,23 4-24,-17-2 40,15 0 24,-15 1-16,-6-3-24,23 2 24,-16 0-32,17 0 8,-5 0 0,-19-2 0,19 2-16,0 0 16,-1 0-24,3-2-8,-21 0 32,19 0 0,2 0 0,4 2-8,-2-2-24,-23 0 32,25 2 16,4 0-32,-2 0-8,2 3 40,-29-5-16,31 4 0,0 0-32,2 0 88,1 2-80,-34-6 24,31 7 8,2-1-8,-2 0-40,1 0 80,-32-6-40,29 4-48,0-1 56,-2 1 8,-2-2-56,-25-2 40,25 6-16,0-4-24,2 0 0,-2 0 80,-25-2-40,25 2 16,-2 0-16,0 0 0,2-2 0,-25 0 0,27 3-16,0-1 16,2 0-8,0 0-64,-29-2 72,29 2-72,-2 0 40,4 0-16,-2-2 32,-29 0 16,32 4 24,-1-2-32,2 0-24,-2 0 32,-31-2 0,31 0 0,1 0-8,-3 0 16,0 3 8,-29-3-16,29 4 16,-2-2 24,-2-2-16,0 2 0,-25-2-24,21 0 16,0 0-56,2 0 24,-3 0 16,-20 0 0,23 2 16,0 0 0,-2-2-8,0 0-32,-21 0 24,18 0-16,3 0 16,-2 0-48,2 0 56,-21 0-8,21 2-8,-1 0 16,3-2 32,-2 0-8,-21 0-32,21 0-16,2 0 32,0 0-32,-1 0 16,-22 0 0,25 0 16,0 0-32,0 2 16,0-2-16,-25 0 16,29 2 16,-1 0-40,1-2 24,4 5-16,-33-5 16,31 6-16,2-2 88,1-2-128,-1 2 72,-33-4-16,33 2-32,3 2-8,-3 3 56,-2-3-80,-31-4 64,29 2-72,0 4 8,0-2-24,1 0 96,-30-4-8,27 3 16,0-1 24,-2-2-40,2 2 0,-27-2 0,25 0 16,0 0-32,0 0 56,0 0-32,-25 0-8,25 0 0,2-4-24,0 4 16,2 0 32,-29 0-24,27-5 0,0 5 48,0-4-48,0 4 0,-27 0 0,27 0 32,-2 0-88,2 0 56,-4 0-40,-23 0 40,25 0-24,0-4 48,0 4-24,2-4 16,-27 4-16,25-4 24,-2 0-40,-1-1 48,1 5-88,-23 0 56,23-4-24,-2 4 0,-2 0 8,2 0 40,-21 0-24,16-4 16,1 0 8,-1 0-32,1-2 8,-17 6 0,17 0 8,2-5 16,-3 1-8,3 4 8,-19 0-24,6-4 16,19 0-32,-8 0 8,-11 4-8,-6 0 16,23-4-16,-7 4 32,-9 0 0,16-5 8,-23 5-24,18 0 16,-1 0-8,0 0-16,1 0-24,-18 0 32,17-4-8,0 4-24,-1-4 8,1 0 24,-17 4 0,6 0-8,15 0-48,-15 0 0,13 0-8,-19 0 64,4-4-64,15 0 64,-13 4 16,13-5 32,-19 5-48,4-4 16,13 4-32,-13-4 16,12 4-80,-16 0 80,5 0-40,1 0 16,0 0 0,-2 0-104,-4 0 128,4 0-312,-4 2-232,0 0-216,-2 2-312,2-4 1072,-21 7-1673,-4 1-935,-8 9 135,-13-11 433,46-6 2040,-56 6-6346,56-6 6346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4:34.18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3 221 8161,'0'0'0,"-2"0"88,2 0-88,0 0 48,0 0-40,0 0 32,0 0-24,0 0-128,0 2 272,0 0-120,0 0-16,0-2-24,0 2 40,0-2-24,0 2 0,0-2 16,0 0-32,4 2 24,-4 0-8,0 3 24,4-3-16,-4-2-24,0 2 8,4 0 40,3 2-40,-1 0 48,-6-4-56,16 4 72,-11-2-24,11 0 8,-10 1 0,-6-3-56,23 4 72,-6 2 0,2 0 16,1-2 9,-20-4-97,23 7 104,4-3 24,0 2 56,0-2-16,-27-4-168,28 6 216,1-4-16,0 1 32,4 1 16,-33-4-248,33 2 248,5 0 8,-3 0-40,5-2 16,-40 0-232,41 0 232,1-4 8,2 0-16,-1-3 8,-43 7-232,44-4 216,0 0 0,-1 0 0,-1 0-16,-42 4-200,42-6 200,-3 1-24,3-1 1,-1 2-17,-41 4-160,40-4 168,-1 0-16,-1 4 8,-1-5-8,-37 5-152,38 0 128,-1 0 16,-2 0-16,1 0-32,-36 0-96,35 0 120,3 0 40,-3 0-40,2 0 0,-37 0-120,40 0 128,-1 0-48,3 0 32,-2 0-24,-40 0-88,39 0 104,-1 0-8,-1 0 8,0 0-24,-37 0-80,38 0 96,1 0 8,3 0 0,0 0 32,-42 0-136,45 0 88,-1 3-16,4-3 0,0 2 0,-48-2-72,50 0 24,2 2-16,-2-2 24,0 0-16,-50 0-16,52 0 32,-5 2 56,3 0-32,0 2 0,-50-4-56,46 4 64,0-2-16,-2 0-16,-3-2-8,-41 0-24,40 0 24,1 0 32,1 0-16,-3 0 8,-39 0-48,40 0 24,-3 0-48,-1 0 48,-3 0 0,-33 0-24,33 0 48,-2-4-48,3 4 24,-3-4-24,-31 4 0,35-4 8,1 4 32,-3-4-40,4 0 24,-37 4-24,36-5 24,1 1 0,1 4 0,-1-6 8,-37 6-32,38-4 16,-1 0-8,0 4 16,-1 0-24,-36 0 0,39-4 24,1-1 16,-3 5-8,3 0-8,-40 0-24,39-4 40,1 4-16,-1 0 0,1 0 8,-40 0-32,42-4 25,-1 4 15,3 0-16,0-4 24,-44 4-48,45 0 48,3-4-24,-2 4 16,2-4-40,-48 4 0,43 0 8,-3-5 8,2 1 8,-5 4-16,-37 0-8,35-4 16,1 0-16,-3 4 0,-2-4 32,-31 4-32,29-4 0,0-1 24,-1 5 0,-6-4-24,-22 4 0,25-4 24,-4 4-8,0-4-8,2 0 16,-23 4-24,23 0-24,0 0 16,0 0-16,4 0-40,-27 0 64,25-4-24,4 4 16,2 0-8,4-5 56,-35 5-40,42 0 24,1 0-24,7 0 24,2 0-40,-52 0 16,59 0 16,1 0-16,2 0-16,5 0 8,-67 0 8,69 0 24,1 0 0,-1 0-24,-2 0 24,-67 0-24,62-4-48,-2 4 72,-4 0-16,-1 0-32,-55 0 24,52 0 24,-3-4-32,-1 4-16,-4 0 32,-44 0-8,42 0-32,-5-4 16,-2 0 8,-1 4 8,-34 0 0,31-4 24,0 4-16,0-7 32,-2 3-32,-29 4-8,32-6 0,-3 2 0,4 0 16,0 0 8,-33 4-24,38-5 8,1 1 8,3 4-32,4-4 8,-46 4 8,48 0-24,1-4 32,6 4 8,1 0-8,-56 0-8,56 0 0,-2 0 32,-2 0-48,-4 0 32,-48 0-16,46 0 24,-3 0-40,-1 0 8,-1 0 8,-41 0 0,38 0-32,-1 0 72,-1 0-24,-5 0-56,-31 0 40,31 0 0,-2 0-24,0 0 24,-4-4 48,-25 4-48,23 0 16,0-4-16,0-1 8,0 5 16,-23 0-24,25-4-32,2 0 56,2 0-24,0 0-24,-29 4 24,31 0 72,1-4-64,-1 4-8,2 0 40,-33 0-40,29 0 0,0 0 0,0 0 16,-2 0-48,-27 0 32,27-5 0,3 5 16,-1 0 32,0 0-32,-29 0-16,29 0 24,0 0 8,-2 0-32,0 0 24,-27 0-24,27 0 40,-2 0-16,0 0 0,-4 0-8,-21 0-16,19 3 0,-3-1 8,1 0 16,2-2 8,-19 0-32,18 0 48,-1 0-40,0 0 8,-11 0 80,-6 0-96,23 0 88,-17-7 48,15 3 16,-15-2 0,13 0 0,-19 6-152,4-6 152,13 1 0,-11-1-88,13 2 40,-19 4-104,6-4 64,13 0-16,-15 0 48,14 4-72,-18 0-24,7-5 8,11 5-16,-11 0 16,9 0 8,-16 0-16,7 0 24,11 0-32,-14 2-24,3 1-16,-7-3 48,18 2-16,-18 4 32,7-4 0,-1 4-8,-6-6-8,6 6-24,-2 11 8,0-11-8,1 3 16,-5-9 8,4 16-96,0-9-208,0 9-216,0-10-296,-4-6 816,4 23-1345,1-14-999,-1 11-441,-4-3 353,0-17 2432,0 17-6794,0-17 6794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4:39.38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283 139 10770,'0'0'0,"19"5"2144,0 11-2096,10 1-40,4 0 16,-33-17-24,40 8-16,10 13 40,10-15-32,7 11-8,-67-17 16,77 2-24,6 0 24,10 0 40,7-2-24,6 0 64,11-4-56,3-3-8,7-9 16,-127 16-32,134-4-8,5-13 16,7 11 0,5-13 16,-151 19-24,156-6 72,5-13 0,7 15-32,3-2-8,-171 6-32,172-19 8,5 19-16,-8-6-56,-1 2 32,-168 4 32,164-5-56,-5 1 40,-3 0 0,-2 0 24,-154 4-8,141-4 24,-4-3-48,-8 1 64,-10 0-56,-119 6 16,114-6-16,-3-1-24,-10-9 32,-5 12 48,-96 4-40,90-4 32,-7-3 48,-4 1-48,-2 2 0,-77 4-32,73-4 16,-5 0 8,-3-1-16,-5 1-8,-60 4 0,58 0 0,3-4 0,-1 4 8,2 0 48,-62 0-56,61 0 8,1 0 24,-6 0-64,-4 0-40,-52 0 72,48 0-32,-8 4-24,-5 5 56,-8 7-24,-27-16 24,19 4 8,-13 3-32,-2-1 0,-4 2 72,0-8-48,-16 6 0,-9 3 32,-15-1 0,-14 9 0,54-17-32,-62 6 64,-11 0-16,-6 11 16,-7-11-64,86-6 0,-91 6 16,-9 13 16,-8-13-16,-9 15 8,117-21-24,-120 19 32,-9-3-16,-4 5-40,-9 0 56,142-21-32,-150 21 8,-4 4 56,-4-2 8,-8 4-48,166-27-24,-171 29 8,-10 2-8,-6 0-24,-4 3 48,191-34-24,-198 33 40,-2 0 17,-10-6 15,0-2-64,210-25-8,-216 21 0,-5-2-8,9-1 16,2-9-8,210-9 0,-208 20 88,8-15-72,11 1-16,6-2 112,183-4-112,-166 4 128,10-2 96,14 0 16,17 5-32,125-7-208,-108 6 168,19 0-40,18 2-8,17 9-16,54-17-104,-38 6 32,18 11-152,17-9-312,3 17-328,0-25 760,36 19-865,12 6-6128,-48-25 6993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4:43.46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0 162 10890,'0'0'0,"40"0"56,-40 0-56,41 0 64,16 0-40,-7 0 16,-5 0-24,-45 0-16,50 0 8,0-4 24,0 0-40,2 4 16,-52 0-8,52-4 8,0 0-8,4 4 48,-2-4 0,-54 4-48,59-4 32,-3 4 0,0-5-8,0 5 8,-56 0-32,58 0 16,3 0 8,-1 0-8,2 0-8,-62 0-8,61 0 32,-1 0-16,-2 0 16,1 0-24,-59 0-8,58-4 24,0 4 16,-2 0 32,2-4 8,-58 4-80,57-4 80,-1 4-16,-2 0 0,0 0-8,-54 0-56,56 0 64,-2 0 0,2 0-8,-2 2-24,-54-2-32,55 4 24,-3 0 0,2-2 16,0 3-32,-54-5-8,56 2 16,2 2-8,5-2 16,-3 2 8,-60-4-32,62 2 48,-1 0-24,-3 0 16,2 0-8,-60-2-32,63 0 8,-1 2 16,3-2-8,-3 0-32,-62 0 16,64 0-8,-1 0 8,1 0 0,3-4 16,-67 4-16,66-4 24,-1-2 0,-1 0-16,-3-1 16,-61 7-24,60-4 40,-2 0-24,-2 0 16,5 4-24,-61 0-8,58-4 16,0 4-16,1-4 8,-5-1 24,-54 5-32,52 0 0,2-4 8,-2 0-8,2 0-24,-54 4 24,54-4 16,0 0-16,2-1-16,-4-1 8,-52 6 8,54-4-48,0-2 24,0 2 24,3-3 16,-57 7-16,58-4 24,0 0 0,0-2-16,1 2 0,-59 4-8,58-7 16,-2 1-16,2 2 8,-2 0-16,-56 4 8,57 0 8,-5-4-16,-5 0 16,-3-1 24,-44 5-32,42 0 0,-7 0-24,0 0 8,-1 0 16,-34 0 0,33 0-24,-2 0 48,3 0-16,-3 0-8,-31 0 0,31 0 40,0 0-48,2 0 32,3 0-24,-36 0 0,37 2-56,1 1 16,-1-1-24,5 0 48,-42-2 16,45 2-8,3 0 16,4-2 8,0 0-24,-52 0 8,52 2-32,2 0 32,-2-2 0,3 0 0,-55 0 0,54 0 16,2 0-32,0 0 8,2-4 16,-58 4-8,58-4-8,-1 0 0,-3-1 8,0 5 0,-54 0 0,52-4 8,0 4 0,0 0-24,-4 0-24,-48 0 40,47 0-32,1 0 8,-4 0 0,-2 0 24,-42 0 0,41 0 0,-3 0 0,-1 0 32,1 0-32,-38 0 0,33 0 16,-2 0-16,0 2 0,-2-2 0,-29 0 0,27 0 0,0 0 0,1 0 16,-1 2-40,0-2 24,-27 0 0,27 0-8,-2 2-24,2-2 40,-27 0-8,27 3-8,0-1 0,2-2 8,2 2-40,-31-2 40,31 2-24,3-2 8,1 2-16,0 0 32,-1 0-16,-34-2 16,31 2-8,0 0-24,-2 0 24,-2-2-16,-27 0 24,25 2-8,-4-2 0,0 2 0,-5-2 16,-16 0-8,7 0-40,-1 0 48,0 0 0,-2 0-8,-4 0 0,4 0 0,1 0-16,-5-4 16,4 4-8,-4 0 8,4 0 0,0 0 8,2 0-40,11 0-8,-17 0 40,6 0-56,17 2-40,-6 0-32,-1 3-16,-16-5 144,19 4-168,2 0 24,0-2 8,2 0-8,-23-2 144,25 2-80,4 0-32,0 0 16,2 2 16,-31-4 80,31 3-112,2-1 8,1 2 64,-1-2-8,-33-2 48,33 2-24,3-2 16,-1 0-16,0 0 16,-35 0 8,34 0-8,-1 0 16,2-4 0,1 0 8,-36 4-16,35 0 8,5-5-40,-1 5 32,3-4-32,-42 4 32,43-4-24,5 4 24,2-4-8,0 4-24,-50 0 32,52-4 0,0 0 24,-4-1-32,2 1 16,-50 4-8,52 0-8,2-4-24,2 4 8,0 0 8,-56 0 16,56-4-32,1 4 16,-3 0 24,2-4 0,-56 4-8,52 0 8,-2-4 32,0 4-40,-4-4 40,-46 4-40,41 0 56,-6 0-40,-3 0 24,-5 0-32,-27 0-8,21 0 8,-5 0 8,-12 0-16,3 0-16,-7 0 16,4 0 0,0 0-16,0 0 32,-4 0-8,0 0-8,4 2-24,-4 0 24,4 0-24,1 4 24,-5-6 0,6 4-16,0 0 8,13 0 0,-13 1 0,-6-5 8,25 6-16,-6-2 24,4 0-8,2 0 8,-25-4-8,27 7 0,0-3-8,2-2 8,2 2 8,-31-4-8,29 2 16,-2 0-8,-2 0 24,-8-2-16,-17 0-16,6 2 0,11-2 16,-17 2-24,0-2-8,0 0 16,-7 0 16,-20 3-32,-4-1-8,-8 0 8,39-2 16,-48 6-32,-6 0 8,0 0-8,-7 1 0,61-7 32,-62 6-48,-1 2 8,-5 1 8,-3 9-16,71-18 48,-71 6-56,-4 3 0,-2 10 24,-4-15 16,81-4 16,-85 16 8,-2-12 0,-3 5-8,-5 7 8,95-16-8,-102 5 0,-11 3 24,-1 0 16,-3-2 0,117-6-40,-118 17 40,-5-13-32,-2 3 24,-4 1 0,129-8-32,-127 8 32,0 0-8,3 1 0,-3-1-40,127-8 16,-121 8-8,3-1 0,3-1 0,9 0 0,106-6 8,-102 6-32,2 1 0,0-1 24,5 2-8,95-8 16,-96 6 24,4 1-8,3-1 0,0 0 8,89-6-24,-92 6 0,-4 1 8,3-1 0,1-2 8,92-4-16,-89 4 8,1 2 16,-1 1 0,-1-3 0,90-4-24,-89 6 56,-3-2 8,1 0-8,1 3-24,90-7-32,-89 4 32,2 0-24,1 2 16,1-2 0,85-4-24,-81 5 8,2-1 0,4 0 0,11 0-8,64-4 0,-61 2 8,7 2 0,4-2 8,4 3 0,46-5-16,-43 2-16,3 0 16,3-2 0,1 0-16,36 0 16,-31 0 64,2-4-24,2-1 24,2 1 0,25 4-64,-23-6 16,2 0 16,3-1-8,9-9 24,9 16-48,-18-4 16,11-3 16,1 1 24,-2 0-8,8 6-48,-6-6 24,3 2 8,1-1-16,0 1-16,2 4 0,0-4 16,0 4 0,0 0-32,4 0 16,-4 0 0,5 0-16,1 0 0,-2 0-8,2 0 16,-6 0 8,7 0-8,-1 0 16,-2 0-8,2 0-8,-6 0 8,4 0 16,0 0 0,1 0 8,-1 0-24,-4 0 0,4 0 0,0 0 0,0-4 0,3 0 8,-7 4-8,4-4 8,0-1-8,0 1-16,-4 0 24,0 4-8,0-4 24,0-2-8,0 2-8,0 4-8,0-5 8,0 1-8,0 0-8,0 4-8,0 0 16,-4-4 8,-2 4-8,-13-4 0,2 4 16,17 0-16,-18 0 0,-10 0 0,-1 0 24,-4 0-40,33 0 16,-37 0 24,-1-4-8,-5 4 8,1-5-16,42 5-8,-44 0 0,-4 0 16,1 0-16,-8 0 8,55 0-8,-60 0 24,-2 0-24,1 0 8,3 3 8,58-3-16,-54 2-16,2 0-8,4 0 16,2 0 0,46-2 8,-43 0-16,1 0 8,1 0-8,3 0 8,38 0 8,-35 0-16,4 0 16,1-4-24,1 4 64,29 0-40,-25-4 24,2 4-8,5-5 24,1 5-40,17 0 0,-6-4 8,0 4 0,-1-4-8,5 4 0,2 0 0,0 0-8,4 0 0,13 0-8,0 0-8,-17 0 24,20-4-16,5 4-32,5 0 48,1-4 8,-31 4-8,39 0 8,5 0 8,6-4 0,6 4 0,-56 0-16,63-5 8,3 1 24,7 0-32,8 0 8,-81 4-8,87-4 8,5 0-8,4-3-8,1 3-16,-97 4 24,102-6-24,6-13-8,5 15-24,1-2 8,-114 6 48,115-6-16,1-13 0,-1 15 48,-5-3-8,-110 7-24,110-6 16,-4 2-24,-4-2 0,-4 2-16,-98 4 24,91-5-8,1 1 16,-1 0-40,-1 4 8,-90 0 24,89-4-56,-1 4 32,-1-4 24,0 4 8,-87 0-8,88 0 16,-3 0 0,0 0-16,1 0 0,-86 0 0,83 0 16,-2 0-16,-4 0 0,-4 0-32,-73 0 32,71 0-16,-1 0 16,-3 0 16,-5 0 0,-62 0-16,61 0 32,-5 0 8,0 0-16,-2 0 24,-54 0-48,54 0 48,-2 0-24,-2 0-8,2 0 0,-2 0-16,-50 0 0,50 0 24,0 2-8,2-2 16,-52 0-32,50 0 16,4 0 8,0 0-8,0 0 8,2 0-16,-56 0-8,52 0-16,0 0 16,0 0-16,2 0 16,-54 0 0,54-4 8,0 4 16,-2 0-8,-2 0 0,-50 0-16,48 0-8,-4 0-24,-2 0 24,-3 0-8,-39 0 16,37 0-16,-3 0 48,-1 0-24,-4 0 0,-29 0-8,23 0 32,0 0-24,-6 0 16,-1 0-40,-16 0 16,6-4 24,11 4-8,-13 0 16,3 0-8,-7 0-24,16 0 16,-10 0-40,1 0 24,-7 0 0,6 0 0,11 0 0,-17 2 0,6 0 0,-6-2 0,6 2 24,0 0-40,11-2 48,-13 2-16,-4-2-16,6 0 0,1 0 48,-1 2-72,0-2 48,-6 0-24,4 2 0,0-2-24,3 0 40,-3 2-16,-4-2 0,4 0 8,0 0 8,2 0-8,-2 0-8,-4 0 0,7 0-8,-3 0 16,2 0 0,0 0-8,-6 0 0,7 0 32,9 0-24,-12 0 0,3 0-8,-7 0 0,16 0-32,-9 0 24,11-4 8,-12 0 0,-6 4 0,21-4 0,-14 0 24,13-1-48,-13 1 16,-7 4 8,18-4 16,-14 0-16,15-2 0,-15-1 24,-4 7-24,7-6 24,9 0 16,-12 0 8,3 0 24,-7 6-72,6-5 56,0 1-8,-2 0-8,0 0-8,-4 4-32,7-4 0,-3 0 24,2-1-8,0 5-32,-6 0 16,7 0 0,9 0-16,-12 0 24,3 0-8,-7 0 0,16 0-16,-12 0 24,3 0-8,9 0-8,-16 0 8,0 0 8,7 0 0,-1 0-16,0 0 8,-6 0 0,4 0 40,0 0-40,0 0 16,3 0 8,-7 0-24,4 0-16,0 0 16,2 0-8,-2 0 0,-4 0 8,5 0 0,-1 0 8,0 0 0,0 0-8,-4 0 0,4 0-8,0 0-8,3 0-16,-1 2 32,-6-2 0,17 3 8,-13 1 8,2-2-8,0 0-8,-6-2 0,6 4-8,1-2 8,-1 4 8,0-1-8,-6-5 0,4 2 40,0 0-64,1-2 32,-5 0 16,0 0-24,0 0-8,4 0 32,-4 2-8,0-2-8,0 0-8,0 0 8,0 0 16,0 0-16,0 0-48,0 0 88,-2 0-48,0 0 16,0 0-24,2 0 8,-3 0 8,1 0-8,-2 0 0,2 0-24,2 0 24,-2 0 0,0 0-32,0 0 32,0 0 56,2 0-56,-2 2 24,2-2-32,0 2 16,0 0-8,0-2 0,0 2-8,4 0 8,0 0 0,0 0-32,-4-2 32,4 2-8,1 3 8,-1-3-24,2 0 56,-6-2-32,4 2 0,2 0 8,1-2 0,-3 2-32,-4-2 24,6 0-8,0 0 16,0 0 0,11 0 8,-17 0-16,4 0-8,0 0 8,3 0 8,-1 0-8,-6 0 0,6 0 24,0 0-32,-1 0 8,1 0-16,-6 0 16,4 0-16,-4 2 16,4-2-8,0 2-16,-4-2 24,0 2 32,4 0-16,1-2-16,-5 2 24,0-2-24,4 0-32,0 0 8,0 2 8,-4-2 16,4 3 0,0-1 24,1-2-16,-5 0-8,4 0 0,0 0 0,0-5 8,0 1 16,-4 4-24,0-4 40,4 0-56,1 4 16,-1-4 16,-4 4-16,4 0-16,0-4 32,-4 4-16,4-5 16,-4 5-24,4 0 0,-4 0-8,0 0 16,4 0 0,-4 0 0,0 0-24,0 3 40,0-3-32,0 0 16,-2 2 16,-4 0-24,2 0 8,-2 0 0,6-2 0,-6 2-8,1 2 8,-1-2 0,2 2 0,4-4 0,-4 5 0,2-1-16,-2 0 8,1 2-8,3-6 16,-2 4-8,0 0 8,2 3-16,0-3 8,0-4 8,0 2-16,0 2 16,4 0-16,3 0 16,-7-4 0,4 5 24,2-1-48,0 0 40,1 0-56,-7-4 40,16 4-24,-12-2 16,3 2-64,11 3-120,-18-7 192,7 6-472,9 2-144,-12 9-40,3-1-5234,-7-16 5890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4:50.16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0 109 9538,'0'0'0,"0"0"536,0 0-536,0 2 88,0 0-80,4-2-8,2 0 0,-6 0 0,7 0 0,9 0 32,-9 2-16,16 0 24,-23-2-40,20 2 32,5-2-8,6 0 32,5 0-48,-36 0-8,39 0 16,7-4 32,2 0-32,4 0 32,-52 4-48,56-4 40,2-1 24,3 1 24,3 0 0,-64 4-88,63-4 120,-1-2-24,-2-1 32,-6 1-16,-54 6-112,52-4 104,-2 0 16,-2 0-72,0 4 56,-48 0-104,46 0 96,0 0 0,-3 0 8,3 0-24,-46 0-80,46 0 96,-2 0-24,-1-4 24,1 4 24,-44 0-120,46 0 104,-1 0 0,3 0 0,2 0 8,-50 0-112,48 0 96,2 0 72,2 0-48,0-5 40,-52 5-160,52-4 192,2 0 0,4-2 16,1 0-23,-59 6-185,54-5 184,-2 1-24,-2 0 0,-7 4-32,-43 0-128,44-4 136,0 4-24,-5-4 0,3 4-24,-42 0-88,41 0 88,-1 0-32,-1 0-8,-1 0-8,-38 0-40,39 0 56,3 2 24,-5 0-24,3 0 16,-40-2-72,42 2 72,-3 0-24,7 0 0,-2 0 8,-44-2-56,45 2 56,1 1 8,2-1 40,0 0-16,-48-2-88,48 0 56,-1 0 0,3 0 16,-2 0-40,-48 0-32,52 0 56,-4 0-8,0 0-16,-2 0 0,-46 0-32,43 0 48,-1 0-24,-2 0-24,-1 0 32,-39 0-32,37 0 0,-1 0 40,1 2-24,-1 0-48,-36-2 32,35 2 24,0 2-16,1 0 8,3 0 32,-39-4-48,38 5 0,1-3-72,1 2 48,-3-2 24,-37-2 0,40 2-24,-1 0 80,3 0-32,-3-2-8,-39 0-16,40 0 24,2 2-8,-3-2-16,3 0 0,-42 0 0,41 0 40,1 0-16,2 0 32,1-4-24,-45 4-32,48-4-24,4 4 48,0-4-24,-2 0 32,-50 4-32,50 0 48,-2 0-48,-2 0-24,-3-5 24,-43 5 0,48 0-8,-2 0 32,2 0-16,4 0-8,-52 0 0,50 0 0,4 0-24,-2 2 16,2-2-16,-54 0 24,54 3 0,2-1-24,0 0 24,3 0-8,-59-2 8,56 2-16,2 0 32,0 0-16,-2-2 8,-56 0-8,59 2 24,1 0-32,2 0-8,1-2 8,-63 0 8,62 2-24,-1-2 8,-5 0 16,2 2-8,-58-2 8,54 0 0,2 0 0,-2 0 8,0 0-16,-54 0 8,54 0 0,-2 0-48,0 3 16,-2-3 8,-50 0 24,48 2 8,0-2 40,2 0-16,-2 0-8,-48 0-24,50 0 40,0 0-16,-2 0 16,1 0 24,-49 0-64,48-5 16,0 5 48,0 0-40,-2-4-24,-46 4 0,52 0 40,0-4 8,0 0-8,0 0 24,-52 4-64,50-4 0,0-1 0,0 1 40,0 0-56,-50 4 16,52 0 16,0-4-8,0 0-40,-3 4 56,-49 0-24,50-4-48,-2 4 24,-4 0 8,2 0-40,-46 0 56,41 0 24,1 0 0,-1 0 0,-1 0 24,-40 0-48,42 0 8,-1 2-16,-1-2 32,-1 2-16,-39-2-8,40 2 24,-3 0-8,1-2 0,-1 2 8,-37-2-24,35 0 40,3 0 16,-3 0-32,-1 0-32,-34 0 8,33 0-16,-2 0 32,-4 0-40,2 0 48,-29 0-24,27-4 24,2 0-16,1 0 16,-1-1-16,-29 5-8,31-4 0,2 0-24,3 4 8,-1 0 0,-35 0 16,35 0-8,3 0-16,-1 0 32,1 0-32,-38 0 24,41 0-8,-1 0 40,1 0-32,1 0 0,-42 0 0,44 0 16,-1 0-8,3 0-32,-2 2 40,-44-2-16,43 2-40,-1 0 16,-2 0 24,-1 1-24,-39-3 24,35 2 24,-1 0-48,-3-2 24,-2 0 16,-29 0-16,27 0 8,0 0 32,-6 0-8,-2 0 0,-19 0-32,16 0 40,-12-4 8,13-1-24,-17 5-16,0 0-8,4-4 24,0 4-8,-4-4 32,0 4-32,0 0-24,0 0 8,0 0-8,0-4 8,-2 4 0,0 0 8,2 0-8,-6 0-8,0 0-8,-11 0-32,13 0 48,4 0 0,-6 2 16,-11 0 8,13 0 8,-4 2-64,8-4 32,-17 4 0,13 1-16,-2-3 8,-1 0 8,7-2 0,-4 2 32,2 0-8,0 0-24,0 0 8,2-2-8,0 0-8,0 0-24,0 0 64,0 2-40,0-2 8,4 0 8,0 0 24,2 0-72,1 0 40,-7 0 0,6 0 16,0 0-48,11 0 88,-13 2-40,-4-2-16,6 0-24,1 0 8,-1 0 0,0 2 0,-6-2 16,6 0 24,11 2 8,-13-2-40,2 0-8,-6 0 16,17 0-32,-13 0 24,13 0 16,-11 0-8,-6 0 0,19 0 0,-13 0 0,15-4 0,-15 0-24,-6 4 24,23 0 16,-7-4-40,-9 0 24,14 0 48,-21 4-48,6 0 0,15-5 8,-15 5-40,13-4-40,-19 4 72,4-4-40,12 4 56,-12-4-8,1 4-8,-5 0 0,6-4 24,0 4-24,0-4 0,1 4 16,-7 0-16,4 0-24,2 0 8,-2 0 56,0 0-16,-4 0-24,4 0-16,-4 0 8,0 0-40,0 0 48,0 2-48,0 0 56,0 0-16,0 0 16,0-2-8,0 4 40,-4-2-80,-2 2 40,-2-2-24,8-2 24,-17 3 24,11 1-24,-2-2 0,-9 2 0,17-4 0,-6 4-24,-11 0 16,11-2 8,-13 2-24,19-4 24,-6 5-32,-15-1-40,13 0-144,-13 2-80,21-6 296,-17 6-528,9-1-256,-19 1-264,4 0-369,23-6 1417,-25 6-1512,-4 3 192,-4 7 328,-5-9 383,38-7 609,-41 18-5153,41-18 5153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4:54.92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1 194 10250,'0'0'0,"6"-4"224,19-2-160,-4-11-24,-21 17-40,21 0 24,-5-4-16,3 4 24,2 0-8,-21 0-24,21 0 0,4 0 8,4 0 16,0-4 0,-29 4-24,33 0 32,-2 0-8,0-4-8,3 4-8,-34 0-8,33 0 32,2 0 16,1 0-32,-3-4 8,-33 4-24,38 0 32,-1-4-16,2 4 0,-1 0 16,-38 0-32,39 0 8,-1 0 8,-1 0 16,1 0 8,-38 0-40,35 0 8,-2 0 16,-1 0 32,-1 0-16,-31 0-40,29 0 56,0 0-8,2 0-24,1 0 16,-32 0-40,29 2 56,2 0-24,-2 0 32,0-2 32,-29 0-96,31 2 56,5 0 64,-1-2-40,2 2 8,-37-2-88,38 2 96,1 2 8,5 0 0,4-1 16,-48-3-120,52 4 120,0-2-8,2 2-8,0 0-16,-54-4-88,52 2 104,0 2-8,0 1 0,-2-1 16,-50-4-112,48 4 96,0-2-8,2 2 32,-2-2-40,-48-2-80,47 4 104,-1-2-40,-2 3 0,0-3 0,-44-2-64,43 2 40,1 0 41,-2 0-1,-1-2-8,-41 0-72,38 2 72,1-2-16,-1 2-16,-3 0 0,-35-2-40,35 0 48,1 0-16,-3 0 8,0 0-16,-33 0-24,33 0 16,1 0 0,1 2 0,0 0 8,-35-2-24,36 2 0,-1 0 32,-4 3-8,1-3-24,-32-2 0,31 2 48,0 0-24,-2 0 0,-2 0-16,-27-2-8,25 2 0,-2 0 24,-2 0-16,0-2 24,-21 0-32,18 0 0,-1 0 24,2 0-16,-13 0-32,-6 0 24,23 0 16,-17 0-8,15 0 0,-15 0 48,-6 0-56,21 0 16,-15 0-32,17 0 32,-6 0-56,-17 0 40,18 0 16,3 0 8,0 0-40,0 2 32,-21-2-16,23 2-16,0 0 32,-1-2-56,1 0 8,-23 0 32,25 0-32,-2 3-8,0-3 64,2 0 16,-25 0-40,21 2 0,0-2 0,-3 0 8,1 0 8,-19 0-16,6 0 40,17 0 16,-17 0-48,11 0 8,-17 0-16,4-5 32,13 5-48,-13-4 32,2 4-40,-6 0 24,21 0 0,-17-4 8,17 4-8,-4-4 32,-17 4-32,16 0 16,3 0 0,0 0-16,2 0 24,-21 0-24,20 0 16,-1 0 0,2 0 8,-2 0 0,-19 0-24,16 0 16,3-4-16,-2 4 24,-1-4-32,-16 4 8,7 0 24,11 0-8,-14-4 8,3 4-24,-7 0 0,6-5 8,11 5 16,-13 0 8,2-4 16,-6 4-48,6 0 16,13-4 8,-13 0 0,13 4-24,-19 0 0,19-6 24,-1 1-16,3 1-8,2 0 24,-23 4-24,25 0 8,0-4 8,4 4-16,2 0 0,-31 0 0,31 0 8,3 0-16,-3 0 16,4 0-32,-35 0 24,34 0 16,3 0-8,-2 0-8,1 0 32,-36 0-32,35 0 0,-2 0 0,3 0 16,-5 0-16,-31 0 0,31 0 8,-2 0-8,-2 0-24,0 0-8,-27 0 32,23 0 0,2-4 8,-2 4 8,-2 0 56,-21 0-72,23 0 40,-2 0-32,-5 0 0,3 0-64,-2 0 72,-17 0-16,16 0 0,3 0 8,-2 0 64,-1 0-72,-16 0 0,17 2 8,0 0-8,1 0-8,-1-2 8,-17 0 0,19 2 40,-3 0-32,1-2 8,-11 0 8,-6 0-24,25 0 8,-19 0 16,17 0 0,-16 0-8,-7 0-16,18 0 0,-14 0 0,3-4 40,9-2-32,-16 6-8,4-4 8,1 0 16,-1-3-24,0 3 16,-4 4-16,0 0 8,4-4 0,-4 0-8,0 4 0,0 0-8,0 0-40,0 0 104,0 0-88,0 0 56,0 0-16,4 0-16,-4 2 0,4 2-8,1 0-8,-5-4 24,0 4-32,4 1 48,0-3-16,0 4 16,-4-6-16,4 2 16,0 2-8,1-2 8,-1 0 0,-4-2-16,16 2-8,-11 0-16,1 3 0,17-3 8,-23-2 16,16 4 0,5-2 8,2 2 16,4 0-24,-27-4 0,29 4-16,2 1 16,3-1-16,3-2 16,-37-2 0,38 2 0,1 0 8,1 0-16,1 0-16,-41-2 24,42 0-24,1 0 0,-3 0 16,-3-6 8,-37 6 0,36-4-16,-1-3 16,-6 1-16,-2 0-24,-27 6 40,23-6-8,-4-1-24,-2 1 8,-1 0 56,-16 6-32,17-4-8,-11 0 0,15 0 40,-17 4-104,-4 0 72,19 0-8,-15-5 16,13 5-40,-13 0 64,-4 0-32,16 0 16,-11 0-32,1 0 40,-2 0-48,-4 0 24,6 0 0,-2-4 24,3 4-24,-3 0 16,-4 0-16,4 0-40,0 0 8,0 0-8,0 0 16,-4 0 24,7 0 40,9 0-24,-9 0 48,11 0-48,-18 0-16,6-4-16,19 0 16,-4-2-40,2 1 56,-23 5-16,23-4 0,0 0-16,0-2 32,0 0 0,-23 6-16,23-4 0,1-3 8,4 3-8,-1 0-8,-27 4 8,27-4 0,4 0-16,-2-1 32,4 5-16,-33 0 0,31-4-32,1 4 32,-3-4-16,-4 4 8,-25 0 8,21-4 32,1 4-64,-1-4 32,-2 4-24,-19 0 24,17 0 0,-11 0 8,15-4-16,-15 4 32,-6 0-24,19 0-24,-15 0 48,14 0-48,-13 0 16,-5 0 8,16 0 8,-12 0-32,15 0 56,-15 0-48,-4 0 16,21 0-48,-15 0 48,13 2-24,-13-2 24,-6 0 0,21 2 16,-15-2-40,17 0 24,-17 0-24,-6 0 24,25 0 0,-18 2 16,20-2-40,-9 2 32,-18-2-8,21 0 0,0 2-32,0 0 8,2 0-8,-23-2 32,21 2-40,-1 0 80,1 0-40,2 1 0,-23-3 0,21 4 0,2-2 16,0 0 0,-1 0 16,-22-2-32,25 2 40,-2 0-56,0-2 16,2 0 0,-25 0 0,25 2 0,2-2-40,4 0 16,3 0 16,-34 0 8,35 0-24,0 0 80,5 0-40,-1 0-24,-39 0 8,42-4 8,2 4-56,6-4 56,0 4 0,-50 0-8,56 0 32,2 0-8,0 0-32,5 0 8,-63 0 0,64 0 0,5 0-32,4 2 40,2 0-40,-75-2 32,72 2 0,1 0-24,-2 2 24,2 3 0,-73-7 0,70 4-8,-1 0 64,-2 0-72,-3-2 40,-64-2-24,63 2 8,-3 0-8,2-2 16,1 2-8,-63-2-8,60 2-32,0-2 32,-4 0-8,-4 0 16,-52 0-8,48 0 0,2 0 0,-4 0 0,0 0-24,-46 0 24,43 0 0,1 0 0,-2 0 32,1 0-40,-43 0 8,42 0 24,-2 3-40,-3-1 16,3 0 16,-40-2-16,35 6 8,7 0 16,-5-2-32,-2 1 40,-35-5-32,36 4 32,-7 2-32,0 0 40,-2 0-16,-27-6-24,27 5-8,-2-1 40,0 0-32,0-2 8,-25-2-8,23 4 16,-2 0 16,1-2-8,-1 0-24,-21-2 0,21 3 0,-2-1 8,-13 0 24,19 0 0,-25-2-32,6 2 40,15 0-24,-15-2 8,13 0-56,-19 0 32,6 2 8,13-2 8,-13 0-32,15 2 64,-21-2-48,6 0 32,13 0-8,-15 0 0,15 2-24,-19-2 0,6 2-16,13 0 32,-13 0-8,13 0 24,-19-2-32,6 0 0,13 3 16,-13-3-8,13 0-8,-19 0 0,6 2 16,13 0-16,-13 0 0,15-2-16,-21 0 16,6 0 16,11 2-16,-13-2 0,2 2 16,-6-2-16,17 2-8,-13-2 16,2 0-8,13 0-32,-19 0 32,6 0 24,13 0-16,-3 0-40,3 2 80,-19-2-48,19 0-32,2 0 32,-1 0 16,-1 0-24,-19 0 8,21 0 32,0 0-40,0 0 8,-1 0 8,-20 0-8,21 0 0,0 0 0,0-4 0,0 4-24,-21 0 24,18 0 16,1-4 8,-13 4 16,15-4-24,-21 4-16,6-5 40,15 5-16,-15-4-56,17 0 40,-23 4-8,6-4-24,17 0 16,-16 0 16,13 4 32,-20 0-40,5-4-24,13-1 32,-14 5 16,13-4-48,-17 4 24,4 0 32,2-4-8,1 4-32,-1-4-16,-6 4 24,6 0-8,0-4 16,11 4 40,-13 0-16,-4 0-32,19-4 8,-13-1-16,15 5 0,-4-4 16,-1 4-8,-16 0 0,17 0 8,0 0-16,-1 0 8,-10 0-8,-6 0 8,23 0-24,-16 0 24,11 0-16,-14 0 8,-4 0 8,7 0-16,11 0 16,-13 0 0,1 0 24,-6 0-24,19 2 16,-15 0-40,2 0 24,13-2-16,-19 0 16,4 3 0,15-1-16,-15 0 24,14 0-32,-18-2 24,7 2-24,9 0 40,-9 0-48,9-2 16,-16 0 16,6 0 32,11 0-32,-11 0 40,13 2-8,-19-2-32,4 0-32,17 0 32,-15 0 0,17 0-16,-23 0 16,6 0 0,17 0 16,-16 0-32,17 0 16,-24 0 0,17 0-8,0 0 8,4 0 0,-5 0-16,-16 0 16,21 0 24,-4-4-48,1 4 24,1 0 0,-19 0 0,17 0 0,-1-4 0,1 4 40,0-4-40,-17 4 0,16 0 16,1 0 0,0 0-48,-1 0 8,-16 0 24,17-5-24,-11 5 0,19 0 40,-8-4 0,-17 4-16,18 0-8,1 0 0,0 0-16,4 0-48,-23 0 72,21 0 40,1 0-64,3-4 8,2 4 40,-27 0-24,25 0-40,5-4 40,-1 0 16,0 0-48,-29 4 32,33-4-8,0 4-16,5-5 0,-3 1 48,-35 4-24,38-4 32,-1 4-32,-2-4 16,3 4 0,-38 0-16,37 0 0,-1-4 0,-1 4-8,0-4 0,-35 4 8,34-5-16,-1 5 64,-2 0-64,0 0-16,-31 0 32,30 0-8,-1 0-24,0-4 32,-2 4 8,-27 0-8,25 0 24,0-4-48,2 4 24,2 0-24,-29 0 24,29 0-32,2 0 32,0 0 0,3 0 0,-34 0 0,35 0 8,0 0-8,5 0 16,-3 0-8,-37 0-8,38-4 0,-1 4 0,-1 0-24,-1 0 40,-35 0-16,33-4-16,1 4 0,-5 0 48,2 0-64,-31 0 32,29 0 32,0 0-8,0 0-64,0-4 40,-29 4 0,30 0-8,-3 0 8,-2-5 8,2 5 32,-27 0-40,27-4-24,-2 4 24,4 0 0,-2-4 8,-27 4-8,27 0 32,2-4-8,-2 4-24,4 0 0,-31 0 0,33 0 16,3 0-16,1 0 0,7 0-16,-44 0 16,44-4-8,-1 4 8,3 0-24,-4-4 56,-42 4-32,41 0 24,-3-5-24,-1 5-8,1 0-16,-38 0 24,37-4 0,-2 0 24,3 0-16,-3 0 0,-35 4-8,38-4 0,-1 0-16,1-1 16,-1 1-24,-37 4 24,35 0-16,-1-4 8,-1 0 8,0 0 24,-33 4-24,36 0 0,1-4 0,-4-1 8,1 5-32,-34 0 24,33-4 24,-4 0-48,2 4 16,-4-4 8,-27 4 0,27 0 8,-2-4 40,2 4-40,-2-4-16,-25 4 8,29 0 8,3-5-24,1 5 0,2 0-24,-35 0 40,36-4-24,5 4 0,3 0 48,2 0 16,-46 0-40,45 0-32,1 0 24,0 0 8,2 0-32,-48 0 32,46-4 16,-1 4-16,-1 0-16,0-4 32,-44 4-16,39 0-8,-1 0 8,-3-4-8,-2 4-16,-33 0 24,34-4-32,-5-1 64,0 5-24,-2-4-8,-27 4 0,23-4 0,0 4-24,0-4 40,-3 4 16,-20 0-32,23 0 0,0 0 8,-2 0-8,4 2-8,-25-2 8,25 6 0,2-2-32,0 3 0,4-1-8,-31-6 40,31 6 0,1 0 0,1 1 16,0 1-16,-33-8 0,36 6-48,-1 0 40,0 1-24,-4-1 32,-31-6 0,34 4 0,-3 0-24,2 0 32,-2-1 8,-31-3-16,32 0-16,-5 0 32,-2 0-16,0 0 8,-25 0-8,22-5 8,-1-1-8,0 2 16,-4-2-32,-17 6 16,16-4 24,1-1 0,-11 5-16,19-4-24,-25 4 16,6-4 16,15 4-16,-15 0-8,11 0 32,-17 0-24,6 0-16,11 0 40,-11 0-32,15 0 16,-21 0-8,6 0-8,21 0-24,-6 2 32,4 0 8,-25-2-8,27 2-24,0 5 40,2-1-56,3 0 8,-32-6 32,29 8-32,2-1 0,0-1 0,2-2 16,-33-4 16,36 2 0,-1 4 0,0 1 16,1-1-40,-36-6 24,33 6 0,0 0 0,-4 1-8,1-3-8,-30-4 16,27 4-56,-4-2-160,-5 4-504,-11 0-449,-7-6 1169,6 7-1504,-2 1 176,-4 9 360,-19-11-4754,19-6 5722,0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5:00.59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0 261 9530,'0'0'0,"0"0"272,6 0-248,-6 0-24,19-4 56,-13 0-24,13-3-16,-13 3 40,-6 4-56,21-6 24,-4 2 16,2 0 0,1-13 0,-20 17-40,21 0 0,4-4 24,0 0 0,0-1 8,-25 5-32,29 0 40,0 0 0,2 0-32,3 0 8,-34 0-16,31 0 8,2-4-8,1 4 40,1 0-32,-35 0-8,35 0 32,3 0 8,-1 0-32,3 0-8,-40 0 0,43 0 24,1 0-32,4 0 0,0 0 32,-48 0-24,52 0 16,2 0-32,-2 0 48,4 0-40,-56 0 8,58 0 0,0 0 96,5-4-32,-1 0 40,-62 4-104,63-4 120,-1 0-24,3-1 64,-1 1 8,-64 4-168,67-4 240,-1 0-56,1 4-64,-1-4 8,-66 4-128,63 0 8,3-4 88,-1 4 40,1 0-72,-66 0-64,67 0 104,0 0-48,-1 0-32,-4 0 48,-62 0-72,65 2 24,-3 0 16,1-2 32,-1 0-32,-62 0-40,61 0 72,-1 0-32,-2-4-24,-2 0 32,-56 4-48,59-5 40,-1 1 32,-2 0 8,0 0-8,-56 4-72,54 0 72,-4-4 8,0 0 8,-2-3 24,-48 7-112,48-6 96,2 2-8,-2 0-16,-1 4-8,-47 0-64,48-4 72,0-1-8,0 5-32,-2 0-8,-46 0-24,48 0 33,-3-4-9,3 4 32,-2-4-8,-46 4-48,48 0 32,0-4 0,-1 4 24,3 0-56,-50 0 0,52 0 64,0 0-24,0 0 0,2 0 8,-54 0-48,59-4 8,1 0 16,-2-1-16,1 1-80,-59 4 72,54-4 8,0 4 0,-2-4 16,2 0 64,-54 4-88,52-4 0,0-3 8,0 1-8,-2 2 24,-50 4-24,50 0 8,-2-4 0,1 0-8,-1 0 56,-48 4-56,50-7 64,0 3-24,0 0 48,-2 4-64,-48 0-24,48-4 32,0 4 0,-5 0-24,3 0 16,-46 0-24,44 0 40,-1 0-24,1 0-8,0 0 0,-44 0-8,43 0 0,1 0 16,-2 0-16,-1 2 0,-41-2 0,38 2 8,-1 2-16,3 0 24,-1-2 8,-39-2-24,42 2-40,0 3 40,-1-3-48,-1 2 64,-40-4-16,39 6 40,1-2-48,-1 2 24,-1 1-80,-38-7 64,35 2-96,0 2 72,-1 0 8,-1 0 32,-33-4-16,35 7 48,1-3-24,-3 0-56,0 2 16,-33-6 16,36 4 16,1 0-32,-2 1 40,3 1 8,-38-6-32,35 2-8,3 2 16,-1 2-32,1-4 24,-38-2 0,37 9 16,3-3-8,-1-4 48,1 0-56,-40-2 0,39 2 8,-4 0-8,-3 0 8,1 0 16,-33-2-24,29 3 24,0-1 32,0 0-48,-2-2 0,-27 0-8,25 2 32,0-2-16,-2 0 8,-4 2-8,-19-2-16,19 0 0,-13 0 32,13 0-8,-15 0 8,-4 0-32,4 0 56,-4-4-24,0 4 32,0 0-48,0 0-16,0 0 40,-6 0 8,-13-4-48,0 4-48,19 0 48,-21 0 16,-6 0-48,-2 0 40,-6 0 136,35 0-144,-40 2 24,-3 2 64,-7 2-56,-8 0-112,-9 0 72,67-6 8,-73 7-32,-6-1-16,-4 0 80,-7 0-32,90-6 0,-95 9-40,-9-1 24,-7 0-32,-3 9-48,114-17 96,-116 4-96,-1 2-64,-4 1-16,-3-5-40,124-2 216,-125 4-280,-4 0 0,0 4-57,2-1-23,127-7 360,-131 6-344,0 0-16,-2-4 48,2 4 16,131-6 296,-131 5-272,-3 1 40,1 0 0,2-4 56,131-2 176,-133 4-152,6 0 24,0 1 48,3 1 8,124-6 72,-121 4-64,2 0 64,7-2-40,4 0 0,108-2 40,-108 2 24,6-2-40,2 0 8,10 3 48,90-3-40,-81 2-8,6 0 0,9 0-8,1 0-24,65-2 40,-60 2-32,6 0-32,6 0 64,4 0-56,44-2 56,-37 0 0,4 2 48,1 0-48,5 0 104,27-2-104,-27 0 8,7 3-24,-1-3 24,12 0-72,9 0 64,-16 0-16,12 0 40,-1 0-40,3-5-8,2 5 24,0-4-24,5 0-8,11 0-8,3 0 24,-19 4 16,27 0-40,4-4 24,7-1-16,5 5 0,-43 0 32,50-6-24,11 2-8,7-2 32,9-1-24,-77 7 24,85-6 0,9-12 0,8 18 0,10-7 40,-112 7-40,117-4 16,6 4 0,1-4 8,3 4 8,-127 0-32,127-4-8,4 0 16,-2 4 40,-2-5-24,-127 5-24,127-4 40,0 0 64,-4-2-16,-5-13 56,-118 19-144,115-4 264,-7-13 0,0 13 64,-4-12 0,-104 16-328,106-5 360,0-1-24,-2-10-8,2 11 32,-106 5-360,102-6 320,4-10 17,-2 11-17,0 1-64,-104 4-256,102-6 320,-6 0-120,0 6 8,-5-4-8,-91 4-200,90 0 40,-5 0 40,-4 0-104,-2 2 56,-79-2-32,77 2 96,-2 0-24,-2 0 0,-5 0-32,-68-2-40,65 2 56,-3 0 16,3 0 40,-1 0-32,-64-2-80,65 0 88,-3 0 16,1 0-16,-3 0 32,-60 0-120,60 0 88,1 0-8,-1 0-24,-60 0-56,60 0 64,-60 0-64,58-4 64,-1 0-16,-1-2 8,0 6 16,-56 0-72,54-4 56,2 4 16,0 0-24,1 0 56,-57 0-104,54 0 40,-2 0-32,0 0 48,-2 0-96,-50 0 40,47 0 40,3 2 24,2-2-40,0 0 32,-52 0-56,54 0 40,0 0-8,1 0-48,-1-5 40,-54 5-24,56 0 0,4-4 0,0 4 24,3-4-24,-63 4 0,64 0 0,-1-4 16,-3 4 56,-4-4 0,-56 4-72,54 0 72,-2-4-24,-4 0 8,-4 4-8,-44 0-48,42-5 72,-5 5-24,-4-4-32,1 0-8,-34 4-8,33-4 16,2 0-8,5 4 32,5-4 16,-45 4-56,59-5 40,9 5-32,7-4 8,8 4-8,-83 0-8,86-4 0,3 0 17,3 4-17,1 0 32,-93 0-32,90 0-8,-1 0 32,-6 0 0,-1 2 32,-82-2-56,77 0 48,-5 0 8,-3 0-24,-9 0-40,-60 0 8,57 0 32,-5 0-56,-5 0-8,-3 0 40,-44 0-8,42 2 48,-5 0-8,-2 2 56,1 3-88,-36-7-8,35 4-128,3 0 136,1 0-56,7 0 72,-46-4-24,52 6 72,6-1-56,5 1-16,3 0 32,-66-6-32,69 6 16,-1 1-32,3 1 40,-4 0-56,-67-8 32,70 9 8,-3-3 8,0-2-16,-3-2 24,-64-2-24,63 2 48,-1 0-48,0-2 48,-3 0-8,-59 0-40,58-4-24,-2 4 48,-8-4-16,-4 4-16,-44 0 8,41 0 32,-3 0-16,1 0-56,1 0 64,-40 0-24,39 0 0,3 0-8,-1 0 32,3 0-72,-44 0 48,48 2-48,-4 0 8,1 0 40,1-2 24,-46 0-24,44 2 40,4 0-16,2-2-24,-1 0-16,-49 0 16,53 0-24,-1 0 16,2 0 8,0 0 32,-54 0-32,54 0 24,-2-4-8,2 4-16,0-4 40,-54 4-40,52 0 8,2 0-8,-4 0 48,-2-4-184,-48 4 136,48 0-8,0-4-8,-3 4-16,1 0 128,-46 0-96,46 0-24,-3 0 48,1-5-40,-2 5-8,-42 0 24,41-4-32,-1 4-32,-1 0 16,1 0 8,-40 0 40,37 0-8,3 0 32,-1 0-24,1 0-16,-40 0 16,40 0 24,1 0-8,1 0-16,-1 0 0,-41 0 0,42 0 8,-3 0-16,3 0 32,0 2-16,-42-2-8,43 0 16,5 2-32,0-2 48,-2 0-24,-46 0-8,48 0-8,-3 3-8,-1-1-32,0 0 32,-44-2 16,43 2-48,-1 0 48,2 2 24,-3 0-72,-41-4 48,40 4 16,2-2-16,-1 3-48,1-3 72,-42-2-24,41 4-48,-3 0 8,-1 2 80,-1 0-64,-36-6 24,33 5-16,-2 1-8,-6 0-16,-4 0 16,-21-6 24,19 7 88,-13-1-88,10-2-24,-16 2 0,0-6 24,0 4-72,0 1 56,-6 1 8,-21-2 32,27-4-24,-29 6-16,-11 0 40,-7-1-32,-10 1 16,57-6-8,-64 8 64,-5-2-56,-10 3 24,-2-3-64,81-6 32,-87 6-56,-3 0-32,-7 1 80,-5 1-65,102-8 73,-104 6-96,-2 11-48,-1-15-96,1 4-40,106-6 280,-110 6-256,-6 1 8,-3-3-8,-6-2 40,125-2 216,-127 2-320,-6-2 0,-4 0-16,-5 0 32,142 0 304,-143-4-280,-3-2 16,-4-1-32,-6-11-24,156 18 320,-160-5-392,-2-11-89,-4 12-15,1-3-80,1 1 88,164 6 488,-160-6-384,6 6 96,2-4 80,4 4 96,148 0 112,-143 0-104,7 0 40,5 0-24,5 0 32,126 0 56,-119 0-24,7 2-24,12 0 48,6 2-48,94-4 48,-85 2-64,8 0 32,6 2 0,15-2 40,56-2-8,-48 3 0,11-3 24,10 0-16,18 0-48,9 0 40,-6 0-24,6 0-40,6 0 24,28 0 16,-34 0 24,41 0-24,9 0 0,13 0 24,11-5 24,-74 5-24,84-4 32,11-2 32,7-11 16,11 13 0,-113 4-80,118-4 96,5 0 0,8 0-8,0 4 24,-131 0-112,133 0 72,2-4 32,3 4 40,-1-5 48,-137 5-192,135-4 272,5 4 32,-3 0-8,-2 0-32,-135 0-264,135 2 280,-4-2-24,-2 2-56,-2 3 80,-127-5-280,121 4 184,-3-2-32,-3 0 33,-3 0-89,-112-2-96,110 2 120,-5 2-8,-4 0 0,-5 1-40,-96-5-72,90 4 72,-5-2 8,-4 0 16,-4 0 0,-77-2-96,75 2 64,-2 0 0,2-2 0,-3 0 8,-72 0-72,77 0 128,2 0-8,-2-4-16,2 4 24,-79 0-128,77 0 112,5-4 24,-1 0 0,0 4 0,-81 0-136,79-5 144,0 1-56,-2 4-16,2-4 16,-79 4-88,81-4 64,-2 4-24,-2-4 16,2 0-32,-79 4-24,77 0 40,0 0 16,-2 0-24,-4 0 0,-71 0-32,68 0 96,-1-5-16,-1 5 24,5-4 24,-71 4-128,71-4 96,2 4 32,2-4-32,-1 4 0,-74 0-96,77-4 136,2 4-112,3 0-80,-1 0 32,-81 0 24,79 0-128,2 0 160,-4 0-8,2 0 0,-79 0-24,79 0 56,-4-4-88,0 4 152,-4-4-120,-71 4 0,72-5-24,-1 1 32,2 0-32,-2 0 88,-71 4-64,68-4 96,-3 0 0,-3-1 0,-4-1-48,-58 6-48,63-4 80,-1 0-16,5 0-16,1 4 56,-68 0-104,69-4 0,0-1 25,4 1-58,3 4 17,-76 0 16,77-4 24,3 4 25,1 0 23,6 0-80,-87 0 8,87 0 48,3 0-40,-1 0 40,-1 0 32,-88 0-80,87 0 32,0 0-40,1 0-32,-3 0 64,-85 0-24,83-4 0,0 0 72,-1 0-48,-1-1-32,-81 5 8,77-4 8,-4 0-32,-1 0 24,3 0 48,-75 4-48,75-4 24,0 4 16,0 0 0,-4 0 32,-71 0-72,72 0 48,-3 0-64,2 0 8,2 2-224,-73-2 232,72 4-88,1 0 32,2 2 16,-2 0 176,-73-6-136,75 5-16,-2-1 40,-1-2 0,3 0-32,-75-2 8,73 2 24,2-2-16,4 2 32,-2-2-16,-77 0-24,79 0 24,-4 2 40,-2-2-104,0 2 40,-73-2 0,72 2-8,1-2-80,-4 2 48,-3-2 16,-66 0 24,63 0-72,-1 0 48,-6 0 24,1 3-8,-57-3 8,50 0 32,-5 2-16,-5-2-32,-5 2 32,-35-2-16,27 0-16,-2 0 32,-6 2-16,-13-2-16,-6 0 16,17 0 40,-17 0-64,0 0-16,0 0 40,-2 0-24,-17 0 0,0 0 0,-4 0 0,23 0 24,-29 0-72,-4 0 48,-4 0 32,-7 0-40,44 0 32,-48-4-16,-2-1 16,-4 5 48,-2 0-72,56 0 24,-58 0 144,-5 0-104,1 0-56,-3 0 80,65 0-64,-64 0-112,-1 3 112,-1-1-24,-5 4 24,71-6 0,-71 2-8,-6 4-40,-4 0 0,2 3-25,79-9 73,-79 16-72,-2-9 24,-2 9-48,-3-10 0,86-6 96,-91 17-136,-5-9-56,-4 13-40,-6 0-88,106-21 320,-112 6-288,-7 11 32,-3-13 72,-7 0 104,129-4 80,-131 7-104,-7-5-40,-5 0-24,-11-2 0,154 0 168,-165 0-152,-9-4 40,-14-3 48,-7-14 8,195 21 56,-204-6-64,-8-19 8,-7 9 64,-5-5-40,224 21 32,-231-17 48,-4-2-80,4 1-232,-2 11-208,233 7 472,-221-22-760,7 17-201,6-1-63,6 2 64,202 4 960,-195-4-752,3 4 224,1 2 184,2 6-5042,189-8 5386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5:02.94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77 8569,'0'0'0,"0"0"752,0 0-752,0-4 57,0 0-9,0 0-32,0 4 16,0 0-32,0 0-40,0 0 48,4 0 24,2 0-16,-6 0-16,6 0 8,1 0 0,9 0 16,-12 2-24,-4-2 0,7 0 88,-1 2-80,10-2-8,-11 2 56,-5-2-56,6 2 16,0 0 24,0 0 24,1 3-56,-7-5-8,16 2 16,-12 2 16,15-2 16,-13 2 16,-6-4-64,27 4 72,-4-2-24,6 0 24,7 0 8,-36-2-80,37 0 112,5 0-8,4 0-16,4 0 16,-50 0-104,54-4 128,6 0 0,4 4 8,9-4 16,-73 4-152,79 0 104,2-4 40,7 4-40,-1-4 16,-87 4-120,92 0 144,1 0 48,3 0 16,4-5 8,-100 5-216,102 0 232,4 0 0,2 0 8,0 0-16,2-4-16,-110 4-208,111 0 168,3 0 16,3 0-15,3 0-33,-120 0-136,123 0 184,4 0-8,6 0-64,0 0 88,-133 0-200,137 0 144,-1 0-16,-1 0-56,0 0 56,-135 0-128,137 0 96,5 2-8,-3 0 88,5 1-120,-144-3-56,148 2 64,1 0-16,3 0-8,2 0 8,-154-2-48,152 2-24,0-2 40,0 2-8,-7 0 0,-145-2-8,146 2 56,-5-2-32,-3 0-8,-7 0-16,-131 0 0,129 0 8,-7 2-8,-5-2 24,-3 2 16,-114-2-40,111 2 80,-3-2 48,0 3-32,-2-1 64,-106-2-160,106 0 160,0 2-32,0-2 24,2 2-40,-108-2-112,109 0 120,1 0-16,0 2-8,2-2 16,-112 0-112,113 2 104,-1 4-32,3-2 80,-1 3-56,-114-7-96,114 6 64,-1-2 16,-3 2-40,-2-2-8,-108-4-32,100 5 40,-2-1 8,-5 0 24,-5-2-16,-88-2-56,87 2 48,-6 0 40,2-2-64,-3 0 0,-80 0-24,76 0 32,-5-4-104,-2-2 96,-5-1 48,-64 7-72,69-4 49,-2 0 71,-1 0-40,3 0-32,-69 4-48,64-4 24,3-3 24,1 3-24,-1-2-24,-67 6 0,69-4 48,-1 4-24,-1-6 16,4 1 8,-71 5-48,68 0 0,1 0 72,2 0-8,-3 0-16,-68 0-48,63 0 112,-3-4-104,-4 4 56,-4 0-56,-52 0-8,50-4-8,-6 4 56,-5 0-48,-5-4 24,-34 4-24,29-4 16,-6 0-8,-5-1 8,1 1-16,-19 4 0,19-4 40,0-2-16,-3 0-112,1 2 152,-17 4-64,19 0 8,-3 0 8,5 0 104,0 0-128,-21 0 8,21 0-40,2 0 64,1 0-8,6 0-16,-30 0 0,29 2 24,2 2-64,4 0 40,-1 0-40,-34-4 40,37 2 32,-2 2-8,-1 3-192,-3-5 160,-31-2 8,27 4-184,-4-2 160,2-2 104,-2 0-104,-23 0 24,23 0 152,-3 0-152,1 0 24,-4 0 40,-17 0-64,18 0 32,-11-4 8,16 0-24,-17-1-16,-6 5 0,23-4-24,-17-2 24,17 2 32,-17-2-56,-6 6 24,25-17 72,-6 13-80,-3-2 72,1-1-56,-17 7-8,6-4-24,15-2 48,-15 2-96,17 0 112,-23 4-40,6-5-16,15 5-8,-14 0 24,15 0-16,-22 0 16,17 3 16,-11 1-16,19 2 8,-19 0-120,-6-6 112,21 8 0,-14 9 88,11-13-120,-14 3 104,-4-7-72,5 16-24,-1-12-80,-4 3 104,0 9-48,0-16 48,0 6-24,-9 3-112,-16 9-488,-2-11-1129,27-7 1753,-43 18-2664,-16-11-5946,59-7 8610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5:08.14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0 288 11258,'0'0'0,"7"-17"1512,11 13-1368,1-2-80,-19 6-64,19-7 64,0 3-24,1 0-8,1 0-16,2 0 8,2 0-16,0-1 16,0 5-8,-25 0-16,27-4 0,4 0 32,0 4-8,3-4 24,-34 4-48,35-4 24,7-2-40,1 1 16,9-1-40,2 0 32,-54 6 8,65-6 0,1-1 0,9-9-8,-75 16 8,84-6-24,7-11 24,11 13 8,6-13 16,9 13 24,-117 4-48,120-6-8,7-11 48,4 17-16,0-6-16,-131 6-8,133-6 40,3-1-40,1 3 32,0 0-40,-137 4 8,140-4 48,-1 4-24,-2 0 0,-1 0 8,-136 0-32,133-4 0,-8 4 0,-3 0-72,-1-4 32,-121 4 40,118 0-40,3 0 8,-2 0 56,3 0-8,-122 0-16,127 0 32,2 0 0,4-5-8,3 1-8,-136 4-16,135-4 0,2 0-8,3 0 0,1 4 24,-141 0-16,139-4 8,7 4 56,0 0-32,3 0-24,-149 0-8,152 0 32,2 0-32,-2 2-8,0 2-16,-152-4 24,150 6-8,-5-2-16,-1 0 24,-3 3-8,-141-7 8,136 4-16,-3 0 0,-4 0 8,-5-2-64,-124-2 72,123 2-32,0-2-48,-2 0 56,1 0 56,-122 0-32,123 0-16,4 0 24,0 0-48,-2 0-16,-125 0 56,124-4-40,1 0 0,-2 0 0,0 0 8,-123 4 32,120-7-8,-1 1 16,0 0 16,-7-11-24,-112 17 0,110 0 8,0-4 24,-1 0-56,1 0 56,-110 4-32,106-4 0,2 4-40,-2 0 40,0 2 0,-106-2 0,104 16 0,-4-7 0,-2 14 0,-7-7-16,-91-16 16,90 19-40,-3-2 16,-6-11-48,-2 15 64,-79-21 8,71 6-8,-8 13-24,-9-13 8,-6 2-24,-48-8 48,39 6-40,-4-1 32,-5-1 24,-8-2-24,-22-2 8,7 2-8,-1-2 16,0 0 16,-6 0 0,0 0-24,0 0 40,-6 0-40,-19 0-40,-6 0 72,31 0-32,-38-4 8,-5 4 16,-5 0-32,-4 0 16,52 0-8,-56 2 8,-7 4 32,-1 0 16,-3 3-40,67-9-16,-71 8 0,-1 9 24,-5-11-16,-9 13-16,86-19 8,-91 6 0,-9 2-40,-8 0 40,-7-1-32,115-7 32,-122 6-40,-14-2 24,-11 0 8,-11-2 16,158-2-8,-171 0 24,-8 0-24,-10 0-24,-11-6 80,200 6-56,-208-4 40,-10-2 40,-5-1-8,-2 7-40,225 0-32,-228-4 56,1 4 0,-4 0-8,0 0-24,231 0-24,-225 2-24,9 5-64,4 9 40,8-7 40,204-9 8,-200 20-16,3-1 56,7-11-80,5 15-24,185-23 64,-181 17-40,4-9 32,3 13 16,1-13 0,173-8-8,-173 19 40,5-13-24,3 11-16,3-13 8,162-4-8,-156 6-24,4 1 16,3-1 32,3 0 32,146-6-56,-139 4 64,-3-2-32,7-2 16,0 0-64,135 0 16,-129 0 8,6 0-16,9 0-16,3 0 48,111 0-24,-104 0 8,6 0 0,7 0 16,8 0-24,83 0 0,-77 0 0,6 2 16,7 0-16,7 3-8,57-5 8,-50 4 8,9 0-24,3 2 0,9-2 32,29-4-16,-18 7-16,11-5 16,1 0-8,4 0-8,2-2 16,0 0 8,4 0-8,15 0-8,-2 0 8,-17 0 0,20 2-16,7 0 32,0-2-48,5 0 32,-32 0 0,37 0-24,3 0-40,7 2 16,5 0-40,-52-2 88,59 2-136,5 2-40,1-2-88,12 5-5969,-77-7 6233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1:52.61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344 182 4016,'0'0'0,"0"0"0,-9 2 520,-14 2-175,7 2 7,-3-2-40,19-4-312,-2 5 272,0-3-48,-2 0-16,0 4-8,4-6-200,-7 2 208,1 4 24,0 1 16,0-3 56,6-4-304,-7 4 336,1 0 80,0 2 32,0 1 48,6-7-496,-7 6 497,-1 0-1,-8 0-16,9 3-24,7-9-456,-6 16 448,-11-12-32,11 5 0,-2-3-8,8-6-408,-19 6 416,13 0 16,-13 1 9,13-1-65,6-6-376,-8 8 336,-9-2-16,13 1-72,-5-1 0,9-6-248,-8 4 160,2 2-24,0-1-24,-1 1-32,7-6-80,-2 6 88,-2-4-40,0 2 24,2-2-16,-2 2 40,4-4-96,-2 5 104,0 1-8,0-2-32,-1-2 0,3-2-64,0 2 96,0 0 0,0 2 0,5 3 56,-5-7-152,4 6 128,2 0 0,11-2 8,-11 0-48,-6-4-88,21 5 88,-5-3 0,5 0 24,2 0 0,-23-2-112,27 2 128,6 0-16,1 4 8,1-4-16,-35-2-104,37 0 120,5 0-31,0 0-9,1 0 32,-43 0-112,46 0 16,2-4 32,2 0 0,2 4-40,-52 0-8,52 0 64,2 0-88,2 0 24,2-4 8,-58 4-8,57-4 40,1 0 32,2-1-24,0-1 16,-60 6-64,63-4 64,-1-2-32,3 2 32,-3-1-24,-62 5-40,61-6 56,3 0-8,-2 0 40,1-11-64,-63 17-24,62-4 32,-6-2 0,3-11-40,-3 17 56,-56 0-48,54-6 8,2 0 32,0-1 0,0 3-40,-56 4 0,57-6 8,-1 2-32,0-2 16,0 1 56,-56 5-48,54-4 72,0 0-32,2 4 48,-2 0-16,-54 0-72,52-4 24,-2 4 40,2 0-24,-2-4-40,-50 4 0,50 0 0,4 0 40,0-7 0,-2 7-32,-52 0-8,55-4 48,-6 4-32,1 0-56,2 0 96,-52 0-56,50-4 0,6 0 48,-1 4-8,3-4-32,-58 4-8,60-6 56,-2 1-24,5 5 72,-1-4-48,-62 4-56,63 0 88,-1-4-24,0 0-24,1 0 88,-63 4-128,62-4 72,-1-1 32,-1 1-16,0 0-8,-60 4-80,63-6 120,-3 2-8,0 0 72,-1-1-8,-59 5-176,56 0 152,-2-6 24,-2 2-32,-2 0-8,-50 4-136,52 0 104,-4-4 0,-1 4-48,1-4 16,-48 4-72,46-5 80,0 1-72,-2 4-16,-1-4-24,-43 4 32,44 0-64,2 0 24,-1-4 8,3 4 32,-48 0 0,48 0 48,0-4 32,0 4-56,-2-4 32,-46 4-56,47-5 24,-1 5-8,0-4 32,4 0-48,-50 4 0,48-4 56,0 0 17,-1 0 7,-1 4 56,-46 0-136,44-5 80,-5 5 16,1 0-32,-3-4 8,-37 4-72,38 0 120,-1-4-8,1 4 0,-1-4 0,-37 4-112,35-4 80,3 0-64,-1-1 80,1 5 152,-38 0-248,37-4 16,-1 4 56,1-6-32,-2 2-400,-35 4 360,38-4 0,3 0-72,-1-1 40,-3 5 192,-37 0-160,42-6 24,-4 2 0,1 4 24,-2-4-24,-37 4-24,36 0 56,-1-4-16,1 4-24,-3-4 136,-33 4-152,33 0 56,-2-5 32,1 5-48,-1 0-136,-31 0 96,31 0 16,0 0-32,-2 0 72,0 0-16,-29 0-40,27 0 0,0 0 56,-2 0-16,2 0-24,-27 0-16,28 0 40,-1 0-24,2 0-40,2 0 48,-31 0-24,31 0-24,4 0 8,1-4 16,-1 4 24,-35 0-24,36-4 48,1 4-24,0-4 16,3 0-40,-40 4 0,37 0-24,-1-4 96,1 4-48,1 0 80,-38 0-104,39 0 128,3 0-128,-3-5 56,1 5-88,-40 0 32,39-4-80,3 4 136,-5 0-72,1 0 88,-38 0-72,37 0-72,1 0 72,-3 0 16,3 0 40,-38 0-56,33-4 208,4 4-104,3-4-32,-1 4-72,-39 0 0,40 0 0,-1-4-16,-3 0 56,3 4-64,-39 0 24,38 0 0,-1 0 16,1-5-32,-1 1 56,-37 4-40,38 0 48,-3-4-40,2 4 40,-1 0-48,-36 0 0,37 0-56,1 0 56,-1 0 0,3 0 8,-40 0-8,35 0 136,0-4-96,3 4-8,-1 0 24,-37 0-56,40-4 0,-1 4-56,1 0 112,3 0-88,-43 0 32,46 0 48,2 0 48,2 0-136,0 0 80,-50 0-40,54 0-40,4 2-48,3 0 72,3 0-8,-64-2 24,62 6-16,3-4 40,-3 0-48,1 1-24,-63-3 48,62 2 0,-2 0-56,5 0 88,-3-2 40,-62 0-72,63 2 24,-1-2 24,-1 0-80,-3 2 136,-58-2-104,58 0-88,0 0 104,-2 0-32,-1 0-72,-55 0 88,56 0 32,-2 0-32,-2-4 0,2 4-104,-54 0 104,56 0-24,-2-4 24,2 4 40,-2 0-56,-54 0 16,52 0 32,0-5-64,-2 5-8,2 0 40,-52 0 0,52 0-32,0 0 48,2-4-56,1 4 8,-55 0 32,54 0-72,2 0 40,0 2 8,0 0 80,-56-2-56,56 5 32,5-1-80,-3 0 64,2 0-104,-60-4 88,61 2 16,-1 2 24,-2-2-64,2 1 64,-60-3-40,65 4-24,-3 0 32,1-2 56,1 0-96,-64-2 32,61 2 112,-3 0-120,2 0-56,-4 0 136,-56-2-72,61 0-96,-3 0 80,-2 0 48,0 2-96,-56-2 64,54 0-56,-2 0 56,0 0 16,0 0-32,-52 0 16,54 0 192,-2 0-208,2 0-32,1 2 120,-55-2-72,54 0-296,-2 0 280,2 3 0,0-3-24,-54 0 40,56 0 112,2 2-128,-2-2 48,-2 2-32,-54-2 0,52 2 40,1 0 8,1 0-48,0 2-16,-54-4 16,52 2-40,2 0 24,-2 5 32,0-3-8,-52-4-8,52 4 0,-4-2-72,-1 0 48,-1 2-48,-46-4 72,46 4 40,0 0-24,0-1-32,-5 1 48,-41-4-32,46 2-32,-2 2 80,-5 0-8,3-2-24,-42-2-16,39 2 16,1 0-64,-1 0 80,1-2-136,-40 0 104,39 0 0,3 0 16,0 0-16,-1 3 72,3-1-104,-44-2 32,41 0 16,1 2-40,-2 0 8,-1 0 32,-39-2-16,42 4 0,-1-4 8,1 2 24,-42-2-32,42 2 0,-1 0 0,1 0-16,1 2 48,-1-1-88,-42-3 56,37 2-56,3 2-8,-3-2 8,5 4 48,-42-6 8,37 2 24,-1 0 32,1 0-136,-37-2 80,36 2 56,-36-2-56,37 0-16,-2 3 0,1-3 88,1 2-72,-37-2 0,38 2 0,-1 0-32,5-2 48,1 0-40,-43 0 24,44 0 72,4-4-64,2 4-16,0 0-8,-50 0 16,50 0-16,0 0 0,0-5 72,2 5-8,-52 0-48,52 0-56,2-4 64,0 4-32,0 0-24,-54 0 48,56 0 64,-2 0-128,0 0 8,0 0 56,-54 0 0,52 0-56,0 0 32,-2 0 48,-2 0-80,-48 0 56,48 0 56,-2-4-24,-3 4 64,3-4-96,-46 4 0,44 0-16,0 0-8,1-4-32,5 4 72,-50 0-16,48 0 24,2 0 8,0 0-8,-2 0-8,-48 0-16,46-4-40,3 4 64,-3 0-24,4 0 0,-50 0 0,48 0-16,-2 0 16,2 0-40,-3-5 16,-45 5 24,48 0 40,-4 0-72,-2 0 24,1 5 64,-43-5-56,40 2-32,1 0 16,-1 0 64,-3 0-104,-37-2 56,38 2 24,-3 0-24,0 0 0,1 0 56,-36-2-56,35 0 16,-1 2 0,-1 0-16,0 1 16,-33-3-16,33 2-48,1 2 48,-3-2-16,2 0-8,-33-2 24,38 2 0,-3-2 24,0 2 8,1-2-32,-36 0 0,33 2 56,0-2-72,3 0 48,-3 0-32,-33 0 0,31 0-56,0 0 0,0 2 0,3 0 24,-34-2 32,29 2-40,2-2 40,0 0 8,-2 3 8,-29-3-16,32 4 16,1 2 24,0 0-80,0 0 40,-33-6 0,32 7-88,1-1 32,-2-4 32,0 2-8,-31-4 32,34 2 16,-1 2-56,-4 1-8,2-1-24,-31-4 72,27 2-24,2-2 8,1 0 16,-1 0 16,-29 0-16,27-4 0,0-1-16,-4 5 48,0 0 8,-23 0-40,25-4 16,-5 0 8,1 4-64,2-4-16,-23 4 56,21 0 16,0 0-8,-1-4-32,-1 0 48,-19 4-24,19-5-56,-3 5-8,1 0 48,2 0 16,-19 0 0,19 0 16,1 0 40,3 0-32,-2 0-64,-21 0 40,21 0 16,0 0-104,-3 0 104,3 0-16,-21 0 0,21 0 0,0 0 16,2 0-48,-3 0 48,-20 0-16,21 0 0,0 0 0,4 0-16,2 0-8,-27 0 24,29 0-56,0-4 56,-2 4 0,3 0 0,-30 0 0,29 0 56,0 2-104,0 0 64,-2 1-40,-27-3 24,27 4-16,-2-4 16,-2 2-32,2-2 32,-25 0 0,23 0-96,2 2 72,0 0-24,0 2-8,-25-4 56,25 4 56,-1-2-80,-1-2-8,0 0 32,-23 0 0,19 0-40,0-4 72,-1 4-24,-11 0 8,-7 0-16,23 0-16,-17-4-40,17 4 88,-7-4-8,-16 4-24,7-4 48,18 0-24,-9 4-40,-10-5 8,-6 5 8,23 0-32,-16 0 72,13 0-64,-3-4-16,-17 4 40,6 0-32,19 0 32,-8-4 0,-1 4 16,-16 0-16,7 0 0,18 0-40,-9 0 24,1 0-16,-17 0 32,17 0-40,1 0 40,-1 0 0,0 2 32,-17-2-32,20 0 24,-1 0-8,0 0-16,0 0 0,-19 0 0,16 0-32,-10 0 32,17 0 16,-6 0-16,-17 0 0,6 0-16,17 0 8,-17 0 16,17 0-48,-23 0 40,6 0 40,15 0-80,-15-4 24,11 4-8,-17 0 24,6 0 24,13-4-80,-13 4 16,13 0 96,-19 0-56,6 0-80,15-6 80,-15 1 0,21-1-32,-27 6 32,19-6 40,2 0-48,4-1 16,0 1-56,-25 6 48,25-6 8,2 0-16,-2-1-40,0 1-16,-25 6 64,25-6-128,-2 2 48,-3 4-88,1-4 32,-21 4 136,19-4-248,-2-1-169,-11 5-87,13-4-208,-19 4 712,0 0-1128,6-4-560,-2-2-977,-4 0-928,0 6 3593,-6-21-4049,-50-23 409,22 25-825,34 19 4465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5:13.78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4 164 9578,'0'0'0,"-2"0"1064,0 0-1032,2 0 16,0 0-48,4 0 16,19-4 16,-2 0 16,6-2-8,-27 6-40,33-6 64,7-1-24,8 1-16,6-10 16,-54 16-40,58 0 32,4-7-8,7 1 8,2 2-24,-71 4-8,79-4 24,6 0-16,11-1 16,4-1-16,-100 6-8,104-6 64,6-11 0,0 13 16,3-2 32,-113 6-112,112-6 56,0-1 40,-4 3 0,-6 0-48,-102 4-48,100 0 48,-4 0 0,-5 0-16,3-4 32,-94 4-64,89 0 88,1-4 8,-1 4 32,-1-4 16,-88 4-144,89 0 160,-4-5 0,1 5 8,-1 0-16,-85 0-152,83 0 104,0 0-24,-1 0 0,-8 0-32,-74 0-48,71 0 48,2-4 24,0 4-40,-2-4 8,-71 4-40,72 0 16,-1 0-16,0 0 32,0 0-8,-71 0-24,70 0 48,3 2-24,-4 0 8,1 0-40,-70-2 8,69 2 16,0 3-8,2 1-8,-1 0 24,-70-6-24,71 6 0,-2-1 24,-3-1-40,-1 0 0,-65-4 16,62 6-16,0 0-8,-3 1 32,-3-1-8,-56-6 0,52 6 8,-4-2-40,-2 0 0,-5-2 8,-41-2 24,42 3 0,-3-1 40,1 0-24,-3 0 48,-37-2-64,38 4 24,-3-2 16,2 0 0,1 0 0,-38-2-40,37 4 24,3 0 8,-3 1-32,1 1-24,-38-6 24,39 6 40,3-2-40,2 3 0,1-1 25,-45-6-25,48 6-41,0 2 41,2-1 16,0-1-24,-50-6 8,50 4 25,2 0-9,0 0-16,0-2 16,-52-2-16,52 2 8,-2 1-8,0-1-32,-2-2-17,-48 0 49,41 0-64,-1 0 40,-5 0 32,-4 0-16,-31 0 8,29 0 32,-6 0-56,-4 0 48,-13 0 8,-6 0-32,17 0 24,-17 0-16,0 2-8,0 0-8,0-2 8,-2 0-56,-15 2 48,-2 0-16,-10 0 24,29-2 0,-33 6 24,-13 0 8,-6 1 0,-14-1-32,66-6 0,-75 8 16,-11 1-48,-7-1 24,-9 0-16,102-8 24,-112 6-64,-11 1-8,-8-1-32,-6 0-16,137-6 120,-142 6-144,-6 3 24,-3-1-8,-3 0 0,154-8 128,-156 17-96,-5-13-24,1 2-8,-2 1 32,162-7 96,-162 6-104,4-2 16,-1-2 64,3 0 24,156-2 0,-156 2 0,-2 0 8,0 1-32,-2-1-40,160-2 64,-160 2-64,0 0 48,2 2 16,2 0 48,156-4-48,-150 2 40,4 2 0,3-2 8,1 0-40,142-2-8,-139 0 24,6 3-24,8-1-16,6 0 32,119-2-16,-114 2 0,8 0 0,6 4 8,8 0-8,92-6 0,-81 5 16,6-1-16,7-2 24,9 0-48,59-2 24,-58 0-8,8 0 32,5 0-16,5 0 8,40 0-16,-31 0 40,6-6-24,4-1 16,4 3 8,17 4-40,-6-4 56,-10 0-8,13-2 0,3-1 24,0 7-72,0-6 32,0 0 8,7 0-24,16 2-16,-23 4 0,20-7 24,5 1-56,7 2 32,5 0-24,-37 4 24,42-4-16,3-1 24,1 1-40,4 0 48,-50 4-16,54-6-16,4 2 32,5-3 0,5 1-32,-68 6 16,73-6 8,6 0-8,2-1-8,1 1 48,-82 6-40,83-4 24,0 0 8,2-2 64,-2-1-56,-83 7-40,84-6 40,-1 0-24,2 2 0,0-2 24,-85 6-40,84-5 24,-1 1 32,-4 0-40,2 0 40,-81 4-56,83 0 72,3-4-24,-1 0-16,4-1-8,-89 5-24,88-4 16,1 4 72,3-4 0,-3 0 0,-89 4-88,94-4 88,-1 4-32,-1-4-7,-1 4 15,-91 0-64,88-5 48,-5 1-8,-4 4 0,0-4-16,-79 4-24,77 0 32,-2 0-24,-4-4 24,1 4 0,-72 0-32,69 0 40,0 0 16,-1 0-16,-1 0 16,-67 0-56,67 0 24,-1 0 24,1 0-24,1 2-16,-68-2-8,69 2 56,-5 0-56,1 0 0,-5 0 8,-1-2-8,-59 0 0,58 0 32,0 0 16,-2 0-32,-56 0-16,58 0 24,-1 0 0,-3-4-40,0 4 40,-54 0-24,52-4 64,0 0-16,0 4 32,2-4 0,0 0-24,-54 4-56,56 0 72,-2 0 0,2-5-24,1 5-16,-57 0-32,56 0 16,0 0-16,4 0 0,1 0 0,-61 0 0,58 0 8,-2 0 16,-2 0-16,-4 0 16,-50 0-24,52 0-8,0 0 8,0 0 0,0 0 8,-52 0-8,52 0-8,0 0-16,0 0-8,-2 2-16,-50-2 48,54 5-40,0-3 16,2 0 16,3 0-16,-59-2 24,58 2 32,-2 2-40,4-2-8,-1 2 40,-59-4-24,56 2-24,0 1 40,2-1-8,-2 0-32,-56-2 24,56 0-16,-1 2-8,-3 0 16,0 0-8,-52-2 16,52 0-8,2 0-40,-2 2 64,0-2-32,-52 0 16,52 0 16,0 2 24,-2-2-40,0 0 16,-50 0-16,47 2 0,1 0-24,0 0 32,0 0-8,-48-2 0,48 2 32,0 1 0,-1-3-8,3 2 0,-50-2-24,50 0 32,0 0-8,0 0-8,0 2-16,-50-2 0,54 0-8,0 0-16,2 2 16,1 0 40,-57-2-32,56 2 0,0 0 8,4-2 16,3 0-48,-63 0 24,62 2 0,3 0-16,-1-2-16,-4 2-24,-60-2 56,63 0 8,-1 0-8,-1 0 0,1 2 56,-62-2-56,62 0 24,-1 0-24,-5 0 8,0 0-8,-56 0 0,56 0 8,-2-4 8,0 4-32,7-4 8,-61 4 8,58 0-8,0 0-8,0-4 8,-6 4 16,-52 0-8,52 0-16,-2 0 16,-2 0 8,-2 0-32,-46 0 24,44 0-8,-7 0 0,1 0-32,-3 0 56,-35 0-16,31 0 0,-2 0 8,-6 2 8,-2-2-16,-21 0 0,19 2 32,-13-2-32,0 2 48,11 0-32,-17-2-16,0 2 0,0-2-56,-4 0 88,4 0-32,-7 0 8,-11 0-8,-1 0-32,-2 0 24,21 0 8,-27 2 8,-6 0-40,-5 1 16,-1 1-24,39-4 40,-42 4-16,-4-2 32,1 2 8,-5-2 0,50-2-24,-54 2 8,-7 2 8,-5-2-32,-9 1 8,75-3 8,-81 4-8,-7-2-32,1 0-8,-5-2-8,92 0 56,-93 0-64,-7 0-16,-8 0 8,-7 0 0,115 0 72,-120-4-80,-7 4-40,-6-4 16,-7-1-56,140 5 160,-143-4-152,-5 0-8,-2 0 23,5 0 33,145 4 104,-150 0-80,4-4 64,5-1 0,1 5 32,140 0-16,-137 0 32,4 0-40,6 3 0,4 3-40,123-6 48,-114 16-40,6-11 0,4 3 8,2 11 16,102-19 16,-98 6-32,0 13-24,7-15 8,-1 4 16,92-8 32,-91 17-24,-5-13 16,0 4 0,1-2 0,95-6 8,-94 9-24,3-3 16,3-2 0,3-2-24,85-2 32,-83 4-32,-1 1 24,3-1-40,4 2 48,77-6 0,-72 4-8,3-2-24,4 0-8,7 0-16,58-2 56,-54 0-24,4 0-8,4 0-8,5 0 56,41 0-16,-38-4-24,3 4 24,2 0 8,1 0-24,32 0 16,-24 0-8,1 0 8,4 0 0,2 0 0,17 0 0,-6 0 40,-11 0-40,15 0 0,-2 0 24,4 0-24,-2 0-24,0 2-16,2 0-8,0-2 0,0 0 48,6 2-8,13 1-16,-2-3 24,1 0 0,-18 0 0,23 0-24,2 0 24,6 0 0,5 0 0,-36 0 0,39 0 8,3 0 0,4 0-8,6 0-8,-52 0 8,56 0 0,4-5-24,7 1 8,5 4 24,-72 0-8,75-4 0,2 4-16,2 0-16,3 0-8,-82 0 40,81 0-32,4 0 80,-2-4-16,2 4 56,-85 0-88,88-4 56,-1 4-8,5 0 32,-5-4-72,-87 4-8,87 0 56,-3 0-40,1 0-8,-2 0 16,-83 0-24,85-5-8,1 5-8,-1 0 8,2-4 16,-87 4-8,90 0 48,-1 0-8,3 0 8,1-4 0,-93 4-48,94 0 32,0 0 40,-1 0-8,-3 0 0,-90 0-64,87 0 72,-2 0-24,-1 0 32,-3 0 0,-81 0-80,77 0 72,-2 0-24,-3 0 9,-1 0 39,-71 0-96,69 0 80,-1 0-16,-1 0 32,0 0-32,-67 0-64,64 0 72,1-4 24,1 4-8,-1-4 32,-65 4-120,62 0 72,-2-4 8,1-1-16,-5 5-56,-56 0-8,56-4 64,0 0 16,0 0-40,1 4 16,-57 0-56,54-4 64,-2 4-48,0 0 16,-2-4 0,-50 4-32,47 0 0,3 0 8,-2 0 40,2 0-16,-50 0-32,46 0 40,-2 0-16,-1 0-32,1 0 16,-44 0-8,44 0 8,-3 0 16,1 0 8,-1 0-8,-41 0-24,44 0 24,0 0 40,-1 0-8,-1-5 8,-42 5-64,42-4 80,-3 0-32,1 0-16,-3 0-24,-37 4-8,38 0 16,-1 0-32,0 0 16,-1-4 40,-36 4-40,33 0 16,0-4 0,1 4-16,-5 0 8,-29 0-8,31-5-24,-2 5 40,-2 0-8,0-4 8,-27 4-16,25-4 32,-2 0 0,2 4-8,-2 0-16,-23 0-8,25 0 0,0 0 0,4-4 32,-2 4-8,-27 0-24,27 0 56,4 0-40,-4 0-40,5 0 32,-32 0-8,29 0-32,0 0 32,0 0 32,-2 0 8,-27 0-40,27 0 0,0-4 16,2-1 8,0 1 0,-29 4-24,31 0 48,1-4-8,1 0-40,2 0-8,-35 4 8,38-4 8,1-1-8,-1 5 24,1 0-8,-39 0-16,40-4 8,-1 4-16,3-4 16,0 4 16,3 0-16,-45 0-8,46-4 16,2 4-16,-2 0 0,2 0-16,-48 0 16,45 0 24,1 0-64,-2 0-24,-1 0 80,-43 0-16,42 0-32,-2 0 72,-3 0 0,-2 0-40,-35 0 0,36-4 16,-3 4 8,-2 0 16,-2-4-8,-29 4-32,29-5 24,-1 1-24,-4 0 0,-1 4 8,-23 0-8,21 0 16,2-4-32,-2 4 48,-2-4-40,-19 4 8,22 0 8,-1-4 32,0 4-64,0-5 24,-21 5 0,23 0-16,-2 0 40,1 0 16,-1 0-24,-21 0-16,23 0-8,-2 0-24,-2 0-16,-1 0 72,-18 0-24,19 0 8,0 0 16,0 0 8,-3 3-32,-16-3 0,6 2 16,15 2-40,-17 2 24,3-4-24,-7-2 24,4 4 0,0-2 16,-4 0-32,0 1 40,0-3-24,0 2-8,-4 0-8,-2 0 32,-13 0-56,19-2 40,-9 4 16,-13-2 16,1 2-32,-4 0 32,25-4-32,-27 2 24,-4 3 8,-5-3 8,-3 0-32,39-2-8,-42 4 0,0-2 0,-1 0 0,-1 0 0,44-2 0,-46 2 0,1-2-8,-3 2-16,0 0-24,48-2 48,-52 0 0,2 0-8,-2 3-16,-2-3 48,54 0-24,-56 0 24,-3 0 8,-3 0 0,0 0 24,62 0-56,-63 0 16,-1 0-16,-1 0 0,1-5-16,64 5 16,-65 0-16,3 0-8,-7 0-16,3-4 16,66 4 24,-69 0-32,0-4 24,5 4 16,-3-4-56,67 4 48,-66 0 40,-3-4-64,3 4 0,-1-4 24,67 4 0,-62 0-72,3 0 40,5 0 0,2 0 16,52 0 16,-48 0-8,7 0 32,1 0-48,5 2 24,35-2 0,-33 2 8,3 0-8,1 0 24,2 0 0,27-2-24,-23 2 0,1 0 0,1-2-8,2 0 16,19 0-8,-21 0-8,2 0 16,1 0 40,1 0-64,17 0 16,-21 0 24,3 0-8,-1 0-40,2 0 32,17 0-8,-19 0 24,1-4-32,-1 0 32,2 4-16,17 0-8,-16-4 0,7 4 8,-11-5-8,13 5-8,7 0 8,-20-4 8,3 4-8,0-4 16,-3 4 16,20 0-32,-21-4-8,-2 4 32,-2-4-16,-2 4-16,27 0 8,-29 0-24,-3-4 24,-3 4-16,-2-4 8,37 4 8,-44 0 48,-6 0-64,-2 0 16,-8 0 16,60 0-16,-65 0-16,-3 0 64,-5 0-24,-2 0-16,75 0-8,-77 0 48,-2 2-72,0 2 48,-2 0 24,81-4-48,-84 2-40,1 2 80,6-2-40,5 0-16,72-2 16,-67 2 16,5 0-40,3 1 0,5-1 24,54-2 0,-50 2-24,7 0 16,1 2-8,2-2-16,40-2 32,-39 2 0,4 2 0,-1 0 8,5 3 32,31-7-40,-27 6-16,2-2 16,4 0 16,2 3-32,19-7 16,-8 2 0,-9 2 0,13 0-8,-2 0 16,6-4-8,-2 2 0,2 0-32,4 0 8,13 0 0,-17-2 24,19 2-56,6 3 64,10-3-48,4 0 0,-39-2 40,44 0-16,8 0-8,4 0 32,9 0-8,-65 0 0,70 0 0,5 0-8,2 0 16,4 0-8,-81 0 0,88 0 0,1 0 24,7-4-48,-2 4 24,-94 0 0,95-5-32,3 5 8,2 0 16,-2 0-16,-98 0 24,100 0-24,-1-4 0,-1 4-8,4 0-16,-102 0 48,100 0-24,4 0 16,6 0-40,3 0 56,-113 0-8,112 0-16,0 2-32,-4 0 16,1 3-16,-109-5 48,106 4 8,2 0 8,-6 2 32,0-2-8,-102-4-40,100 7 24,-5-1 8,3 0-8,-2 2-8,-96-8-16,93 7 16,-3-1 24,-5 2-16,-2-2 8,-83-6-32,77 7 8,-2 1-16,-2-2 8,-7 0 24,-66-6-24,63 7-40,-3-1 80,-2-2-40,-3-2 40,-55-2-40,52 2 40,-3 0-32,-3-2 24,0 0-48,-46 0 16,44 0 32,-1 2 16,3-2-32,2 0 0,-48 0-16,52 3 56,0-1-64,4 0 24,0 0-16,-56-2 0,57 2-16,-5 2 16,2-2-40,-2 2 56,-52-4-16,52 2 24,0 0-16,-2 0 16,-3 1-24,-47-3 0,46 2 0,-2-2 8,0 0-32,-5 0 24,-39 0 0,42 0 16,-1 0-8,1-5 56,-1 5-24,-41 0-40,44-4 24,0 4 16,2 0-40,-1-4 32,-45 4-32,48 0 8,2 0 8,0 0-8,0 0 8,-50 0-16,54 0 32,-2 0-8,0 0-24,0 0 48,-52 0-48,46 0-24,-2-4 32,-3 4-8,1 0-48,-42 0 48,41-4 0,1 4-8,-2 0 32,-3 0-16,-37 0-8,35 0 0,-1 0-8,1 0-24,0 0 32,-35 0 0,34 0 0,3 0 0,1 0-16,5 0-8,-43 0 24,46 2-48,4 0 72,0 2 0,2 0-24,-52-4 0,48 4 48,0 1-24,-5-1-24,1-2 48,-44-2-48,41 2-16,1-2-8,-2 0 64,-1 0 16,-39 0-56,36 0 8,-1 0 8,0-4 8,-1 4-64,-34 0 40,33-4 24,2-1 0,1 1-8,-1 0-16,-35 4 0,39 0 8,3-4-8,2 4 0,4 0 24,-48 0-24,47 0 16,5 0-16,0 0 32,0 0-32,-52 0 0,52 0 24,0 0-40,-4 0-16,-2 0 64,-46 0-32,42 0-40,-5 0 64,-2-4-16,-1 4 0,-34 0-8,29 0-8,0-4 16,-4 0 16,0 4-64,-25 0 40,25-5 64,0 1-48,2 0-8,0 0 8,6 4-32,-33 0 16,34 0-24,3-4 24,2 4 40,3-4-64,-42 4 24,44 0 48,-1-5-24,-1 1-40,0 4 72,-42 0-56,39-4 48,-1 4-8,-1-4 32,1 0-16,-38 4-56,37-4 48,2 4-16,1 0 8,-3-5 8,-37 5-48,40 0 24,2 0 8,-3-4-8,1 4-8,-40 0-16,39 0 24,1-4 8,-1 4 16,3 0-56,-42 0 8,41 0 48,3 0-40,2 0-8,2 0 48,-48 0-48,45-4-24,5 4 16,2 0 40,-2-6-80,-50 6 48,59 0 16,-1-4-40,2-1-48,3 5 32,-63 0 40,60-4 0,0 4 40,5-4-32,-3 4 32,-62 0-40,67-4 24,1 4-64,1-4 56,0 4-32,-69 0 16,66-4-56,-5 4 16,-1-5 40,-4 5 0,-56 0 0,54 0 16,-4 0-40,-4 0 0,-2 0 56,-44 0-32,39 0-24,-2 0 24,1 0 16,-1 3-88,-37-3 72,38 0 0,1 2 32,3 0-56,4 0 64,-46-2-40,45 4 8,1 0-40,0 0 32,0 0 48,-46-4-48,48 2-16,-3 3 88,3-3-48,2 2-24,-50-4 0,50 2 48,0 0-56,2 0 8,0 0-40,-52-2 40,54 0-32,2 2-16,-4 0 32,2 0-32,-54-2 48,50 3-8,0-1 32,-4 0 0,0 0 32,-46-2-56,41 0 24,-1 0-8,-1 0-40,1 0 32,-40 0-8,39 0 16,3 0 16,2 0-32,-1 0 16,-43 0-16,42 0-48,-2 0-16,-3 0 80,-2 0-56,-35 0 40,34 0 0,-3 0 16,-2 0-32,-4 0 32,-25 0-16,23 0 24,-4 0-40,-1-4 32,-11 4-32,-7 0 16,20-5-72,-16 5 72,3 0-32,-1 0 40,-6 0-8,4-4 64,0 4-32,0 0-16,1 0-16,-5 0 0,4 0-40,2 0 40,0 0-8,11 0 8,-17 0 0,4 0-16,17 2-32,-5 0 40,1 3-64,-17-5 72,19 2-64,0 0 8,1 0 8,-1 0 0,-19-2 48,21 2-32,-2-2 8,-3 0-56,1 0 56,-17 0 24,17 0-24,-11 0 24,15-4 8,-15 0 32,-6 4-40,16-4-16,-11-3 8,1-9 8,0 11-24,-6 5 24,6-6 8,-1 0-40,1 0 56,0 0-24,-6 6 0,6-7 0,0 1 32,1 2-56,-1 0 24,-6 4 0,6 0 0,0-4-24,1-1 48,-1 5-72,-6 0 48,4-4 0,0 4-8,0-4 16,1 4 32,-5 0-40,0-4 8,0-2 8,4 2-32,0-13 8,-4 17 8,4-4 0,0-3 8,0 1 16,3 0 0,-7 6-24,6-6 24,0 2-16,0-1 8,1 1 32,-7 4-48,20-6 8,-13 2-32,18 0-8,-3 4 0,-22 0 32,30 0-48,5 0 24,2 0-16,3 2 32,-40-2 8,42 2 0,1 2 8,-3 0-8,-1-2 0,-39-2 0,38 2 0,-7-2 0,-2 2 16,-6-2-16,-23 0 0,17 0 0,-11 0-16,0 0 16,0 0-24,-6 0 24,4 0 0,-4 0-8,-4 0-24,-14 0 16,18 0 16,-21 0-24,-6 0 24,-2 2-48,-7 5-184,36-7 232,-37 6-696,-3 11-672,-3-11-609,-3 11 209,46-17 1768,-50 6-1368,-2 10-4530,52-16 5898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5:16.45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19 80 10834,'0'0'0,"-4"0"224,-2-7-104,6 7-120,-6-16 88,4 16-8,2-4 0,0-1-32,0 5-48,21 0 56,-3-4 16,5 4-32,6 0 16,-29 0-56,34 2 40,7 5-16,5-1 24,6 10-24,-52-16-24,60 7 8,5 11 8,8-11 8,6 11 8,-79-18-32,83 7 24,2 11-32,0-11-8,3 1-8,-88-8 24,91 6 0,5 0 0,4-4 0,2 0 16,-102-2-16,108 0 8,4 0 88,7-6 32,8 0 56,-127 6-184,131-19 200,2 15 8,6 0 24,3-2-32,-142 6-200,143-7 184,5 1-8,2 2-8,-3 0-8,-147 4-160,150 0 193,-4-4-17,-5 4-24,-1 0-24,-140 0-128,133 0 96,-4 0-48,-4 0-16,-3 0 56,-122 0-88,123 0 72,-2 0 16,-3 0 8,3 0-8,-121 0-88,119 2 80,-3 0-8,-2-2 8,-3 2-80,-111-2 0,106 2 8,-2 0 24,-4-2 24,-3 2 0,-97-2-56,96 0 56,-2 0-24,-3 0 0,-1 0 16,-90 0-48,87 0 56,3 0 0,-3 2-24,-2-2 8,-85 0-40,81 0 24,1 2 0,-6 0 8,1 1 0,-77-3-32,75 2 32,-2-2-40,-2 2 8,-2-2 0,-69 0 0,66 0 24,-1 0 16,-1 0 32,-4 0-40,-60 0-32,59 0 64,-1 0-8,-2 0-16,2 0 48,-58 0-88,59 0 48,1 0-8,-4 0 0,-2 0-56,-54 0 16,52 0 24,-2 0-16,-2 0-8,2 0 24,-50 0-24,50 0-8,-2 0 16,4 0-16,-2 0 32,-50 0-24,54 0-16,2 0 8,0 0 32,0 0-40,-56 0 16,54 2 24,4 0-8,-1 0-16,1-2 8,-58 0-8,58 2 32,0 0 8,1-2 0,-3 0-40,-56 0 0,56 0 24,0 0-24,0 0 0,-2 0 24,-54 0-24,52-4-8,-6 0 64,-4 0-24,-5 4 16,-37 0-48,36-7 80,-3 1-48,-4 0 24,0-11 8,-29 17-64,25-4 40,0-2-16,-2-11 16,0 13-32,-23 4-8,25-6-8,-2 0 8,0-1 0,-3 1 0,-20 6 0,21-4 16,-2 4 24,0 0-40,-1-4 8,-18 4-8,7 0-48,11 0 32,-12 0 16,1 0 0,-7 0 0,16 0 32,-11 2-8,11 0 0,-12-2-16,-4 0-8,17 0 24,-13 0-32,13-4 8,-13-2-16,-4 6 16,6-7-32,0 1-24,1 0-32,-3 2-56,-4 4 144,4 0-176,2-4-8,-2 4 16,1 0-16,-5 0 184,6 0-208,0 2 24,0 0-16,1 4 16,-7-6 184,6 6-136,-2 0-56,-4 1-112,0 1-128,0-8 432,0 8-545,0 9-55,0-13 56,0 4 40,0-8 504,0 9-376,6-3 48,0-2 128,1-2 96,-7-2 104,16 0-104,-12 0 80,3 0-8,-1 0 0,-6 0 32,6-4-32,11 4 16,-17-4-32,4 0-24,0 4-40,-4 0 112,0 0-128,0 0-8,0 0-5489,0 0 5625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5:19.46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131 20 5465,'0'0'0,"-6"0"3953,-2 0-3465,8 0-488,-17 0 112,15 2-40,-4 2-16,2 2 8,4-6-64,-7 4 48,1-2 16,0 0 8,0 0 0,6-2-72,-4 3 48,-1-3 0,1 2-24,-2-2 0,6 0-24,-6 0 32,0 0 0,-3 0 8,3 2 8,6-2-48,-6 2 40,2-2-24,1 0 8,1 0-32,2 0 8,-2 0 24,2 2 0,0-2-48,7 2 32,-7-2-8,20 4-16,-3 0 16,4 0 0,4 1 0,-25-5 0,31 4 0,8 0 16,3 2-16,4-2 0,-46-4 0,52 4 24,0 1-48,2-3 40,4 2-16,-58-4 0,61 2-32,1 0 24,2-2-8,1 0 16,-65 0 0,62 0-48,3 0 32,-5 0 8,0 0-8,-60 0 16,61 0-8,-1-4 48,0 0 8,1 4-8,-61 0-40,58-4 80,0 4-64,-2-5 16,7 1 0,-63 4-32,58-4 16,2 4-8,3-4 8,-7 0-32,-56 4 16,58-4 0,3-1 0,-3 5 0,0 0 16,-58 0-16,58-4 8,1 4-16,-3 0 8,0-4-24,-56 4 24,54 0 8,-4 0 40,0-4-8,0 4 16,-50 0-56,48-4 80,-3 0 0,-1-1 0,0 1 16,-44 4-96,39 0 88,1-4 8,-5 4 0,3-4-16,-38 4-80,39-4 64,1 0 24,3-1-8,5 1 72,-48 4-152,48 0 96,6 0-24,0-4 0,2 0-56,-56 4-16,63-4 40,-1 4 0,7 0 8,4 0-16,2 0-32,-75 0 0,72 0 8,1 0 0,-2 0-24,0 0 56,-71 0-40,70 0 8,-3 2 0,-3 0 48,-1 0-48,-63-2-8,58 2 0,-2 2 8,2-2-16,-6 0 8,-52-2 0,48 3 16,-2-3 16,-6 0-8,-3 2 16,-37-2-40,35 0 8,-3 0 0,-1 2 16,-2 0-16,-29-2-8,29 2 32,2 0 0,3 0 8,-3 0-16,4 0 8,-2 0-24,5 2-16,-1 3 0,-37-7 8,38 6-40,-1 0 32,1 2-8,-3 1 8,-35-9 8,37 8 0,-1 0 0,-1-1 8,1-1-8,-36-6 0,35 6 16,2 0-8,1-1-16,-3 1 8,-35-6 0,36 2 0,-1 2 48,0-2-48,1 2 40,-36-4-40,37 0 40,3 0-64,1 0 88,3 0-56,-44 0-8,44 0 40,-3-4 16,3 0-40,-7 0 0,-37 4-16,38-4-16,-3 4 16,-2-5 0,3 1 0,-36 4 0,35 0 0,0-4 0,3 4-8,-1 0 8,-37 0 0,40 0 8,1 0-16,5 0-8,0 0-32,-46 0 48,48 0-48,0 0 0,2 2 16,2 4 8,-52-6 24,54 5-16,0-1 32,0 0-16,-2-2 24,-52-2-24,52 4 8,0-2-8,-2 0 24,0-2 8,-50 0-32,48 0 40,-1 0 0,-3 0 0,0 0 24,-44 0-64,41-4 64,-1 4-8,-3-4-24,-1 0 0,-36 4-32,35 0 16,1 0 16,-1-4 8,-2 4-24,-33 0-16,33 0 8,1 0 24,-1 0-32,0 2 8,-33-2-8,40 2 24,-1 0-56,3 0 88,0 0-40,-42-2-16,41 2-24,1 0 64,4 0-96,-3 0 72,-43-2-16,44 3 40,-2-1-16,-3 0 48,1-2-64,-40 0-8,37 2 16,-2-2 16,-1 0-24,-3 0 32,-31 0-40,31-4 25,-4 4-25,0 0 16,-2-5 0,-25 5-16,21 0 40,2 0 0,-2-4 16,-3 0-40,-18 4-16,21 0-16,-2 0 32,0 0-48,-1 0 48,-18 0-16,19 0 0,4 0-16,2 0 40,0 0-24,-25 0 0,25 0 24,4 0 16,-2 0-40,2 0-24,-29 0 24,29 0-8,2 0 8,1 0 8,-1 0 24,-31 0-32,29 2 0,0 0-8,-2-2 16,2 0-24,-29 0 16,29 0 16,0 0-24,-1 0 16,-1 0 40,-27 0-48,25 0 40,-1 0 24,-1 0-32,0 0 64,-23 0-96,27 0 24,-2 0-16,0-4 16,0 4-40,-25 0 16,25 0 32,-2 0-8,2 0 0,-2 0-8,-23 0-16,25 0 32,-2 0-32,0 0 24,-1 0-24,-22 0 0,21 0 8,2 0-8,0 2 0,-2-2 24,-21 0-24,23 0 8,-2 0 24,1 0-16,-1 2 0,-21-2-16,21 2 0,0-2 16,-5 0-16,1 0 16,-17 0-16,17 0 16,-11 2-8,17-2 16,-17 3-24,-6-3 0,23 2 8,-17-2-8,0 0 16,11 0-32,-17 0 16,0 2 24,6 0-16,-1-2-8,1 0 16,-6 0-16,6 0-24,0 0 48,1 0-24,9 0 0,-16 0 0,4 0 8,3 0-8,11 2 24,-11 0-40,-7-2 16,16 2 24,-10-2-16,1 0 40,11 0-16,-18 0-32,5 0-16,1 0 32,0 0-16,-2 0 8,-4 0-8,4 0 48,0 0-32,-4 0 8,0 0-32,0 0 8,0 0 16,0-4 0,5 4-16,-5 0 24,0 0-24,4 0 0,0 0-24,-4 0 0,4 0 32,-4 0-8,0 0-40,0 0 64,4 2-40,-4-2 16,0 0 16,0 2-40,-2 0-8,2-2 32,-6 2 8,0 0-8,-13-2 0,13 0 16,6 0-16,-23 0-16,2 0 8,-2 0 32,-8 0-24,31 0 0,-35-4 16,-3 0-16,-8 0 0,3 0 0,-3-1-32,-2 1 48,2 4-48,1-4 16,-1 4 8,4 0 8,5 2-48,10 0-136,27-2 184,-17 7-480,13 9-425,4-10-375,4 15 80,-4-21 1200,25 19-912,6 4 304,23 2-4610,-54-25 5218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5:22.76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134 121 8553,'0'0'0,"0"0"0,-4 0 744,-5-4-679,-7 4-17,12-4 24,-5 4-32,1 0-8,-11 0 16,15 0-40,4 0-8,-8 0 24,-9 2-8,11 0-8,0 2 16,6-4-24,-9 5 16,3 1-8,0 0 0,4 11 24,2-17-32,0 4 40,0 2-24,18 2 16,3-1 8,-21-7-40,27 4 40,7-2 32,5 0 40,5-2 8,-44 0-120,48 0 144,1-4 8,6 0 48,1 0 48,-56 4-248,58-5 232,4 1 32,3 0 0,-1-2-32,-64 6-232,69-6 296,0-1 16,3 1 0,5 2 8,-77 4-320,77-6 320,2 2-64,3-1-8,-1 1 25,-81 4-273,85-4 240,0 0-16,3 4-24,-1 0-56,-87 0-144,87 0 160,1 0 8,-3 0 8,0 0 8,-85 0-184,82 0 144,-1 0-32,-2 2 40,2 0-80,-81-2-72,81 2 128,-4-2 0,-2 2-40,-2-2 16,-73 0-104,72 0 104,3 0 0,0 0 0,0 0 0,-75 0-104,75 0 56,0 0-8,2 0 32,0 0 24,-77 0-104,81 0 96,-2 2 8,0 0-48,4 5-24,-83-7-32,83 2 64,3 2-8,-1 0 8,-2 0-24,-83-4-40,81 6 48,1-4-32,-1 1 40,2 1 8,-83-4-64,81 2 72,2 0-24,0 0 8,1-2 64,-84 0-120,83 0 72,0 0 64,-2 0-15,2 0-41,-83 0-80,86 0 96,-1 0-8,2 0 0,-1 0-32,-86 0-56,83-4 56,-2 4-32,2 0 0,-2 0 0,-81 0-24,79 0-40,-2 0 16,0 0-40,-2 0 56,-75 0 8,75 0 24,2 0 24,0 0 0,2 0-48,-79 0 0,79 0 0,6 0-8,-1 0-32,1 0 16,-85 0 24,85 2 0,-4 0-16,0 0 48,-1 4-24,-80-6-8,79 4 24,-5-1-24,3 1 24,-2-2-8,-75-2-16,73 2-48,0-2 48,-2 0 8,-3 0-16,-68 0 8,67 2 0,-3-2 0,1 0-16,1 0 40,-66 0-24,65 0 24,1 0-24,-3-4 16,-1 4-56,-62 0 40,63-4-24,-1 4 0,1-5-16,3 1 64,-1 4-8,-65 0-16,66-4-16,-1 4-16,-1 0 16,3-4 16,-67 4 0,62 0 48,0-4 16,1 4-64,-5 0 40,-58 0-40,60-4 8,-1 4-16,-1 0-8,6 0 8,-64 0 8,65 0-24,2 0 8,-3 0 40,-2 0-56,-62 0 32,61 0 8,1 0-8,1 0 0,1 0 0,-64 0 0,67 0 0,-5 0 24,5 0-32,-3 0 64,-64 0-56,62 0 0,3 0 0,-5-5 40,1 5-16,-61 0-24,58-4 16,-4 4 16,0-4-56,-2 0 16,-52 4 8,50-4 8,2 4-16,0-4-32,-2 0 40,-50 4 0,52 0 8,-2-5-8,-2 5 32,0 0-48,-48 0 16,45 0 16,-1 0-48,2 0 8,2 0 40,-48 0-16,43-4-24,5 4-24,-2 0 8,-2 0-56,-44 0 96,43 0-88,-1 0 112,-1-4-32,-3 4 80,-38 0-72,37 0 8,-1 0-56,-1-4 48,-4 4-56,-31 0 56,34 0 24,-3 0 8,-2 0-16,0 0-16,-29 0 0,27 0 0,-2 0-16,2 2 8,-2-2 16,-25 0-8,27 2 0,-2 0 16,0 0 16,-2 0-16,-23-2-16,23 2 8,0-2 32,0 0-56,-1 0 96,-22 0-80,23 0 8,-2 0-8,0 0 0,-2-4-96,-19 4 96,6 0 24,15-4-40,-15 0 56,0 4 32,-6 0-72,17 0 40,-13-4-40,2 4-16,0 0-32,-6 0 48,17 0-24,-13 0 24,2-4-64,11 4 64,-17 0 0,4 0-8,15 0 8,-15 0 40,15 0-32,-19 0-8,6 0 0,15 0 24,-4 0-24,1 0 16,-18 0-16,23-5 8,0 5-16,0 0-32,0-4 64,-23 4-24,25 0-24,-4-4 16,1 4 40,-1-4-96,-21 4 64,23 0 64,-4 0-72,-2 0-32,-11 0 80,-6 0-40,19-4-24,-15 4 32,12-4 16,-16 4-8,0 0-16,7-5-16,-1 1-72,0 0 16,-2 4-8,-4 0 80,6-6-48,1 0 48,-3-1-16,2 1-8,-6 6 24,6-4-40,1 0 56,9-2-64,-12 1-185,-4 5 233,19-6-600,-2 2-720,-1 4-1192,3 0 103,-19 0 2409,6-6-2040,17 6-4234,-23 0 6274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5:28.92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7 256 8473,'0'0'0,"0"-6"128,-2 0-120,2 6-8,0-4 0,0 0 16,-2 4-16,0 0 32,2 0-32,0 0 40,0 0-8,0 0 0,0 0 0,0 0-168,6 0 304,0 0-144,15-5 16,-2 1 16,-19 4-56,25 0 40,4-4-8,4 0-16,7 0 40,-40 4-56,41 0 24,5-6 8,0 1-16,4 5-40,-50 0 24,50 0 8,0 0 32,2 0-24,2 0 8,-54 0-24,54 0 8,2 0-56,0 0 40,0 0 8,-56 0 0,57 0-16,-1 0 48,0 0-8,-2 0-8,-54 0-16,52 0 8,-2 0-16,-4 0 8,-5-4 8,-41 4-8,40-4 16,-5 4 24,-2 0 8,-1 0-23,-32 0-25,31 0 56,-4-4 16,2 4 24,-2-4 48,-27 4-144,27-4 168,-2 4 24,0-7 64,-2 3-24,-23 4-232,25-4 184,-2-2 16,2 0-48,-2-1 16,-23 7-168,23-16 176,-3 16-72,3-5 40,-2 1-64,-21 4-80,21-4 64,2 0 16,0 0-40,-1 4-8,-22 0-32,21-4 24,2 4-24,-2 0 80,0 0-72,-21 0-8,21 0 56,1 0-32,1 0-88,0 0 48,-23 0 16,23 0-64,2 0 40,0 0-16,0 2 8,-25-2 32,27 6 16,2 2 32,0 1 8,5-3 0,-34-6-56,35 6 40,0 0 8,1-1-16,3-3 24,-39-2-56,40 2 72,-1 0 16,5 0 24,0-2 32,-44 0-144,43 0 128,1 0 16,0 0-32,3-4-24,-47 4-88,48-4 72,0 4-8,0-5 0,0 5-24,-48 0-40,48 0 24,-3 0 32,3 0-40,0 0 8,-48 0-24,50 2 32,0 1-56,0-1 24,0-2 40,-50 0-40,50 2-24,0-2 8,-4 2 16,-3 0 0,-43-2 0,44 2 56,0-2 16,-1 2-40,-1-2 8,-42 0-40,39 2 72,5-2 24,-2 0 9,-1 0-33,-41 0-72,40 0 56,-1 0-8,1 0-8,-1 0 24,-39 0-64,40 0 64,-1 0-16,3 0 0,-2 0 16,-40 0-64,39 0 24,3 4 40,-3-2-72,-1 2 16,-38-4-8,39 3 8,-1-3-16,1 0 16,1 0 16,-40 0-24,37 2 40,1-2 8,-1 2-8,-2-2-16,-35 0-24,36 0 0,-3 0 0,2 0 8,-3 2 24,-32-2-32,33 0 24,0 0 16,0 2 16,3-2-48,-36 0-8,35 2 48,1 0-40,-1 0 16,0-2 40,-35 0-64,36 2 32,1-2 40,-2 0-16,3 0-32,-38 0-24,37 2-40,1-2 48,-1 0-40,1 0 72,-38 0-40,39 0 48,3 0-40,-3 0 88,3 0-96,-42 0 0,39-4 48,-1 4-40,-3-4-24,1 4-24,-36 0 40,35-4 16,-2 0-16,-2 4 8,1 0-16,-32 0 8,31-5 8,0 1 8,0 4-32,3 0 32,-34 0-16,31-4 0,2 4-16,2-4-16,1 0 32,-36 4 0,37 0-24,3 0-8,3 0 0,1 0 8,-44 0 24,46-4 0,2 4 0,0-4 24,2 4-32,-50 0 8,52-5-16,0 5 16,0-4 0,0 0-8,-52 4 8,49-4 32,3 0-8,-2-3 8,0 3 48,-50 4-80,48-4-16,-4 0 8,0 0-8,-3 0 8,-41 4 8,40-5-24,-1 1 24,3 4-8,1 0-16,-43 0 24,42 0 16,0 0-40,-1 0 16,1 0-48,-42 0 56,44 0-16,-3 2 8,1 0 0,-1 1 24,-41-3-16,44 2 16,0 0 0,-1 4 8,1-4-8,-44-2-16,44 6 8,0-2-8,-3 1-24,3-3 24,-44-2 0,43 6 0,-1-4 32,-2 0-16,-1 0-8,-39-2-8,40 0 0,1 0 0,1 2 24,2-2 16,-44 0-40,39 2 16,1-2-16,-5 0 8,0 2-8,-35-2 0,36 0 24,-3 0-16,2 0-40,3-4 32,-38 4 0,37 0-32,3 0 64,-1 0-8,1 0-16,-40 0-8,39-4-24,3 4 16,-3 0-16,1 0 72,-40 0-48,37 0 40,1 0-16,-1 0 24,3 0-64,-40 0 16,37 0 48,1 0-64,-1 0 48,-1 0-40,-36 0 8,35 0-8,-4 0-16,0 0 16,1 2 16,-32-2-8,29 2 8,2-2 40,2 2-72,0-2 16,-33 0 8,36 2-48,1 3 24,3-1 40,1 2-16,-41-6 0,44 6-16,0 0 16,-3-3-8,-1 1-88,-40-4 96,39 2-104,-1 2-72,1 2-48,1-2 8,-40-4 216,39 7-232,-1-3 8,-1 0 56,1-2 7,-38-2 161,37 2-112,-4 2 8,1-2 8,-3 2 40,-31-4 56,29 0-24,-2 0 32,2 0 0,-4 0 0,-25 0-8,25 0 16,0 0-56,-2 0 40,0-4-16,-23 4 16,21 0-16,0 0 24,-1 0-8,3 0-40,-23 0 40,21 0 40,0 0-16,2 0-24,-2 0 112,-1 0-112,-20 0 0,21 0 32,0 0-48,-2 0-32,-19 0 48,18 0 0,-1 2-40,2-2 48,-1 2-8,1-2-32,-19 0 32,21 3-8,0-3 16,0 2-16,1-2 24,-22 0-16,23 0 32,4 0-32,0 0 0,3 0 24,-30 0-24,29 2-24,-2-2 72,0 0-64,0 0 32,-27 0-16,29 0 16,-2 0-24,0 0 56,0-4-32,-27 4-16,27-5 0,-4 5-16,2-4-16,-4 0 48,-21 4-16,21-4 8,-1-2-8,-3-13 24,4 19-48,-21 0 24,21-4 0,-1 0 24,3 4-40,0 0 8,-23 0 8,25-5 0,2 5 8,0 0-40,0 0-24,-27 0 56,27 0-192,2 3-56,-2 1 0,3 2 48,-30-6 200,29 4-128,0-2-8,2 2 72,-2-2 8,-29-2 56,31 3-8,-4-3 104,0 2-96,-4-2-8,-23 0 8,25 0 0,-4 0-48,-2 0 48,-3 0 32,-16 0-32,7 0 0,16 0 16,-17 0-56,10 0 16,-16 0 24,7 0 0,9 0 0,-11 0 0,11 0 0,-16 0 0,4 0 0,0 0-16,3 0 32,-1 0-24,-6 0 8,6 0-16,0 2 32,1-2-32,-1 2 16,-6-2 0,6 0 0,0 0 0,13 0 0,-15 0-16,-4 0 16,19 0 0,-13 0-24,19 0 48,-6 0 16,-19 0-40,21 0 16,0 0 8,-1 0-48,1 0 24,-21 0 0,19-4 24,0-1-48,-1-1 24,3 0-16,-21 6 16,23-4-8,-2 0 16,4 4 8,2-5-32,-27 5 16,25 0 24,0 0-16,0 0 0,-4-4-32,-21 4 24,22 0-80,-1-4 64,0 4 72,2 0-40,-23 0-16,25-4 48,0 4-24,6 0-96,-2-4 96,-29 4-24,33 0 0,-1 0-32,-3 0-16,-2 0-24,-27 0 72,25 0-32,0 0 24,2 0 56,2 0-8,-29 0-40,35 0 8,3-4 16,1-3-24,-1 3 0,-38 4 0,35-4 0,-2 0 8,1 4 0,-5 0 24,-29 0-32,29 0 40,2 0-8,2-4-16,1-2 24,-34 6-40,39-17-16,1 13 0,1 0 16,-1-1-40,-40 5 40,37-4 24,-1 4-32,-3 0 8,-2-4 0,-31 4 0,35 0-24,5-4 56,0-2-40,5 2-16,-45 4 24,44-5-16,-2 5-8,1 0 16,3 2 40,-46-2-32,50 3-8,2-1-32,6-2 0,0 0 0,-58 0 40,59 0-24,-3 0 8,-2 0 16,-4 0 16,-50 0-16,52 0-8,2 2-8,4-2 16,5 0-16,-63 0 16,62 0 24,0 0 8,1 0-24,-5 0-16,-58 0 8,56 0-16,2 2-24,-1 0 24,1 0 8,-58-2 8,60 0 8,1 0-8,-3-4-8,-2 0-24,-56 4 32,54 0-48,0 0 0,2 0 16,5 0 32,-61 0 0,62 0-16,3-5 32,-3 5-16,-2 0-24,-60 0 24,54 0 24,0 0-40,1 0 8,-1 0 24,-54 0-16,58 0-8,2 0 16,-2 0-24,1 0 0,-59 0 16,52 0-24,-7 0 16,-1 3 16,0-3-40,-44 0 32,46 0-24,1 0 8,1 0-32,-4-5 40,-44 5 8,42 0-64,-5 0 16,-2 0 48,1 0-48,-36 0 48,35 0 16,3 0-8,1-4-16,-1 4-16,-38 0 24,37 0-16,-4 0-32,1 0 32,-5 0 24,-29 0-8,29 2 24,-2 0-24,2 0-24,-2 1 16,-27-3 8,25 2-32,0 0 24,-2 0 16,0 0-16,-23-2 8,23 2-24,2 0 8,4-2 8,0 0 8,-29 0 0,27 0 0,0 0 0,-4 0-32,-2 0 16,-21 0 16,22 0 16,1-4-16,-2 4 24,2-6-40,-23 6 16,19 0-8,2 0-24,-3-5 24,-1 5 8,-17 0 0,19 0-8,-13 0 8,15 3-16,-17-1 40,-4-2-24,6 0-32,11 2 24,-17 0-8,4 0-8,-4-2 24,6 2 40,-2 0-56,0-2-8,1 2-64,-5-2 88,6 2-56,0 0 32,0 0 16,1 0 16,-7-2-8,16 2 0,-12 1 32,3-1-16,13-2 32,-20 0-48,7 0 16,20 0-32,-7 0 8,5 0 16,-25 0-8,25 0-8,5 2 0,1-2-16,-2 0 8,-29 0 16,31 0 0,-4 0 8,0 0-8,-2-4-16,-25 4 16,25 0-48,-4-5 40,2 1 0,-5 4 32,-18 0-24,21-6 48,0 0-48,-2-13 16,0 15 32,-19 4-48,18-6-8,-1-13 24,2 15-8,-13-13-24,-6 17 16,21-4 16,-15 0 24,11 0-32,-13-1 24,-4 5-32,16 0 0,-11 0-48,1 0 0,0 3-16,-6-3 64,6 6-272,-2 2-416,3-2-80,-3 1-1,-4-7 769,0 16-608,0-16 304,0 19-4473,0-19 4777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6:23.80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1 331 10394,'0'0'0,"0"0"64,0 0 48,4 0-72,2-4 0,0-1 0,15 1-56,-21 4 16,6-4 24,13 0 8,-2 0-8,1 0-8,-18 4-16,21 0 24,4-4-16,2-1 32,4 1 24,-31 4-64,34-4 0,3 0 40,3-2-24,-1-1-64,-39 7 48,40-6 24,1 2-24,3 0 8,2 4-8,-46 0 0,48-4 16,4 0-16,2-1-8,6 5 32,-60 0-24,60-4 8,3 4-8,3 0 16,3 0-8,-69 0-8,71 0 8,4 0 16,-1 0 48,-1 0-32,-73 0-40,77 2 56,0-2 24,4 0-32,-2 0 24,-79 0-72,79 0 48,-2-4 0,-2 0 16,-2 0-16,-73 4-48,73-4 48,0-3 0,2-9 32,-7 12 24,-68 4-104,71-17 16,0 13 80,-5-13-16,3 11 32,-69 6-112,66-19 112,-3 13 40,-3-17 0,1 17-48,-61 6-104,58-6 152,6-11-96,5 17-24,0-4 8,-69 4-40,66-4 72,-1 4-56,-7 0 48,0 0-24,-58 0-40,58 0 24,1 0-8,3 0-16,0 0 24,-62 0-24,61 0-16,-3 0 40,-4 0-16,-2 0 24,-52 0-32,52 2 64,-2-2-16,0 2 16,-2-2 16,-48 0-80,46 0 40,-1 0 0,-3 2 24,0-2-40,-42 0-24,39 0 48,-2 2-24,3-2-40,2 0 32,-42 0-16,43 2 16,3 0 8,-2 2 8,-1 3-32,-43-7 0,46 6 8,-2 0 0,4-2-16,-2-2 16,-46-2-8,49 0-16,1 2 24,2-2 16,0 0-24,-52 0 0,54 0-40,1 0-24,1 0 8,0 0-48,2 0 120,-58 0-16,58 0 16,1 0 24,-3 0-48,-2 0 0,-54 0 8,50 0-32,-2-4 32,-1 0 72,1 0-48,-48 4-24,48-4 40,2 4-56,-2-4 16,2 4 0,-50 0 0,50 0-8,0-5 16,0 5-16,2-4-8,-52 4 16,54 0 8,0 0-16,2 0 16,0 0-16,-56 0 8,56 0-24,3 0-16,-1 0 32,-2 0 8,-56 0 0,56 0 0,2 2 8,-3 0-8,-1 0 0,-54-2 0,52 7 32,-2-1-16,-5-2 16,-1 2-32,-44-6 0,42 4 0,-3-1 0,-1 3 0,-5-2 32,-33-4-32,35 6 0,-4 0 32,-1 1-56,-3-1 8,-27-6 16,25 6 0,-1-2-32,1 3 72,-2-3-8,-23-4-32,21 6 24,-2 0-8,-13 0 16,15 3-40,-21-9 8,4 6 8,2 2-48,1-1 72,-3-1-16,-4-6-16,0 4 32,0-2 105,-2 2-89,-5-2 88,7-2-136,-20 2 40,-1 3-48,-6-3 8,-9 2-48,36-4 48,-41 4 24,-11 0-16,-6-2 8,-9 0 0,67-2-16,-75 2-8,-8 0 32,-13 0-24,-8 3 0,104-5 0,-116 4 48,-11-2-16,-4 2 32,-5-2 16,136-2-80,-139 0 40,-7 0 16,-3 0-16,-1 0-8,150 0-32,-152 0 32,2 2 0,1 2 8,1 3 16,148-7-56,-146 8 56,5 9-72,-3-13 40,5 12 0,139-16-24,-137 7-8,1 13-32,7-11 120,5 12-104,124-21 24,-125 8 96,0 13-40,4-15-80,3 13 48,118-19-24,-117 8-64,-1 11 120,-1-11-72,5 0 8,114-8 8,-115 7 24,7 1-48,2-4 0,2 2 56,104-6-32,-102 7 16,4-3 8,3 2 56,3-4-56,92-2-24,-85 2 64,1 0-48,5-2-80,-2 0 72,81 0-8,-77 0-48,2 0 64,5 0 104,1 2-120,69-2 0,-64 2 0,3-2 8,5 2-48,2-2 48,54 0-8,-52 0 16,6 0-8,3 0 24,3 0 8,40 0-40,-33-4 48,2 4-40,6-4-24,0 4 16,25 0 0,-21-4-16,2 4-24,0-4 56,13 0-24,6 4 8,-19-5 0,15 1 64,-2 4-64,2-4 0,4 4 0,-2-4 0,0 0-64,0 0 64,2-3-88,0 7 88,0-4 0,6 0-24,0 0-8,15 0 80,-21 4-48,6-4-56,21-1 56,0 5-56,4-4 24,-31 4 32,38 0-32,6-4-16,3 0 8,10 4-16,-57 0 56,58-4-32,8 0 32,5 4-8,4-5 16,-75 5-8,81-4 0,6 0-8,3 0 8,6 0-48,-96 4 48,93-6-40,5-11 8,-2 13 0,-1-13 0,-95 17 32,102-4-24,-2-13-48,6 13 64,2-15 16,-108 19-8,113-6 40,3-17 8,7 7-40,2 9 0,-125 7-8,125-25-8,4 9 16,0 10-16,0-17-56,-129 23 64,133-7-24,2-13 24,-2 16 0,2-3 56,-135 7-56,135-16-8,1 9 40,-1-11-24,-4 11-16,-131 7 8,127-18-16,-2 11-24,-3-15-24,3 15 40,-125 7 24,125-20 16,-2 13-8,-3-9-16,1 11 16,-121 5-8,117-6-24,-1 0 16,-1 0 16,-7 0-40,-108 6 32,108-5 16,-4 1-80,-2 4 40,-2 0-8,-100 0 32,95-4-56,1 4 72,-7 0-32,1 0 16,-90 0 0,85 2 0,3 0-8,-5 2 0,0-2 8,-83-2 0,77 3 8,-2-1-8,-2 0 0,-3 0 8,-70-2-8,73 4-16,-4 0 0,0 2 32,1 1-16,-70-7 0,69 6 0,2 10 32,1-9-16,-3 9 16,-69-16-32,71 7 64,0 11-40,1-11 8,3 11-8,-75-18-24,75 7 16,0 1 16,0 8-8,-4-11-16,-71-5-8,70 6 24,-1 11-24,2-11 8,-5 2 24,-66-8-32,65 17 48,-1-11-8,-1 2-8,-3-1-8,-60-7-24,60 16 0,-1-14 24,-3 4-40,-2 1 104,-54-7-88,54 6 0,0 0 0,-2 0 24,0 3-144,-52-9 120,52 16-16,0-11 16,0 1-16,-4 2 88,-48-8-72,44 6 0,-3 1-16,-8-1 32,-3-2-72,-30-4 56,20 2 0,-3 0 0,-13 0-8,2 0 0,-6-2 8,0 0 32,0 0-24,-4 0 8,-21 0 24,25 0-40,-29 0-24,-10 0 40,-13 0-32,-15 0 16,67 0 0,-77 0 16,-10 0-40,-11 0 0,-4 0-72,102 0 96,-112 0-120,-9 0-24,-8 0-16,-6 0 32,135 0 128,-142 0-128,-1 2 40,-7 1-1,-4-1-31,154-2 120,-158 2-104,2 0-40,-2 4 48,2-2 8,156-4 88,-156 6-40,2 1 0,0-3 8,4 4 0,150-8 32,-145 17-80,3-11 48,7 13 0,4-13 24,131-6 8,-127 21 8,6-13 16,5 11 24,10-13-16,106-6-32,-102 6 72,4 3-72,2-3-64,5 0 72,91-6-8,-85 4-80,5-2 96,8 0 8,5 0-8,67-2-16,-62 3 16,1-1-16,9 0 0,5 2-8,47-4 8,-40 6 8,7-2 16,8 0-8,8-1 8,17-3-24,-4 4-24,0-2-8,4 4-56,4-2-24,-4-4 112,23 4-80,6-2-32,10 0 80,11 1-16,-50-3 48,61 2-40,9-2 48,12 0-56,9 0 56,-91 0-8,102 0-16,12-5-16,9 1 40,6 4-8,-129 0 0,135-4-8,5 4 0,5-4-16,5 0-16,-150 4 40,152 0 0,4 0-16,2-4 56,0 0 88,-158 4-128,158 0 24,3-5 24,-8 1-32,1 0-56,-154 4 40,150-6 64,-4 0 24,4-13 8,-5 13-40,-145 6-56,142-19 64,-1 15-24,-2-13-32,-3 13 144,-1-2-96,-135 6-56,133-21 80,0 17-32,0-3-104,-133 7 56,131-6 0,0 0-32,-4 0 72,-4 2-48,-4-1 8,-119 5 0,112 0-24,-8 0-8,-4 0 72,-9 0 0,-91 0-40,86 0 48,-7 0-24,-9 0-8,-9 0 0,-61 0-16,56 0 24,-6 0-24,-6 0 24,-5 3-24,-39-3 0,35 4 0,-8 2 8,-2 0-32,-8 0-96,-17-6 120,4 19-504,0-2-424,-4 12-5777,0-29 6705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6:25.97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0 315 8145,'0'0'0,"28"2"1825,-28-2-1825,33 2 88,15 4-40,0 1-24,6-1 80,2 0-56,-56-6-48,58 2 32,6 0 32,5-2 8,6 0 8,-75 0-80,77 0 104,6 0-8,-2-6 40,5 2 40,-86 4-176,85-6 160,0-1 8,5 3-24,-3 0 8,-87 4-152,85 0 152,5-4 8,-1 4-40,1-4-80,-90 4-40,85-4 64,-2-1-40,0 1 16,1 0 32,-84 4-72,83-4 40,-4 0-40,0 0 24,-4-1-8,-75 5-16,73-4 24,1-2 56,-3 2-40,-4-2 8,-67 6-48,68-7 80,-3 3 0,4 0 8,-1 4 8,-68 0-96,67 0 72,-1-4 8,-1 4-16,-5 0 8,-60 0-72,58 0 72,1 0-8,-3 0 24,2 2-72,-58-2-16,58 0 88,-1 0 16,1 0-32,2 0 136,-60 0-208,62 0 89,3 0-89,-1 0 128,3 0-112,-67 0-16,65 0 64,-1 0 40,-2 0-48,3 0-24,-65 0-32,64 0 40,3 0-8,2 0-16,-3 0 24,-66 0-40,67 0 32,-1-4-8,1 0 8,2 4 0,-69 0-32,70-5 16,1 1-24,-2 4 0,-1-4-16,-68 4 24,69-4 0,-2 0 64,1 0 0,-1-1-8,-67 5-56,66-4 80,1 0 0,-1 0 24,3 0 8,-69 4-112,73-6 120,-2-1 16,-1 3-48,1 0 0,-71 4-88,65 0 112,1-4-48,1 4-88,-3-4 80,-64 4-56,65-4 48,-1-1-64,-1 5 96,3 0-136,-66 0 56,65 0-64,-1 0 96,3-4-48,-3 0 96,-64 4-80,67 0 32,-3 0 8,1 0-96,1-4 96,-66 4-40,69-4 104,-3 4-72,3-4 184,-2 4-152,-67 0-64,62-7 16,3 3 64,1 4 8,-3-4 16,-63 4-104,66 0 128,-3-4-32,-1 0-96,0 0 64,-62 4-64,65-5 56,-1 5 24,3 0 24,-1 0-48,-66 0-56,69 0 40,-4 0-32,-1 0 24,3 2-8,-67-2-24,70 0 40,1 3-32,0-1-96,2 2 64,-73-4 24,68 4-24,3 0 56,0-2 40,-3 0-48,-68-2-24,73 4 8,0 1-56,-2 1 40,-3-2-16,-68-4 24,69 2-8,-2 4 40,-1-2-24,-1 3 88,-65-7-96,64 2 16,-3 2-16,-3-2 16,2-2-72,-60 0 56,62 0 24,1-4-48,3 0 48,1 0-8,-67 4-16,62-5 8,3 1 64,-3 0-72,7 0 0,-69 4 0,69-4 32,1-2-136,1-11 72,2 13-40,-73 4 72,73-7-40,0-9 104,1 12-56,-3-3 72,-71 7-80,71-6 24,0-10 16,-3 11 8,-1 1-40,-67 4-8,66-16 0,-3 16 24,-1-5 0,-1 1 8,-61 4-32,54-4 40,0 0-40,-2 0 0,-2 4 8,-50 0-8,43 0 16,-1 0-16,-7 2-40,-6 0 32,-29-2 8,27 2-24,-6 0 8,-2 0 40,-13 0-32,-6-2 8,21 2-48,-17 3-8,2-1-16,1 2 40,-7-6 32,4 6-40,0 0 40,-4 1 0,0-1-24,0-6 24,-2 6-24,-2 2 72,-5 9 32,-9-13-16,18-4-64,-9 9 112,-11 7-136,3-10 16,-2 11-16,19-17 24,-21 6-32,1 3 16,-3 7 32,0-14-16,23-2 0,-25 7-24,-6 1 56,-7-2-56,-1 0 48,39-6-24,-44 5-56,-6-1 64,-6 0-8,-9-2-8,65-2 8,-74 2 48,-8 0-64,-3 0 8,-2 0-16,87-2 24,-94 2-16,-2 0-8,-8 1-32,-4-1 80,108-2-24,-112 2 48,0 4-24,-1 0-16,3 11-32,110-17 24,-106 6-32,2 13-24,2-11 56,2 13-40,100-21 40,-100 17-48,5-9 24,-1 15-56,-4-15 24,100-8 56,-96 19-24,-1-13 16,1 13-8,0-15-16,96-4 32,-93 8-56,-3 1 8,-6-3 0,2 0 48,100-6 0,-102 2-32,2 0-8,5-2 0,-1 0-16,96 0 56,-98 0-16,-4 0 32,2 0 16,-4-4 48,104 4-80,-106-4 56,2 0-24,0 0 32,-4-3-56,108 7-8,-106-6 0,0 2 0,2 0-24,6 0-80,98 4 104,-98-5-128,1 1-48,-3 4-80,-2 0 0,102 0 256,-102-4-296,-2 4 56,0-4-24,2-2 24,102 6 240,-110-7-184,1-9 8,-1 12 72,4-3 16,106 7 88,-100-16-96,5 16 24,1-6-16,7-1 72,87 7 16,-86-4-48,5 0 48,6 0-16,7 0-16,68 4 32,-65-4 0,9-3-16,2 3 32,2-2-32,52 6 16,-48-4-16,0 0 16,2-1 0,3 1-32,43 4 32,-44-4-88,2 4-225,5 0-215,2 0-184,35 0 712,-32 0-864,3 0 160,0 2 160,4 0-5169,25-2 5713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6:27.21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11 155 10018,'0'0'0,"-2"0"120,2 0-120,-4 0 72,0 0-24,4 0 0,0 0 16,19 0 0,-1 0 16,9 0-8,5-4-8,-32 4-64,39 0 48,5 0 88,6-4-8,8 4 40,-58 0-168,67 0 280,1-5-120,7 5 24,0 0-24,-75 0-160,79 0 96,4 0 24,2-4-16,3 4-16,-88 0-88,87-4 80,1 4 0,-5-4 8,0 0-16,-83 4-72,83-4 96,-4-3 16,-4 3-32,-2-2 32,-73 6-112,69-6 88,-3 0 8,-3-11 32,-3 13 8,-60 4-136,54-7 136,-6-11-16,-7 14-16,-5-3 0,-36 7-104,31-16 105,-6 16-17,-4-7-8,-15 3-16,-6 4-64,19-4 80,-19 0 24,0 4 16,0 0-16,0 0-104,0 0 96,-2 0-40,-5 2-16,-13 2-8,20-4-32,-17 6 48,-4 11-32,2-11-16,1 11 24,18-17-24,-21 8 0,0 13-24,2-4 8,1-9-64,18-8 80,-17 25-168,11-17-56,-11 13-120,13-15-145,4-6 489,-4 19-640,0-11-208,2 17-48,0-4 144,2-21 752,-3 19-5938,3-19 5938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6:38.58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3096 48 3120,'0'0'0,"196"0"2809,-196 0-2809,197 0 1136,47 0-632,-22 0 104,-33 7 72,-5-1 9,-3 0-97,-9-4-152,-5 0-184,-167-2-256,158 0 144,-13 0-48,-5-4-16,-11 0 32,-129 4-112,120-17 136,-11 13-8,-10-13-8,-9 13-56,-90 4-64,83-4 48,-4 0 0,-6 4-16,-7 0-8,-66 0-24,63 0 24,-3 0-8,-4 0-8,-2 0 16,-54 0-24,50 0-8,-4 0-16,-6 0 24,-5 0 0,-35 0 0,31 0-24,-10 2-8,-4 0 0,-13 0 0,-4-2 32,4 2 0,-4 4 8,0 1 40,-8-1 8,8-6-56,-27 6 48,0-2-8,-9 3-24,-5-5 16,41-2-32,-52 4 40,-7-2 8,-5-2 16,-9 0-24,73 0-40,-79-4 88,-8 0 40,-13-3 40,-4-9 32,104 16-200,-117-4 200,-5-13-40,-14 13-56,-13 0 24,149 4-128,-161-5 96,-11 5-24,-18 0 16,-5 3-72,195-3-16,-204 6 16,-12 0 0,-5 2 24,-1-1 0,222-7-40,-233 8 64,0-2-32,0-2 8,-5 3-16,238-7-24,-228 4 24,5-2 16,3 4-40,3 0 8,217-6-8,-210 7-16,2 11 16,15-1 57,10 2-9,183-19-48,-173 25 88,11 0-56,12-1-16,10 1-16,140-25 0,-124 25-16,18 0 16,14-2-32,21 0 24,71-23 8,-56 21-32,17-2 16,18-13-8,17 15 24,4-21 0,0 6 32,27 11-8,18-11 32,20-4-24,-65-2-32,89 2 56,22-2-32,20 0-8,21-6 8,-152 6-24,166-21-32,17 15 24,8-21-8,15 10 8,-206 17 8,213-17 24,9 1 16,7-1-8,4 11 0,-233 6-32,235-21 32,0 15 8,4-13-16,1 13-16,-240 6-8,237-6-8,-6-1-56,-9 1 32,-8 2 24,-214 4 8,206-6-16,-10-1 48,-13 1 0,-10-10-8,-173 16-24,160 0 24,-15-19-56,-9 13 0,-18-15 32,-118 21 0,106-6 0,-12-11 32,-19 13 32,-15-2-80,-60 6 16,44-21 48,-17 17 48,-21-3 16,-2 1 40,-4 6-152,-4-6 128,-29 0-40,-13-1-24,-20 1-8,66 6-56,-86-4 24,-22 0-16,-23 0 40,-17 4-8,148 0-40,-164-5 72,-19 5 24,-13-4-40,-14 4-48,210 0-8,-229 0 48,-4 2-16,-4 5 0,-6 1 32,243-8-64,-237 19 0,10-11-48,11 17-32,18-4-24,198-21 104,-181 25-144,19 2-24,10 2-136,13 0-152,139-29 456,-129 31-681,8-4 17,15 4 80,12 1-5833,94-32 6417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6:40.75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94 8681,'0'0'0,"0"0"0,38-6 3225,3 0-3017,13-11-136,-2 17 0,-52 0-72,46-6 80,2 0-32,2 1 32,2 1-24,-52 4-56,56 0 72,2 0-24,3 0 0,3 0 16,-64 0-64,67 0 24,-1 0 16,3 2 0,0 0 32,-69-2-72,70 0 104,3 0 32,0 0 8,-4 0 8,-69 0-152,68-4 144,-3 0 8,-1 0 0,3 0-23,-67 4-129,64-6 112,1 1 16,-5 1 8,-4 0-16,-56 4-120,58 0 128,-1-4-40,-1 0-8,0 4 0,-56 0-80,56 0 40,-2 0 24,0 0-32,0-4 16,-54 4-48,52 0 56,-2 0-24,2 0 40,0 0-24,-52 0-48,50 0 64,2 0 0,-2 0 0,0 0 16,-50 0-80,48 0 112,2 0-48,2 0-8,0 0-8,-52 0-48,54 0 40,0 0 8,0 0 8,0 0 8,-54 0-64,50 2 56,2-2-24,2 2-8,2-2 8,-56 0-32,57 0 40,5 0-32,0 0 40,-1 0-88,-61 0 40,66 0-8,-1 0 16,3 2-16,3 0 72,-71-2-64,71 2 24,0 2 16,-1-2-8,1 0-32,-71-2 0,71 2 80,4-2-48,-5 0-32,3 3 24,-73-3-24,73 0 24,-4 0-16,4 0 16,-1 0-32,-72 0 8,73 2-16,2-2 48,-2 0-16,0 0 32,-73 0-48,75 0 16,-1 0 8,8 0 16,-1 0 24,-81 0-64,85 2 16,2 2 0,5 2 8,4 2-32,-96-8 8,95 9 8,3 9-16,0-11-24,4 13-16,-102-20 48,102 17-56,0-9-16,0 13 16,-1-4 32,-101-17 24,100 6-8,0 13-8,-2-11-16,2 11-24,-100-19 56,95 8-32,-1 13-8,-2-13 32,-5 13-16,-87-21 24,85 6-48,3 11 8,-3-11-8,0 1-8,-85-7 56,88 8-32,-3 0 32,2 0 0,5-1 32,-92-7-32,89 8-24,5 0 40,2 1-16,-1-1-24,-95-8 24,98 17 8,-2-15-24,-1 4-32,1 2 0,-96-8 48,100 7-40,-2-1 16,-1 0 32,1-2 8,-98-4-16,98 2 8,2 0-8,-2-2-24,-1 0 8,-97 0 16,100 0-48,-2 0 24,0-4 0,-5 0-16,-93 4 40,92-4-32,0-2 0,-3-1-8,-2 1 40,-87 6 0,86-4 16,-3 0-16,0 0 8,4-1 8,-87 5-16,90-4 8,1 0 0,5 0 8,6 0-8,-102 4-8,102 0 48,0-4-32,-2 4-16,0-4 16,-100 4-16,99 0 0,-5-5 40,0 1 32,-1 4-16,-93 0-56,90-6 64,1 2-40,-1 0 8,-3-1-32,-87 5 0,85 0 16,1-4-16,-5 4-24,-2 0 32,-79 0-8,73 0-8,-7 0 8,-3-4 32,-7 4-40,-56 0 8,52 0 8,-4-4-32,-7 4 0,-1 0-8,-40 0 32,37 0-8,-3 0-16,-5-4-24,0 4 48,-2 0-32,-27 0 32,25 0 24,-2 2-24,-3 0 0,-1 0 8,-19-2-8,19 2 0,-2 2 16,-11 0-8,15-1-16,-21-3 8,6 2 8,13-2 16,-15 0-16,12 2 8,-16-2-16,7 0 24,-1 0-48,10 2 24,-11-2 32,-5 0-32,6 0 8,0 0 32,0 0-32,-1 0 0,-5 0-8,4 0 0,0-4 0,-4-1 16,0 1-8,0 4-8,0 0 16,0-4-16,0 4 8,0 0-40,0 0 32,4 0 0,-4 0-16,0 0 32,0 0-16,0 0-16,0 0 0,-2 0 0,2 0 16,-6 2 0,-3 0 24,-11 0-72,1 0 8,19-2 40,-19 3-32,-6 1 16,-2-2 40,2 0-16,25-2-8,-31 0 24,2 0-32,-7 0-8,-1 0 64,37 0-48,-44 0 24,-1 0-16,-5-4 48,-2 0-40,52 4-16,-52-5 16,0 1 32,0-2-24,2 2-16,50 4-8,-50-6 24,0-1-24,0 1-8,2-11 16,48 17-8,-50 0-8,4-4 8,5 0 0,1 0-24,40 4 24,-35 0 0,2 0 8,3 0 8,-1 0-32,31 0 16,-29 0-8,-2 0-40,-4 0 24,-3 0 24,38 0 0,-44 0-40,-6-4 40,-8-2-24,-8 1 0,66 5 24,-84-6-24,-13 0-8,-16 0 0,-18-13 24,131 19 8,-152-4-16,-16-13 16,-21 11 0,-19-13-24,208 19 24,-223-6 16,-14-13 16,-21 15 24,-6 0 48,264 4-104,-273-4 32,-1 4 8,5 2 8,-1 6-56,270-8 8,-266 19-56,1 0-48,3 1-56,8 5 16,254-25 144,-251 30-120,3-3-32,5 2 16,-5 0 56,248-29 80,-239 27-48,2 0 32,-2-2 16,4-4-24,235-21 24,-233 23-16,2-5-8,10-1-32,7 2-56,214-19 112,-208 8-256,6 17-288,9-6-281,10-1 65,183-18 760,-169 23-6513,169-23 6513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1:55.96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0 140 4472,'0'0'0,"0"0"681,0 0-681,0 0 664,0 0 16,0 0-32,0 0-48,0 0-3192,0 0 5840,0 0-2624,0 0-23,0 0-9,0 0-5657,0 0 10666,5 0-5105,-5 0-8,0 0 32,0 0-520,4 0 512,0 0 16,-4 0-16,6 0-39,-6 0-473,4 0 472,1 2-56,-1-2-16,0 3-72,-4-3-328,6 4 256,11-2-48,-13 2-72,2-2-16,-6-2-120,21 2 128,-15 2-16,15 2 64,-4-3-24,-17-3-152,18 6 208,5-2 40,2 2 0,2-2 24,-27-4-272,29 5 288,5-3-15,1 0-1,2 0 16,-37-2-288,42 2 248,2-2 24,1 0 32,3 0-40,-48 0-264,48-4 312,2 4-32,-2-4-48,0-1 16,-48 5-248,46-4 192,-1 4-24,1 0 16,-2 0-8,-44 0-176,43 0 112,-1 0 24,0 0-32,-1 0-48,-41 0-56,42 2 88,-3 0-32,1-2-32,-1 2 56,-39-2-80,42 3 32,0-1 8,6 0 0,-3 0 24,-45-2-64,48 0 40,0 2 40,-2-2 32,0 2-104,-46-2-8,45 0 72,3 0-8,0 0-7,2-4-1,-50 4-56,52 0 64,-2-4-48,2-1 40,0 1 24,-52 4-80,52-4 56,0 0 24,0 0-56,0 0 32,-52 4-56,54-5 88,-2 1-48,2 0 16,0 4-48,-54 0-8,54-4 40,0 4-40,0 0 48,3 0-8,-57 0-40,58-4-32,0 4 64,0 0-48,-4 0 32,-54 0-16,50-4 64,0 4-72,0 0 16,-4 0 8,-46 0-16,46 0-40,-1 0 40,-3 0 16,2-4-16,-44 4 0,41-5 48,3 5-48,-4 0 16,-3 0 0,-37 0-16,40 0-32,-3-4 64,7 4-32,-1 0-16,-43 0 16,44-4 16,2 4 24,0 0-64,1 0 80,-47 0-56,46 0 24,2 0-64,0 0 64,0 0-48,-48 0 24,50 0-16,0 0 32,0-4 24,-5 4-56,-45 0 16,46 0 56,-2 0-72,-3 0-8,-1 0 40,-40 0-16,35 0 0,3 0 40,-1 0 0,-2 2 0,3 0-64,-38-2 24,35 2-16,-1 0 16,3-2-40,-37 0 40,37 0 56,1 0-88,-1 0-48,1 0 24,1 0-16,-39 0 72,40 0-64,1-4 48,1 0 32,0 0-48,-42 4 32,43-4 32,3-3-32,0 1-72,4 0 88,-50 6-16,48-4 0,4 0 0,-2 4 16,4-7 8,-54 7-24,54-4 0,0 0 0,2 0 0,-56 4 0,52 0-56,-2-4 56,0 4-8,0-5-8,0 5 32,-50 0-16,52 0-16,-2 0 40,0-4 32,-5 0-24,-45 4-32,48-4-16,-2 0-40,-4 0 56,-1-1-40,-41 5 40,40-4-16,-3 4 16,-1-4-40,-3 0 40,-33 4 0,29 0 16,2-6 8,-2 6-8,0-6 0,-29 6-16,29-5 8,-1 5-8,-1 0-8,-2 0-24,-25 0 32,24 0 0,-1 0 16,2 0-16,-2-4 0,-23 4 0,23 0 16,0 0-16,0 0 0,0 0 8,-23 0-8,23 0-40,-3 0-16,1 0 56,-4 0-8,-17 0 8,17 0 0,-11 0 0,15 0 0,-15 0 0,-6 0 0,6 0 8,11 0-8,-17 0-24,4 0 24,-4 0 0,4 0-16,-4 2 0,4 0 32,-4 0-80,0-2 64,4 3-32,-4-3-8,4 2 16,1-2 8,-5 0 16,4 2-32,0 0 24,0 2-80,0-2 40,-4-2 48,4 4-72,1-2-32,-1-2 32,0 0 16,-4 0 56,4 0-81,2 0 73,1 0 16,-1 0-32,-6 0 24,19 0 0,-15 0-112,2 2-184,11 0-152,-17-2 448,0 0-712,6 0-368,0 0-408,0-4-673,-6 4 2161,4-4-2936,-4 0-665,0-2 448,0-13-2448,0 19 5601,0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6:44.60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110 121 4801,'0'0'0,"0"0"0,-6 0 3584,-11 2-999,11 2-1865,-15 1-512,15-3-104,-2 0-48,0 0 0,-9 0-24,17-2-32,-4 2 32,-3 0-24,1 0 8,4 2 0,2-4-16,-2 2 16,2 3 16,4-1 0,2-2-24,-6-2-8,23 2 0,-2-2 16,8 0 16,7 0 0,-36 0-32,43 0 16,9 0 8,9-4 0,3 0 0,-64 4-24,73-5 40,0-1-32,6 0-16,4 0 0,-83 6 8,87-17 8,5 13-32,-1-2 56,3-1-8,-94 7-24,94-6 8,-3 0 32,3 0-16,-3-1 0,-91 7-24,92-4 0,-3 0 8,3 0 16,-3 0-24,-89 4 0,88-4 24,-5-1 0,2-11-48,-2 16 16,-83 0 8,84-17-56,-3 13 40,2 0 16,-6 0 0,-77 4 0,79-4 56,-2 4-48,0 0 24,4 0-8,-81 0-24,79 0 24,2 0 24,2 0-24,-1 0 0,-1 2 8,-81-2-32,75 6 0,-5 0 8,-1 11 8,0-11-56,-69-6 40,66 17 0,-1-11-40,-1 15-24,-3-15 48,-61-6 16,60 17-40,-2-11 56,0 0 24,1 0-8,-59-6-32,56 7 16,0-3 0,0 0 8,0-2-24,-56-2 0,56 2 40,5 0-40,-3 0 16,0 0-8,-58-2-8,58 2 0,-1 0 16,-3 3-16,4-1 0,-58-4 0,56 4 16,4 2-16,5-2 8,-3 0 32,-62-4-40,65 7 24,1-1 16,-1-2-16,-1 2-24,-64-6 0,65 4 64,1-1 0,-1-1 16,-3 0 8,-62-2-88,65 2 72,-5 0 8,0-2-8,3 0 8,-63 0-80,62 0 48,-1 0-40,1 2 8,-2 0-16,-60-2 0,63 2 16,-1 2-16,5 0 8,1 1-32,-68-5 24,73 4 0,-2 0-16,2 0 0,2 0 56,-75-4-40,70 6 16,5 1 32,-2-1 8,-2 2 0,-71-8-56,71 9 56,-3 7-15,5-12 23,-2 3-32,-71-7-32,68 8 48,-1-2 8,-7 0-40,-4-1 0,-56-5-16,50 4 48,-4 0 8,-4-2 32,-7 0-24,-35-2-64,31 0 40,-6 0-32,-2 0-8,-4 0 24,-19 0-24,6 0 24,11 0-8,-17 0 0,6 0 24,-6 0-40,0 0 32,0 0 24,0 0-16,-4 0-16,4 0-24,-17 0 32,1-4-24,-9 4 0,-5 0 24,30 0-32,-35 0 40,-7 0-24,-1 0 40,-9 0-48,52 0-8,-56 0 24,-5-4 0,-7 4-8,-11 0 40,79 0-56,-86 0 32,-5 0 24,-5 0 0,-4 0-24,100 0-32,-106 0 24,-8 0 16,-3 0-16,-8 2 64,125-2-88,-129 0 88,-4 0-88,-8 0 80,-1 0-128,142 0 48,-145 0-16,1 0 16,-1 0-48,-1 0 56,146 0-8,-144 0 0,-1 0-16,5 0-24,-1 0-32,141 0 72,-139 0-112,-1 0-48,5 0-40,4 0 0,131 0 200,-129 0-192,4 2 48,7 2-32,3-2-16,115-2 192,-106 4-193,2 0-7,0 1 40,4 1 16,100-6 144,-95 4-112,3 2 32,7 1 16,4-3 0,81-4 64,-73 6-40,2 0-16,7-2 16,5 0 0,59-4 40,-54 5 0,6-3-8,7 2 0,3 2 32,38-6-24,-29 4-16,4 0 16,9-1 32,9-1-56,7-2 24,-6 0-8,2 0 0,4 0 24,0 0-16,19 0 32,-3-5-16,7 1-24,2 4 8,-25 0 0,27-4-16,4 0-16,3 0 0,1 0 16,-35 4 16,42-5-16,1 1 48,3 0-8,6 4 0,-52 0-24,52-4 32,6 0-40,3 0 24,1 0-16,-62 4 0,67-5 32,3-1-24,3 2 40,0 0-64,-73 4 16,69-4 16,-5-1 32,1 5-56,-3 0 56,-62 0-48,60-4 0,3 0-32,-1 0 16,-1 0-8,-61 4 24,60-4-40,0 0 0,-2-1 16,1 1 0,-59 4 24,58-4 0,2 0 8,1 4-8,-1-4 8,-60 4-8,60 0 8,3-4 16,3 4-24,3 0 8,-69 0-8,69 0 8,1 0-8,-5 0-16,-1 0 16,-64 0 0,65 0 0,-3 0-8,1 0 16,-1 0-8,-62 0 0,62 0-8,-3-5 16,1 5 0,-2-4 16,-58 4-24,56 0 32,3-4 8,-5 4 8,0-4-40,-54 4-8,52 0 40,-2 0-32,0 0 24,-5 0 0,-45 0-32,46-4 32,2 4 16,-2 0-32,-3 0 24,-43 0-40,44 0 0,-4 0 8,-3 0 16,3 0-56,-40 0 32,37 2 40,3 0-8,-1 2 16,1 0 16,-40-4-64,41 6 32,3 1-8,0-1 40,-1 0 24,-43-6-88,44 6 88,0-3 16,-1 1-48,-1-2-15,-42-2-41,39 2 40,1 0 80,2-2 8,-3 0 32,-39 0-160,40 0 168,-3-6-48,-2-1-8,3 1-8,-38 6-104,35-16 112,1 11-56,-3-11 24,0 12-24,-33 4-56,36-7 32,-3-11-8,-2 13-16,2 1-8,-33 4 0,32-6-8,1 2-8,0 0 8,-2 0 16,-31 4-8,34 0-8,-3-5 8,-2 5 0,-2-4-32,-27 4 32,27 0 8,0-4-8,-2 4-32,-2-4 56,-23 4-24,23 0-32,-2-4 32,-3 4 32,1 0-32,-19 0 0,19-4 32,-13 4-24,17 0-32,-17 0 24,-6 0 0,19 0-32,-15 0 16,13 0-24,-11 0 40,-6 0 0,17 0 0,-11 0 0,12 2 0,-11 0-32,-7-2 32,23 4-48,-17 0 32,15-2 8,-15 2-8,-6-4 16,23 5 0,-17-3 0,21 2-32,-8 2 24,-19-6 8,19 6-24,1-2 24,3 3-8,0-1 16,-23-6-8,25 4 0,2-2-16,2 4 0,2-1-16,-31-5 32,32 4 0,-1 0 0,2-2 32,0 0-32,-33-2 0,34 2 16,1 0-32,0 0 16,-1 0 16,-34-2-16,35 2 0,3 0 16,-1 1-24,0-1 8,-37-2 0,40 0 0,2 2-32,-1-2 56,1 0-8,-42 0-16,39 0-32,1 0 24,-3 0-16,3 0 16,-40 0 8,39 0 24,1 0-8,3 0-24,-3-4 0,-40 4 8,42 0 8,-5 0-32,3 0 48,-3 0-24,-37 0 0,37-5-24,1 5 56,-5-4-32,0 4 32,-1 0 0,-32 0-32,31-4 0,2 4 32,-2-4-32,-1 4-8,-30 0 8,31 0 8,-2-4 8,0 4-8,2-4 16,-31 4-24,31 0 8,3 0 8,-3 0 0,2 0 0,-33 0-16,33 0 0,3 0-24,-1 0 32,3 0 16,-38 0-24,37 0-8,5 0 8,1 2-16,3-2 32,-46 0-16,48 2 40,-2 0-8,2 0-8,-1 2 8,-47-4-32,52 2 32,0 2 48,3 0 8,3-1-8,-58-3-80,62 2 40,-2 0 24,5 2-8,-1-2-8,-64-2-48,65 4 96,2-2 8,-5 0-48,0 0 64,-62-2-120,61 2 80,-7 1 0,2-1 56,-4 0-80,-52-2-56,52 2 48,0-2 0,-2 2-40,-2-2 48,-48 0-56,48 0 56,-3 2-32,-3-2-8,0 2-8,-42-2-8,39 2 16,-4 2 16,1-2 0,-3 0 40,-33-2-72,29 2-16,-4 1-8,0-1 24,-4 0-16,-21-2 16,19 0-16,-3 2 48,-9-2-32,11 2-8,-18-2 8,4 2 48,3 0-40,-1 0-8,0 0-8,-6-2 8,4 0 8,0 2-8,-4 0 16,0-2-16,0 2 0,-4-2 0,-2 0 24,-2 3 32,8-3-56,-19 0-16,11 0 40,-13 0-48,13 0 24,8 0 0,-21 2 24,12-2-8,-11 2 16,1 0-24,19-2-8,-21 0 0,0 2 16,-4 0 16,-2-2-32,27 0 0,-29 0 16,-4 0-16,-2 0-40,-5 0 32,40 0 8,-46 0-16,-4-4 0,-12 0-8,-5-1 8,67 5 16,-77-6-24,-8 0 0,-9 0-8,-10-11 0,104 17 32,-112-4-16,-13-2 16,-4-13-24,-8 15 96,137 4-72,-144-17 16,-7 13 48,-5-13 40,-2 13-104,158 4 0,-163-16 24,5 16-96,-2-7 32,2 3-8,158 4 48,-154-4-24,2 0 32,4 4-8,5 0 0,143 0 0,-140 2-32,9 2-16,5 2-72,1 11-40,125-17 160,-123 6-296,4 13-136,7-13-184,8 15-144,104-21 760,-96 17-905,3-1 129,3 1 128,11 2-5593,79-19 6241,0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6:47.96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16 10978,'0'0'0,"0"0"104,0 0-48,0 0-24,0 0 0,0 0 16,0 0-16,0 0 24,0 0-56,4 0 16,0 0 0,2 0 8,13 2-24,-19-2 0,6 4 0,21 2-8,-6 0-8,4 3 8,-25-9 8,27 8 24,2 9 0,2-11-8,3 2 0,-34-8-16,35 17 0,2-11-16,3 2 0,1 9 0,-41-17 16,42 4-8,4 2 8,2 1 16,0-5 56,-48-2-72,49 4 40,3-2 48,3-2 16,1 0-8,-56 0-96,58 0 192,0-4 0,0 4 48,7-6-48,-65 6-192,64-5 200,1 1 8,-1 0-64,-1 4 0,-63 0-144,58-4 96,2 4-64,-3 0-8,1 0-8,-58 0-16,56 2 32,0 0 8,-2 2-56,0-2 40,-54-2-24,52 4 0,0-1 8,0-1 32,2 0-16,-54-2-24,52 2 56,0 0-16,0-2 0,0 0 8,-52 0-48,52 0 48,-2 0-8,0 0 0,4-4-8,-54 4-32,52 0 32,2 0-16,1 0 1,-3 0 15,-52 0-32,50 0 8,-3 0 0,3 0 8,0 4-16,-50-4 0,52 6 0,0 0-32,0 1-17,2 1 41,-54-8 8,54 8-8,3 9 8,-1-11 16,0 2-32,-56-8 16,56 17 0,-2-11 8,2 1-16,-4-1 24,-52-6-16,52 6 0,0-2 17,-2 0-17,0-2-17,-50-2 17,52 3-8,-2-3 0,0 0 16,-2 0-16,-48 0 8,46 0-8,-3-5 8,-1 1 0,-3 0 0,-39 4 0,42-4 0,-4 0 8,1 0-8,3-1-24,-42 5 24,39-4-16,3 4-48,-1-4 24,1 4-8,-42 0 48,42-4 0,-1 0 48,-1 4-48,1-4 8,-41 4-8,42-5-24,2 5-40,-3-4 48,3 0-16,-44 4 32,42-4-8,-1 0-8,-1 0 32,1-3-32,-41 7 16,40-4 0,1 0 16,1 0-32,0 0 0,-42 4 16,45-7-8,3 3-24,2 0 48,0 0 72,-50 4-88,46 0 56,0-4 0,-1 0-48,-1 4-56,-44 0 48,42 0-48,-1 0 40,3 0 8,0 0-8,-44 0 8,43 0-24,1 2 8,0 0-16,1 0-24,-45-2 56,40 2-16,4 0 16,-3 0-24,-1-2 24,-40 0 0,39 0-16,-1 2 16,-3-2 8,-2 0 24,-33 0-32,30 0 16,-3 0-24,0 0 0,-4 0 16,-23 0-8,20 0-8,-1-4 24,-13 4 0,17 0-16,-23 0 0,6 0 0,11 0-16,-13 0 16,2 0 24,-6 0-24,19 0 24,-15 0-8,15 0 8,-13 0-24,-6 0 0,23 0 0,-6 0-24,4 0 16,4 0-16,-25 0 24,25 0-16,4 0 24,0 0-8,0 0 32,-29 0-32,31 0 0,-4 0-24,0 0 24,0 0-8,-27 0 8,27 0-32,0 0 24,0-4 16,-2 4 0,-25 0-8,27-4 32,0 4 0,0-4-40,1 4-24,-28 0 32,29-5-24,2 1 24,0 4 0,2-4 16,-33 4-16,40 0 0,1-4-48,5 4 24,2-4-8,-48 4 32,50-4 0,4 4 16,2 0 0,-2 0-32,-54 0 16,59 0 32,-5 0-24,2 0-8,0 0 32,-56 0-32,56-5 0,0 1 16,3 0 24,-1 0 8,-58 4-48,54-6 40,0 2 24,-4-1-32,-4 1 32,-46 4-64,41-6 64,3 2-56,-2 0 81,-1 4-81,-41 0-8,40-4 24,-3 4 8,1-5-24,-3 5 8,-35 0-16,35 0 32,-1-4-64,-3 4 16,-2 0-8,-29 0 24,25 0-32,-2 0 48,-4 0-16,-1 0 0,-18 0 0,17 0 8,-11 0 0,13 0 16,-15 0-56,-4 0 32,6 0 0,13 0-8,-15 0-8,13 0 64,-17 0-48,4 0 16,15 0-24,-13 0 24,15 0-16,-21 0 0,6 0 16,15 0 0,-15 0-32,17 0 0,-23 0 16,6 0-24,19 0 24,-19 0 8,19 0 0,-25 0-8,17 0 8,0-4 8,-1 4 0,-10-4 8,-6 4-24,25 0 0,-8-4 24,4 4-48,0 0 16,-21 0 8,23 0-16,1 0 8,-1 0 8,0 0-24,-23 0 24,21 0-8,2 0 0,-2 0 8,2 0 16,-23 0-16,23 0 32,1-4-32,-1-1 0,-2 1 0,-21 4 0,21 0-40,-2-4 48,1 4 8,1 0-32,-21 0 16,23-4 16,0 4-8,0-4-8,0 4-8,-23 0 8,23 0 8,0 0-16,-5 0-8,3-4 16,-21 4 0,19 0-16,-13 0 8,15 0 8,-17 0 0,-4 0 0,6-5-16,11 5 40,-17-4-32,0 0 16,0 4-8,4 0 40,-4 0-32,0-4-8,0 4-32,0 0 32,0 0-8,0 0-32,0 0 32,-2 0 8,2 0 0,-2 2-96,-2 0-57,-2 2-103,1 0-136,5-4 392,-6 3-504,-11 1-160,11 0-208,-17 0 80,23-4 792,-18 4-648,-1 2 207,-2 1 265,0-1-4929,21-6 5105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6:53.93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30 127 8049,'0'0'0,"-6"0"3881,6 0-3881,-7-4 56,-1 0-64,2 4 16,4 0 32,2 0-40,0 0 16,0 0 24,0 0-48,0 0 16,0 0-64,6 0 128,11 0-40,-11 0 8,13 0-24,-19 0-16,6 0 32,19 0 0,-4 0-8,-1 0 24,-20 0-48,25 0 40,2 0-48,3 0 56,3 0-24,-33 0-24,31 0 40,4 0 8,3-4-16,3 4-8,-41 0-24,46-6 32,8 2 8,2-3-8,7 1-8,-63 6-24,62-4 24,3-2-16,-3-1-8,5 1 24,-67 6-24,68-6 0,3 0-16,4 2 8,0-3-24,-75 7 32,77-4-8,-2 0-8,0 4-8,2 0 48,-77 0-24,72 0 8,1 0 24,0 0-16,-2 2 24,-71-2-40,71 4 24,-1 2-40,1 1 32,-4 1-32,-67-8 16,66 6 16,-3 3-32,-1-1 32,0-2-8,-62-6-8,63 17 0,1-13 48,-3 2-56,1 3 0,-62-9 8,58 8 8,3 0-16,-3-2 48,0 1 24,-58-7-64,58 4 32,-4-2 40,0 0-8,1 0-16,-55-2-48,54 0 40,2 0 24,4 0 24,0-4-24,-60 4-64,63-6 144,-1-1-88,1 1 8,-3 0-8,-60 6-56,60-6 0,-1-1 48,-3 1-48,-2 2 0,-54 4 0,54 0 0,-2-4-8,-2 4-24,0 0 40,-50 0-8,50 0-16,0 0 0,2 0 48,0 0-40,-52 0 8,47 0 24,3 2-8,-4 4 8,0-2 16,-46-4-40,44 9 40,-1-3-8,-3-2 8,4-2-16,-44-2-24,41 4 40,1-2 17,-1 0-17,-1 1-16,-40-3-24,39 2 8,-3 2 0,-1 0 8,0-2 0,-35-2-16,36 2 8,-3 2 8,0 0 0,3 1-16,-36-5 0,33 4 24,2-2-24,-1 0 0,-1 0 24,-33-2-24,33 0-24,-2 2 48,1 0-24,-5 0-48,-27-2 48,29 0 0,-4 0-40,0 0 8,0 0 16,-25 0 16,25 0-16,2 0 48,-2-4-8,4 0 8,-29 4-32,27-4 8,0 0 16,2-1-8,-4 1 32,-25 4-48,25-4 8,0 0-16,2 0 8,-2 4-24,-25 0 24,25-4 8,0 4-24,0 0 24,0 0-8,-25 0 0,27-5 0,0 5-8,2 0-24,-2 0 32,-27 0 0,29 0 8,-2 0-8,4 0 0,1 3 24,-32-3-24,29 0-32,2 0 64,-2 0-24,2 0-8,-31 0 0,34 0 32,-1-5-56,-2 5 48,0-4-48,-31 4 24,31 0-8,1 0 8,1 0-32,0 0 32,-33 0 0,31 0 0,1 0-24,-1 0 40,0 0-32,-31 0 16,31 0-56,3 0 40,-5 0-56,0 2 15,-29-2 57,27 4-24,-4-1-32,2 3 16,0 0 16,-25-6 24,20 4-32,3 0 24,0 1 8,0-1-24,-23-4 24,23 2-32,0 2 24,0 2 8,0-4 24,-23-2-24,23 6 48,-1 1-56,1-5 32,2 0-16,-25-2-8,21 2-24,2 0 40,0-2-32,0 0 0,-23 0 16,25 0 8,2 0-8,2 0-8,0 0 24,-29 0-16,31 0 16,0 0-16,5 0 0,-3-4 0,-33 4 0,33-4 0,1 0 0,-5-1-16,2 1 0,-31 4 16,27-4-24,0 0 48,0 4-16,-4-4-8,-23 4 0,23-6 0,-2-1 0,-1 3 8,3-2 8,-23 6-16,21-6 8,0 1-8,0-1 0,-3 0 64,-18 6-64,19-6 16,-13 0-24,19-1 0,-18 3-56,-7 4 64,18-4 8,-14 0 24,15 0 0,-15-1 0,15 5-40,-19 0 8,4 0 8,13 0 0,-13-4-8,15 4-8,-19 0 8,4 0-32,13 0 24,-13 0 8,2 0 8,-6 0-8,17 0 8,-13 0-8,2 0 48,11 0-40,-17 0-8,0 0 16,6 0 1,0 0-42,0 0 17,-6 0 8,7 0 0,-1 0 8,13 0-8,-15 0 33,-4 0-33,18 0 0,-11 0 24,13 0-8,-13 0-16,-7 0 0,23 0 24,-17 0-32,13 0-8,-13 0 32,-6 0-16,19 2 16,-15-2-24,12 0 8,-11 2-24,-5-2 24,4 0-16,2 0 24,0 3 16,0-1-16,-6-2-8,7 0 8,-3 2-8,0 0-16,-4 0 32,0-2-16,0 2 16,0 2 24,0 0-40,0-2 0,0-2 0,0 2-24,0 1 8,0-1 16,0 0 0,0-2 0,0 2 0,0 0 8,0 0-40,0-2 32,4 2 24,0-2-16,3 0 24,-1 0 8,-6 0-40,6 0 8,0 0-8,11 0 0,-13-4-8,-4 4 8,21 0-8,-15-4 24,17 0-16,-6 4 0,-17 0 0,16 0-8,5-5 0,-2 5 8,4-4 32,-23 4-32,23-4 40,-1 4-32,5-4-16,-2 0 8,-25 4 0,27 0 32,3-4-32,-3-1 32,4 1-40,-31 4 8,31 0-16,-2-4 32,2 0 16,-4 0-24,-27 4-8,27-4 32,1-1-40,-4-1-16,1 2 0,-25 4 24,25-4-16,-2-2 0,0 1 32,0 1-16,-23 4 0,25 0-16,0-4 40,0 0-88,2 4 88,-27 0-24,25-4 16,0 0 8,0 4 80,2-4-104,-27 4 0,27-5 48,-2 5-72,0-4-8,0 4 64,-25 0-32,21 0-24,2-4 48,-5 4-24,1-4 0,-19 4 0,6 0 56,19-4 8,-19 4 16,17 0 16,-23 0-96,7-4 80,11 4-32,-11 0 0,9 0-8,-16 0-40,4 0 48,13 0-16,-11 0 16,19 0 0,-25 0-48,19 0 32,2 2-32,-3 0 8,5 0 24,-23-2-32,27 2 16,0-2 48,5 2-32,-3 0-8,-29-2-24,29 0 40,2 0-40,4 0 32,-1 0-40,-34 0 8,37 0 8,-2 0 40,3 0-48,-1 0 64,-37 0-64,40 0 24,-1 0-16,-1 0-8,-3 0 0,-35 0 0,36-4 0,-3 0-8,-2 4 56,-2 0-64,-29 0 16,25 0 16,-4 0-16,0 0 0,-5 0-16,-16 0 16,7 0 0,9 0 24,-16 0-24,0 2 24,0-2-24,0 2 0,0 0 8,-4 0 16,4-2-24,-8 2-16,-13 2 8,13 0-16,-17 1 40,25-5-16,-21 4-24,0 0 24,-2 2 0,-4-2 0,27-4 0,-29 2 0,-2 3 8,-2 1 8,-1 0-32,34-6 16,-39 6-8,-5 1 0,0-1-16,-1-4 8,45-2 16,-44 6 0,-2-2-8,0 0-24,-1 1 0,47-5 32,-52 2 0,-3 0-32,-1 0 32,0-2-16,56 0 16,-58 0-8,-2 0 48,1 0-48,-1 0 8,60 0 0,-54 0-32,2 0 8,4 0 24,2 0 24,46 0-24,-41 0 8,5 0-8,5 0 0,2 0-32,29 0 32,-21 0-24,0 0 16,1 0 0,1 0 16,19 0-8,-19 0-40,0 0 48,3 0 0,-1 0 24,17 0-32,-8 0 72,-11 0-88,13 0 32,-13 0-32,19 0 16,-6 0 16,-11 0-16,13 0 0,-4 0-16,8 0 16,-9-4-24,3 4 40,-10-5-32,13 5 40,3 0-24,-6-4 48,-2 4-64,0-4 16,-1 4 0,9 0 0,-6-4-8,0 4 8,0 0 24,-1 0-56,7 0 32,-6 0 8,2 0-8,0 0-8,0 0 24,4 0-16,-2 0 0,-1 2-8,-1 0 0,2 2 8,2-4 0,0 4 0,0-1 0,0-1-16,0 0 32,0-2-16,0 2-24,0 0 48,6 2-8,1 0-48,-7-4 32,18 4 0,-11-2 0,18 3 24,-3-3 40,-22-2-64,25 2 24,7 0-24,1 0 8,2 0-8,-35-2 0,44 0 40,0 0-40,4 0-16,4 0 16,-52 0 0,54 0-8,4 0 16,0 0-8,0 0 24,-58 0-24,57 0 8,-3 0 8,0 0 16,-2 0-32,-52 0 0,52 0 32,0-4-8,2 4 0,-4 0-8,-50 0-16,52-4 24,-2 0-16,-2-1 8,-1 5 16,-47 0-32,48 0 32,2 0-8,0 0-24,0 2 8,-50-2-8,46 3 16,-3-1 8,-3 0 16,-3 2-8,-37-4-32,36 2 16,-1 0-8,-2 0-8,-1 0 48,-32-2-48,31 0 32,0 0 24,0 0-24,-2 0-40,-29 0 8,32 0-32,1 0 40,-2 0 56,2-4 16,-33 4-80,34 0 152,-1 0-96,2-4-32,3 4 8,-38 0-32,37-4-24,5 4 104,1 0-8,1 0-16,-44 0-56,44 0 104,-1 0-48,1 0 0,0 0 24,-44 0-80,44 0 56,-3 2-32,1 0 40,-3 0-32,-39-2-32,42 4 32,-1-2 48,1 0-16,0 0-16,-42-2-48,41 2 80,1-2-32,-3 0 8,5 2-24,-44-2-32,48 0 40,2 0 8,8 0-16,7 3-8,-65-3-24,70 2 40,5 0-56,6 2 56,7 0-8,-88-4-32,91 6 24,9 1 8,2-1-40,0 0-64,-102-6 72,104 6-32,0 11 32,-2-11-16,-4 11 56,-98-17-40,91 6-16,-5 2-16,-5 1 16,-6-3-40,-75-6 56,70 6-64,-7-2 32,-5-2-16,-4 0 0,-8-2 88,-46 0-40,41 0 24,-3 0-16,-3-4 112,-4 0-144,-31 4 24,32 0 8,-3-4-16,0 0-56,0 4 80,-29 0-16,31-4-16,2 4 32,1 0-16,-1 0-16,-33 0 16,38 2-8,-1 0 0,5 2-16,-3 2 32,-39-6-8,42 6-8,-1 1 8,-1-1-24,-3-2 8,-37-4 16,36 6 16,-3-4 8,-2-2-16,-2 3-16,-29-3 8,29 0-24,-2 0 8,-4 0 40,0 0-56,-23 0 32,19 0 24,0 0-48,-1 0 32,-1 0 16,-17 0-24,17-5 24,-11 5 8,17-4-32,-17 4 16,-6 0-16,23 0-48,-6-6-48,1 6 72,3-4-40,-21 4 64,23 0 0,4 0 24,2 0-24,2 0 32,-31 0-32,34 0 32,1 0-56,0 0 24,3 2-8,-38-2 8,37 0-24,-1 2 16,-1-2 16,-4 2-16,-31-2 8,29 0 0,-2 0 32,-2 0-24,-2-6 56,-23 6-64,21-4 8,2-1-16,-2 1 32,2 4-40,-23 0 16,22 0 48,3-4-16,2 0-40,3 4 16,-30 0-8,31 0-32,0 0 8,2 0 24,3 0-32,-36 0 32,35 2-24,2 2 24,-1-2-24,1 5 24,-37-7 0,38 2-16,-1 0-24,-2 0 24,-1-2 16,-34 0 0,33 0-32,-4 0 32,-2 0 24,-2 0-48,-25 0 24,23 0 32,-2 0-16,-2-6-88,-3 6 32,-16 0 40,6-5-64,15 5 24,-15 0 32,13 0-8,-19 0 16,4 0-8,13 0-16,-13 0 32,13 0-24,-17 0 16,4 0 16,2 0 0,11 0-16,-13 0-24,-4 0 24,6 0-24,0 0-8,11 0 8,-13 0 56,-4 0-32,17 0-24,-11 0 88,11 0-56,-11 0 40,-6 0-48,19 0 24,-15 0 0,15-4-40,-15 4 8,-4 0 8,19-6 24,-15 0-24,17 2 0,-15 4 8,-6 0-8,21 0-24,-5 0 0,1 0 24,2-5 0,-19 5 0,18 0 24,1 0-48,0 0 16,2 2-16,-21-2 24,20 0-24,1 3 16,4-3 8,0 0-16,-25 0 16,27 0 0,2 0 32,0 0-48,7 0 16,-36 0 0,35 0-48,0 0-24,1 0 64,-1 0 8,-35 0 0,33 0 8,1 0 40,-1 0-64,-6 0 16,-27 0 0,27 0 16,-4-5-96,0 5 88,0-4-96,-23 4 88,21 0-40,-3 0 64,1 0-32,-2 0 64,-17 0-56,6 0 0,17 0-32,-17 0 16,15 0-40,-21 0 56,6 0-48,15 0 48,-4 0-32,-11 0 24,-6 0 8,25 0-24,-19 0 24,19 0 0,-8 0-48,-17 0 48,18 0-32,1-6-40,0 2-8,-1 0 72,-18 4 8,19-4-48,0 4 48,0-5-24,1 5-24,-20 0 48,21-4-16,0 4-40,-2-4 40,-1 4-8,-18 0 24,17-4 0,2 0 0,0 0-24,-1 4 40,-18 0-16,23-5 0,-2 1 24,0-2-16,4 2-16,-25 4 8,21-4-24,1 0-8,3-1 16,-2 1-8,-23 4 24,27-6 0,0 0-8,2-1-16,3 3 0,-32 4 24,33-6-8,4 0 16,1 0-40,3 1 24,-41 5 8,40-4-32,2 0-16,-3 4 48,3-4-8,-42 4 8,37-4-104,1 4 96,-3-4-8,0 4 16,-35 0 0,34 0 48,1 0-72,-4-5-24,0 5 16,-31 0 32,30 0-24,1-4 16,-4 4 0,2 0 16,-29 0-8,27 0-8,-2 0-8,0 0 16,0 0-40,-25 0 40,27-4 8,0 0-16,4 4-16,0-4 32,-31 4-8,34 0-8,1 0 16,2 0 16,1 0-32,-38 0 8,41 0 8,1 0-16,0 2 8,1 2 0,-43-4 0,42 4 0,0 0 8,-1 1-8,-1-1-8,-40-4 8,41 2-16,1 4 8,0-2 16,-3 2-8,-39-6 0,37 5 24,-1-1-48,-3 0 40,-2-2-16,-31-2 0,27 2 0,2 0 0,1-2-16,-1 2 16,-29-2 0,29 0-32,0 0 32,0 0-24,-2 0 40,-27 0-16,27 0 0,0 0-16,0 0 40,-2 0-64,-25 0 40,25 0 0,0 0-24,0 0 48,-4 0 32,-21 0-56,23 0 8,-4 0 0,-1 0-24,1 0-32,-19 0 48,19 0-8,-1 0 8,1 2 8,0 5 24,-19-7-32,17 2 0,-1 0 0,-10 0 16,13 0-16,-19-2 0,4 4-16,13 2 16,-13-2-24,0 3 8,-4-7 16,6 6 0,1 0-56,-1 0 64,11 1-8,-17-7 0,4 6 0,14-2 0,-11 0 0,20 0 8,-27-4-8,21 2-8,1 3 0,1 1-16,2-4-8,-25-2 32,27 4-48,2 2 72,3-4-24,1 0 8,-33-2-8,35 3 24,5-1-56,1 0 32,3 0 0,-44-2 0,42 2-24,-3-2 24,-3 0 0,-3 0-24,-33 0 24,31-4 0,-2 0 0,-4 4-16,2-5 16,-27 5 0,25 0-24,2-4 16,-2 4-8,0 0-24,-25 0 40,23-4-16,0 4 0,-2-4 0,2 4 40,-23 0-24,18 0-8,3 0-24,2 0 8,-2 0 0,-21 0 24,21 0 0,-1 0-8,3 2-40,0-2-16,-23 0 64,23 2-32,0-2-16,0 0 88,0 0-64,-23 0 24,23 0 0,-3 0-16,-1 0 16,0 0 16,-19 0-16,19 0-16,-3 0 32,3-4-16,-13 4 8,-6 0-8,23-4 16,-17 4 16,17-4-80,-6-1 64,-17 5-16,6-4-24,17 4 0,-17-4 24,17 4-40,-6-4 24,-17 4 16,6 0-8,17 0 16,-4 0-24,-3 0 32,-16 0-16,19 0 0,2 0-16,0-4 24,-1 4-32,-20 0 24,21-4-32,2 4 0,-2 0 0,2-5 0,-23 5 32,23 0 0,0 0 8,-1-4-8,1 4 0,-23 0 0,21-4 0,-2 0-8,0 4 8,-13-4-24,-6 4 24,23-4 0,-17 0 0,13 4-16,-15-5 24,-4 5-8,16 0 0,-11 0-8,1 0 8,10 0 16,-16 0-16,5 0-8,-1 0 0,2 0-8,0 0 32,-6 0-16,6 0 8,11 0 16,-13 0-16,3 0-40,-7 0 32,18-4 8,-14 0-16,13 4 0,-13-4 8,-4 4 0,4 0 8,3 0-8,-1-4 0,0 0 32,-6 4-32,17-5-32,-17 1 24,4 4-80,-4 0 88,0-4-32,4 4 0,-4 0-8,0 0 16,0 0 24,0 0-8,0 0-8,0 0 0,0 0 56,0 0-136,0 0 40,0 0 24,0 0 0,0 0 248,0 0-472,4 0 192,0 0 0,1 2 0,-5-2 64,4 0-64,0 0 24,-4 0-33,4-6 9,-4 6 64,0-6-56,0 2-32,0-3 32,-2 1 0,2 6 56,-4-6-80,-2 0 64,-1-1-8,-9 1-8,16 6 32,-7-4-40,-1 0-48,-9 4-48,11 0 8,6 0 128,-6-4-176,-11 4 0,11 0-32,0 2-56,6-2 264,-6 4-280,-1 0-88,1 0-48,0 2-80,6-6 496,-6 7-504,-1 1 128,-1 9 104,2-11 88,6-6 184,-17 19-121,17 16-4848,0-35 4969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6:56.68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1 172 11402,'0'0'0,"6"-7"152,15 1-88,-15-11-24,13 17-24,-15 0 24,13-4-16,-13 4 24,-4 0-48,16 0 24,-11 0-24,11 0 8,-12 0-32,-4 0 24,17 2 24,-13 0 0,2 0-8,1 1 40,-7-3-56,6 0 16,0 2 8,0 2 8,1-2-32,-7-2 0,6 4 56,11-2-40,-13 0 40,12 0-8,-16-2-48,7 0 24,22 0 40,-4 0-48,4 0 40,-29 0-56,35 0 32,3 0 0,3-4 8,7 0-24,-48 4-16,52 0 32,8-4-16,3 4-16,3-4 16,-66 4-16,71 0 0,4-5 16,0 5 16,2 0-16,-77 0-16,77 0 32,0 0-16,-2 0 0,0 0 8,-75 0-24,74-4 24,-1 4 16,0-4 8,-6 4 16,-67 0-64,66 0 56,-3-4-8,1 4 8,1-4-24,-65 4-32,66 0 24,1 0-40,-1-4 8,5 4 16,-71 0-8,75-4-24,4-1 48,6 1-8,3-2-16,-88 6 0,91-6 16,9-1 8,4 1 16,2-10-40,-106 16 0,106-5 32,-2-11 8,0 12-16,-2-1 32,-102 5-56,100-6 56,0 0-8,-7 0 24,3 2 0,-96 4-72,90-5 72,-1 1 0,-4 4-16,1 0-8,-86 0-48,85 0 24,-6-4-8,-2 4 16,-6-4 0,-71 4-32,66 0 24,1 0-16,-5 0 0,-1 0 8,-61 0-16,60 0 16,0 0-56,-2 0 0,3 0 0,-61 0 40,58 2-32,4 2 40,-1 0-8,1 1 8,-62-5-8,63 4-16,-1 2 24,0 0 0,1 0 16,-63-6-24,66 17 0,1-15 0,0 4 0,-1 1-24,-66-7 24,65 2-8,-1 0 0,1 0-8,1 0-8,-66-2 24,65 2 0,-1 0-16,-4-2-32,1 0 16,-61 0 32,56 0-40,0-4 16,0 0 56,-6 4 80,-50 0-112,50-4 40,-2 4-8,-2 0 0,-1 0-48,-45 0 16,42 0 8,0 0 16,-1 2 0,1 0-8,-42-2-16,44 2 16,-1 4 0,5 0-16,-2-4 0,-46-2 0,50 7 32,2-5-32,-2 2 16,6 0 8,-56-4-24,54 4-8,4-2 16,5-2-32,-1 0 24,-62 0 0,62 0 24,5 0 57,2 0 55,3 0 24,-72 0-160,77 0 216,5-4 16,-5 0 0,2 4-16,-79 0-216,77-4 176,0 0-48,2 4-16,-7-5-32,-72 5-80,73 0 64,-6 0-8,-3-4 0,1 4-8,-65 0-48,62 0 0,3 0 8,-5 0-8,-2 0 24,-58 0-24,54 0 8,-2 0 8,-2 0-16,0 0 0,-50 0 0,48 0 0,0 0 32,2-4 16,2 0-8,-52 4-40,54 0 72,2-4-64,-2 4 0,0-4-8,-54 4 0,54 0-16,0 0 16,-4 0 0,0 0 8,-50 0-8,42 0 8,-3 0-16,-7 0 8,-5 0 0,-27 0 0,20 0 8,-13 2 32,11-2-24,-18 0-32,0 0 16,5 0 0,-5 2-16,0 0-8,-7 0 48,7-2-24,-20 6-24,-1 0 8,-4 1 24,-4 1-32,29-8 24,-36 8 0,-1 9 0,-5-11-8,-4 0 16,46-6-8,-47 17 16,-3-13-8,-4 3-8,0 9-24,54-16 24,-59 4-8,-3 5-8,-1 7 8,-3-9 0,66-7 8,-67 8-24,-1 9 32,-7-11-16,0 10 16,75-16-8,-81 7-8,-5 9-40,-1-12-8,-7 3 32,-3-1-16,97-6 40,-104 8-48,-9-2-32,1 1-72,-4-1 40,116-6 112,-117 6-120,-2 0 56,-3 3 80,-5-3 0,127-6-16,-125 2 24,-2 0-24,2-2-24,-2 0 8,127 0 16,-129 0 0,0-4 0,0 0-8,3 0-16,126 4 24,-129-4 32,2-1 16,-2-1 8,2 0 24,127 6-80,-127-6 48,-2-11 0,0 17-16,2-6-40,127 6 8,-125-4-32,7-1-16,1 5 48,-1 0 32,118 0-32,-113 0 72,3 0-32,4 0-8,6 0-32,100 0 0,-98 0 0,3 0 56,1 0-64,5 3 40,89-3-32,-84 2 0,7 2-80,5 0 80,5 0 16,67-4-16,-60 4-72,4-2 104,6 0-48,6 0-88,44-2 104,-42 5 72,7 1-112,6-4 88,4 0-8,25-2-40,-19 4-32,11-2 48,-9 2-72,15-1 32,2-3 24,-2 4 8,2-2-24,0 0 16,6 0-16,-6-2 16,25 2-24,-4-2 24,6 0-40,2 0 48,-29 0-8,33 0-16,11 0 16,4 0 48,10-4-32,-58 4-16,69-4 32,4-3 0,10 3-64,13 0 24,-96 4 8,106-6-16,10 0-16,7 1 64,8-1-72,-131 6 40,135-4-56,7 4 0,3 0 8,3 0 96,-148 0-48,152 0 32,2 0 0,6 0-56,0 4-16,-160-4 40,162 0-32,-1 0-40,1 0 0,-2 0 40,-160 0 32,158-4-64,0 0 24,-4 0 32,-4 0-24,-150 4 32,148 0 8,-5-5-8,-6 1 0,-137 4 0,134-6 48,-134 6-48,131-6-16,-9 0 88,-3-11-72,-9 13 64,-110 4-64,108-6 88,-6-11-88,-8 13 64,-7-3-88,-87 7 24,77-6-32,-8 0 24,-7 0 16,-3 2-40,-59 4 32,54-5 0,-2 5 8,-7-4-16,-1 4 16,-44 0-8,40-4-32,-3 4-16,1 0-40,-1 4-200,-37-4 288,37 6-696,-1 11-441,1-11-63,1 15 216,-38-21 984,35 17-640,19-1-4769,-54-16 5409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6:59.42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13 10530,'0'0'0,"18"-4"80,-18 4-80,23-4 88,4 0-16,3 4-40,-3 0-16,0 0 0,6 0 16,2 2 48,9 2 8,-44-4-88,48 6 104,4-2-32,4 3 32,2-3-16,-58-4-88,63 4 112,-1 2-24,5 0 24,3-1 56,-70-5-168,75 4 120,2 2 64,2 0-8,0-2-16,-79-4-160,84 5 168,3-3-8,2 2-16,3 0-24,-1 0-32,-91-4-88,92 2 104,-3 0 0,3 2 16,-1 3 8,-91-7-128,94 6 104,6 0 8,2 0-16,6-1 9,-108-5-105,112 6 104,-1 0-24,1 0 16,2 11-32,-114-17-64,117 4 64,-3 2 32,1 3-32,1-3 48,-116-6-112,115 6 80,3 2-24,-1-1 40,-117-7-96,112 6 56,-2 0 16,-6 0 40,-4-1-56,0 1 0,-100-6-56,94 6 40,-3-2 48,1 2 48,-1-1 32,-91-5-168,94 2 120,-3 2-24,5 0 0,0 0-8,-96-4-88,95 4 88,-1 3 0,-2-1-16,-5 0-96,-87-6 24,87 6 64,1 1-152,-3-3 88,0 2-32,-85-6 32,83 4-24,-1 2 208,-1 1-144,-2-1 160,-79-6-200,77 4 32,-4-2-88,-1 0 40,-1 0-48,-71-2 64,69 2 24,-3-2-16,-3 0-8,-3 2-8,-60-2 8,58 0-16,3 0 40,1 0-8,5 0 16,-67 0-32,66 0-32,1-6 16,-1 6-8,3 0-8,-69 0 32,66 0 32,3 2-40,0-2 8,-1 2 24,-68-2-24,67 2 24,-3-2-16,-1 0 0,3 0 32,-66 0-40,65 0 32,-5 0 16,1 0-40,-7 0-8,-54 0 0,48 0 16,1-4 0,-3 4 0,0-4 8,-46 4-24,44-4 40,-3 0-56,3-3 32,2 3-24,-46 4 8,45-4-24,5 0 24,0 4 48,2-4-40,-52 4-8,52 0 0,2-4 16,1 4-40,1-4 48,-56 4-24,54-5-16,0 5 32,-2-4 32,0 4-72,-52 0 24,52-4 80,0 4-80,-2-4 24,-2 0 16,-48 4-40,43-4-40,-5 4 64,-1-5-72,-1 1 96,-36 4-48,31-4 40,-2 0 8,-4 0-16,0 0 16,-25 4-48,27-5 40,-2-1-8,0 0-8,-2 0-24,-23 6 0,23-4 0,-3-1 32,3 1-112,0 4 104,-23 0-24,23-6 144,2 2-104,-2 0 184,-2 0-136,-21 4-88,23 0-72,-1-5 0,3 5 16,-2-4 16,-23 4 40,27 0 40,2 0 0,-1-4-16,3 4 0,-31 0-24,29 0-8,-2 0-8,-2-4-8,0 4 24,-25 0 0,23-4-8,0 4 0,-1 0-8,1-4 16,-23 4 0,23 0 16,2 0 0,2 0 8,0 0-80,-27 0 56,27 0 0,2 0-8,1 0-8,-3 2-8,-27-2 24,29 2 40,0 0-16,4 0-40,5 0 64,-38-2-48,39 4-96,1 2-8,-1 1 48,1-3-48,-40-4 104,39 6-16,-1 0 16,-7-2-8,0 3 8,-31-7 0,25 6-16,-4-2-8,-2-2 16,-13 0-16,-6-2 24,16 0 8,-11 0-8,-1 0 16,0-4 56,-4 4-72,0 0 32,0 0-24,0 0-48,0 0 40,-2 0-24,-4 0-40,-11 0 88,17 0-24,-4 0 0,-13 0 16,9 0 8,-13 0-40,21 0 16,-17 0 0,-1 0 0,-3 0 16,-4 2-16,25-2 0,-29 2 32,-5-2-32,-3 0 56,-7 0-56,44 0 0,-50 0-24,-8-4 40,-10 4-40,-5-4 8,73 4 16,-79-4 24,-11 0-24,-10-3 72,-8-11-16,108 18-56,-120-5 72,-9-13 48,-5 11-88,-5-11 80,139 18-112,-150-6-24,1-13 32,-8 13 16,-3-11-32,160 17 8,-158-4 24,-4-3-48,-2 1 8,1-10 8,163 16 8,-162-5 0,2 1 0,2-2-16,4 2-40,154 4 56,-150-4-16,-4 4 16,-2-4 16,0 4 40,156 0-56,-158 0 64,0-5-24,2 5 24,0-4-16,156 4-48,-154-4 56,2 4-8,-2 0-24,2-4 0,152 4-24,-150 0 24,3 0 40,3-4-8,5 0-8,139 4-48,-137-5 40,6 5-32,4 0-8,6 0 16,121 0-16,-119 0 72,7 0 0,2 0 32,6 0-39,104 0-65,-106 0 8,2 0 16,0 3-24,2-1-24,102-2 24,-100 4 0,2-2-32,2 2 8,-1-2-1,97-2 25,-98 4-64,2 0 8,-2 3-112,3-1-136,95-6 304,-96 8-456,-2 11-200,-2-13-152,1 13-200,99-19 1008,-100 17-1305,2-1 89,4 3 240,7 2 216,87-21 760,-83 21-5865,83-21 5865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7:02.80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0 150 4400,'0'0'0,"30"-6"4145,-30 6-4145,29-6 2377,10 0-2209,5-11-88,0 13-56,-44 4-24,49-6 56,6-1-40,5 1-24,4 0 8,-64 6 0,65-17-32,3 17 32,3-6 0,-2 0 40,-69 6-40,71-6 32,-1-1-16,-3 1 8,2 2-48,-69 4 24,64-4 0,1-2 0,1 1 0,-6-1 8,-60 6-8,61-4 48,-5 0-24,-2 0-8,-2 4 0,-52 0-16,50 0 0,2 0-8,0 0 0,2 0 0,-54 0 8,56 0-32,2 2 24,-3 0-32,1 0 16,-56-2 24,54 2-32,2 4 24,-2 1 48,0-1-24,-54-6-16,52 6 32,0 0-16,-4 0 16,0 1-32,-48-7 0,46 6 16,-1-2 16,1 0-48,-2 0 80,-44-4-64,46 7-40,-3-3 40,1 2 16,0 0-32,-44-6 16,39 7 8,1-3 8,1 2 32,-1-2-16,-40-4-32,39 2 72,5 2-56,0-2-32,1 1 40,-45-3-24,46 4 24,4-2-8,0 0-8,2 2-40,-52-4 32,52 2 32,0 2-40,0-2 16,2 0 8,-54-2-16,52 0 0,2 2 40,-2 1-8,-2-1 24,-50-2-56,48 4 24,0-2 8,0-2 48,2 2-32,-50-2-48,50 0 56,0 0 8,-1 0-8,-1 0-8,-48 0-48,48 0 56,-2 0-16,2 0-32,-2 0 16,-46 0-24,45 0 40,3 0-56,0 0 48,2 2-16,-50-2-16,50 2 0,2 0 16,2 0-8,0 0-8,-54-2 0,56 2 0,2 1 16,-1-1 8,1-2-32,-58 0 8,54 2-16,-2-2 16,0 2-8,-4 0 0,-48-2 8,50 0 8,0 0 16,0 0-24,0 0 16,-50 0-16,47 0 0,1 0 0,-4 0 0,-3 0 8,-41 0-8,42 0 16,0 0-8,-3 0 8,3 0-16,-42 0 0,39 0 24,1 0-16,-3 0 24,3-4-56,-40 4 24,39 0-24,1 0-16,-1 0 0,-1 0 16,-38 0 24,37 0-16,1 0 0,1 0 0,1 0 24,-40 0-8,41 0 8,-3 0 16,3 0-8,3 0-32,-44 0 16,40 0 8,3 0-24,-3 0 32,1-4 8,-41 4-24,42 0 8,0 0 0,-1-5-16,1 5 8,-42 0 0,42 0-8,-3-4 24,3 4-24,-3-4 16,-39 4-8,38 0 40,1-4-48,-1 0 64,1 4-48,-39 0-8,40-4-8,-1-1 32,1 1-56,-1 0 48,-39 4-16,40-4 24,1 4 16,1-4-8,-3 0-24,-39 4-8,44-5-64,-2 5 80,4-4 40,1 0-16,-47 4-40,50-4 144,0 0-128,4 4 8,-2-4-16,-52 4-8,54 0 0,0-5 16,-4 1 40,2 0-8,-52 4-48,55-4 32,-3 0 48,2 0-48,-4-3 16,-50 7-48,47-6 56,-1 0-16,-4 2 8,1 0 0,-43 4-48,44-5 96,0 1-56,2 0 0,-3-2 56,-43 6-96,42-4 32,2 0-16,-3 4 32,1-5-8,-42 5-40,46-4 64,-3 4-24,3 0 33,2 0-73,-48 0 0,46 0 8,-1 0 40,1 0-32,0 0 48,-46 0-64,46 0 8,-3 2 24,3 0-32,-2 1-32,-44-3 32,43 2 24,1 2-32,0-2-8,-3 0 32,-41-2-16,42 2-24,-4 0 16,-5-2 16,0 2-40,-4 0 24,-29-2 8,31 2 0,-1 0 24,-3 0-80,2 1 80,-29-3-24,31 4 0,-2 2-24,2-2 128,-31-4-104,31 4-8,3 3 24,1-3 8,3 0-48,1 0 72,-39-4-48,42 6 0,-1 0-24,1 1 24,2-1-56,-44-6 56,43 4-8,3 0 48,0-2-8,0 0 0,-46-2-32,45 5 64,-1-3-48,-2 0-40,-1 0 88,-41-2-64,42 0-24,-1 0 24,1 2 24,0 0-56,-42-2 32,37 2-32,0 0 32,1-2 8,-3 0-16,-35 0 8,34 0 56,-1 0-24,-2 0-24,0 0 56,-31 0-64,31 0 0,1 0 8,-3 0-24,0 2 24,-29-2-8,31 2 8,0 0-40,1 5 48,-3-5-72,-29-2 56,31 4-32,0 0 40,0 0-8,0 0-8,-31-4 8,30 2 0,-3 3-8,0-3-16,-4 0 0,-23-2 24,20 2-16,-1 0 0,-2 0 32,-11 0-8,-6-2-8,19 2 40,-15 0-24,2 0-16,-2-2-32,-4 0 32,4 2-24,-4-2 0,0 2 8,0 3-32,0-5 48,-4 4-200,-12 2-561,7 2-199,-18 11-40,27-19 1000,-27 8-6473,27-8 6473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7:12.01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13 0 7801,'0'0'0,"0"0"0,-2 0 768,-2 2-712,0 4 0,2 1 8,2-7-64,0 4 88,0 0 32,6-2 96,11 2 57,-17-4-273,6 4 392,17-2 32,-3 1 8,1-1-8,-21-2-424,27 0 376,0 2 32,7 0-32,3-2-48,-37 0-328,42 0 320,6 0-72,1 0-32,6 0-32,-55 0-184,54 0 160,2 0-56,-4 0-24,-2 0 16,-50 0-96,50-4 65,0 4-33,-3 0 8,-1 4-16,2 0-16,-2 0 40,0-2-32,-3 2 0,-43-4-16,40 2 64,1 3-16,-3-1 16,3-2 8,-41-2-72,42 4 72,0-2 24,-1 0 48,1 0-32,-42-2-112,41 0 152,1 0-32,0 0-8,-1 0-32,-41 0-80,38 0 88,1 0 8,1 0 0,-5 0 16,-35 0-112,38 0 80,-3 0-16,0 0-8,-1-4-8,-34 4-48,27 0 32,0 0 40,-2 0-32,-2 0 32,-23 0-72,24 2 32,-1 0 8,2 0 8,-2 0 8,-23-2-56,25 2 80,0 1-56,2 1 24,4-2-8,-31-2-40,32 2 48,1 0 8,4 0 24,3-2-24,-40 0-56,41 0 64,3 0 16,0-4-48,2 4-24,-46 0-8,47 0 48,1-4-24,2 4 72,0-4-16,-50 4-80,50 0 56,0 0-8,2 0-16,-4 0 8,-48 0-40,52 0 8,-2 0 40,0 0-24,0 0 0,-50 0-24,52 0 24,-5 2 0,1 0 0,-2 2-16,-46-4-8,42 4 16,-3 2-16,1-2 0,-1 3 8,-39-7-8,40 6 24,1 2-16,1-2 16,2-1-8,-44-5-16,45 6-16,3-2 40,2 0-8,2 2-16,2-1 48,-54-5-48,56 2 8,5 0 40,3 2-8,1-2-32,-65-2-8,64 2 48,3-2-16,-3 0 16,5 0 0,-69 0-48,73 2-8,0 0 8,-1 2 0,-1 1 24,-71-5-24,67 4 24,1 0-16,-3 0 8,1 0-32,-66-4 16,69 6 0,-7-4-8,1 5-32,-1-3 16,-62-4 24,61 4-24,1 0 64,0 0-16,1 1 0,-63-5-24,64 2 24,1 0-24,3-2 32,1 0-16,-69 0-16,71 2 8,4 0 32,-2-2-40,-3 0 0,-70 0 0,67 2-16,1 0 32,-1-2-8,0 2-32,-67-2 24,68 0-8,-3 2-56,-1 0 16,-1 0 16,-63-2 32,60 2 8,2 1 32,1-1-8,-1 0-8,-62-2-24,61 2 16,-1 0-16,0 0 8,-4 0 8,-56-2-16,57 4-16,1 0 8,-2 0 16,4 1-8,-60-5 0,56 4 16,-4 2 16,3-4-16,-1 2-40,-54-4 24,56 2 8,0 0-8,0-2-32,0 0 16,-56 0 16,56 0 16,1 3-16,-3-1 8,0 0 56,-54-2-64,56 2 8,0-2 16,-2 0 0,2 0-48,-56 0 24,52 0 24,2 0 0,3-4 0,-3 4 16,-54 0-40,58 0 8,2 0-32,1 2 40,-3 0-40,-58-2 24,56 6 8,-2-4 16,-2 0-24,0 2 40,-52-4-40,52 2 24,0-2-16,-2 0-16,0 0 16,-50 0-8,48 0-8,2 0 16,-4 0 16,1-4-8,-47 4-16,50 0 48,-4 0 0,2-4-24,0 4 9,-48 0-33,48-4 0,2 0 16,2 4-32,0-4 32,-52 4-16,52-5-24,2 1 24,0 0 24,4 4-40,-58 0 16,56 0 64,0 0-88,0 0 24,-4-4 0,-52 4 0,50 0 0,0 0 0,-2 0 24,0 0-40,-48 0 16,48 0-8,0 0-16,2 0 48,0 0-16,-50 0-8,49 0 64,-1 0-16,0 2-24,0 0-24,-48-2 0,46 2-24,2-2 0,-3 0 0,-1 2 8,-44-2 16,44 0-8,-7 2 56,1-2-40,-9 2 32,-29-2-40,31 0 24,-4 0 0,0 0-8,0 0-40,-27 0 24,23 0 8,0-4-8,0 0 16,-5 0-8,-18 4-8,19 0-8,-2 0-8,-11 0 16,17-4 24,-23 4-24,4-4 24,13 4-32,-13-5 32,13 1-24,-17 4 0,4-4 24,2 4-24,0-4 0,0 0 32,-6 4-32,17 0-32,-17-4 16,6 4 8,1 0 16,-7 0-8,6-4 16,-2-1 16,0 1-16,0 0-32,-4 4 16,4-4 24,-4 4 0,5-4 0,-5 4-8,0 0-16,0 0 24,-2 0-8,-5-4-16,1-1 8,6 5-8,-19-6 0,3 0 16,-7 2-16,-6 0-16,29 4 16,-36 0-24,-5 0 0,-5-5 64,-4 5-32,50 0-8,-52-4-8,-6 0-24,-3 0 0,-3 0 8,64 4 24,-69-4-40,-6-1 32,-2 1-32,-4-2 32,81 6 8,-83-6-16,-4 0 64,-1-1-48,1 1-8,87 6 8,-87-6-40,-1 0 8,-1-1 32,-1 1 8,90 6-8,-87-6 0,-2 2-8,3 0-8,3-1-8,83 5 24,-83-6 0,2 2-48,2 0 0,0 0-24,79 4 72,-77 0-40,2 0 32,2-4 8,0-1 8,73 5-8,-69 0-8,1-4 8,1 4-17,1-4-7,66 4 24,-69-4-24,7 4 16,1-4-8,7 4 32,54 0-16,-48 0-16,5-4 8,1 4-8,5-5-8,37 5 24,-34-4 16,7 4-32,4-4 40,7 4-48,16 0 24,-6-4 24,-1 0-48,3 4 40,2 0-16,2 0 0,0 0-40,17 0 40,4 0-32,10 0-8,-31 0 40,41 0 16,7 0-16,6 0 0,11 0 32,-65 0-32,73 0 24,8 2-24,4 0 24,4 2-56,-89-4 32,92 4 0,-1-2 0,7 5-24,0-3 72,-98-4-48,100 2 24,2 2 8,-2 2 32,2-2-39,-102-4-25,102 7 0,-3-3 24,7 2-24,1-2-16,-107-4 16,108 2 0,0 2-8,-4 1-9,2-3 9,-106-2 8,104 4 8,2 0 9,-2 0-17,0 2 32,-104-6-32,104 5 0,-4-3 48,-4 0-32,1 0-32,-97-2 16,94 2 24,0 0-24,-3 0 40,-5-2 8,-86 0-48,83 0 8,-6 0 24,2 0-32,-9 0 0,-70 0 0,69 0 8,-2-4-32,-7 0 8,-2 0 8,-58 4 8,56-7 24,-1 3 0,-3 0-24,-5 4 16,-47 0-16,48 0-16,-4 0 16,-2 0 40,-1 0-32,-41 0-8,40 0-8,-5 0-8,2 0-72,-5 0-105,-32 0 193,29 0-480,-8 0-464,-5 2-656,-12 2-625,-4-4 2225,7 2-2096,-7 0-4890,0-2 6986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7:13.83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77 21 8929,'0'0'0,"0"0"0,-8 0 104,-13-4-64,5 0-8,9 0-8,-1 4-8,2-4 16,0 4-8,3-5 32,3 5-56,-2 0 56,2 0 9,0 0-17,7 0 8,-7 0-56,6 0 72,0 0 32,11 0 40,-13 0 16,-4 0-160,19 0 136,-13 0 8,19 0-24,-9 0 0,-16 0-120,21 2 152,4 1-64,4-1 40,3 0-56,-32-2-72,35 2 80,0 0-8,3 0-48,3 0 48,-41-2-72,42 2 56,4 0 16,4 0-8,4 0 24,-54-2-88,56 0 96,4 2 72,1 1 72,3-1-8,-64-2-232,69 0 336,6 0-48,4 0 16,0 0-8,-79 0-296,79 0 256,0 2-16,0 0-23,0 0 7,-79-2-224,83 2 168,-4 2 16,0-2-48,0 0-40,-79-2-96,77 2 152,4 0-8,-4 3-24,2-3 0,-79-2-120,75 2 112,4 0-56,0 2 24,2 0-24,-81-4-56,84 2 32,-5 0 8,2 2 16,0 1 16,-81-5-72,81 4 56,4 2-40,1-2 8,-1 0-32,-85-4 8,87 4 0,-1 1 8,-3-1 40,2 0-8,-85-4-40,83 4 48,3 0 8,-1 3-24,0-3 24,-85-4-56,83 2 48,-4 0-24,-2 0-16,-4 0 24,-73-2-32,77 2 40,-4 0-8,0 0-24,-2-2 56,-71 0-64,70 0 8,1 0 16,0 0 24,2 0-16,-73 0-32,70 0 48,5 0 16,2 0-8,6-4-8,-83 4-48,84-4 48,3 0-16,0-2 16,1 1-24,-88 5-24,87 0 24,0-4-16,1 0-16,-3 4 40,-85 0-32,85-4 0,-3 4 32,1-4 40,0 4 0,-83 0-72,81-4 128,0-1-40,-2 1 0,2 0-8,-81 4-80,79 0 24,0-6 8,-2 2 40,-4 4-48,-73 0-24,71-4 0,-2 4 40,-3 0-8,1-5-8,-67 5-24,66 0 8,-3-4-16,-1 4-8,-2 0-40,-60 0 56,59 0 40,-3 0-24,-2 0 8,-4-4 40,-50 4-64,48-4 32,-5 0-8,1 4 24,-4 0 0,-40 0-48,37 0 64,3 0-32,-3 0-8,-2 0-32,-35 0 8,38 0 0,-3 0 0,-1 0 24,-3 0 0,-31 0-24,27 0 0,2 0 0,-2 0 8,0 0 16,-27 0-24,27 0 48,0 0-24,4 0-24,5 0 0,-36 0 0,39 0-8,3 0-8,4 2-8,1 2 48,-47-4-24,50 4-32,0 2-32,0-1 8,0 1-32,-50-6 88,50 6-32,-4 0 40,-3 0 8,-3 1-8,-40-7-8,35 2 16,1 0-8,-5 2 8,-2-2-8,-29-2-8,25 2 40,-6 0-32,-3 0 16,1-2 16,-17 0-40,6 0 0,11 0 48,-13 0-24,13-4-48,-17 4 24,4-4 0,12 4-16,-11-4 16,11 4 24,-16 0-24,7 0 24,9 0-24,-10 0-24,17 0 16,-23 0 8,19 0 0,2 0 8,6 0 32,4 2-16,-31-2-24,33 2-24,3 2 24,-3 0-16,2 3 8,-35-7 8,34 4 32,-1 2-56,-2 0 24,-2-2 24,-29-4-24,27 5-24,-2-1 40,-2 2-32,-4-2-8,-19-4 24,19 4-8,-13-2 8,10-2 24,-11 0 0,-5 0-24,6 0 56,0 0-56,0-6 16,1 2 8,-7 4-24,6-6 0,-2 2 32,0-3-16,-4 3 8,0 4-24,0-6 8,0 0 16,0-1-8,4 1 8,-4 6-24,0-6 24,0 0-24,4 2 8,-4-1-8,0 5 0,5-6-8,-1 2 16,2 0-40,0 0 40,-6 4-8,21 0-8,-17 0-16,15 0 8,-15 0-32,-4 0 48,17 0-32,-13 0-32,2 0-40,11 0-152,-17 0 256,0 0-544,4 2-424,-4 2-640,0 2-777,0 2-5160,0-8 7545,0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7:16.15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1 190 4921,'0'0'0,"0"0"2704,0 0-2504,0-7 152,0 7-352,16-4 464,-11 0 88,17-2-15,-3 0-97,-19 6-440,23-19 456,4 19-40,4-6 56,7-13 40,-38 19-512,39-4 456,11-13-24,6 13-32,5-15-24,-61 19-376,64-4 296,3-15-31,6 13-97,1-11-72,-74 17-96,82-6 128,3 0-80,0 0 0,-2 0 0,-83 6-48,84-5 32,-3 5 0,-2 0 8,-6 0-32,-5 0-8,-68 0 0,65 2 56,-5 3-40,-4-1-32,0 2 32,-56-6-16,52 4-24,-4 0 0,0 0 56,-4-1-8,-44-3-24,41 4 40,1 0 80,0-2 48,-42-2-168,43 2 176,-1 0 32,4-2 16,-3 0-56,-43 0-168,44 0 176,2 0-8,0 0-88,-3 0 24,1 0 0,-44 0-104,44 0 64,1 2 56,1 0-40,2-2-16,-48 0-64,46 2 72,2 0-24,-1 1 32,-3 1 0,-44-4-80,46 6 80,0 0-8,-5 11 24,3-13-48,-44-4-48,42 6 56,1 0-24,1 1 16,-2-1 0,-42-6-48,43 6 72,1 0 8,-2-1-56,1-1 16,-43-4-40,44 2-24,0-2 80,3 0-32,3 0 0,-50 0-24,52 0 24,2 0-48,3 0 112,-1 0-80,-56 0-8,58 0 112,4 0-88,5-4 8,2 4 16,-69 0-48,68-5 24,1 5 16,0 0-16,1 0-40,-70 0 16,73-4-8,-2 4 136,0 0-88,-3 0-32,-68 0-8,65 0 40,-5 0-128,0 0 80,-1 0 40,-59 0-32,56 0-24,0 0 0,-4 0 48,0 0-56,-52 0 32,48 0 8,2 0 8,-2 0-56,2 0 104,-50 0-64,49 0 32,3 2 33,5 0-17,-3 1-64,-54-3 16,58 0 16,0 0-81,0 0 33,5 4 56,-63-4-24,64 2-16,3 0 57,-3 0-17,1-2 0,-65 0-24,60 2-16,1 0 16,1 0 0,-2 2 0,-60-4 0,61 2 24,-3 1 0,-2-1-153,-2 0 89,-54-2 40,52 2-56,-2-2-16,0 2 176,0-2-112,-50 0 8,50 0 48,-4 0 0,1 0-23,1 0 7,-48 0-32,48 2 24,2-2 0,2 0 24,4 0 0,-56 0-48,58 2 24,3 0-48,-1 2 88,0 2-48,-60-6-16,59 5-24,-3-3 96,-2 2-136,2-2 40,-56-2 24,52 2 24,0 2-24,0-2 24,-4 0-8,-48-2-16,48 2 0,0-2-48,-3 3 96,1-3-48,-46 0 0,46 2 32,0 0 8,0 2-56,-1 0 32,-45-4-16,46 2 8,2 0 40,-2-2-32,-1 2-8,-45-2-8,48 0-8,2 2-8,2 0 32,0 0 8,-52-2-24,52 5 24,2-3 16,-2 2 16,-2-2-64,-50-2 8,50 6 32,0-4-88,0 2 40,0-1 40,-50-3-24,52 2-48,0 2 40,-2-2 32,0 0 48,-50-2-72,50 2 64,-2-2 56,-1 2-80,3 0-56,-50-2 16,46 0 0,0 2-40,-2 0 16,-44-2 24,43 2-8,-43-2 8,44 2 0,-5-2 8,-1 3 16,-1-3 40,-37 0-64,40 2 24,-3-2 0,1 2 16,1-2-88,-39 0 48,40 2 8,1 0-16,-1-2-8,-3 0 16,-37 0 0,40 0 0,-3 0 24,-1 0-48,1 0 64,-37 0-40,38 0 8,-1 0-8,1 0-8,1 0-8,-39 0 16,37 0-8,3 0 32,0 0 24,-3 0 0,-37 0-48,39 0 40,-3-4 8,1 4-56,-1-4 16,-36 4-8,39-5 16,1 5-8,-3-4 32,1 0-56,-38 4 16,37-4-24,-2 0 24,3 0 40,-3-1-16,-35 5-24,36-6 112,-1 0-112,2 0-16,1-1 48,-38 7-32,37-4-64,3 0 96,1 0 24,3 0-56,-44 4 0,44-4 72,-3 4-48,-1 0-32,-3 0 56,-37 0-48,36 0-64,-1 0 64,-4 2-16,1-2 32,-32 0-16,31 0 16,-2 0-16,2 0 24,0 0-24,-31 0 0,29 0 24,0 0-16,1 0-8,1 0-24,-31 0 24,33-6 0,0 6-8,3 0-8,-3 0 64,-33 0-48,35 0-8,1 0 16,-1 0 8,0 0-16,-35 0 0,34 0 0,-3 0 0,0 0-24,-4 2 8,-27-2 16,27 2-24,-2 0 64,-2-2 0,0 0-40,-23 0 0,21 0 48,-2 0-72,-3 0 32,3 0 32,-19 0-40,17 0 40,-11 0-16,17-4 0,-17 4 0,-6 0-24,19-5 24,-13 5-32,10-4-8,-11 0 40,-5 4-24,6-4 16,11 4 8,-13-4 0,2 0-96,-6 4 72,6-5-16,11 1 32,-17 0 32,6 0 96,-6 4-144,6 0 24,1-4-40,9 4 8,-12 0-112,-4 0 120,7 0-48,9 0-208,-10 6-768,13 15-1657,-19-21 2681,-4 0-3481,4 19-5049,0-19 8530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7:29.69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36 8113,'0'0'0,"7"0"80,15-4-80,-3 0 40,-19 4-40,21-4 8,-2-1 16,1 1 56,3 0-56,-23 4-24,21-4 48,4 4-16,0 0-40,0 0 8,-25 0 0,23 0 32,2 0 16,2 0-8,-2 0 16,-25 0-56,27 0 48,0 0-24,0 0 8,0 2 0,-27-2-32,31 0 16,0 2 0,7 0-16,1-2-8,-39 0 8,42 0 0,2 0 16,6 0-8,2 0 40,-52 0-48,56 0 48,4-4-16,3 4 16,3-4-16,-66 4-32,67 0 40,1-4 8,5 4 0,-2 0 40,-71 0-88,66 0 40,-1 0-32,-9 4 8,-6 4-16,-50-8 0,48 19 0,-4-2-16,-3-9 8,1 15-32,-42-23 40,39 6-16,3 15 32,-3-13-32,5 13 16,-44-21 0,44 17-32,-3-9-16,5 15 48,0-17-24,-46-6 24,48 17 8,6-11 0,2 0 8,4-4 40,-60-2-56,67 0 40,0 0-16,5-4 0,3-2-40,-75 6 16,77-6 8,-2-1 16,-2 3-24,-9 0 0,-64 4 0,61 0 8,-3 0-16,-4-4 0,0 4 8,-54 0 0,54 0-16,-4 0 16,-2 0-16,-2 2-16,-46-2 32,43 4-8,-1 0-32,2 0 24,-3-2 16,-41-2 0,44 3-8,0 1 8,1-2 16,5 0-8,-50-2-8,54 0 0,3 0 32,1 0-32,4-4 40,-62 4-40,69-7-8,4 1 24,2-10 16,0 11-8,-75 5-24,74-4 41,3-2-41,0-11 24,0 17-48,-77 0 24,75-4-57,-4 4 33,-2 0-24,-7-4 16,-62 4 32,58 0 16,-2 0 8,-4 2-8,-2 0-8,-50-2-8,50 6 32,-6-1-40,0 1 16,-1 0-8,-43-6 0,44 4 8,2 0 0,6-2 8,2 1-16,-54-3 0,56 2 24,2 0-7,1 0-9,1-2 8,-60 0-16,66 0 16,1-4 0,2-1 0,6 1-8,-75 4-8,72-4-48,3 0 56,2 0-24,0 4 32,-77 0-16,79-4 72,0 4-40,-4 0 8,-2 0 16,-73 0-56,71 2 24,-3 0-16,-3 2 0,-3 0 8,-62-4-16,56 6 0,-4-1-8,-4-1 0,-2 2-16,-46-6 24,44 2 8,1 2 40,1-2 8,4 0 0,-50-2-56,50 0 104,6 0 24,-2 0 8,5 0 32,-59 0-168,60 0 168,0-4-40,5 4 0,-3-4-24,-62 4-104,65 0 64,-1-4-8,-1 4-8,-5 0-40,-58 0-8,60 0 32,-2 2-56,-1 4 16,1 0 0,-58-6 8,54 7 0,-2 1 0,-2-2-16,0 0-8,-50-6 24,48 7-16,-1-1 16,3 0-8,2 0-8,-52-6 16,52 7-24,2-3 8,-2-2 24,0-2 32,-52 0-40,55 0 16,1 0 16,2 0-24,6-4-16,-64 4 8,65-6 16,1-1 8,3 1 16,4 0 24,-73 6-64,77-4 56,4-3 24,4 1-24,1 0 24,-86 6-80,85-17 80,0 17-32,1-6 16,-1 2-16,-85 4-48,85-4 56,0 4 0,5 0-16,-1 0 0,-89 0-40,90 0 40,1 0-16,-1 2-24,3 2 24,-93-4-24,94 6-32,2 0 16,-1-1 32,-1 1-40,-94-6 24,91 6-24,3 0 0,-4 1 0,-1-3 24,-89-4 0,89 2 48,-1 0 8,-1 0-40,-2-2-8,-85 0-8,88 0-8,-3 0 8,2 0 0,3 0 16,-90 0-16,89 0 0,1-4 0,-5-2 8,0 1 0,-85 5-8,86-4 32,-1-2-48,-4 2 0,-2-2 8,-79 6 8,73-7 8,0 3 40,-2 0 0,-7 0 8,-64 4-56,60 0-16,-6-4 40,-4 4-8,-2 0 16,-48 0-32,42 0 48,-5 0-40,-1 2-16,-5 0-8,-31-2 16,29 4-88,-8-2-24,-3 0-280,-11 0-544,-3 2-136,-4-4 1072,4 7-1057,-6-1-4344,2-6 5401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2:03.51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0 125 6641,'0'0'0,"0"0"64,0-4-16,0 0 24,0 0-16,0 4-56,0-4 32,0-1 8,0 1 24,0 4 24,0-4 0,0 0 8,4 4 32,-4-4 16,0 4-144,5-4 176,-5-1-16,4 5-8,-4-4-16,0 4-136,4-4 136,0 4 0,2 0 8,1 0-8,-7 0-136,6 0 128,0 0 8,11 0-32,-13 0 40,-4 0-144,17 2 145,-11-2-1,15 2-16,-15 0-8,-6-2-120,23 4 96,-7 1-32,3-1 0,0-2-24,-19-2-40,21 6 32,-1-2 48,3 0 16,2 1 32,-25-5-128,27 2 128,2 0-8,7 0-16,-1 0 40,-35-2-144,40 0 136,1 0-16,-1 0 32,3 0-48,3-4 16,-46 4-120,46-4 128,4-3-24,4 3 32,0-2-40,-54 6-96,60-4 96,1 0 32,-1-1-64,0 1 16,-60 4-80,61-4 56,1 0-32,1 0 64,-1 0-56,-62 4-32,62-4 40,-1 4-8,-3 0-32,0 0 16,-58 0-16,58 2 16,3 0-8,-1 0 16,0 2 16,-60-4-40,61 2 32,-3-2 48,-2 0 16,0 0 16,-56 0-112,59-4 152,-1 0 8,2 0 24,3-1-16,-63 5-168,60-4 64,2-2 8,-1 0-40,1-1 32,-62 7-64,62-16 105,3 16 23,1-4-56,1 0 8,-67 4-80,65 0 112,-1-5-160,1 5 128,-1 0-128,-64 0 48,67 0 32,-5 0 0,0 0-32,-3 0 96,-59 0-96,56 2 16,-2 5 56,0-1-80,-2 2 16,-52-8-8,54 9 40,-2-3-48,0 2 72,0-2-120,-52-6 56,50 2-32,2 1 32,0-3 0,0 0 80,-52 0-80,52 2 32,2-2 8,0 0-32,0 0 8,-54 0-16,52 0 32,0 0 0,2 0-16,1-5 40,-55 5-56,56 0-8,-2 0 32,2 0-8,0 0-32,-56 0 16,52 0 16,2 0-24,-2 0 0,2 0-8,-54 0 16,54 0-16,0 5-8,1-3 0,-3 2-8,-52-4 32,52 6-32,0 0 24,-3 1-8,6-1 16,-55-6 0,52 4 32,2-2-16,-2 2 0,0-2 8,-52-2-24,52 2 8,2-2-16,-2 0-16,2 2 24,-54-2 0,56 0-8,2 0 32,-2 0-16,1 0-8,-57 0 0,56 0-8,-2 0 16,0 0 24,-2 0-16,-52 0-16,54-4 72,0 4-96,0 0-40,0 0 40,-54 0 24,52 0-80,-4 0 24,2 2 0,-2 0 48,-48-2 8,48 5-32,-2 1 32,-1 0 32,-1 0-64,-44-6 32,46 7 0,-3-1 24,3 0-24,-2 0 0,-44-6 0,46 7 0,-1-5-32,1 0 0,4 0 32,-50-2 0,48 2-16,2 0 40,2 0 0,-4 0-40,-48-2 16,50 0-8,-5 0 0,3 0 8,-2 0-24,-46 0 24,48 4-24,2-2 8,-2 3-16,2-1 48,-50-4-16,50 4-32,-3 0-8,1-2 48,2 4-48,-50-6 40,50 4 8,0 1-8,2-1-8,0 0 0,-52-4 8,50 6-16,2-2 16,-2 3-8,0-3 0,-50-4 8,50 6 0,0 0-32,4-4 0,-2 5-16,-52-7 48,54 2 0,0 0 24,-4 0-16,0-2 16,-50 0-24,52 0 0,0 0 8,2 0 8,0 0 0,-54 0-16,56 0 16,0 0-32,3 0 40,-1 0 0,-58 0-24,62-4 0,1 4 16,1 0-24,3 0 16,-67 0-8,66 2-8,-1 0 8,-3 0-8,1-2 8,-63 0 0,60 0-16,2 4 32,1 0-16,-5 0-16,-58-4 16,58 2 16,-4 1-32,-2-1 0,-4 0 24,-48-2-8,48 2-8,0 0 8,0-2-24,-1 2-16,-47-2 40,50 0-32,2 0 40,-2 0 48,2 0-40,-52 0-16,54 0 48,1 0-48,1-4-16,-2 4 64,-54 0-48,54 0-16,0 0 32,-2 0-16,2 0-16,-54 0 16,56 0 0,2 0 16,5 0-32,-3 0 16,-60 0 0,63 0-8,-5 0 0,-6 2 8,-2 0-16,-50-2 16,48 4 0,-3 0 0,-3-2 16,0 0-8,-42-2-8,37 5 56,0-3-56,-1 2-16,-1-2 16,-35-2 0,36 2-64,-5 2 32,2-2 0,-2-2 24,-31 0 8,31 2-24,5 0 16,1 0 16,-1 3-40,-36-5 32,39 4 24,3 0-24,1 0-8,3-2 16,-46-2-8,46 2 8,-2 0 16,-1 0 8,1 0-24,-44-2-8,44 3 16,2 1 0,-1-2 0,-1 2-8,-44-4-8,42 2 24,-5 0-8,3 0-16,-5-2 32,-35 0-32,35 2-8,-1 0 8,-1 0 0,-2 1 8,-31-3-8,33 0-32,1 2 0,-3 0 16,2-2 0,-33 0 16,33 2 16,1-2-16,-3 2 8,2-2-40,-33 0 32,31 0-40,1 0-16,-3 0 16,4 0-16,-33 0 56,31 0 24,5 0-16,-3 0 0,0 0 8,-33 0-16,33 0 40,1 0-32,-3 0 16,-31 0-24,33 0 32,-33 0-32,31 0-8,-2-4 40,-1 4-24,-4-4 16,-24 4-24,23 0 32,0-5-24,0 5 0,0 0 8,-23 0-16,23 0-16,0 0 32,0 0-16,-3 0 0,-20 0 0,23 0 0,-2 0 0,2-4 8,-2 4-16,-21 0 8,21-4 32,-1 4-56,-3 0 16,0 0 24,-17 0-16,16 0-16,-9 0 48,18 0-16,-7 0-32,-18 0 16,17-4-24,0 4 16,-1 0 8,1-4 8,-17 4-8,19 0 40,-1 0-40,1 0 24,0 0 0,-19 0-24,18 0 40,3 0-48,0 0-16,-2 0 24,-19 0 0,21-4-56,-1 4 72,1 0-8,0 0-8,-21 0 0,21 0-8,2 0-8,0 0 0,2 0 16,-25 0 0,27 2 16,-2-2-16,2 2-48,0 0-8,-27-2 56,27 0-32,2 0-24,0 0 88,2 0-16,-31 0-16,29 0 0,0 0 0,-2 0 16,3 0 8,-30 0-24,31 0 32,-2-4 8,2 4 8,0 0-16,-31 0-32,27 0 72,2 0 0,-2 0 24,1-5 16,-28 5-112,27-4 104,-2 4 0,-1-4 24,-1 4 24,-23 0-152,23-4 168,0 4 0,2-4-56,0 0 0,-25 4-112,27-4 96,0-1 16,-2 1 16,2 0-32,2 0 0,-29 4-96,27-4 104,5 0-64,-3-1 40,0 1-56,-29 4-24,27-4 80,2 4-56,0-4 32,0 0-32,-29 4-24,27-4-24,0-1 24,-2 5-24,0-4 48,-25 4-24,23-4 16,-2 4 40,0 0-32,-3-4 8,-18 4-32,17 0 48,0 0-16,-1-4 32,1 4-24,-17 0-40,17-4 72,-1 4-40,3-5-16,0 5 8,-19 0-24,21 0 0,3 0 24,4 0 0,1 0 8,-29 0-32,33 0 24,-2-4-24,2 4 24,1 0 0,-34 0-24,31-4 48,-2 4 32,0 0-32,0-4 0,-29 4-48,25 0 56,2 0-32,-4-4 0,0 4 8,-23 0-32,25 0 40,-4 0-8,2 0 8,-2 0 8,-21 0-48,20 2 0,1-2 0,-2 2-16,0 0 16,-19-2 0,20 0-8,-1 0 56,4 0-48,0 0-40,-23 0 40,23 0 16,0 2-16,-3 0 56,3 0-8,-23-2-48,25 2 24,0 0-32,2-2-16,-2 0 0,-25 0 24,25 0-24,0 0 32,2 0 16,-2 0 16,-25 0-40,25 0 48,2 0-40,-2 0 32,0 0 32,-25 0-72,25 0 32,-2 0 32,2 0-32,0 0 8,-25 0-40,23-4 48,0 4-16,2 0 32,-3 0-64,-22 0 0,23-4 25,0 4 7,0 0-56,0-4 48,-23 4-24,23 0 0,0-4 24,0 0 0,2 0 0,-25 4-24,23-5 72,-1 1-48,5 0 16,3 4-16,-30 0-24,33-4 16,4 4-32,-1 0-48,3 0 64,-39 0 0,38 0-24,-3 0 40,2-4 56,-1 0-72,-36 4 0,35-5 0,3 1-24,-3 0 16,-2 0-24,-33 4 32,34-4 0,-3 4 32,-2 0-48,0-4 16,-29 4 0,29 0-24,-2-5-16,-4 1 56,0 4 16,-23 0-32,19 0 64,-1 0-24,1 0-64,-2 0 24,-17 0 0,18 0-48,-1 0 80,-11 0-32,19 0 0,-25 0 0,7 0 24,11 0-72,-11 0 96,13 0-48,-20 0 0,7 0 0,9 0 16,-12 0-40,13 0 32,-17 0-8,4 0 0,2 0 24,11-4-24,-17 4 40,0 0-40,6 0 8,1 0-16,-1 0 16,-2 0-32,-4 0 24,4 0-24,0 0 40,0 0-32,1 0-16,-5 0 32,4-4-16,-4 4 64,0 0-72,0 0 24,4 0 0,-4 0-96,0 0 104,0 0 8,0 0-16,0 0 16,0 0-8,0 0-16,0 0 32,0 0-64,0 2 64,0 0-64,0 0-16,0 0-88,0-2 144,0 2-217,0 3-119,0-1-296,-2 2-208,2-6 840,-2 4-1144,-2 0-320,1 2-361,-1 1-423,4-7 2248,-2 6-1929,0 0 425,0 0-3161,2-6 4665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7:33.31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 9 7337,'0'0'0,"-2"-5"56,2 1-32,-2 4-24,2 0 0,0 0 24,0 0-32,0 2 40,0-2-32,0 7-8,0-1 8,0 0 24,4 0-32,-4-6 8,4 2 8,-4 3 16,4-3-16,-4 0 16,0-2-24,4 4 48,-4-2-8,0 0 24,0 2 0,0-4-64,5 2 56,-1 0 8,0 0-24,2 1 0,-6-3-40,21 2 32,-15 2 8,23-2 0,-6 2 16,-23-4-56,25 4 64,2 2-24,2-1-32,2 1 8,-31-6-16,36 6 0,1 0 16,3 1 8,3-1 16,-43-6-40,48 8 16,4-2 8,2 3 0,5-3 8,-59-6-32,60 6 8,4 0 48,1-1 0,2-1-8,-67-4-48,70 2 128,3 0-40,0 0 32,2-2 16,-75 0-136,77 2 104,2-2 40,2 0-7,2 0 15,-83 0-152,83-4 152,3 0 0,-3-3-8,0-9-24,-83 16-120,85-4 128,-1-1-16,1-1 16,0-10 40,-85 16-168,85 0 176,1-17 40,1 13 40,-2 0-16,-85 4-240,82-5 224,-3 5-56,-2 0-56,-7 0-24,-3 3-40,-67-3-48,62 8 32,-4 11-40,1-13-16,-1 17 16,-58-23 8,60 16-16,3 1 24,3-9-16,1 15-16,-67-23 24,71 17-24,-1-9 8,1 15 8,0-17 48,-71-6-40,71 19 40,-3-13-24,1 3 24,-3-3-8,-66-6-32,65 4 32,1-2 16,-1-2-16,-3 0-32,-62 0 0,59 0 24,-5-4-24,-2-2 24,0 2-16,-52 4-8,48-5 16,-1 1 0,3 0-8,-4-2 24,-46 6-32,50-4-16,-2-1 8,2 5 0,0 0-32,-50 0 40,54-4-8,0 4 24,4 0 16,2 0 24,-60 0-56,61 0 24,1 0-16,3 2-8,-3 0-16,-62-2 16,62 3 0,3-1 8,-1 0 0,-1 0-8,-63-2 0,62 0 8,-3 0 0,-1 0-8,-2 0-16,-56 0 16,58-4 0,0 4-8,-1-5 0,-1 5-8,-56 0 16,54-4-24,0 4-16,0 0 16,-2-4 48,-52 4-24,56-4 0,0 4 40,1-4 0,-1 0-96,-56 4 56,58 0 56,0-4-48,0 4-16,5 0 40,-63 0-32,64 0 40,5 0-24,0-5 24,-5 5 16,-64 0-56,65 0 24,-1 0 24,3 0-8,-1 0-40,-66 0 0,69 0 8,-3 0-24,-1 0 16,1 0 16,-66 0-16,67 0 32,2 0-16,1 0 40,1 0-16,-71 0-40,69 2 32,2 1 8,-1 3-64,3 0 48,-73-6-24,73 6 0,2 3 8,-2-1 0,-3-2-16,-70-6 8,69 6 32,4 1-48,0-1 16,-1-2-8,-72-4 8,71 4-8,-2 0 16,1-2 0,-1 0-8,-69-2 0,69 3 24,2-3 8,-5 0 8,1 0 0,-67 0-40,62 0 8,0 0-8,1-5 0,1 5 24,-64 0-24,63 0 8,1 0 16,-3 0-16,-5 0 0,-56 0-8,54 0 8,0 0 8,-4 0 0,2 2-24,-52-2 8,50 3 0,0-3-24,2 0 16,-4 2 32,-48-2-24,45 2-16,1 2 16,0 0 16,0-2-8,-46-2-8,43 2 48,3 0-24,-4-2-8,1 0-32,-43 0 16,42 2 32,2-2-32,-3 0 16,3 0 40,-44 0-56,44 0 8,-1 0 16,3 0 0,2 0 0,-48 0-24,46 0 24,-1 0 16,1 0-32,-2 0-16,-44 0 8,42 0 0,-1 0-24,1 0 40,-1 0 0,-41 0-16,38 0 0,1 0-8,-1 0 0,-1 0 24,-37 0-16,38 0 0,-1 0 32,1 0 0,-3 0-56,-35 0 24,33 0 16,3 0 8,-1 0 32,2 0 16,-37 0-72,36 0 56,1 0-16,1 0-40,-1 0 8,-37 0-8,40 0 33,-3 0-33,3 0 8,-3 0-8,-37 0 0,40 2 24,-1 1-16,3-3-8,-3 0 48,-39 0-48,42 0 0,-3 0 8,1 2 0,-1-2 8,-39 0-16,34 0 8,-1 2-16,-4-2 16,-2 0 8,-27 0-16,27 0-8,-4 0 16,2 0-16,0 0-8,-25 0 16,27 0-16,2 0 16,2 0-8,-2 2 16,-29-2-8,32 4-8,-1-2-16,2 4 24,0 0-40,-33-6 40,34 5-8,-1 1-41,0-2 9,5-2 64,-38-2-24,39 4-24,5 0 48,6 1-24,2-3-8,-52-2 8,56 4 8,0 0 0,2-2 25,1 2-41,-59-4 8,56 0 8,-2 2-16,0 0-17,0 0-7,-54-2 32,50 3-32,0-1 24,-6-2 8,-3 0-24,-41 0 24,38 0 16,-3 0-32,-4 0 8,0 0 8,-31 0 0,30 0 0,-1 0 0,-2 0-8,0 0 56,-27 0-48,29-5 24,-2 1-16,2 0-16,2 0 0,-31 4 8,32-6 0,1 0-48,0-1 40,5-11-24,-38 18 32,39 0-16,3-7 32,3-9-8,3 16 8,-48 0-16,52-4 16,0-1-16,2 1 0,0 0 24,-54 4-24,52-4-8,-2 0 24,0 0 0,-2-1-16,-48 5 0,48-6 8,-2 0 0,-3 0 8,1-1-8,-44 7-8,40-6 16,-1 2 9,1-2-25,-3 0 8,-37 6-8,40-5-16,-1 1 16,1 0 0,-1 4 0,-39 0 0,42-4 8,2 4-16,1-4 16,3 4-73,-48 0 65,48 0-16,2 0-16,4-4 0,2 4 96,-56 0-64,58 0-32,3 0 48,-3 0-16,-2-5 0,-56 5 0,56 0 48,-2 0-48,-2 0 8,-4 0-8,-48 0 0,50 0 0,-2 0 0,-4-4 8,-3 0 0,-41 4-8,38-4 17,-1 0-9,-1-2-8,-3-11 24,-33 17-24,33-4 0,0-13 0,3 13-16,-1-2 8,-35 6 8,38-17-8,3 13 8,1-2 16,4-11-32,-46 17 16,45 0-33,3-4 1,2 0 8,0 0 8,-50 4 16,52-5 0,2 5-16,-2-4 0,0 4 16,-52 0 0,52 0-32,-2 0 24,0 0-16,0 0 24,-50 0 0,48 0-24,0 0-8,-1 0 24,1 0-40,-48 0 48,44 0-40,-4 0 40,-1 0-32,1 0 32,-40 0 0,39 0-16,1 0 8,-3 0 0,3 0 16,-40 0-8,39-4-8,-1 4-24,3-4 0,1 4-32,-42 0 64,41 0 0,3-4-40,0 4 0,2 0 8,-46 0 32,47 0-16,1 0 0,-2 0 16,0 0 24,-46 0-24,43 0-24,-3 2 24,-1 0 0,-3 2-8,-36-4 8,31 4 0,0 0-16,-4 1 16,0-3-16,-27-2 16,27 2 16,-2 0-16,0-2 16,-4 0-16,-21 0 0,21 0-8,0 0 24,0 0-24,1 0 16,-22 0-8,27-4-8,-2-1 8,5-1 8,-3 2-8,-27 4 0,27-4 16,0 0-16,0 0-16,4 4-8,-2-5 8,-29 5 16,31-4 0,5 0 16,-3 4 8,4 0-48,-37 0 24,40 0-24,1 0 24,3 0-8,-44 0 8,40 2-24,3 4 16,-3-1 0,-1 1-32,1-2 40,-40-4 0,39 4-16,1 2 0,0 1 64,-1-3-48,-39-4 0,37 4 0,3 0 24,0-2-48,-1 0 32,-39-2-8,35 2 16,-1-2-8,-3 0-16,-2-4 24,-29 4-16,31-6 24,-4 2-40,2 0 40,-2-1-32,-27 5 8,25-6 8,0-10 16,0 16 32,-2-7-16,-23 7-40,21-4 40,-2 0-8,-13-2-32,17 0 32,-23 6-32,6-5 32,15 1 8,-15-2 24,13 2-40,-19 4-24,6-4 40,13-1-24,-13 1 8,17 4 16,-23 0-40,17-4 8,-1 4 8,1 0-16,0 0-56,-17 0 56,6 2 0,19 0 40,-19 0-24,19 0 64,-25-2-80,17 3 8,-11 1-24,17-2 32,-17 2-64,-6-4 48,19 4 0,-13 0 8,11-2-40,-11 0 56,-6-2-24,16 0 32,-11 0-48,11 0 48,-10 0-32,-6 0 0,21 0 24,-14 0 32,17 0-72,-5 3 81,-19-3-65,19 0-8,2 0-9,-3 0 42,3 0-66,-21 0 41,19 0 0,2 2 0,-2 0 0,1 0 0,-20-2 0,23 4 0,2 2 0,0 0-32,2 1 32,-27-7 0,27 6 8,-2 0 8,2 0-16,-2 1 8,-25-7-8,27 6 16,2 0 1,3 2-9,-1 1-41,-31-9 33,33 8-8,0 0 0,-1-1-8,1-1 8,-33-6 8,29 6 0,2 0 32,-2-2 1,0-1-25,-29-3-8,30 2 0,-1 0 24,2 0-73,2-2 74,-33 0-25,29 2-25,-2-2 25,-2 0 25,-4 0-50,-21 0 25,21-4 49,-2 0-73,-1-1 24,-1 5 24,-17 0-24,17-4 16,-11 4 32,17-4-16,-17 0-16,-6 4-16,21-4 32,-17 0-56,13-1 8,-13 1 8,-4 4 8,6 0-48,0 0 8,-2 2-241,-4 3-551,0-5 832,0 8-1408,-4 8-528,-17-9 295,-4 16-3672,25-23 5313,0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7:37.78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1 158 6937,'0'0'0,"0"0"0,0-6 320,0-13-256,4 13-40,-4-13 24,0 15-8,0 0-8,0-2 24,0-1 0,0 1-48,0 6-8,0-6 32,0 2-24,0 4 0,0 0-8,0-4 56,6 4-32,11 0 8,-11 0-24,17 2-8,-23-2 0,19 2 16,3 0 0,5 2-8,3-2 24,-30-2-32,33 2 16,4 2 8,3-2 0,-1 0 0,-39-2-24,42 3 32,0-3 0,1 2 24,-1-2-40,-42 0-16,44 0 8,-3 0 16,1 0-40,1 0 48,-43 0-32,42-5 40,-2 5-8,1 0 8,-1 0 0,-40 0-40,39 0 16,-3 0-8,1 0 32,0 0-40,-37 0 0,38 0 64,1 3-8,1-1-8,2 0 16,-42-2-64,41 4 40,5 2 24,0-2-16,2 3-16,-48-7-32,47 6 32,1 0 0,2 0 8,0-2 0,-50-4-40,52 7 40,2-3-8,-4 0-24,0 0 8,-50-4-16,46 2 40,-3 0-40,3 0 32,-2 0-8,-44-2-24,48 0 8,0 0 24,2 0 32,2-4 0,-52 4-64,52-4 72,-3 0-7,1 4-17,-2-4 16,-48 4-64,50-4 72,0-1 16,-2 1 16,0 4-16,-48 0-88,48-4 56,-3 4 16,1 0-40,-2 0 32,-44 0-64,44-4 72,-1 4-32,-1 0 24,-1-4 0,-41 4-64,44 0 16,-2 0 40,-1 0-40,-1 2-16,-40-2 0,39 2 56,-1 0-40,-1-2 24,-1 2-8,-36-2-32,31 0 32,0 2 0,-2 0 0,0 0-8,-29-2-24,29 2 16,-4 1 8,2-3 8,-4 0-40,-23 0 8,21 2 40,2-2-8,-2 2-24,-2-2 16,-19 0-24,18 0 0,1 0 24,0 0 24,1 0-32,-20 0-16,21 0 8,2-4 16,4 4-16,0-5 56,-27 5-64,27-4 64,5 4-24,-3-4 0,2 4 16,-31 0-56,29 0 72,2-4-16,0 4-8,1-4-32,-32 4-16,31 0 0,0 0 24,-2 0 0,-4 0 24,-25 0-48,25 0 32,0 0-8,-2 2-8,2 0-8,-25-2-8,25 2 32,2-2-24,-2 0 16,0 2 8,-25-2-32,27 0-8,0 2 16,0-2-8,0 2-16,-27-2 16,29 2 40,-2-2-40,0 0 0,4 0 24,-31 0-24,29 0 16,3 0 8,-3 0 0,2 2-40,-31-2 16,31 0 0,3 0 16,-3 0 8,2 2-16,-33-2-8,31 0-8,0 3-8,3-3 8,-1 0 16,-33 0-8,37 0 16,-1 0-16,-1 2-16,-2-2-8,-33 0 24,32 2-8,1 0 16,-2 0 8,2 0 0,-33-2-16,34 2 8,-1-2 0,0 2 8,1 0 16,-34-2-32,35 2 24,-2-2 0,-2 2 8,3-2 8,-34 0-40,31 0 16,2 2-8,3-2-8,-3 3-32,-33-3 32,35 0 8,5 2 16,1 0 8,1-2 48,-42 0-80,46 2 8,-1-2-8,1 0 0,0 0-32,-46 0 32,46 0 16,0 0-32,-1 0 8,1 2 8,-46-2 0,46 2 0,0-2-8,-1 0 16,1 0-56,-46 0 48,44 0-8,-3 0 0,-1-4 8,-1 4 48,-39 0-48,40 0 0,0 0 16,1 0 8,-1 0 8,-40 0-32,43-4 72,1 4-24,0 0-8,-1 0-24,-43 0-16,44 0 24,-2 0 24,3 0-8,1 0 0,-46 0-40,48 0 56,2 0-16,0 0 8,0 0 24,-50 0-72,48 0 0,0 0 40,-5 0-16,3 0-40,-46 0 16,44 2 32,-3-2-8,1 2-8,-3 0 24,-39-2-40,38 2 0,-1 0 8,1 0 8,-1-2-40,-37 0 24,36 0 8,1 0 16,0 0-8,3 2 16,-40-2-32,39 2 24,1-2 16,0 2-32,-1 0 64,-39-2-72,42 2 32,-1 1 8,3-1-32,0 0-16,-44-2 8,45 2 24,3 0-32,2 2 40,2 0-24,-52-4-8,54 4 16,-2 1-40,-2-1 0,0-2 56,-50-2-32,44 4-32,2 0 48,-3 0-8,-1 0-48,-42-4 40,41 2 0,-1 3-8,2-3-8,-3 2 16,-39-4 0,40 2 16,-1 0-8,-1 2-8,-1-2 8,-37-2-8,40 4 0,-1 1 8,5-1 16,2 0 24,-46-4-48,49 2 40,3 0 24,0 0-32,3 0 16,-55-2-48,58 2 72,-2 0 16,4 0 16,5 1-16,-65-3-88,64 4 88,1-2-16,-3 0 0,-4 0-23,-58-2-49,59 2 64,-3-2-16,-2 0-24,-2 0 8,-52 0-32,50 2 16,-2-2-8,-5 0 0,1 0 48,-44 0-56,40 0 0,-1 0 40,-1 0-8,-3 0 0,-35 0-32,35 0 48,-1 0 0,-3 0 16,0 0-16,-31 0-48,29 0 64,0 0-24,-2 0 0,0 0 8,-27 0-48,27 0 64,-4-4 0,0 4 8,0 0-8,-23 0-64,23-4 32,0 4 40,0 0-64,2 0 48,-25 0-56,25 0 32,2 0-24,-2 0 48,6 0-32,-31 0-24,29 0-8,2 0 16,2 0-8,-6 0-24,-27 0 24,30 2 24,-1 0 8,-2-2-24,0 0-8,-27 0 0,25 2 16,2-2-16,-2 0 8,0 0 24,-25 0-32,27 0 32,2 0-8,0 0-16,0 0 16,-29 0-24,31 0 48,-2 0-8,3 0 16,-1 0 0,-31 0-56,31 0 32,0 0 16,-2 0 32,1 0-8,-30 0-72,27 0 136,2 2-80,0 0 16,0 0-40,-29-2-32,29 2-16,0 0 40,0 3 24,3-3-24,-32-2-24,33 4 24,2 0-16,1 2-8,-1 0 24,-35-6-24,33 7 8,-2-1-32,3 2 8,1 1-8,-35-9 24,31 6-48,0 2 40,1-2 8,-3 1-24,-29-7 24,29 4 8,0 0 40,0-2 0,-2 0-32,2 0 32,-29-2-48,29 0 32,5 0-8,1-6 24,5 0-16,-40 6-32,41-6 48,7-11 8,0 13 0,4-3 40,-52 7-96,52-6 112,2 0 0,-4 0-32,2-1-40,-52 7-40,48-6 8,-2 2-16,-1 4 32,-3 0 0,-42 0-24,39 0 8,-1 0 16,-7 0-16,-2 0 8,-29 0-16,25 0 24,-2 2-16,-4 0 16,-13 0-24,-6-2 0,19 4 0,-15-1-8,0-1-16,0 0 32,-4-2-8,0 0 24,0 0 0,0 0-32,0 0 24,0 0-72,4-4 128,-4-1-72,5 1 24,-5-2-40,0 6 16,4-6 0,0 0 16,-4 1 16,4 1-32,-4 4 0,0-4 16,0 4-8,0-4-32,0 4 40,0 0-16,0 0-64,-2 0 80,0 0-40,2 0 24,-4 2-32,0 0 48,-3 2-48,3 2 24,4-6 8,-2 5-16,-2 1 8,2-2 16,0-2-32,2-2 24,-2 4 24,2-2 16,0 2-88,0 1 136,0-5-88,0 4 0,0-2-24,0 0 40,0 0-64,0-2 48,4 0 0,0 0 24,0 0-16,2 0 16,-6 0-24,7 0-8,-1 2-8,11-2 40,-13 2-48,-4-2 24,6 2 40,13 0-32,-13 0-16,17 1 56,-23-3-48,16 2 8,5-2 16,2 2 8,2 0-88,-25-2 56,29 4 16,4-2-40,7 0 24,0 0 48,-40-2-48,43 2 16,-1 0 8,-1 0-8,5 1-16,-46-3 0,42 2-72,4 2 72,-3-2 16,-1 2-64,-42-4 48,44 4 48,-3-2-88,-3 0 32,1 0 16,-39-2-8,35 2-24,-1-2 24,-5 0-8,-2 0 16,-27 0-8,25 0 0,-2 0 16,0 0-8,-3 0-32,-20 0 24,21-4 16,0 0 8,0 0-40,0 4 96,-21 0-80,18-4 0,1 0 16,0 0-16,4 4-16,-23 0 16,23-5 40,2 1-40,-3 4 96,1-4-112,-23 4 16,25-4 32,-4 0-32,2 4-40,0-4 48,-23 4-8,23-5-96,0 1 64,-1 0 16,3 0 8,-25 4 8,25-6 48,-2-1-24,4 1-24,-2-10-16,-25 16 16,29-5 24,-2-1-8,3 0 8,1 0 0,-31 6-24,29-7-40,2 1 16,0 0 40,1 2 8,-32 4-24,31-4 8,0 4 32,0 0-32,2 0-56,-33 0 48,32 0 16,-1 0-40,2 0 0,-4 0 0,-29 0 24,31 2-24,1 2 8,-3 2 16,2-2-56,-31-4 56,29 6-48,2 1-32,1-1 32,3 0 96,-35-6-48,35 4-8,5 3 16,-1-1-8,3 0 72,-42-6-72,39 6 24,3 1 64,0-1-24,-5 0-104,-37-6 40,40 6 0,-3 1-32,1-3 32,-1-2 56,-37-2-56,42 2 16,-1 2-16,3-2 8,2 0 8,-46-2-16,43 2 24,-1 0 8,2 0-64,-5 1 16,-39-3 16,42 2-24,-3 0 24,-1 4-8,3-2-32,-41-4 40,40 6-8,1 1-8,1-1 32,2 0-64,-44-6 48,43 4-8,-1 2-32,0-1-16,-1-1 88,-41-4-32,42 2-8,-1 0-8,3-2-8,0 0-32,-44 0 56,46 0-48,1 0 64,1 0 16,2-4-8,-50 4-24,50-6-8,-2-1 8,4-9-48,0 9 48,-52 7 0,56-16-16,2-1 16,3 11-24,-1-19-8,-60 25 32,60-17 24,3 11-56,-3-15 8,3 17-40,-63 4 64,60-17-56,-4 13 48,-2 0-40,-2 0 48,-52 4 0,48-4-48,-4 0 24,-3-1 40,-1 5-32,-40 0 16,35-4 40,-2 4-40,-1 0 8,-3-4 8,-29 4-16,29 0-16,0-4 8,0 0-8,0-2 8,-29 6 8,31-7-16,-1 1 8,-1-11 8,2 13 32,-31 4-32,31-16 16,0 11-16,0-13 24,1 12-48,-32 6 24,33-21 8,0 14-8,1-11 0,-1 14-24,-33 4 24,31-17-32,2 13 32,-1 0-24,-1-3 32,-31 7-8,29-4-8,0 0 8,0 4-24,-2-4 0,-27 4 24,25 0 0,-2 0-32,2 0 32,-6 0 32,-19 0-32,20-4-8,1 4 8,2-4 0,0 4-24,-23 0 24,27-5-8,-2 1 8,2 4 0,2-4-40,-29 4 40,29-4-8,3 0-16,-1 0 16,0-1 16,-31 5-8,33-4 8,1 4 8,1-4 8,0 0-24,-35 4 0,36-4-16,-1 4 16,0-4-24,1 4 24,-36 0 0,33 0 0,0 0 0,-4 0-8,3 0 8,-32 0 0,29 0 8,0 0-24,0 0 24,0 2-32,-29-2 24,33 2-8,-1 0-8,1 0-8,0 0 48,-33-2-24,31 0-8,1 0-8,-1 0 0,-2 0-48,-29 0 64,27 0-32,2-4 8,-2 0 24,2 0-56,-29 4 56,31-7-24,1 3-16,1 4-8,0-4 24,-33 4 24,36 0-48,1 0 32,0 0-32,1 4 40,-38-4 8,37 6-16,-1 1-16,-3 1 8,0 0 16,-33-8 8,34 9-48,3-3 8,-2 11-40,1-13 32,-36-4 48,35 6-24,-2 2-8,1-2 32,-1 1-56,-33-7 56,31 6-64,-2 0 16,0-2 32,-4 1 0,-25-5 16,29 2 0,-1 0-32,1 0-8,0-2 0,-29 0 40,27 0-8,-2 0-16,4 0 24,-2 0-24,2 0-72,-29 0 96,27 0-120,0 2-128,2 0-96,-2 0-32,-27-2 376,27 0-433,2 2-55,1-2-120,-3 0-184,-27 0 792,25 0-1024,0 0-216,-5 2-81,-3-2 249,-17 0 1072,6 0-768,-2 0-3577,-4 0 4345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7:40.13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1 113 6289,'0'0'0,"4"-4"56,0-2-8,-4 6-48,6-7 40,11 1-8,-13 2-16,2 0 8,-6 4-24,19-4 24,-13 0 40,11-1 0,-13 1-8,-4 4-56,17-6 80,-13 2-24,13 0 24,-13 0 24,-4 4-104,6-5 120,0 1 40,0 0 48,1 4 8,-7 0-216,4-4 248,0 0-32,2 4-40,-2-4 8,-4 4-184,7 0 120,-1-5 0,11 5-16,-13-4-24,-4 4-80,18 0 80,-11-4-16,20 4 24,-9-4-24,-18 4-64,21-4 48,2 4 17,4 0-33,0 0 24,-27 0-56,31 0 72,3 0 0,1 0 16,3 0-24,-38 0-64,39 0 64,3 0 16,1 0-24,5 0 16,-48 0-72,48 0 32,2 0-16,2 2-8,0 0 8,-52-2-16,52 0 24,4 0 0,0 0 32,5 0 8,-61 0-64,60 0 64,0 0 16,1 2-16,-3 0-16,-58-2-48,60 2 48,1 0-8,3 0-8,3 3-8,-67-5-24,64 6 16,3-2-16,-3 2-16,5-2 16,-69-4 0,68 4-16,5 3 0,2-1-8,-2-2-8,-73-4 32,77 6-40,4 1 8,-2-1 8,6 0 24,-85-6 0,84 4 8,-3 0-16,2-2 16,2 1-40,-85-3 32,85 4 16,3-2 8,-3 0 0,-2 0 0,-83-2-24,86 0 0,-3 0-8,4 0 16,-1-4-40,-86 4 32,87-4 0,2-1-16,-3 5 8,3-4 72,-89 4-64,85-4 16,1 0 16,1 0 0,3 4-56,-90 0 24,87 0 24,0-4 8,-1 4-56,-3 0 64,-83 0-40,83 0 0,2 0-32,-2 2-32,5 2 40,-88-4 24,85 4-56,2 2 32,1-2 48,-1 1-48,-87-5 24,86 4 8,-1 0-8,2 0 8,3-2 0,-90-2-8,87 2 8,0 0-8,-5-2 0,1 0-16,-83 0 16,83 0-48,-4 0 24,0 0-16,-2 0 40,-77 0 0,75 0 48,-2 0-48,0 0 16,-1 0-16,-72 0 0,69 0-24,-2 0 16,-3 0 8,-2 0-8,-62 0 8,67 0-24,0 0 24,-1 2-8,-1 3 0,-65-5 8,62 4-24,0 0-8,1-2 32,-1 0-8,1 0 32,-63-2-24,60 2 16,-2 0-24,-4 0-24,2 1 24,-56-3 8,50 2-8,2 0 8,-2 0 0,0-2 0,-50 0 0,48 0 16,-2 0 8,0 0-16,-3 0 0,-43 0-8,44 0 0,-2 0-8,-3 0 32,1 0-24,-40 0 0,39 0-8,3-4 0,-1 4 0,1 0 8,-42 0 0,42-5 8,1 5-16,-1 0-16,0 0 8,-42 0 16,43 0-16,-1 0 16,-3 0-8,1 0 8,-40 0 0,39 0-32,-1 3 16,-1-1-8,-1 0 8,-36-2 16,35 0-24,-2 2 0,1-2 0,-1 0 8,-33 0 16,31 2 8,0-2 0,3 0 0,-1 0-16,-33 0 8,35 0 0,1 0-16,1 0 16,0 2 8,-37-2-8,42 2-8,0 0 16,-1 0-16,3 2-8,-44-4 16,46 2-8,-1 3-16,5-1-8,0 0-32,-50-4 64,48 4-40,0 0-48,-4 0 40,-3-2-24,-41-2 72,42 5-96,-3-3 24,-1 0 24,-3 0 24,-35-2 24,36 0-24,-3 0 32,0 0-40,0 0 24,-33 0 8,34-6-8,-1-1-8,0-9 8,1 12-8,-34 4 16,31-7 16,2 1 24,2-11-8,1 17-16,-36 0-16,41-6 24,3 2-8,0 0-16,4 0 32,-48 4-32,47 0 16,3-4-40,2 4 24,0 0-8,-52 0 8,55 0 0,-1 2 8,2 4 16,0 2-64,-56-8 40,56 17 8,-2-13-16,-2 2-8,-4 11 32,-48-17-16,50 2-88,-4 15-385,-3-11-127,-1 0-16,-42-6 616,42 8-608,-3-1 280,-1-1 56,1-2 16,-39-4 256,40 2-248,-5 0 56,2 0 64,-3-2-72,-34 0 200,37 0-3769,-37 0 3769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7:41.46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 77 6473,'0'0'0,"-6"-23"496,-3 5 104,-7-1 72,16 19-672,-2-6 592,0-1-120,2 3-127,4 4-145,-4 0-200,21 0 128,4 0-56,10 4 0,6 3 8,-41-7-80,55 6 112,3 2-16,10-1 0,12-1 32,-80-6-128,89 4 128,9-2 24,8-2 56,4 0-8,-110 0-200,112 0 232,1 0 24,1 0-80,-1-4-24,-113 4-152,108 0 136,-8-4-96,-9 4-8,-12 0-56,-8 0 0,-71 0 24,60 0 8,-8 0-16,-4 2 32,-8 4-48,-40-6 24,35 17-48,-8-13-24,-4 2-64,-4 2-232,-19-8 368,6 17-848,13-13-488,-15 4-89,2 9 233,-6-17 1192,0 0-4681,0 0 4681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7:42.14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27 5841,'0'0'0,"0"0"88,7 0-8,15-4-16,-1 0-16,0 0 16,6-1 0,4 5-56,3-4-24,7 4 32,3 0-8,8 0 40,2 0 8,6 0-8,5 0 32,1 0 32,7 0 56,4 0 96,4 2 120,7-2 104,3 0 80,1 0 24,3 0-23,1 0 7,2 0-56,2-4-80,-5 4-128,1 0-104,-2-4-56,-5 4-8,-89 0-144,85 0 96,-3 0-16,-6 2-64,-3 0-24,-73-2 8,71 4 32,-6 1-40,-5 1 16,-4 0-16,-8 0-16,-4 1 8,-5-3 0,-4 2-16,-35-6 32,34 6-16,-5-2 8,-6 3-40,-7-5 0,-9 2-16,9 0-16,-16-2-24,4 0-40,-4-2 144,5 4-304,-5-2-192,0-2-248,0 2-241,0-2 985,0 0-1080,0 0 128,0 0 248,0 0 272,0 0 3600,-3 0-6584,1 0-401,2 0 3817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7:44.93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38 5537,'0'0'0,"4"0"96,-4 0-96,6-4 56,11 0 32,-13 4-16,2-4 16,-6 4-88,7-5 88,9 1 8,-12 4 48,3-4 16,-7 4-160,16-4 200,-12 4 32,13-4 64,-13 4 48,-4 0-344,19-4 336,-13 4-8,21 0-48,-8 0-72,-19 0-208,21 0 240,2 0-8,2 0 41,4 0 15,-29 0-288,31 0 224,2 2-24,3 0-40,1 2-48,-37-4-112,40 4 96,1 2-24,1 1-16,4-1 0,-46-6-56,45 6 64,-1 0 0,2 1 0,0-3 0,-46-4-64,47 6 48,-1-2 8,0 0 8,0 2 24,-46-6-88,45 3 96,3 3 24,2-4 0,2 0 0,-52-2-120,52 2 88,-2-2 8,-4 2 0,2-2-8,-48 0-88,43 0 96,3 0-16,-2 0 0,2 0-24,-46 0-56,45 0 72,1 0-32,0 0-16,0 0 8,-46 0-32,48 2 16,-1 0 8,-1 0-8,0 0 24,-46-2-40,46 3 16,-1 1 0,3 0 0,-6-2-40,-42-2 24,42 4 0,-1 2 0,-3-2 0,-1 3 8,-37-7-8,37 6-8,-1 0 0,-1 3-24,-2-3 40,-33-6-8,34 6 24,-1 0-40,-2 0 16,0-1-16,-31-5 16,30 6-8,-3-2-8,-2-2 16,-5 0 32,-20-2-32,23 2-40,-4 0 32,2 0 0,-2-2-24,-19 0 32,18 0 8,-1 0-16,0 0-24,-1 0 16,-16 0 16,17 0-8,-1 0-32,3 0 8,-2 0-8,-17 0 40,16 0-88,-9 0-56,14 0-144,-17-4-296,-4 4 584,18 0-952,-13 0-361,1 0-103,13 0 296,-19 0 1120,-5-18-1520,5 18-2105,0 0 3625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7:46.33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 9 6057,'0'0'0,"-2"0"104,2 0-64,0 0-16,0 0 8,0 0 0,0 0 8,0 0 0,0 0-40,0 0 24,0 0 24,4 0 8,0 0 8,-4 0-64,6 0 88,13 0 8,-13 0 16,-6 0-112,27 0 160,-27 0-160,23 0 208,2 0 88,6-4 40,5 4 32,-36 0-368,43 0 432,7 0-16,9-4-23,3 4-57,-62 0-336,67 0 288,1 0-72,-1 0-56,1 0-16,-68 0-144,71 0 96,2 0-16,4 0 16,-4 2-56,-73-2-40,75 2 48,-3 0 8,-1-2 8,0 0 0,-71 0-64,66 0 56,-3 0-16,-7 2-40,-8 0 0,-48-2 0,39 4-56,-5 3-104,-7-1-328,-9 11-560,-18-17 1048,7 4-1145,9 2 65,-16 0-3801,0-6 4881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7:47.74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17 6257,'0'0'0,"6"0"152,15-4-96,-2 0-24,-19 4-32,21-4 32,4 4-8,2-4 8,6 4-16,-33 0-16,35 0 24,5 0 16,6 0 0,4 0 24,-50 0-64,54 0 56,0 0 32,0 0 8,0 2-8,-54-2-88,56 2 88,4 2-16,3 0-16,6 0-16,-69-4-40,66 7 16,3-1-16,4 0-8,1 0 8,-74-6 0,80 5 0,3-1 24,0 0 16,2 2-8,-85-6-32,83 6 32,5-1-24,-1-3-16,-2 0-8,-85-2 16,82 0 24,-5 0-40,-7 0-16,-3 0 0,-67 0 32,62 0-48,1 0 8,-5 0 40,-2 0-24,-56 0 24,52 0 8,-2 0-16,-2-4 8,0-1 0,-48 5 0,48 0-32,-1 0 16,1 0-8,0 0 8,-48 0 16,44 0 0,-1 0-24,-1 2-16,0 3 8,-42-5 32,43 4-80,-1 2-40,2 0-80,-1-2-64,-43-4 264,44 5-240,-2-3 0,-3 0 88,-1-2-3729,-38 0 3881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7:48.50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56 6905,'0'0'0,"0"-20"600,0 13-128,0-18-200,6 25-88,-6 0-184,19-4 128,-3 4-72,5 0 48,4 0-80,-25 0-24,29 2 88,5 2 24,3 3-24,5-1 48,-42-6-136,48 6 112,1 0 25,6 1 79,7-1 80,-62-6-296,67 6 400,3 0 96,3-1 0,2-1 24,-75-4-520,75 2 448,2 0-24,-2-2-64,-5 0 8,-70 0-368,69 0 304,-4 0-72,-3 0-63,-2 0-65,-60 0-104,59 0 64,-5 0-8,-6 0-8,-7 0-32,-41 0-16,38 2 0,-7 4-48,-2 0-112,-4 3-281,-25-9 441,21 18-1168,-5-11-976,-12 11 79,3-9-3776,-7-9 5841,0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7:58.16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60 7849,'0'0'0,"0"-4"2049,0 0-1977,7 0-80,13 0 8,-3 4 24,4-4-16,6-3 64,4 3-16,-31 4-56,42-6 40,6 2 24,8 0-8,8-1 24,-64 5-80,71-6 96,10 6 16,11-4 40,12 4 8,-104 0-160,110 0 176,9 0 16,7 0-16,1 0 0,-127 0-176,136 2 160,1 2-32,-2 0-24,-2 3-24,-133-7-80,125 6 48,-9 0-24,-9 3-8,-10-1 0,-97-8-16,86 8 24,-16-2 24,-11 1 8,-16-1-8,-43-6-48,32 6 24,-14-2-48,-14 3 16,-4-5 8,0-2 0,-6 4 56,-21 0 48,-12-2-16,-13 0-24,52-2-64,-65 4 56,-12-2-8,-8 3 8,-7 1 24,92-6-80,-95 2 80,-5 0 8,-8 0 0,-5 0-8,113-2-80,-116 2 96,-5 2-40,0 3 48,1-1-32,120-6-72,-121 6 64,3 0 56,7-2-56,5 1 48,106-5-112,-95 2 104,5 0-39,11 0 23,12 0-56,67-2-32,-56 0 48,13 0 8,11 0 16,24 0 104,8 0-176,-6 0 168,10 0 24,25 0-40,11-4-40,-40 4-112,56-19 88,12 15-16,16-19-16,9 17-24,-93 6-32,104-21 56,11 15-48,7-11 48,5 13 16,-127 4-72,129-17 96,4 17-8,1-6 16,-5 2-40,-129 4-64,120-4 0,-7 4 56,-14 0-24,-13-4-16,-86 4-16,75 0 72,-19 0-80,-13 0-24,-16 2 32,-27-2 0,7 0-32,-3 0 48,-6 0 80,-23 0 24,25 0-120,-40 0 80,-14 0 8,-12 0-64,-13 0-8,79 0-16,-86 0 16,-9 4 0,-9 2-8,-2 0-8,106-6 0,-109 9 16,5 9 8,7-1-48,5 2 8,92-19 16,-87 23-8,10 2-72,10 2-48,11 2-248,56-29 376,-44 33-920,11 2-609,14 1-63,17-1-5361,2-35 6953,0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2:06.41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47 4841,'0'0'0,"0"0"48,0 0-48,0 0 64,0 0-16,0 0-32,0 0 48,0 0-256,5 0 424,-1 0-184,-4 0 8,4 0 48,-4 0-104,4-5 160,0 5 40,2-4 64,-1 4-16,-5 0-248,6 0 264,0-4 16,0 4-8,1-4 40,-7 4-312,6 0 304,0-4-8,0 0 64,13 0-48,-19 4-312,6-5 328,15 5 16,-15 0-7,23-4-17,-29 4-320,23-4 336,2 4-32,4-4-8,1 4 40,-30 0-336,33 0 360,2 0 32,5 0-32,1 2 40,-41-2-400,46 2 328,4 2 32,0-2-32,2 0-104,-52-2-224,54 5 233,0-1-113,4 0-16,-1 2-32,-57-6-72,58 6 48,-2 1 0,0-3-32,0 2-8,-56-6-8,61 4-8,-1 0-40,4 0 64,-1 1-64,-63-5 48,60 4 16,3-2 16,3 0-56,1 0 24,-67-2 0,70 2-8,1 0-40,0-2 0,0 2 0,-71-2 48,70 2-48,-1 0 24,2 0 16,-1 1 16,-70-3-8,65 2-24,-1 0-8,-1 0 0,-1 0 24,-62-2 8,61 0-24,-1 0 0,-4 0-32,-2 0 0,-54 0 56,50 0-41,-4-4 9,-5 4 16,-5-4-40,-36 4 56,33 0-64,-4-5 16,-2-1-24,0 2 40,-27 4 32,25-6-56,-4 2 16,-4-1 0,-11 1-24,-6 4 64,17-4-80,-17 0-8,6 0-56,-2 0-48,-4 4 192,4 0-192,-4-5-88,0 5-112,4 0-64,-4 0 456,0 0-632,0 0-8,4 0-16,-4-4 31,0 4 625,5 0-528,-5 0 48,0 0 72,4 0 48,-4 0 360,0 0-368,0 2 72,0 0 16,-4 1 48,4-3 232,-7 2-200,1-2-96,-2 2-64,-11 2-16,19-4 376,-6 4-337,-17 2 121,4-2 112,-4 3 16,23-7 88,-27 6-2992,27-6 2992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8:02.46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225 158 4921,'0'0'0,"-8"-6"3328,8 6-3328,-21-4 224,13 0-184,-11 4-32,13 0 16,6 0-24,-19 0 8,13 0-8,-11 2 0,13-2 0,4 0 0,-8 0 8,0 2 16,-9-2-8,13 0-8,4 0-8,-9 0 40,-7 0-24,10 0 40,-1 0 32,7 0-88,-16-4 152,14 0 56,-5 0 57,3-1 15,4 5-280,-4-4 256,0 0-8,2 0-56,0 0-24,2 4-168,0-4 152,0 4-24,0 0-48,0 0-16,0 0-64,4 0 56,2-5-32,13 5 16,-13 0-16,-6 0-24,19 0 8,-3 0 8,-9 0 0,20 0 0,-27 0-16,19 0 8,1 0 40,3 3-8,2-1-24,-25-2-16,29 2 56,2 0-32,1 0 24,7 0 0,-39-2-48,42 4 40,1-2 32,5 0-16,0 0-8,-48-2-48,50 0 56,2 0-8,2 0 8,2-4 32,-56 4-88,61-4 88,1 0 48,1 4-40,1-4 16,-64 4-112,64-4 136,1 4-8,-1-5 72,3 1-8,-67 4-192,65 0 192,-3 0-24,-2-4-40,1 4-24,-61 0-104,56 0 104,-2-4-56,2 4 48,-2 0-8,-54 0-88,52 0 89,-2 0 23,-6 0-32,-1-4 24,-43 4-104,42 0 80,-5 0 24,1-4-32,-3 4-40,-35 0-32,36 0 56,-1-5 0,0 5-8,1-4 40,-36 4-88,37 0 40,1-4 0,-1 0-24,3 4 8,-40 0-24,39-4 8,3 4-8,-1 0 48,5 0-8,-46 0-40,42-4 8,1 4 16,1 0 8,0-5 0,-44 5-32,41 0 48,1-4-24,0 4-24,-3 0 8,-39 0-8,44-4 24,-5 4-8,5-4 0,-2 4 8,-42 0-24,41 0 8,-1-4 16,-1 4 16,-3-4-40,-36 4 0,37 0 48,-2-5-48,1 1 16,-1 4 32,-35 0-48,36 0 0,1-4 32,2 0-56,-1 4-16,-38 0 40,42-4-16,1 4 8,3-4-24,0 4 32,-46 0 0,46 0-24,-3-4-8,3 4 56,0-5-16,-46 5-8,43 0 32,1 0-8,-2 0-16,1 0 8,-43 0-16,42 0-32,0 0 48,-5 0 8,0 2-16,-37-2-8,38 5 24,-3-3-32,3 2 16,-1 0 16,-37-4-24,40 2 48,-1 2-40,3-2-8,-3 0-8,-39-2 8,40 2 8,1 1 16,-1-1-8,2-2 24,-42 0-40,43 0 0,1 2 0,4 0 0,0-2-16,-48 0 16,48 2-8,1 0 8,3-2-32,-4 2 32,-48-2 0,52 2 0,-2 0 0,2 0 32,0 0-48,-52-2 16,52 2 16,-2-2 8,-2 3-16,-2-1 16,-46-2-24,46 0 8,-5 0-16,3 2 8,-5-2 8,-39 0-8,42 2 24,0 0-16,1 0-8,-3-2 24,-40 0-24,39 2-8,-1-2-8,-5 0 16,2 0-8,-35 0 8,36 0 24,-3 0-16,0 0-16,-1 0-16,-32 0 24,31 0-24,0 0 16,0 0 16,-2 0 56,-29 0-64,31 0 0,-1 0-8,-1 0 0,0 0-40,-29 0 48,27 0-24,-2 0-8,0 0 0,-4 0 8,-21 0 24,20 0-8,-1 0 16,0 0-8,-2 0 0,-17 0 0,16 0 16,-10 0-16,13 0 0,-15 0 0,-4 0 0,7 0 8,9 2-16,-16-2 16,4 0 16,-4 0-24,5 0 0,-5 2 0,0-2-24,0 0-16,0 0 40,0 0-16,-5 2 16,-1 0-8,-11 0 16,17-2-8,-8 0-8,-15 2 8,0 1 8,0-1-40,23-2 32,-27 2-8,-4 0-8,-6 2 8,-7 0 32,44-4-24,-48 4-16,-4 0-16,-6 3-24,-4-5-16,62-2 72,-65 4-48,-6-2-16,-4 0 0,-6 0 0,81-2 64,-87 2-72,-5 0 0,-1 0 16,1 3 0,92-5 56,-91 2-48,-3 0-16,1 0-16,-1 0 16,94-2 64,-89 0-72,-1 0 32,5 0-8,2 0 16,83 0 32,-84 0-48,1 0-8,-2 0 0,-3 2-8,88-2 64,-85 2 0,0 0-72,2 0 0,2 2-1,81-4 73,-82 5-120,5-3 48,0 0 32,3 0 32,74-2 8,-73 0-8,0 2 32,4-2-8,1 2-8,68-2-8,-63 0 24,1 0-40,4 0-16,1 0 48,57 0-16,-54 0 0,2 0 8,2 0 32,5 0-72,45 0 32,-42 0 0,7 0-8,1 0 8,5 0 0,6 2 0,23-2 0,-20 2-8,3 0-8,9 0-24,-11 2 24,19-4 16,-6 5-24,-3-3-24,1 0 56,2 0-48,6-2 40,-4 2-56,2 0 16,-1-2 0,3 2-8,0-2 48,0 2-40,0-2-8,0 0 24,5 2-8,-5-2 32,6 0-32,0 2 0,11 0 16,-13-2-40,-4 0 56,6 0-16,15 0-40,-15 0 0,17 0 32,-23 0 24,17 0-16,1 0-8,3 0 8,0 0-16,-21 0 32,21-4-24,2 4 0,2 0 24,2 0-16,-27 0 16,29 0-8,2-4 8,-2 4-8,2-4 0,-31 4 8,32-4 0,1 0 8,2-1-8,3 5 0,-38 0 0,39-4-8,-1 0-8,5 4 0,1 0 32,-44 0-16,50-4 16,2 4-16,2-4 16,6 0-32,-60 4 16,61-5-16,3 5 40,3-4 8,-1 0 8,-66 4-40,69 0 80,0-4 0,-1 0-24,1 0 32,-69 4-88,69 0 48,3-5 0,-1 5-16,2-4 24,-73 4-56,71 0 40,-5 0 8,1 0 24,-3 0-48,-64 0-24,65 0 24,-1 0 0,1 0-16,-1 0 24,-64 0-32,61 0 24,-1 0-32,0 0 24,-2 0-24,-58 0 8,61 2 16,-3 0 16,-2 1-8,-4-1-8,-52-2-16,54 2 0,-2 0 0,0 4 0,2-2 0,-54-4 0,57 6 16,-3 1-8,0-3 16,0 0-16,-54-4-8,50 4 8,-2-2 8,-1 2-8,1-1 0,-48-3-8,46 2-8,2 0-16,-2 0 24,-5 0-8,-41-2 8,42 0-40,-3 0 24,-1 0 8,-3-4-8,-35 4 16,36 0 8,-1 0 0,2-4-8,1-1 24,-38 5-24,37-4 48,-1 4-24,-1-4-8,2 0-24,-37 4 8,36 0 8,1-4 16,-1 0-32,-1 4 16,-35 0-8,39-5-24,3 1 40,0 4 0,1-4 8,-43 4-24,46 0 8,0-4-8,0 0-8,-1 0 32,-45 4-24,46-5 16,-2 1-24,2 0 32,-3 0-24,-43 4 0,44-4 8,0 0 8,-3-1 9,1 1-25,-42 4 0,39 0-8,1-4-25,0 0 33,-5 0 0,-35 4 0,35-6 8,1 1 25,-3 1-25,0 0-8,-33 4 0,29-4 16,0 4-16,1-4 32,-1 0-16,-29 4-16,29-5 24,0 1 8,2 4-16,-2 0-24,-29 0 8,34 0 0,-3-4 24,2 4-24,0 0 32,-33 0-32,36 0 16,1-4-16,1 4 24,1 0 0,-39 0-24,44 0 8,-1 0 56,1 0-32,-2 0 32,-42 0-64,43 0 40,-1 0-24,0 0 16,-1 0-24,-41 0-8,44 0 56,-2 0-48,-1 0 16,3 0 16,-44 0-40,41 0 0,1 0 32,0 0-8,-3 0-24,-39 0 0,38 0 32,3 0 8,-1 0-40,-1 0 40,-39 0-40,42 0 24,-3 0-24,5 0 0,2 2-8,-46-2 8,48 4 0,2 0 0,0-2 8,2 1-32,-52-3 24,52 2 0,2 0-8,0 0 16,2 2 8,-56-4-16,54 2 0,-2-2 8,-2 0-8,0 0-8,-50 0 8,48 0-32,2 0 16,-5 0-24,5 0 64,-50 0-24,48 0 0,-2 0 8,0 0 24,-3 0-40,-43 0 8,44 0 32,0 0-24,-1 2-16,1 0 8,-44-2 0,46 0-24,0 2 32,-1-2 8,3 2-16,-48-2 0,50 0 8,-2 0-8,2 2 0,0-2 8,-50 0-8,52 2 24,2 1 0,2-3-16,0 2 8,-56-2-16,54 2 32,-2 0-48,-4 2 16,0 0 16,-48-4-16,44 4-24,-1 3 32,-3-1-8,0 0 16,-7 0-16,-2 0 0,-4-1 8,-4-3-16,-23-2 8,19 4 0,-13-2 0,11 0-16,-17 0 32,0-2-16,0 4-32,0-2 16,0 0 16,-7 1-8,7-3 8,-21 0 8,3 2-32,-5 0 16,-6 0 0,29-2 8,-36 0 8,-3 0-8,-5 0-8,-6 0 8,50 0 0,-52 0-48,-6 0 40,-6-4 0,-5 4-24,69 0 32,-75-5-24,-4 1-16,-4 0 16,0-2-16,83 6 40,-88-4-56,-5-3 16,-3 1-40,-8 0 64,104 6 16,-106-4-48,-5-2-16,1 1 24,-2 1-32,112 4 72,-117 0-64,-1 0-24,-3-4 16,3 4-57,118 0 129,-117 0-80,1-4 16,-1 4 0,-4 0 56,121 0 8,-118 0-32,-3 0 16,3 0 0,-3 0 0,121 0 16,-119 2-40,3 0 24,4 0-32,5 4-16,107-6 64,-99 3-56,5 1-48,7-2 0,1 0 40,86-2 64,-81 2-40,6 2 0,0-2 24,7 0-24,68-2 40,-63 0-24,3 0 24,4 0 0,6 0 8,50 0-8,-48 0 0,4 0-8,7 0 16,0 0 24,37 0-32,-30 0 0,8 0-8,3 0 0,13 0-32,6 0 40,-7 0-40,5 2 16,2-2-24,0 0 0,0 0 48,19 2-24,2-2 8,8 2-16,8 1 8,-37-3 24,46 2-8,4-2 0,4 0 0,6 0 24,-60 0-16,67 0-8,6 0-16,6-5 64,6 5-48,-85 0 8,90 0 32,5 0 0,3 0-8,6 0 80,-104 0-104,106 0 72,2 0 40,3 0-16,1 0-40,-112 0-56,114 0 96,-1 3-24,1-1 24,-2 0-8,-112-2-88,113 2 88,1 4-8,-1-2-32,-3-2 0,-110-2-48,112 7 56,-4-5-8,3 2-8,-1-2 8,-110-2-48,108 2 17,-4 2-1,-4-2 8,-2 2-32,-98-4 8,95 5 0,-3-3 16,-3 0 8,-1 0 32,-5 0 0,-83-2-56,79 2 32,-2 0 24,-4 0-24,-3-2 0,1 0 8,0 2-8,-2-2 24,-5 0-48,-2 0 8,1 0-8,-3 0-8,1 0 8,-61 0-8,62 0 24,-4 0-16,0 0-8,-4 0 56,-54 0-56,53 0 24,-1 0 8,-5 0 8,1 0-32,-48 0-8,42 0 32,-3 0 0,-3 0 16,-3 0-32,-33 0-16,31-4 16,-2 0 0,-4 0 8,0 0 32,-25 4-56,21-7 32,-21 7-32,23-6 32,0-11-8,-2 17-16,-1-6 0,-1 0 16,2 0-24,0-11 24,0 17 0,1-6-16,1 0 32,2-1-56,0 1 24,0 0-8,0-11-8,2 17 24,2-6-16,-2 0 16,0 2 0,-2-1-32,-2 5 16,-2 0 8,-2 0-8,-3 0 32,-16 0-32,7 0-32,13 0-80,-15 2-272,-1 7-649,-4-9 1033,0 16-1648,-2-9-5497,2-7 7145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8:07.41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56 7057,'0'0'0,"4"-4"344,-4 4-344,4-4 80,1-2-16,-1 2 32,2 0-24,-6 4-72,6-5 80,0 1 16,1 4 32,9-4 8,-16 4-136,7-4 112,11 4 8,-1-4-32,2 4 0,-19 0-88,20 0 104,7-4-8,0 4-8,3 0 0,-30 0-88,31 0 72,4 0 32,3 0 40,3 0-31,-41 0-113,44 0 176,4 0-8,6 0 32,4 0 40,-58 0-240,65 0 216,1 0 8,1 0-32,3 0 8,-70 0-200,71 0 208,2 0 8,4 0 0,-2 0-24,-75 0-192,75 0 208,2 0-32,-2 0 8,2 0-24,-77 0-160,74 0 112,1 0-8,-2 0-24,-2 0-40,-71 0-40,71 0 32,-5 0 8,3 0-24,-1 0 24,-68 0-40,67 0 32,2 0-32,-3 0 32,-3 0-16,-63 0-16,66 0 64,-1 0 24,1 0-16,1 0 40,-67 0-112,66 0 96,1-5-48,2 5 48,-1 0-16,-68 0-80,69-4 120,0 4-16,-5 0-31,1 0-25,-65 0-48,64 0 32,-4 0 16,3 0 0,-1 0 48,-62 0-96,61 0 8,-3 0-16,-2 0-16,-2 0-56,-54 0 80,52 0-24,-2 0 48,0 0-48,-2 0 64,-48 0-40,48 0 24,-5 0 0,1 0 24,-2 0-24,-42 0-24,43 0 32,1 0-24,0 0 8,3 0 0,-47 0-16,48 0-8,0 0 16,2 0 8,-2 0-16,-48 0 0,48 0 8,-2 0-8,1 0 0,1 0-8,-48 0 8,50 0 16,2 0-16,-2 0 0,0 0 0,-50 0 0,50 0-32,-2 0 16,0 0 16,-3 0-32,-45 0 32,44 0 40,0 0-40,-3 0 8,3 2 24,-44-2-32,42 2-8,1 1 32,1-1-16,0 0 0,-44-2-8,41 2 0,3 0 16,0 0 0,-1 2 8,-43-4-24,48 2 8,2 0-24,0 0-8,2 0-8,-52-2 32,50 3-8,-2-3 16,2 0-16,0 2 8,-50-2 0,52 0-16,2 0 32,2 0-32,0 0-24,-56 0 40,60-5-32,1 1-56,1 0 72,3 0-16,-65 4 32,64-4 0,7 0 16,2 4 0,4-5-32,-77 5 16,83 0-8,2 0 8,3 0-24,3 0 72,-91 0-48,90 3-24,-3-1 0,0 4 16,-4 0-56,-83-6 64,86 4-8,-5 0-16,-4 1 8,-2-1 32,-75-4-16,68 2-8,-1 0 8,-7 0-8,-4 2-8,-56-4 16,52 2 16,-6 0 0,-2 0-16,-2-2-8,-42 0 8,39 0 8,-4 0-16,3 0 48,-1 0-24,-37 0-16,38 0-16,-1 0 16,1 0-32,1 0 24,-39 0 8,42 0 8,1 0 8,3 0-16,2 2 40,-48-2-40,50 3-40,0-1 24,0 0 8,-2 2-24,-48-4 32,48 2-8,-3 2-24,-5-2 48,-3 0 0,-37-2-16,34 2 0,-7 0 16,-2 1-24,-7-1 16,-18-2-8,17 0 0,-13 0 16,2 0 16,-1 0-32,-5 0 0,0 0 32,0 0-16,0-5-8,0 1 24,0 4-32,-3-4-8,-3 0 32,2 0 16,-2 0-32,6 4-8,-4 0 24,2-5-16,-1 1-16,-1 0-24,4 4 32,-2-4 0,-2 0-24,-2 0 16,0 4 32,6 0-24,-7-4 0,-9 4-16,7 0 32,-11 0-64,20 0 48,-19 0-16,-2 0 0,-4 0 16,-4 0 24,29 0-24,-35 0 8,-3 0-16,-6 2-16,-1 4 16,45-6 8,-52 4 24,-7 2-40,-1 0-8,-6 1 40,66-7-16,-71 8-32,-8 0 32,-4-1-16,-1-1-80,84-6 96,-85 8-41,0-2-23,-3 1 40,-3-1 24,-3-2 0,94-4 0,-95 4-8,-1 2-8,-2-1 0,98-5 16,-100 4 8,2-2 0,1 0 8,-7 0 16,-2 0-64,106-2 32,-109 2 0,-3 2-40,0 1-16,-1-3 24,113-2 32,-116 6-16,-3-2 24,-3 2 8,-1-2-40,123-4 24,-125 2-64,-4 5-32,-6-3-48,-2 2 24,137-6 120,-138 6-176,-3-4 16,-1 3 32,-1-1 32,143-4 96,-146 2-48,5 2 0,-3-2 64,3 0-16,141-2 0,-140 0 16,1 2 0,6-2-32,4 0-24,129 0 40,-129 0 8,6 0 32,3 0 0,3 0 48,117 0-88,-110 0 24,4 0-48,2 0 8,2 0-24,102 0 40,-100 0-32,4 2 104,7 0-88,8-2 48,81 0-32,-79 0 0,8 0-80,8 0 88,5 0-16,58 0 8,-48 0 48,7 0 16,5 0-8,11 0-16,25 0-40,-18 0 24,11 0 8,3 0-40,4 0-16,0 0 24,4 0-8,23 0-16,3 0 8,11 2 16,-41-2 0,48 3-32,12-3 8,11 0 16,8 0 32,-79 0-24,92 0 48,5 0 16,14-5-8,9 1 24,-120 4-80,127-6 72,13 0 32,5-11 0,5 13-56,-150 4-48,156-6 72,8-11 8,3 13 48,5-2 24,-172 6-152,175-17 193,-4 13-25,-1-2-48,-3-1-8,-167 7-112,166-6 96,1 0-32,-3 0 48,2-1-32,-166 7-80,165-4 56,-3 0-24,-2 0-16,-4 0-72,-156 4 56,156-4-48,-2 4 32,0 0-8,0 0 56,-154 0-32,150 0 32,-2 0-24,-5 0 16,-1 2-48,-142-2 24,135 4-48,-4 2 24,-2-2 0,-6 3 56,-123-7-32,118 6 24,-6 0-24,-1 0-32,-7-2 24,-104-4 8,102 5 40,-7 1-32,-7-2 16,-5 0-16,-83-4-8,77 6-8,-4-4 0,-7 3-16,-10-1 16,-56-4 8,50 2 0,-6 2 40,-9-2-8,-5-2-8,-30 0-24,24 0 56,-5 2-88,-2-2 64,-11 0 0,-6 0-32,6 0 0,11-4 16,-13 4-16,2-4 64,-6 4-64,7-4 0,9 0 16,-12-1-16,3 1-56,-7 4 56,18-4-8,-13 4-8,11-4 40,-12 0-16,-4 4-8,17-4 32,-13 4-16,0-5-8,3 1 8,-7 4-16,4 0 8,-4-4-8,4 0 0,-4-2 0,0 6 0,0-4 0,0-3 32,0 1-24,-2 0 40,2 6-48,-2-6 24,-2 1-24,-1 1 8,3 0 0,2 4-8,-2-4 0,0 0 16,0 4-16,2 0 32,0 0-32,4-4 8,2 4 8,13-5-32,-19 5 16,6 0 32,19 0-16,-6 0-16,-2 0-32,-17 0 32,18 0-16,1 0 16,0 0 0,0 0 24,-19 0-24,16 0 0,1 2 8,0 1-8,-11-1-32,-6-2 32,21 2-8,-15 2-8,13 0 16,-15 0 56,-4-4-56,16 2 24,-11 0-24,1 0-8,0 1-24,-6-3 32,6 2 32,0 0-16,1 2-16,-3-2 0,-4-2 0,4 2-32,0-2 24,0 0 8,1 0 0,-5 0 0,4 0 0,2 2 8,0-2-16,13 2 8,-19-2 0,4 2-8,2 0-8,13 0 16,-15 1 24,-4-3-24,17 2-8,-13 0 8,13 4 0,-13-4-16,-4-2 16,16 4 0,-11-2 0,1 0-8,0 0 8,-6-2 0,6 2-32,11 1 32,-17-1 16,4 0-24,-4-2 8,4 0 32,0 0-16,-4 0 0,0 0 16,0 0-32,0 0 32,0 0-40,0-4 0,0-1 24,0 5-16,0 0 16,0-4-16,0-2 32,-2 2-32,2 4 0,-2-4-8,0 0 40,-2-1-24,0 1-8,4 4 0,-6 0 24,1-4-24,1 4-24,2-4 24,2 4 0,-2 0 0,0 0 0,0 0 0,0 0 0,2 0 0,0 0-8,0 0-16,0 2 16,0 2-72,0-4 80,0 8-96,4 1-224,2 12-408,1-13-697,-7-8 1425,16 23-2104,-12-7-4738,-4-16 6842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8:09.54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0 167 4969,'0'0'0,"17"0"2848,-17 0-2848,17 0 128,3 0 8,3 0 32,-2 0 72,-21 0-240,25 0 304,0 0 8,2 0 1,2 0-33,-29 0-280,33 0 248,1 0-8,1 0 0,0 0-8,-35 0-232,36 2 256,1-2-24,3 2 24,1 0 8,-41-2-264,42 2 224,2 0-24,-3 0-24,1 0-80,-42-2-96,39 2 120,3 0 16,-5 0-16,1 1 56,-38-3-176,35 2 112,3-2 8,-1 0 8,-1 0-16,-36 0-112,37 0 128,3 0-40,-5 0 8,2 0-16,-37 0-80,36 0 72,1 0 0,-1-5-24,1 5 0,-37 0-48,37 0 65,3-4-9,-1 4-24,3-4-8,-42 4-24,46-4 16,0 4-16,-1-4 40,3 4 16,-48 0-56,48-4 72,0-1 32,0 1 16,0 0-16,-48 4-104,47-4 120,1 0-16,-2 0-16,2 0 48,-48 4-136,46-5 96,-3 1-32,-1 4 24,0-6-48,-42 6-40,41-4 56,-1 0 0,-1-1-8,3 5-16,-42 0-32,43-4 24,3 4 8,0 0-8,-2 0-8,-44 0-16,41 0 24,1 0-8,0 0-8,1 0-8,-43 0 0,44 2-8,0-2-8,3 2 8,-1 1-8,-46-3 16,48 2-8,0 0 8,-2 0-24,-3 0 0,-43-2 24,46 2-8,-4 0-16,-1-2 40,-1 0-8,-40 0-8,39 0 0,-1 0 8,-1 0 8,1 2 16,-38-2-32,35 0 8,3 0-8,-1 0 0,-2 0 0,-35 0 0,40 2 24,-3 0 0,5 0-32,-1 0 24,-41-2-16,44 3-8,2-1 0,4 0 24,-2 0-24,-48-2 8,50 2 24,-3 0-40,1 0 40,0 0-24,-48-2 0,50 2 0,0-2 8,0 2-8,-2-2-8,-48 0 8,46 0 0,-1 0-56,-5 0 0,-1 0 32,-39 0 24,36-4-32,-3 0 56,0 4 24,1-4-72,-34 4 24,31 0-16,-2 0 40,-2 0 0,2 0 8,-29 0-32,29 0 16,2 0-16,3 0 0,-1 0 0,2 0 8,-35 0-8,36 0 0,1 2 0,3 0 40,3 0-16,-43-2-24,46 4 16,2-2-16,2 0-40,-2-2 40,-48 0 0,43 2-8,1-2 8,-4 0 32,-3 0-8,-37 0-24,38 0 24,-3 0-16,-2 0-48,-2-4 48,-31 4-8,30-4 0,-3 0 0,0 0 24,-2-2-40,-25 6 16,25-5 0,-5 5 0,3-4 16,0 0-40,-23 4 24,23-4-48,0 0 40,2 0-16,0-1 16,-25 5 8,25-4 24,0 4-40,4 0 32,-2 0-32,-27 0 16,27 0 16,2 0-8,0 0-8,0 0 32,-29 0-32,29 0-8,1 0-16,-1 0 16,-2 0-48,-27 0 56,27 0-16,-2 0 32,0 0-32,-2 0 40,-23 0-24,22 0 16,1 0-32,-2-4 32,-2 0 0,-19 4-16,21-4 0,-1 0 16,-1-1-16,6 1 0,-25 4 0,23-4-16,0-2 40,2 0-16,-4 1-40,-21 5 32,23-4-8,-3 4-40,3-4 40,0 0 0,-23 4 8,23 0 16,0 0 8,-2 0-8,2 0-40,-23 0 24,22 0-16,1 0 8,0 0 8,0 0 48,-23 0-48,25 0 8,2 0-32,-4 0 40,2 0-16,-25 0 0,25 0-16,0 0 32,0 0-16,4 0-24,-29 0 24,27-4-16,-2 0-16,2-1-32,-6 1 32,-21 4 32,21-4-16,-1-2 56,-13 0-40,20 2 16,-27 4-16,18-5 16,-1 1-16,2 4-24,0 0 48,-19 0-24,18 0-32,1 0 16,-2 2-8,1 7-40,-18-9 64,7 20-128,13-3-480,-20 6-865,0 2-759,0-25 2232,-20 29-7034,20-29 7034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8:10.67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 51 7329,'0'0'0,"0"0"0,-7-7 568,-9-13 152,7 15 113,1-13-73,8 18-760,-17 0 640,13 0-144,0 0-96,2 0-24,2 0-376,0 0 328,6 0-24,21 2-24,-2 0-48,-25-2-232,34 4 216,7-2-40,9 2-16,4 2 0,-54-6-160,61 5 105,1 1-9,0 0-16,1 2 0,-63-8-80,62 9 72,3-3-8,-3 0-40,3 1-8,-65-7-16,66 4 80,-3 0-32,1 0-24,-2 0 8,-62-4-32,61 2 0,-1 0 32,-2-2 40,1 0-16,-59 0-56,58-4 96,-2-2-64,0 0 24,-2-1-32,-54 7-24,52-6-48,0 2 48,-4 0-8,-4 0 16,-44 4-8,39 0 48,-10 0-16,-4 0-16,-6 0 8,-19 0-24,4 0-8,3 0 32,-3 0 8,-6 2-16,2-2-16,-9 2 56,-18 0-8,-4 2-40,-11 0 0,42-4-8,-52 4 24,-6-1-32,-8-1 32,-3 2-8,69-4-16,-75 2 0,-4 0 16,-2 0-32,-2 0 48,83-2-32,-83 2 48,-1 0-24,5-2 72,2 2-96,77-2 0,-70 4 24,9 1 32,9-1-72,11 0 40,41-4-24,-32 2-8,14 2-16,11-2-8,5 2-16,2-4 48,0 7-72,21 1-48,6 9-80,11-11-144,-38-6 344,47 8-672,10 9-441,7-11-631,5 15-120,-69-21 1864,71 8-6162,-71-8 6162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8:16.61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3188 0 8641,'0'0'0,"-100"0"913,-33 2-737,-36 7 80,169-9-256,-158 25 336,13-2 104,-1 6 40,0 4-16,146-33-464,-147 37 416,7 7-16,5 0-80,0 4-72,135-48-248,-127 50 224,6-1-48,11-1-56,16 2-16,94-50-104,-85 48 56,10-2-48,13-2 48,8-1-24,54-43-32,-40 44 48,9 0-8,12-3-8,13 1-16,6-42-16,-4 41 41,4 3 31,19-2 24,8 1 8,-27-43-104,33 42 88,15 2-16,8-1 16,17 1-16,-73-44-72,83 44 96,11-1 8,10-3-24,14-3 40,-118-37-120,125 34 96,8-1-32,6 0 0,1-4-32,-140-29-32,145 27 48,5 0 8,0-6-16,2 0 16,-152-21-56,156 8 32,-2 11 24,-2-13-48,2 1 64,-154-7-72,147 6 8,5-4-32,0-2 72,2 0-48,-154 0 0,158-4 40,0-3 8,-2 1-16,-2-10-32,-154 16 0,150-5 8,-9-1 16,-1-13-8,-9 15 24,-131 4-40,118-16 24,-7 9 40,-12-13-16,-9 13 0,-90 7-48,81-27 64,-8 9-32,-11-3 24,-14-4 16,-48 25-72,38-25 40,-13-4-16,-9-2-8,-16-3-16,0 34 0,0-35-40,-21-7 16,-12-3-32,-15-1-16,48 46 72,-66-50 0,-15 4-48,-13-2 24,-8 0-16,102 48 40,-112-52-56,-9 2 8,-14 1-8,-11 1 104,146 48-48,-156-46 8,-10 0 40,-11 5-8,-6-1-48,183 42 8,-194-40 0,-9 3-48,-3 4 8,-9-1 0,215 34 40,-226-27-8,-3 2 16,-2 3 16,-8 5 8,239 17-32,-231-17 40,4 13 24,2-2 16,11 2-48,214 4-32,-202 0 32,11 4 0,18 15 64,15 1 24,158-20-120,-143 25 104,14 9 32,10 3-40,17 5-8,102-42-88,-87 48 56,16-1-16,21 5-32,15 2 24,35-54-32,-21 57 0,19-1 40,6 4 24,25 0-40,-29-60-24,42 59 72,16 1-24,17-4-16,12 2 16,-87-58-48,102 57 32,13-5 16,11-7-8,12-5-8,-138-40-32,149 35 24,10-1 24,5-5 8,13-4 40,-177-25-96,179 25 56,8-3 32,-2-3-48,0 2-16,-185-21-24,185 6 48,-2 13-8,0-15 16,-6-2-32,-177-2-24,173 2 72,-5-2-56,-9 0 8,-6-4 24,-153 4-48,150-6 24,-6-15 0,-5 15 8,-6-15-8,-133 21-24,127-6-8,-8-21 56,-7 10-16,-10-6-8,-8-2 16,-94 25-40,85-27 8,-12-6 8,-9 0-8,-10-5 32,-54 38-40,44-41 32,-9-9 16,-8-4 25,-8-3-25,-19 57-48,4-54 24,0 4 0,-6 0-8,-18-2-32,20 52 16,-30-52-8,-13 0-32,-13 3 16,-13 3-32,69 46 56,-81-44 8,-13 2 8,-10 3-40,-10-1 80,114 40-56,-127-35 16,-12 2-8,-9 2 32,-12 4-64,160 27 24,-169-23-64,-10 4 15,-8 2-47,-11 11 40,198 6 56,-201-6 0,-1-11-40,0 17 32,6 0 8,196 0 0,-189 0-24,10 6 56,13 13-32,8 4-8,158-23 8,-144 23-24,13 6-40,15 2 56,18 3-40,98-34 48,-81 37 8,12 0-16,17 7-40,15 2 80,37-46-32,-23 46-8,17 1-16,6 3 80,22 4-56,-22-54 0,34 52-8,16 5 112,14-3-88,17-2 32,-81-52-48,102 54 80,19-4-32,18-7 17,15-1-33,-154-42-32,167 35 72,3-3-48,11-5 40,2-4 0,-183-23-64,190 16 32,3-7 32,-2 7-56,1-14 8,-192-2-16,183 2-40,-6-2 80,-3 0-16,-9 0 0,-165 0-24,158-16 72,-8 12-72,-13-3 24,-12-11-8,-125 18-16,112-7 8,-18-13-8,-11 3 16,-12 0-16,-71 17 0,56-25 8,-10-2 8,-13-6-8,-10-7 48,-23 40-56,4-39 0,-4-3 24,-4-1-16,-28-3-32,32 46 24,-39-48-24,-17-2-48,-17-4 8,-14 2-8,87 52 72,-100-50-48,-13 2 8,-11 2 32,-10 3 16,134 43-8,-143-40-32,-9 5 8,-6 6-56,-6 8 8,164 21 72,-169-17-56,-1 17 16,-5-4 16,2 4-25,173 0 49,-173 2-24,7 15-72,8 2 64,10 3 40,148-22-8,-137 30 16,14 3 16,17 4-40,15 7-40,91-44 48,-75 44-64,16 1 40,16 1 16,16 2-8,27-48 16,-4 48-24,4-2 16,29-1-8,12-1 8,-41-44 8,54 42 32,19-3 16,15-3-48,18-5 48,-106-31-48,118 27 24,11-4 24,6-5 0,3 1-24,-138-19-24,141 6 24,7 13-32,0-17 40,-1 2-8,-147-4-24,150 2 49,-8-2-25,-3 0-24,-6-4 88,-133 4-88,127-6 8,-8-11 56,-9 13-40,-10-17-88,-100 21 64,89-18 0,-14-5-24,-13-2 40,-16 0 16,-46 25-32,31-27 56,-14-2-8,-17-2-24,-6-5-24,6 36 0,-31-37 8,-15-3-16,-21-1 16,-16-1-56,83 42 48,-96-44-8,-14 1-8,-9-1 8,-10 0 16,129 44-8,-139-41-8,-7 1-16,-5 3-16,-12 1 24,163 36 16,-166-31-32,-5 0 8,-3 6-24,1 4 32,173 21 16,-171-16-8,7 9 8,12 3 8,13 4-8,139 0 0,-125 2-8,17 15-57,16 6 41,22 8-24,70-31 48,-48 37-72,21 7 48,23 8-48,8 6 40,-4-58 32,39 67-16,19 2 8,26-1-8,18 3-32,-102-71 48,120 69-72,13-3 0,11-1-24,14-7 40,-158-58 56,169 50-120,5-9-8,7-11 32,-4-8-48,-177-22 144,175 17-80,-11-11 48,-12 1-32,-11-5 8,-141-2 56,127 0-8,-12 0-32,-11-7 56,-17-16 40,-87 23-56,75-18 24,-17-1 0,-12-4 0,-15-6-40,-31 29 16,19-33-8,-19-7 8,-2-1 0,-21-1 8,23 42-8,-33-40-8,-13-1-40,-10 1 16,-11 3-40,67 37 72,-79-35-32,-10 1 8,-11 5-16,-4 4 56,104 25-16,-110-21-56,-7 15 16,1-11 8,-7 17-40,123 0 72,-127 0-24,-2 3-40,0 3 16,4 17 24,125-23 24,-118 23-32,5 6 8,7 4-24,8 4-32,98-37 80,-83 38-40,17-5 0,18-4 32,21-4 40,27-25-32,-4 19 24,4 0 0,29-11-16,12 9 16,-41-17-24,57 6-24,13 0 64,16-2 16,15-4-32,-101 0-24,111 0 56,7 0-32,3-16 0,2 11-8,-123 5-16,122-6 40,-1-10-16,-9 11-8,-14-11 8,-98 16-24,88-6 16,-16-17 16,-18 16-16,-14-15 16,-40 22-32,21-7 24,-17-18-24,-6 19-16,-21-21-8,23 27 24,-37-17-16,-11 11-24,-17-19 40,-10 21-8,75 4 8,-83-4-40,-4 0 32,-7 4 0,1 0-8,93 0 16,-92 4-8,7 4-40,10 11 24,8 0 16,67-19 8,-56 18-48,12 3-64,15 4-464,21 2-672,8-27 1248,-2 27-1921,6 7-1247,38-7-3066,-42-27 6234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8:23.12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379 136 8569,'0'0'0,"0"-6"216,4-11-56,1 13 56,-1-2 89,-4 6-305,4-19 312,2 15 16,0-2-32,11-13-40,-17 19-256,0 0 200,17-17-16,-13 17-48,0-4-8,-4 4-128,6-6 144,0 2-64,1-1 16,-1 5-24,-6 0-72,6 0 56,0 0 0,-1-4-8,-1 4 8,-4 0-56,4 0 72,-4 0-16,0 2 40,4 0 16,-4-2-112,0 5 112,0-1 32,0 0-8,0 2 0,0-6-136,0 6 160,0-1 16,0 1-8,0 0 8,0-6-176,0 8 144,0 1 32,0-1-8,0 0 41,0-8-209,0 7 264,4-1 16,0-2 32,-4 0 16,0-4-328,5 0 264,-1 0-24,0 2-48,0-2-56,-4 0-136,4 2 112,-4-2 0,4 2 16,-4-2-40,0 0-88,0 0 80,0 3-32,0-3-40,0 2 8,0-2-16,0 2 40,0 0-24,0 2-8,-2 2 16,2-6-24,-4 4 8,-2 3 40,-2-3 0,-9 2-16,17-6-32,-6 6 16,-13 0-8,13 1 8,-13-3 0,19-4-16,-6 4 40,-15-2 24,15-2-24,-13 0 16,19 0-56,-6 0-8,-3 0 88,-9-4-16,11-2-16,7 6-48,-16-7 88,10 1-56,-13 0 24,11 0 8,8 6-64,-21-19 80,4 15-56,9-2 24,-17-15 0,25 21-48,-19-4 24,0-1 40,-1 1-40,-3 0 16,23 4-40,-21-4 32,0 0-32,-2 0 64,4 4-56,19 0-8,-20 0 88,3-4-104,11 4 8,-11-5 16,17 5-8,-4 0-80,0 0 104,2 0-40,0 0 16,2 0 0,0 0 40,0 0 16,6 2-32,11-2 16,-17 0-40,16 0 48,7 0 0,2 0 0,6 0 24,-31 0-72,36 3 8,1-3 8,9 0 32,4 0 0,-50 0-48,58 0 80,6-5-15,7 1-9,6 0-32,-77 4-24,79-6 48,9-11 16,5 13-16,5-13-8,-98 17-40,100 0 0,0-4 24,-3 0 32,-3 0 8,-94 4-64,94 0 40,-7 0-8,-4 0-32,-2 0 24,-81 0-24,79 2 0,-2 4 0,-6-4-24,-4 2-8,-3 1 8,-64-5 24,63 2-16,-3 0 16,2 0 24,-62-2-24,59 2 24,-3 0-48,-2 0 24,-2 0-48,-52-2 48,50 2-24,0-2 56,-2 0 0,-1 0-24,3 0 32,-50 0-40,48 0-40,0 0 32,0 0-24,-2 0 24,-46 0 8,43 0-16,-1 0 32,-1 2 32,1 0-32,-42-2-16,42 2 24,-3 3-64,-3 1 56,-3-2-40,-33-4 24,31 6 0,0-2 8,-4 3-16,0-3 8,-27-4 0,25 6 8,0 0-8,2-2 0,0 1 24,-27-5-24,30 2 16,-1 0-16,4 0-16,-2 0 16,-31-2 0,38 2 0,1 0-32,5-2 56,2 0-80,-46 0 56,47 0-24,7 0 48,1 0-48,1 0 136,-56 0-112,58 0 48,2 0-24,1 0 32,-1-4-80,-60 4 24,60 0-16,3 0 104,-1 0-112,5 0 0,-67 0 24,62 0 0,-2 0-88,-1 0 72,-5 0 32,-54 0-16,52 0 8,-4 4 16,-1 2 16,-3 1-64,-44-7 24,44 6-16,-5 0-64,1 0 40,-1 1 40,-39-7 0,38 6-24,1 0 40,1-2 8,1 2-88,-41-6 64,42 5 8,4-1 8,0-2-56,1 0 120,-47-2-80,48 2 8,-2 0 32,0-2-32,2 0-8,-48 0 0,45 0-8,1 0 32,0 0-16,2 0 16,-48 0-24,48 0 64,-3 2-72,-3-2-8,-2 2 8,-40-2 8,39 0-16,-1 0-24,-3 0 40,-2 0-24,-33 0 24,31 0-48,1 0 48,-3 0 16,0 0-40,-29 0 24,25 0 32,2 0-16,0 0-32,2 0 32,-29 0-16,29 0 8,0 0 16,2-4 40,-1 4-64,-30 0 0,27-4 40,2 0-144,-2 4 0,0-4 88,-27 4 16,27 0-88,0 0 192,2 0-80,-4 0-48,-25 0 24,23-5 8,0 1-56,-2 0 32,-21 4 16,20 0 40,-20 0-40,21 0 40,-2 0-64,2 0 8,-3 0-32,-18 0 48,19 0-40,-2 0 64,-1 0-32,-9 0 56,-7 0-48,20 2-24,-13 0 56,11-2-32,-11 0 16,-7 0-16,18 0 24,-11 0-32,9 0 16,-9 0-32,-7 0 24,18 0 24,-12 0-32,19 2 56,-18 0-64,-7-2 16,27 3 0,-11-1 48,5-2-56,2 2 64,-23-2-56,23 0-32,2 0-64,0 0 56,2 0 40,-27 0 0,25 0 8,0 0 104,2 0-112,-2 0 16,-25 0-16,27 0-40,0 0-32,0-4 72,0 4-112,-27 0 112,25 0 24,2 0 40,0 0-24,0 0 120,-27 0-160,25 0 48,0 0-112,-2 0 40,-2 0-72,-21 0 96,21 0-40,-3 2 64,3-2-24,0 0 24,-21 0-24,21 0 24,-1 0-8,1 0-16,0 0-40,-21 0 40,23 0 48,2 0-8,0 0 8,2 0-8,-27 0-40,31 0 8,0 0 40,1 0-48,1 0 40,-33 0-40,33 0 16,2 0-96,1-5 120,-1 1 8,-35 4-48,36-4 40,-1 0 96,-4 4-136,5-4 24,-36 4-24,33-4 0,-2 4 8,-2-5 56,0 5-40,-29 0-24,27-4 104,-2 0-80,0 4 0,-2-4 0,-23 4-24,23 0-48,-2 0 8,0-4 40,1 4 16,-22 0-16,21 0 0,0-4 72,2 4-72,-2 0-8,-21 0 8,21 0 0,-1-4 8,1 4-8,2 0 16,-23 0-16,23-5 0,2 5-56,0 0 88,-2 0-32,-23 0 0,23 0 48,0 0 0,-1 0-24,1-4-8,-23 4-16,25 0-56,-2 0 48,2 0-32,-2 0 40,-23 0 0,23 0 48,0 0-48,-2 0 56,1 0-72,-22 0 16,23 0 16,0 0-8,0 0-8,0 0 40,-23 0-40,23-4 16,0 4-8,0 0 16,-1 0 0,-22 0-24,23 0 0,0 0 32,0-4-32,0 4 8,-23 0-8,23-4 24,0 4-8,0 0-8,0-4-32,-23 4 24,22 0 24,1 0-24,2-5 32,0 5-24,-25 0-8,27 0 16,0 0 8,0 0 0,5 0 24,-32 0-48,31-4-8,4 4 16,-2 0-8,3 0 16,-36 0-16,33 0 24,0 0-24,-1 0-24,-1 0 8,-31 0 16,29 0 0,-2 0 16,0 0-16,0 0-40,-27 0 40,25 0-48,0 0 48,-2 0 40,-2 0 56,-21 0-96,20 0 40,-1 0-48,0 2 8,-2-2-80,-17 0 80,6 2 24,19 0-24,-19 1-24,19-1 40,-25-2-16,19 2-16,-1 0 40,1 0-32,2 2 32,-21-4-24,23 4 8,-2-2-8,4 0 56,2 0-56,-27-2 0,25 3 32,4-1 0,0 2 0,-2-2 32,-27-2-64,27 2 0,-2 0 16,0 0-16,0 0 16,-25-2-16,25 2-16,-2-2 16,2 0-16,-3 2 16,-22-2 0,23 0 40,-2 0-48,-4 0 8,2 0 8,-19 0-8,18 0-8,3 2 56,2 0-32,0-2 32,-23 0-48,23 3-16,0-1-16,4-2 40,0 2-56,-27-2 48,31 0 8,2 2 32,0-2-48,1 0-24,-34 0 32,33 0 64,0 2-48,3 0-56,-3-2 104,-33 0-64,33 2-48,0 0 8,1-2 152,-1 2-112,-33-2 0,35 0 56,-1 0-32,-1 0-72,-2 0-8,-31 0 56,29 0-64,3 0 64,-1 0 0,-2 0 24,-29 0-24,29 0 40,-2 0-64,-2 0 8,2 0 8,-27 0 8,25 0 8,4 0-16,-2 0 16,0 2 8,-27-2-16,27 4 24,0 1 0,0-3-32,2 0 8,-29-2 0,32 2 24,-3 0 0,2-2 16,-2 0-40,-29 0 0,29 2-24,-2 0 8,-2 0 8,2 4 56,-27-6-48,25 2-40,2 1 40,-2-1 40,2-2-128,-27 0 88,25 0 24,0 2 0,2 0-8,-2 0 8,-2 0-24,-23-2 0,21 2 16,-2 0-32,-3 0 40,1 0 32,-17-2-56,17 4-16,-11-1 16,21-1-48,-11 0-16,-16-2 64,17 2-40,0 0 40,-1 0 64,3 2-16,-19-4-48,6 2 40,19 0-40,-8 0 40,2 0-40,-19-2 0,16 2 24,-9-2 0,18 3-48,-19-3 40,-6 0-16,19 2-16,-13 0 16,15-2-24,-15 2 24,-6-2 0,21 2 24,-15 0-24,17-2 16,-7 2-8,-16-2-8,17 0 0,2 0-72,-1 0 72,1 0-32,-19 0 32,19 0 40,2 0 48,0 0-32,1 0-96,-22 0 40,19 0-24,2 0 32,0 0-80,-3 0 8,-18 0 64,19 0-40,0 0-64,-2-4 168,-1 4 144,-16 0-208,17-4-16,-1 4 16,-9 0-24,16-4-128,-23 4 152,6 0 64,15-5-16,-15 1-8,17 4-24,-23 0-16,6 0-16,19 0 16,-8 0 16,1-4-32,-18 4 16,21 0 0,-2 0 24,-3-4-24,1 4 24,-17 0-24,17 0-8,-11-4 32,17 0-40,-6 4 72,-17 0-56,6-5 24,10-1-24,-9 2-16,-1 0 16,-6 4 0,19-4-8,-15 0-8,0-1 72,0 5-56,-4 0 0,4 0 40,0-4-72,-4 4 8,0 0 8,0 0 16,0 0 0,0 0-8,0 0 16,0 2-40,0 2 56,0 1-64,0-3 40,0-2 0,0 2 0,0 0-24,-2 0 48,2 0-8,0-2-16,0 2 32,-2 0-16,0 0-104,0 0 88,2-2 0,-2 2-16,-2 1-8,-2-1 176,-1 0-160,7-2 8,-18 2 0,1 0-16,-2 0-96,-2 0 16,21-2 96,-24 4-32,-8-2-24,-3 2 8,-7 1 72,42-5-24,-43 4-48,-3 2 32,-2-4 32,-4 2-80,52-4 64,-56 4-56,-2-2 80,-1 1-32,-3-3 16,62 0-8,-60 0 16,-3-5-16,3 1-80,-3 0 32,63 4 48,-62-4 16,-2 0-120,-5-3 216,0 3-96,69 4-16,-66 0 0,-1-4 8,5 0-80,-1 0 32,63 4 40,-62-4-40,0 4 56,-3-4-80,1 4 16,64 0 48,-67 0-40,-2 0-8,1 0 16,-3 0 72,71 0-40,-73 0-64,-2 0 64,0 0-8,0 0-56,75 0 64,-76 0-16,-4 0-48,1 0 32,-4 0-24,83 0 56,-81 0-64,0 0-32,0 0 96,2 0-88,79 0 88,-77 0-40,2 0 32,4 0-96,0 0 56,71 0 48,-66-5-96,-1 5-8,7 0 48,0 0 16,60 0 40,-57 0-88,1 0 32,2 0-56,4 0 24,50 0 88,-52 0-72,0 0-16,0 0 56,0-4-64,52 4 96,-54 0-40,0 0 32,0 0-17,-2 4 1,56-4 24,-56 2-48,0 1-64,1-1 8,-3-2-8,58 0 112,-56 2-104,0 0 56,-4 2-72,1 2 48,59-6 72,-58 2-80,0 0-16,2 0 80,-3 0 16,59-2 0,-58 0-24,0 0 24,2 3-24,-3-3-40,59 0 64,-56 2-24,-4-2-72,0 2 64,-1 0-40,61-2 72,-62 2-128,2 0 72,-1 0-40,1 0 24,60-2 72,-58 2-80,-3 0 32,3-2-8,0 2 24,58-2 32,-58 0 56,1 0-88,1 2 16,2-2-24,54 0 40,-56 0-16,0 0 16,-2 0 0,4 0-8,54 0 8,-57 0-56,3 0 40,0 0-8,-2 3 24,56-3 0,-58 2-32,0 0 8,-1 0 40,1 0 16,58-2-32,-58 2 8,4-2-16,0 2-16,0-2 16,54 0 8,-55 0 8,-1 0-8,2 0-48,-2 0 32,56 0 16,-54 0-40,0 0 80,0 0 40,2 0-64,52 0-16,-50 0 24,0 0-32,0 0 16,4 0 32,46 0-40,-46 0 32,5 0-32,1 0-16,3 0 136,37 0-120,-36-4-24,3 4 48,2-4 8,4-3-184,27 7 152,-25-4 64,2 0-104,2 0 56,3 0 24,18 4-40,-7 0-40,-9-4 40,14-1-16,0 5-16,2 0 32,0-4-8,0 4-32,18-4-24,-11 4 16,-7 0 48,29-4-72,-4 4 8,4-4-8,6 0-40,-35 4 112,38 0-88,3-4 0,5 4 16,4-5 40,-50 5 32,54 0-40,4-4-32,2 4-16,5-4 48,-65 4 40,64-4-104,3 0 72,6 0-24,0-3-8,-73 7 64,77-4-24,2-2-24,0 2 64,2-2-32,-81 6 16,85-7-16,3 1-8,3 0 0,1-11 40,-92 17-16,89 0 8,-2-4 0,3-2-8,-1 2-8,-89 4 8,90-5 32,-3 1 16,-4 4-8,-2-4-16,-81 4-24,80 0 8,-4 0 16,-5 0-16,-2 0 64,-69 0-72,66 0 32,-1 0-32,-5 0-16,1 0 32,-61 0-16,54 2 32,-4 0-40,-3 2 24,-1-1-48,-46-3 32,44 6-64,2-2 64,-5 0 0,5 0 0,-46-4 0,44 4 24,-1-2-8,3 1-48,0-1 48,-46-2-16,46 0-16,-1 0 40,3-5 24,2 1-32,-50 4-16,48-4 24,2 0-8,0 0-56,-2 0 40,-48 4 0,50-4 40,0-1-32,0 1 24,2 4-8,-52 0-24,54-4 0,-2 4 0,4 0 40,-4 0-24,-52 0-16,52 0 56,-2 0-48,0 0-32,0 0 48,-50 0-24,47 0 16,3 0 0,2 0 24,-2 0-32,-50 0-8,52 0-24,2 0 0,-2 0 48,2 0-8,-54 0-16,57 0 56,-1 0 0,0-4 0,0 4-24,-56 0-32,56 0 32,3-4-8,-1 4-40,-2-4 16,4-1 24,-60 5-24,61 0 24,1-4 24,-2 4 32,-60 0-80,59-4 16,-5 4 32,-4 0-32,0 0-56,-3 0 56,-47 0-16,44 0 8,-2 0-16,-5 0 40,-1 0-8,-36 0-24,33 0 0,-4 0 24,0 0-48,-2 0 0,-27 0 24,27 0-8,-4 0-8,-4 0 8,-1-4 8,-18 4 0,19 0-24,2-4 24,2 4 32,0 0-8,-23 0-24,23 0 24,0 0-16,1 0-8,-1 0 0,-23 0 0,23 2 24,0 0 0,0-2-48,2 2 16,-25-2 8,23 2 0,2 0 8,-2 0 24,-2 2 72,-21-4-104,20 2 16,-1 1-32,-2-3 16,-1 0-64,-16 0 64,17 0 0,-11 0-16,17 0 8,-17 0-8,-6 0 16,21 0 24,-15 0-8,17 0-16,-6 0 64,-17 0-64,17 0 16,3 0-64,-1 0 56,6-5-88,-25 5 80,25 0 24,2 0 24,2 0-24,0 0-16,-29 0-8,31 0 0,5 0 16,-1 0-8,5 0 16,-40 0-24,39 0 0,1 0 24,-1 0-48,3 0 56,-42 0-32,42 0-8,-1 0 16,1 0-8,-1 0-8,-41 0 8,42 0 0,-5 0-48,-1-4 48,-3 4-48,-33 0 48,33-4-32,1 4 32,-3 0-8,-2 0 8,-29 0 0,31 0 24,0 0 8,1 2-48,3 0 40,-35-2-24,35 4 0,3 1 0,-1-3-32,1 4 56,-38-6-24,39 2-16,-1 0 32,1 4 40,3-2-32,-42-4-24,41 5 56,3-3-56,-4 0 8,1-2-16,-41 0 8,38 0-8,-1 0 16,-2 0 0,-1 0-24,-34 0 16,33 0 8,0 0-32,1 2-8,-3 0 40,-31-2-8,31 2-32,-2 0 80,0-2-64,-2 0-16,-27 0 32,25 2 24,0 0-40,0-2 80,-4 0-32,-21 0-32,21 0 0,0 0-32,-5 0-16,-10 0 0,-6 0 48,25 0 0,-8 0 0,0 0 32,-1 0-64,-16 0 32,17 0 0,0 0-8,-1-4-16,1 4 56,-17 0-32,6 0 0,17 0-8,-17-4 8,15 4 24,-21 0-24,6 0 0,13 0 56,-13-4-48,13 4-8,-19 0 0,6-4 24,13 4-80,-13-5 40,17 5 32,-23 0-16,6-4-32,15 4 88,-15-4-56,19 0 0,-25 4 0,17 0-16,2 0-16,-3-4 40,3 4 32,-19 0-40,17-4 56,3 4-24,-1 0 0,4 0-48,-23 0 16,23 0-16,0 0-8,2 0-8,0 0 40,-25 0-8,27 0-16,0 0 0,-2 0 8,2 0 16,-27 0-8,23 0 0,0 0 24,-1-5 0,1 5 8,-23 0-32,23-4 24,2-2-32,-2 2 8,-2-2 16,-21 6-16,23-4 16,-2-1 40,1 1-56,1 0-24,-23 4 24,25-4-24,2 4-16,0-4 48,3-3-16,-30 7 8,33-4 16,2 0-16,3 4-8,3-4 16,-41 4-8,40-4-64,3 0 8,-1 4 8,2 0-8,-44 0 56,45 0 0,-1 0 32,0 0-40,-3 0 40,-41 0-32,40 2 24,0 0-48,-5 0 32,-2 0-16,-33-2 8,31 2-72,-2 0 72,1 0 0,-1 0-8,-29-2 8,27 2 56,2 0-56,-2 1-24,2-1 40,-29-2-16,27 2-80,2 0 104,-2 0-24,0 2-16,-27-4 16,25 4 24,4 0-32,1 1-16,-1-3 24,-29-2 0,33 2 0,2 2-24,3-2 24,1 2-32,-39-4 32,44 4 0,4 0-24,0 3 24,2-1 0,-50-6 0,52 6-24,-2 0 32,2 1-48,-3-1 24,-49-6 16,50 4-8,0 0-16,-2 0 32,-2 0 8,-46-4-16,44 5-24,-5-3 0,-1 2-32,-3-2-24,-35-2 80,31 2-48,0-2 8,1 0 8,-3 0 64,-29 0-32,29 0 56,0 0-32,0 0 16,4 0-64,-33 0 24,34-4-8,1 4 0,-2-4-16,1 4 32,-34 0-8,37-4-40,0 4 16,3 0 32,-1 0-32,-39 0 24,42 0-8,2 0 8,2 0-32,-3 0 32,-43 0 0,46 0 0,-2 0-48,-1 0-8,-1 0 24,-42 0 32,37 0 8,1 0 32,-5 0-8,-2 0-24,-31 0-8,32-5-40,-3 1 48,-2 4 0,-2-4-16,-25 4 8,23 0 8,-1-4-8,-1 4 0,2-4 48,-23 4-48,25-4 24,0-1 0,4 5-8,0-4-24,-29 4 8,36 0 8,-1-4-48,5 4 40,1 0 0,-41 0 0,44 0 0,4 0 56,2 0-48,2 0-32,-52 0 24,50 0 0,-1 0-16,-3 0 16,2 0 40,-48 0-40,42 0-32,-1 0 24,1 0-8,-5 0-16,-37 0 32,38 0 24,-5 0 0,-4 0-48,0 0 24,-29 0 0,27 0-32,-4 0 64,2 0-8,-2-4 16,-23 4-40,23 0 32,2-4-40,2 0 16,2 4-8,-29 0 0,31 0-56,1-5 56,3 5 0,0-4-16,-35 4 16,36 0 40,1 0-40,-2-4 16,1 4 16,-36 0-32,35-4 0,-2 4-16,-1-4 16,1 4 16,-33 0-16,29-4-16,0 0 16,0 4 16,-2 0 16,-27 0-32,29 0 24,-1-5-24,-6 5-24,1-4-24,-23 4 48,19 0-8,0 0 0,-1 0 24,3 0-56,-21 0 40,19 0 0,4 0 0,-2 0 8,-1 2 48,-20-2-56,23 7 0,0-5 24,6 2-56,-2-2-16,-27-2 48,30 4 0,-1-2-8,0 2-8,0-2 16,2-2-16,-31 0 16,29 2-40,0-2 40,0 0-8,-29 0 8,28 0 8,-4 0 32,-1 0-56,-2 0-16,0-4 0,-21 4 32,21-4-48,-3-2 24,1 2 64,-2 0-56,-17 4 16,19-5-32,-3 1 40,1 4 8,-1-4-32,-16 4 16,19 0 24,0-4-8,0 0-32,1 4-8,-20 0 24,23-4 0,-4-1-8,2 5 32,-2 0 16,-19 0-40,20-4 16,-1 4-8,0-4-40,0 0 32,-19 4 0,16-4 8,1 4 8,2-4 48,-3-1-88,-16 5 24,17 0-8,-11-4 8,17 0-56,-17 4 64,-6 0-8,19-4 16,-13 4-40,11 0 32,-13 0 8,-4 0-16,6-4 24,13 4-40,-15 0 16,13 0 16,-17 0-16,4 0-16,15 0 32,-13 0-8,15 0 16,-21 0-24,16 0-16,-9 0 8,15 0 0,-15 0-40,-7 0 48,20 0-8,-13 0-32,16 0 32,-17 0 8,-6 0 0,21 0 0,-15 0 24,15 0-16,-15 0-8,-6 0 0,23 0 16,-2 0-32,-1 2 32,7 0-56,-27-2 40,25 2-16,5 2 24,1 2-8,2-1-8,-33-5 8,35 4 8,1 2-16,1-4-32,1 0 80,-38-2-40,37 2 0,-2 0-16,1 0-80,-7 3 16,-29-5 80,27 2-88,-2 0 8,-4 0 104,-3 0-16,-18-2-8,7 0 24,14 0-16,-17 0 8,-4 0-16,4 0 8,-4-4-48,0 4-16,0 0 8,0 0 48,0 2-24,-4 0 24,-5 4-8,-7-2 0,16-4 8,-7 7-24,-13 9-24,3-14 40,9 4 0,8-6 8,-21 7-16,15-3 120,-3-2 24,1 0-24,8-2-104,-8 2 96,1-2-96,1 0-80,0 0 96,6 0-16,-6 0-64,0 0 64,-1-4 16,1 0-32,6 4 16,-4 0 64,-2-4-40,-1 4-8,1-5 0,6 5-16,-6-4-24,0 0 48,-3 0-16,-9 0 8,18 4-16,-7-4 8,-18 0 16,9 4-48,-3-5 32,19 5-8,-21-6 0,-2 2-40,-6 0 24,-6 4 0,35 0 16,-38 0-48,-7 0-40,-5 0-120,0 2-456,50-2 664,-56 6-1369,-9 2-583,-6 9-5114,71-17 7066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8:27.04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67 5777,'0'0'0,"0"0"1672,0 0-1672,4-4 168,0-2 32,12 1 40,-16 5 32,0 0-272,7 0 352,11 0-16,-11 3 41,20 3-9,-27-6-368,23 6 344,4 0-8,6 1-24,4-1 16,-37-6-328,44 8 320,2 0 16,6 1 16,0-1 8,-52-8-360,56 17 360,8-15 24,5 2 8,4-2 40,-73-2-432,81 2 369,2-2-17,3 0-24,1 0-80,-87 0-248,85 0 272,3-4-24,-5 0-48,-4-2-32,-79 6-168,77-5 168,-2 1-64,-2 0-24,-3 4 8,-70 0-88,65 0 24,-5 0 72,-2 0-64,-2 0-8,-56 0-24,55 0 40,-1 2-40,0 2 72,0 0 0,-54-4-72,54 7 32,2-3 16,-2 2-24,4 0 0,-58-6-24,57 2 112,3 0 40,0 1 8,1-1-16,-61-2-144,60 0 120,2 0 16,-1 0 24,1 0 32,-62 0-192,65-5 104,-3 5 40,2 0-48,-3-4-7,-61 4-89,60 0 96,-4 0 24,3 0-8,-1 0-56,-58 0-56,56 0 160,2 0-160,-4 0 16,0 0-16,-54 0 0,52 2-64,-2 3 64,2-1-24,-2 0 40,-50-4-16,50 4 0,0-2 0,2 2 32,2 0 8,-54-4-40,54 3 120,2 1-48,5-2 8,-1 0-80,-60-2 0,65 2 0,-3 0 0,5-2 0,-5 0-16,-62 0 16,58 0-24,0 0 24,-3 0 0,-3-4 72,-52 4-72,47 0 24,-1 0 16,-4 0-16,-7 0-24,-35 0 0,35 0 16,-1 0-32,-7 0-16,2 0-48,-29 0 80,27 0-32,0 0 56,-2 0 32,-2 0 56,-23 0-112,25 0 80,-2 0-72,0 0-32,2 0-24,-25 0 48,22 0-24,-1 0 24,4 0 0,0 0-24,-2 0 0,-23 0 24,25 0 8,-4 0-16,0 0 8,-1-4 56,-20 4-56,17 0 0,2 0 16,-13 0 8,11 0-24,-17 0 0,4 0 0,0 0 24,0 0 0,-4-4-24,0 4 0,-4 0 0,-13 0 0,9-5-48,8 5 48,-27 0 0,2 0-40,-4 0 56,-4 2 0,33-2-16,-36 0-32,1 0 32,-5 0 0,1 0 0,39 0 0,-42 0-8,-6 0-40,3 0-8,-5 0 56,50 0 0,-50 0 40,-2 0 32,0 0-72,-2 0-24,54 0 24,-57 0-56,3 0-8,-4 0 0,-2-4-8,60 4 72,-63 0-112,-3 0 136,-5-4-64,0 4 8,71 0 32,-74 0-64,5 0-104,-2 0 56,0 0 0,71 0 112,-68-4-56,-3 4-16,2 0-17,3 0 33,66 0 56,-63 0-48,-1 0 0,4 0 32,1 0-8,59 0 24,-58 0 16,6 0-112,0 0 80,8 0 40,44 0-24,-41 0 0,1-4 112,7 4-88,-2 0-64,35 0 40,-32 0 0,3 0-32,0 0 16,0-4 32,29 4-16,-25 0-40,-2 0 80,4-5-40,0 5-16,23 0 16,-18 0-24,-1-4 40,10 4-32,-13 0 88,22 0-72,-7 0 64,-9 0-104,9 0 40,3 0-8,4 0 8,-4 0-40,2-4 32,0 4 32,2 0-16,0 0-8,0-4 40,0 4-16,6 0-16,0-4-80,-6 4 72,19-4-32,-15 4 16,17-4 56,-15 4-8,-6 0-32,23 0 64,-6 0-104,2 0-80,1 0 64,-20 0 56,23-5-112,0 1 176,4 0-8,2 4-32,-29 0-24,27 0 48,5-4-56,-1 4-8,2-4 8,-33 4 8,33-4-24,5-1 24,-1 1-112,5 4 160,-42 0-48,46-4-80,2 0 88,1 4 152,3-4-160,-52 4 0,55-6 144,1 1-144,0 1 24,4 0 96,-60 4-120,58 0 57,5-4 79,1 0-88,-3 0 40,-61 4-88,64-5 96,3 1-48,-3 0 88,7 4-128,-71 0-8,71-6 48,-3 2 32,1-3-24,-5 3-16,-64 4-40,61-4 48,1 0 0,1 4-24,-1 0 16,-62 0-40,60-4 64,-1 4-16,-1-4-24,-2-1 16,-56 5-40,54 0 24,-2 0-48,2 0 32,-4 0 8,-50 0-16,52 0 24,-2 0 24,0 0-24,0 0 8,-50 0-32,48 0 0,0 0-40,-1 0 48,3 0 48,-50 0-56,50 0 0,0 0 56,0 3-24,-4-3-32,-46 0 0,46 2 32,-3-2-32,1 2 24,2-2 16,-46 0-40,43 0-24,1 0 24,2 0-24,-2 2 0,-44-2 24,45 0 24,-1 0-88,0 0 24,-5 0 64,-39 0-24,42 2-72,-3-2 112,1 2-40,2 0-16,-42-2 16,37 2 48,0 0 32,-3 0-32,-1 0-56,-33-2 8,29 2 8,0 1-32,0-1 40,-4 0-16,-25-2 0,27 2 8,0 0 8,3-2-40,1 0 48,-31 0-24,33 0-64,4 0 72,3 0 8,0 0 0,-40 0-16,43 0 32,3 0-16,-2 0 8,1 0-8,-45 0-16,48-4 48,0 4-64,2-4-16,2-1 40,-52 5-8,50 0 0,0-4 40,0 4-32,-2-4-8,-48 4 0,45 0 32,1 0 0,0-4-16,-2 4-32,-44 0 16,43 0 32,1 0-32,-2 0 32,1 0 24,-43 0-56,42 0 8,2 0-8,-1 0 64,3 0-24,-46 0-40,46 0 0,6 0 24,2 2 16,0-2-40,-54 0 0,54 2 24,0 0 0,-2 0-24,0-2 16,-52 0-16,50 0 40,0 0-8,-2 0 8,-4 2 16,-44-2-56,39 2 32,-1 0-16,-7 1 0,-4-3-48,-27 0 32,25 0-24,-4 0 16,-5 0 32,-10 0 64,-6 0-88,21 0 16,-17 0 56,3 0-48,9 0 8,-16 0-32,4-5 32,13 5-32,-13 0 40,19 0-112,-23 0 72,21 0-16,2 0 16,2 0 0,4 0 80,-29 0-80,33 0 24,-2 2-24,3 1 24,1-1 32,-35-2-56,33 2-40,3 0 40,-1 2-32,-2 0 24,-33-4 8,34 2 40,1 2-32,-2 0-16,1 1-32,-34-5 40,35 4-16,0 0-24,-1-2 56,1 0-16,-35-2 0,31 2 40,-2 0 8,0-2-72,-2 0 0,-27 0 24,27 0 0,1 0-24,-4 0 88,1 0-64,-25 0 0,25 0 0,0-4-16,4 0 0,1-2 8,-30 6 8,31-4-40,0 4 88,2 0-96,1 0 88,-34 0-40,37 0 8,0-5-32,3 5 80,0 0-88,-40 0 32,41 0 32,1 0-32,-1 0-40,1 0 80,-42 0-40,42 0-64,-5 2 72,0 1 48,-1-3-72,-36 0 16,33 0 24,-2 0 32,1 0-120,-5 0 72,-27 0-8,22 0 0,1 0-24,-2 0 112,0 0-32,-21 0-56,19 0 112,-1 0-80,3 0-48,0 0-8,-21 0 24,25 0 40,4 0-40,4 2-56,7 0 48,-40-2 8,39 6-120,3-2 96,2 0 32,1 3 32,-45-7-40,48 2 16,2 4-8,-2 2 48,2-2-32,-50-6-24,48 9 16,-2-3 8,-1 0-40,-5 0-96,-40-6 112,39 5 0,-5-3-16,-1 0-48,-2 0 88,-31-2-24,29 0-72,0 0 56,-2 0 40,-2 0 16,-25 0-40,23 0 40,0 0-16,-2 0 0,2 0-8,-23 0-16,23 0 24,0 0-8,4 0 32,0 0 24,-27 0-72,31 0-16,0 0 32,5 0-16,-1 0-72,-35 0 72,39 0 0,3 2 32,4 0-48,0 2 0,-1 0 32,-45-4-16,42 4-40,-3-1 56,-3 1-16,-36-4 0,33 2 40,0 0-40,-1 0-32,-3 0-40,-2-2 72,-27 0 0,23 0 24,0 2 16,-5-2 8,-1 0-56,-17 0 8,17 0-16,-1-4 0,-10 4 32,13-4 0,-19 4-16,6-4-56,15-1 16,-15 5 72,17 0-64,-23 0 32,7-4 40,15 4-64,-5 0-40,-11 0 8,-6 0 56,23 0-104,-17-4 80,13 4-152,-13 0-40,-6 0 216,17-4-224,-13 4-16,2 0 16,-1 0-16,-5 0 240,4 0-280,-4-4-56,0 0 64,0 0 16,0 4 256,0-5-241,-2 1 49,-2 0-24,1 0 96,3 4 120,-2-6-72,0-1 88,0 1 32,2 0-48,0 6 0,0-6-16,4-1-144,3 1 88,9 0 24,-16 6 48,4-6-32,13 2 72,-11-1-80,13 1-48,-19 4 88,6-4-32,15 4-8,-15-4 32,15 4-24,-21 0 32,4 0-120,15 0-88,-15 4-152,0 2-160,-4-6 520,7 9-704,-1-1-240,10 0-433,-11 9-471,-5-17 1848,-3 21-4361,3-15-680,0-6 5041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8:32.61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171 0 10138,'0'0'0,"-6"0"872,6 0-872,-17 0 88,9 0 48,-11 0-56,13 0-24,6 0-56,-9 0 144,-7 0 8,10 0-8,-11 2 8,17-2-152,-6 3 152,-11 1-16,11-2 40,-3 4-16,9-6-160,-8 4 184,2 2 0,0 3-8,1-3 0,5-6-176,-2 4 176,0 0 8,2-2 16,0 0-7,0-2-193,0 5 184,4-3 48,3 0-40,-1 0 8,-6-2-200,21 2 184,-15 0-40,19-2 8,-2 2-8,-23-2-144,25 0 144,2 0 24,6 0 0,5 0-48,-38 0-120,41 0 144,5 0-88,4 0-56,2 0 128,-52 0-128,62-4 88,5 0 64,6 0 8,2-1-56,-75 5-104,79 0 104,0 0-24,2 0 0,4-4-16,-85 4-64,85-4 88,-3 0 0,-1 4-96,-4 0 80,-77 0-72,77 0 40,-3 0 0,1 0 96,-4 0-96,-71 0-40,69 0 24,-1 0-16,3 0 16,2 2-8,-73-2-16,75 2 24,0-2 0,-5 0-72,5 0 80,-75 0-32,77 0 48,2 0 8,5-4 56,-1 4-32,-83 0-80,87-4 112,3 0-16,1-1 24,3 5 0,-94 0-120,95-4 104,3 0-7,2 4-25,2-4 16,-102 4-88,100 0 88,-2 0 16,-5 0-16,-1 0-16,-92 0-72,91 0 56,-3 0-96,-1 2 48,-2 2-56,-85-4 48,81 4 64,3 3 0,-3-1 16,0 0 24,-81-6-104,81 4 72,4 0 32,1-1-72,1 1 8,-87-4-40,89 2 8,1 4-8,4-4 32,3 2-24,-97-4-8,100 2-8,4 3-8,4-1 0,3 0 56,-111-4-40,112 4 0,2-2 0,5 0 16,-3 2-8,-116-4-8,119 2-8,-3 0 32,-3 1 8,-1-1 0,-112-2-32,112 4 8,-3 0-16,-5 0 8,-2 0-40,-102-4 40,97 2 24,1 0-8,-2 3-32,-3-3 32,-93-2-16,92 2-32,-5 2 32,-1 0 0,-3 0 16,-83-4-16,83 4 40,0 1-16,-2-3 8,1 0 8,-82-2-40,79 2 24,0-2 40,0 0-48,-2 2 16,-77-2-32,75 0 16,-3 0-16,-3 0 64,-2 0-24,-67 0-40,66 0 64,-3 0-16,-5 0-48,-2 0-24,-56 0 24,50 0 88,0 0-64,-2 0-40,-3 0 56,-45 0-40,42-4-176,-2 4 176,-5 0 16,-4-4 8,-31 4-24,27 0 128,-4 0-128,-6 0 32,-11 0-16,-6 0-16,6 0 0,-2-5 0,-4 1 8,0 4-8,-6 0-8,-15-4 32,0 4 0,21 0-24,-27 0 0,-6 0-24,-4 0 40,-7 0-48,44 0 32,-50 0-24,-2 0 48,-2 0-56,-6 0-8,60 0 40,-63 0 16,-7 0-56,-3 0 16,-2 0 24,75 0 0,-79 0-40,2 0 0,-2 0 0,-4 2-8,83-2 48,-86 2-24,-3 0 8,-5 0 8,1 0 8,93-2 0,-100 3-16,-4-1-8,-2 0 24,-9-2-40,115 0 40,-120 2-8,-1 0 16,-6-2-32,0 0 48,127 0-24,-129 2 24,-4 0-24,-2 0 16,4 0-16,131-2 0,-131 0 16,0 2 8,-3-2-24,5 2-128,129-2 128,-128 0 0,7 2-24,6-2 64,3 3 104,112-3-144,-106 2 40,8 0 0,7 4-40,5 0 16,86-6-16,-72 4 24,1 3-24,8-1-16,3 0 8,60-6 8,-58 4-16,6 2 56,2 1-40,6-3 8,44-4-8,-37 6-24,1-4 16,5 2 16,4 0 16,27-4-24,-25 5 24,4-1-32,3-2 8,1 0-40,17-2 40,-6 2-40,-2 0 40,1 0-24,1 0 40,6-2-16,-2 2-40,2 0 24,4-2-8,-4 0 24,21 0 16,-4 0-16,3 0 40,10 0-32,-30 0-8,33 0 16,6 0-16,9 0-88,8 0 88,-56 0 0,61 0-40,9 0-24,5 0 88,4 0-112,-79 0 88,86 0-8,3 0-32,11 0-8,2-4 56,-102 4-8,106-4 24,4 4-48,0-4-48,7 0 48,-117 4 24,119-4-112,1-3 72,5 1 32,-2 2-32,-123 4 40,125-6-40,-3 2 40,-1-3-32,2 1 16,-123 6 16,118-17-8,-1 17-32,1-6 40,-1-12-24,-117 18 24,116-5-16,-3 1 8,-5 0 16,0-2-8,-108 6 0,100-4 0,0-1 24,-7 1-8,-1 0-8,-92 4-8,89-4 40,-6 0-16,3 4 0,-5-4 0,-81 4-24,79 0 16,0 0-16,0-4 24,4 4 64,-83 0-88,86 0-16,-1 0 56,0 0-40,3 0-48,-1 0 56,-87 0-8,94 0-24,-5 0 48,0 0 8,1 2 40,-90-2-72,87 6 64,1-2-32,-3 0-8,-4 0-48,-81-4 24,79 4 24,-2 1-24,0 1 0,-4-4 16,-73-2-16,73 2-48,-5 0 48,-1 0 0,-1 0-24,-66-2 24,65 0 24,1 2-48,-1-2-16,-3 0 64,-62 0-24,67 0-8,0 0 40,-1-4 8,1 0-40,-67 4 0,68-4 8,1 0 24,0 4 0,-1 0-16,-68 0-16,67-4-16,-1-1 32,-1 1-8,-5 0 8,-60 4-16,58-4 40,-6 4-80,-2-4 40,-6 0 0,-44 4 0,42 0-16,-5-7 72,-4 3-32,-1 0-48,-32 4 24,31-4 8,-2 0-56,-2 0 64,2-1 16,-29 5-32,27 0 0,2-4-48,2 0-16,3 4-88,-34 0 152,39-4-32,3 4 8,2 0 24,3 0 8,-47 0-8,50 0 24,-2 0 64,2 0-88,0 2 64,-50-2-64,50 4-24,-4 2 24,-3-1 24,1-1-8,-44-4-16,42 6 8,1-4-16,1 2-8,-2 0 40,-42-4-24,41 2-8,-7 1 32,-1 1 0,-2-2-40,-31-2 16,29 2 24,0 0-32,0 0-56,-2 0 24,-27-2 40,32 2-32,1 0 32,0-2-16,5 2 32,-38-2-16,41 2 0,5 0 8,0 1-8,2 1-8,-48-4 8,50 4 0,0 0-40,-1 2 56,8-2-16,-57-4 0,54 5-40,-2 1 40,-4 0-48,-7-2 48,-41-4 0,38 4 32,-7 1-40,-4-3 8,-8 0 8,-19-2-8,6 2-48,0-2 88,0 0-80,-6 0-24,0 0 64,-2 0 136,-17 0-192,-1 0 104,-5 0-64,25 0 16,-31 0-200,-3 0 240,-5-4 24,-5 4-104,44 0 40,-46 0 104,-2 0-160,-6 0 8,-6 0 96,60 0-48,-64 0-32,-11 2 104,-7-2-136,-7 0 80,89 0-16,-100 0-24,-8 0-40,-15 0 80,-6 0-48,129 0 32,-141-4-32,-9-1 8,-10 1-56,-13 0 48,173 4 32,-179-4 0,-8 0-64,-4-13 16,-1 13 8,192 4 40,-189-6-56,8-11 24,8 13 8,11 0-24,162 4 48,-148-4-8,13-1 40,12 5-16,13-4 8,110 4-24,-100 0 24,15-4 0,14 4-32,13 0 80,58 0-72,-46 0 0,13 2-24,6 0 48,10 0-112,17-2 88,-8 2 16,2 1-48,4-1 48,0 0-32,2-2 16,0 2 32,18 0-48,1 0 16,6 0-64,-25-2 64,33 2 24,7-2 0,8 0-8,8 0 96,-56 0-112,66 0-24,16 0 8,9 0-8,9 0 16,-100 0 8,112-4-16,9 4 32,8-4 8,12 4-16,-141 0-8,148 0 64,6 0-24,8 0-8,3 0-8,-165 0-24,164 0 0,2 2 24,-8 0-48,-4 4 24,-154-6 0,148 6 16,-4 3-16,-9-1 32,-2-2-16,-133-6-16,125 7 16,-5-1 16,-3 0-32,-11-2 0,-106-4 0,102 4 0,-4-2 0,-7 0-24,-1-2 40,-90 0-16,81 0 8,-2 0-16,-4 0-8,-2-4 8,-73 4 8,68-4-104,-1 0 120,-1 4 40,5-4-16,-71 4-40,69 0 128,-3-4-144,-1 4 40,-7 0-32,-58 0 8,54 0-16,-4 0 56,-2 0-16,-4 0-16,-44 0-8,41 0 32,-1 0-8,-3 0 0,-1 0 40,-36 0-64,35 0-40,2-4 64,-1 4-8,-1 0 16,-35 0-32,38-5 128,-1 5-64,7 0 8,-3-4-24,-41 4-48,48 0 32,2 0 16,2 0-24,4 0 0,-56 0-24,61 2 64,-1 0-72,2 0 16,1 1 8,-63-3-16,62 2 8,-2 0 24,3 0-24,-5 2 16,-58-4-24,60 4-8,-3-2 56,-5 0-32,0 0 8,-52-2-24,45 2 0,1-2-16,0 0 56,-2 0-80,-44 0 40,41 0-40,1 0 16,-1 0 24,3 0-88,-44 0 88,44 0 104,-1-4-64,3 4-8,-2 0 224,-44 0-256,46-4 32,-1 4-24,1-4 8,0 4-72,-46 0 56,46 0 0,0 0 0,3 0 0,-1 0-24,-48 0 24,44 0-40,-2 0 56,-5 0 24,-4 0-80,-33 0 40,34 2 24,-3-2-32,0 2-32,-2-2 40,-29 0 0,29 2 8,0 0 32,0 0-40,-1 0 0,-28-2 0,27 2 0,2 5-40,2-5 56,2 2 0,-33-4-16,38 4-40,1 0 40,1 0-64,1 3 48,-41-7 16,42 8 0,2-2 0,1 0 40,3-3-40,-48-3 0,48 4 16,-2 0-16,0 2 8,-1-2-16,-45-4 8,46 2 24,0 0-24,0 1 40,-3-3-32,-43 0-8,48 2 56,-2 0-48,2-2-72,-5 0 40,-43 0 24,42 0-80,-2 0 96,-1 0 0,3 0-8,-42 0-8,39-4-64,3 4 64,-3-5 0,5 1 24,-44 4-24,40 0 144,-1-4-168,3 4 24,-3-4-40,-39 4 40,40-4-112,-1 4 72,-3-4 0,1 4 24,-37 0 16,40 0-24,-5 0 80,2 0-88,-1 0 8,-36 0 24,35 0 24,3 0-8,-1 0-32,-2 0 8,-35 0 8,38 2-24,-1 0-8,1 0 8,1 0 16,-39-2 8,38 6 8,-1-2-16,1 3 40,1-3-32,-39-4 0,40 2 0,-1 2 0,-1-2 32,-5-2-48,-33 0 16,31 0-24,0 2 24,-2-2 0,1 2 0,-30-2 0,29 0 8,0 2-16,0-2 16,2 0-40,-31 0 32,33 0 0,-1 0 8,3 0-40,2 0 32,-37 0 0,36 0-32,3 0 8,-1 0-16,-1-4 32,3 0-56,-40 4 64,41-4-24,1 4 32,0 0-32,-1-4 48,-41 4-24,42 0-8,-3-5 16,1 5 56,-1-4-40,-39 4-24,36-4 64,-1 4-48,0-4-32,-3 4 16,-32 0 0,31 0-32,2-4 40,-4 0-8,0 4 0,-29 0 0,32 0 16,-3 0-16,-2 0 8,-2 0-8,-25 0 0,21 0-8,-3 0 16,-1 0 48,-11-5-56,-6 5 0,23-4 24,-17 0 0,17 4-72,-17 0 56,-6 0-8,21-4-24,-15 4 16,15-4 32,-15 4-16,-6 0-8,25 0 0,-18-4 0,18 4 24,-5-4-32,-20 4 8,19 0 40,0 0-128,0 0 72,-3 0-64,-16 0 80,6 0 16,15 0-16,-17 0 0,3 0 80,-7 0-80,16 0-56,-16 0 160,4 0-96,1 0-8,-5 0 0,4 0 0,0 0-32,0 0 56,-4 0-16,0 0-8,4 0 16,3 0-168,-3-5 88,2 5-40,-6 0 104,6-4 0,15 4 168,-15 0-144,19 0 32,-25 0-56,21 0 8,-2 0-16,2 0 32,-1 2-40,-20-2 16,21 2-72,0-2 32,0 0-64,0 2 120,-21-2-16,18 0 24,3 0 16,-2 3-8,-3-3-40,-16 0 8,19 0-16,-13 0 40,17 0-8,-17 0-16,-6 0 0,21 2 48,-14-2-96,11 0 32,-12 0 16,-6 0 0,19 0 16,-13 0 0,17 0-56,-6 0 48,-17 0-8,6 0-48,21 0 40,-20 0 128,20 0-88,-27 0-32,16 0-96,1 0 112,-11 0-128,19 0 112,-25 0 0,6-5 112,19 5-72,-8-4-64,0 0 32,-17 4-8,18 0 24,1-4-48,-2 0 64,1 4-56,-18 0 16,19 0 16,-2 0 0,-1 0-32,1 0 16,-17 0 0,17 0-128,1 0 144,1 0-8,2 0 32,-21 0-40,21 0 136,-1 0-136,3 0 16,-2 0 8,-21 0-24,21 0-8,0 0 8,2 0-104,0 0 88,-23 0 16,20 0 32,1 2-8,-2-2 72,2 2-120,-21-2 24,20 2-24,-1 0 0,2 0 24,-4-2 48,-17 0-48,16 2 40,-9-2-40,13 0-16,-16 0 8,-4 0 8,7 0-24,-1 0 48,0 0-64,0 0 24,-6 0 16,5 0 0,-1 0-32,0 0 56,0 0-16,-4 0-8,6 0 0,1 2 56,9-2-32,-12 2 64,-4-2-88,5 0 24,1 0-48,0 3 24,0-3-216,-6 0 216,6 2-64,1 2-8,-3-2-8,-4 2-32,0-4 112,0 6-536,-4 3-360,-17 9-601,0-9-983,21-9 2480,-33 18-8234,33-18 8234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8:36.43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 36 6833,'0'0'0,"-2"-4"3065,0-2-2953,2-1-72,0 7-40,0-6 24,4 2 8,2 4 8,15 0 0,-21 0-40,17-4 64,3 4-24,5-4 32,7 4 0,-32 0-72,31 0 72,6 0 24,5 0 40,4 0 40,-46 0-176,52 0 200,4 0 32,6 0-16,9 0 16,-71 0-232,75 0 240,4 0-16,-2 0 8,2 0-8,-79 0-224,81 0 184,0 0-32,6 2-40,-1 2-32,-86-4-80,87 2 96,-2-2-16,5 0-32,-1 0 40,-89 0-88,90 2 48,-1 0 24,1 0 0,1 0-32,-91-2-40,94 2 48,-3 1 0,1-3 24,-3 0-16,-89 0-56,92 2 41,-1-2-17,-1 2 16,1 0 16,-91-2-56,90 4 48,-1 0 16,1-2 32,-1 4 8,-89-6-104,94 5 152,-1-1 0,3-2-16,-2 2-8,-94-4-128,89 4 112,-2-2 16,1 2-24,-1 1-40,-87-5-64,88 4 112,-1-2-48,0 0 48,-1 0 0,-86-2-112,87 0 88,-2 0 32,-1 0 8,-1 0 0,-83 0-128,83 2 128,2 2-48,1-2 0,-1 0-8,-85-2-72,83 0 64,-2 0-8,2 0-8,5 0-24,-88 0-24,83 0 0,4 0 32,-1 0-8,-3 0 24,-83 0-48,85 0 56,-4 0-8,-2 0 8,-2 0-24,-77 0-32,75 0 24,0 0 16,0 0-32,-2 0 24,-73 0-32,70 0 24,1 0 0,0 0-24,-2 0 16,-69 0-16,70 0 0,-1-4 8,0 4-8,1 0 16,-70 0-16,67 0 8,-1-4 24,5 4 32,-2 0-32,-69 0-32,68 0 24,1 0 0,-2 0-16,1-4 40,-68 4-48,73 0 48,-2 0 8,-2 0-32,-3 2-24,-66-2 0,60 2 0,1 2 16,-3 0-8,2-2 8,-60-2-16,59 3 24,-1-3 0,-4 0-16,-2 0 40,-52 0-48,52 0 40,-2 0-8,2 0 16,0 0-16,-52 0-32,50 2 48,2 0-8,-2 0-16,0 0 0,-50-2-24,50 2 24,2-2 8,0 0 8,0 0-8,-52 0-32,54 0 48,-2 0-32,-2 0 16,-3 2 8,-47-2-40,44 0 8,0 0-8,-5 0 0,1 0 0,-40 0 0,35 0 24,-1 2-24,-3-2-8,-4 0 32,-27 0-24,23 0-24,-5 0 32,-1 0 16,-11 2-24,-6-2 0,19 2 40,-15 0-40,2-2 24,11 0-16,-17 0-8,0 0 16,6 0-8,-2 0-8,-4 0-56,0 0 56,0 0 56,0 0-112,-4 0 88,-2 0-40,-15 0 16,15 2-40,6-2 32,-25 0 48,6 2-48,-4-2 8,-6 0 8,29 0-16,-35 0-24,-5 0 56,-5 3-32,-5-1 0,50-2 0,-59 2-24,-5 0 0,-7 2 0,-6-2 40,77-2-16,-81 0-16,-2 0-16,-2 0 8,-5 0-40,90 0 64,-91 0-48,-5 0 0,-2-4-8,3 4 16,95 0 40,-98 0-48,2 0 40,0-4-16,-1 4-24,97 0 48,-100 0-40,0-4-16,0 4 8,2 0 16,98 0 32,-95 0-24,1 0-24,5 0 8,-3 0 16,92 0 24,-89 0-24,1 0 40,1 0-8,-1 0 8,88 0-16,-83 0-16,-2 0 32,-2 0-32,-3 2-16,90-2 32,-94 2-48,5 0 24,-3 0 16,5-2-8,87 0 16,-91 2-8,1 0-32,-1 0 40,1 0 16,90-2-16,-89 2 8,-1 0 16,3 0-48,4-2 40,83 0-16,-84 0-16,5 0 8,-2 0 8,2 0-48,79 0 48,-79 0 0,2 0-24,4 0 48,3 0-24,70 0 0,-69 3 0,0-1-16,3 0-16,1 2 0,65-4 32,-62 2-24,4 2 0,4 2 0,2-2 24,52-4 0,-44 7 0,6-3-16,5 0 8,6 2 8,27-6 0,-19 2 8,13 0-8,-2-2 0,4 0-8,4 0 8,-2 0 0,2 0 32,6 0 8,17 0-40,-23 0 0,21 0-16,6 0-8,4 0 16,4 0-8,7 0 16,-42 0 0,48 0-8,1-4 16,8 0 16,5 4-8,-62 0-16,71-6 8,4 0-8,8-1 0,6 1 24,-89 6-24,92-6 16,10 0-32,2-1 72,-104 7-56,106-4 16,2-2 8,-2 2 0,2 0-64,3 0 8,-111 4 32,110-5-32,2 1 16,-2 0-8,1 4 64,-111 0-40,110-4 8,-2-2 16,-2 2 32,0-13-56,-106 17 0,104 0 40,-6-4-16,0 0-16,-2 4-32,-96 0 24,95 0 16,1 0-16,-2-5 24,1 1 16,-95 4-40,94-4 40,-3 4 16,1 0-16,-1-4 32,-91 4-72,94 0 32,-2 0-32,-1-4 32,-1 4-32,-90 0 0,89 0 72,-2 0-8,1 0-16,-3 0 8,-85 0-56,85 0 48,1 0 16,1 0 8,-6 0-24,-81 0-48,83 0 48,-4 0-16,0 0 40,1 4-24,-80-4-48,79 2 48,-5 2-23,-3-2-25,0 0 24,-71-2-24,69 2 40,-1 0-8,1 1 8,0 1 16,-69-4-56,64 2 56,3 0 16,1-2 72,-1 0-80,-67 0-64,71 0 72,-1 0 16,1 0-40,2 0 24,-73 0-72,75 0 96,0-4-40,4 0-8,0-1 16,-79 5-64,81-4 24,0 4-16,0-4-16,2 4 32,-83 0-24,88 0 24,1 0 16,5 0 8,3 0 0,-97 0-48,96 0 40,4 0-32,0 2-8,0 0 0,-100-2 0,102 2 40,0 2 0,-3 1-16,1 1 0,-100-6-24,98 4-16,-4 0 48,-1 2-48,-1-3 16,-92-3 0,87 4-16,-2-2 8,-1-2 16,-3 0 56,-81 0-64,77 0 56,-4 0-8,-3 0-24,5-4 0,-75 4-24,75-7 16,0 3 24,2 0-8,-4 0-16,-73 4-16,75-4 8,4 0 24,0 4-32,4 0 0,-83 0 0,81 0 24,-2 0-24,-2 0 8,-4 0 32,-73 0-40,75 0 24,-4-5-24,-7 1-8,1 4 8,-65 0 0,58 0 0,-2 0 24,0 0 24,-2 0-8,-54 0-40,50 0 16,-2 0-16,-6-4-32,-3 4 8,-39 0 24,38-4 0,-1 0 24,-2 4 16,3-4-40,-38 4 0,37-5 0,-1 1-40,1 4 16,0 0 40,-37 0-16,40 0 8,0 0-8,-1 0-24,-4 2-40,-35-2 64,36 2-48,-7 3 48,-2-3 24,-4 2 16,-23-4-40,19 4 40,-13 0-56,15-2-8,-21 0 0,0-2 24,4 2-16,-4 0 16,0 1 16,-9-1-8,9-2-8,-27 0 0,0 0-24,-8 0 48,-7 0-56,42 0 32,-45 2 32,-7-2 32,-7 0-40,-5 0-8,64 0-16,-69 0 0,-6-4-16,-4 4 8,-8-5 48,87 5-40,-92 0 0,-3 0 0,-3 0-56,-4-4 32,102 4 24,-104 0-24,-6 0 0,-3 0 32,-5 0-16,118 0 8,-119 2-16,-1-2 8,-3 0-8,-4 2 0,127-2 16,-127 0 0,-4 0-8,0 0-16,2 0-40,129 0 64,-129 0-24,0 0-8,-2 0 32,4 0 0,127 0 0,-123 0-72,5 0 48,-1 0 0,7 0-8,112 0 32,-108 0 16,4 0-56,8 0-32,7 2 8,89-2 64,-88 3-88,7-1 40,4 2 8,4 0-24,73-4 64,-68 6-24,1 0 0,5-3 24,3-1-8,59-2 8,-54 4 0,2-2 24,2-2-48,5 2 56,45-2-32,-48 0 16,2 0-16,2 0 8,3 0-40,41 0 32,-36 0 8,3 0-8,4 0 0,6 0 24,23 0-24,-19 0-32,13 0 56,-2 0-40,2 0 32,6 0-16,-3 0-24,3 0 0,5 0 24,15 0-64,-20 0 64,21 0 24,6 0-48,9 0 8,5 0 32,-41 0-16,48 0-16,6 0 32,6 0-40,5 0 8,-65 0 16,64 0-8,9 0-16,2 0 8,8 0 16,-83 0 0,90 0-16,3 0 32,9 0 8,2 0-32,-104 0 8,113 0 24,5 2 0,7 0 0,4 2-16,-129-4-8,131 2 16,2 0 0,-2 3-8,-2-3-48,-129-2 40,131 4 0,0-2 16,0-2-16,1 0 24,-132 0-24,131 0 48,2 0-48,0 2 16,2 0-8,-135-2-8,131 2-24,-2 0 40,0 0-16,0 2 64,-129-4-64,127 5 24,-2-3 24,0 4 0,-1-4-24,-124-2-24,123 6 56,0 0-56,-2-1 32,-3-1 8,-118-4-40,114 2 16,1 0 16,-5 0-32,0-2 16,-110 0-16,111 0 48,-5 0 40,0 0-24,-2 0 0,-104 0-64,104 0 0,0-4 16,0 0 8,2 4-16,-106 0-8,108 0-32,2-4 16,5 4 16,3 0-24,-118 0 24,121 0 24,2 0 16,-3 0-40,1 2 8,-121-2-8,117 2 56,-3 0-48,-10 0-8,-4-2-8,-100 0 8,94 0-56,-7 0 48,-4 0 16,-4-4-16,-79 4 8,75-7 8,-2 1 32,-5-10 0,-3 11 24,-65 5-64,62-6 24,-1 0 16,1-11-56,5 11 32,-67 6-16,70-6 8,5 0-16,4-1 16,5 7-16,-84 0 8,87 0 0,7 0-16,5 2 8,1 5-56,-100-7 64,104 6-56,0 0 32,2 0 24,0-1-8,-106-5 8,104 6 8,0 0-32,-4-2 8,-2 5 16,-98-9 0,90 4-24,-7 0 0,-4-2 24,-4-2-16,-75 0 16,73 0-8,-7 0-40,-1-4 32,1 0-64,-66 4 80,65-5-8,1 1 32,7 4-24,-2 0 40,-71 0-40,75 0 0,2 2 0,4 3 24,8 3-8,-89-8-16,90 8 24,-1 11-24,3-13 8,-1 0-8,-91-6 0,90 17-8,1-15-56,-3 6 0,-1 1-40,-2-1 56,-85-8 48,85 6 16,-3 1-16,-5-1 48,-5 0-64,-72-6 16,71 6 16,-4-2 48,-1-2-40,-5 1 48,-61-3-72,58 2 0,-4 0-8,-4-2 48,-4 0-56,-46 0 16,45 0 24,-1 2 0,-2 0-72,-5 0 72,-37-2-24,38 2 16,-5 0-16,-4-2 48,-6 0-32,-23 0-16,19 0 0,-3 0-16,-10 0 40,11-4 0,-17 4-24,4-4 0,2 4 32,1 0-24,-1 0-96,-6 0 88,4 0 16,-4 0 8,0 0-40,0 0 72,0 0-56,-2-4 24,-2 4-40,-13-5 32,11 5-8,6 0-8,-23 0 0,6-4 0,-1 4 24,-3 0-8,21 0-16,-23 0 0,2 0-40,0 0 40,3 0-8,18 0 8,-19 0 8,2 0-8,1 0-8,-1 0 16,17 0-8,-17 0-24,11 2 40,-15 0-80,5-2 24,16 0 40,-6 0-64,-15 0-8,14 0-8,-11-4-32,18 4 112,-9 0-88,-9 0-8,9 0-8,-7 0-8,16 0 112,-7 0-160,-9 0-48,10 0-88,-1 2-145,7-2 441,-8 2-672,0 5-304,-1 1-424,1 9-625,8-17 2025,-17 4-1952,11 2-4905,6-6 6857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8:37.64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65 108 9121,'0'0'0,"0"0"0,-18 2 321,1 1-185,-2 1 24,13 2-8,2-4 24,4 0-56,0 2 8,17 3 0,-17-7-128,22 6 104,12-2 64,9 0-40,14-2 40,-57-2-168,68 2 168,15-2 48,15 0 40,10-4-24,-108 4-232,119-6 208,4-13-48,8 13-32,4-15 40,-135 21-168,141-6 184,1-15 0,-1 15 16,1-15-80,-142 21-120,135-6 136,-8-13-40,-9 15 8,-16-2-48,-102 6-56,92-7 88,-11 3-32,-16 4-120,-16 0 72,-49 0-8,34 2-120,-16 2 80,-18 3 72,0-1 24,0-6-56,-27 6 96,-14 11 16,-17-9-16,-13 11-24,71-19-72,-81 17 89,-9-9-41,-8 11 24,-8-11-72,106-8 0,-112 19 56,-2-13 8,-3 13 32,5-13 24,112-6-120,-110 8 104,-1 11 0,5-13 16,8 11 0,98-17-120,-93 8 96,10 0-40,10 1-48,10-3 24,63-6-32,-52 4 48,11-2-24,12 0-8,12 0-88,17-2 72,0 2-200,4-2-256,27 0-641,9 0-407,16 0-5457,-56 0 6961,0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2:08.10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 81 6489,'0'0'0,"0"0"0,-2 0 88,0-4-32,0 0-16,0 4 32,2-4-8,0 0 0,0-1 112,4 5 104,-4 0-280,6-4 400,11 4 136,-13-4 32,17 0-39,-21 4-529,19-4 520,2 0-80,4-1-64,2 1-56,-27 4-320,27 0 232,2-4-40,2 0-32,0 4-24,-31 0-136,31-4 112,3 4-32,-1 0-24,2 0-40,-35 0-16,38 0 48,1 0-40,3 0 24,2 0 8,-44 0-40,43 2 8,5 2 32,4 0 8,2 0 16,-54-4-64,58 5 136,5-1 56,3 2 88,5-4 64,-71-2-344,77 4 392,0-2 0,6-2 33,7 0 15,-90 0-440,93 0 416,5-4-32,-2 0-72,-3 0-80,-93 4-232,96-4 216,-2-1-48,-1 1-8,-1 0 0,-92 4-160,89 0 120,-3-4 56,1 4-16,-6-4 16,-81 4-176,77 0 136,-2 0 8,-2 0 8,-3 0-8,-70 0-144,69 0 168,-2 2-8,-7 4-8,-4-2 33,-56-4-185,52 4 208,0 1-40,-2-1 8,-2 0-16,-48-4-160,46 2 136,2 0-40,-3 0 16,3-2-88,-48 0-24,48 0 40,2 0 24,-2 0-56,4 0 64,-52 0-72,52 0 80,0-4-32,2 4 0,-2-4-8,-52 4-40,50-4 40,0 4 8,-2-4-8,-3 4 8,-45 0-48,46-5 16,-2 5 8,-3 0 0,-5-4 16,-36 4-40,35 0 48,-8 0 16,-2 0-8,-2 0 120,-23 0-176,21 0 112,-4 0 16,-1 0 16,-10-4-128,-6 4-16,17 0 128,-11-4 16,1 0 8,11 0 8,-18 4-160,4-5 120,1 5-32,1 0-8,-2-4 24,-4 4-104,4 0 64,0 0-8,0 0 8,1 0-48,-5 0-16,0-4 24,4 4 0,-4 0-8,4 0 0,-4 0-16,0 0 40,0 2-40,4 0-32,-4 0 48,0-2-16,4 7-24,0-1 24,-4 0-64,5 0-88,-5-6 152,6 7-328,0 1-256,15 9-336,-15-11-480,-6-6 1400,21 16-1993,-4-11-735,3 1-377,5-4 656,-25-2 2449,29 0-6065,-29 0 6065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8:41.90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273 190 6793,'0'0'0,"46"-5"4361,8-1-3657,17 0-600,6-11-80,-77 17-24,79-4 40,8 0 8,9-13 0,10 17 64,11-16 0,10 9 72,12-9 24,5 12 56,-144 4-264,153-19 256,6 15-56,5 0 16,9-1-56,-173 5-160,176-4 192,5 4-47,2 0-65,1 2-40,-184-2-40,185 7-8,-2-1 8,0 0-24,-2-2 48,-181-4-24,179 4 32,4-2 8,-6 1 8,-1-3-16,-176 0-32,173 0-32,-4-5 16,-5 5 8,-2-6 16,-162 6-8,162-6 88,-1 0-24,-5-11 8,-2 17-16,-154 0-56,153-4-8,-5 0-8,0 4 8,-7 0 0,-141 0 8,138 0 0,-5 0 8,-6 2 16,-7 0-40,-120-2 16,111 4 16,-5 2-40,-13 3 16,-5 11-24,-88-20 32,81 5-32,-4 1 8,-7 2-16,-3-4 48,-67-4-8,65 4 8,-3-1-16,2-1 8,1 0-24,-65-2 24,60 4-40,1 2 40,-3 0-8,-2 1-40,-56-7 48,56 8 32,-2 9-64,-2-13 32,-2 2 32,-50-6-32,40 6-8,-7 0 8,-8 1 0,-6-1 40,-19-6-40,4 4 24,0-2 16,-4 0 8,-19 0-48,19-2 0,-25 4 32,-14 1 8,-11-3 0,-10 2 16,60-4-56,-71 2 56,-2 2-16,-6 2-16,-2-4-8,81-2-16,-83 7 16,-3-5-8,3 0 16,-4 2 32,87-4-56,-90 0 72,-1 2 0,-9-2 8,0 0-48,100 0-32,-110-4 24,-11 4-16,-10-6 16,-10 1-16,141 5-8,-150-6 24,-6 0 8,-9 0 32,-7-13 16,172 19-80,-177-6 56,-8-15-24,-9 15-24,-5-17 8,199 23-16,-208-6 24,-2-13 16,-1 13 24,-5-15 8,216 21-72,-210-6 56,2-17-24,-2 17 8,6-13 16,204 19-56,-202-4 80,5-3 8,5 1 16,5 0-40,187 6-64,-183-6 24,6-1 24,4 3 8,5 4-24,168 0-32,-162 0 96,6 2-56,6 3-24,6-3 48,144-2-64,-135 2 16,8 2 16,11-2 24,5 0-8,111-2-48,-104 2 48,5-2 8,9 2-24,3 0-8,87-2-24,-79 2 32,4 2 16,6 1-48,11-1 24,58-4-24,-46 2 0,9 0 0,12 0-32,8 0-16,17-2 48,-4 2-48,4 4-56,4 1 72,21-1-48,-25-6 80,29 6-56,13 2 24,6-1-40,8-1 40,-56-6 32,62 6-48,11 0 0,10-1 24,9-1 16,8 2 16,-100-6-8,108 4 0,4 2 16,9 1-32,6-1 32,-127-6-16,133 8 48,2 1-16,4 7 16,3-10-16,-142-6-32,143 17 8,5-11-8,6 3 48,6-3 0,-160-6-48,167 6 56,5-6 24,1 0-24,4 0 0,-177 0-56,177-6 48,2-11 48,4 11 16,0-13 24,-183 19-136,189-16 144,0 9-48,1-13-16,-3 13-56,-187 7-24,185-18 48,-2 11 8,-2-9 32,-2 12 40,-179 4-128,175-7 104,-7 3-16,-1 4-32,-14 0-64,-153 0 8,150 2-16,-6 4 8,-7 11-16,-4-15 56,-133-2-32,127 6 24,-8 3-8,-9 7-32,-12-9-16,-98-7 32,85 16-16,-10-9-16,-13 11 32,-8-12 0,-54-6 0,44 17-16,-6-13 32,-9 3-16,-6-1-16,-23-6 16,16 6-8,-12-2-32,3-2 56,-3 0-16,-4-2 0,0 2 48,0 0-24,-6 1 8,-15-1 8,21-2-40,-21 2 8,-10 0 80,-7 2-80,-8 2 56,46-6-64,-58 4 32,-8-2-32,-11 3 64,-13-1-56,90-4-8,-102 4 24,-12 0-32,-11-2 8,-8 0 8,133-2-8,-139 0 0,-15 0 64,-9 0-15,-7 0-1,170 0-48,-183 0 72,-4 0-88,-9-6-8,-8 0 0,204 6 24,-212-6 0,-2-11 96,-9 17-8,0-6-16,223 6-72,-220-7 88,-5 1-88,3 0 72,3 2 48,219 4-120,-222-4 112,3 4 24,5-5-72,4 5-64,210 0 0,-198 3-64,9 5-24,14 13-56,9-5 8,166-16 136,-156 9-112,10 14-16,11-7 24,14-10-65,121-6 169,-106 23-144,13-16-8,9 13 56,14-11 24,70-9 72,-61 16-112,11-12 40,13 3-32,10-1 24,27-6 80,-17 2-72,11 0-8,4-2-40,2 0-24,0 0 144,25-4-176,10-2 40,15-13 24,21 13 16,-71 6 96,87-25-64,17 6-32,17 2-16,20 1 16,-141 16 96,154-19-80,19 0 24,14 1 48,13 1 0,-200 17 8,214-6 16,9-13 64,8 15-8,2 4 64,-233 0-136,231 2 48,-9 19-16,-10 4-40,-8 8-8,-204-33 16,198 37-8,-9 9-208,-4 2-352,-4 0-416,-181-48 984,171 48-1241,-3-5 121,-5-1-5505,-163-42 6625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8:48.79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313 88 6529,'0'0'0,"21"0"4169,1 0-3985,10 0-112,-32 0-72,29 0 88,-2 0-8,-2 0 8,4 0 40,-29 0-128,29 0 120,0 0 40,6 0-8,-1 0 24,-34 0-176,33 0 176,5 0 0,-1-4-24,0 0-16,-37 4-136,40 0 144,-5-4-40,5 4 24,-3 0 16,-37 0-144,38-4 80,3-1 64,-1 5-32,1 0-24,-41 0-88,42 0 112,-2 0 8,-1 0-64,1 0 16,-40 0-72,37 3 88,3-1-23,-1-2 31,1 2 16,1 0-16,-41-2-96,42 2 88,4 0-8,-5 2-24,3 0 32,-44-4-88,39 4 40,1 1-8,-3 1-32,1-2 0,-38-4 0,37 2 0,1 2 8,-1 0 24,3 1-32,-40-5 0,39 4 48,-1-2-16,-1 0 8,3 0-16,-40-2-24,37 2 8,3-2 16,-3 0 0,3 0-8,-40 0-16,41 0 16,1 0 16,1 0 40,1 0-40,-44 0-32,46 0 56,0 0-16,-1 0-48,1 0 40,-46 0-32,48 0 48,2 0-32,0 0 8,2 0 8,-52 0-32,52 0-8,2 2 32,-2-2 16,2 2-40,-54-2 0,52 0 32,-4 0-16,4 0-32,-4 0 32,-48 0-16,50 0 8,-2-4-8,2 4-8,-1 0 16,-49 0-8,48-4 0,2 0 0,2 4-8,0-4 8,-52 4 0,52 0 8,2-5 24,0 5 24,-2 0-80,-52 0 24,55 0 0,-1 0 16,2 0-40,0 0 88,-56 0-64,56 0 16,4 0-8,3 0 16,-5 0-24,-58 0 0,60 0 8,-3 0 24,-1 0-56,-2 0 16,-54 0 8,56 0 24,-2 0-40,0 2 40,-2-2 0,-52 0-24,54 3 0,-2-3 8,-2 0-16,0 0-16,-50 0 24,48 0 0,2 0 0,0 0 16,2 0-8,-52 0-8,52 0 8,-2 0 16,2 0 0,0 0 16,-52 0-40,50 0 16,4 0-8,2 0 8,0 0-32,-56 0 16,58 0 0,-4 0-24,-2 0 16,-2 0-16,-50 0 24,48 0-8,2 0 8,-2 0 0,-2 0-8,-46 0 8,48 0-16,-7 0 16,3 0-8,-5 0 32,-39 0-24,38 0-40,-5 0 8,0 2 0,-1-2-32,-32 0 64,31 2-16,2 0 16,-2-2 16,1 0-16,-32 0 0,29 2 64,0 0-96,0 0 32,0-2 24,-29 0-24,31 2-24,3-2 32,-3 0-8,2 0-8,-33 0 8,33 0-48,3 0 88,-1 0-24,0 0-32,-35 0 16,38 0 8,-1 0-40,1 0 16,-1 0 32,-37 0-16,38 0 0,-1 0 24,-2-4-40,3 4 32,-38 0-16,35-4 16,1 4-16,-1 0 16,0-4-40,-35 4 24,34 0-24,-1-5 0,0 5 16,0 0 16,-33 0-8,34 0 0,3 0 16,-1 0-32,-1 0 8,-35 0 8,35 0-24,1 0 16,-1 0-8,2 0 0,-37 0 16,38 0 8,1 3-16,1-1 16,-3 0-8,-37-2 0,36 0 0,1 2 8,-1 0-8,-1-2 24,-35 0-24,37 0-8,-1 0 16,1 0 8,-1 0-16,-36 0 0,35 0 0,0 0 8,1 0 0,1 0-16,-37 0 8,35 0 8,-3 0-8,-1 0 0,-6 0 0,-25 0 0,25 0-16,-2 0 16,0 0 0,-3 0 40,-20 0-40,21 0 24,-2 0-16,-2 0 8,-1 0-16,-16 0 0,6 0 0,15 0-16,-4 0 32,-11 0-16,-6 0 0,19 0 0,-13 0-16,11 0 16,-11 0 0,-6 0 0,21 2 0,-15-2 16,15 2-8,-15-2-16,-6 0 8,19 0 8,-13 2-8,19-2 0,-8 0-8,-17 0 8,18 0-16,3 0 16,2 0-8,0 0 8,-23 0 0,23 2-8,0-2 16,-3 2 16,-1 0 16,-19-2-40,21 2 24,-4 1-32,1-1 16,-1 0-16,-17-2 8,6 4-16,15-2 8,-15 0 8,15 0 0,-21-2 0,6 2 8,19-2 8,-18 0-16,13 0-16,-20 0 16,4 0 0,15 0 0,-13 0 16,13 0-16,-19 0 0,6 0 0,13 0 16,-13 0-16,13-4-8,-19 4 8,6 0 8,11-4-16,-11 4 16,15-4 16,-21 4-24,6-4-8,15 4-8,-15 0 16,13 0-16,-19 0 16,4 0 0,17 0-16,-15-5 16,15 5 16,-21 0-16,6 0 16,17 0-16,-6 0 0,2 0-8,-19 0 8,18 2-8,1-2-8,2 0 32,0 3-32,-21-3 16,22 0-8,3 0-8,5 0 8,-3 0 8,-27 0 0,27 0 0,0 0 24,-4 0-24,-1 0 8,-22 0-8,23 0-24,2 0-8,2 0 48,-2 0-96,-25 0 80,25-5 0,0 1 0,0 4-8,0 0 16,-25 0-8,27-4-8,0 4 8,-2-4-16,0 4-16,-25 0 32,25 0 8,2 0-24,2 0 16,0 0 0,-29 0 0,30-4-24,-1 4 16,0 0 8,0 0 8,-29 0-8,29 0 0,-2 0 0,2 0 0,-2 0-24,-27 0 24,27 0 32,-2 0-16,-2 0-32,-2 0 16,-21 0 0,21 0 0,-3 0 16,1 0-8,0-4 16,-19 4-24,19 0 0,-1-5-16,3 1 40,0 4 0,-21 0-24,19-4 0,-1 4 8,3 0-16,-2-4 8,-19 4 0,21 0 0,2 0 8,-1-4 8,3 4-16,-25 0 0,25 0 8,2 0-8,-4-4-24,2 4 16,-25 0 8,25 0 24,-2 0-16,0 0 8,-2-5 0,-21 5-16,16 0-16,3 0 0,-13 0 32,13 0-16,-19 0 0,4 0-16,3 0 16,9 0 0,-16 0-24,0 0 24,0 2 0,0 1-8,0-1 16,0-2-8,-2 0 16,-4 2-8,0 0-16,-11 0-16,17-2 24,-6 2 0,-15 0 0,2-2 0,-2 2 0,21-2 0,-25 2 0,-2 0-8,-4 2-8,0-1-8,31-3 24,-35 2 16,-3 2-16,-3-2 8,-3 0 8,44-2-16,-46 2-16,-4 0 16,-4-2-8,-4 2 8,58-2 0,-58 0-24,-5 0 0,-3 2 8,-5-2-24,71 0 40,-73 2 24,-4 0 0,-2 1 32,-4-3-48,0 0 40,83 0-48,-90 0 32,-5 0-24,-3 0 48,-4 0-64,102 0 8,-104 0 8,0 0 8,-6 0-40,-7 0 24,117 0 0,-116 0 0,-3 0-24,2-5 80,1 1-32,116 4-24,-119 0-16,-1-4 16,-1 4-40,3 0 48,118 0-8,-117-4 0,3 4 0,1-4 24,1 4-32,112 0 8,-112 0 8,1 0 0,1 0 16,2 0-8,108 0-16,-110 2 8,-3 2 16,3 2-16,-2-2 0,112-4-8,-110 2 0,-1 1 40,1-1-24,-4 0 24,114-2-40,-113 0 56,-1 2-40,-1-2 32,3 0-24,112 0-24,-116 0 24,-1 0 8,3 0-32,1 0 8,113 0-8,-110 0-8,4 0-24,-2 0 32,4 0-16,104 0 16,-104 0 16,2-4 40,4-1-56,2 1-16,96 4 16,-97 0 0,-1 0-8,-4 0 32,0 0-8,102 0-16,-102 2-8,4 0 0,1 3-48,-3-1 64,100-4-8,-96 2 24,-2 2-24,5 0 56,-3-2-72,96-2 16,-92 2 40,-1 0 24,-3-2-56,0 2 72,96-2-80,-97 0 16,-1 0-8,2 0-8,3 0-32,93 0 32,-94 0-16,-2 0 8,3 3 32,-1-1 0,94-2-24,-94 0 32,1 2-24,3 0 16,1 2-8,89-4-16,-87 6 0,-1-2 8,-1 3 0,3-1 8,86-6-16,-83 6 0,6 0-24,4 1 16,3-1-8,70-6 16,-69 8-8,2-2-16,3 3 16,-1-3-16,65-6 24,-58 8 8,2-2 48,2 1-56,4-3 24,50-4-24,-46 4 0,3 0-24,3 0 24,5 3-24,35-7 24,-31 4-16,3-2 16,8 2-24,-1-2 48,21-2-24,-8 2 32,-13 0-32,15 0 24,-1 0-40,7-2 16,-2 2-24,0 1 16,0-1 8,2 0-8,0-2 8,0 2 16,0-2-24,0 0 8,0 0 24,0 0 0,0 0-40,0 0 40,0 0-80,0 0 104,0 0-32,-2 0 0,0 0-16,2 0 0,-6-4 24,-1 4-64,1-5 40,-11 5 0,17 0 0,-6-4-16,-10 0 48,9 0-24,-13 0-16,20 4 8,-17-4 0,0 0 8,-1-1 8,-3 1-8,21 4-8,-21-4 32,0 0-64,2 4 32,1-4 0,18 4 0,-21-4 0,4 4 0,1 0 0,-1 0 0,17 0 0,-6 0-8,-11 0 8,15 0 0,-4 0 8,6 0-8,-2 0 24,2 0 8,0 0-16,6 0-56,-6 0 40,21 0-8,-3 0-16,7 0 16,7 0 64,-32 0-56,37-5-16,5 1 40,6 0-24,1 0 0,-49 4 0,55-4 24,-3 0-8,2-3 0,4 3-24,-58 4 8,58-4 0,2 0 0,5 0 8,2 0-8,-67 4 0,66-5 16,3 1-16,4-2 0,1 2 8,-74 4-8,82-4 16,1-3 8,2 3-16,5-2 16,-90 6-24,95-6 24,1 2-16,4-3-8,2 1 0,-102 6 0,102-6-32,8-11 32,2 13-24,5-2 24,-117 6 0,122-6 0,-1-11 32,6 13 16,2-13-24,-129 17-24,127-4 64,0-2-24,-2-11-16,-9 17 8,-116 0-32,112-4 32,-6 0-32,-6 4 0,-2-4 24,-98 4-24,90 0 24,-3 0 24,-8 0 8,-6 0-24,-73 0-32,71 0 16,-5 0 16,1 2 16,-3 0-24,-64-2-24,67 2 24,-3 0 0,1 0-40,3-2 16,-68 0 0,71 0 48,4 0-40,6 0 8,0 0-8,-81 0-8,86 0 16,1-4 8,4 4-16,3 0 8,-94 0-16,96-4 0,-1 4 8,3 0-8,-4-4 24,-94 4-24,91 0 0,-1 0 0,-11 0-8,0 0 8,-79 0 0,73 0-40,-5 0 8,-1 0 8,-5 2-24,-62-2 48,61 0 16,-3 2-32,2-2 8,3 2 32,-63-2-24,62 2-16,5-2 32,-1 2-16,5-2-40,-71 0 40,73 0-8,4 0-8,2 0 8,2 0 16,-81 0-8,81 0 0,-2 0 0,0 2 0,-2 0-24,-77-2 24,77 2-32,-2 0 0,-4 2 8,-5 3 0,-66-7 24,65 4-16,-5 2 16,-4 0 24,-2-2 0,-54-4-24,48 7 40,-4-3-24,-5 0 8,-1-2-24,-38-2 0,33 4-8,-2-2 8,0 0 0,-3 1 32,-28-3-32,27 2 48,0 0-24,0 0-32,2-2-16,-29 0 24,29 2 0,-2-2 8,0 0 8,0 0-40,-27 0 24,25 2-40,2-2 40,-2 0 16,2 0 32,-27 0-48,25 0-24,-2 0 24,2 0-24,-2 0 0,-23 0 24,27 0 24,2 0-24,-2 0-16,0 0 8,-27 0 8,27 0 8,-2 0-16,2 0 16,-2 0 16,-25 0-24,27 0-24,0 0 24,0 0-32,2 0 16,-29 0 16,29 0-16,-2 0 16,7 0 56,-3 0-56,-31 0 0,37 0 32,1 0-32,-1 0-8,3 0 16,-40 0-8,43 2 0,1 0-8,2 0 32,4 0-48,-50-2 24,50 2 8,0 0-32,4 1-24,-2 1 32,-52-4 16,56 2-24,-2 0 32,-2 0-32,-2 0 16,-50-2 8,44 2 8,-1-2-32,-3 0 40,-1 0-16,-39 0 0,38 0-16,-1 0 16,-1 0 16,-3 0-32,-33 0 16,33 0-24,-2 0 8,-1 0-24,1 0 16,-2 0 24,-29 0 0,29 0 16,0 0-8,0 0 8,2 0-16,-31 0 0,32 0 0,-1 0 8,0 0-32,-2 0 16,-29 0 8,29 0 8,-2 0-8,2 0 16,1 0-16,-30 0 0,27 0 8,0 0-16,-2 0 8,0-4 0,-25 4 0,22 0-16,3 0 32,0-4-8,2 4 24,-27 0-32,25 0 24,0-4-8,0 4 16,-2 0-32,-23 0 0,23 0-8,-2 0 16,2 0-16,-2 0-16,-21 0 24,20 0-16,1 0-8,-2 0 40,0 0 8,-19 0-24,18 2 32,1 0-88,-2 0 40,-1 0 0,-16-2 16,7 0 8,13 0 48,-13 0-40,11 0-8,-18 0-8,7 0-8,9 0-8,-12 0 16,13 0 16,-17 0-16,6 0 8,11 0 8,-11 0-16,13-4 32,-19 4-32,6 0 0,15 0-24,-15 0 24,13 0-8,-19 0 8,6 0 0,11 0 8,-13 0-8,2 0-24,-6 0 24,17 0 0,-17 0-32,4 0 32,2 0 24,-6 0-24,4 0-16,3 0 40,-3 0-8,2 0-16,-6 0 0,4 0 0,0 0 16,1 0 0,-1 0 32,-4 0-48,4 0-16,0 0-32,0 0 32,0 0-32,-4 0 48,7 0 8,-1 0 48,0 0-32,0 2-56,-6-2 32,17 0-8,-13 2 8,0-2-16,2 2 64,-6-2-48,17 0 0,-17 2 0,6-2 8,11 0-16,-17 0 8,4 0 24,0 0-48,3 0 56,-1 0-16,-6 0-16,6 0 24,0-4 0,1 4-72,-3-4 48,-4 4 0,6 0 8,0-4-8,0-1 40,1 5 0,-7 0-40,6 0 0,0 0 40,13 0-32,-13 0 8,-6 0-16,19 0 0,-13 0-48,19 0 24,-8 0-8,-17 0 32,16 0 16,1 0 24,2 3 8,-3-3-48,-16 0 0,17 2 24,0-2-40,-11 0 32,17 0-32,-23 0 16,16 0-8,-9 0-8,18 0-8,-9 0 64,-16 0-40,6 0-16,19 0 40,-18 0-8,18 0-8,-25 0-8,16 0 32,-9 0-16,15 0 8,-5 0-40,-17 0 16,17 0-32,-1 0 24,3 0-8,0 0 16,-19 0 0,21 0 48,-1 0-40,1 0 16,2 2 0,-23-2-24,25 2-8,2 0-16,0 0 24,0 0-16,-27-2 16,27 2-24,-2 0 40,-2 0-32,-2 0 16,-21-2 0,21 0 48,-1 2-24,1-2-8,0 0-16,-21 0 0,19 0-16,-3 0 16,1 0 16,0 2-32,-17-2 16,6 0 0,19 3 40,-19-3-40,17 0 24,-23 0-24,6 0 24,17 2-40,-17 0 32,17-2-8,-23 0-8,7 0 0,13 2 0,-13-2 8,11 2-40,-18-2 32,4 0 16,15 0-40,-13 0 48,13 0-8,-19 0-16,4 0 0,15 0 16,-13 2-32,0-2 16,-6 0 0,19 0 0,-15 0 16,3 0 8,9 0 24,-16 0-48,0 0 8,6 0 16,1-4-8,-3 4-40,-4 0 24,4 0-16,-4 0 32,4 0-16,-4-4 32,0 4-32,0 0 24,0 0-32,0 0-8,4 0 32,-4 0-32,0 0 16,0 0 0,0 0 16,0 0-8,0 0 8,0 0-56,0 0 104,5 0-48,-5 0-16,4 0-8,-4 0 16,4 0 8,0 0 8,-4 0-24,0 0 24,4 0-16,0 0-16,-4 0-32,0 0 40,5 0-32,-5 0 64,0 0-32,0 2-40,0-2 24,0 2 16,0 0-8,0-2 8,0 0 56,-3 2-48,1 0-8,0 0 0,2-2 0,-2 2 16,0-2-16,0 2-16,0-2-8,2 0 24,-2 2-32,0 0 24,2 1 16,0-1 16,0-2-24,0 0 8,0 0 16,4 2-24,-4-2 0,4 2 0,0 0-8,0-2 16,1 0-40,-5 0 32,6 0 8,-2 0 8,2 0-8,-2 0 32,-4 0-40,5 0-24,1 0 0,-2 0-24,0 0-8,-4 0 56,4 0-24,0 0 24,1 0 0,-1 0 24,-4 0-24,6 0 0,-2 0-16,0 0 32,0 0-32,-4 0 16,5 0 24,-5 2 0,0 0-32,4 0-16,-4-2 24,0 2 0,0 0-24,0 0 24,0-2 24,0 0-24,-2 2-16,0 0 40,-5 1-24,-1-1-48,8-2 48,-8 2 16,-9-2-16,11 0 8,-13 0 56,19 0-64,-6 0 0,-17 0 24,15 0-40,-17 0 40,25 0-24,-21 0 24,0 0-24,-2-4-16,0-1 32,23 5-16,-25 0-16,-2-4 8,-2 4 40,-4-4-32,33 4 0,-33 0 24,-1-4-8,1 4-40,-2-4 32,35 4-8,-36 0 16,-5-4-16,1 4 0,-3 0-16,43 0 16,-46 0-24,0 0 16,0 0 32,3 0-40,43 0 16,-44 0 16,4 0-32,-1 0 8,1 0 8,40 0 0,-41 0-24,-1 0 16,0 0-16,1 0 0,41 0 24,-44 0-16,0 0 16,-1 0 0,-3-5-24,48 5 24,-50 0-48,2 0 24,0-4 0,-4 4 48,52 0-24,-52 0 0,2-4-8,0 4 32,3 0-40,47 0 16,-44 0 24,-2 0-32,4 0-32,1 0 16,41 0 24,-38 0 0,3 2 0,2 0 24,4 0-32,29-2 8,-25 2-16,2 1 8,14-3 0,-9 0 16,18 0-8,-2 0 8,-3 2-8,3 0-8,2-2 16,0 0-8,0 2-16,7 2 16,11-2 8,-1 2 0,-17-4-8,23 2-8,4 2 8,0-2 0,2 1-32,0-1 56,-29-2-24,31 4-16,3 0 32,-1 0 0,-33-4-16,33 6-32,3 1 48,1-1-16,3 0-24,3 0 48,-43-6-24,46 7-16,2-1-40,2 0 40,-50-6 16,52 6 16,2 1 8,0-1 24,2-2-40,0 2 0,-56-6-8,59 2 16,-3 4-16,-2-3 56,0-3-8,-54 0-48,54 0 16,0 0 16,0 0 8,-2 0-56,-52 0 16,52 0 0,-2 0-32,-4 0 32,0 0-24,-46 0 24,39-5 8,-1 1 16,-1 4-48,-2 0 48,-35 0-24,38 0-24,-1 0 16,3 0 16,1 0-32,-41 0 24,42 0 16,0 0-8,1 0-16,-1 2 32,-42-2-24,40 0-24,-3 0 0,-2 0 8,-1 0 16,-34 0 0,31 0 16,-4 0-32,0 0 8,-2 0-8,-25 0 16,19 0 24,-1-4-24,-11 4 40,15-4-32,-22 4-8,7-4 0,11 0 16,-13 4-32,13-4 8,-18 4 8,7 0-16,13 0 56,-3 0-40,0 0 0,-17 0 0,16 0 8,5-5-56,-2 5 64,2 0-32,-21 0 16,22 0-8,-1 0-8,4 0-8,-2 0 88,-23 0-64,23 0 0,2-4 48,-2 0-8,2 0-40,-25 4 0,25-4 24,2 0-8,-2-1-32,0 1 32,-25 4-16,23-4 8,-1 0 16,1 0 0,0 4-24,-23 0 0,23-4-8,2 4-8,-2 0 16,4 0-24,-27 0 24,25 0 0,0 0-32,4 0 16,-2 0 8,-27 0 8,29 0 0,2 0 32,1-5-56,-5 5 48,-27 0-24,29-4 0,-4 0 16,0 4-8,0-4-16,-25 4 8,21 0 8,-1 0-32,-1 0 40,-2-4-32,-17 4 16,16 0-24,-9 0-8,13 0 8,-13 0 16,-7 0 8,25 0-16,-9 0 40,1 0-8,2 0-32,-19 0 16,20 0 0,1 2 16,2 0-32,0 0 8,-23-2 8,25 2-16,0 0 32,2 0-16,2 0 32,-29-2-32,29 5-48,0-3 40,-2 0-32,2-2 8,-29 0 32,30 0 72,-1 0-40,0 0-8,-2 0 0,-27 0-24,27 0 32,2 0-56,-4 0 40,2 0-40,-27 0 24,27 0-24,-2-4 40,-2 4-32,-2-5 40,-21 5-24,16-4-8,1 4-8,0 0 16,-11 0 24,-6 0-24,23-4 24,-17 4-40,17 0 32,-6 0-40,-17 0 24,16 0-24,-10 0 48,21 0-24,-10 0-8,-17 0 8,19-4-24,0 4-16,1 0 40,3 0 24,-23 0-24,23 0 0,2 0-24,2 0 0,2 0 0,-29 0 24,29 0 24,3 0-24,-3 0 16,0 0-56,-29 0 40,29 0-8,0 0-40,0 0 8,-2 0-16,-27 0 56,27-4-32,2 4 64,-2 0-16,0 0 48,-27 0-64,28-4 24,-3 4-48,2 0 24,0-5-56,-27 5 56,27 0-24,4 0 72,0 0-48,2 0 72,-33 0-72,36 0 8,1 0-8,1 2 0,1 1-8,-39-3 8,42 2 8,1 0-8,1 0 16,0 0-8,-44-2-8,43 2-32,-3 0 40,-1 0 8,-3-2-32,-36 0 16,37 0 48,-1 0-48,-3 0-8,0 0 8,-33 0 0,31 0-40,3 0 32,-3-4-8,0 4 40,-31 0-24,29-4 0,2 0 16,1 4-8,-1-5-40,-31 5 32,33 0 0,-2-4-24,3 4-16,-1 0 24,-33 0 16,33-4-24,3 4 24,-1 0 8,0 0-16,-35 0 8,36 0 0,-1 0-16,2 0 8,-1 0 16,-36 0-8,35 0-8,1 0 8,-3 0 8,-2 0 8,-31 0-16,31-4-40,-2 4 40,-2-4 16,0 4-16,-27 0 0,28 0 32,-4-4-32,6 4 0,-1 0 0,-29 0 0,27 0 24,2 0-16,-4 0-24,0-4 0,-25 4 16,25 0-8,2 0-32,-2 0 32,2 0-8,-27 0 16,27 0 16,0 0-16,0 2 0,2 2-48,-29-4 48,31 4 8,0 0-32,3-2 24,-5 0 0,-29-2 0,31 2-32,0 0 24,1-2-16,-3 0 48,0 0-24,-4 0-64,0-4 40,0 0-32,-25 4 56,23-4-32,1 0 64,1 0-24,-2-1-16,-23 5 8,23-6 24,0 2-40,-2 0 16,0 0 0,-21 4 0,18 0-16,1-4 24,0 4-8,-2-5 48,-17 5-48,16-4 0,1 4 0,-1 0 8,3 0-8,-19 0 0,17 0 0,2 0-8,-1-4 8,1 4 8,-19 0-8,21 0-8,0 0 40,-1 0-32,3 0-8,-23 0 8,23-4 24,-2 4-40,0 0 16,-5-4 16,-16 4-16,19 0 8,-2 0-16,-1-4-16,1 4 32,-17 0-8,19 0-24,-1 0 48,1-5-8,0 5-32,-19 0 16,19 0 0,-3 0 0,1-4 16,0 4-32,-17 0 16,16 0 16,1 0-16,0 0-24,-1 0 32,-16 0-8,6 0-8,17 0-16,-16 0 32,15 0-32,-22 0 24,7 0 0,16 0 24,-17 0-32,19 0 16,-25 0-8,18-4 0,3 4-8,0 0 8,0-4 8,-21 4-8,23 0 40,0 0-56,-3 0 8,3 0 8,-23 0 0,23 0-64,0 0 64,0 0-8,0 0-48,-23 0 56,23 2 24,0 0-40,-1 0-8,1 0 40,-23-2-16,23 2-40,4 0 16,-4 1 40,4-3-16,-27 0 0,27 0 32,-2 2-32,2-2 16,-4 0-32,-23 0 16,25 2 0,0 0 16,0-2-8,2 0 32,-27 0-40,29 2-16,0-2 16,-2 2-24,3 0 0,-30-2 24,27 2 0,2 0 40,-2 0-40,2 0 8,0 0 8,-29-2-16,27 5-40,2-3 32,0 0-8,2 2-8,-31-4 24,28 4 0,1 0-8,-4-2 16,0 0-32,-25-2 24,25 2 24,-5 1-24,3-1 0,-23-2 0,23 2 16,-2 0-64,2-2 40,-2 0 24,1 0-32,-22 0 16,25 0 8,0 0-8,5 0-24,-1 0 16,-29 0 8,31 0-40,-2 0 40,0-4 0,4-1-8,-33 5 8,29 0 0,3 0-32,-3 0-8,-2 0 8,-27 0 32,27 0-24,-2 0 16,0-4-8,-2 4 40,-23 0-24,23-4 8,-1 0 16,-1 4 24,0-4-32,-21 4-16,21 0 0,-2-4-48,-1 4 32,1-5 16,-19 5 0,19 0-8,-1 0 40,1-4-32,0 4 0,-19 0 0,23-4 0,0 4-24,2 0 24,0-4-8,-25 4 8,23 0 0,1 0 8,1-4-32,0 4 16,-25 0 8,25 0 8,-2 0 8,2 0 8,-2 0-40,-23 0 16,23-4-8,0 4-16,0 0 16,-2-4 16,-21 4-8,22 0 0,-1 0 24,-2 0 0,2 0-24,-21 0 0,21 0 0,-1 0 8,1 0-56,0 0 64,-21 0-16,21 0 0,0 0 0,-3 0 8,3 0-16,-21 0 8,19 0-24,0 0 0,1 0 24,-1 0-8,-19 0 8,21 0 32,-2 0-32,-1 0-24,-1-5 16,-17 5 8,6 0-24,17-4 0,-17 0 24,15 0-24,-21 4 24,6-4 0,11-3 32,-13 1-32,13 0 24,-17 6-24,4-17 16,2 13-32,11-2 16,-17-11 24,0 17-24,6-4 16,11 0-16,-11-2-16,11-1-16,-17 7 32,6-6-16,0 2-24,0 0 0,11-2 0,-17 6 40,0-4-48,4-1 32,2 1 0,-1 4-112,-5 0 128,0-4-136,0 4-208,-9-4-136,-18 4-128,27 0 608,-27 0-816,-8 0-153,-11 0-383,-6 0 160,52 0 1192,-62 2-6154,62-2 6154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8:50.55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68 9666,'0'0'0,"18"0"400,7-5-288,4 1-32,-29 4-80,29-4 104,1 0 8,1 0 0,2 0 40,-33 4-152,38-5 152,1 1 16,9 4 24,2 0 24,-50 0-216,58 0 224,9 0 0,5-4-8,5 4-24,-77 0-192,86-4 232,3 4-32,5-4 16,4 0 16,-98 4-232,99-5 216,3 1 0,0 4-32,-2-4-32,-2 0-31,-98 4-121,91 0 104,-3 0-40,-3 0-16,-85 0-48,81 0 32,0 0-48,-4 0 40,0 0 16,-77 0-40,75 0 32,-2 0 56,2 0-24,-4 0 0,-71 0-64,70 0 56,1 2-8,2-2 8,4 2 0,2 2-16,-79-4-40,81 4 32,0-1 24,2-1-16,3 0 16,-86-2-56,87 2 40,5 0-24,-1 4 16,3 0-40,-94-6 8,91 7 48,1-3 24,-1 0-8,-5-2 0,-86-2-64,85 6 40,-6 0-16,-2 1-24,-4 1 32,-73-8-32,68 6 0,-5 0 0,-5 1 24,-2-3-24,-56-4 0,58 4 8,-1 0-16,1-2 8,2 5 0,-60-7 0,58 2-24,1 4 16,5 0-24,1-2 16,-65-4 16,72 7 16,3-3-16,-2 0 24,4 0-24,-77-4 0,75 4 32,2 0 0,2 0-8,-2 1-24,-77-5 0,75 4 0,-4 0 0,-5 0-24,-3 0 8,-63-4 16,58 2-8,-2 0 8,-8 1 0,-4-3-8,-44 0 8,37 2-16,-8-2 16,-4 0-8,-6 0 16,-19 0-8,6 0 0,0 0 0,1-5 32,-3 5 16,-4 0-48,0-4 48,0 4-8,0 0-32,0-4-24,0 4 16,-2 0-16,-3 0 16,-1 0 48,6 0-48,-8 2 32,-11 0 0,11 0 16,-17 0-48,25-2 0,-21 5 16,-4 1 0,-2-2-16,0 2 56,27-6-56,-29 2 8,-2 2-8,-3-1 32,-3-1-48,37-2 16,-42 4 32,-1-2 8,-7 4 0,-6-2 0,56-4-40,-63 7 16,-8-3 0,-8-2-24,-4 0 32,83-2-24,-87 2 0,-5-2 8,-6 0 16,-3 0-32,101 0 8,-115 0 40,-5 0 16,-9 0-24,-11 0 40,140 0-72,-148 0-16,-10-4 0,-8 4 16,-9-4-40,175 4 40,-181-5-8,-2 1 8,0 0 8,-2-2 16,185 6-24,-183-6 24,6-1 0,2-9-24,7 12 0,168 4 0,-160-5 48,6-1-32,8 0 8,11 2 32,135 4-56,-127-6 24,4 1 24,5 1 0,7 4-16,111 0-32,-102 0 32,11 0-40,10 0-16,8 0-24,73 0 48,-62 0-48,5 2 48,12 0-8,9 0 8,36-2 0,-27 3 0,11-1-48,11 0 48,3 2-56,2-4 56,0 2-8,17 2-8,6-2-16,8 4 48,-31-6-16,44 3 16,12-1-16,11-2 16,14 0 8,-81 0-24,89 0 0,13-5 32,12 1-8,9 0-40,-123 4 16,127-6 0,10 2-24,7-3 16,4 1 0,-148 6 8,158-4-16,2 0-8,6-2 16,7 2 32,-173 4-24,177-5-16,2 1 40,0 4-56,-3 0 24,-176 0 8,177 0-24,-4 0 24,0 2 32,-5 5-32,-168-7 0,160 8 8,-4 8-8,-10-9 0,-7-1-40,-139-6 40,133 17-24,-6-11 0,-8 0 24,-3 0 32,-116-6-32,113 4 16,-3-1-32,-2-1 8,-4 0 8,-104-2 0,98 2 8,-4-2 8,-7 0-16,-2 2-16,-85-2 16,79 0-32,-6 0 24,-4 2-16,-7-2 0,-62 0 24,58 0 0,-4 0 8,-6 0 40,-6 0 8,-42 0-56,37 0 48,-5 0-40,-3-4 24,-4 0-8,-25 4-24,22-7 16,1 3-8,0-2-16,2 2 8,-25 4 0,25-4 8,0 0-8,0 4 16,0-5-40,-25 5 24,23 0 24,0 0-16,0-4 0,-5 4 16,-18 0-24,17 0 0,-11 0 0,13 0 16,-15 0-40,-4 0 24,4 0 0,1 0 8,-5 2-16,0 2 40,0-4-32,0 7 16,-3 9-8,-13-7 24,10 11-120,6-20 88,-23 19-248,6 2-392,-2 0-720,-1 4-353,20-25 1713,-19 23-7225,19-23 7225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8:52.79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1 105 8937,'0'0'0,"0"-6"449,18-15-393,-12 15 8,15-15-48,-21 21-16,4-4 16,15 0 8,-2-1 0,2 1 16,-19 4-40,22 0 40,8-4-8,1 0-8,4 4 16,-35 0-40,40-4 32,3 4 32,7 0 40,2 0 8,-52 0-112,61-4 136,5 4 16,5-5 16,6 5-8,-77 0-160,79-4 192,2 4-32,0-4 8,2 4 8,-83 0-176,86-4 144,-3 4 0,0 0 0,-4 0-32,-79 0-112,81 0 112,-2 0-24,0 0-8,-4 2 32,-75-2-112,71 2 112,-2 0-16,-1 0 8,3-2-40,-71 0-64,69 0 80,1 0 16,1 0-8,0 2 56,-71-2-144,71 2 128,1 1 16,3-1 16,2 0-88,-77-2-72,77 2 120,4-2-48,0 0 32,3 2 8,-84-2-112,85 0 97,-2 0-17,0 0-32,-1 2 48,-82-2-96,83 0 72,0 0 16,-2 0-72,2 0 32,-83 0-48,83 2 16,-1-2 40,3 2 64,-2 0-40,-83-2-80,83 2 112,3-2-8,3 2 16,1-2 24,-90 0-144,91 0 144,3 0-16,-5 0 16,5 0-32,-94 0-112,93 0 136,1 0-72,0 0 16,1 0-8,-95 0-72,96 0 64,4 0 0,0 2 16,4-2-24,-104 0-56,108 2 40,2 1-8,2-1-40,3 0 16,-115-2-8,114 4-8,1 2-56,-3 0 24,0 1-16,-112-7 56,113 6-48,-5 0 56,-2 0 8,-2 3-32,-104-9 16,100 6-8,-2 0 0,-3 2-16,-7-1 24,-88-7 0,79 4-16,-4-2 8,-3 0 16,-5 0-24,-67-2 16,60 2-40,-4 0 32,-6 0-16,-4 2 48,-46-4-24,46 3 8,-5 1-8,-1-2 24,-3 2 0,-37-4-24,34 2 0,-5 2 24,0 0-48,-6-2-24,-23-2 48,17 7 0,-11-5-8,0 2 8,-2-2 24,-4-2-24,0 4 8,-8-2 8,-19 0 16,-4 0 0,31-2-32,-38 0 32,-10 0 8,-8 0-32,-4 0 0,60 0-8,-69 0 24,-8 0 8,-2 0 8,-8 0-32,87 0-8,-88-4 32,-3 0-16,-11 4-8,-4-4 40,-6 4-24,112 0-24,-121 0 32,0 0-8,-6 0-32,-4 0 88,131 0-80,-135 0 64,-4 0-8,-5 0 16,-4 0-88,148 0 16,-154 0 0,-4-4 16,0 4-8,-4-4-8,162 4 0,-164-5 0,-3 1 0,1 0-24,-5 0 48,171 4-24,-166 0-8,-1-4 16,3 0 8,6-1-64,158 5 48,-152 0 24,4-4 8,7 4 8,6 0 24,135 0-64,-125 0 0,0 2 16,4 0-56,9 1 0,112-3 40,-108 4-24,10 2 8,5 0 8,5 0-32,88-6 40,-81 5 40,4 1-32,8 0 32,7-2 16,62-4-56,-52 4 0,8-1 0,9 1 32,8-2-16,27-2-16,-19 4 0,13 0 16,0-2-32,4 2 56,2-4-40,0 2-32,4 0 32,19 1 0,4-1-72,-27-2 72,33 2 16,13 0-56,8-2 24,10 0-8,-64 0 24,75 0-16,13 0 16,5-4 16,13-1 24,-106 5-40,115-4 40,10 0-64,12 4 48,6-4-40,-143 4 16,150 0-8,4-4 16,2 4-32,8 0 16,-164 0 8,169 0-8,-1 0 24,5-4-16,-4 4 64,-169 0-64,168 0 24,1 0-40,-3-4 40,0-1-24,-166 5 0,165-4 48,3 0 32,-1 4-48,-3-6 16,-164 6-48,162-6 32,-4 1-48,-4 1 0,-2 0 16,-152 4 0,148-4-48,-2 0 112,-3 4-48,-1-4-24,-142 4 8,133 0 32,-2-5-56,-6-1 48,-9 2 0,-116 4-24,112-4 0,-3 0 24,-5 0-32,-2-3 32,-102 7-24,99-4 56,-1 0-48,4 0 40,0 4-56,-102 0 8,104-4-128,2 4-184,-2 0-360,4 0-512,-108 0 1184,106 0-2073,0 0-4848,-106 0 6921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8:57.60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398 340 5441,'0'0'0,"4"-4"3688,-4 4-3688,21-5 152,0-1-71,2 2-57,2 0 32,-25 4-56,25 0 32,6 0-8,2 0 8,7-4-16,-40 4-16,43 0 16,3 0 24,4 0-24,2 0-16,-52 0 0,56 0 0,3 0 16,3 0 8,5 0 0,-67 0-24,68 0 40,3 2-32,0-2 48,-1 0 32,-70 0-88,73 0 88,-4 0 8,4 0 16,-3 0 0,-70 0-112,69 0 104,0-4 16,-5 4-32,-4-4-16,-60 4-72,65-5 72,-7 5-8,-2 0-16,1 0 0,-57 0-48,47 0 24,-3 2 0,0 1-16,-1-1 0,-43-2-8,44 6-16,2-4 8,0 2 16,-1 0-8,-45-4 0,48 2 0,-2 2-8,0-1-16,0-1 0,-46-2 24,45 4 8,3-2 0,0 0 8,-2 0 8,-46-2-24,48 2-24,-5-2 64,3 0 0,-4 0 0,-42 0-40,39 0 80,1 0-64,-3 0 16,1 0-32,-38 0 0,37 0 8,1 0 8,1 2 0,1 0 16,-40-2-32,37 2 0,0 0 8,1 1 8,-5-1-24,-33-2 8,33 2-8,1 0 16,-1 0 0,2-2 16,-35 0-24,36 2 24,-1-2-16,3 0-8,-3 0 24,-35 0-24,33 0 8,1 0 0,-3 2-16,0 0 0,-31-2 8,31 2-8,2-2 16,1 0-16,-1 0 24,-33 0-16,35 0 0,1 0 0,-5 0 32,2 2-48,-33-2 16,29 2 32,0-2-16,-2 2 8,-2 0 0,-25-2-24,25 3 24,-2-1-16,-2-2-16,-4 0 24,-17 0-16,6 0 8,13 0 8,-15 0 16,2-5-16,-6 5-16,4 0 24,0-4-8,1 4 16,-5-4-8,0 4-24,0-4 32,0 0 8,0 4 8,-2-6-8,2 6-40,-7-5 24,-1 5-32,-13-4 8,0 4-16,21 0 16,-23-4 24,-4 4-32,-4 0 8,0 0-8,31 0 8,-35 0-32,-3 0 16,-1 0 8,-5 2-16,44-2 24,-48 0-40,-2 2 40,-4 0 0,-2 0 32,56-2-32,-60 3 40,-3-1-40,1 0 0,-3-2-8,65 0 8,-68 0-32,-3 0 0,-6 0 16,-6 0-16,83 0 32,-88 0-32,-1 0 0,-3 0-24,-3 0 8,95 0 48,-96 0-40,-6 2 24,0 0-8,-2-2 24,104 0 0,-106 2 16,-2-2 8,-2 0 24,-7 0-8,117 0-40,-116 2 8,-5 0-8,2 0-32,1 0 32,118-2 0,-115 2-8,-3-2 0,1 2 0,5 0 16,112-2-8,-110 3 0,8-1 32,2 4 0,2-2-16,98-4-16,-93 6 56,5-2-64,9 3 40,11-1-16,68-6-16,-65 4 0,7 2 8,4-2-40,6 3 32,48-7 0,-44 4-16,5 2 16,3 0-8,7 1-16,29-7 24,-25 4 0,6 0-16,13-2-24,0 0 0,6-2 40,-4 2-48,4-2-8,4 2 40,17-2-24,-21 0 40,25 0-8,6 0 0,8 0-24,5 0 40,-44 0-8,50 0-8,4-4 8,7 0 0,3 0-8,-64 4 8,69-4-8,8-3-32,6-9 32,6 12-8,-89 4 16,92-17-8,4 13-24,-3-2-8,5-13 0,-98 19 40,100 0-24,-2-6 32,3 1-16,-1 1 40,0-2-24,-100 6-8,102-6 0,0 0 16,2 1-24,0 1-16,-104 4 24,104 0 16,-4-4-24,-4 4-48,-3 0 64,-93 0-8,94-4-48,-5 4 24,1 0 64,1-4-48,-91 4 8,92-4 48,-1-1 8,1 1-16,-1 4 8,-91 0-48,94-4 32,0 4 0,3-4 0,1 4 8,-98 0-40,98-4 32,0 4-8,2-4 0,-3-1 8,-97 5-32,96-4 40,-2 0 8,-3 4 48,-3-4-48,-88 4-48,83-4 64,-6 4 16,-4 0-24,-3 0-8,-70 0-48,67-4 72,-3 4-8,-3 0-32,-3 0 16,-58 0-48,54-5 32,0 5-24,0 0 48,0 0-32,-54 0-24,56 0 8,1 0-8,1 0-48,-2 0 48,-56 0 0,56 3 16,4-3-32,1 0 56,1 0-32,-62 0-8,65 0 8,-3-5 32,3 1 0,-1 0-32,-64 4-8,65-4 0,1 0 24,3 0-24,-7-3 8,-62 7-8,63-6 48,-5 2-40,-6-2 24,-2 2 40,-50 4-72,48-5 0,-5 1 32,-1 0-16,-3 0-32,-39 4 16,38 0 0,-3-4 32,1 4-24,-3 0 8,-33 0-16,33-4 24,-2 4-32,1-5-8,-1 5 16,-31 0 0,31 0 0,2 0 0,1-4 16,-1 4-16,-33 0 0,31 0 24,0 0-16,0 0 0,-1 0 0,-30 0-8,27 0 24,-2 0 8,-5 0-24,-1 0 0,-19 0-8,6 0 32,15 0-24,-17 0 16,0 0 0,-4 0-24,5 0 40,-5 0 0,0 0 48,0-4-24,0 4-64,-7 0 96,-9 0-64,-3 0-48,-6 0 40,25 0-24,-29 0-64,-6 0 80,-3 0-8,-6 0-32,44 0 24,-45 0 16,-7 0-48,-4 0 16,-3 0 16,59 0 0,-62 2-8,-3 0 48,-5 0-40,-1 0 0,71-2 0,-75 2 16,-2-2-16,-6 3 16,-7-1-8,90-2-8,-93 2 0,-3 2-16,-2-2 8,3 0-24,95-2 32,-98 4-16,-2-2-8,-4 0 8,0 0 16,104-2 0,-104 0 16,0 0 40,2 0-40,0 0 0,102 0-16,-102 0 24,0 0-48,4 0 8,5 0 0,93 0 16,-85 3-40,3-1 0,3 0 0,4 0-16,75-2 56,-72 2-32,-1 2 8,2-2 8,2 4 16,69-6 0,-66 5 0,-1-3 8,7 4-8,0-2-8,60-4 8,-56 6-24,1-2 8,3-2-16,3 1 8,49-3 24,-50 4-24,4 0-32,0 0 16,4 0-24,42-4 64,-37 2-56,4 2 40,6-1-24,2-1 48,25-2-8,-21 2-8,4 0-8,9-2 16,-9 0-24,17 0 24,-2 0-8,-2 2-32,4-2-8,0 0-32,0 0 80,4 0-72,17 0 16,-4 0-16,6 0 48,-23 0 24,27 0-32,8 0 16,7 0 16,5 0-24,-47 0 24,54-4 0,5 4 0,5 0-8,-1 0 24,-63 0-16,64 0-16,5 0 16,-1 0-8,7 0-16,-75 0 24,79-4 0,0 4 0,5-5 16,1 1 16,-85 4-32,89-4 56,3 0-32,4 0 48,-3 0 8,-93 4-80,100-5 64,0 5 56,2-4-24,0 0 16,-102 4-112,100-4 152,-1 4-48,-1 0 8,0-4-32,-98 4-80,98 0 88,-3 0 8,-1 0 8,0 0 16,-94 0-120,87-4 72,0 4 8,-1 0-8,-1 0-48,-85 0-24,83 0 80,-2 0-40,-4 0 0,-4 0 16,-73 0-56,71 0 16,-2 2 41,-1-2-17,-1 0 16,-67 0-56,64 0 48,1 0-8,1 0 8,-3 0 32,-63 0-80,66 0 64,-1 0-16,-1 0 16,1 0 16,-65 0-80,62-4 48,1 4 24,5 0-16,-1 0-24,-67 0-32,66 0 48,1 0 0,-7 0-16,3 0 0,-63 0-32,58 0 24,0 0 16,2 0-32,1 0 24,-61 0-32,58 0 16,0 0-32,-2 0 56,1 0-8,-57 0-32,56 0 48,0 0 0,-2 0-24,-2 2-16,-52-2-8,54 0 8,-2 2 16,0-2 0,0 2 0,-52-2-24,52 0 16,4 0-16,3 0 32,-3 0-16,-56 0-16,58 0 0,-2 0-16,-2 0 16,-2 0-48,-52 0 48,52-4 16,0 4 8,0-5-32,-2 5 24,-50 0-16,48-4-8,0 0 8,-2 0-24,-1-2 48,-45 6-24,46-4-8,2-1 24,2 1 8,0 0-32,-50 4 8,50-4 8,0-2-32,2 1-8,-2 5 24,-50 0 8,48-4-8,-1 0-8,-1 0 0,4 0 0,-50 4 16,50-4-32,2 4 0,0-4 8,2 4-16,-54 0 40,50 0-16,0 0 0,-2-5-8,-5 5 24,-43 0 0,46 0-32,0 0 32,-2 0-16,1 0 8,-45 0 8,46 0-40,2 0 8,-2 0 0,0 0-24,-46 0 56,45 2 0,1 1 0,-2-1 0,-5 0 8,-39-2-8,40 2 0,-3 0 16,1 0-32,-5 0 8,-33-2 8,31 0-32,-6 2 48,-4-2-16,-15 2 16,-6-2-16,23 0-16,-17 0 16,11 0-8,-13 0 16,-4 0-8,6 0 24,1 0-32,-1 0 16,0 0 8,-6 0-16,4 0 8,-4 0 16,0 0-24,-6 0-24,-2 0 48,-13 2-16,13-2 16,8 0-24,-27 0 32,6 0-32,-6 2 32,-9 0-48,36-2 16,-41 0-16,-9 2 16,-8 1-16,-5-1 8,63-2 8,-71 2 8,-3 2 40,-10-2-16,-3 0 24,87-2-56,-94 2 40,-3 0-16,-5 0 16,-9 2-8,111-4-32,-116 5 24,-5-1 32,-4 0-24,-1 2-8,-12 0 8,138-6-32,-143 9 40,-5-3 8,-2 2 8,-6-1-16,156-7-40,-154 6 24,0-2-32,5-2 8,3-2-32,146 0 32,-142 0-24,5 0 24,6 0 8,6 0 24,125 0-32,-118-4 24,-1 0 0,5 0-32,1 4 8,113 0 0,-106-5-48,11 5 16,5 0 8,9 0-8,81 0 32,-75-4-24,9 4 16,3 0 8,7-4 0,56 4 0,-50 0 24,4 0-16,7 0 0,5-4-16,34 4 8,-24 0 0,1 0-8,14 0-8,1 0 32,8 0-16,-6 0-16,4 2 8,2-2-8,6 2 0,-6-2 16,25 4 0,-2 0 8,6-2-16,4 1 8,-33-3 0,40 0-16,5 0 0,3 2 0,6-2 48,-54 0-32,61 0-8,3 0 8,11 0 8,4 0-40,-79 0 32,83 0 64,7 0-40,3 0 8,7 2 40,-100-2-72,104 2 0,4 0 32,-1 2-48,3 0 8,-110-4 8,108 4-24,4 3-32,1-3 48,-3 0 8,-110-4 0,112 4-8,-6 0 24,0 0 0,-4 1-32,-102-5 16,102 4 24,-4-2-24,-4 0-24,-5 0 16,-89-2 8,90 2-24,-5 0 0,-2 0 24,0 2 0,-83-4 0,79 2-16,-2 1-8,2-1 16,-2 0-32,-77-2 40,71 2-8,2-2-16,-4 2-8,-1 0 0,-68-2 32,71 0 0,-2 0-24,-3 0 8,-6 0-16,-60 0 32,57 2-48,-5-2 24,-2 0 16,-5 0-16,-45 0 24,44 0-16,-2 2-24,-3-2 24,-1 0-16,-38 0 32,33 0-24,-2 0 0,0 0-16,3 0 40,-34 0 0,33 0 0,2 0 8,3 0-24,-1 0 16,-37 0 0,40 0-24,1 0 48,1 0 8,4 2-24,-46-2-8,43 2 40,3 0-40,0-2-8,2 2-16,-48-2 24,50 2-16,2 1 0,0-1 40,2-2-16,-54 0-8,50 0 24,-5 0-16,-1 0-40,-2 0 48,-42 0-16,39 0-16,1 0 32,-1 0 24,1-5-32,-40 5-8,37 0 0,3 0 16,-3 0-8,3 0-80,-40 0 72,41 0-16,1 0-24,0-4-16,3 4 104,-45 0-48,46 0 16,2 0 0,2 0 0,0 0 0,-50 0-16,52 0 16,2 0 8,2 0 16,-2 2-24,-54-2-16,56 2 24,2 1-8,3-3 0,-3 0-16,-58 0 0,58 2 32,-4 0-16,-2 0 0,0-2 8,-52 0-24,52 0 0,-4 0 0,2 0 8,0 0-8,-50 0 0,50 0 0,0 2-32,-2-2 8,0 0-16,-48 0 40,45 0 8,1 0 0,0 0 16,0 2 32,-46-2-56,48 0-8,-3 0 16,1 2 0,-2 0-8,-44-2 0,41 2 16,3 2-32,-2-2 32,1 5 16,-43-7-32,44 6 0,2-2 8,-2 0-8,1 0-24,-45-4 24,44 2-8,-5 1 8,1-1-24,-3 0 24,-37-2 0,34 2-8,-1-2 8,-2 0 24,-2 0-24,-29 0 0,32 0 0,-5 0 8,0 0-8,-2 2 0,-25-2 0,20 0-8,1 0-8,-2 0-16,0 0 56,-19 0-24,18 0 0,-1 0 24,-11-4-8,15 4-48,-21 0 32,6-4-8,13-1-24,-13 1 0,17 0 40,-23 4-8,6-6-8,17 2 8,-16-3 8,15 3-16,-22 4 8,7 0-16,18-4 40,-9 0-56,3 0 32,-19 4 0,19-4-8,-3-1 16,1 1 16,-11 0-24,-6 4 0,23-4 32,-17 0-32,15-2-24,-17 1 80,-4 5-56,17-6-8,-13 0 8,2 0 16,1-1-24,-7 7 8,6-4 32,-2 0 0,0 0-16,-4 4-32,0 0 16,4-4 0,-4 0-8,0 0-8,-2 4 16,2 0 0,-2 0 0,-4 0-8,0 0 16,-11 0-8,17 0 0,-6 0 24,-17 0-32,4 0-8,0 0 16,19 0 0,-25 0-8,-2-5-16,-4 1 16,0 4 0,31 0 8,-35-4-24,-5 0 64,-4 0 8,-10 0 16,54 4-64,-58-5 88,-6-1-64,-7-10 8,-6 11-48,77 5 16,-85-6 0,-9-13 16,-8 15 8,-6-15 16,108 19-40,-112-6 24,-3-17-16,-3 17 8,-7-17 24,125 23-40,-129-6 16,-4-19 16,0 19 8,-9-19-48,142 25 8,-143-6 32,-1-17-8,0 16-56,1-11 8,143 18 24,-139-4 0,-1-3 0,3 1 32,2 0 16,135 6-48,-131-4 0,-3 4 0,3 0 16,2 2-16,129-2 0,-126 6 0,3 2-16,2 13-8,-4-4 48,125-17-24,-127 19 40,-2-3 8,0-8-16,1 17-24,128-25-8,-134 9 24,-3 16-48,0-7-184,2-9-280,135-9 488,-134 23-872,-1-7-393,-2 1-39,-2-9 168,139-8 1136,-140 25-6114,140-25 6114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9:03.75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1 373 2608,'0'0'0,"102"-19"2257,6 0-1,29-4-640,-8 0-711,-129 23-905,117-6 488,3-21-120,1 21-144,2-21 24,-123 27-248,116-6 216,5-19-40,-5 8-80,5 11-32,-121 6-64,116-19 40,-1 15-24,-3-2 48,-2-1-64,-110 7 0,111-4 16,-3 0-8,-2 4-8,-4 0 56,-102 0-56,102 0 120,-2 0 80,-3 0-32,1 0 8,-98 0-176,98 0 128,-2 0-72,1 0 24,-1 0-16,-96 0-64,96 0 56,2 0-32,-1 0 16,1 0-24,-98 0-16,94-6 0,-1 0 32,-1-1-32,-3-9 32,-89 16-32,86-5 8,-1-1-8,-2-12 16,0 13 8,-83 5-24,79-6 32,0 0 40,-6 0-56,-2-1 16,-71 7-32,66-6 16,1 2-24,-5 0 16,-3 4-16,-59 0 8,54-4 8,-2 4-16,-6 0-40,-1 0 48,-45 0 0,40 0 8,4 0 0,-5 0 56,3 0-56,-42 0-8,43-4-8,-1 4 40,2-5-56,1 5 16,-45 0 8,44 0-32,2-4-16,0 4 16,1 0 0,-47 0 32,50 0-8,0 0-16,2 0 16,0 0 0,-52 0 8,54 0 8,-4 2 0,-4 0 16,-2 3-32,-44-5 8,39 2 8,-3 0 16,-5 2-48,-6-2 56,-25-2-32,19 2 16,-13 0 8,0 0 24,-2 0-8,-4-2-40,0 2 56,-6 0 8,-17-2 24,0 0-8,23 0-80,-31 2 88,-6 1-40,-3-1-32,-8 0 16,48-2-32,-50 2 32,-6 0-24,-2 0 32,-7 0-16,65-2-24,-68 2 24,-3 0 80,-6 0-24,-4 0 0,81-2-80,-87 2 113,-7 1-65,-6-3-16,-12 0 8,112 0-40,-123 0 32,-8 0 0,-11 0-32,-3-5-16,145 5 16,-152-4-24,-4 0-8,-2-2 8,0 2-48,158 4 72,-162-7-96,-1 1-41,1 2-23,0 0-32,162 4 192,-160 0-168,-1-4 48,3 4 32,4 0 48,154 0 40,-152 0-24,1 0-24,-1 0 8,2 0 0,150 0 40,-148 0-72,5 0 32,-1 0-16,3 0-136,141 0 192,-135 0-5817,135 0 5817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9:07.14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820 48 10514,'0'0'0,"-66"2"632,-20 7-512,-22 7 40,108-16-160,-93 7 192,14 1 32,8 0 8,13 1 8,58-9-240,-52 16 192,8-9-48,11-1 16,6 0-40,27-6-120,-9 8 152,3-1 64,6-5 8,6 2 32,-6-4-256,36 2 240,5-2-39,9 0-41,13-4-56,-63 4-104,72-4 80,9-3-48,9-9 0,4 12-32,-94 4 0,95-19 32,3 13-24,4-15 16,2 15-8,-104 6-16,102-19 16,-2 15 0,-5-15 8,-3 15 16,-92 4-40,81-6 32,-8-11-8,-13 17 40,-14-4 0,-46 4-64,33-4 56,-14 4 40,-19 0 0,0 0 32,0 0-128,-23 0 104,-12 0 8,-15 6-32,-17 0-16,67-6-64,-79 17 80,-8-11 8,-7 2-32,-10 13 24,-2-15-16,-4 13 72,0-13 8,1 13 48,109-19-192,-108 6 208,4 15-40,2-13-16,11 13-48,91-21-104,-83 6 104,14 13-32,9-13 32,12 3-56,48-9-48,-38 16 56,13-9-8,9-1-48,14 2 40,2-8-40,0 8 112,18-1-72,9-3 88,17-2-56,-44-2-72,54 2-24,15-2 96,10 0-48,10 0 0,-89 0-24,102-4 32,9-2-32,11-1-8,7-13 32,-129 20-24,138-5 0,7-15 8,11 13 8,2-16 8,-158 23-24,171-16 8,1-1-8,3 11 40,6-19-80,-181 25 40,175-6-8,2-13 8,-5 13 0,-5-15 56,-167 21-56,164-4 64,-14-13-32,-13 17-32,-16-6-8,-121 6 8,100-6 8,-21 2-16,-19 4 40,-22-5-8,-38 5-24,18 0 40,-18 0 8,-25 0-40,-16 0-16,41 0 8,-67 0 24,-18 5 0,-17 1 8,-19 0 8,121-6-40,-133 17 0,-8-11-40,-7 2 16,-4 11 40,152-19-16,-158 6 32,-6 11 16,-5-9 17,-3 13-57,172-21-8,-173 17 24,6-1-8,3 1-40,10-9 80,154-8-56,-143 23-24,10-6 24,12-11 16,17 17-40,104-23 24,-88 6 32,18 13-8,18-13 0,12 0 0,40-6-24,-25 7 16,21-1-16,4-2 32,21-2-56,-21-2 24,37 2 16,15-2-8,17 0-40,14 0-16,-83 0 48,96-6-40,12 0 16,11-11 0,10 11 0,-129 6 24,137-7 0,11-15-25,10 15 50,2-11 63,-160 18-88,164-7 8,3-9-16,-1 10-40,3-13 24,-169 19 24,170-17 0,-1 11 48,-1-15-16,-3 15-56,-165 6 24,162-6-8,-6-11-64,-4 17 31,-7-4-15,-145 4 56,142-6-40,-11-1 64,-8 3-72,-9 0 72,-114 4-24,106 0 16,-8 0-56,-9 0 40,-8-4 0,-81 4 0,73 0 0,-8-4 24,-7 4-48,-10-4 0,-48 4 24,41 0-8,-5 0-16,-7 0 48,-4-5-16,-25 5-8,19 0 24,-3 0-32,-10 0 8,15 0-24,-21 0 24,17 0-16,0 0 40,3 0-8,3 0-16,-23 0 0,25 2 24,2 1 0,4-1-16,-1 0 56,-30-2-64,33 4 0,2 0-16,3-2 32,5 2-56,-43-4 40,44 2 0,6 0 16,4 0-8,2 1 8,-56-3-16,63 0 24,1 0-48,1 0 8,-5 0 8,-60 0 8,60 0-24,-4 0 32,1 0 8,-1 0 32,-56 0-48,54-5-24,0 5 24,-2-4-96,-2 4-40,0-4 88,-50 4 48,48 0-80,-1 0 56,3-4 32,-2 4-32,-48 0 24,44 0 0,-5 0-8,-5 0 8,-3 0-24,-31 0 24,27 0-24,-6 0 32,-5 0 8,-11 0-16,-5 0 0,4 0-16,-4 0 8,0 2-32,-19 0 56,19-2-16,-27 2 8,-15 0 8,-10 0-16,-14 0 0,66-2 0,-73 2 0,-12 1 48,-7-3 56,-10 2-16,102-2-88,-108 2 80,-6-2-40,-9 0-32,-6 2 16,129-2-24,-131 0-8,-6 0-8,1 2 8,-1 2-16,137-4 24,-139 6 0,-3 1 24,3-1-24,-1 0-16,140-6 16,-143 8 40,4 1-8,-3-3-40,5 11-8,137-17 16,-133 6-24,2 10 24,4-9 48,4 9 16,123-16-64,-117 7 49,9 11-25,11-11-16,7 1 16,90-8-24,-81 16 16,10-13-32,11 3 8,14 0-8,46-6 16,-33 6-24,12-2 0,15-1-1,4-1 50,2-2-25,0 2 16,27 0 8,8-2 0,13 0-24,-48 0 0,67 0 32,10 0-40,14 0 8,11-4 0,-102 4 0,110-7-24,11 1 0,10 0 8,10 0-16,-141 6 32,146-7-25,6 3 58,8 0-33,2-2 16,-162 6-16,167-6 8,3-1-16,1-9-33,-3 16 33,-168 0 8,171-4-24,-3-3 0,3 1 56,-2 0-16,-169 6-16,170-6 0,-3-1-96,-7 1 8,-4 0-8,-156 6 96,150-4-80,-7 0 80,-8-1-48,-4 5 32,-131 0 16,125 0-8,-6-4-16,-7 4-24,-10 0-16,-102 0 64,94 0-56,-9 0-8,-10 0 56,-11 0-32,-64 0 40,54 0-8,-12 0 16,-7 0-8,-12 2 24,-23-2-24,6 0 48,1 2-24,-7-2-72,-4 0 40,4 0 8,-30 0-40,-7 0 8,-15 0 80,-10 0-40,62 0-8,-77 0 24,-11 0 40,-12 0-40,-8 0 32,108 0-56,-120-4 40,-7 0-8,-4 0-32,-5-2 16,136 6-16,-135-4 0,0-1-16,-7 1 64,5 0-24,137 4-24,-135-4 64,4 4-8,6-4-64,2 4 8,123 0 0,-114-4 8,6 4 8,8 0 8,8 0-16,92 0-8,-85 0 0,4 0-8,6 2-32,6 0 16,69-2 24,-64 4 0,8 2 16,6-4 16,6-2-56,44 0 24,-35 2-32,6 0 32,6 0-40,17 3 40,6-5 0,-7 2 0,7 0-32,7 2 8,26-2 32,-33-2-8,39 2-8,20 0 8,13 0 24,20 0-72,-92-2 48,106 2 24,15 0 24,14 1-16,13 1-16,-148-4-16,156 6 0,8 0-40,7 0-32,-3-1 16,-168-5 56,171 4-72,-1-2 0,1 2 0,-3-2 24,-168-2 48,165 2-56,-9 0-8,-4-2-8,-13 0-56,-139 0 128,129 2-672,-8 5-944,1 20-6618,-122-27 8234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9:12.27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239 269 7425,'0'0'0,"44"0"2193,10 0-2097,-54 0-96,71 0 48,-5-4 0,-7 4-16,3 0 40,-62 0-72,65-4 72,-1-1-40,3 1 48,1 0 0,-68 4-80,71-4 112,4 0 0,2 0 8,0-1-32,-77 5-88,79-4 128,0 0 40,2 0 8,2 4 8,-83 0-184,84-4 128,-3 4 32,-2 0-24,2 0-16,-81 0-120,79 0 168,0-4-72,-2 4-32,0 0 32,-77 0-96,77 0 56,-2 0-8,2 0-24,0 2 8,-77-2-32,75 0 24,-1 2 8,3 0 40,0-2-32,-77 0-40,82 2 72,-1 0-24,2-2 8,-2 0 16,-81 0-72,85 0 72,1 0-16,1 0-32,-6 0 40,-81 0-64,83 0 24,-4-4 40,2 4-16,5-4-24,-86 4-24,81 0 8,2 0-16,0-4 40,-2 4 16,-81 0-48,82-5 72,-3 5-32,-7-4-16,-1 4-8,-71 0-16,67-4-8,-1 0 24,-1 0 16,-7 4-24,-58 0-8,54-4 56,-6 4-40,-9-5 32,-1 1-32,-38 4-16,31 0 56,-4-6-16,-4 2 0,-6 0 0,-17 4-40,6-4 40,11-1 8,-17 1-32,4 4 8,-4 0-24,0-4 32,0 4 32,0-4-15,-4 4 23,4 0-72,-17 0 24,0 0-24,-6 0 32,-2 0-32,25 0 0,-37 0 32,-7 2-16,-10 2 16,-12 2 16,66-6-48,-73 17-16,-6-11 8,-4 3 0,-5-1-24,88-8 32,-87 6-16,-7 0 0,-4 1-16,-3-3 0,101-4 32,-109 6 24,1-2-8,0 0-24,-2 3-16,110-7 24,-113 2-48,-1 0-16,-5 0 39,1 0 17,118-2 8,-117 2-32,-3 0 0,-1 0-32,-2 4 0,123-6 64,-122 7-80,-3-1 80,2 0 0,-2 0 8,125-6-8,-122 7 88,-5-1-120,4 0 8,2 0-8,121-6 32,-118 7-88,-1-1 64,5 0 0,-3 0 16,117-6 8,-108 7 24,0-5-8,8 0 8,4 0 16,96-2-40,-93 2 0,7 0 8,9-2-8,9 0 24,68 0-24,-59 0 32,7 2-16,7 0 8,5 0-56,40-2 32,-35 4 8,6-2-8,2-2 0,6 3 24,21-3-24,-17 0 0,9 2 24,0 0-24,1 0 32,7-2-32,-4 4 8,4 2-16,0 0 24,4-1 8,-4-5-24,17 2 40,0 0 24,8 0-15,4 0 7,-29-2-56,35 4 72,11-2-16,6-2 48,8 0 0,-60 0-104,69 0 88,6 0 8,8 0-24,4 0-16,-87 0-56,92 0 40,-1-4-8,1 0 24,4 0-24,-96 4-32,97-5 64,3 1-16,0 0-8,2 0 88,-102 4-128,104-6 80,4 0 64,5-1 0,3 1-88,-116 6-56,121-6 144,-3-11 0,3 17 32,0-6-16,-121 6-160,116-6 176,1-1-40,-3 3 0,0 0 64,-114 4-200,113 0 144,-5 0 24,4-4-56,-2 4-16,-110 0-96,109 0 80,-1 2-8,-2 0 8,-2 0-24,-104-2-56,102 2 24,0 5-24,-2-3 24,-3 2 40,-97-6-64,98 4 48,-2 2 32,0-2-32,-3 1-24,-93-5-24,94 2 24,-1 0 8,-5 2-16,-1-2 8,-87-2-24,83 4 24,-2-2-24,-1 0 0,-4 0-64,-76-2 64,75 0-32,0 0 8,-2 0-24,0 0 72,-73 0-24,71 0 24,-1 0 8,-1 0 40,-2 0-24,-67 0-48,66 0 72,5 0 16,-2 0-88,-3 0 56,-66 0-56,67 0 48,-5 0-56,-4-4 88,3 4-40,-61 0-40,58 0 48,0 0-24,5-4-64,-5 4-40,-58 0 80,58 0-48,2 0 32,1 0 16,3 0 24,-64 0-24,67 0 16,3-4 8,1 4 8,2 0 64,-73 0-96,77-4 48,0 4-24,2 0-24,2 0 0,-81 0 0,79-4-24,-4 4 48,-4-5 17,-3 5-57,-68 0 16,63-4 0,1 0-49,-3 0 17,-1 0-40,-60 4 72,58-4-40,0 0-8,-1-1 16,-3 1 40,-54 4-8,56-4 0,-2 0 40,4-2-56,-4 1 80,-54 5-64,56-4 0,1 4 8,-5-4-16,2 0-56,-54 4 64,54 0-24,-2-4 16,2 4 32,-4-4-24,-4 0 48,-46 4-48,41-5 0,-3 1-48,-7 4 8,0-4-16,-31 4 56,29-4-48,0 0 128,-4 4 8,0-4-40,-25 4-48,23-7 128,-2 3-176,0 0 40,0 0 40,-21 4-32,18-4-72,-1 0 120,0-3-56,-11 3-32,-6 4 40,19-4 40,-15 0-88,2 4 80,0-4-8,-6 4-24,6-5-32,-6 5 40,5-4-56,-5 4 48,0-4 40,-3 4-32,-5 0 40,-13 0-56,21 0 8,-16 0-24,-11-4 48,-7 4 0,-7 0 0,41 0-24,-52 0 8,-6 0-8,-11 0-8,-8 0 41,77 0-33,-87 0 24,-11 0-8,-6-4-32,-6 0-57,110 4 73,-113-4-80,-3-3-40,-9 3 72,-6 0-64,131 4 112,-133-6-32,-3 2-16,1-1 8,-4-1 64,139 6-24,-137-4-32,-3 0 8,1-2-24,6-1-40,133 7 88,-138-6-8,5 2-16,-2-2 32,4-1 16,131 7-24,-131-4-8,-2-2-16,2 2 8,0 4-8,131 0 24,-127-4-24,6 0 24,3 4 0,5 0 48,113 0-48,-110-5 24,6 5 0,8 0-24,7 0 16,89 0-16,-83 0 0,8 0-24,2 0 8,8 0-16,65 0 32,-54 2 0,6 3 0,13-3 32,8 2-32,27-4 0,-21 2 16,15 0-16,0 0-64,6 0 32,0-2 32,0 2-32,23-2 8,4 2 8,8 0 8,-35-2 8,48 0-24,12 0 0,9 0 0,10 0 24,-79 0 0,81 3-16,9-1-8,7 0 24,5 4-64,-102-6 64,108 4-88,3 0 64,5-2-40,3 2 96,-119-4-32,125 3 8,4-1-8,-1-2 112,6 0-112,-134 0 0,135 0 32,2 2-8,-2 0-56,3 2 88,-138-4-56,137 4 56,-4 0-8,2 0 40,1-1-72,-136-3-16,137 2 48,2 0-24,-2 0 16,1 4-32,-138-6-8,131 4 24,-4 2 0,0-1-48,-9-1 64,-118-4-40,115 6-16,-5-2 32,-4 0-8,0-2 8,-106-2-16,100 5 24,-2-3-72,-7 2 56,-1 0-56,-90-4 48,87 4-48,-4 2 40,-2 1-40,-2-3 32,-79-4 16,79 6 0,1-4-80,-1 4 8,0 1-8,-79-7 80,77 2-80,2 2 8,2-2 24,0 2 48,-81-4 0,81 6 0,-6 1 24,2-1-24,-4-4-32,-73-2 32,73 2-40,-1 2 64,-3-2-48,-2 0 16,-67-2 8,64 2 0,-2-2-40,1 0 40,1 2-24,-64-2 24,63 2 24,-1-2-24,3 3 40,1-3-8,-66 0-32,69 0 0,2 0 0,-1 0-8,-1 2-16,-69-2 24,67 2-16,-7 0 16,-2 0-24,-2 0 40,-56-2-16,52 0-16,0 0 16,-2 0 16,-2 0-8,-48 0-8,46 0 40,-3 0-32,-3 0 40,2 0-40,-42 0-8,39-4-8,3 4 8,-3 0-16,-1 0 0,-38 0 16,37-4 16,3 4-24,-1-5 16,3 5 8,-42 0-16,41-4 24,1 4 8,4 0-40,2 0 32,-48 0-24,47 0 0,6 0-24,3 0 32,-2 0-8,-54 0 0,56 0-32,0 0 32,0 0-16,3 2-24,-59-2 40,58 2 16,4-2-48,1 3 32,-5-1-48,-58-2 48,62 0-32,-1 2 8,-3-2 0,0 2 32,-58-2-8,56 2-80,-2-2 80,-2 2-56,-4-2 64,-48 0-8,46 0 0,0 2 0,-7-2 24,3 0-24,-42 0 0,39 0-24,-1 0 24,-1 0-16,-1 0-8,-36 0 24,37 0 24,-2-4-24,-3 0 8,1 0 0,-33 4-8,31 0 24,0-5-32,-2 1 16,3 0-8,-32 4 0,29-4-8,2-2 16,2 2-16,-2-1 16,-31 5-8,32-4 0,-7 0 0,-3 0 0,-3 0 40,-19 4-40,6-7 0,19 3 8,-18 0-8,13-2-72,-20 6 72,5-6 0,1-1-16,0 3 16,0 0 64,-6 4-64,5-4 24,-1 0-24,-4-2 16,0-1-32,0 7 16,0-6 0,0 2-8,0 0-16,0 0 48,0 4-24,0-5 8,0 1 16,-2 0-24,0 4 16,2 0-16,-7-4-16,-1 4 16,-9-4-8,1 0-8,16 4 16,-21-7 24,-2 3-24,-6 0 32,-7 4-32,36 0 0,-41-4 24,-5-2-48,-8-1 24,-6 1 40,60 6-40,-67-6 24,-10 2 0,-6-2-40,-2-1 16,85 7 0,-88-6-24,-1 0 40,-5 0-8,1-1-16,93 7 8,-94-6-16,0 0 64,1 0 0,-1-1 32,94 7-80,-93-4 88,-1 0-80,2 0 0,-1 4-8,93 0 0,-96-4 0,0 4 0,3-4-8,3 4-24,90 0 32,-89 0 0,-5 0 0,-1 0-24,-3 2 80,98-2-56,-104 2 32,-2 4 8,-5-4 40,-1 4-56,112-6-24,-118 2 24,-7 3 8,-2-1-16,-4-2-40,131-2 24,-129 2-104,2 0 40,-6 2-120,0 2-176,133-6 360,-136 7-600,3 1-432,0 0-424,-2 1-225,135-9 1681,-135 8-1432,-3 0-5002,138-8 6434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9:13.60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 83 9634,'0'0'0,"-7"0"112,1 0-32,6 0-80,-8 0 56,4 0-32,4 0 16,0 0 0,0 0-40,6 0 24,21 0 24,-4 3-48,6 1 8,-29-4-8,39 6 16,9 0-16,8 0 0,7 1-32,-63-7 32,68 4 8,9-2 0,13 0 24,6 0 32,-96-2-64,102 0 72,6 0 48,4-6 40,0 0 64,-112 6-224,115-7 272,-1-9 16,-1 12 16,-5-3-16,-108 7-288,102-16 240,-9 11-8,-12-1-72,-6-12-48,-75 18-112,63-5 96,-9-1-16,-13 0 24,-7 2 16,-34 4-120,23-4 120,-17-1 8,-2 5 56,-4-4 8,0 4-192,-2 0 224,-19 0 1,-8 0-49,-9 0-24,38 0-152,-45 4 104,-11 3-40,-3-1 0,-5 2-8,64-8-56,-71 6 40,-4 3 24,-8-3-24,-4 0 24,87-6-64,-92 6 88,-4 1 0,-1-1 8,-1-2-16,98-4-80,-102 6 88,0 1 24,0-1-8,0 0 8,102-6-112,-98 4 112,9 0-64,6 1-8,6-3 8,77-2-48,-69 6-16,9-2 56,10 2-24,14 1-32,36-7 16,-22 6 40,17 0-48,5 0 16,17 1-8,-17-7 0,33 8 0,13-2 24,12 0-24,13-2 24,-71-4-24,79 3 24,13-3-40,7 0 48,10 0-48,-109 0 16,116 0-48,3-5 24,1 1-8,3 0 32,2-2 24,-2 2-16,-5-3-16,-7 1 16,-111 6-8,101-6-24,-11 0 8,-13-1 0,-13 1-16,-64 6 32,48-6 24,-17 0 0,-24 2 40,-7-1 24,0 5-88,-7-6 56,-34 0 24,-11 0-48,-21-1-8,73 7-24,-87-4 48,-19 0-16,-19 0-8,-11 4 16,136 0-40,-143-4 16,-7 4 16,0 0 0,3 0 16,147 0-48,-144 0 104,11 2-24,10 4 8,11 2-8,112-8-80,-104 21 16,14-4-112,16 2-336,15-1-560,59-18 992,-37 21-1721,20-2 9,17-2-5321,0-17 7033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9:18.39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178 227 8617,'0'0'0,"-17"0"712,17 0-712,-17 0 65,-1 0-17,-1 0 24,13 0-32,6 0-40,-21 0 0,15 0 56,-13 0-32,13 0 32,6 0-56,-9 0 104,-7 0-8,12 0 56,-1 0 32,5 0-184,-4-4 176,0 4 8,2-4 0,0 4-8,2 0-176,-2-4 176,2 4-16,0 0-16,4-4-16,-4 4-128,17 0 144,-1-5 8,1 5 0,6 0 16,-23 0-168,27-4 96,6 4 40,9 0-64,6-4 16,-48 4-88,58 0 192,4 0-136,7 0 24,6 0-16,-75 0-64,75 0-24,6 0 72,6 0 24,3 0-40,-90 0-32,95 0 32,3 0 16,2-4-40,2 0 40,-102 4-48,102-4 152,2-3-104,0 1 48,0 0 0,-104 6-96,106-6 64,-4 2 80,0-1-24,2-1-32,-104 6-88,102-4 57,4 0-17,0 0 48,0 4-16,-106 0-72,110-4 72,1 4 8,-1 0-16,4 0-48,-114 0-16,110 0 80,1 0-48,-1 0 8,-6 0-16,-104 0-24,106 0 32,-2 0 0,2 0-24,-4 0 16,-102 0-24,100-5 8,-2 1 16,-5 4 16,-3-4 0,-90 4-40,91 0 0,-3-4 24,1 0 8,-4 4-40,-85 0 8,82-4 40,1-1-40,2 1-16,5 4-24,-90 0 40,91-4 0,3 0 16,1 4-32,3 0 104,-98 0-88,100 0-8,-2 0 8,2 0 0,0 0-40,-100 0 40,99 0 0,-1 2 16,-2 0-16,-3 0-16,-93-2 16,92 2-56,-1-2 32,1 0-40,-5 2 40,3-2 16,-90 0 8,83 0 0,0 0 8,-2 0 16,-4 0 0,-77 0-24,77 0 0,0 0 8,-4-6-48,0 2 40,-73 4 0,73-4-32,-7 4 40,3-4 16,-2 4-8,-67 0-16,64-5 24,0 1-24,-3 0 0,-1 0-24,-60 4 24,54 0 32,-4 0-32,0-4 24,-4 4-24,-46 0 0,44-4-8,-1 4 8,-3 0 8,-3 0 56,-37 0-64,40 0-8,-5 0 40,0 0 32,-1 2-56,-34-2-8,31 2 48,2 0-72,-4-2-32,0 2 24,-29-2 32,25 2 24,-2 0-24,0 0 40,-4 0-80,-19-2 40,19 2 0,-1-2 96,-11 0-88,13 2 104,-20-2-112,0 2-8,5-2-48,-5 3 8,0-3 40,0 0 8,-3 2-8,-13-2 8,-3 0 8,-6 0-48,25 0 40,-31 0-48,-4 2-16,-9-2 0,-6 0 56,50 0 8,-58 0-48,-5 0 48,-9 0-16,-8 0-64,80 0 80,-85 0-104,-8 0-56,-3 0-32,-10 0-40,106 0 232,-110 0-209,-3 0-79,-10 0 16,-1 0 16,124 0 256,-129 0-296,-7 0 72,1 0-80,-6 0-32,141 0 336,-148 2-312,-2 0 24,1 0 120,-5 0 8,154-2 160,-156 2-112,0 0 16,0 0-48,2 5 72,154-7 72,-154 6-56,2 0 8,6 0 32,5 1 32,141-7-16,-131 8 0,4-2 16,10 0-40,9 3 72,108-9-48,-102 6 16,15 0-8,6 2 0,4-1-24,77-7 16,-69 6 40,7 0 24,5-2 64,8 0-48,49-4-80,-46 5 104,8-3 0,7 0 0,4 0 64,27-2-168,-19 2 168,13-2 32,0 0 24,4 0-24,2 0-200,0 0 160,21 0-96,4 0 16,10-4-40,-35 4-40,46-4 32,8-1-24,10 5-48,11-4 48,-75 4-8,85 0 48,11-4 24,8-2-8,8 2-48,-112 4-16,123-4-8,8-1-40,9 1 48,7-2-24,-147 6 24,150-6-40,4 0 112,0-1-40,0 1 32,-154 6-64,152-6 80,-2 2-32,-7-3-8,-3 1-16,-140 6-24,128-6 96,-5 2-104,-6 0 72,-7-3 16,-110 7-80,104-6 56,-2 2 120,-6-2-16,-5-1 8,-91 7-168,90-4 152,1-2 0,-1 2-72,-1 4-39,-89 0-41,87-4 64,-3 4-8,-1 0-24,0 0 40,-83 0-72,85 0 32,-6 0-24,-2 0 40,-2 4-8,-75-4-40,73 4 40,4 2-16,-6 1 16,-3-1 16,-68-6-56,69 4 24,0 0-16,1 0 16,3 0 8,-73-4-32,73 7 8,0-3 56,-2-2-32,-1 2 0,-70-4-32,73 2 88,2 0-72,2-2 32,-4 0 16,-73 0-64,73 0 56,1 0 40,-1 0 16,4 0-64,-77 0-48,77 0 24,-2 0-8,4 0 32,0 0-24,-79 0-24,83 0 32,3 0 16,-1 0-64,0 0 40,-85 0-24,79 0 64,-2 0-48,0 0-40,-4 2 32,-73-2-8,71 2-64,-5 1 64,-1-1 32,-5-2-32,-60 0 0,63 0 48,-5 0-8,0 0 16,-4 0 16,-54 0-72,54-5-24,-2 5 80,0 0-40,4 0 24,-56 0-40,57-4 96,1 4-64,0 0 8,2-4-32,-60 4-8,61-4 64,-1 0-24,3 4-8,-1 0 0,-62 0-32,66 0-8,3 0 8,-2 0-48,1 0 80,-68 0-32,69 0-24,-2 0 16,-1 0 56,1 0-32,-67 0-16,62 0 56,-2 0-8,-1 0-24,-5 0-24,-54 0 0,54-4 24,-4 4-16,4-5 16,0 1-16,-54 4-8,52 0 48,0-4 8,-2 4 0,0-4-8,-50 4-48,48 0 32,2-4-8,-3 4 8,3-4 48,-50 4-80,50 0 80,0-5-16,0 5-64,0-4 64,-50 4-64,50 0-24,4-4 40,0 4 32,4 0-48,-58 0 0,61 0 64,1 0 32,3 0 16,-1 2-16,-64-2-96,63 4 96,1 1-72,5 1 8,-1-2 0,-68-4-32,71 4 48,0 0 0,-5-2-24,1 3 32,-67-5-56,60 2 0,-2 0 48,1-2 0,-3 0 24,-56 0-72,52-4 80,-2-1 56,-6-1-8,-5 0 40,-39 6-168,37-6 192,3-11-31,-3 13-33,1-2-48,-38 6-80,39-17 72,3 13 0,4 0 16,6-3-40,-52 7-48,58-4 24,7 0-40,7 4 56,7 0-16,-79 0-24,84 0 72,-1 0-32,2 0-104,-4 0 40,-81 0 24,79 2-64,-2 0 56,-4 2-16,-6-2 48,-67-2-24,64 5-64,-1-3 64,-3-2 24,-2 0-32,-58 0 8,56 0 112,0 0-128,-1 0 80,-3-4-56,-52 4-8,52 0-32,0 0 32,0 0-40,2 0 40,-54 0 0,58 0 0,0 0 48,7 0-48,-3 0 24,-62 0-24,67 0 0,3 0 0,3 2 16,4 6 8,-77-8-24,77 8-40,0-1 16,2-1-8,-2 0-8,-77-6 40,77 6-16,-2 0 8,-6-1 16,-1 1-64,-68-6 56,67 2-16,-3 2 8,3 2-48,-3-1 32,-64-5 24,65 4-32,-3-2 16,-4 0-8,-1 0 64,-57-2-40,58 0-24,-2 2-16,2-2 16,5 0-136,-3 0 136,-60 0 24,65 0-32,-1 0-8,1 0 80,1 0-64,-66 0 24,69 0-48,-1 2 24,1 0 32,2 0 8,-71-2-16,66 2 24,5 3-16,2-1-16,-2 0-40,-71-4 48,74 4-17,-3 0 34,0-2-58,0 0 82,-71-2-41,66 4-25,3-1-15,-5-1 88,-1-2-72,-63 0 24,60 0 24,-6 0-72,-2 0 64,-2 0-16,-50 0 0,46 0 24,-2 0 25,-5-5 7,1 1 8,-40 4-64,37-4 8,1 0 32,-1 0-40,0 0 8,-37 4-8,38-4 40,1-1-40,5 5-40,4 0 56,-48 0-16,48 0-16,4 0 48,-2-4 0,0 4-32,-50 0 0,50 0-8,-1 0-8,-1 0 32,0 0 16,-48 0-32,44 0 64,0 0-80,-1 0 56,-1 0-8,-42 0-32,44 0-8,-5 0-8,-4-4-32,1 4-56,-36 0 104,35-4-56,0 4 72,3 0-8,-1 0 32,-37 0-40,40 0 16,-5 0-16,1 0 0,-1 0-16,-35 0 16,33 0 24,1 0-48,-3 0 48,0 0-88,-31 0 64,31 0 40,0 0-24,-4 0-32,3 0 88,-30 0-72,27-4-24,-2 0 48,-3-1-24,1 1 16,-23 4-16,21-4 8,-2 0 8,0 0-8,-13 4-8,-6 0 0,23-4 24,-17-3-32,11 3 16,-13 0 32,-4 4-40,6 0 24,0-4 0,13 0-8,-15 4-16,-4 0 0,17-4-40,-13-1 24,2 1 16,11 4-24,-17 0 24,0 0 48,6-4-72,0 4-48,0 0 96,-6 0-24,7 0 24,-1-4-8,0 4-8,0-4-8,-6 4 0,17 0 64,-13-4-48,2-1-8,1 1 8,-7 4-16,18-4-160,-13 4 232,11-4-96,-9-2 24,-7 6 0,16-4 8,-12 4-64,13 0 56,-13 0-16,-4 0 16,6 0-24,1 0-112,-3 2-40,0 4-201,-4-6 377,0 4-536,0 2-160,0-2-144,0 3-16,0-7 856,0 2-872,0 0 71,-6 0 33,-1-2 8,7 0 760,-18 0-840,1 0 8,9 0 112,-15-4 175,23 4 545,-17-4-5193,17 4 5193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0:20.61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21 146 4809,'0'0'0,"0"-21"392,0 15 88,0 6-480,0-23 680,4 6 88,-4 13 8,0-2 0,0 6-776,0-17 681,-2 13-49,2 0-32,0-2-8,0 6-592,0-7 600,0 1-72,0 0-40,0 2-72,0 4-416,-2-4 352,2 4-8,0-5-119,-2 5-17,2 0-208,0-4 152,0 4-56,0 0 0,-2 0 0,2 0-96,0 0 64,0 0 32,-2 2 0,2 0-88,0-2-8,-2 3 24,0 1-16,-1 0-56,1 2 48,2-6 0,-2 6 16,0-1-24,2 1 32,-2-2 16,2-4-40,0 6 8,0 0 8,0-1 8,4 1-8,-4-6-16,4 4-8,3 0 8,11 2-32,-11 1-16,-7-7 48,20 4-8,1 2 8,2-2 24,6-2-8,-29-2-16,34 4 40,1 1 0,2-3 40,7 0-8,-44-2-72,46 2 64,2 0-32,4 0-8,2 2-8,-54-4-16,56 2 0,4 0-24,1 0 32,1 0-8,-62-2 0,64 3 0,-1 1 0,3-2-24,-1-2 16,-65 0 8,69 0 32,-1 0 24,3 0 24,-2-4 16,-69 4-96,70 0 48,3-5 16,0 1-32,2 0 0,-75 4-32,73-6 96,-3 0-56,1 1 16,2-1-24,-73 6-32,73-4 24,2 0-8,-1 0-16,3 4-48,-77 0 48,80-4-32,1 4 32,4-5-16,0 1 64,-85 4-48,90-4-48,-1 0 48,5 0 0,1-2-16,-95 6 16,98-17 64,-2 17-56,0-6 8,-1-1-32,-95 7 16,96-6-16,-2 0-24,-1 0-16,-3 2 80,-90 4-24,89-5-32,3 5 40,-7-4 16,2 4-48,-87 0 24,88 0 24,-1 0-24,2 0-8,-1 6-24,-88-6 32,83 9 0,2 10-16,-1-13 40,3 2 32,-87-8-56,87 17 0,3-13-8,-1 2-32,3 13 24,-92-19 16,93 6 16,-1 11 32,1-13 72,3 2 16,-96-6-136,98 2 136,0 0 56,-3 0-48,-3 0-64,-92-2-80,87 3 120,-1-1-48,-3-2 80,-4 0-16,-79 0-136,77 0 96,0 0 0,-4 0-32,2-5 48,-75 5-112,72 0 152,-3 0-16,0-4 8,-3 4 24,-66 0-168,69 0 112,2-4-8,-1 4-8,1-4-48,-71 4-48,65 0 73,1-4-33,1 0-8,-1-1 16,-66 5-48,71-6 48,-4 0 40,1 2 0,1 0-64,-69 4-24,71-4 80,-1-1-48,1-1-8,2 0 32,-73 6-56,68-6 40,1 1 8,0 1 40,-3 0 8,-66 4-96,69-4 88,0 4-16,-3-4-48,-1 4-24,-65 0 0,62 0 40,0 0 8,-1 0-8,-3 0 0,-58 0-40,60 0-24,-1 2 48,-3 0-16,-2 0 32,-54-2-40,54 2 24,-2 2-8,0-2-16,4 0-32,-56-2 32,56 5 40,3-3-24,-1 0-32,0 0 32,-58-2-16,58 2-24,3 0 48,-1 0 64,0 0-64,-60-2-24,59 0 72,-1 2-48,-6 0 0,0 0 8,-52-2-32,50 3 32,0-1 72,-3 2-32,1 2 80,-48-6-152,48 6 128,-2 0 32,0-1 32,-1-1-80,-45-4-112,44 4 144,-2-2-40,-1 4-40,3-2 48,-44-4-112,44 7 96,4-5-32,-1 0 64,3-2-24,-50 0-104,52 0 112,0 0 16,5 0-88,-3 0 24,-54 0-64,58 2 40,2 0 0,5-2 0,1 0 16,-66 0-56,65 2-16,-5-2-8,2 2 64,1 0-32,-63-2-8,62 0 32,3 0-8,-3 0-48,-1 0-48,-61 0 72,56 2-24,2-2 16,-2 0 16,-2 0 88,-54 0-96,52 0 40,2 0 8,-4 2 64,-2 0-152,-48-2 40,46 3 120,0-3-16,-1 2-32,-1 0 56,-44-2-128,46 0 72,0 2-16,-1-2-56,-1 0 24,0 0-80,-44 0 56,41 2-56,1-2 72,2 2 24,-3 0-40,-41-2 0,44 0 32,0 2-24,1 0-88,5-2 104,-50 0-24,50 2 16,0 0-56,2 0 0,0 3-24,-52-5 64,54 2-80,2 0 24,1 4 96,-3-6-16,-54 0-24,56 0 40,0 0 0,-2 0-104,2 0 40,-56 0 24,54 0-16,-2 0-8,5 0 128,-3 0-128,-54 0 24,58 0 0,-4 0-32,-2-4-32,-2 0 80,-50 4-16,48 0 0,2 0 80,-3-4-72,3 4 24,-50 0-32,52 0-16,0-5-8,0 5 24,0 0 8,-52 0-8,52 0-24,0 0-16,3 0 16,-1 0-48,-54 0 72,52 0 40,0 0-40,-2 0 40,-3 0-120,-47 0 80,46 0 0,-2 0 0,-5 0 16,-1 2 144,-38-2-160,37 3 0,-1-1 40,-5 0-64,4 0-56,-35-2 80,33 2-32,-1 2 8,1-2 8,-4 0 0,-29-2 16,29 4 16,0-2-16,0 1 0,1-1 32,-30-2-32,29 2 8,-2 0-16,2 0 8,4-2-48,-33 0 48,33 2 32,3 0-8,1 0-8,1 0 8,-38-2-24,39 2-24,3 0-48,-1 0 24,3 0-8,-44-2 56,42 0-64,1 3 24,1-3 8,0 2 32,-44-2 0,41 0 16,1 2 24,-2 0-16,1 2 32,-41-4-56,38 4 24,-1-2 16,-2 0-24,-3 0-72,-32-2 56,33 2 0,-2 1-40,0-1 16,0 0 64,-31-2-40,34 2 0,-1 0-16,2 0 16,1 0-24,-36-2 24,35 2 24,3 2 16,-1-2 0,3 2-24,-40-4-16,39 3-80,5-1 24,-1 2 56,3 0-24,-46-4 24,48 8 56,-2-1-16,2 1-80,0-2 40,-48-6 0,45 8-40,1-1 8,-2 1 32,-3 9-24,-41-17 24,44 2 24,-2 4-8,-5 0-40,1-2 48,-38-4-24,35 2 24,0 0-24,-1-2 0,-5 0 0,-29 0 0,29 0 40,-2 0-8,0 3-64,2-3 32,-29 0 0,27 0-40,2 0 32,0 0 56,2 0-48,-31 0 0,36 0-40,1-5 16,1 1 0,-1 4 8,-37 0 16,38 0 16,-3-4-72,0 0 32,1 4 8,-36 0 16,33 0-24,-4 0 32,2 0 32,1 0-24,-32 0-16,27 0 0,2 0-40,-2 2 24,-4 0 32,-23-2-16,27 2 24,-2 0 32,-2 0-80,1 0 24,-24-2 0,25 2-32,-2 1 32,4-1-24,-2 0-40,-25-2 64,25 0 0,2 0-32,0 0 88,3 4-40,-30-4-16,29 4 24,2-2-24,-2 0-24,0-2 32,-29 0-8,29 0 0,0 0 16,3 0-56,1 0 56,-33 0-16,31 0-16,2 0 0,-1 0 48,3 2-24,-35-2-8,33 4-8,5-1 32,-3-1 0,0 0-8,-35-2-16,38 2 0,-1 0 0,-1-2-40,-1 2 24,-35-2 16,31 2-8,-2 0-64,-2 2 88,0-2-56,-27-2 40,27 2 16,-2 0 48,-2-2-40,2 0 16,-25 0-40,27 0-80,0 0 40,2 0-8,1 0 8,-30 0 40,25 0 120,4-4-112,0 4-8,0 0-24,-29 0 24,29 0-24,0-4 48,0 4 0,-4-6 56,-25 6-80,27-4 0,-2 0 32,2 4-32,2-5-40,-29 5 40,30 0 104,-1-4-120,-2 4 8,4-4 16,-31 4-8,27 0-144,4 0 144,2 0 16,1-4-8,-34 4-8,33-4 96,0 4-80,-2-4-32,3 4 32,-34 0-16,33-5-80,0 5 80,3 0 8,-3 0-48,-33 0 40,33 0 40,3-4-48,-3 4-32,0-4 0,-33 4 40,33-4-32,1 4 24,-3-4-8,-2 4 16,-29 0 0,31-4 0,0 4-16,-1 0 48,1 0-64,-31 0 32,33 0-24,-2 0 0,1 0 0,-1-4 88,-31 4-64,31 0 40,0 0-56,2 0-8,1 0-96,-34 0 120,35 2-56,-2-2 8,3 2 16,-1-2 64,-35 0-32,35 2 0,3-2 0,-3 2 8,1-2-48,-36 0 40,33 0 0,-2 0 0,0 0-24,1 0 40,-32 0-16,29 0-32,-2 0 48,2 0-40,-2 0 72,-27 0-48,27 0 0,0 0-48,0 0 72,0 0-48,-27 0 24,25 0 48,0 0-32,0 0-72,0 0 32,-25 0 24,27 0-64,-2-4 120,0 4-48,-4-4-16,-21 4 8,20 0-16,3-5-24,-2 1 56,0 0 32,-21 4-48,21-6 56,0 0-56,-1-1-32,-1 3 48,-19 4-16,23-4 0,-2 0-16,2 0 8,-3-3-56,-20 7 64,25-4-72,2 0 88,0 0 8,1 0-24,-28 4 0,27-6 16,2 1 8,-2-1-8,0 2 24,-27 4-40,29-6-24,0 2 8,-2-3-104,-2 1 0,-25 6 120,25-17-168,-2 13 104,-2 0 80,2 0 32,-23 4-48,18-4 160,1 0-216,-2 4 80,-11-4-72,-6 4 48,23-5-40,-19 1 40,2 4-120,0-4-160,-6 4 280,5 0-616,-1-4-480,-4 0-489,0 4-439,0 0 2024,-9-7-2721,-18-9-935,-8-3 607,-13 0-2200,48 19 5249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2:11.26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319 154 4400,'0'0'0,"-4"0"1657,-2 0-1593,0 0-16,6 0-48,-9 0 48,-7 0 8,9 0-32,-1 0 16,8 0-40,-19 0 8,11 0 40,-13 2 24,13 0-16,8-2-56,-21 2 96,4 0 32,1 0 64,-1 3 96,17-5-288,-16 4 352,-1-2 40,0 0 0,11 0-16,6-2-376,-19 2 352,13-2-31,-11 2-1,11 0-24,6-2-296,-8 2 280,2 0-40,-1 0-24,1-2-8,6 0-208,-2 2 184,0-2 16,2 3-24,0-1 0,0-2-176,0 2 152,4 2 32,2-2 32,1 2 0,-7-4-216,20 2 256,-13 0-48,13 2 48,-13 3-24,-7-7-232,27 4 216,-6 0 24,3 0-71,1-2-1,-25-2-168,32 4 168,3 1-48,0-3 16,7 2 16,-42-4-152,44 2 176,4 0-8,-1-2 56,5 0 16,-52 0-240,57 0 216,-1 0 24,6 0-16,3-4 0,-65 4-224,62-4 240,5 0 0,1-1 8,1 1-56,-69 4-192,73-4 248,2 0-8,-5-2-32,1-1-48,-71 7-160,65-6 144,-5 2-72,-2 0 8,-2 4 16,-56 0-96,52-4 24,-4-1 17,-4 5-33,-5-4 16,-39 4-24,38-4 40,-5 4 40,0 0 0,-1-4 24,-32 4-104,33 0 136,0-4-40,0 0 64,5 0 16,-38 4-176,41-5 184,1-1-16,4 0-48,0 0-104,-46 6-16,49-7 64,1-9-40,0 16 8,7-6 32,-57 6-64,58-5 0,0-1 24,0 2-24,1 0 32,-59 4-32,54-4-32,0-1 24,0 1 16,-2 4-8,-52 0 0,52-6-8,0 2 16,-2 4-32,0-4 40,-50 4-16,47 0 72,-1 0-8,0-4 16,0-1-72,-46 5-8,46-4-8,1 0-32,3 0 80,-2 4-40,-48 0 0,54-4 48,0 0-8,3 4-144,3-5 144,-60 5-40,60 0-64,7-4 64,-1 0 104,1 4-120,-67 0 16,66-4-24,-5 0 24,-1 4-64,0 0 24,-60 0 40,59 0 16,-1 0-40,-2-4 24,-2 4 32,-54 0-32,52-4 56,0 4-8,-2 0-32,-2 0-32,-48 0 16,48 0 0,-5 0-8,3 0 64,-2 0-40,-44 0-16,44 0 40,3 0-32,-3 0 8,6 0 8,-50 0-24,48 0 0,2 0 16,6 0-8,-2 0-8,-54 0 0,56 0 0,-2 0 0,-4 0 0,-2 0 0,-48 0 0,48 0 0,-2-5 0,-3 5-8,3 0-32,-46 0 40,42 0 16,-3 0-48,3-4 32,-5 4 16,-37 0-16,40 0-40,-1 0 40,-1 0-8,-1 0-24,-37 0 32,40 2 32,1 0-24,1 0-16,0-2 40,-1 3-40,-41-3 8,46 2 8,-2 0 8,1 0-104,3-2 96,-48 0-8,48 0 0,2 0-8,4 0 56,2 0-32,-56 0-16,57 0-16,1 0 32,-4 0-8,0 0 24,-54 0-32,54 0 8,-2 0-8,-2-4 16,0 4-16,-50 0 0,50-5-16,0 1 32,-2 4-8,-3 0-72,-45 0 64,46-4-32,-4 4-24,1 0 24,-1 0 40,-42 0-8,42 0 24,-3 0-24,5 0 24,0 0-24,-44 0 0,43 0 0,3 0 16,0 0-40,2 2 8,-48-2 16,47 0-8,1 0-32,4 0 24,-2 0 8,-50 0 8,52 0 8,0 0 80,-2 0-48,-2 0-40,-48 0 0,46 0 40,-3 0-104,1 0 64,-2 0 16,-42 0-16,39 0-16,-3 0 32,-1 0 8,-4-4-24,-31 4 0,31 0 0,1 0 40,-1 0-120,-4 0 64,-27 0 16,29 0-48,-2 0-56,0 0 72,2 0-24,-29 0 56,29 0-8,0 0 16,5 0 24,-5 2-64,-29-2 32,31 2 16,2 0 0,-1 5-32,3-5 64,-35-2-48,33 4 56,-2-2-24,3-2-32,-1 2 32,-33-2-32,35 0-32,-1 0 32,-1 0 16,0 0 0,-33 0-16,36 2 8,-3 0 8,0 0-32,0-2-24,-33 0 40,29 0 0,1 0-8,1 0 48,-4 0-32,-27 0-8,29 0 24,0 0-8,-2 0-40,2 0 32,-29 0-8,31 0 0,-1 0 16,3 0-56,0 0 32,-33 0 8,33 0-56,3 2 32,-1-2 64,1 0-40,-36 0 0,37 0 8,0 0-16,3 0-16,-1 0 32,-39 0-8,42 0-8,2 2 16,-1-2 16,1 2 16,-44-2-40,44 0 64,0 0-40,1 0-8,-1 2-16,-44-2 0,42 0-56,1 3 72,-1-1-32,-1 0 16,-41-2 0,46 2 56,0 0-80,0 0-32,0-2 56,-46 0 0,43 0 0,1 2 0,0-2 80,-1 2-120,-43-2 40,44 0-16,0 0 48,-1 0-72,1 0 104,-44 0-64,44 0 24,-1 0-40,-1 0 16,0 0-24,-42 0 24,41 0-48,-1 2 8,1 0 0,-1-2 56,-40 0-16,41 0 24,-1 2 0,-3-2-24,1 0-24,-38 0 24,35 2-8,3-2 32,-5 3-16,0-1 8,-33-2-16,31 0 8,1 0-40,-3 0 32,0 0 24,-29 0-24,31 0 0,-2 2 64,2-2-64,3 2 8,-34-2-8,33 2-24,2-2-16,-1 2 40,-1 0-32,-33-2 32,33 0 0,1 0 8,-1 0 8,-2 2 8,-31-2-24,31 2 0,-2 0 16,0 0-48,1-2 32,-30 0 0,29 2 0,2-2-48,-4 0 64,2 0-40,-29 0 24,29 0-16,-2 0 32,0 2-16,0-2 0,-27 0 0,25 3 0,0-1-32,-2 0 32,0 0 16,-23-2-16,23 2 0,-2-2 24,0 0-48,-1 0 0,-20 0 24,21 0 8,0 0-32,-2 0 0,-1 0 40,-18 0-16,19 2-56,-2 0 96,4-2 8,-3 0-72,-18 0 24,21 0 80,0 0-80,2 0-24,0 2 56,-23-2-32,25 2 24,0-2-32,0 0-32,-1 0 32,-24 0 8,25 2-56,2 0 80,-2 0-24,0-2-8,-25 0 8,23 0-24,0 0 8,-2 0 40,2 0 32,-23 0-56,21 0-40,-1 0 48,1 0-16,-2 0-32,-19 0 40,21 0 48,-2 0-48,-1 0 16,5 0-16,-23 0 0,19 0 24,4 0-32,-2 0-8,1 0-8,-22 0 24,21 0-80,2 0 80,-2 0 0,0 0-8,-21 0 8,23 0 48,2 0-64,-3 0 8,3 3 8,-25-3 0,23 0-24,0 2 0,0-2 8,-2 0 0,-21 0 16,21 0 32,-1 0-72,-1 2 48,0-2-40,-19 0 32,17 0 0,-1 0 24,1 0-24,-11 0 48,-6 0-48,25 0 0,-19 0-8,15 0 8,-15-4-16,-6 4 16,21 0 16,-4 0-8,4 0-8,-3-5-8,-18 5 8,23 0-32,-2-4 32,2 4 16,2-4-56,-25 4 40,23 0-24,0 0 8,-1-4 8,1 4-8,-23 0 16,21 0 40,0-4-24,-2 4-48,-1 0 128,-18 0-96,19 0-40,0-4 48,-3 4 8,-9 0-64,-7 0 48,25 0 0,-19 0 8,19-5-16,-8 5 16,-17 0-8,16 0 24,1 0-32,-1-4 16,3 4-32,-19 0 24,17-4 0,2 4-8,-1 0-8,1 0 16,-19 0 0,17 0-16,6 0 8,-5 0 8,3 0 8,-21 0-8,19 0 40,-1 0-64,-1 0-24,2 0 32,-19 0 16,19-4-48,-1 4 56,1 0 32,-2 0-48,-17 0 8,18 0 32,1 0-56,0 0 24,0 0 24,-19 0-24,18-4-48,-1 4 32,4 0 16,-3 0-24,-18 0 24,21 0 24,0 0-24,0 0-24,2 0 0,-23 0 24,21 0-8,1 0-24,1 0 24,-4 0-32,-19 0 40,23-4-24,0 4 40,-2 0-48,1 0 48,-22 0-16,21-5 48,2 5-56,-2 0 8,0 0 0,-21 0 0,18 0-16,3 0 32,0 0-16,0 0 0,-21 0 0,21 0-40,-1 0 24,1 0 48,0 0-64,-21 0 32,17 0 0,4 0-8,-5 0-16,3 0 24,-19 0 0,19 0-16,-3 0 56,3 0 0,0 0-16,-19 0-24,16 0-16,3 0 8,0 0-32,-3 0 24,-9 0 8,-7 0 8,25 0-40,-19 0 40,17 0-48,-23 0 48,16 0 0,1 0 8,0 0-32,-1 0 80,3 0-32,-19 0-24,19 0 8,-3 0 16,3 0-56,0-4 32,-19 4 0,17 0-24,1 0 8,1-4 32,-2 4-32,-17 0 16,16-4 16,-10 0-16,15 4-32,-14-4 8,-7 4 24,20 0-8,-13-5-8,11 5 56,-14-4-40,-4 4 0,17 0-16,-13-4 8,2 0-16,11 4 24,-17 0 0,4-4 0,13 4 8,-11-4 16,15 4-8,-21 0-16,6-4-24,13 4 0,-15 0-32,13-5 32,-17 5 24,4 0 0,0-4 0,2 4 0,1 0-8,-7 0 8,4 0-24,-4 2-32,0 2-128,0-1-88,0-3 272,0 4-536,-7 2-289,-1 0-415,-13 0-608,21-6 1848,-20 17-2393,-10-15-447,-9 2 439,-11 0 705,50-4 1696,-60 5-4121,60-5 4121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9:19.81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150 173 8473,'0'0'0,"-9"0"88,-11-4-40,20 4-48,-19-5 72,11 1-16,-15 0 40,17 4 48,6 0-144,-19 0 208,13 0 73,-11 0-9,11 0 40,6 0-312,-7 2 328,1 0-32,4 5 32,0 1-48,2-8-280,0 6 216,0 11 32,19-11-8,-3 2 40,-16-8-280,23 17 328,4-13-8,9-2 32,3 0-48,-39-2-304,50 0 272,8 0-7,13 0-113,6-6 32,-77 6-184,87-17 120,5 13-40,8-2 16,10-11 24,-110 17-120,117-4 56,7-15 8,12 15 24,1-14-80,-137 18-8,146-7 96,1-13-32,1 13-24,-2-11-56,-146 18 16,145-5-24,-3-11 24,-5 12-8,-6-3 72,-4-9-32,-13 16 8,-8-7-32,-8 1-16,-8 0 40,-90 6-32,79-6 16,-9 2 32,-9-1 16,-13 5-40,-48 0-24,35-4 24,-8 4 8,-8 0 32,-15 0 48,-4 0-112,6 0 120,-2-4-8,-4 4-24,0 0-8,0 0-80,-6 0 80,-2 0-24,-13 0-104,4 2-184,17-2 232,-23 6-720,-2-1-865,-4 1-391,-2 0-5242,31-6 7218,0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9:23.68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44 271 8321,'0'0'0,"0"0"0,-2-5 120,0 1-48,-4-2-16,2 2 16,-1 0-32,3 0 16,-2 4-8,0-5-8,4 5-40,-2 0 64,-2 0-8,2-4 16,0 4-8,2 0-64,-2 0 48,-1 0-16,3 0-16,0 2 24,0-2-40,0 2 24,5 0 16,1 1 0,-2-3 17,-4 0-57,6 0 72,11 0 40,-17 0 16,17 0 56,-17 0-184,4-5 208,2 1 16,0 4 64,0-4-16,-6 4-272,17-4 280,-13 0-24,2 4-40,11-4 0,-17 4-216,6 0 176,13-5 24,-2 5-48,1-4 0,-18 4-152,23 0 128,4 0 8,5 0-16,-1 0-8,-31 0-112,35 0 112,3 0-32,1 0 0,5 0-16,-44 0-64,50-4 64,2 4-16,6 0 8,2-4-16,-60 4-40,63-4 16,-1 0 40,1-1-40,-1 1 16,-62 4-32,64-4 24,-1 0-16,-1 0 24,1 0 0,-63 4-32,60-4 16,-2-3-56,0 3 40,1 4-16,-59 0 16,60 0 0,0 0 40,3-4-32,-1 4 32,-62 0-40,61 0 16,1 0 0,4 0 0,1 0-40,-67 0 24,73 0-24,4 2 24,2 0-32,4 2 32,-83-4 0,83 7-8,5 9-24,1-14 24,3 2 8,-92-4 0,95 5-24,5-3 48,2 0-24,4 0-24,-106-2 24,106 2-8,-2-2-24,2 0 32,1 0-16,-107 0 16,104 0 8,-3 0 0,-1-4 8,0 0 8,-100 4-24,94-5 0,-3 1-8,-1 0 0,-1 4 0,-89 0 8,88-4-16,-1 0 32,-6 4 0,-4-4-8,-77 4-8,75 0 16,-2 0-32,0 0 0,-1 0-16,-72 0 32,69 0-64,0 0 56,-3 2-16,5 0 56,-71-2-32,71 0 40,2 0-40,-3 0-8,5 0 0,-75 0 8,75 0 8,0 0-16,4 2 8,-2-2-16,-77 0 16,75 0-16,2 0-8,-2-4 24,2 0-16,-77 4 16,79-5 0,0 5-32,2 0 0,0-4-8,-81 4 40,79 0-40,0 0 48,-4 0-16,-4 0 40,-71 0-32,70 0 8,-5 0-8,-1 0 16,1 0 8,-65 0-24,62 0 24,1-4-16,-1 4-16,-2 0-8,-60 0 16,63 2 0,-1 0-8,3-2 0,1 2-8,-66-2 16,67 2 16,-1 0-8,1 1 16,-2-1-16,-65-2-8,64 2 0,1 2 0,-3 2 0,-2 0-8,-60-6 8,56 7 16,-2-5-16,-4 2-16,-2-2-32,-48-2 48,46 2-16,-2 0 8,-3 0 16,-3 0 0,-38-2-8,33 0 0,-6 0 8,-4 0-8,-4 0-8,-19 0 8,6 0 0,15-4-16,-17 4 0,0 0 16,-4 0 0,4 0 16,0-4-16,1 0 8,-1 0-16,-4 4 8,4-5-16,-4-1 16,4 2-24,0 0-24,-4 4 48,4 0-56,3-4-16,-3 4 8,2-4 24,-6 4 40,6 0-40,0-5-8,1 5 24,-1 0-8,-6 0 32,6-6-16,-2 2 8,1 0-16,-1 4 24,-4 0 0,4 0-8,0 0 0,0 0-8,2-4 16,-6 4 0,5-5 0,1 1 16,10 0-16,-11 4-24,-5 0 24,18 0 8,-1-4-24,-11 4 8,19-4-8,-25 4 16,17 0-40,2-4 40,3 4-8,1 0 0,-23 0 8,25 0 0,0 0-8,0 0-8,2-4 0,-27 4 16,27 0-8,0-5 16,0 1 24,-4 4-8,-23 0-24,25 0 40,-2 0-8,2-4-32,0 4 24,-25 0-24,23-4 8,2 4-8,0 0 8,-4 0-24,-21 0 16,23 0-16,-1-4 16,-1 4 0,2 0 24,-23 0-24,25-4 32,2 4-48,0 0 40,2 0-16,-29 0-8,27 0 8,2 0 8,1 2-8,-1 0-32,-29-2 24,31 0 0,2 2 16,0-2-40,5 2 48,-38-2-24,37 0-16,1 0 16,-1 0 16,-1 0-16,-36 0 0,33 0 8,2 0-16,-4 0 16,1-4-8,-32 4 0,31 0 0,2-4 8,2 4-16,3-5 0,-38 5 8,42 0 0,-1-4-16,5 0 32,0 4-32,2 0 32,-48 0-16,45 0 0,-1-4 32,0 4-24,-1-4 0,-43 4-8,44 0 24,2 0-16,-3 0 24,5 0-24,-48 0-8,46-4 32,-2 4-24,2-5 8,-3 5 16,-43 0-32,44 0 16,2-4-8,-1 4 8,3 0 0,-48 0-16,46 0 0,-2-4 24,-1 0 32,-1 4-40,-42 0-16,42 0 32,-1-4-8,1 4-24,2-4 8,-44 4-8,43-5 24,3 5-8,2-4 16,0 4-24,-48 0-8,50 0 16,0-4-8,-3 4 8,3-4 8,-50 4-24,48-4 32,0 4-16,0 0 32,-2 0-32,-46 0-16,45 0 16,1 0 0,-2-4-16,-3 4-8,-41 0 8,42 0 16,0-5 8,-1 5 0,-1 0 0,-40 0-24,41 0 16,1 0-8,-2 0 16,1 0-24,-41 0 0,40 3 0,-1-1-16,1 2 32,-3 0-16,-37-4 0,40 4 32,-3-2-24,5 2-16,1-2 16,-43-2-8,42 3-8,2-1 24,1-2-16,1 0-8,-46 0 8,44 0 0,2 0 16,-1-5 8,1 1 8,-46 4-32,46-4 0,0 0 0,-1 0 24,-1 0-8,-44 4-16,46 0 40,-4-5-15,-3 5-25,1-4-8,-40 4 8,37 0-25,-2-4 33,1 4-16,-1 0 33,-35 0-25,36 0 0,1 0-25,0 2 17,-1 0 16,-36-2-8,37 4 25,1 3-25,-1-3-25,1 0 9,-38-4 16,37 4-32,0 2 8,7-3 24,0-1-8,-44-2 8,46 4 0,3-2 16,1 0-24,-2 2-16,-48-4 24,48 2-16,-4 0-24,-1 0 64,1 0-32,-44-2 8,46 3-8,-2-1 24,-3 0-40,3 0 32,-44-2-8,42 2 8,-1 0 0,-3 0-8,-1 4 0,-37-6 0,35 4 16,1-2-32,-1-2 32,0 3-16,-35-3 0,36 2 8,-1 0-16,3 0 24,1-2 0,-39 0-16,40 2 8,1 0 16,3 2-56,-2-2 8,-42-2 24,41 2-8,1-2 8,1 0-24,1 0 32,-44 0-8,46 0 0,0 0 0,-1 0 16,-1 0-16,-44 0 0,42 0-64,-5-4 0,-4 0 48,1 4-16,-34 0 32,29-4 8,-2 0 32,-4 4-48,-2-5 0,-21 5 8,18 0 16,1 0-48,-13 0 48,19 0-16,-25 0 0,17 0 0,2 0-32,-1 0 40,5 3-32,-23-3 24,21 2 0,6 2 24,0-2-32,2 0 24,-29-2-16,29 4-8,3-2 8,-3 2-8,2 1-8,-31-5 16,29 4 16,2-2-16,-2 0 32,3-2-16,-32 0-16,31 0 8,-2 0-8,0 0 32,-4 0-32,-25 0 0,25 0 48,2-4-24,-2 4-8,2 0 0,-27 0-16,29-4 16,0 4 16,2 0-16,5 0 8,-36 0-24,37 0 0,7 0 8,-2 0 17,5 0-17,-47 0-8,52 0 8,0 0-16,2 0 0,5 0 8,-59 0 0,58 2 40,4 0 56,5 0 8,0 0 48,-67-2-152,68 2 176,5 0-16,2 0 56,6-2 0,-81 0-216,87 2 200,5-2 8,2 2-32,-1 0-16,-93-2-160,96 0 112,4 2-16,2 0-40,0 1-32,-102-3-24,99 4 24,3-2 0,-2 4 16,-2 0 0,-98-6-40,96 4 24,-1-1-16,-1-1 0,-5 0-8,-89-2 0,86 0 0,-3 2 16,-2-2 24,-2 0 8,-79 0-48,77 2 56,-6-2-16,-3 2-24,-3 2 32,-65-4-48,60 0 56,3 0 72,-5 0 24,-2-4 56,-56 4-208,54-4 192,-2 0-24,0 4 16,-2-5-64,-50 5-120,52 0 120,0-4-16,2 0-16,-2 0 8,-52 4-96,52 0 48,0-4 0,0 0 8,4-3-16,-56 7-40,57-4 8,1 0-8,2 0 16,0 4-8,-60 0-8,59 0-24,-1 0-8,-2-4 8,-2 0-24,-54 4 48,54 0 24,-2-5 8,-4 5-8,0-4 0,-48 4-24,46-4 24,-3 0 40,1 0-40,-4 0 8,-40 4-32,39 0 40,-1-7-32,-3 3 33,-2 0-17,-33 4-24,31-4 24,1 0-16,-1 0 8,-4 4-8,-27 0-8,27-5 16,-2 5-16,-2 0 8,-2 0 8,-21 0-16,20 0 0,1 0 8,-2 0-8,-2 3 16,-17-3-16,16 0 0,-10 2-24,15 0 48,-15 0 8,-6-2-32,17 6 16,-13-4 8,3 0-40,-3 0 16,-4-2 0,4 0 0,0 0 16,0 0-32,-4 0 32,0 0-16,0 0 24,0 0 0,0 0 24,0 0 0,0 0-192,0 0 336,0 0-168,0-4 16,0 4-40,0 0-16,0 0 32,0 0-16,0 0 24,0 0-48,0 0 40,0 0-32,0 0-8,0 0 48,0 0-40,-2 0 8,0 0-16,-4 0 8,6 0 16,-6 0-24,-3 0-8,-10 0-64,11-4-112,8 4 208,-25-4-385,4 4-263,-1-4-288,-6 4-432,28 0 1368,-29 0-2001,-8-5-159,-1 5-4634,38 0 6794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9:30.22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198 296 8865,'0'0'0,"0"0"96,0 0-48,0 0-48,-2 0 40,2-5-48,0 5 32,4-4-8,-4 4-16,4 0 8,0-4 72,3 0-48,-1 4 16,-6 0-48,6-4 40,0 0 0,-2 0 41,1 4-1,-5 0-80,4 0 136,-4 0 16,0-5-24,0 5 40,0 0-168,0 0 152,0 0-8,0 0 56,0 0-96,0 0-704,0 0 1328,0 0-608,-2 0-24,0 0 64,2 0-160,-5 0 112,1 0-48,2 0 8,0 2 8,2-2-80,-2 3 96,0-1 48,2 0-32,0-2 8,0 0-120,0 0 80,0 0 0,0 2 16,6-2-24,-6 0-72,6 2 40,11 0-24,-13-2 48,13 2-40,-17-2-24,6 2 72,17-2-24,-6 0-32,-1 0 32,-16 0-48,19 0-16,2 0 48,4 0 8,2 0 8,-27 0-48,29 0 72,0 0-32,0 0 0,2 0 24,-31 0-64,29 2 40,3-2 16,1 0 24,0 0-80,-33 0 0,34 0 24,-1 0 8,4 0-48,3 0 40,-40 0-24,41 0 40,1 0-8,4 0 16,-3-4 16,-43 4-64,48 0 64,2 0 8,0-4-32,0 0 32,-50 4-72,52-7 40,0 3 56,0 0-48,0 0 56,-52 4-104,52 0 40,-2-4 8,-2-2 33,0 1-57,-48 5-24,48-6 88,-1 2-64,1 0-32,0 4 16,-48 0-8,48-4-8,-4 4 24,-1-4 40,-1-1-64,-42 5 8,42 0 32,-3 0 16,3-4-56,-3 4 48,-39 0-40,40-4 48,-1 4-32,1-4 8,-1 4 8,-39 0-32,40 0 8,1 0-48,1 0 32,-2 0 8,-40 0 0,39 0 0,1 0 40,1 0 32,3 0-80,-44 0 8,44 0 56,-1 0-16,1 0-8,0-4 56,-44 4-88,41 0 48,1-4 0,-1-1 0,-1 5 8,-40 0-56,42-4 24,-1 0 32,3 0-8,0 0-24,-44 4-24,43-4 24,1-1-16,-2 1-16,-1 0 0,1 0 24,-42 4-16,41-4 24,1 0-32,2 4 24,-1 0 16,-43 0-32,46 0 24,-2 0 32,-1 0-48,3 0 16,-46 0-24,44 2 16,0-2-8,1 0 48,1 0 8,-46 0-64,50 0-8,-2 0 16,-2 2-16,2 0-16,-48-2 24,45 2 64,1 0-40,0 0 8,0 0-8,-46-2-24,45 2 24,-1 0-8,0 0 16,1 1 16,-45-3-48,44 2 0,0 0 32,-3-2-40,-3 2 16,-38-2-8,35 0 16,3 0-8,-3 0-40,0 0 32,-35 0 0,36 0 0,1 0 0,1 0 64,-3 0-128,-35 0 64,37 0-32,1 0 8,-1 0 32,1 0 40,-38 0-48,37 0 8,-3 0-40,-1 0-24,0 0-8,-33 0 64,31 0 40,-2 0-40,-2 0 32,-6 0 24,-21 0-56,17 0-32,-11 0 104,0 0-40,1 0-24,-7 0-8,4 0 32,-4 0-40,0 0 16,-4 0-32,4 0 24,-17 0 16,9 0-8,-17 2-32,6-2 48,19 0-24,-25 0-8,0 0 8,-4 0 8,-2 0-8,31 0 0,-36 0 56,-3-4-8,-3 0-8,-4 4 32,46 0-72,-49-5-16,-3 1-16,-5 0 32,-1-2-64,58 6 64,-64-6 8,-5-13-16,-6 15 8,-8-1 8,83 5-8,-87-16 0,-7 16 0,-2-6-24,1-1-8,95 7 32,-98-6-32,-4 0-16,2 2 16,0 0 32,100 4 0,-96 0-8,3-5-24,-1 5 0,5-4-48,89 4 80,-90 0-104,1 0 32,1 0-40,1 0 16,87 0 96,-81 0-136,-2 2 64,2 0 0,-3 3-16,84-5 88,-83 4-88,0 2-32,-2 0 40,4 0-48,81-6 128,-86 7-120,7-3 0,0 0 40,0 0 8,79-4 72,-79 6-32,-2-1-1,0-1-31,2 2 40,79-6 24,-73 2-32,2 2 32,7-2-16,1 0 8,63-2 8,-58 2 0,4 1-48,4 1 64,4 0-40,46-4 24,-39 6 0,1 0-24,5-1-32,2-1-8,31-4 64,-25 4-40,0-2 24,2 0 0,4-2 48,19 0-32,-18 0-16,1 0-24,9 0 64,-11-4-56,19 4 32,-8 0 0,-11-4 64,13 4-80,-15-4 8,21 4 8,-6 0 0,-13 0-8,11 0-16,-13 0 56,21 0-32,-6 0-16,-13 0-32,13 0 64,-11 0-48,17 0 32,-6-5 32,-11 1 48,11 4-48,-13-4 16,19 4-48,-6-4 24,-11 4-88,11 0 80,-11 0-48,17 0 32,-6 0 0,-2-4 48,-9 4-48,13 0 8,4 0-8,-8-4 48,-1 4-32,1 0 8,0 0 56,8 0-80,-9 0 56,3 0 24,0 0-15,0 0 31,6 0-96,-5 0 40,-1 0 0,2 0-8,-2 0-16,6 0-16,-4 0 40,-3 0-16,3 0 8,0 0-48,4 0 16,-4 0-8,0 2 16,0 0 8,2 2 16,2-4-32,-3 4-16,3 0 16,0 0-40,0 1 16,0-5 24,0 4-40,0 0 8,5 2 72,-1 0-24,-4-6-16,6 7 48,0-1-48,0 2-16,11 0 24,-17-8-8,4 7 0,15-1 8,-13 0-16,19 0-16,-25-6 24,19 7 0,4-1 0,0 2 24,4-2-32,-27-6 8,25 9 48,2-3-56,4 0-16,0 0 24,-31-6 0,33 7-72,3-1 48,-3 0 16,2 0 8,-35-6 0,36 3-24,-1 1 8,3 0-16,-1 0 16,-37-4 16,33 6 16,3-2-32,-3 1 48,0-1-72,-33-4 40,34 2-8,-3 2-24,0-2 8,-2 0 40,-29-2-16,29 0-16,0 0 40,0 0 0,-1 0-40,-28 0 16,27 2 16,0-2-40,0 0 0,0 0 16,-27 0 8,29 0-24,2 0 24,0 0-8,0 0 8,-31 0 0,34 0 0,-1 0-8,0 0-16,1 0 24,-34 0 0,35 0-8,-4 2 8,0 0 32,1-2-97,-32 0 65,29 0-8,-2 0-16,-2 0 0,0 0 40,-25 0-16,18 0 16,-1 0 0,-11-4-16,11 0 0,-17 4 0,4-4-16,0 0 8,-4-3 0,0-11 40,0 18-32,0-4 16,0-13 41,-4 13-41,-4-2 16,8 6-32,-19-19 48,11 15-8,-17-3 0,2 1 16,23 6-56,-25-6 8,-4 0 24,-2-1 8,-7 1-16,38 6-24,-44-6 40,-3 2-40,-5 0 48,-5 0-8,57 4-40,-60 0 32,0 0-24,-7 0-8,-1-5-8,68 5 8,-71 0 0,-2 0 56,-2 0-80,0 2 56,75-2-32,-77 3 32,0-1-8,2 4 24,0 0-16,75-6-32,-70 4 32,1 2-32,3 1 48,1-1-40,65-6-8,-64 8 24,1 1-40,5 7 32,6-10-32,52-6 16,-48 9-40,4-1 72,7-2-40,2 1 16,35-7-8,-34 6 8,7-2-16,0 0-24,4 0 40,23-4-8,-16 4-16,7-1 24,-9-1-8,13-2 0,5 0 0,-4 0 8,2 0-8,2 0 16,0 0-16,6 0-24,19 0 0,-4 0-16,6 0 16,-27 0 24,31 0 24,7 2-32,4 0 40,1-2-32,-43 0 0,50 0 0,2 2 16,6 0-16,5 0 0,-63-2 0,62 0-8,1 0-16,-1 0-16,0 0 32,-62 0 8,63 0-56,-1 0 0,3-4 48,-3 0 8,-62 4 0,63-7-8,1 1-8,-4 0 16,1-11-72,-1 17 104,-60 0-32,58-6 24,-2 0-40,-1 0 32,-3-1-32,-52 7 16,47-16-32,1 12 32,-2-3-48,-2-11 32,-44 18 16,43-5-16,-1-1 16,-5 0 16,-1 0-24,-36 6 8,27-6 56,-4-11-88,-5 17 48,-11-6-16,-7 6 0,6-5-8,-2 1 16,-4 0-16,-4-2 64,4 6-56,-19-6 8,-2 2 56,-6-3-64,-8 3-8,35 4 8,-42-6-16,-3 2 16,-5-3 48,-2 3-48,52 4 0,-52-4-24,-4 0 0,-1 0 40,-1 4-64,58 0 48,-60 0 48,2 0-64,-1 0-24,3 0 48,56 0-8,-58 2 16,4 4 0,-2 11-16,-1-11 56,57-6-56,-52 8-40,0 11-48,2-13 112,7 11-40,43-17 16,-44 6-8,3 3-16,3 7-40,1-12 16,37-4 48,-36 9 0,5-3 40,2 2-16,2 1-16,27-9-8,-25 6 0,4 0-32,4-4 8,11 4-8,6-6 32,-6 2-8,4 0-64,2 3 72,0-3-96,0-2 96,6 2-32,13 2 64,0-2-88,-1 0 112,-18-2-56,21 2-32,0-2 56,0 0-48,2 0-16,-23 0 40,23 0 0,-3 0-56,3 0 64,0 0 8,-23 0-16,23 0 8,-2 0 16,-3 0-16,1 0-8,-19 0 0,6 0 0,17 0-40,-19 0 40,13 0-49,-17 0 49,4 0 0,0 2 17,3 0-42,-3 0 33,-4-2-8,4 0-16,-4 3 24,0-1 25,0-2-33,0 0 32,-2 0-32,-2 0-57,0 0 49,4 0 8,-7 0-32,3 0 56,0 0 57,-2 0-57,6 0-24,-4-5 80,-1 5-64,1-4-32,0 4 32,4 0-16,-2-4-16,0 4 8,0 0 8,0 0-16,2 0 16,-2-4-32,0 4 16,0-4 16,0 0 32,2 4-32,-3 0 40,1 0-16,0 0-32,0 0 8,2 0 0,-2 0-24,0 0 32,0 0 16,0 0-16,2 0-8,-2 0-8,0 0 0,0 2 16,0-2-16,2 0 8,-5 2 8,3 0-16,0 0-16,0-2 8,2 0 16,-2 2-48,0 0 72,2-2 8,0 0-16,0 0-16,0 0 48,0 0-72,-2 2 16,2 0 8,0-2 0,0 2-16,-2-2 0,2 0-16,0 0 32,0 0 40,0 0-48,0 0 16,0 0-48,4 0 72,0 0-88,0 0 80,-4 0-32,0 0 8,4 0 32,-4 0-16,5 0-16,-5 2 72,0-2-72,0 0-16,0 0 0,0 0 0,4 0-24,-4 0 40,0 0-24,0 0 48,0 3-16,0-3-40,0 0 32,0 0 32,0 0 8,0 0-48,0 0-56,0 2 112,0 0-32,-2-2-32,0 2 48,2-2-32,0 2 0,-2-2 0,2 0-16,0 0 16,-3 0-24,1 0 8,2 0-8,0 0 24,0 0 8,0 0 24,0 0-8,0 0-40,0 0-32,0-4 120,5 4-64,-1-4 8,-4 4-16,4 0 8,2 0-32,-2-5 16,-4 5 8,7 0-40,-1 0 48,-2 0 0,2 0-8,-6 0 0,6 0 0,11 0-8,-13 0 8,2 0 8,-6 0-8,17 0 24,-11 0-48,11 2 0,-11-2 24,-6 0 0,17 0 24,-11 0-32,13 0 48,-15 0-8,-4 0-32,19 0-64,-15 0 80,15 0-40,-15 0 8,-4 0 16,16 0 16,-11-4-8,13 4 8,-11-4-48,-7 4 32,22 0 0,-5-4 0,0 0 8,-1 4 16,-16 0-24,21 0 16,-2 0 8,2-4-24,-1 4 32,-20 0-32,23-5 8,0 5-24,2 0 0,2 0 8,-27 0 8,27 0 0,2 0 8,1 0 8,1 3-64,-31-3 48,31 2 0,0 2 16,2-2 16,1 0 0,-34-2-32,35 2 16,-2 0 0,3-2-8,-1 0-32,-35 0 24,38 0 24,-1 0-24,0 0 0,3-4 32,-40 4-32,42-4 0,-3 4-32,3-4 0,-3 4 8,-39 0 24,42-5-40,-3 1 48,3 0 8,-3 0-48,-39 4 32,42-4-16,0 0 8,-1 4 16,1-4 56,-42 4-64,44 0 16,-3 0-40,3-5 0,-3 5-56,-41 0 80,42-4-56,2 4 56,-3-4-8,3 4 64,-44 0-56,42 0 24,-1-4 8,1 4 16,2-4-48,-44 4 0,41-4 16,1 4 8,-1 0 8,1 0 0,-42 0-32,42-5 56,1 5-40,5-4-16,0 0 48,-48 4-48,52 0 8,-2-4 32,0 0-24,0 4 24,-50 0-40,48-4 8,-3 4-16,1-5 48,0 1-56,-46 4 16,46 0 32,-1-4-16,1 4 48,-2-4 16,-44 4-80,44 0 40,-1-4 56,1 0-48,2-1-8,-46 5-40,48 0 56,-1-4 0,3 4 16,2-4 8,-52 4-80,54 0 88,0 0-56,3 0 0,-1 0-8,-56 0-24,58 0 16,4 0 8,1 0 24,-1 0-16,-62 0-32,63 2 0,-3 0 72,-2 0 0,1 0-48,-59-2-24,56 0 64,0 0-80,0 3 8,0-1 16,-56-2-8,56 4-40,-4-2-16,0 0 48,0 0 8,-52-2 0,54 2 40,1 0 24,-1 0-24,2 0-64,-2-2 24,-54 0 0,56 2-24,0 1 24,2-3 32,-58 0-32,61 2 24,1 0 24,3-2-32,-3 2 8,-62-2-24,65 0 16,-3 2-8,5 0 16,1 0 16,-68-2-40,69 2 40,4 0-24,-5 0-80,3 2-16,0-2 24,-71-2 56,70 0-64,1 3 104,0-1-80,-4-2 40,-67 0 0,68 2 24,-3 0-16,-3 0 16,0-2 32,-62 0-56,63 2 24,1-2 8,-3 0 0,1 0 0,-62 0-32,58 0 16,3 0-16,1 0 32,-4 0-48,-58 0 16,59-4 48,-3 4-40,0 0 48,2 0-40,-58 0-16,56 0 40,-2 0 32,-2-6-48,0 1 88,-52 5-112,48-4 8,-2 0 32,0 4-8,-5-4-64,-41 4 32,44 0 16,-2-4-16,-3 0 0,1-1 40,-40 5-40,37 0 24,1-4-24,-3 0 32,0 0-24,-35 4-8,36-4 16,-3 0-8,-2 4 16,0-5-24,-31 5 0,30-4 24,-1 0-48,2 0 32,-4 0-8,-27 4 0,31-4 0,0 0 64,1 4-64,3-5 40,-35 5-40,35-4-24,1 4 24,-1-4-32,2 0 56,-37 4-24,38 0 8,1-6-16,-3 1 56,1 1-96,-37 4 48,36 0 56,1 0 0,0-4-56,1 4 48,-38 0-48,35 0 32,-1 0-32,-3 0 40,-2 0-32,-29 0-8,29-4-24,0 4 48,2-4-24,3 4 16,-34 0-16,33-4 0,2-1 40,5 5-16,-3 0 32,-37 0-56,42 0 0,-1 0-8,1-4 16,-2 0-8,-40 4 0,37 0 48,-4-4-56,-1 0 16,-5 4-32,-27 0 24,27-4-24,-2 0 40,-3-1-32,-3 1 40,-19 4-24,19-4 24,-13 0-24,17-2 24,-17 1-8,-6 5-16,19 0-16,-15 0 32,13-4-32,-17 4 16,6 0 32,0-6-32,1 2 40,11 0-16,-18 4-24,6-4 0,13 4 8,-13 0-16,19 0-8,-25 0 16,7 0 24,13 0-32,-3 0-16,0 2 0,-17-2 24,16 0-24,1 0 24,0 0 56,-11 0-56,-6 0 0,21 0 0,-17 0 16,2 0-56,0 0 64,-6 0-24,4 0 0,1 0-8,-1 0 32,-4 0-48,0 0 24,4 0 0,-4 0 24,0 0-72,0-4 56,0 4-8,0-5 0,0 5 16,0-4-8,0 4-8,-2-4 16,0 0-56,0 0 32,2 0 8,0 4 0,0-5 24,0 5 0,0-4 0,0 4-24,0 0-16,0 0 8,0 0-16,0 0-16,0 0 128,-2 0-192,-3 0 136,-1 2-32,-2 2 0,8-4 0,-19 7 0,3-1-24,-3 2 24,-4-1-48,23-7 48,-27 6-8,-4 10-8,-5-14-8,-5 7 64,41-9-40,-44 19-16,-6-13 8,-6 15-8,-6-5-16,62-16 32,-73 17-32,-6 2 8,-7-3-8,-5-10 88,91-6-56,-92 21-40,-3-12 0,-5-1-8,-4 11-56,104-19 104,-110 8-32,-7 0-8,-4 11 40,-3-13-16,124-6 16,-131 6-24,-3 1 24,-1-3 8,2-2-8,133-2 0,-133 4 24,4-2-80,-4 0 8,4-2 72,129 0-24,-127 0-8,2 2 24,9 0 0,1 1-64,115-3 48,-108 2-56,8 2-24,11 0-144,10 2-184,79-6 408,-67 8-624,9 1-232,6 7-209,8-9-335,44-7 1400,-37 18-1368,8-11-4970,29-7 6338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19:43.70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78 136 7529,'0'0'0,"-7"-19"344,-1 15 8,-13-19 160,15 17-48,-15 0-15,15-11-25,0 17-136,4-6 64,2 0 24,0 0 24,18-1-24,3 1 8,10 0-40,15 0-16,12 1-8,15 1-32,14 0-72,13 0 40,11 4-79,11 0 47,9 0 16,5 0-96,-136 0-144,139 2 136,5 4-16,1 3-56,1 7 16,4-12 8,1 3 0,3-1 16,7 0-16,-1 0-8,0 3-48,4-3-24,-2 0-16,3 11-16,1-11 16,-4 11 0,1-9 16,-1 9-8,-10-13 8,-4 2 16,-9 2-16,-139-8-8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0:04.84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0 138 6633,'0'0'0,"0"0"280,0 0-96,7-4 80,13 0 80,-20 4-344,7-4 416,13-1 16,-3 1-24,6 0-16,4 0-7,4 4-1,7-4 0,3 0 16,-41 4-400,46 0 408,8-5-24,6 5-56,9 0-40,-69 0-288,73-4 256,4 4-48,2 0 16,6 0-24,-85 0-200,87 0 176,7 0-32,2 0-8,4 0-16,-100 0-120,104 0 160,0 0 25,4 2 7,0-2-40,-108 0-152,114 2 160,1-2-80,-3 3 8,1-1 8,-113-2-96,110 0 40,2 0 32,-2 0-64,1 0 24,-111 0-32,110 0 56,0 0-16,-2 0 24,0 0-8,-108 0-56,111 0 48,-3 0-8,-2 0 40,0 0-8,-106 0-72,104 0 56,0 0-32,-2 0-48,2 0-16,-104 0 40,102 2 16,-2 0 24,0-2-24,2 0 40,-102 0-56,99 0 48,6 0-24,-4-4 32,3-1-40,-104 5-16,100-6 24,-2 2-24,-4 0 8,-5 4 8,-89 0-16,90 0-48,-5 0 32,-2 0-32,-2 0 24,-81 0 24,81 0 48,-2 0-24,3 0 64,-3 0-80,-79 0-8,79 0 0,2-4 0,-2 4-56,0-4 80,-79 4-24,75 0-16,0-5 8,-3 5 0,-1-4-24,-71 4 32,73 0-24,-4-4-8,-1 4 8,1 0 24,-69 0 0,66 0 0,1 0 8,0 0-8,-1 0 0,-66 0 0,69-4 0,4 4 0,-1 0-8,8 0 32,-80 0-24,81 0-24,0 0 24,2 0-16,-2 0-16,-81 0 32,81 0 0,0 0 16,1 0-32,-1 0 48,-81 0-32,79 0 24,-2-4-8,2 0 40,-2-1-40,-77 5-16,77 0 48,-2-4-24,-3 0 32,-1 0-16,-71 4-40,75-4 32,-4 0 40,1-1-32,1 1-24,-73 4-16,71-4 40,2 4-24,2-4-32,4 4 56,-79 0-40,81 0-24,0 0-64,2 4 104,5 0-24,1 3 16,-89-7-8,92 6 128,-1 0-144,1 0 16,-1-4-8,-91-2 8,92 2-32,-7 1 56,-4-3-24,-8 0 56,-73 0-56,67 0 40,-5 0 56,-4 0 40,-6-5-48,-52 5-88,48-4 128,-4 0-24,-7 0 8,-4-2 0,-33 6-112,30-5 104,-5-1-32,-5 2-24,-1 0 0,-19 4-48,6-4 0,17 4 8,-19 0-16,3 0-16,-7 0 24,6 0-40,-2 2-64,-4 0-40,0 0-64,0-2 208,-2 4-264,-17 2-80,0 1-168,-10 9-240,29-16 752,-37 7-1001,-11 9-399,-8-8-440,-9 13 151,65-21 1689,-68 9-5929,68-9 5929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0:07.38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21 178 6745,'0'0'0,"-2"-7"160,-2 1 40,-3-13 56,7 19-256,-2 0 264,-2-6 48,2 0-48,2 0-8,0 6-256,0-6 248,0-1-40,0 3 8,4-2-64,-4 6-152,4-6 145,3 1 23,9 5-56,-11-4-8,-5 4-104,20 0 88,-1 0 0,0 0 24,6 0 32,-25 0-144,27 0 200,2 0 8,4 0 24,5 2 8,-38-2-240,43 0 184,1 2 0,4 1-48,2-3-16,-50 0-120,50 0 160,4 0 16,4 0 8,2 0 64,-60 0-248,67 0 208,4 0-40,-1 0-8,3 0-24,-73 0-136,73 0 128,2 2-24,-2 2 8,4-2-56,-77-2-56,75 4 56,-1 2-8,1 1-72,-2 1 24,-73-8 0,75 6 24,0 2-16,0-1 32,-4-1 40,-71-6-80,70 4 72,1-4 56,0 0 33,4 0 31,-75 0-192,70 0 136,1-4 56,0 0 8,0 0 0,-71 4-200,68-5 248,5-1-48,0 2-24,0 0-32,-73 4-144,75-6 120,-1 1-16,5 1-56,-2 4 8,-77 0-56,77 0 64,-2 0-32,-2 0 24,-2 0-32,-71 0-24,68 2 24,1 3-16,0-1-40,-7 2 56,-62-6-24,65 2-48,-3 4 48,0-4 72,1 0-32,-63-2-40,62 2 104,1-2-24,-1 0 24,1 0-24,-63 0-80,62 0 136,2-4 32,7-2-48,2 2 48,-73 4-168,75-6 128,-2-1-24,-5-9-8,1 12 56,-69 4-152,67-7 80,1 1 64,3 0-48,0 0-56,-71 6-40,70-17 96,-1 17-96,-2 0 80,1-4 8,-68 4-88,67-4 72,-3 4 0,3 0-23,-3 0-41,-64 0-8,65 0 16,6 0-8,-3 0-8,1 2 16,-69-2-16,66 2 8,-3 0 8,-3-2-8,0 0-16,-60 0 8,61 0-16,1 0 8,3-4-16,-1 4-25,-64 0 49,65-6-48,-1 1 8,1 1 8,3 0 80,-68 4-48,69 0-16,2-4 32,-1 0-8,3 4-40,-73 0 32,73 0 8,4 0-16,2 0-8,2 0 32,-81 0-16,79 0 8,-2 0-16,0 0-32,0 2-8,-77-2 48,77 0-48,-2 0 0,0 0 40,-6 0 32,-69 0-24,68 0 8,1 0 88,-3 0-32,-1 0-32,-65 0-32,64-4 72,-1 0-31,-1 4-9,1-5 8,-63 5-40,66 0-16,3-4 56,2 0-16,1 4-40,-72 0 16,71 0 40,2 0-32,2 0 8,-2 0-32,-73 0 16,72-4-8,-3 4-8,-4 0 16,1 0 40,-66 0-40,63 0 8,-1 0 8,-4 0 0,-2 2 32,-56-2-48,54 2 24,1-2-16,-3 2 8,-3 0-56,-49-2 40,48 2-8,0 0 8,-4 0 8,0 3 16,-44-5-24,37 4 16,-4 0-8,-2 0-16,-1-2 32,-30-2-24,25 4 8,-5-2-32,-13 3 40,13-3-64,-20-2 48,0 2-16,5 0-16,-1 2-32,-4 0 24,0-4 40,0 4-32,-4-2 40,-3 3-8,-11-1 24,18-4-24,-7 6-8,-13 0-8,11-2 16,-14 3-24,23-7 24,-16 6 0,-3-2-24,0 2 0,-2 0 40,21-6-16,-20 7-48,-3-3 32,-2 0-17,-2-2-15,27-2 48,-31 4-48,-1-2 8,-3 2 16,-2-1 0,37-3 24,-44 2-32,-2 2 16,-6 0 8,-6 0-8,58-4 16,-63 2 0,-7 2-48,-7 1-8,-9-1 8,86-4 48,-93 2-72,-9 2 8,-10 0 40,-7-2 0,119-2 24,-133 0-8,-4 0-32,-7 0 8,-4 0-40,148 0 72,-149 0-32,-8 0-16,-3 0 32,-2 0 40,162 0-24,-166 0-48,3 0 24,-1 0-48,2 0 8,162 0 64,-160 2-72,-3 0 8,1 5 56,2-3-48,160-4 56,-158 4-16,0 0-72,2 2 40,2 1-16,154-7 64,-154 8-64,0 9 16,4-9-48,2 11-8,148-19 104,-143 16-64,8 1-8,1-9-32,10 17 16,124-25 88,-119 19-104,9-3-8,12 1 32,7-9 32,91-8 48,-88 19-96,11-15 48,2 3 16,9-1 64,66-6-32,-63 6 32,7 0-8,10-2 24,5-1-96,41-3 48,-33 0 48,3 0-48,10 2-16,11-2 16,9 0 0,-6 2-16,2-2-32,4 0-16,0 2 16,0-2 48,19 0-80,3 2 24,10 0 0,5 0-32,-37-2 88,46 2-96,8 0-48,8 0-88,7-2 0,-69 0 232,77 2-200,10 0-16,7 0-8,10 1-161,-104-3 385,110 2-504,9 2-304,4 2-536,3 0-440,-126-6 1784,136 9-6282,-136-9 6282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0:09.01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1 295 5793,'0'0'0,"23"-4"144,2 4-88,8-6 8,0 2-16,3-2 48,1-1 96,7 1 48,8 0 72,2 0 8,4-1 0,7 1 40,1 0-8,5 2 24,6 0-64,4 0-32,2-1-15,2 5-57,7-4 24,-3 4-56,1 0-40,-90 0-136,85 0 104,-4 0-48,-2 2 0,0 2-48,-2 3 8,-2-3-16,-2 0 24,0 0 0,-73-4-24,73 2 40,0-2 0,-1 0-16,1 0 40,-73 0-64,75 0 24,0 0 16,2 0-8,6-4-8,-83 4-24,81 0 24,5 0 16,-3 0-16,2 0 0,-85 0-24,85 0 32,3 0-32,-3 0 8,2 0-8,-87 0 0,86 0 8,-3 2 8,2 0-16,-4 0 40,-81-2-40,83 0 8,-3 0 40,-1 2-8,-2-2-32,-77 0-8,74 0 0,1 0-8,-6 0 32,2 0 24,-71 0-48,66 0 48,3 2 8,-3-2-16,-1 3-24,-65-3-16,64 0 0,-1 0 16,-3 0-8,-2 0 40,-58 0-48,59-5 56,-1 1-8,-2 0 16,-2-2-32,-54 6-32,54-4 40,0-3 8,3 3-16,3 0 16,-60 4-48,60-4 40,3 0-8,-1 0 32,-4-1 8,-58 5-72,61 0 80,-1-4 40,0-2 16,3 2 40,-63 4-176,64-6 176,1 1-24,1-1-16,1 0-40,-67 6-96,68-6 112,3 2 0,2-1 32,-2 1-32,-71 4-112,70 0 160,1 0-16,-2-4-32,2 0 25,-71 4-137,68-4 104,-1 0 40,-1-1-8,-1 1 24,-65 4-160,62-4 120,3-2-16,-1 2-8,3-2-40,-67 6-56,68 0 64,3-5-48,4 5 16,-2 0-56,-73 0 24,77-4 8,0 4 24,0 0-16,-2 0 16,-75 0-32,77 2 24,-3 0-16,6 0-8,-1 1 0,-79-3 0,79 2-8,0 2-16,-4-2 8,2 2 0,-77-4 16,74 4 16,3 0-16,0 0-8,-2 1 32,-75-5-24,75 2-24,0 0 56,-4 0-32,2 0 0,-73-2 0,70 2-24,-1 0 16,-2 0 16,-1 0-8,-66-2 0,71 0 16,0 0-48,1 2 16,1-2-16,-73 0 32,69 2-8,2-2 32,-3 0-40,1 0 8,-69 0 8,68 0 8,1 0-48,-4 3 24,-1-3 8,-64 0 8,63 0-40,-3 2 72,0-2-16,-2 2 8,-58-2-24,59 0 16,-3 0-16,-4 0 8,-2 0 0,-50 0-8,48 0 32,-1 0 16,3 0-16,2-4-8,-52 4-24,52 0 40,-2-5-24,0 5 0,-4-4 8,-46 4-24,46-6 8,0 2 16,-1 0-24,3-3 32,-48 7-32,48-4 16,2-2-8,-2 2 16,4 0-72,-52 4 48,52-4 0,0 4-8,4-5-8,-2 5 64,-54 0-48,56 0-24,0 0 24,-4 0 48,-2 0-48,-50 0 0,46 0 40,-4 0-16,-3 0 8,-3 0 24,-36 0-56,35 0 8,-2 0 48,-2 0 0,5-4-32,1 0 80,-37 4-104,38-4 8,1 4 0,3-4 16,-3 0-32,-39 4 8,42-5 8,0 1 8,-3 0-16,3 0-16,-42 4 16,41-4 16,1 0-16,4-1 8,-1 1 0,-45 4-8,48-6-16,0 2-24,-4 0 0,-3 4 8,-41 0 32,38-4 8,-3 4 16,-4 0 0,-1 0-16,-30 0-8,22 0 24,-1 0-48,-4-5 16,-11 1 24,-6 4-16,21 0 16,-17 0 16,13 0-8,-11 0-16,-6 0-8,23 0 0,-4 0 16,1 0 0,1 0-32,-21 0 16,23-4 0,-2 4-16,2 0 16,-2 0 16,-21 0-16,22 0 16,3 0 0,4 2-32,1 2 32,-30-4-16,31 7 0,0-1-16,0 0 8,0 0-48,-31-6 56,32 7 0,-5-1 0,0 0 0,-2-2-8,-25-4 8,23 4-40,-1-2-16,1 0-8,-2 1 32,-21-3 32,21 0-88,0 0-32,-3 0-48,1 0-80,-19 0 248,19 0-488,-2 0-257,-1 0-327,-10 0-352,-6 0 1424,7 0-1808,-3 0 111,-4 0-3688,0 0 5385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0:10.96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0 202 5705,'0'0'0,"44"0"1184,-44 0-1184,62-4 512,19-2 128,-2 2-8,-2 4-24,-77 0-608,79-5 537,7 5-17,3-4-56,5 4-56,-94 0-408,95-4 360,5 4-64,0 0 0,2 0-112,-102 0-184,100-4 200,0 0-56,0 0-32,-3-1 40,-97 5-152,98-4 96,0 0 56,-2-2 32,-1 2 24,-95 4-208,96-4 240,0-1-48,-3 1 1,5 4-57,-98 0-136,98 0 96,-2-4 0,1 4-32,-3 0 16,-94 0-80,96 0 40,1-4 0,-1 4-40,2-4 16,-98 4-16,98 0 32,-3 0 16,1 0 32,-2 0-40,-94 0-40,95 0 48,-1 0-16,0-4-16,-1 4 0,-93 0-16,90 0 32,-7 0 8,-2 0-16,0 0 72,-81 0-96,79 0 0,-2 0 32,0 0 16,-2 0-96,-75 0 48,75 0 88,-2 0-72,2 0 40,-5 0 16,-70 0-72,73 0 32,-2 0 48,2 0-48,-3 0 24,-1 0-40,-69 0-16,67 0 0,-7 0 16,-2 0-16,0 0 32,-58 0-32,57 0 16,-1 0-16,0 0-24,-2 0 16,-54 0 8,54 0-32,0 0-24,0 0 40,2 0-24,-56 0 40,57 0 0,-1 0 8,0 0-8,2 2 8,-58-2-8,56 0 16,-2 2-16,0 0 32,1 0-32,-55-2 0,54 2 0,0-2 32,2 2-16,-4-2 0,-52 0-16,52 2 24,0-2-32,-2 0-16,4 2-24,-54-2 48,54 0 16,0 2-8,2 0-8,-2 0 32,-54-2-32,57 3 16,-3-3-8,-2 0 24,0 0 16,-52 0-48,52 0 24,0 0-40,-2 0 72,-1 0-88,-49 0 32,50 0 8,-4 0-8,0 0-40,-4-5 48,-42 5-8,41 0 32,1-4 72,1 0-80,1 4 16,-44 0-40,46-4-8,0 0-16,-3 0 16,1 4 8,-44 0 0,46 0 24,-3-5-16,3 5 40,-2-4-64,-44 4 16,48 0 0,-2-4-8,-1 0 16,3 4 8,-48 0-16,46 0-24,2 0 8,-2 0 8,1-4 32,-47 4-24,48 0 24,2 0 32,4 0-48,-2-4 0,-52 4-8,54 0 24,0 0-32,0 0 40,5-5 0,-59 5-32,56 0 56,2-4-32,2 4-8,1-4-16,-61 4 0,60-4 56,0 4-40,-1-4 24,-1 4-8,-58 0-32,58 0 8,0 0 32,3-4 24,-1 4-24,-60 0-40,63-5 32,-5 5 16,0 0-8,2 0 56,-60 0-96,57 0 56,3 3-24,-4-3-40,0 0 32,-56 0-24,58 2 24,-3-2 56,1 0-24,2 0-32,-58 0-24,62 0 80,5 0-72,-1 0 120,1 0-80,-67 0-48,65 0-24,-5 2 88,2 0-88,1-2 32,-63 0-8,64 2 72,1-2-24,-3 0-24,0 2 64,-62-2-88,59 0 24,-3 2 16,-2-2 8,-2 0 8,-52 0-56,50 0 72,0 0-16,-4 2 16,-3-2 16,-43 0-88,44 0 104,-5 0-8,1 0 0,-5-4-32,-35 4-64,36-4 104,-5 0-15,0-3-57,0 3 32,-31 4-64,27-4-16,0 0 16,-2 0 16,-6 0 80,-19 4-96,17-5 48,-11 1-48,13 0 48,-13 0-104,-6 4 56,19-4 8,-15 0 16,12 4-8,-16 0-8,0 0-8,7-5 16,-1 5 8,-2-4 0,0 4-40,-4 0 16,0 0 16,4 0-56,-4 0 16,0 2-64,0-2 88,0 2-32,0 3 8,0-3-48,0 2 96,0-4-24,-2 2-72,-2 2 23,-2 0 9,2-2-16,4-2 56,-6 7-48,1-1-16,1 0 40,2-4-8,2-2 32,-2 2 0,0 2-64,2-2 32,0 3 16,0-5 16,0 4-32,4-2 40,0 0-32,3 0 48,-7-2-24,6 2-8,10-2 8,-11 0 0,1 0-40,-6 0 40,6 0-24,11 0 16,-13 0 32,2 0 0,-6 0-24,17 0 48,-13-4-24,2 4-24,15-4-16,-21 4 16,4 0 40,2-4-88,15 4 32,-17-5-32,-4 5 48,7 0-192,-1 0 56,0 0-200,11 0-256,-17 0 592,0 0-872,4 0-352,-4 3-409,0 1-623,0-4 2256,0 6-3905,-6 0-1304,6-6 5209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0:14.99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2 286 4793,'0'0'0,"0"-4"2584,-2 0-2544,2-1-16,0-1-32,0 0 0,0 0 8,6-1 16,-6 7-16,17-4 24,-13 0-16,2 4 8,15-4-32,-21 4 16,4 0 8,13-4 16,-13 0 0,2-1 24,-6 5-48,7-4 24,-3 4 8,0-4 32,0 4-8,-4 0-56,0 0 72,0 0-48,0 0 8,0 0 8,0 0-208,0 0 384,0 0-176,-2 0-24,0 0-56,2 0 40,-6 0-8,-1 0 8,1 2 32,0 0 8,6-2-40,-6 2 32,-1 0-8,3 1-24,-2 1 32,6-4-32,-4 2 16,2 2-8,0-2 8,0 2 0,2-4-16,-2 2 8,2 0 0,0 2 8,0-1-16,0-3 0,0 2 8,0 2 16,0-2 8,4 4 0,-4-6-32,4 2 64,2 0-16,0 0-24,1 0 24,-7-2-48,16 5 8,-12-3 48,3 0 32,9 0 0,-16-2-88,4 2 64,15 0 0,-13 2-8,19-2-24,-25-2-32,21 4 64,0-2 8,2 1 8,4-1 8,-27-2-88,29 2 97,6 0-25,1 0 16,1 0 32,-37-2-120,42 0 112,4 0 8,1 0-24,8 0-16,-55 0-80,58 0 120,0-4-56,4 0 56,3-1 0,-65 5-120,64-4 128,3-2 88,4 0-16,-1 0 16,-70 6-216,71-7 224,2 1 16,-2 0-40,2 0-48,-73 6-152,72-7 120,1 1-24,0 0-16,-4 2 8,-69 4-88,70-6 56,1 1-24,2 1-24,2 0 32,-75 4-40,75 0-24,0 0 24,2 0 24,-1 0-48,-76 0 24,80 0 40,3 0-16,0 0-24,2 0 24,-85 0-24,90-4 40,-1 4-24,5 0 16,-3-4 0,-91 4-32,88 0 40,-1-4 8,-2 4 24,1-5 48,-86 5-120,81-4 152,-2 0 32,0 0 56,-2 4-40,-77 0-200,79-4 200,-2 4-31,-2 0-73,0 0 8,-75 0-104,72 0 72,3 0-8,0 0 0,0 0-64,-75 0 0,73 0 48,0 0-16,0 0-32,1 0 104,-74 0-104,79 0 24,3 0-40,1 0 48,2 0-72,-85 0 40,83 2 24,3-2 8,-1 0-16,-2 2 40,-83-2-56,83 0 64,-2 0 56,1 0 8,-3 0 40,-79 0-168,79 0 152,-4 0-8,-3 0 8,3 0-40,-75 0-112,77-4 152,2-3-40,-2 1-56,2 0 32,-79 6-88,81-4 8,1 0 16,-1 0 24,2-1-40,-83 5-8,79 0 32,2 0 8,4 0-40,-1 0 0,-84 0 0,87 0 0,0 0-24,-3 2 0,1 3 24,-85-5 0,83 6-48,2 0 72,1-2-24,-3 0 0,-83-4 0,83 2 16,-2 1 24,4-1 16,1 0-8,-86-2-48,83 0 56,-2 0-64,2 0 32,0 0 16,-83 0-40,82 0 40,-1 0-8,-4 0 0,-2-4 8,-75 4-40,77 0 112,0-5-80,0 1 64,-3-2-64,-74 6-32,73-6 24,-2 2 24,0-1-24,-3 5 8,-68 0-32,69-4 0,0 0 32,-3 0-8,3-2 16,-69 6-40,68-4 32,1-1 16,0 1 8,-5 0 24,-64 4-80,61-6 120,-5 0 0,0-11-24,-2 13-16,-54 4-80,52-4 96,-2-1-24,-2-1 96,-2 2-64,-46 4-104,41-4 112,1 0-56,-3 0-56,1-3 40,-40 7-40,39-6-16,1 2 32,-3 0-16,1 4 8,-38 0-8,37 0 64,1-4-31,1 4-17,-1-5-16,-38 5 0,39 0-16,1-4 16,-5 4 40,2 0-16,1-4 24,-38 4-48,33 0 48,3 0-24,-3-4-16,-2 4-8,-31 0 0,29 0 32,0-4-64,-4 4 72,2 0-24,-27 0-16,27 0 0,0 0 8,3 0 56,1 0-80,-31 0 16,33 0 40,2 0-32,5 0-104,-1 2 112,-39-2-16,44 2-24,-4 2 56,1 2-16,3-1-32,-44-5 16,42 4-32,1-2-8,-1 2 40,2-2-40,-44-2 40,41 6 0,3-4 0,-1 3 16,1-3 32,-44-2-48,44 4-8,0 0 32,-5 0 8,-4-2-8,-35-2-24,34 2 16,-7-2-32,-4 0 56,-3 0-56,-20 0 16,17 0 24,-11 0 24,15 0-72,-17 0 24,-4 0 0,7 2 24,9-2-104,-16 2 128,4 0-96,-4-2 48,0 3-48,4-1 24,-4 0-16,0 0-24,0-2 64,5 2 40,-5 2 72,4 2-152,0 1 128,-4-7-88,6 6-40,11 0-72,-13 0 80,13 3-56,-17-9 88,4 8-80,15-2-9,-15 2 33,2-1 8,-6-7 48,6 6-24,-2-2 32,1-2-16,-1 0 16,-4-2-8,4 2 16,0 5-16,0-5-16,2 2-40,-6-4 56,5 2-160,1 0-136,-2 0-168,0 0-208,-4-2 672,4 4-832,3-2-224,-1 3-273,0 1-111,-6-6 1440,6 6-1560,11 0 151,-13 1 345,2-1-4161,-6-6 5225,0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0:16.36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8 179 6353,'0'0'0,"-2"-4"88,0 4-56,-2-4 16,4 0 24,0 4-72,0 0 48,0 0 8,6 0 24,13 0 16,-19 0-96,17 0 152,6 0 40,6 2 40,4 0 80,-33-2-312,40 2 344,5 0 16,5 0-8,6 0-32,-56-2-320,65 2 305,4 0 31,7 1 8,4-1 0,-80-2-344,83 2 368,8 0 32,7-2 8,6 0-16,-104 0-392,112 0 360,5 0-64,6 0-16,1 0 8,-124 0-288,131 0 272,3 0-16,-1 0 33,2 2-9,-135-2-280,135 0 344,0 0-64,3 0 16,-1 0 0,-137 0-296,133 0 264,0 0 16,-6-4 0,-4 0-8,-123 4-272,121-5 176,-9 1 64,-6 0-88,-6 4-8,-100 0-144,91-4 112,-5 4-32,-7-4 16,-6 4-56,-73 0-40,68 0 72,-3 0-32,-1 0-16,-4 0 0,-60 0-24,59 0 24,-3 0-16,-4 2 48,0 0-16,-52-2-40,52 2-16,-2 2 64,0 0-56,-2 0-80,-48-4 88,47 5 0,-1-1-16,-4-2 16,-1 0 40,-41-2-40,42 0 16,-2 0-32,-1 0 32,-1 0-8,-38 0-8,35 0 48,2 0 24,-1 0-56,-1-4 32,-35 4-48,38-4 32,-1 4-16,0-5 32,3 5-88,-40 0 40,37 0-8,5 0 32,0 0 32,-1-4-8,-41 4-48,44 0 40,-3 0-16,1-4-72,0 4 0,-42 0 48,41-4-16,-1 0 80,4 0-56,-3-1 32,1 1-16,-42 4-24,43-4-24,3-2 56,0-11 8,0 17-16,-46 0-24,48-6 72,-5 0 24,1 0-23,-2-1-17,-42 7-56,43-6 64,3 0-16,4 0 48,2-1-8,-52 7-88,56-6 24,0 0-40,2 2 8,-58 4 8,61-4-40,-1 4 104,5-5-64,1-1 24,1 2 40,-67 4-64,66-4-32,-3 4 88,1 0-8,-3 0-48,-61 0 0,62 0 8,5 0 72,-3 0-80,3-4 48,-67 4-48,66-4 0,-6 4-24,1-5 24,-1 5 0,-60 0 0,60-4 24,3 0-40,-1 4 16,1-4-48,-63 4 48,62 0 40,5-4-64,-3 0 56,5-1 56,-69 5-88,66 0 8,3 0 32,-2 0-16,-1 0-24,-66 0 0,67 0 24,3 0-48,-1 0 48,2 0-96,-71 0 72,71 0-24,-5 2 8,-1 1 8,1 1 32,-66-4-24,63 4 0,1 0 24,-4 0-8,-3 0 8,-57-4-24,56 7 0,-6-5-16,-2 2 8,-3 0 16,-45-4-8,40 6 16,-5-2 8,-6-2-24,-6 3-16,-23-5 16,17 4-64,-13 2-216,-4-2-281,0 0-415,0-4 976,-17 7-1536,-10-3-432,-12 2-313,-13 0-79,52-6 2360,-67 2-1833,-12 0-3432,79-2 5265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2:12.62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1 107 6297,'0'0'0,"0"0"88,0 0-88,0 0 80,0 0-8,0 0 16,0 0 32,0 0 80,6-6 80,0 1 96,1 1 64,-7 4-440,6-6 448,10 0 0,-16 2-15,7 0-41,-7 4-392,4-5 336,2 1-72,-2 0-64,2 4-72,-6 0-128,7-4 112,-1 4-24,0 0-24,11 0-16,-17 0-48,4 0 24,13 0 16,-11 2 8,13 4-16,-19-6-32,16 6 48,3 1 16,2-1 24,4 0 32,-25-6-120,23 6 152,4 1 32,2-1 16,2 0 72,-31-6-272,37 6 312,3 1 24,4-3 48,1-2-16,-45-2-368,52 2 385,3-2 7,3 0-40,2 0 8,-60 0-360,60 0 368,5-4-40,1 0-16,1-1-56,-67 5-256,65-4 208,1 0-24,-1 4-24,-1-4-56,-64 4-104,69 0 48,-1 0 8,-1 0-24,0 0 0,-67 0-32,62 0 88,-2-4-48,1 4 0,-3-4-8,-58 4-32,60 0 16,-4 0-8,0-5-8,-1 5 16,-55 0-16,52-4-48,0 0 80,0 0 40,-2-13 8,-50 17-80,52-4 200,-3-2-48,-1 0 32,0-1-32,-48 7-152,42-16 136,-1 16-32,-5-6 16,-1-1-23,-4 1-1,-31 6-96,29-4 104,-4 0-8,0 4-16,-25 0-80,23 0 136,-4 0-56,-2 0-32,-11 0 0,-6 0-48,21 0-16,-17 0 56,12 2 0,-11 2 8,-5-4-48,6 2 24,10 4-16,-11-4 16,11 1-32,-12-1 48,-4-2-40,7 2 56,11 0-40,-13 0 32,13 2-8,-18-4-40,7 2 0,11 0 8,-12 2 16,11-2-24,-17-2 0,4 2 56,15 1-24,-15-3 24,15 0 16,-19 0-72,6 2 88,13 0 8,-13 0-32,13 0 16,-19-2-80,6 2 72,15 0 8,-15 0 8,17 0 24,-23-2-112,17 0 120,-11 0-8,17 0-32,-17 0 8,-6 0-88,21 0 88,-15 0-8,15 0 56,-15 0-64,-6 0-72,23 0 72,-17 0-40,19 0-72,-19 0 64,-6 0-24,21 0 16,-15-4 16,17 4 24,-16 0-40,-7 0-16,20-4 24,-13 4-24,13-4-24,-13 4-8,-7 0 32,20 0-48,-13-4 24,11-1 24,-13 1-32,-5 4 32,18 0 0,-14 0 0,15 0-24,-15-4 8,-4 4 16,19 0-88,-13 0-192,19 0-272,-8 0-480,-17 0 1032,19 0-1681,1 0-863,1 0-561,2-4 361,-23 4 2744,27-4-6514,-27 4 6514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0:17.52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121 379 7593,'0'0'0,"-25"-4"288,4-3-8,21 7-280,-25-16 256,5 16-48,13-7 0,-1-9 24,8 16-232,-6-4 192,0-3 25,3 1-49,3-13 24,0 19-192,0 0 240,0-6 56,17-13 112,-11 15 80,-6 4-488,25-6 552,-2-15-8,6 17-8,7-15-80,-36 19-456,37-4 424,5-2-47,4-11-65,1 17-48,-47 0-264,54-6 160,7 2 48,3 4-48,7 0-40,-71 0-120,75 2 208,6 0-128,6 2 0,7 3 64,-94-7-144,102 6 96,8-2 32,7 0 24,10-2-32,-127-2-120,133 2 120,8 0-40,5 0 0,1 0 0,-147-2-80,152 3 136,4-1-40,2 0-32,5 0 8,-163-2-72,166 2-8,1-2 96,3 0-40,1 0 32,-171 0-80,172-4 72,5 0-16,-2-1 72,2-1 16,-177 6-144,172-6 144,-3 0 16,-3-11-16,-10 13-72,-156 4-72,150-19 160,-8 15-32,-9-15 40,-6 19 49,-127 0-217,116-16 184,-6 9-32,-10-13 32,-8 13-64,-92 7-120,79-18 152,-8 13 32,-11-11-80,-8 12-8,-52 4-96,44-17 112,-9 13-64,-8 0 16,-6-3 112,-21 7-176,6-4 56,0 4 32,0-4-40,-1 4-96,-5 0 88,0 0-40,0 0-40,0 0 80,-2 2-32,2-2-8,-3 4-8,-3 3-8,0-1-56,0 2-8,6-8 80,-6 9-104,1-1 40,1 0-56,2 0-72,0 9-96,2-17 288,0 6-328,0 15-112,0-15-73,0 11-23,0-17 536,0 6-672,4 13-16,0-13-144,1 13-192,-5-19 1024,4 6-1185,0 13-159,2-13-96,15 13 80,-21-19 1360,6 6-1161,19 13 297,-4-13 304,8 2-3825,-29-8 4385,0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0:20.91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1 546 6689,'0'0'0,"22"-6"480,8-17 128,7 4 136,7-2 48,-5 5 1,-39 16-793,48-19 736,4 2-56,6-2-80,5 1-72,-63 18-528,64-19 464,3-2-40,-1 2-48,-1 3-79,-65 16-297,66-19 288,-1 2-56,-3 11-16,3-12 8,-65 18-224,62-5 152,-1-1-32,1 0 16,0 2-24,-62 4-112,65-4 128,1 4 8,3 0-8,2 0-8,-71 0-120,71 0 136,5 0 32,6 0-16,1 0-8,-83 0-144,89 0 152,1 0-16,-1 0 24,3 0-16,-92 0-144,93 0 128,5 2-56,0 0-16,2-2 0,-100 0-56,100 2 72,1-2 48,4 0-24,-1 0 24,-104 0-120,106-4 104,-2-1-8,-7 1 16,-1 0-8,-2 0-32,-94 4-72,89 0 113,3-4-41,-5 4 32,3 0 24,-90 0-128,89-4 96,0 0 0,3-1-24,-92 5-72,91-4 88,3 0 0,4 4-16,4-4 0,2 4-16,-104 0-56,108-4 48,2 4-16,5-4 0,5-1-64,-120 5 32,125-4 40,2 0-40,2-2 104,2 0-8,-131 6-96,133-19 24,0 13 48,-2-1-80,-4-9 16,-127 16-8,121-4 16,-3-3-16,-1 1 16,-1-11-8,-116 17-8,117-4 40,-1-2 32,-1-15-16,3 21 16,-118 0-72,113-6 64,1-11-40,-6 17 40,-2-6-48,-106 6-16,104-4 32,-4 0 32,2 4-24,-2 0 48,-100 0-88,102 0 24,0 2 32,-2 2-48,2 2 24,-102-6-32,102 9 8,2 7 8,0-10-32,-2 11-8,-102-17 24,102 6 16,0 13-48,-1-13 96,1 3 16,-102-9-80,104 6 40,-2 0 24,0 0-40,0-4-24,-102-2 0,98 3 40,2-1-40,-7 2 8,1 2-56,-94-6 48,92 6-16,-9-4 72,-2 2-80,-2-1 32,-79-3-8,77 2 0,-4 0-8,0-2-8,-5 2 56,-68-2-40,67 2 8,-5 4 8,1 2 8,-1 1-8,-62-9-16,58 6 0,1 0 24,-1-4 16,0 3-64,-58-5 24,60 4 32,5-2-56,-3-2 40,3 0-8,-65 0-8,58 0 0,-2 0 0,-2 0-24,-4 0 24,-50 0 0,48 0 0,-2 0 16,-5 0-16,-1 0-24,-40 0 24,35-4 8,-1 4 8,-5 0-8,-2 0 24,-27 0-32,20 0-32,-3 0 24,-11 0-8,1 0-32,-7 0 48,4 0-24,-4 0-32,0 2 16,0 0 40,0-2 0,-9 2-8,-16 4 16,-4-2-8,-8 2-24,37-6 24,-48 5-40,-10-3-24,-13-2-48,-8 0 32,79 0 80,-94 0-88,-14 0-72,-12-4-8,-11-13-56,131 17 224,-142-4-192,-8-13-8,-14 13-8,-9-13 24,173 17 184,-179-4-200,-10-2 32,0 0 0,0-11-65,189 17 233,-194-4-216,1 0-56,-1 0 56,-1 4 48,195 0 168,-200 0-192,4-5 40,-1 5-16,-5 0-16,202 0 184,-196 2-160,-1 5-24,5-1 40,-1 0-8,193-6 152,-189 8-136,-3 9 40,1-9-8,4 11 40,187-19 64,-186 19-72,1-2 16,2-9 0,4 17-56,179-25 112,-174 21-104,1-5-88,11 1 104,4-11 24,158-6 64,-146 19-32,9-13 56,12 0-40,8 1 8,117-7 8,-110 2-8,8 0 16,11-2-16,7 0-8,84 0 16,-74 0-8,7-6 0,5-1 8,7 1 0,55 6 0,-47-4 0,5-2-16,5 1-8,7 1 16,30 4 8,-22 0-32,5 0-24,13 0-32,2 2 8,2-2 80,0 5-88,4 3 32,15 0 24,1 1 0,-20-9 32,27 16 0,11-10 16,10 15-8,8-12 24,-56-9-32,69 18 0,8-12 24,12 11-24,11-11 8,-100-6-8,110 9-8,9-1-24,10 0 32,6-1-48,-135-7 48,137 6-32,7-4 0,3-2 0,3 0 48,-150 0-16,148 0 0,4-4 40,-5-2-16,-1-1-8,-146 7-16,146-6 24,-7-11 0,0 13 56,-3-2 32,-136 6-112,137-6 120,-2-1 40,-2 1-8,2 0-24,-135 6-128,134-4 80,-5 0-16,0 4-16,-5-4-40,-124 4-8,123-5 56,0 5-24,-3 0 8,-3 0 0,-117 0-40,116 0 64,-1 0-16,-5 0-16,-2 0-16,-108 0-16,104 0 32,-4 0 24,-2 0 40,-2 0 120,-96 0-216,91 0 248,1 0 88,-7 0 32,-2 0 16,-83 0-384,81-4 416,-4 0-80,-2 4 1,0-4-41,-75 4-296,73-4 272,0 0 24,0 4-16,-1-5-16,-72 5-264,73 0 264,-6-4-24,-3 0-48,-1 0-48,-63 4-144,62 0 128,-2 0-64,-1 0 0,-1 0-40,-58 0-24,56 0 0,2 0 16,-2 0-16,3 2 24,-59-2-24,60 2 16,2 2 48,3 0-56,-1 1 32,-64-5-40,67 4-8,0 0-8,3 0 16,1 2-16,-71-6 16,73 4 40,0 1-64,-5-3 24,1 2-40,-69-4 40,71 2 0,-5 0 16,3 0-32,-3 0 80,-66-2-64,65 2-40,-1 0 32,-1 0-8,-3-2-24,-60 0 40,60 2 32,1-2-8,-1 0-16,0 0 8,-60 0-16,61-4 16,-1 0-16,-2 4 24,7 0 24,-65 0-48,64 0 0,1-4 16,-1 0-32,1 4-32,-65 0 48,64-4-16,3 0 32,-1-1-32,3-1 48,-69 6-32,69-6 0,-3 0-16,1-1 16,-3 3 24,-64 4-24,65-6 0,1 0 24,-1-13-32,-3 15-16,-62 4 24,63-6 0,-3-11 8,-2 17 16,1-4 8,-59 4-32,60-4 8,0 0-16,0-3-8,1 3 16,-61 4 0,60-4-80,-2 0 56,3 0 40,-3-1-32,-58 5 16,58 0 56,0-4-24,-1 4-40,-1-4-48,-56 4 56,52 0 0,2-4-8,0 0-48,0 4 112,-54 0-56,54-4-16,-2 0-8,-2-1 32,-2 5-32,-48 0 24,48 0 0,-2 0 0,1 0 24,-1-6-24,-46 6 0,50-4 16,0 0 8,0 0-48,0 4 40,-50 0-16,48 0 8,0 0-8,-3 0 40,3 0-24,-48 0-16,44 0 8,2 0-40,-1-5 16,1 5 32,-46 0-16,48-4-32,-4 0 48,1 4-80,1-4-16,-46 4 80,44-4-40,0 0 0,1 4 40,1-4-24,0 4 24,-46 0 0,46-5 0,-3 5 24,3-4-24,-4 0 32,-42 4-32,39 0 0,1-4 0,-1 0 8,1 0-8,-40 4 0,37-5 16,5 1-16,-1 0 0,3 4-24,-44 0 24,44-4 8,-3 0-16,3 0 8,-4 4 24,-40 0-24,43-5-16,-3 1 56,1 0 0,1 0-56,-42 4 16,42-4-8,-1 4-8,1-4 8,2-1 16,-44 5-8,41-4-8,3 0-32,0 0 8,1 4-32,-45 0 64,46-4 16,2 0 0,4 4-48,-2-5 24,-50 5 8,52 0-16,0 0-24,-2 0 72,2 0-8,-52 0-24,52 0 8,0 0 8,2 0 8,2 0-32,-56 0 8,56 0-40,0 0 24,-2 0 8,-2 0-24,-52 0 32,52 0 16,3 0-40,-3 0-16,2 0 16,-54 0 24,56-4-24,-2 4 8,0 0 16,0 0-16,-54 0 16,54 0-8,4 0-8,-1 0-24,-1 0 16,-56 0 24,58 0-8,-2 0 8,0 0 0,1 2-16,-57-2 16,54 2-16,-2 1 8,0-3-16,2 2 32,-54-2-8,52 4-8,-2-2 16,0 2 8,-3-2 8,-47-2-24,46 0 0,0 0 0,0 0-40,-3 0 16,-43 0 24,44 0 16,0 0-48,-3 2 64,1-2-88,-42 0 56,39 2 0,1-2-40,0 2 8,-1-2 16,-39 0 16,42 0-40,1 0 40,3 0 0,4 0 0,-50 0 0,48 0 0,0 2 0,2 1 16,-2-1-8,-48-2-8,47 2 0,-1 0 32,2 0-24,-2-2-48,-46 0 40,48 2 0,-3 0-8,3-2-8,-2 0 40,-46 0-24,46 0 40,-3 0-48,-1 0 16,-2 0-32,-40 0 24,41 0 24,1 0-24,-1 0 24,1 0-24,-42 0 0,39 0-48,1 0 64,2 0-48,-3 2 0,-39-2 32,40 2-56,-1-2-8,-1 2 16,-1-2 48,-37 0 0,38 4 0,-3 1 0,0 1 16,-1 0-16,-34-6 0,35 6 0,-2 1 32,0-1-56,1-4 24,-34-2 0,33 4 16,-2 0-56,0 2 40,1 1 16,-32-7-16,31 6 0,-2 0 24,0-2-24,0-2 40,-29-2-40,27 7 8,2-1-32,-2-2 24,0 2-40,1-2 40,-1 3-24,-5-3 24,-1 0 16,-21-4-16,21 4 8,-2-2 16,-1 2 8,-1-2-64,-17-2 32,6 3 0,15-3 0,-17 0 32,3 0-32,-7 0 0,4 0 8,0 2 8,0-2-40,-4 0 8,0 0 16,0 0-16,0 0 8,0-5 80,0 5-72,0 0 16,0-4-8,0 4 32,0 0-80,0 0 40,0 0-8,0 0-16,0 0 48,0 0-16,0-4-32,-2 4 0,0 0-40,0 0-64,2 0 128,-4 0-200,-1 0-232,-1 4-264,-2 3-457,8-7 1153,-17 18-1784,1-14-569,-7 3-423,-6-1 103,29-6 2673,-40 4-5881,40-4 5881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0:22.17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0 207 6377,'0'0'0,"6"-7"568,17-11 184,-2 11 96,2-20-40,-2 21-95,6-19-65,4 6-152,-31 19-496,35-6 496,5-19-16,10 19-72,8-15 8,-58 21-416,64-4 432,13-13-64,9 13 49,7-2 31,-93 6-448,104-4 392,4 0-16,7 4-16,3 0-40,-118 0-320,127 0 336,-2 2-32,4 4-56,-2 11-8,-127-17-240,123 8 168,-5 11-8,-1-11 8,-5 9 16,-112-17-184,106 6 288,-4 0-24,-4-4 73,-4 0-57,-94-2-280,91 0 248,1 0 8,-3 2-56,-2 0-40,-87-2-160,86 2 200,1 1-72,3-3-16,-1 0 32,-89 0-144,87 0 64,-1 0 32,-5 0-16,-4 0 0,-77 0-80,73 0 64,-7 0-32,-3 0 0,-7 0-64,-56 0 32,54-5 16,-4 1 8,-2 0 0,-3 0-8,-45 4-16,44-4 48,-4 0-32,-7-1 32,-8 5-48,-25 0 0,21 0 16,-15 0-168,11 0-144,-17 0-288,0 0 584,0 3-1304,-5 5-553,-15 8-879,-5-9-385,25-7 3121,-57 0-4945,16 0 56,41 0 4889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0:37.77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0 188 5577,'0'0'0,"0"-4"112,6-2-48,11-11-8,-13 13-16,0 4-8,1 0 0,-1 0 8,-4 0-40,4 0 88,0-4 48,0 4 32,2 0 40,1-4-8,-1 4-32,0 0-16,13-5-24,-19 5-128,4-4 112,15 4 0,-13-4 32,15 4 32,-21 0-176,6-4 192,21 4 32,-8-4 16,0 0-24,-19 4-216,22 0 272,1-5-40,4 1-8,0 4-23,-27 0-201,30-6 112,1 6 32,2 0-64,5 0 8,-38 0-88,39 0 72,3 0-16,3 0 0,3 0 0,-48 0-56,48 0 80,0 0-32,0 0 40,2 0 16,-50 0-104,50 0 96,2-4 32,2 0-40,-2-3 8,-52 7-96,54-6 72,2 0 8,-2-11 40,-2 13-16,-52 4-104,52-6 56,-4 0-8,-2-1-96,-1 3 64,-45 4-16,46-6 16,-4 0 0,-1 0 56,-1-1-72,-40 7 0,39-4-24,-1 0 16,-1 0 0,-1 4-40,-36 0 48,33 0 0,0 0 0,1 0-8,-3 0 16,-31 0-8,31 0-8,0 2-16,-2-2 24,-2 2 16,-27-2-16,27 2 0,0 2-16,3 0 0,-5 1 0,-25-5 16,27 4 8,-5 0-32,-1-2 48,0 0-24,-21-2 0,19 2 0,-3 0 8,1 0 0,-11 0-8,-6-2 0,19 2 8,-15 0-8,2 3-16,1 1 16,-7-6 0,4 2-16,0 0 24,0 0 8,0 0 8,-4-2-24,5 0 64,1 2-72,0 5-8,0-3 0,-6-4 16,17 6-88,-13 0 80,2-2-8,15 3-32,-21-7 48,6 6 8,13-2-8,-13 0-8,19-2 24,-25-2-16,17 4 0,2-2 0,-1 3 0,1-3 24,-19-2-24,19 2-24,-1 0 24,3 2-24,-2 0-24,-19-4 48,19 4-16,2-2-24,-3 3 24,5-1 8,-23-4 8,23 2-16,0 2 16,2 2 0,0-4-16,-25-2 16,27 4 0,2 1 0,0-3 8,4 0 24,-33-2-32,36 4 24,-3-2-24,2 0 8,3 0-8,-38-2 0,35 0-8,1 2 32,3-2-16,-1 0 0,-38 0-8,39 0 0,1 0-8,1 0 24,-1 0-8,-40 0-8,41 2 32,-3-2-24,-3 0-8,1 0-8,-36 0 8,35 0-8,-2 0 16,0 2-8,3 1-40,-36-3 40,35 2 0,1 0 0,-1 4 8,-2 0 40,-33-6-48,36 4 0,1-2-8,-2 0 48,3 3-88,-38-5 48,37 4 8,1 0 0,1 0-32,5-2 80,-44-2-56,44 2 8,1 0 16,1-2 16,0 0-8,-46 0-32,48 0 8,0 0-8,-3 0 0,3 0 8,-48 0-8,46 0 24,2 0-24,0 0 16,0 0-40,-48 0 24,45 0 0,-1 0 0,-2 0 8,-3-4-8,-39 4 0,38-4 24,-1 0-8,-2 4-8,3 0 32,-38 0-40,37 0 8,1 0 16,-3 0-16,0-4-16,-35 4 8,38 0 32,-1 0-32,1 0-8,1 0 0,-39 0 8,36 0-40,3 0 16,1-4 40,-3-1-16,-37 5 0,40 0 0,-1 0 40,1 0-24,-3-4 16,-37 4-32,40 0 40,-1-4-40,-3 4 0,1 0 32,-37 0-32,33-4-48,3 4 80,-1 0-24,0 0-16,3 0 48,-38 0-40,37 0 0,3 0 0,-3-4 24,1 4-24,-38 0 0,33-4 16,2-1 0,1 5-24,-3-4 16,-33 4-8,31-4-8,-2 4-16,3-4 48,-1 0-32,-31 4 8,31 0 0,2 0 8,0 0-16,3-4 8,-36 4 0,35 0-16,5 0 32,-3-5-48,1 1 24,-38 4 8,35-4 16,0 0-24,1-2 40,-3 6-32,-33 0 0,33-4 16,-1-1-8,-3 5 32,-2-4-24,-27 4-16,27 0-8,-2 0 0,0 0 16,0 0-24,-25 0 16,22 0 16,3 2-8,-2 0-8,0 1-16,-23-3 16,25 4-32,0-2 48,0 4-56,2-2 56,-27-4-16,25 2-8,2 4-32,0-3 40,2-1-40,-29-2 40,29 4 16,1-2-16,-1 2 8,-2-2-8,-27-2 0,27 2 0,2-2 8,0 0-16,2 0 24,-31 0-16,29 0 0,0 0 0,3 0 8,-1-4 8,-31 4-16,31-4 0,2 4 8,1 0-8,-3 0-8,-31 0 8,31 0 16,2-4 24,-4 4-64,3 0 16,-32 0 8,31 0 0,-2 0-24,0 0 40,0 0 32,-29 0-48,29 0-8,0 2 24,1-2-8,-1 0 24,-29 0-32,27 2 40,-2 0-16,0 2 8,-2-2-48,-23-2 16,22 0 16,-1 0-8,0 0-8,2 2 32,-23-2-32,21 2 16,-3 0 24,3-2-24,0 0 0,-21 0-16,21 0 24,2 0-24,2 0 32,0 0-24,-25 0-8,25 0 0,0-4-16,-2 0 8,-1 4 24,-22 0-16,23-4-16,0 4 64,0 0-40,0 0-32,-23 0 24,19 0 16,-1 0-16,-1 0 8,0 0 24,-17 0-32,16 0 8,1 0-8,2 0-8,-1 0-16,-18 0 24,19 0 0,2 2-16,-2 0 24,4 0 0,-23-2-8,20 2 32,1 0-24,2 3-16,-2-3 0,-21-2 8,21 2-24,1 0 48,1 0-16,-2-2 0,-21 0-8,21 2 0,2 0-8,-2 0 0,2 0-8,-23-2 16,20 2 24,3 0-16,-2-2-8,0 0 0,-21 0 0,21 0 8,-1 2 24,-1 0-16,-2 1 16,-17-3-32,19 2 8,-3 2-16,5-2 8,0-2 0,-21 0 0,19 0 0,1 2-8,-1 0 8,2 0-8,-21-2 8,19 2 8,-3 0 0,1 0 0,-1 0-16,-16-2 8,7 0 8,20 0 16,-11 0-16,3 0 8,-19 0-16,19 0-24,0 0 0,-1 0 32,1 0 8,-19 0-16,19 0 24,-1 0-24,3 0-8,-2 0 32,-19 0-24,21 0-16,-2 0 32,-1 0-32,1 0 8,-19 0 8,17 0 8,-1 0-8,1 0-8,-11 0 8,-6 0 0,23 0-8,-6 0 16,-1 0-16,1 3 8,-17-3 0,19 2-24,-1 0 16,1 2 8,0-2 0,-19-2 0,19 2 0,1-2 0,3 0 8,0 0-8,-23 0 0,23 0 16,4 0-16,-2 0 8,0 0-40,-25 0 32,25 0 0,2-4 8,0 4-16,2 0 72,-29 0-64,29-4-16,0 4 40,1 0-16,1 0-48,-31 0 40,31 0 8,0 0-24,2 0 8,1-4-16,-34 4 24,31 0 0,4 0 32,-1 0-24,3 0 16,-37 0-24,37 0-16,-1 2 8,1 0 0,1 0 16,-38-2-8,35 0 8,0 0 24,1 0-8,-3 0 8,-33 0-32,31 0 32,0 0-24,1 0 8,-1 0-32,-31 0 16,31 0 24,-2 0-32,0 0 8,0 0-24,-29 0 24,32 0 8,-3 2 8,2-2-8,0 2 0,-31-2-8,31 0 24,-1 2-48,3 0 24,-2 0-8,-31-2 8,31 2 0,0-2 0,-1 0 8,1 2 24,-31-2-32,31 2 0,0 0-8,2-2 8,-1 3-16,-32-3 16,33 2-8,-2 0 8,2 0-8,1 0-16,-34-2 24,33 4-40,-2 0 16,0 0-8,3-2-8,-34-2 40,31 3 24,4-1-8,1 0 8,-1 0-16,-35-2-8,35 2 16,1 0-16,1 0 24,-1 0 0,-36-2-24,37 0 24,-2 0-16,1 0-16,-1 0-16,-35 0 24,35 0-16,3-4 48,1 4-24,3-4 24,-42 4-32,44-4 16,-1-1-8,1 1 16,-2 0-16,-42 4-8,41-4 0,1 4-32,-3-4 24,-1 0-8,-38 4 16,39 0-24,1 0-8,-1 0 24,1-5-8,-40 5 16,37 0 0,1 0 0,-1 0 0,-3 0-16,-34 0 16,35-4 0,-4 4 16,0 0-16,-2 0 24,-29 0-24,30 0 32,-1 0-24,0 0-8,0 0-16,-29 0 16,29-4 0,0 4 0,0 0-8,0-4-24,-29 4 32,30 0 0,-1 0-8,-2 0 32,0 0 8,-27 0-32,27 0 0,0 0 8,-2 0-16,4-4 40,-29 4-32,27 0-24,-2 0 40,4 0-16,-2 0-32,-27 0 32,29 0 8,2 0-16,1 0 8,-1 0-8,-31 0 8,31 0 0,-2 0 0,0 0 16,0 0-8,-29 0-8,30 0 24,-1-4-16,-2 4 16,-2 0 0,-25 0-24,27 0 8,0 0-16,0-4-8,0 4-16,-27 0 32,27 0-8,2-5 16,0 5 16,0 0-8,-29 0-16,29-4 0,1 0 8,-3 0-24,0 4-8,-27 0 24,25-4-16,0 0-8,2-1 24,0 1-16,-27 4 16,25-4 40,4 0-40,-2 0 32,0 4-24,-27 0-8,27-4-64,0 4 88,0 0-8,2 0-32,0-5 64,-29 5-48,29 0 0,0 0 0,1 0 16,-1 0 0,-29 0-16,27 0 0,2 0 0,2 0 8,-2 3-32,-29-3 24,29 0 0,2 2 16,-1-2-48,1 0 32,-31 0 0,31 0-8,0 0 0,0-5 56,1 5-48,-32 0 0,29 0-16,2 0 32,0 0-32,0 0 16,-31 0 0,29 0 0,3 0-8,1 0 8,0 0-24,-33 0 24,34 0 0,3 0 0,-2 0 0,5 0 16,-40 0-16,37 0-16,3 3-56,-3-1 40,-1 0-8,-36-2 40,37 4-16,-2 0 32,1-2-8,-3 0-8,-33-2 0,31 2 24,1-2 8,-3 0-16,2 0-16,-31 0 0,31 0-8,0 0 0,0 0-8,1 0 8,-32 0 8,33 0-8,0 0-16,1 0 16,1 0 32,-35 0-24,33 0 16,3 0-24,1 0 0,0 0 16,-37 0-8,38 2 0,-3-2 0,1 0 8,-3 0-8,-33 0 0,33 0-16,-2 0 0,-2 0 8,1 0-16,-30 0 24,29 0 0,0-4 16,2 4-16,-2 0 32,-29 0-32,29-4 16,-2 4-16,0-4 32,3 4-24,-30 0-8,27 0 0,0-4 0,2 0 0,-2-1-40,-27 5 40,25 0 0,0-4-32,0 4 8,2 0 16,-27 0 8,27 0-16,2 0 8,2 0 16,-2 0 16,-29 0-24,29 0 8,-2 0-16,-2 0 16,0 0 0,-25 0-8,25 0 0,-4 0 40,2 0 0,-2 0-56,-21 0 16,16 0 16,1 0-8,-11 0-24,17 0 112,-23 0-96,6-4 24,17 4-48,-16-4 24,15 4-56,-22 0 56,17 0-8,0 0 8,-1 0-16,1 0 32,-17 0-16,19 0-24,-1 0 16,3 0 16,2 0-16,-23 0 8,25 0 8,2 0 0,2 0 16,-4 0-16,-25 0-8,27 0 32,2 0-24,-2 2-48,3-2 64,-30 0-24,27 0-24,0 0 56,-2 0-24,0 2-16,-25-2 8,22 0 16,3 0-40,0 2 40,-2-2 24,-23 0-40,25 0 0,-2 0 16,-2 0-16,2 0-16,-23 0 16,23 0-8,0 0 16,-1 0-32,1 0 16,-23 0 8,25 2-8,0-2-32,0 0 24,2 0-8,-27 0 24,25 0 0,4 0 24,0 0-8,3 0-16,-32 0 0,33 0 8,0 0-24,3 0 16,-1 0 8,-35 0-8,37 0 24,-1 0-40,1 0 16,-1 0-8,-36 0 8,35 0-8,2-4 16,-1 0 16,1 0-16,-37 4-8,40-4 16,1-3-8,1-11-8,2 13 0,-44 5 0,43-6 16,-1-13 0,-1 15-16,-1 0 0,-40 4 0,42-6-8,-3 0 0,1 2 8,1-1-16,-41 5 16,40 0 16,-1 0-40,3 0 16,0 0 0,-42 0 8,39 0-88,1 0 48,-3 2-32,-2 1 56,-35-3 16,36 2 16,-3 2-24,0 0 16,1-4 0,-34 0-8,33 2-16,0-2 24,-2 0 16,3 0-48,-34 0 24,35 0 0,-2 0 8,3 0 8,-1 0-16,-35 0 0,35 0 0,3 0 0,-1 0-32,7 0 40,-44 0-8,44 0-8,6 0 8,0 0 0,-1 0-32,-49 0 32,50 0 0,-4 0-32,-2 0 24,0 0 0,-44 0 8,39 0-56,3 0 32,-3 0 0,-1 0-16,-38 0 40,37 0 0,0 2-32,3 0 16,-3 0-40,-37-2 56,38 4-104,-3 1 32,3-3-24,-3 2 56,-35-4 40,38 2-40,-3 0-8,0 0 16,-4 0 0,-31-2 32,30 2 8,-3 0-16,-2 0 16,-5-2-8,-20 0 0,19 0 0,-2 0-8,-11 0-24,15 0 24,-21 0 8,4 0-40,13 0 16,-11-4 8,13 4-32,-19 0 48,6-4 24,17 0-24,-5 4 8,5-4 40,-23 4-48,21-4-16,2 4 16,0 0 8,2 0-48,-25 0 40,23 0 16,4 0-32,0 0-32,-2 2 32,-25-2 16,27 2-80,-2 2 16,-4-2-8,1 0-16,-22-2 88,21 2-104,-2 0-32,2 0-56,-15 0-80,-6-2 272,25 2-312,-19 3-112,13-3-137,-15 2-183,-4-4 744,6 4-960,13 0 16,-15 2 192,13 3-2873,-17-9 3625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0:42.62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0 100 3976,'0'0'0,"4"0"1641,3 0-1585,9 2 24,-12-2-32,1 0 16,1 0 24,-2 0 56,-4 0-144,4 0 168,0 0 48,0 0 40,1 0 16,-5 0-272,4 2 296,0-2-72,2 0-40,11 0-64,-17 0-120,4 2 96,15-2 24,-13 2 32,21-2 24,-27 0-176,21 2 224,2-2 64,6 0-32,0 0 25,-29 0-281,31 0 240,2-4 24,5 0 24,1-2 32,-39 6-320,42-7 352,4-9-8,2 16-64,2-6-8,-50 6-272,54-7 200,0-9 0,2 12 48,2-3-48,-58 7-200,58-6 200,3 0-104,-1 0-32,0-1-16,-60 7-48,59-4 32,1 0 16,-2 4-16,0 0 8,-58 0-40,63 0 8,1 0 16,-3 2-16,1 0 24,-62-2-32,58 2 72,3 0-72,1 0-24,0 5 8,-62-7 16,63 4-64,3 0 56,1-2 40,-3 0-72,-64-2 40,67 0-32,2 0 32,-1 0-16,1 0 64,-69 0-48,71 0 56,-5-4-48,3 0-8,-2 0 64,-67 4-64,68 0 8,1 0-16,-1 0 40,-1 0-40,-67 0 8,65 0 0,-7 0 40,2 4-80,-4 0 8,-56-4 32,56 17-8,3-13-16,-3 2 32,0 0 16,-56-6-24,56 7 0,0-1 16,1-4 8,-1 2 40,-56-4-64,56 2 16,0 0 16,-2 0 0,0 2 0,-54-4-32,52 5 48,0-3-40,-2 0-16,2-2 16,-52 0-8,54 2-16,-2-2 16,-2 0 0,-2 0-8,-48 0 8,48 0 8,-4 0 8,-1 0 32,1 0-64,-44 0 16,42 0 24,1 2-32,3 0-8,0 0 32,-46-2-16,43 2-48,1 2 32,2-2-16,-2 3-40,-44-5 72,45 6-64,1 0 48,0 2-16,0 9 72,-46-17-40,45 4 0,1 2 24,0 3-24,2-1 8,-48-8-8,46 19 40,1-15-64,1 2 16,2 11-8,-50-17 16,52 2-32,0 2 8,0 2 8,0-2 0,-52-4 16,48 2-16,-2 3 24,-3-1 24,-1-2-56,-42-2 24,40 4 24,-3-2-32,-2 0-32,1 2 24,-36-4 16,29 2-32,-2 1 80,-4-1-80,0 2 72,-23-4-40,18 6-40,-11-2-16,13 0 88,-15 0-80,-5-4 48,4 5 48,-4-3-56,0 0 56,0 0 8,0-2-56,-4 2 16,-13-2 48,-2 0-48,-6 0 40,25 0-56,-27 0 64,-10 0-24,-5 0 24,-6 0-24,48 0-40,-56 0 40,-4 0 24,-5 0-64,-12-4 16,77 4-16,-83 0-16,-4 0-8,-7 0 64,-1 0-16,95 0-24,-98 0 32,-4 0-48,-4 0 40,-5 0 0,111 0-24,-110 0 64,0 0-15,0 0-49,-5 0 24,115 0-24,-118 0-16,-3 0 16,-4 0-8,-2 0 0,127 0 8,-124-4-25,-1 4-7,-2 0 16,2 0-16,125 0 32,-125 0-16,2 0 16,-3 0 16,1 0-16,125 0 0,-121 0-24,0 2 16,9 0-8,6-2 16,2 4 64,104-4-64,-98 2 24,7 4 16,7 1-32,5-1-8,79-6 0,-70 6 25,7 0-17,5 1 80,6-3-64,52-4-24,-48 2 48,5 0-56,-1 2-16,6 0 16,38-4 8,-37 4-64,6 0 72,4 1-24,4-1 0,23-4 16,-21 4 24,4 0-32,9 0 8,-9-2 0,17-2 0,-4 2-56,0 1 7,4-1 25,0 0-64,0-2 88,4 4-72,2 0-8,17 0-32,-4-2 8,-19-2 104,25 2-112,4-2 32,7 0-8,5 0 32,-41 0 56,46-4-32,6 0-48,2 4 56,4-4 0,-58 4 24,67-4-56,1 4 40,7-4-48,4-1-64,-79 5 128,82 0-104,1-4 40,2 4-24,0-4 72,-85 4 16,86-4-8,-1 0 0,0 0-32,0 4 32,-85 0 8,90-7-32,-3 3 0,3 0 88,-3-2-72,-87 6 16,87-6 0,1-1-48,1 1 8,1 0 32,-90 6 8,91-4 32,3-3 56,0 3-72,3 4 56,-97 0-72,94 0-8,2 0 8,-1 0 24,-1 0-32,-94 0 8,94 0 8,-7 0-8,-4 0 0,-2 0 0,-81 0 0,79 0 32,-2 0-80,-4 0 0,-6 0 16,-67 0 32,64 0-48,-4 0 96,-1 0-8,-5 0-40,-54 0 0,54 0 56,-4 0-80,-2 0 64,-1-4 16,-47 4-56,46 0-16,-2-4 32,2 0-48,-3 4 8,-43 0 24,46-4 8,-4 4-40,1 0 96,-3 0-88,-40 0 24,37 0 24,3 0 8,-3 0-128,1 0 120,-38 0-24,37 2-72,3-2 64,-3 2 48,3 0-64,-40-2 24,39 2 40,-1-2-80,1 0 32,-1 0 0,-38 0 8,37 0-24,1 0 0,-3 0-32,2 0 16,-37 0 40,38 0-64,-1 0 80,1 0 8,1 0 16,-39 0-40,42 0 40,2 0-16,-1-4 8,3 0-24,-46 4-8,46 0 8,-3-5-24,5 5 0,2-4 0,-50 4 16,52 0 40,4 0-16,1-4 16,1 4-40,-58 0 0,56 0 0,-2 0-16,2-4 8,-2 4 40,-54 0-32,56-4 16,1 4 24,-1 0-8,-4 0 16,-52 0-48,54 0 80,-4 0 24,2 2-40,-2-2 8,-50 0-72,52 2 64,0 0-24,4 0 48,0 2-16,-56-4-72,54 2 48,0-2-24,-2 2 24,2-2-24,-54 0-24,54 0 72,3 2 40,-3-2-32,0 3-16,-54-3-64,52 2 112,-2 0-48,0-2-8,0 2 24,-50-2-80,54 2 8,0-2 25,4 2-1,2 0 0,-60-2-32,63 2 48,1 0 0,1 0 48,3 0-24,-68-2-72,69 0 80,4 0-16,2 0-24,2 0 32,-77 0-72,79 0 88,6 0-48,0 0 40,5 0-64,-90 0-16,87 0 24,-2 0 32,-1 0-24,-1 0 40,-83 0-72,83-4 80,-2 4 40,-4-4-8,0 0 56,-77 4-168,73-4 104,0 0-40,0-1 56,-3 1-64,-70 4-56,73-4 104,-2 0 0,-3 4-48,7-4-16,-75 4-40,75 0 16,2-4 24,0 4-8,-6-5-16,-71 5-16,75 0 8,-2-4-32,-1 4 8,3 0-8,-75 0 24,71 0-16,0 0 56,0 0-56,-3 0 48,-68 0-32,71 0-16,0 0 16,-5 0 8,1 0 16,-67 0-24,64 0 24,-3 0 8,1 0 0,-2 0-32,-60 0 0,61 0 48,-3 0-48,-6 0 24,0 0-40,-52 0 16,50 0 24,0 0-16,0 0-24,0 0 32,-50 0-16,50 0 0,-3 0-16,-3 0 48,-2 0-32,-42 0 0,37-4-16,-4 4 8,1 0-40,-3 0 40,-31 0 8,27 0 24,0 0-16,-6 0 16,-5 0-56,-16 0 32,7 0-32,11 0 16,-18 0-16,5-4 56,-5 4-24,0 0-16,0 0-8,0-4-96,0 4 120,-5 0-80,-3-4-56,-11 4 24,1 0 48,18 0 64,-19 0-80,-6 0 24,0-5-8,-4 5 0,29 0 64,-31 0-56,-1 0 48,-3 0-8,-2 0 80,37 0-64,-40 0-16,1 0 0,-1 0 32,1 0-72,39 0 56,-40 0 24,0-4-48,1 4 8,-3 0 16,42 0 0,-41 0-40,-1 0 8,1 0-80,-1 0-72,42 0 184,-44 0-248,1 0-40,1 0 24,-2 0-25,44 0 289,-41 0-256,-1 0-16,0 0 48,3-4 64,39 4 160,-40 0-136,-1 0 56,3-4 16,-1 4 24,39 0 40,-38 0-56,3 0-24,-2 0 8,1 0 0,36 0 72,-35 0-80,-1 0 40,3 0 24,0 0 0,33 0 16,-35 0 24,-1 0-24,1-4-8,-3 0-8,38 4 16,-37 0-56,-1-4 80,-3 4-24,1 0 0,40 0 0,-41 0 56,-1 0-56,-2 0 16,1 0 8,43 0-24,-48-5 0,0 5-48,-4 0 56,2 0-16,50 0 8,-52 2-24,2 3 48,2 1-48,3-2 16,45-4 8,-46 4 72,4 2-88,-1-1 8,1-3-24,42-2 32,-40 6-72,3 0 48,0 0 8,1 1 64,36-7-48,-33 2-40,-2 0 24,3 0 32,1 2-48,31-4 32,-31 2 48,0 0-16,-3 0-40,5 0-24,29-2 32,-29 2 0,2-2 0,0 0 32,2 2-16,25-2-16,-25 0-16,2 0 24,-2 3 0,2-3 32,23 0-40,-20 6 48,-1-4-16,2 0-32,0 2 0,19-4 0,-16 2 8,-1 0-8,9-2-24,-13 0 24,21 0 0,-6 2-32,-13 0 24,15 1 48,-2-1-96,6-2 56,-5 2 0,1-2-16,2 2 16,0-2 56,2 2-64,0-2 8,0 0-32,4 0-24,3 0-24,9 0 40,-16 0 40,6 2-8,13-2 0,-2 2 0,-1 0 0,-16-2 8,17 0-24,2 0 8,2 0-16,4 0 24,-25 0 8,24 0-24,6 0 16,-1 0 0,2 0 16,-31 0-8,33 0 0,3 0-8,-1 0 48,4 0-32,-39 0-8,40-4 40,2 4 48,1 0-32,3-4 40,-46 4-96,48-4 72,0 4-24,0-5 16,4 5-40,-52 0-24,50-4 64,-1 4-24,3 0 8,-2-4-8,-50 4-40,50 0 56,2 0 0,0 0-32,2-4 40,-54 4-64,52 0 16,-2 0 16,0-4-24,-4 4 8,-46 0-16,46 0-16,0-4 0,-1 4 48,1-5-88,-46 5 56,46 0 24,-2-4-56,-1 0 32,-3 4 24,-40 0-24,39-4 8,-1 0 136,1 0-144,1 0 24,-40 4-24,41 0 16,1-5-112,0 5 112,3 0-16,-45 0 0,48-4-16,0 4 32,2 0 0,-4 0-24,-46 0 8,46 0-24,1 0 16,1 0-24,2 0 72,-50 0-40,48 0 24,2 0-8,-2 0 8,-5 2-48,-43-2 24,44 2 16,-4-2-32,-3 0 16,1 0-8,-38 0 8,35 0 0,-2 0 8,0 0 24,-1 0-40,-32 0 8,31-4 40,0 0-40,-2 4-8,2 0-8,-31 0 16,32-4-56,-3 4 48,2 0 56,0 0-8,-31 0-40,31 0 40,1 0 0,-1 0-72,0 0 48,-31 0-16,31 0 16,0 0 16,1 0-24,-3 0-16,-29 0 8,33 0 8,-2 0-40,2 0 32,-1 0 32,-32 0-32,31 0 8,2 0 16,-2 0 16,3 0-40,-34 0 0,33 0 40,-2-4-8,5 4-32,-1-4 24,-35 4-24,35 0-16,3 0 32,-3 0-8,0 0 24,-35 0-32,36-5 32,-3 5-32,2 0 8,3 0-32,-38 0 24,39 0 40,1 0-8,2-4-16,-1 4-8,-41 0-8,42-4-8,-1 4-8,-1 0 40,-1 0 24,-39 0-48,40 0 48,-3 0 0,3 0 24,-5-4 24,-35 4-96,38-4 104,-3 0 25,-2-1-41,1 5 40,-34 0-128,33-4 80,0 0 48,3 4-64,-3-4-16,-33 4-48,35 0 80,1 0-112,1 0 96,5 0-112,-42 0 48,41 0 16,5 0-8,0 0 0,2 0 24,-48 0-32,47 0 16,-1 0 16,-2 0-32,-2 0 0,-42 0 0,39 0 8,-4 0 0,1 0 24,-3 0 88,-33 0-120,33 0 96,-4 0 24,-2 0 8,1 0-24,-28 0-104,25-4 144,2 0 0,0 4 0,0-5-32,-27 5-112,27-4 88,0 4-16,0-4-40,4 4-8,-31 0-24,29 0 32,4 0-32,1 0 32,1 0 0,-35 0-32,40 2 24,-3 0 24,0-2-72,3 0 24,-40 0 0,37 2-56,3 0 56,-3-2 24,1 3-16,-38-3-8,39 0 24,-3 2 0,1 0 0,3-2 16,-40 0-40,37 0 64,3 0-64,-5 0 8,-2 0-16,-33 0 8,31 0 16,1 0 8,-1 0 24,0 0-56,-31 0 8,29-4 16,0 4 32,3 0-56,1 0 32,-33 0-24,35 0-24,1 0 48,1 0 16,0 0 32,-37 0-72,40 0 24,2 0 0,-3 2-40,1 0 40,-40-2-24,39 2 0,1 0 0,-3 0 32,1 0-56,-38-2 24,37 2 24,-2 0 0,3-2-32,-3 0 16,-35 0-8,36 0 24,1 0-24,-2 0 32,1 0-8,-36 0-24,35 0-8,0 0 8,1 0 0,-1 0-16,-35 0 16,36 0 40,-3 0-16,2 0-24,-2 0 0,-33 0 0,30 2 0,-1-2-40,0 0 56,0 0-8,-29 0-8,31 0-8,-2 0 16,0 0-8,1 0 0,-30 0 0,29 0 32,2 0-32,-2 0 24,2 0-24,-31 0 0,29 0-56,5 0 56,-3 0-48,4 0 88,-35 0-40,36 0 0,-1 0 0,2 0-24,1 0 0,-38 0 24,37 0-32,3 0 8,1 0 24,1 0-16,-42 0 16,42 0 56,-3 0-72,1 0 48,-1 0-104,-39 0 72,38 0-32,1 0 32,-3 0-8,1-4 16,-37 4-8,33 0 0,3 0-8,-3 0 24,0 0 24,-33 0-40,36 0 8,-1 0 16,2 0-32,1 0 24,-38 0-16,37 0-16,3 0-24,-1 2 8,-1 0-16,-38-2 48,37 2-8,-4 0 32,3 1 0,-3-1-40,-33-2 16,31 0 16,-2 0-56,-2 0 40,-4 2-24,-23-2 24,25 2 0,-4-2-8,2 0-16,-2 0 40,-21 0-16,19 0-16,-3 0 40,-10 0-16,15 0-48,-21 0 40,4 0-72,13 0 40,-13 2 16,2 2 64,-6-4-48,17 2 32,-13 0-72,13 0 80,-13-2-72,-4 0 32,21 0 48,-15 0-40,17 2-96,-6 0 88,-17-2 0,16 0-128,1 2 128,2-2 32,-3 0-40,-16 0 8,17 3 24,0-3 0,-1 0-40,-10 0 56,-6 0-40,23 0 16,-6 0-16,-11 0 0,15 0-16,-21 0 16,6 0 16,13 2-16,-15-2 0,15 0 16,-19 0-16,4 0 8,13 0-32,-13 0 24,12 0 24,-16 0-24,7 0-32,11 0 40,-11 0 32,13 0-56,-13 0 64,-7 0-48,25 0 56,-7 0-40,1 0-8,0 0-56,-19 0 48,19 0 0,1 0-32,-1 2-40,2 0 64,-21-2 8,19 2 0,1 0 0,-1-2 48,2 2-8,-21-2-40,17 2-8,-1-2 16,1 0-24,-11 0-8,-6 0 24,21 0 24,-15 0-8,15 2-16,-4 0 40,-17-2-40,6 2 0,17 0-24,-17 1 56,17-3-56,-23 0 24,6 2-8,17-2 32,-17 0-24,17 0-16,-23 0 16,17 0 16,-1 0-40,1 0 48,2 2 0,-19-2-24,18 0 0,5 0 8,-2 0 0,2 0-16,-23 0 8,23 0 0,-2 2 24,-1-2-48,1 2 24,-21-2 0,19 2-8,0 0 16,-3 0-16,1-2 8,-17 0 0,17 0 0,-1 2-40,-9 2 40,15-2-56,-22-2 56,7 5-56,11-3-24,-13 0 8,11 2 56,-16-4 16,4 4 8,3-2-64,9 0 48,-12 0-56,-4-2 64,5 0-8,1 0 32,0 0-24,0 0 144,-6 0-144,7 0 0,11-4 48,-14 4-40,-4 0-8,17-4-88,-17 4 88,6-4 0,13 4 0,-13 0 0,15-4 8,-21 4-8,6-5 24,15 5-8,-4-4 16,-1 4 40,-16 0-72,17 0 0,2-4-48,-1 4 32,1 0-48,-19 0 64,19 0-32,-13 2 16,17 0-64,-19 0 0,-4-2 80,17 2-152,-17 1-64,4 1-104,0 0-88,-4-4 408,4 6-496,-4 0-32,4 11-17,-4-15 65,0-2 480,5 6-392,-1 1 152,2-1 88,15-4 32,-21-2 120,6 2-104,17 0-120,-4 0-88,-3 0-112,-16-2 424,19 4-592,0-2-136,-1 1-201,-1-1-359,-17-2 1288,17 2-1200,-21-2-1857,4 0 209,0 0 2848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0:47.59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1 246 5121,'0'0'0,"0"0"176,0-4 48,4 0 96,0-1 112,0 5 144,1 0-32,-1 0-24,-4 0-520,6 0 448,13 0-96,-13-4 32,17 0-31,-23 4-353,21 0 384,1-4-16,6 0-64,1 0 24,-29 4-328,31-5 192,6 5-32,3-4 0,1 4-120,-41 0-40,44-4 168,0 4 16,-1-4-32,-1 4 48,-42 0-200,42-4 128,-3 0-8,3 4 32,-1-5-40,-41 5-112,40 0 128,2-4 24,-1 4-56,1-4 48,-42 4-144,41 0 96,1-4-8,4 0-16,-3 0 32,-43 4-104,48 0 104,2-5-24,2 5 24,4 0-24,-56 0-80,59-4 88,-3 4 49,2 0-33,0-4 0,-58 4-104,56 0 120,3-4-8,-1 4 8,-2-4 0,-56 4-120,54 0 144,-4-4-8,0 4 64,-4-4-32,-46 4-168,43 0 168,-3-5-24,0 5-80,-3 0 24,-37 0-88,33-4 88,1 4-16,-5 0 0,0 0 0,-29 0-72,27 0 8,-2 2 48,2 0-24,0 0-16,-27-2-16,27 3 56,0-1-8,2-2-16,0 0 112,-29 0-144,31 0 208,5 0-80,-1-5-16,1 1-56,-36 4-56,37 0-8,0 0 112,1 0 32,1-4-88,-39 4-48,38 0 96,1-4-64,1 4 16,-1 0 8,-39 0-56,40 0 88,-3 0-56,1-4-56,-3 4 80,-35 0-56,36 0-8,-3 0 16,-2 2 56,-2 0-32,-29-2-32,27 2 24,-2 0 48,-2 0-64,0-2-8,-23 0 0,21 0 24,0 0-24,-1 0 0,1 0-8,-21 0 8,23 0 8,-2 0-8,4-4 24,0 0-72,-25 4 48,25-4 16,2 4-8,0-4 16,2 4 64,-29 0-88,27-5 24,2 5-16,0 0-16,0-4 104,-29 4-96,32 0 24,-5 0 24,4 0-40,-2 0-32,-29 0 24,29 0-8,2 0 32,-2 2 32,0-2-80,-29 0 24,28 2 40,1 0-88,0 1 24,0-3 32,-29 0-8,31 2 24,0-2-24,3 2-24,-3 0 24,-31-2 0,33 2-24,2 0 40,1-2-16,1 0-16,-37 0 16,40 0 0,1 0 48,-1 0-24,2 0 0,-42 0-24,41 0 0,-6 0-8,3 0 16,-3 0 32,-35 0-40,36 0 48,-5 0-72,0 0 24,-2 0-40,-29 0 40,29 0 0,-2 0 16,0 0-16,-2 0 8,-25 0-8,25 0-24,-2 0 16,2 0-40,0 2 80,-25-2-32,27 2-8,-2 0 8,2 2-64,0-2-16,-27-2 80,31 3-112,1-1 112,1 0 24,0 0-24,-33-2 0,38 4 168,-5-2-200,2 0 16,1 0 32,-36-2-16,31 0-40,4 2 40,1 0 48,-3 0-48,-33-2 0,31 2 0,0 1 40,0-1-56,1 0 32,-32-2-16,29 0-24,2 0 72,-2 0-48,-2 0 24,-27 0-24,27 0 0,2 0-40,-2 0 8,0 2 56,-27-2-24,27 2 24,1 0-48,-4-2 48,4 0-72,-28 0 48,25 2 8,2-2-16,0 0 8,0 0 8,-27 0-8,29 0-48,2 0 64,0 0 8,2 2-16,-33-2-8,32 0-24,-1 0 72,2 0-32,3 0-32,-36 0 16,35 2 48,0-2-120,-1 0-24,-1 0 72,-33 0 24,33 0-104,2 0 56,1 0 72,-1 0-64,-35 0 40,36 0 40,-1 0-56,-2 0 64,0 0-80,5 0 32,-38 0 0,33 0-24,3 0 24,-1 0 128,-2 2-128,-33-2 0,33 0 48,3 2-80,-3 0-16,5 1 56,-38-3-8,37 2 40,3 0-40,-1 0-40,-1 0 8,-38-2 32,35 2-40,0 0 40,1 0-8,-1 2 8,-35-4 0,33 2-16,5-2-8,-1 2 24,-1-2 40,-36 0-40,37 2 0,-4 3-16,1-1-8,-34-4 24,33 2-56,-33-2 56,33 0-8,2 2 24,1-2 24,-1 0-16,-35 0-24,36 0 48,-3 0-40,0 0 32,0-4 8,-33 4-48,34-4 8,-1 4-8,0-5-8,3 5-64,-36 0 72,31-4-24,4 4 56,-2-4-16,1 4 40,-34 0-56,31-4-8,0 0-56,0 0 16,3 4 64,-34 0-16,31-4-16,0-1 8,0 1 16,0 0 8,-31 4-16,34 0 48,-3-4-168,-2 4 120,0-4-24,-29 4 24,25 0-16,-2-4 152,0 4-104,0-5-56,-23 5 24,23-4-24,0 4 24,-3 0 0,3 0 48,-23 0-48,21 0 24,4 2-24,2 0-48,2 0 24,-29-2 24,29 3-8,-2 1-8,0 0 16,0-2 16,-27-2-16,28 4-48,1-2 96,-4-2-16,2 0 16,-27 0-48,29 0 144,-4 0-128,4 0-8,0 0 8,-29 0-16,29 0-72,2-4 80,-2 0 8,-2 0-40,-27 4 24,25-4 24,-2-1-40,0 1 8,-4 4 56,-19 0-48,21-4 128,0 0-88,-1-2 104,3-1-192,-23 7 48,21-4 24,2 0-24,-2 4-120,0 0 176,-21 0-56,22 0-144,3 0 112,0-4 32,2 4-48,-27 0 48,27 0-24,0-4 32,3 4-8,1 0 0,-31 0 0,31 0 40,-2 0-40,0-4 0,-2 4 8,-27 0-8,27-5-24,0 1 0,0 0 16,3 4 40,-30 0-32,29-4-8,-4 0 40,0 4 8,-3 0-64,-22 0 24,25-4-24,0 0 56,0-1-40,-2 5-8,-23 0 16,23-4 64,0 4-64,-2-4 0,4 4 32,-25 0-32,25 0-48,0 0-8,2-4 64,0 4-32,-27 0 24,27-4 64,0 4-16,2 0-88,0-4 8,-29 4 32,27 0-40,2-5-8,-2 5 40,0-4 64,-27 4-56,25-4 0,0 4 16,0 0 16,-2 0 32,-23 0-64,25 0 56,2 0-80,2 0 24,0 0-176,-29 0 176,27 0-64,0 0 112,-4-4-72,0 4 88,-23 0-64,23 0 0,0 0-40,-2-4 56,2 4 16,-23 0-32,25 0 24,-2 0 0,4 0-24,0 0-24,-27 0 24,29 0-8,0 0-8,2 0-8,-2 0 48,-29 0-24,29 0 0,0 0-24,1 2 72,-5-2-56,-25 0 8,24 0 0,-1 0 8,0 0-40,2 0 16,-25 0 16,25 0 16,0-4 8,0 4-48,2 0 48,-27 0-24,23-4-40,0 4 56,0-5-8,2 1-16,-25 4 8,23 0 0,2 0 8,0 0 8,-3 0 56,-22 0-72,25 0 0,-2 0-16,0 0 8,0 0-40,-23 0 48,25 0 0,-2-4-48,2 4 80,2 0 16,-27 0-48,23 0 72,2 0-56,-4 0-16,1 0-16,-22 0 16,23 0-32,0 0 56,0-4-40,0 4-8,-23 0 24,23-4-8,0 0-40,0 4 32,-5-5-8,-18 5 24,21 0 0,0 0 48,-2 0 0,1 0-8,-20 0-40,21 0 0,-2 0 32,0 0-8,-3 0-24,-16 0 0,17 0 40,0 2-80,-11 1 56,13-1 8,-19-2-24,6 2-40,0 0 40,13 2-24,-15-2 16,-4-2 8,6 4-16,0-2 8,11 0-8,-17 0 8,0-2 8,6 0-40,-1 3 16,-1-3 0,0 0-24,-4 0 48,4 2 24,-4-2 0,4 2 16,-4 0 88,0-2-128,0 2 0,4 0-24,0 0 48,1 2-120,-5-4 96,4 4 0,0 0 16,0 1-64,2 1 96,-6-6-48,7 4 8,-1 2-16,10-4-8,-16 5-8,0-7 24,7 4-32,9 0 32,-11 0 32,-1-2-128,-4-2 96,16 2 40,-12 0-40,3-2 0,11 2 56,-18-2-56,5 2 16,13-2-16,-14 0-16,13 0 40,-17 0-24,6 0 0,13 0-8,-13 0 8,13 0 0,-19 0 0,6 0-16,19 0 56,-8 0-64,2 0 72,-19 0-48,20 0-24,1 0 48,0 3 0,2-1-64,-23-2 40,21 2 16,2 0-40,-1 2 56,1-2-40,-23-2 8,23 6 48,0-4-96,0 3 24,0-3 24,-23-2 0,21 4-72,-3-2 32,1 0-16,-2 2 32,-17-4 24,16 2-40,1 0 104,0 0-16,-1-2-112,-16 0 64,7 0-32,18 2-80,-9 0-136,1 1 24,-17-3 224,19 2-304,-3 0-96,1 0 0,-1 0-176,-16-2 576,7 2-664,14 0-128,-15 0-241,0 0-239,-6-2 1272,17 4-1832,-17 3-225,0-3-3664,0-4 5721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1:26.121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1184 159 5009,'0'0'0,"0"0"0,-25-6 176,0-13 72,-6 15 96,8-3 48,23 7-392,-21-4 376,13 0-56,-11 0-80,13 0-88,6 4-152,-5 0 112,1-4-16,4 4 0,0 0 40,0 0-136,17 0 176,4 0 32,6 0 48,8 0 32,-35 0-288,46 0 296,10-4 0,6 4-71,13 0-17,-75 0-208,86 0 200,11 2 32,12 0 48,15-2-16,-124 0-264,138 0 224,14 0 8,14 0 0,13 0 56,-179 0-288,187-4 352,13-3 16,6 3 32,12-13-16,-218 17-384,227-4 352,4-2-32,6-13-39,0 19-25,-237 0-256,244-16 256,5 16 40,5-17-24,4 17-64,-258 0-208,260-4 144,2 0 0,0 4-48,0 0 8,-262 0-104,260 0 32,-2 4-40,-2 4-16,-4 11 8,-252-19 16,247 8 40,-5 17-80,-5-2 0,-10 0-72,-227-23 112,222 27-88,-5-2 0,-12 4-40,-7 2-48,-198-31 176,185 32-264,-12-5 0,-15 0 16,-12-7 80,-146-20 168,135 19-136,-14-2 55,-17-11 41,-15 2-8,-89-8 48,71 5 32,-19-3-16,-17-2 16,-18 0 1,-17 0-33,0-7 40,-2-9 40,-23 9-40,-11-11 24,36 18-64,-52-6 8,-18-19-32,-18 8 24,-14 11-8,102 6 8,-114-23 0,-15 17-8,-10-15 8,-18 14 0,157 7 0,-168-16 16,-11 12 8,-16-3 8,-13-9 8,208 16-40,-219-4 16,-12-3 48,-8-9-24,-15 16-8,254 0-32,-266-6 32,-13-1-40,-12 3 16,-5 4 24,296 0-32,-307 0 40,-5 0-8,-7 4-8,-1 3 16,320-7-40,-325 8 24,5 8 0,2-9 16,4 18-16,314-25-24,-308 8 32,2 19 16,11-8-80,3 4 48,292-23-16,-274 25-24,3 2 16,11 0 24,15-6-56,245-21 40,-237 22 8,18-3 8,15 2 24,15-2 40,189-19-80,-175 6 16,17 13 8,15-13-48,20 2 8,123-8 16,-102 19 0,19-17 0,18 4-24,17 0 0,48-6 24,-29 3-32,23 1-72,4-2 80,19 0-40,-17-2 64,31 4 8,19 0 48,18-2 0,22-2 8,-90 0-64,110 0 32,21-4 56,17-2-40,18 0 16,-166 6-64,183-19 24,15 15-8,16-13 0,17 11 16,-231 6-32,250-17 72,14 11-8,11-13-56,14 15 48,-289 4-56,299-17 40,9 17-16,8-6 32,5 2-56,-321 4 0,324 0 24,1 0-24,1 0-56,3 0 24,-329 0 32,327 4-32,-3 5 16,-6-1 32,-5 11 0,-313-19-16,301 8 24,-5 11 0,-7-3 40,-17 3-64,-272-19 0,260 17-8,-18 1 64,-14-9 8,-15 9 88,-213-18-152,195 7 184,-16 9-32,-25-9 16,-17 1 32,-137-8-200,117 19 192,-19-15-8,-17 2-24,-19 0 16,-18-2-40,-44-4-136,25 2 160,-21 1 32,-4-3-40,-27 0-32,27 0-120,-40 0 104,-18 0-88,-23-5 32,81 5-48,-102-4 0,-21 0-72,-16-2 48,-19 0-72,-17-1 80,175 7 16,-189-18 16,-13 13-32,-16-11 40,-11 12-32,229 4 8,-244-19-16,-14 15 8,-8-15-40,-15 15 24,281 4 24,-285-17-24,-12 11 16,-9 0-56,-4-11 32,310 17 32,-312 0-16,-4-4 8,4 0 80,4 0-88,308 4 16,-306-5 16,9 5-8,3 0 16,9 0 16,285 0-40,-274 0 0,10 3 8,20 3-56,9 0 48,235-6 0,-214 8 16,16 13-40,17-15 24,21 15 24,160-21-24,-137 6 8,18 13 40,23-13 0,24 3-72,72-9 24,-52 8-32,20 0-80,26 1-72,6 7-32,0-16 216,27 4-168,17 3 16,25-1 80,18 0 48,-87-6 24,112 2-32,26 0 24,18-2-40,25 0 32,-181 0 16,193-4-8,17-2-16,17 0 24,12-1 16,-239 7-16,260-6-24,8 0 8,17-11-8,7 17-88,-292 0 112,295-6-32,13 0-24,0-13-24,6 19 24,-314 0 56,320-6-56,1 0-40,3 6 64,-3-7-72,-321 7 104,318 0-176,-2-4-272,-10 4-456,-7 0-769,-299 0 1673,287 0-2704,-16 2 383,-13 5-3360,-258-7 5681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1:29.843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37 541 6065,'0'0'0,"0"0"0,0-18 224,0-1 16,0 2 40,5-3-48,11 15 64,-9-13-24,17 1-32,-3-4 16,-21 21-256,23-25 168,6 2-48,3-2-32,3-2-16,-35 27-72,41-25 48,3-4 24,2 0-24,2 0-32,-48 29-16,46-29 16,-1 0 24,-1 4-24,-2 4 16,-42 21-32,39-19 32,1 13-16,-7-17 0,0 17 0,-33 6-16,27-17 16,-2 13 24,-4-2 104,-15 2 48,-6 4-192,17-4 297,-17 4 55,0 0 56,0 6 16,0-6-424,-8 19 448,-19-1 16,-3 9-48,-9 7 32,39-34-448,-46 43 504,-4 5-16,-4 4-32,-4 6-39,58-58-417,-58 61 360,-5 1 0,1 1-32,1-3 8,61-60-336,-60 60 248,6-2-64,6-6-48,11-6-48,37-46-88,-31 38 112,10-11-32,12-6 16,3-5-32,6-16-64,-4 6 24,4-1 24,4-3 32,19-2 0,-23 0-80,23-7 112,8-15-48,9-3-56,10-7 16,-50 32-24,56-37 8,4-9 8,5-4-8,-1-6 8,-64 56-16,65-54 24,1 0-16,5-2 24,2 0-32,-73 56 0,75-57 16,-1 1-40,3 2-48,-2 10 8,-75 44 64,71-43-40,-2 7 40,-7 9 16,-8 4 16,-54 23-32,50-16 48,-10 10-40,-7-1 56,-6 3-24,-27 4-40,19 0 40,-15 2 48,0 17 72,-4 2-72,0-21-88,-6 29 216,-23 6 0,-5 9-24,-11 6 48,45-50-240,-52 56 145,-11 4 23,-3 7-72,-7 2 56,73-69-152,-73 72 72,2-1-40,1-2 24,5-7-56,65-62 0,-58 56 8,6-8 16,6-6 16,4-5-32,42-37-8,-35 31 48,6-3-8,0-6-16,6-5 48,23-17-72,-19 6 0,13 3 0,0-3 16,4-4-64,2-2 48,0 0-24,0-4-56,18-19 8,5 6 16,-23 17 56,29-27-64,9-2 48,6-4-8,8-7 16,-52 40 8,58-43-16,8-7 8,7-2 40,2-7-56,-75 59 24,79-54 24,2-2-24,0 0-8,-2 8 56,-79 48-48,77-50-16,-4 9 56,-2 5-56,-7 5 8,-64 31 8,65-23 8,-9 4-16,-8 15 40,-9 0-56,-39 4 24,32-4-32,-9 4-56,-17 2 0,10 6-8,-16-8 96,0 21-136,-6 0 40,-15 4-49,-4 8 89,25-33 56,-33 40-16,-11 1-16,-6 3 56,-6 4-72,56-48 48,-58 48 0,0 4 0,0 2-16,-1 2 8,59-56 8,-56 54 0,2-2 0,6-4 8,7-6 8,41-42-16,-34 33 32,9-6-32,7-6 48,11-5 16,7-16-64,-4 7 81,2 9-41,2-14-16,6 0 0,-6-2-24,27 0 24,-2 0 8,7-16 16,5 9-72,-37 7 24,44-29-48,6 6 40,6-2-40,4-6 24,-60 31 24,65-33-24,1 2-25,5-5 9,2-1 16,-73 37 24,70-40-24,1-3 24,-4-3-24,-1 6 24,1-3 0,-67 43 0,64-40 24,-3 5-8,-3 2 8,-4 6-40,-54 27 16,48-25 0,-9 4 0,-5 4-48,-7 11 88,-27 6-40,19-4-16,-15 4-8,-4 6 96,0 13-192,0-19 120,-17 21-56,-8 3-16,-12 6-16,-11 9 80,48-39 8,-58 44-24,-9 10-24,-6 6 8,-2 5-8,75-65 48,-79 64-32,2 3 16,0-5-32,0-4 48,77-58 0,-73 55-8,9-6 16,10-7-16,54-42 8,-35 35-40,12-12 80,16-16-32,3 1 56,4-6-32,0-2-32,4 0 40,21 0 32,2-6-40,13-15 16,-40 21-48,48-21 24,8-4-80,2-6 40,5-2 16,-63 33 0,62-36-32,0 3 80,3 0-88,-1-1 8,-64 34 32,69-35-48,0 4 0,1-2 24,3-3 0,-73 36 24,79-39 8,2-5-32,7-2 72,1 0 0,-89 46-48,92-45 24,1-1 0,3 2-32,2-4-8,-98 48 16,93-45 16,-5 1-32,-9 4 40,-8 13-32,-71 27 8,58-20 0,-10 3 24,-15 17-48,-14-4-88,-19 4 112,0 0-152,0 2-88,-25 6 48,-11 19 80,36-27 112,-50 25-136,-12 8 64,-9 5 48,-8 1-16,79-39 40,-87 44 0,-5 2 32,-1 6-8,-1 0 24,94-52-48,-89 60 64,1-6 0,7-2-24,4-2 56,77-50-96,-68 42 72,9-3 24,9-5 16,13-7-16,37-27-96,-29 21 96,8-15 0,17 0-40,2 0-16,2-6-40,0 6 24,16-3 0,5-3-24,10 0 8,-31 0-8,42-19 48,10 13-32,8-17 56,11 0-24,-71 23-48,79-25-24,6-8 56,9-5-32,8-1 16,-102 39-16,106-46 48,4-2-16,5-4 16,-1-2 48,-114 54-96,117-52 73,-1 2 15,3 0-8,-5 2-56,-114 48-24,110-46 0,-6 3 16,-10 7 24,-11 5-8,-83 31-32,73-27 88,-15 10-16,-12 13-144,-15 0 48,-31 4 24,17 0-160,-17 6 0,-2 13 31,-25-2 9,27-17 120,-38 25-16,-12 0-16,-10 8 56,-9 9-16,69-42-8,-72 41 0,-5 7 0,-2 0 48,-5 4 40,84-52-88,-81 54 97,-2 6 47,2-1-8,0-3-80,81-56-56,-75 52 72,4-4 8,11-3-56,6-7 0,54-38-24,-46 33 48,9-6-72,7-4 32,8-6 8,22-17-16,-7 6-16,1 0 32,4 0-16,2-4 32,0-2-32,6 0 32,23-4 24,-2-2-56,9-19 0,-36 25 0,43-23-8,12-2-16,7-4 24,9-6-64,-71 35 64,83-36-24,4-1 0,9-5-16,4 1 64,-100 41-24,106-46 64,4-6-40,7-2-8,3 0 16,-120 54-32,119-52-8,-1 0 40,-3 4-8,-5 2 40,-110 46-64,102-41-40,-8 7-8,-17 11 48,-15 17-88,-62 6 88,46-6-24,-15 2 16,-14 4-56,-17 4 0,0-4 64,-7 21-48,-28 2-8,-11 6 32,-14 8 56,60-37-32,-73 48 16,-10 2 32,-9 4-24,-1 4-40,93-58 16,-96 56 16,-2 3 8,-2-3 16,-1 0 56,101-56-96,-98 50 96,8 0 8,9-6 16,10-7-48,71-37-72,-60 31 56,16-8 56,13-4-40,15-13 16,16-6-88,-2 6 64,2-6 24,6 0 0,29-6 8,-35 6-96,38-27 168,9 10-128,10-6-16,9-1 8,-66 24-32,71-28-56,8-5 64,4 0-16,4 0-32,-87 33 40,92-36 8,4-1-32,-1-7 16,7-2 16,-102 46-8,104-47-72,5-1 32,3 0 24,0 0-8,-112 48 24,117-46 56,-1-4-24,5 0-8,2 0 8,-123 50-32,118-52-16,-1 7-8,-7-3-56,-8 6 80,-102 42 0,93-35-48,-13 6 48,-20 10 16,-19 13-48,-41 6 32,27-4 40,-22 4-24,-5 2-8,-19 14-96,19-16 88,-42 23 0,-18 8-24,-19 13 40,-21 8 32,100-52-48,-110 62-24,-13 7 32,-8 6-40,-4 4 40,135-79-8,-137 83 0,3 3-24,10-3 0,3 0 24,121-83 0,-110 77 16,10-8-8,12-3 16,16-10-72,72-56 48,-59 50 48,16-8-8,11-11 0,12-8 32,20-23-72,-9 17-24,1-11 0,6 0 72,2-4-8,0-2-40,6 0 48,25-6 16,1-21-8,9 0-48,-41 27-8,54-33 40,11-7-16,8-4-48,10 1 0,-83 43 24,87-46 8,9-4 8,6-2-16,8-4 64,-110 56-64,117-67 16,9 1 32,6-5 32,5-2-48,-137 73-32,141-66 80,1-5-104,-1 6 24,-6 9 8,-135 56-8,127-52-8,-14 13 8,-11 7-104,-19 7 16,-83 25 88,70-20-40,-15 16 80,-16-3 0,-14 7-56,-25 0 16,4 0 104,-4 7-184,-21 9-8,-10 5 136,31-21-48,-46 25-112,-14 10 152,-9 3 64,-12 10-96,81-48-8,-89 52 40,-7 2 40,1 6 16,-1-2 32,96-58-128,-92 63 144,7 1-24,4-6-56,12-4 24,69-54-88,-62 50 96,12-6-32,8-2 0,11-7-24,31-35-40,-23 29-32,7-4 32,13-6-24,-1 0-24,4-19 48,0 16-16,0-7-32,7 9-32,13-14-16,-20-4 96,21 5-88,4-3 0,6-2 48,9-7 24,-40 7 16,46-27-40,6 5 40,10-8-32,7-3 32,-69 33 0,72-31-40,10-7-16,3-1 56,4-3-32,-89 42 32,98-50 0,4-2 8,4-8 48,6-2-96,-112 62 40,115-61 40,-5 5-32,-2 4-8,-10 8 56,-98 44-56,87-39-40,-7 10 48,-14 8-32,-14 4-112,-14 13 96,-38 4 40,25-6-88,-21 2-32,0 4 80,-6 2-8,2-2 48,-23 17-48,-10 1 56,-13 7 48,-17 9-24,63-34-32,-72 39 64,-10 7-8,-5 6 16,-2-2 24,89-50-96,-92 54 112,-1 2-24,3 0 56,7 2-56,83-58-88,-73 57 96,6-5-48,9-5-72,10-1 64,48-46-40,-37 40 0,10-5 40,10-8 24,15-6-64,2-21 0,0 17 8,0-13 88,21 0-8,0-4 8,-21 0-96,27-4 120,8-19-72,7-2-32,6-4 48,-48 29-64,54-36 40,8-11 16,9 1-16,12-8-16,-83 54-24,92-56 16,7-1-8,5-5 32,9-5 16,-113 67-56,116-60-32,7-2 8,4 3 24,2 3-40,-129 56 40,127-54-8,-4 6 32,-9 3-104,-8 11 104,-106 34-24,92-29-64,-13 8 24,-17 15-24,-12 0-80,-50 6 144,35 0-96,-12 0-152,-19 2 160,-4 15-16,0-17 104,-23 22-40,-10 8 40,-17 3-40,-14 8 56,64-41-16,-81 50-16,-13 0 40,-4 2-24,-2 0 16,100-52-16,-97 48 0,3 0 80,5 2-72,7-2 32,82-48-40,-74 46 64,7-3 0,9-5-24,6-5 0,52-33-40,-46 31 24,9-4-48,7-2-16,12-6 0,18-19 40,-7 8-8,1 11 8,2-17 48,4 4 8,0-6-56,4 2 64,19 0-24,0-2 24,10-4-24,-33 4-40,40-21 40,10 3-16,6-7-32,8-4-8,-64 29 16,75-32 0,8-3 56,9-2-88,4-7 72,-96 44-40,104-44-8,6-4 8,4 3-16,3-3 16,-117 48 0,118-48-16,-1-2 8,1 4 48,-3 3-32,-115 43-8,106-40 24,-6 11-24,-11 6-24,-10 17 24,-79 6 0,65-19-88,-13 19 72,-17 0-8,-12 0-16,-23 0 40,4 6 0,-4 17-40,-23 2 16,-12 13 24,35-38 0,-52 47 0,-19 12 8,-10 7 8,-12 11-16,93-77 0,-96 90 24,-2-1 16,0 7 16,5-9 88,93-87-144,-88 81 144,7-4 16,8-6-32,11-9-16,62-62-112,-56 55 80,10-14-40,11-5 40,12-12-24,23-24-56,-6 19 120,-1-13-40,7 1 24,7-3 65,-7-4-169,29 0 48,2-6 48,6-21-16,9 2-128,-46 25 48,50-30 80,2-3-56,4-2-8,5-5 56,-61 40-72,60-35 40,6-7 16,1 3-48,0-3 48,-67 42-56,62-39-24,2-3 24,1 0 24,-1-1-64,-64 43 40,69-46 56,2-4 8,-3 0-16,3-2 16,-71 52-64,69-50 0,-1 9-56,-1 3 72,-5 9 0,-62 29-16,57-21 24,-12 15-8,-11-11-88,-9 17 48,-25 0 24,6 0-32,-2 17 8,-6 2 24,-21 10-56,23-29 56,-33 37-24,-15 13-8,-12 8 24,-15 7 16,75-65-8,-83 67 0,-5-3 0,3 5 0,2-3-8,83-66 8,-77 67-48,12-11 48,11-8-8,15-7 8,39-41 0,-27 32 24,8-1-8,13-2-16,3-6 16,3-23-16,0 21-16,0-5 16,23-12 40,0 1-64,-23-5 24,29 2-16,9-2 16,1-7-72,7-15 72,-46 22 0,48-19 56,2-6-40,2-2 8,0-4-24,-52 31 0,52-34-24,2-3 80,0-3-16,4-3-16,-58 43-24,56-46 40,-1 0-64,-1-4 8,-6 2 48,-48 48-32,43-50 56,-1 5-16,-7 7-56,-6 9 16,-29 29 0,23-23-72,-6 17 72,-11-13 16,0 19-32,-6 0 16,4 0 32,-4 2-16,-2 7 8,-14 16 32,16-25-56,-19 27 40,-4 8-40,-2 7 0,0 3-40,25-45 40,-25 52 0,2 3-56,7 1-56,14-2-416,2-54 528,0 52-1185,23-2-1255,6-9-2681,10-7-4713,-39-34 9834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1:33.219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4 54 8417,'0'0'0,"0"0"152,0-4-72,0 0 0,0 4-80,0-4 96,-2 4 32,0-5 40,2 1 56,0 4-224,0-4 241,0-2 55,0 2 48,0-3 16,0 7-360,4-4 368,-4 0-16,5 4-32,-5-4-32,0 4-288,6 0 264,0 0-40,0 0 24,11 0 16,-17 0-264,6 0 256,17 2 24,-2 4 0,6-2-24,-27-4-256,33 7 265,2-3-17,5 0-40,2 0 16,-42-4-224,45 6 200,3-1-8,2 1-16,6-2-32,-56-4-144,59 6 144,3-2 24,2 3-8,5-1 40,-69-6-200,71 4 192,2-2-32,6 0 0,4-2-24,-83 0-136,87 0 104,1 0 0,1 0 0,1 0 24,-90 0-128,91 0 112,5 2-24,-1 0-24,1 0-24,-96-2-40,96 5 64,-3-3-32,3 2 40,-4-2-48,-92-2-24,91 2 48,1 2 24,-3-2 8,-1 0-8,-88-2-72,83 2 72,-4-2 0,-2 3 24,-2-3-8,-75 0-88,77 0 120,0 0 1,2 0-1,-2 0 48,-77 0-168,79-5 136,2 1 24,2 4 0,0-4-48,-83 4-112,86-4 160,1 4-24,2-4-32,3-3 8,-92 7-112,91-6 112,3 0-16,-2 0 32,1 0 24,-93 6-152,98-7 144,-2 1-16,4 2 32,-3 0 24,-1 0-40,-96 4-144,92 0 176,-7 0-48,-2 0 16,-2 0-80,-81 0-64,79 2 80,-4 4-8,-4 0-128,-3 0 112,-68-6-56,69 9 0,0-3-16,1 0 40,3 0-24,-73-6 0,73 7 0,-2-3 0,-3 2 0,1-2 0,-69-4 0,67 6 40,-1-1 0,-1-1 40,-3-2-56,-62-2-24,60 2 24,-1 0-8,-3-2-56,0 0 80,-56 0-40,58 0-16,1 0 88,-5 0-48,0 0-40,-54 0 16,52 0 0,0 0-24,4 0 24,0 0 0,-56 0 0,60-4 0,5 0-16,1-3-24,3 1-8,-69 6 48,69-4-40,1-2 16,-1 2 24,6-1 24,-75 5-24,71-4 0,4-2 16,-3 2 8,1-2-40,-73 6 16,73-4-8,2-1-24,0 5 48,-4 0-16,-71 0 0,70 0-16,-3 0-32,-1 0 8,1 0 64,-67 0-24,64 0 16,-1 0-32,-3 0-24,-4 0-40,-56 0 80,57 0 16,-3 0-16,0 0 16,0-4 8,-54 4-24,56-4 0,-4 0 48,-2 0-16,0 0-24,-50 4-8,48 0 16,-3-5-16,5 5-40,2 0-8,-52 0 48,52-4 8,0 4 16,2-4 16,-1 4 0,-53 0-40,52 0-8,-3 0 8,3 2-16,0-2 16,-52 0 0,52 0 16,-2 2-32,0 0 32,0-2-8,-50 0-8,46 2-24,-2 0 40,-3 3-8,1-3-16,-42-2 8,44 2 64,-1 0 16,5-2 24,6 2 32,-54-2-136,61 0 128,3 0 16,7 0 32,6 0-40,-77 0-136,83 0 144,6 0-88,5 2 16,0 0 9,-94-2-81,93 0 0,1 2 40,-1 0-24,1 0 8,-94-2-24,89 2 0,-1-2 24,-3 0 32,-4 3-56,-81-3 0,73 0-16,-4 0 48,-9 0-72,-6 0 40,-54 0 0,48 0 48,-4 0-32,-7 0 40,-4-5-32,-33 5-24,30-4 32,-3 0 32,-2 0 32,2 0 16,-27 4-112,27-4 72,2 4 24,0-5 0,2 5-16,-31 0-80,35 0 112,3 0-56,4-4-72,1 4 32,-43 0-16,44 0 24,2 0 8,-1 0-8,-1 2 32,-44-2-56,42 2 56,-3 0-88,-1 1 64,-5-1-32,-33-2 0,33 2-40,-6 0 104,-2 2-48,-6-2-32,-19-2 16,6 2 32,15-2-8,-17 2-8,2 0 16,-6-2-32,7 0 24,-3 0-40,2 0 16,-2 0-24,-4 0 24,6 0 0,1 0 24,11 0 8,-11 0 24,-7 0-56,20 0 56,-1 0-88,0 0 24,2 0 64,-21 0-56,21 0-16,-1 0-16,-1 0 32,0 2-112,-19-2 112,16 2-40,1 1 24,-11-1 48,15 0 24,-21-2-56,4 0 16,2 0 40,-1 0-56,-1 0 40,-4 0-40,4 0 0,-4 0-16,0 0 0,0 0 48,0 0-32,0 0 16,0 0 40,0 0-88,0-4 48,0 4-16,0-5 40,0 5-96,0-4 88,-2 4-64,2 0 32,0 0 16,0 0 8,0-4-24,0 4 0,0 0-40,0 0 0,0 0 80,0 0-80,0 0 120,-2 0-136,2-4 112,-2 4-64,0 0 32,2 0-24,-5 0 16,3-4 0,0 4-32,-2-4 16,4 4 0,-2 0-16,0 0 0,0 0 8,0 0-24,2 0 32,-2 0-24,0 0 8,2 0 0,0 0-112,0 0 128,0 4-416,0 12-632,4 3-1161,-4 4-2112,0-23 4321,-2 27-10298,2-27 10298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1:36.806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0 182 8073,'0'0'0,"0"0"256,0 0-184,0 0-72,0 0 88,0-4 40,0-1 56,5 1 48,-5 4-232,4-6 264,-4 2 1,4 0-1,-4 0-32,0 4-232,4-5 184,-4 5 8,0 0-56,0 0-16,0 0-120,4 0 80,-4 0-8,0 0 0,4 0 16,-4 0-88,0 2 112,5 1 0,-1-1 24,0 2 16,-4-4-152,4 2 152,2 0-8,1 0 32,11 0 8,-18-2-184,7 2 192,13 0 32,-3 0 24,2 0-8,-19-2-240,18 0 240,5 0-24,0 0-40,2 0 8,-25 0-184,27 0 169,2 0-9,0 0-24,5 0-40,-34 0-96,33 0 80,2 0-16,1-4 8,1 4-8,3 0-8,-40 0-56,41 0 72,-1 0-40,1 0 0,3 0 24,-44 0-56,44 0 40,4 0 48,-1 0-40,3 0 0,-50 0-48,50 0 48,0 0-8,2 0-16,2-4 24,-54 4-48,54 0 16,3 0 8,5 0 40,-2 0-40,-60 0-24,63-4 8,-1 4 8,-6 0-8,1 0 16,-57 0-24,56 0 24,0 0-24,0 0 8,2 0-32,-58 0 24,58 0-24,1 0-48,-3 0 40,2 0 0,-58 0 32,60-4-24,1 0 56,3 4-32,1-5-24,-65 5 24,62 0 0,5-4 16,-1 0 16,3 4-24,-69 0-8,71 0 0,-1 0 8,-1-4-40,-2 4 24,-67 0 8,60-4-8,-2 4-16,-2 0 32,-2 0-8,-54 0 0,52 0-8,-4-4-16,-4 4 24,-2 0-32,-42 0 32,39 0-56,-3 0 32,-1 0-24,-2 0 24,-33 0 24,33-5 0,1 5 0,-1-4 0,0 0-32,-33 4 32,32-4 24,3 4-40,-2-4 40,3 0-16,-36 4-8,35 0 24,0-5 16,-1 1-40,-1 4 16,-33 0-16,35-4-32,-2 4 16,3 0 32,-1 0 24,-35 0-40,38 0 16,-3 0 0,0 0-16,-3-4-16,-32 4 16,29 0 0,-2 0-40,0 0 56,-2 0-40,-25 0 24,25 0-8,-2 0 16,-1-4-16,1 0 16,-23 4-8,23-4 24,2 4-40,2-5 0,0 1 16,-27 4 0,27 0-16,2-4 8,3 4 8,-1-4-8,-31 4 8,31 0-16,2-4 16,3 0-8,1-3 0,-37 7 8,40-6-48,-1 2 24,3 0 16,-1 0-16,-41 4 24,44 0 16,-2 0-8,-1-5-16,-1 5 16,-40 0-8,37 0-8,1 0-16,-5 0 32,-2 0 8,-31 0-16,31 0-32,-1 0 32,1 0-24,-2 0 16,-29 0 8,29 3-16,0-3 8,4 0-40,5 0 32,-38 0 16,35 0 32,3 0-8,-3 0-40,-2 0 8,-33 0 8,36 0-48,-3 0 8,0 0 32,1 0-8,-34 0 16,37 0-8,0 0 16,5 0-16,0 0-24,-42 0 32,41 0-24,3 0 8,-2 0-8,-1 0 0,-41 0 24,42 0 0,-5 0-48,3 0 32,-3 0-24,-37 0 40,36 0-24,-3 0 48,-2 0-32,-4 2 16,-27-2-8,27 0 8,-2 2-48,0-2 40,0 0 8,-25 0-8,23 0-16,2 0 80,0 0-80,0 0 16,-25 0 0,25 0 0,2 0-48,2 0 32,2 0 0,-31 0 16,33 0 8,3 0-8,1 0-8,3 0 8,-40 0 0,37 0-16,-1 0 16,-1 0-16,-4 0 0,-31 0 16,31 0 0,0 0-32,1 0 32,-3 0-16,-29 0 16,29 0-32,0 0 48,0 0 0,-2 0 24,-27 0-40,27 0-8,-2 0-8,0 0 0,0-4-32,-25 4 48,25 0 24,-2-5-48,2 5 24,2 0 16,-27 0-16,25-4-16,2 4 16,0-4 0,0 0-8,-27 4 8,31 0 0,1-4 8,3 4-16,-2 0 32,-33 0-24,36 0-24,-1 0 32,-2 0 16,5 0-32,-38 0 8,39 0-24,-1 2 56,-1 0-40,-2 0-16,-35-2 24,38 2 8,-3-2-48,1 2 32,-3 0-8,-33-2 16,33 2-16,-4 2 16,-2-1 0,-2-1-16,-25-2 16,21 2 48,0 0-48,-2-2 8,-1 0 24,-18 0-32,19 0-24,0 0 16,-1 0-16,3 0 16,-21 0 8,19 2-32,2-2 32,2 0 0,-2 0 8,-21 0-8,24 0 24,1 0-32,2 0-8,3 2 0,-30-2 16,31 0 0,0 2-32,2-2 32,1 0-16,-34 0 16,31 0-32,0 0 24,0 0-8,-4 0-32,-27 0 48,29 0 16,-6 0-8,2 0-16,-6 0 8,-19 0 0,19 0-16,-13 0 16,15 0 0,-17-4 56,-4 4-56,6 0 0,-2 0 0,0 0 0,-4 0-40,0 0 40,0 0-24,0 0-8,0 0-8,-2 0-25,2 0 65,-8 0-96,-13 2-72,5 0-32,-7 0-48,23-2 248,-25 4-232,-6-2 48,-5 0 16,-8 3 56,44-5 112,-49 4-96,-6-2 40,-7 0 16,-7 0 8,69-2 32,-72 2 8,-7-2-8,-9 0 8,-3 0 24,91 0-32,-100-4 24,-4 0-8,2 4 16,-4-4-16,106 4-16,-104-5 24,-2 1-16,-3 4 0,3-4 32,106 4-40,-106 0 40,4 0 8,2-4-16,-1 4-24,101 0-8,-100 0 24,-2 0-8,2 0 16,4 0 0,96 0-32,-95 2 0,-1 0 8,-2 4 24,0 1 16,98-7-48,-100 8 72,1 0-24,1 1-8,-2-3-8,100-6-32,-100 16 16,-4-9 24,-2 1-8,2 0-32,104-8 0,-104 9 8,6-3 16,0 0-16,-1 0 64,99-6-72,-98 7 56,-2-3-16,4 0 16,5 0 8,91-4-64,-90 4 40,1-2 0,4 2-48,-5-1 8,90-3 0,-87 2-24,1 0 24,1 0 24,6 0-56,79-2 32,-81 6-8,0 0 0,-2 1-24,1 1 64,82-8-32,-81 8 56,4 1-24,5-3 32,-1 2-40,73-8-24,-67 8 16,1-1 8,5-1-16,3-2-8,58-4 0,-58 2-8,2 0 16,-1 2 16,3-2-8,54-2-16,-52 3 8,5-3-8,5 0 0,4 0 16,38 0-16,-35 0 32,4-5-16,4 5 24,6-4 8,21 4-48,-19-4 8,13 4 56,0-4-31,2 4 7,4 0-40,0 0 72,4-4-56,15 4 24,3 0-8,3 0-16,-25 0-16,34 0 48,3 0-8,5 0 0,-42 0-40,48 0 24,6-4 32,8 4-40,3-5 0,3 5 16,-68 0-32,71-4 40,4 0 0,4 4 8,6-6-32,-85 6-16,90-6 32,3-1 24,7 1 16,4 0 16,-104 6-88,108-6 112,5-1 24,3-11 0,7 14 24,-123 4-160,123-17 120,4 13 40,-1-2-32,1-13-24,-127 19-104,127-4 88,2-3-40,0 1-16,0 0 32,-129 6-64,127-4 56,2 0-8,-2 4 8,-6 0-40,-121 0-16,116 0-24,-8 2 0,-4 2-48,-4 0 56,-100-4 16,96 4-40,-7-2 8,-6 2 32,1-2-24,-84-2 24,79 3 0,-4-1 16,-3-2-8,-3 0 16,-69 0-24,73 0 0,-2 0-8,-1 0-8,-1 0 8,-69 0 8,67 0 8,-5 0-8,0 0 24,1 0 0,-63 0-24,64 0-16,-1 0 8,-1 2-40,0 0 40,-62-2 8,63 0-32,1 0 16,3 0 40,-1 0-88,-66 0 64,71 2-48,0-2-16,-2 0-16,1 2 24,-70-2 56,69 0-24,0 2 24,-5-2-16,-1 0-8,-63 0 24,54 0-32,-4 0 16,-7 0-16,-5 0 0,-38 0 32,35 0-24,-4 0-8,-4 0 24,-4-4 16,-23 4-8,21 0-8,-15 0-8,17 0-16,-19-4 32,-4 4 0,6 0 0,11-4 0,-17 4 8,6-5-8,-6 5 0,5 0 24,1-4-32,0 0 8,11 4 8,-17 0-8,4-4 16,12 4-8,-11-4-16,11 4 16,-16 0-8,7 0-32,11-4 8,-12 4-8,15 0 0,-21 0 32,17-5 0,0 5-16,1 0 32,3-4-40,-21 4 24,19 0-8,2-4 16,-3 0-48,3 4 72,-21 0-32,19-4 16,2 4-16,-1-4 40,1-1-64,-21 5 24,23-4 8,0 0-32,4 4 48,2-4-24,-29 4 0,29 0-56,3-4 80,-1 4-64,-2 0-8,-29 0 48,31 0 16,2 0-40,3 0 0,-1 0 48,-35 0-24,38 0-16,1 0 16,3 0-8,-3 0-24,-39 0 32,42 0-8,-5 0-40,1 0 56,-3 0-40,-35 0 32,33 2-16,-4 0-40,-2 0 40,-4-2 8,-23 0 8,19 0-8,-2 2 24,-11 0-16,0-2 0,-6 0 0,17 0 0,-17 0 16,0 0-32,4 0-16,-4 0 32,0 0 16,4-4-80,-4 0 96,0 4-32,4-4-16,-4 4 8,0-4-32,0 4 40,4-5-16,1 1 32,1 0-8,0 4 24,-6 0-32,4-4 0,3 4-24,-3 0-40,2 0-88,-6 0 152,4 2-240,0 0-80,-4 2-33,4-2-39,-4-2 392,0 4-312,0 1-24,0-3-24,0 2-8,0-4 368,0 4-552,-2 0-160,-2 2-160,-4 1-201,8-7 1073,-19 6-1072,13 0 224,-2 0 248,-11-4-3529,19-2 4129,0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2:14.10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 27 6065,'0'0'0,"-4"0"104,0 2 8,4-2-112,-6 0 104,4 2 40,2-2 72,0 0 48,0 0-264,6 0 352,13 0 32,-13 0 0,15 0 24,-21 0-408,16 0 328,3 0-8,0 0-15,1 0-9,-20 0-296,21 0 272,0 0-24,2 0-32,-2 0-80,-21 0-136,23 2 104,2 3-40,0-1 0,4 2 0,-29-6-64,29 4 32,0 0 16,2 2-16,5-1-8,-36-5-24,37 6 56,5-2-16,1 2 40,5 1 24,-48-7-104,50 6 144,0-2 64,6-2 24,0 0 48,-56-2-280,61 2 272,3 0 24,5-2 8,1 0-8,-70 0-296,75 0 304,0 0 33,-4 0-9,2 0-8,-73 0-320,73 0 360,1 0-32,1 0 16,-2 0-32,-73 0-312,73 0 360,2 0-8,0 0-16,2 0 8,-77 0-344,77 0 240,-2 0-56,4 0-40,-2-4-16,-77 4-128,83 0 112,0 0-32,0 0 16,-2 0-24,-81 0-72,82 0 72,-6 0-24,4 0-24,1 0 40,-81 0-64,77 0-16,0-4 57,2 4-9,-2-6-16,-77 6-16,79-7 96,-2 3-40,2-2 48,0 2-24,-79 4-80,81-4 72,0 0-8,2 4 0,3-5-40,-86 5-24,83-4 24,2 4-8,2 0-16,3 0 0,-90 0 0,87 0 0,5 0 24,-5 0 0,3 0-16,-90 0-8,87 0-24,0 0 24,-3 0 0,-1 0-24,-83 0 24,85 2 24,-2-2-32,0 0 8,-1 0-24,-82 0 24,79 0 0,-2 0-32,0-4 24,0 4-16,-77 0 24,74-4 0,-1 4 8,2 0-32,-2 0 64,-73 0-40,73-4 0,2 4 8,-5 0 8,3-4 8,-73 4-24,71-4 16,4 4-8,0-5-8,2 1 0,-77 4 0,75-4-8,-5 4-16,1-4 48,-2 4-24,-69 0 0,68 0 0,1-4-24,-5 4 32,-3 0-8,-61 0 0,60 0 48,-6-4 0,-2 4-48,0 0 16,-52 0-16,48 0 0,-2 0 0,-3-5 24,-1 1-40,-42 4 16,40 0 40,-3 0-16,0-4-72,-1 4 32,-36 0 16,35 0-24,5 0 16,-3 0 32,3 0 0,-40 0-24,41 2-16,-3-2 8,-1 2-8,-4 0 8,-33-2 8,32 2 24,-5-2-24,0 0 0,-2 0 48,-25 0-48,21 0-8,-1 0 8,-1 0 8,0 0-32,-19 0 24,16 0 40,-9 0-32,16-4-8,-19 4 0,-4 0 0,18 0-32,-13 0 32,1 0 8,15-4-8,-21 4 0,4 0 0,17 0-8,-15 0-32,13 0 40,-19 0 0,6 0 0,17 0-16,-7 0 16,3 0-8,-19 0 8,23 0-40,-2 2 32,0 0 16,1 0-40,-22-2 32,21 2-24,0 0-8,0 1 8,0-1 24,-21-2 0,20 0 16,-1 0 8,0 0-40,-2 0 16,-17 0 0,16 0 16,-10 0-32,15 0 56,-15 0-64,-6 0 24,21 0 24,-15 0-24,13 0-48,-13 0 88,-6 0-40,23 0 8,-16 0-8,18 0 40,-9 0-80,1 0-8,-17 0 48,16 2-16,-9 0-40,16 0-32,-19-2-24,-4 0 112,16 4-240,-11 0-169,1 0-247,-2 3-528,-4-7 1184,4 6-1792,-4 2-665,-4 9-335,-17-11 671,21-6 2121,-29 6-5289,29-6 5289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1:40.436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0 335 8233,'0'0'0,"0"0"0,0 0 232,0 0-184,0 2 0,5 0-16,1 0 48,0 0-24,11 1-8,-13-3 64,-4 0-112,21 0 104,-5 2 64,3-2 49,2 0-1,-21 0-216,23 0 280,0 0-48,2 0 32,4 0-24,-29 0-240,29 0 192,4 0 8,2 0-24,-1 0-48,-34 0-128,35 0 144,0 0-32,-1 0-32,1 2-8,-35-2-72,35 0 48,1 2-8,-1-2 8,3 0 8,-38 0-56,37 0 88,5 0 16,-1 0 56,1 0-24,-42 0-136,44 0 160,1 0 8,5-4 0,2-1 32,-52 5-200,52 0 192,7-4 24,3 0-40,4 4 24,-66 0-200,69-4 152,2 0 9,-2 0-33,1 4-32,-70 0-96,73 0 96,0-4-24,2 4 8,2-5-48,-77 5-32,75 0 64,-1 0 0,1 0-24,-2-4 24,-73 4-64,75 0 80,0 0-8,-2-4 24,0 4 16,-73 0-112,72 0 64,1 0-8,0 0 0,0 2-24,-73-2-32,68 2 80,1 0-40,0 0-8,2 0 24,-71-2-56,74 3 16,3-1 40,0 0-48,2 4 16,-79-6-24,79 4 8,3 0 24,-1 0 40,0 1-40,-81-5-32,81 4 56,0 0-32,2 2-8,0-2 32,-83-4-48,80 4 24,-3 3 8,-7-3-56,-3-2 48,-67-2-24,64 2 0,1 0 8,-3 0 32,-1 0-64,-61-2 24,58 2 8,-2-2-16,2 0 16,-2 0 16,-56 0-24,59 0 56,-1 0 8,0 0 0,-2 0 32,-56 0-96,59 0 96,-1-4-40,2 4 32,3-4-32,-63 4-56,64 0 24,0-4 32,3 4-16,-5 0-8,-62 0-32,65-4 48,-1 4-24,-1-4 8,1 4-32,-64 0 0,63-5-8,-3 5-8,0-4-16,-1 0 8,-59 4 24,58 0-16,-2-4 56,0-2-32,2-1 64,-58 7-72,57-4 88,1-2 0,0 0 72,2 0-24,-60 6-136,59-17 160,5 17-48,1-4-16,-1-3-40,-64 7-56,67-4 48,-7 0 24,2-2-24,3 2 0,-65 4-48,64-4 72,3-3-8,2 3 56,-1-2-16,-68 6-104,69-4 64,0 0-8,-3-1-8,1 1 17,-67 4-65,66 0 80,-1-4-8,-3 4-32,1 0 0,-63 0-40,60 0 32,2-4-16,5 4-8,-1 0 32,-66 0-40,67 0 8,2 0 8,-1 0 8,3 0-88,2 0 32,-73 0 32,75 0 48,2 0-64,2 0 40,-79 0-24,77 2 40,2 0-40,-2-2 8,0 2 16,-2-2-56,-75 0 32,72 0-16,1 0 40,2 0-24,4 0 40,-79 0-40,77-4 24,2 0-8,-6 0 56,2 0-40,-75 4-32,73-5 16,0-1 0,-1 2-80,-3-2 64,-69 6 0,69-6 8,-5-1 8,3 1 24,-1-11-72,-66 17 32,65-4 32,1-14-24,-3 13 32,-1-11-8,-62 16-32,63-4 40,-1-13-56,2 17 32,3-6-32,-67 6 16,65-7 0,-1-9 0,-2 12-8,3-3-8,-65 7 16,62-6-24,1 2 0,1 0 24,-1 0 24,-63 4-24,62-4-24,0-1 48,-1 1-24,-1 0 0,-60 4 0,60-4 16,-1 0-32,-3 0 16,0-1-24,-56 5 24,54 0 24,-2 0 0,0-4-8,0 4-64,-52 0 48,54 0 0,-2 0-24,2 0 56,-2 0 16,-52 0-48,48 0 0,0 0 16,-2 0-40,-3 0 24,-43 0 0,44 0-16,0 0 16,-1 0-8,1 0 16,-44 0-8,44 0 0,0 0-48,-1 0 40,-3 2-80,-40-2 88,39 2-16,-1 3 8,-3 1-8,0-4 64,-35-2-48,36 2 16,-5 0-8,0 0-8,-4 0 0,-27-2 0,27 2 0,-4-2 56,2 0-48,-2 0 8,-23 0-16,21 0-16,-2 0-8,-3 2 0,-10-2 24,-6 0 0,19 2 24,-13-2-24,11 0 16,-13 0-8,-4 0-8,17 0-8,-13 0 16,15 0-8,-15 0 0,-4 0 0,21 0 0,-15 0 0,15 0 16,-5 0-16,-16 0 0,7 0 24,18 0-24,-9 0 8,1 0-16,-17 0 8,19 0-48,-1 0 48,3 0-40,2 0 56,-23 0-16,25 0 24,0 0-40,0 0 64,0-4-48,-25 4 0,25 0-32,2 0 32,0 0-56,0 0 72,-27 0-16,27 0 16,0 0-16,4 0-16,3 0-24,-34 0 40,37 0-24,0 4 24,5 1-24,4-1 40,4 0 8,-2 0-48,4 2 56,-3 3-40,3 7 32,-2-12 24,-2 3-56,-6 9 40,-42-16-32,39 4-24,-7 5 40,-5 7-16,-7-11-16,-20-5 16,7 8 0,-1 9-64,-6-15 56,-2 4-64,2-6 72,-25 6-16,-6-2-8,-11 3-48,-10-1 8,52-6 64,-60 6-96,-11 0 0,-8-2-16,-4 1 55,83-5 57,-92 2-48,-1-2 24,-7 0 8,-8-5 80,108 5-64,-115-4-16,-5 4 16,-5-4-8,-2 0-56,127 4 64,-129-4-32,-2 0 8,-9 0 32,-1-1-8,141 5 0,-144 0 16,-7-4-40,-3 4-24,-2 0 8,156 0 40,-161 2-56,3 5-32,0-1 16,0 2 24,158-8 48,-154 6-24,4 3 48,7-3 0,6 0-8,137-6-16,-132 6 8,10 1-16,14-1 8,8 2-16,100-8 16,-88 9 16,9-1-8,11 0 32,9 0-16,59-8-24,-50 17-48,7-13 8,10 3-80,8-3-32,25-4 152,-19 4-192,13 0-40,-1 2 24,5-2 8,2-4 200,0 7-184,6-5 80,17 2 0,0-2 24,-23-2 80,29 4-32,7-2-24,10 0 32,3 0-40,-49-2 64,59 0-48,7 0-8,7 0 8,10 0 24,-83 0 24,90 0-32,7 0-8,12 0 0,5-4-16,-114 4 56,123 0-32,2 0-8,4 0-32,0 0 32,-129 0 40,131 0-72,2 0 48,0 0 40,2-4 16,-135 4-32,135-6 64,1 2-8,-3-1-16,0 1-24,-133 4-16,131-4 16,-4 4-16,-2 0 32,-1-4 16,-124 4-48,121-4 56,-2 4 16,-3-6 0,1 6 8,-117 0-80,114-5 64,-2 1 8,-1 4 8,-3-4-24,-108 4-56,106 0 56,-4 0-8,0 0 0,0-4-8,-102 4-40,97-4 72,1 4-40,-4-4-16,-5-1-16,-89 5 0,86 0-16,-1-4 40,0 0 0,-4 0 24,-81 4-48,77-4 8,-4 0-16,-4 0 16,-3-3-32,-66 7 24,67-4 64,-3-2-56,-3 2 16,-3 0 8,-58 4-32,58 0 40,-4-5 16,0 5 0,0-4-8,-54 4-48,52 0 0,-2 0 8,0 0 8,-2 0 16,-48 0-32,48 0 40,0 0-8,2 0-8,0 2-24,-50-2 0,52 2 24,-2 0 24,0 1-24,-3-1 24,-47-2-48,48 2 40,-2 4-40,-2-4 24,-3 2-48,-41-4 24,42 2 16,0 0-16,1 0 0,-3 1 24,-40-3-24,41 4 0,3-2 0,0 0-24,-1 0-16,-43-2 40,44 2-32,0 0 48,2-2 0,1 0 0,-47 0-16,48 0 8,2 0-8,0 0-32,-2 0 56,-48 0-24,50 0 24,2 0-40,2 0 32,0 0-16,-54 0 0,60 0-16,3 0 32,1 0 16,3-4-32,-67 4 0,64 0 64,3-4-64,-1 4 0,3 0-16,-69 0 16,73-4-32,-2 4-16,1 0 0,1-5 16,-73 5 32,75 0-16,-2 0 32,4-4 16,-2 4-32,-75 0 0,75 0 0,0 0 0,-1 0-24,3 0 40,-77 0-16,82 2 0,-1-2-40,-4 0 32,0 0-8,-77 0 16,77 2-8,-2-2-8,4 0 8,-5 0-72,-74 0 80,79 0-48,-4 0 32,-2 0-8,0 0 88,-73 0-64,71 0 40,-1 0-24,-3 0 16,0 0-32,-67 0 0,66-4-8,1 4 8,-1-4 24,3 4 8,-69 0-32,64-4 24,-1 4 0,-1 0-8,1 0-40,-63 0 24,60 0 0,2-4 8,1 4-16,-1 0-40,-1 0 0,-61 0 48,62 0-40,-2 2 24,3 0-8,-3 2 48,-60-4-24,60 4 8,-1 0-8,-3 1 56,0-3-40,-56-2-16,56 4-16,2-2 8,1 0 16,-1 0-16,-58-2 8,60 2 24,-2 0-24,-1-2-40,-3 0 16,-54 0 24,54 0-8,-2 0 16,2 0 16,-2 0 24,-52 0-48,48 0-24,2-4 16,-5 4-16,-1-6-8,-44 6 32,42-4 8,-3 0-16,1 4 24,-3 0-24,-37 0 8,33-5 8,-1 5-16,-3 0-24,-2-4 56,-27 4-24,23 0 16,-2 0-48,-1 0 32,-3 0-24,-17 0 24,6 0 0,17-4 40,-19 4-32,2 0 0,-6 0-8,17-4 0,-17 4 24,4-4-8,0 4 8,-4 0-24,5 0-16,-1 0 16,-4-4-8,4-1 8,-4 5 0,0 0 32,0-4-8,4 4-8,0-4 8,-4 4-24,4-4 0,1 4 0,1-4 8,0 4-56,-6 0 48,17 0 0,-13 0 40,12 0-32,-9 0 24,-7 0-32,18 0-16,-11 0 0,13 0 8,-13 0-8,-7 0 16,23 0 0,-17 0 0,21 0-8,-8 0-8,-19 0 16,23 0 40,-3 0-64,3 0 24,0 0-48,-23 0 48,19 0 8,2 0-16,-3 0 16,-11 0-16,-7 0 8,25-4-16,-19-1 8,10 5 8,-11-4 32,-5 4-32,6 0 16,10-4 8,-11 0-24,-1 4 0,-4 0 0,6-4 0,0 4-24,0-4 8,1-1-8,-7 5 24,6-4 0,-2 4 24,0 0 0,0-4 0,-4 4-24,5-4 0,-5 4 16,4 0-32,-4-4 32,0 4-16,0 0-16,4-4-8,-4 4-24,0 0 24,0 0 24,0 0-32,0 2 8,0 2 0,0 0-112,0-4 136,0 8-336,-6 9-360,-11-9-624,-2 15-905,19-23 2225,-27 17-2544,-8 0-4170,35-17 6714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1:44.205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1 100 7441,'0'0'0,"0"0"928,6 2-864,-6-2-64,17 6 56,-13 1-16,2-1-24,11 0 8,-17-6-24,4 6 24,12 1 32,-11-1-8,-5-6-48,18 6 40,-18-6-40,7 6 32,13 1 24,-3-1-8,0 0 16,-17-6-64,18 6 64,3-1-24,4-1 32,-2-2-8,-23-2-64,29 2 56,0 0-8,2 2 0,1-2 1,-32-2-49,33 2 40,4 0 32,1 0-16,3 0 40,-41-2-96,46 3 136,4-3 16,4 0 48,4 0 56,-58 0-256,63 0 320,3-5-16,7 1 48,6 0 0,-79 4-352,83-6 336,5 0 16,-1-11-40,3 17-56,-90 0-256,93-6 216,1-1-56,2 1 8,-1 0-48,-95 6-120,96-6 136,4 0-16,2-1 0,0 1-15,-102 6-105,108-4 96,-2 0-48,4 4 16,0 0-48,-110 0-16,111 0 16,1 0 0,2 2-72,3 0 64,-117-2-8,119 4-32,-1 0 32,5-2 56,0 2-32,-123-4-24,122 3 40,1-3 0,0 0 8,-7 0 0,-116 0-48,117-5 88,-5 1-64,-2 0-8,1 4 0,-111 0-16,106-4 16,-2 0 40,-2 4 16,-2 0 8,-100 0-80,104 0 32,2 0 0,0 0-24,0 0 24,-106 0-32,106 0 16,2 0 0,0 2-56,5 2-16,-3 2 24,-110-6 32,112 6-24,-2 3 72,3-1-48,1 0 40,-114-8-40,110 9 24,1-3-24,-3 0 24,-10 0-80,-98-6 56,95 7-24,-3-1 0,-9-2-40,-2 0 24,-81-4 40,71 2 0,-7 0-24,-3 0 56,-5-2-32,-56 0 0,50 0-16,-6 0 56,-7 0-8,-4-4-24,-33 4-8,27 0 48,-4-4-48,-6 0 24,-11 4 40,-6 0-64,6-4 32,-2 4 0,-4 0 0,0 0 0,0 0-32,-8 0 56,-17 0-16,-4 0 8,-6 0-40,35 0-8,-46 0 24,-8 0-16,-9 0-8,-7 0 32,70 0-32,-75 0 24,-10 0 32,-5 0 0,-6 0-40,96 0-16,-102 0 48,-4 0-24,-4 0 8,-8 0 8,118 0-40,-123 0 0,-2 0-8,-2 0 0,0 0-16,127 0 24,-131 0 24,-2 0-8,0 2 0,-2-2 40,135 0-56,-142 2 0,-3 0 8,-3 0 8,-4 0-16,152-2 0,-152 2-16,-4 5 64,-4-5-32,2 2 32,158-4-48,-158 2 24,2-2-40,2 0-16,2-4 0,152 4 32,-148-7-32,9 3 24,4-2 40,4 0 0,131 6-32,-127-6 80,6-1-24,9-9-56,1 12 32,111 4-32,-106-7 32,2 1-24,2 0 8,5 2-8,97 4-8,-92-4-32,1 4 40,1 0 8,5 0-16,85 0 0,-85 0 24,3 0-24,3 0 0,4 2-16,75-2 16,-68 2 0,5 0-24,5 4 40,6-2-8,52-4-8,-50 4-8,9 3 16,-1-1-8,7 0 0,35-6 0,-29 6 0,6 1 16,6-3-32,13 2 8,4-6 8,-4 6 24,4-2-24,0 0 16,6 3 0,-6-7-16,25 4-16,-2 2-16,4 0 32,4-4-8,-31-2 8,37 5-16,3-3 32,8 0-48,4 0 40,-52-2-8,58 0-24,9 0 40,3 0 40,9 0-72,-79 0 16,86 0 32,3-4-16,7 0-16,6-1 40,-102 5-40,108-4-8,6-2-16,9 0-16,8-13 24,-131 19 16,133-6 80,7-13 8,1 13-32,1-11 40,-142 17-96,147-6 64,1-11 24,2 11 56,2-11 0,-152 17-144,154-4 152,-5-2-24,1 0-16,-2-1-40,-148 7-72,143-16 48,3 16-16,-2-4 0,-5 0 8,-139 4-40,137-5 80,1 1-48,-5 4 16,-4-4 0,-129 4-48,127 0 40,-3 0 24,-3-4-24,-2 4 16,-119 0-56,116-4 24,-2 4 24,-1-4 32,-5-1-8,-108 5-72,108-4 88,-2 4-40,0-4 24,0 0 0,-106 4-72,104-4 72,0 0-16,5 4-40,3 0 8,-112 0-24,116 0 24,5 0 8,8 0 16,6 0-8,-135 0-40,140 2 0,3 4-16,3 0-8,2-2 0,-148-4 24,147 7-32,1-1 56,0 0 0,-3-2-16,-145-4-8,146 4 72,-5-2-55,-1 1-17,-3-1 8,-137-2-8,131 0-8,-4 0-9,-4 0 34,-7 0-34,-116 0 17,113-5 0,-7 1 25,-4 0-33,-5 4 8,-97 0 0,96-4-49,0 4 25,-3 0 24,-1 0-16,-92 0 16,89 0 24,-3 0-8,-3 0-40,0 0 8,-83 0 16,77 2-8,-4 0-8,-7 2 40,-3 0-8,-63-4-16,58 7 8,-6-3 8,-6 0-8,-7-2 41,-39-2-49,29 0 64,-8 0-32,-15 0-8,-1 0-48,-5 0 24,0 0-48,-7-6 64,-18 0-40,-6-1 24,31 7 0,-39-16 32,-11 12-64,-6-3 8,-7-11 0,63 18 24,-64 0-65,-5-5 33,-2 1 8,1 4 8,70 0 16,-75 0-48,0 0-32,-4 0-64,-7 4-120,86-4 264,-93 5-320,-7 1-112,-6 0-56,-6 0 24,112-6 464,-115 9-480,-3-3 80,-9 0 72,-6 2 56,133-8 272,-136 7-136,-7-1 48,-3-4 48,-6 0 24,152-2 16,-152 2-32,1 2 16,-1-2 16,-2 3-24,154-5 24,-152 4 8,0 0-8,2-2 0,1 2 32,149-4-32,-148 4 16,4 3 0,1-1 8,5 0-48,138-6 24,-135 4 24,2 0 32,4 1-16,4-1 32,125-4-72,-120 4 16,1 0-8,5 2-8,1-2 32,113-4-32,-106 5 24,6-3-8,7 0-24,5 0 16,88-2-8,-81 0 16,4 0 0,9 0 56,5 0-24,63 0-48,-54 0 88,8 0-32,9 0 0,8 0 0,29 0-56,-19 0 72,13-4-16,4 4-16,2 0 0,0 0-40,19 0-16,3 0 48,10 0 0,11 0-8,-43 0-24,52 0 48,11 2-64,10 0 16,10 0-16,-83-2 16,91 2 0,13 0 0,7-2 0,13 0 40,-124 0-40,131 2 0,7-2 56,5 0-48,3 0-8,-146 0 0,154 0 48,4 0 40,2 0 32,6 0 40,-166 0-160,167 0 176,1 0-72,-1 0-16,-1 0-24,-166 0-64,167 0 32,-3 0 96,0 2 8,1 0 32,-165-2-168,164 0 176,-2 2-40,1-2-8,-1 2-40,-162-2-88,152 3 80,-5-1-48,-5 0 8,-13 0-40,-129-2 0,129 2-16,-4 0 16,-9-2 16,-4 0-8,-112 0-8,107 0 32,-12-6-32,-3-1 24,-3 1-8,-89 6-16,81-16 8,-2 16 16,-4-7-8,-2 1 40,-73 6-56,71-6 48,-3 0-16,-1-1 8,-5 1-8,-62 6-32,63-6 40,-7 0-16,2 1 8,-4 5-80,-54 0 48,52 0 0,-2-4 0,-2 4 0,-4-4 64,-3 4-40,-41 0-24,40-4 8,-5 4 16,1-4-56,-5 4 16,-31 0 16,29-4 0,-4-1 0,-4 1 0,-3 0 48,-18 4-48,7-4 0,14 0 40,-17 0-8,0 0-8,-4 4-24,4-7 24,0 1-24,0 2 24,0 0-56,-4 4 32,0-4 8,5 4-56,-5 0 48,0 0-72,0 0-104,0 0-88,0 0-144,0 0 1328,0 2-2440,0 0 696,-5 4-432,-1 0-665,6-6 1921,-23 6-2112,5 1-4658,18-7 6770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1:46.323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7 140 7321,'0'0'0,"-2"-4"144,0-2 32,0 2 32,2 0 72,0 4-280,0-5 296,0 5-8,0 0 24,0 0 16,0 0-328,6 0 385,0 0 87,0 0 40,13 0 88,-19 0-600,6 0 616,15 0-32,-4 0-56,2 3-112,-19-3-416,20 2 368,3 0-23,4 0 7,4 0 48,-31-2-400,38 0 408,8 2-32,8-2-32,10 0-16,-64 0-328,75-4 312,13 0-32,9-3-24,7-9-72,-104 16-184,111 0 152,-1-7-24,6-9-32,1 16 0,-117 0-96,118-6 56,1 1 16,0 1 0,-1 0-16,-118 4-56,119-4 24,-1-2 0,-1 2 0,-5-1-24,-112 5 0,106 0 0,-4 0 16,-4-4-32,-2 4 32,-96 0-16,95 0 96,-3-4-16,-1 0 40,1 0-8,-92 4-112,89-4 24,-1-1 25,3 1 23,1 4-24,-92 0-48,89-4 80,1 0-48,-5 4-24,-2 0 8,-83 0-16,83 0-16,-4 0 32,3 0-56,-8 0-8,-74 0 48,75 0 8,-2 0-32,-2 0 40,0 2 48,-71-2-64,68 2 32,-1 4-16,-5-4-8,1 3-32,-63-5 24,60 2-8,0 2-8,1 0 32,-5 0 8,-56-4-24,54 6-48,0-1 56,-2-3-32,2 0-16,-54-2 40,58 2 16,7-2-32,3 2 16,5-2-32,-73 0 32,75 0-40,4 0 8,2 0-16,5 0 24,-86 0 24,87 0-41,0 0 9,3 0-8,-3 0 32,-87 0 8,90 0-16,-1 2 8,-2 0-32,-3 0-8,-84-2 48,83 2-24,-4 2 0,-2-2 16,-2 1-80,-75-3 88,73 4-48,-5 0-8,1 0-16,-5 0 120,-64-4-48,67 2-24,-5 2 48,1-2-24,-1 1 0,-62-3 0,63 2 0,3 2 24,5-2-16,2 0 8,-73-2-16,77 4 8,-2-2-56,1 2 64,4 1-32,-80-5 16,79 2-8,2 2-16,2-2-48,-2 0 0,-81-2 72,83 2-64,-4-2 40,-2 0 64,0 0-16,-77 0-24,71 0-24,-2 0 48,-3-4-48,-1 0 56,-65 4-32,62-4 64,1-1-64,-5 1 24,-2-2-48,-56 6 24,56-4-24,-4 4 0,2-4 24,0 4 0,-54 0 0,54 0-16,3-5-8,-1 5 16,0 0 16,-56 0-8,56 0 0,-2 0 16,0 3-56,-2-1 40,-52-2 0,52 2-24,-2-2 16,-4 2 8,-2 0-24,-44-2 24,43 0 0,-3 0 8,-3 0-16,1 2 8,-38-2 0,35 2-48,0 0 24,1-2 24,-1 0 24,-35 0-24,42 0 24,1 2-24,3 0 0,4 5-24,-50-7 24,52 6-24,4 10 24,7-9 0,1 9-8,-64-16 8,73 7 8,2 13-64,0-11 32,4 11 24,-79-20 0,77 19-24,2-11 48,2 15 24,-4-16-48,-77-7 0,71 8-40,-9-2 40,-8 0-56,-8-3 40,-46-3 16,37 0 40,-10 0-16,-8-5 32,-13-1-40,-6 6-16,5-17-16,-5 13 16,0-12 16,-3 9-56,-15-9 80,18 16-40,-21-4-16,-4-13-16,-4 13 40,-6 0-32,35 4 24,-38-5 16,-4 5-32,-7 0-8,49 0 24,-55-4 16,-5 4-56,-6 0 16,-7 0 8,-6 0-24,79 0 40,-84 0-56,-3 2 40,-4 3-16,-1-1 32,92-4 0,-94 4 24,-3 0-24,-1 0 56,-4-2-32,102-2-24,-104 2 16,-2 0 8,2-2-112,-2 0 16,106 0 72,-111 0-64,1 0-24,-6-4 56,-1-2 8,117 6 24,-118-6-24,-5-11 0,-2 13 16,-2-2-40,127 6 48,-127-6-56,0-1-24,1 3 0,-3 0 16,129 4 64,-132-6-40,-1 2 0,0-1-24,0 1-16,133 4 80,-135-4-112,-2 0 8,1 0 0,-1 4 24,137 0 80,-131 0-104,-2 2 48,0 0 56,4 2-32,129-4 32,-129 4 48,6-2-16,-4 0-32,2 3 24,125-5-24,-124 2 24,-3 4-40,4 0 32,0-2-16,123-4 0,-127 4-16,-2 1 16,0-3 32,-2 0-32,131-2 0,-133 4 16,-4-2-8,-3 2 8,1-2 0,139-2-16,-141 2 16,-1 0 16,-8 0-8,-1 1 40,151-3-64,-152 2 48,-2 2-48,0-2 0,4 0-32,150-2 32,-148 4-24,3-2 16,1 2-40,3 3 24,141-7 24,-140 6 16,9 2 24,0 9 16,2-11-8,129-6-48,-123 17 32,5-11-8,3 2 0,7 9-16,108-17-8,-104 4 24,4 4-32,1 9 40,5-13-8,94-4-24,-89 6 48,3 3-8,9-1-40,7-2 16,70-6-16,-67 7-32,2-1-8,3 0 16,0-2-96,62-4 120,-59 4-432,3-2-320,6 3-472,5-3-505,45-2 1729,-44 2-1880,2 0 271,3-2-4192,39 0 5801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1:50.178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3 263 8377,'0'0'0,"-2"0"224,2 0 48,0 0 88,0 0-360,16 0 433,-10-4 39,21-1 32,-6-1-8,-21 6-496,25-16 504,2 11-8,7-1-16,3 0-24,-37 6-456,46-17 408,10 13-40,4-13-7,11 13-9,-71 4-352,75-18 296,8 13 0,9-11-8,8 12-16,-100 4-272,106-19 320,10 15-48,7-15 0,4 15-32,-127 4-240,131-6 216,4-15 24,-2 17 0,2-3 24,-135 7-264,138-16 248,1 16-32,0-6 0,3-1-32,-142 7-184,139-4 145,-1 0-49,-3 0-8,-4 4-80,-131 0-8,131-4 0,-2 4 48,0 0-48,0 2 64,0 4 8,-129-6-72,131 4 64,2 0-16,0 3-16,0-1 24,-133-6-56,135 6 48,-1 0 0,-5 1-40,2-1-16,-131-6 8,129 4 0,-5-2 0,1 0 48,0 0 48,-125-2-96,119 2 56,-3 0 24,-6-2 0,-6 0-8,-104 0-72,102 0 104,-4 2 8,-6 0-56,-3 1 32,-89-3-88,85 2 56,-4 0 16,-1 0 40,-6 0-32,-74-2-80,73 2 88,0 0-40,0 0 16,2-2 32,-75 0-96,77 2 88,0 0 0,-7 0-72,3 0 8,-73-2-24,71 3 0,2 1 0,-3 0 40,-3 0-104,-67-4 64,60 2-16,-6 2-48,-6 2 40,-6-3 24,-42-3 0,31 6 8,-6-2 72,-19-2-80,-2 2 0,-4-4 0,0 4 16,-18-2-16,-16 3 48,-9-1 16,43-4-64,-63 4 24,-12 2 56,-10-4 0,-13 0 8,98-2-88,-106 2 64,-6-2-48,-15 0-8,-4 0-32,131 0 24,-139 0 48,-9 0-32,-2 0-32,-8 0 48,158 0-32,-162 0 0,-5 0 8,-7-4-8,-1 0 0,175 4 0,-179 0-24,-2 0 24,2 0 40,0 0 24,179 0-64,-175 2 80,1 0-32,1 0-32,3 0 0,170-2-16,-171 0-16,5 0-8,3 2 24,3 5 0,160-7 0,-154 4-40,4 2 88,5 0 8,7 1-16,138-7-40,-126 8 128,7 0-128,15 9-8,12-15-8,92-2 16,-79 6-80,11-2 80,12 3-16,12-1-32,44-6 48,-29 2-24,10 0-8,17 0 32,2 0 32,0-2-32,6 0 24,25 0-16,5 0-40,14 0 40,-50 0-8,58-6-40,13 0 32,10-1 56,6 1-88,-87 6 40,100-4 16,8-2-16,11 0 24,6-1-24,-125 7 0,131-6 24,8 2-48,7 0-64,5 0 64,-151 4 24,161 0-96,3-5 88,9 5 32,1 0 16,-174 0-40,179 0 48,2 0-136,0 0 24,2-4 0,-183 4 64,181 0-96,4 0 88,-1-4-32,-3 4 48,-181 0-8,178-4-8,-5 0 56,-7-2-8,-7-1 0,-159 7-40,147-4 40,-7-2-32,-11 0 32,-9 2-104,-120 4 64,106-5 24,-8 5-48,-10 0 0,-7 0 72,-81 0-48,79 0-24,-4 2-64,2 1 8,2 3-8,-79-6 88,83 8-64,6 0 64,3 11-24,4-13 24,-96-6 0,104 19-40,0-2 16,2-9 8,0 13-32,-106-21 48,102 6-32,0 0 0,-5 3-8,-5-3-16,-92-6 56,85 6-24,-6-4 0,-6 0 8,-4-2 72,-69 0-56,66 0 40,-5 0-72,-3-6 48,0 0-64,-58 6 48,54-6 8,4 1 32,5-1-56,1 2 56,-64 4-40,71-6 0,0 2 24,6 4-8,2-5-16,-79 5 0,87 0-40,3 0 32,3 0 40,7 0-16,-100 0-16,98 0 48,4 0-48,0 0-8,-2 0 32,-100 0-24,99 0 16,1 0 16,-2 3-56,-4-3-16,-94 0 40,91 0-8,-3 0-8,-1 0-24,0 0 8,-87 0 32,84 0-64,1 0 32,-2-5 88,0 1 16,-83 4-72,86 0 80,-3-4-32,2 4-32,0-4-16,-85 4 0,86 0 24,-1 0 0,-2 0-24,-2 0 40,-81 0-40,73 0-40,-2 0 40,-7 0 16,-5 0-40,-59 0 24,52 2 0,-9 0 24,-10 0-40,-8-2 32,-25 0-16,7 0 64,-1 2-80,-6-2 48,-2 0 0,2 0-32,-25 0-24,-6 0 0,-11 0 0,-10 0-32,52 0 56,-62-4-32,-7 4-24,-6 0-16,-8 0-48,83 0 120,-90 0-176,-5 2-40,-5 0-64,-6 0-72,106-2 352,-110 2-432,-7 0-96,-8 1-9,-10 1 1,135-4 536,-141 4-472,-9 0 80,-8-2 48,-9 0 80,167-2 264,-172 0-200,-5 0 80,-2 0 16,-4 0 0,183 0 104,-183-4-16,-4 0-8,1 0 56,5 0 48,181 4-80,-176 0 56,3 0-16,13 0 0,8 0-32,152 0-8,-146 2 24,13 4 56,4 2-40,6 1 32,123-9-72,-114 8 16,4 8 0,6-9-8,6 1-8,98-8 0,-96 17 24,7-13 8,4 12 24,1-9-8,84-7-48,-77 6 48,5 11-24,3-15-16,9 4 48,60-6-56,-52 6 32,8-2 16,11 0 24,6-1-32,27-3-40,-9 2 64,3 0-32,4 0 32,6 0-16,-4-2-48,25 2 56,4-2 8,13 0-40,10 0-40,-52 0 16,64 0 48,15 0-40,13-4-64,12-2 48,-104 6 8,116-5-72,11-1 24,15 2 96,12 0-72,-154 4 24,166-6 16,11-1-16,10 1 8,4-13 88,-191 19-96,200-4 104,4 0 32,6-2 24,4 0-40,-214 6-120,213-7 72,-3 1 24,-4 0 16,-5 0 24,-201 6-136,204 0 176,0-5-56,-6 1-72,-1 0 24,-197 4-72,192-4 24,-3 0 88,-4 4-7,-2 0 15,-183 0-120,177 0 128,-6 0-32,-3 0-24,-8 0-8,-160 0-64,156 0 80,-2 2-32,-8 2 56,-7-2-56,-139-2-48,136 2 48,-10 0-24,-5 2 16,-9-1-8,-112-3-32,104 6 32,-4-4 0,-6 0-80,-7-2 24,-87 0 24,79-4 0,-8 0 0,-8-1 48,-9-1 0,-54 6-48,47-6 56,-7 0-48,-7-13 104,-4 15 64,-29 4-176,21-6 176,-2-13 48,-2 15-32,-11-15-88,-6 19-104,19-4 136,-15-13-32,12 13-24,-12 0 8,13-2-88,-17 6 0,6-7 16,11 3-8,-11 0-8,19-2 24,-25 6-24,19-4 0,6 0 40,4-1-40,8 1-8,-37 4 8,40-4 0,8 0-40,0 0 48,4 4 8,-52 0-16,54 0-40,0 0 56,4-7-32,5 3 32,-63 4-16,66 0 24,7-4-40,4 4 16,6-4-24,-83 4 24,90-4-8,1 4 40,5 0 0,4 0 16,-100 0-48,104 0 16,0 0-8,2 0 8,-4 2 0,-102-2-16,99 4 0,-3 0-32,-2 0 8,-5-2 40,-89-2-16,83 5 0,-3-1 0,-4 2 8,-3 0-8,-73-6 0,71 4-8,-6 3-8,-5-3 16,-2 0-64,-58-4 64,52 6 0,-4 0 80,0 1-72,-7-1 72,-41-6-80,40 6 0,-9 0-64,-4-1 40,-10-3-8,-17-2 32,4 6-24,2 0 40,-6-2-56,0 1 0,0-5 40,-6 4-40,-17-2-24,-6 2 32,-8 2-8,37-6 40,-48 4-64,-11 3-24,-5-1-40,-11-2-40,75-4 168,-81 2-192,-9 0 56,-7-2-40,-11 0 64,108 0 112,-115 0-176,-6 0 16,-3-4-24,-5 0-48,129 4 232,-138-4-232,-1-3-24,-5 1 23,-3-10 17,147 16 216,-150 0-224,-6-7 8,-2 1 32,-2 0 40,160 6 144,-165-6-80,1-1 8,0 1 40,1 2-48,163 4 80,-160-4 0,0 4 0,4 0 0,4 0 56,152 0-56,-145 0 0,3 0-16,7 0 32,6 0-32,129 0 16,-119 4 0,9 2 0,10 2-24,9 1 8,91-9 16,-84 8 8,10 0-16,7 11 8,9-15-24,58-4 24,-48 17-48,6-15 32,9 4 16,10 1 40,23-7-40,-19 4-40,15 0 24,2 0-72,2-2 24,0-2 64,21 2-56,4 0 16,12 0 32,9 0 8,-46-2 0,56 2 8,11-2-32,6 0 40,12 0 8,-85 0-24,94 0 8,8 0 40,10 0-72,9 3 24,-121-3 0,128 0 48,6 0-72,5 2 48,5 0-48,-144-2 24,143 2-56,9 0 64,4-2-8,2 0 72,-158 0-72,164 0 64,3-4 40,1 0 24,7-1-8,-175 5-120,173-6 120,4 2-32,1 0 40,1-2 8,-179 6-136,181-5 112,-2 5 8,-4 0-24,-2 0-80,-173 0-16,164 0 24,-4 0 8,-8 0 8,-6 0 40,-146 0-80,143 0 72,-6 0 0,-5 0 0,-3 0 24,-129 0-96,120-4 41,-3 4-17,-5-4 0,-6 4-16,-106 0-8,102-4 40,-4-2 16,-7 2-32,-5-1-24,-86 5 0,79-4-8,-2 4-8,-2-4 40,-3 0-8,-72 4-16,71 0 40,-2-4-40,-9 0-16,0-1 32,-60 5-16,54-6-16,-4 0 40,0 2-24,-2 0-8,-48 4 8,44-5 0,0 1 24,-1 0-48,-3 0 8,-40 4 16,41-6 0,-1 2-40,-1-3 56,1 1 0,-40 6-16,42-4 8,1 0 8,3 0-8,0 4-16,-46 0 8,45-5 32,3 5-40,0 0 16,2 0-8,-50 0 0,50-4-88,4 4 120,2-4-32,0 4 8,-56 0-8,59-4 64,-1 0-56,2 0-16,7-1 8,-67 5 0,73-4-24,4 4 8,8 0-48,6 0 16,-91 0 48,102 0-56,7 2 32,9 7 48,3 7-16,-121-16-8,125 7 48,-3 13-32,-5-11 8,-9 12-48,-108-21 24,96 8-16,-15 13-16,-13-15 16,-11 0 16,-57-6 0,39 6-8,-14-4-8,-19-2 32,-1 0-56,-5 0 40,0-4-24,-7-2 24,-14-13-32,1 15 56,20 4-24,-21-4 8,-4-2-8,4 2-8,0 4 8,21 0 0,-20-5 0,1 5-16,2 0 8,-4 0-9,21 0 17,-23 0 0,-2 3 17,-4 3-17,-4-2-73,33-4 73,-37 2-88,-9 2-8,-6-2-8,-11-2 32,63 0 72,-70 0-96,-7 0-40,-4-6 16,-5 0-32,86 6 152,-89-6-88,-5-1 24,-3-9 16,-5 16 48,102 0 0,-104 0-8,-3 0 16,-1 0 16,0 0-96,108 0 72,-112 2-128,-3 2-40,-1 2-24,1 0 24,115-6 168,-118 7-128,1-1 40,-3 0 40,-5-2 72,125-4-24,-125 4 32,2 1 24,7-3-32,6-2 0,110 0-24,-106 0 48,8 0 16,6 0-24,9 0-40,83 0 0,-73 2 0,11 0-16,10 0 48,8 0 8,44-2-40,-29 4 0,8-2 24,19 0-16,2-2 40,0 0-48,6 0 24,30 0-24,5 0 0,20-4-40,-61 4 40,75-4-16,20-2-8,18 0 8,13 1-32,-126 5 48,144-4-40,10 4-16,8 0-64,9 0 80,-171 0 40,175 2-48,1 5 24,7 1 56,0-2-40,-183-6 8,184 8-16,-8-1-16,-5-1-24,-5 0 56,-166-6 0,156 2 8,0 0 40,-4-2 8,-10 0-40,-142 0-16,137-4 32,-6-13-32,-10 13-24,-3-12 24,-118 16 0,111-7 0,-12-15 16,-7 15-16,-9-16 32,-83 23-32,73-6 8,-9-10 16,-9 11-8,-10-1-8,-45 6-8,36-19 8,-9 15 16,-4-2 24,-17-11-24,-6 17-24,19-4 56,-19-12-8,4 11-16,-4-1-8,0 6-24,0-6 32,0 2-16,-2 0 8,0 4 0,2 0-64,0 0 40,0-5 0,4 5-8,12 3 56,-9 1-72,-7-4 24,27 6-24,-7 0 0,5 2-32,2 1 80,-27-9-24,30 8 32,-1-2-48,-2 3 32,2-3-16,-29-6 0,27 8-24,-2 1 56,2-3-32,-4 0 48,-23-6-48,23 4 48,-3-2 0,-1 2-8,-13-1 48,-6-3-88,23 0 64,-16 0 24,9 0-24,-12 0-24,-4 0-40,7 2 8,9 0-32,-10 2 24,19 2-56,-25-6 56,23 6 24,0 3-48,0 7 24,2-9-32,-25-7 32,23 16-96,0-10-104,-4 13-392,-13-13-904,-6-6 1496,16 17-2641,-16-11 161,-16 11-4194,16-17 6674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1:51.620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18 55 8505,'0'0'0,"-5"0"248,-1 0-136,6 0-112,-6 2 160,6 4-40,4-2 24,23 0 113,-27-4-257,31 2 280,13 1 40,14-3-8,11 0-8,-69 0-304,83 0 264,13 0-32,12 0 32,11-7 24,-119 7-288,129-6 416,14 0 88,15-11 48,11 13 104,12-2-87,8-11-9,9 17-48,5-4-32,-203 4-480,208-4 448,3 4-32,-1 0-72,0-4-80,-210 4-264,204 0 248,-5 0-24,-3 0 8,-3 0-8,-193 0-224,190 2 216,-7 0-31,-6 0-73,-11 0-32,-166-2-80,160 2 48,-6 4 16,-8 1-24,-9-1-16,-137-6-24,131 4 56,-10-2-32,-7 2 16,-8 0 24,-106-4-64,94 4 32,-5 1-8,-10-3 16,-4 2-56,-75-4 16,65 2 16,-11 0 8,-8 4 16,-13-4 8,-33-2-48,25 0 40,-19 2 32,-2 1 24,-4-3 40,0 0-136,-2 0 152,-23 0 0,-4 0-16,-11 0-32,40 0-104,-52-5 80,-8 1-24,-8 4-16,-3-4-16,71 4-24,-75 0 40,2 0 0,-4-4 0,0 4 32,77 0-72,-81 0 16,0 0-16,0 0-24,-2 0-32,83 0 56,-86 0-8,1 2 8,-7 4 24,-3 0 0,95-6-24,-102 17 80,-6-11-40,-7 1-40,-5 9 24,120-16-24,-134 6 8,-11 15-8,-9-2-24,-15 2 0,169-21 24,-179 19-104,-6-3 56,-6-8 48,-7 11-24,198-19 24,-201 6 48,-1 11-32,-2-13-32,4 2 32,200-6-16,-189 9 0,14-1 24,13 9 16,16-13-16,146-4-24,-129 17 8,15-9-72,18 15-112,19-15-256,77-8 432,-56 21-824,17-15-449,14 13-639,18-13-841,7-6 2753,0 21-2440,21-15-4674,-21-6 7114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1:55.547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1 284 7105,'0'0'0,"6"0"128,-6 0-128,19-4 64,-3 4-8,3 0 0,2 2-24,0 2 16,0 2-8,-3 2 24,3 9 32,-21-17-96,21 4 192,2 2 96,2 3 56,4-1 64,-29-8-408,31 6 376,4 1-39,3-1-1,3-4-48,-41-2-288,46 2 288,-2 0 8,6 0-48,-2 0-16,-48-2-232,50 2 200,6 0-48,0 0-24,6-2-16,-62 0-112,67 2 96,6-2 32,2 0-8,6 0 48,-81 0-168,83 0 208,4 0-8,7 0 56,2 0-48,-96 0-208,97 0 240,5-4 0,2 4-16,-2 0 49,-102 0-273,102 0 176,-6 0-48,-2 0-8,-1-4-64,-93 4-56,88 0 64,-1 0 8,-6 2 16,0 0-16,-2-2 32,-2 0-8,-4 0-32,2 0 0,-75 0-64,73 0 64,2 0 8,-1 0 16,1 0-16,-75 0-72,75 0 112,0 0 0,4 0-8,4 0 8,-83 0-112,86 0 112,3 0-48,3-4 40,-1 4 0,-91 0-104,94-4 136,4 4 32,-1-4 8,3 0 16,-100 4-192,102-4 168,0-1 8,-2 5 16,-4-4-32,-96 4-160,91 0 176,-1 0-48,-5-4-56,-4 4-8,-81 0-64,81-4 24,-4 4 48,0-4 24,0 0 56,-77 4-152,79-5 145,-2 1 31,4 0-8,7 0 40,-88 4-208,89-6 96,5-1 88,-1 1-16,-1 0-48,-92 6-120,93-17 88,5 17 24,-4-4-48,4 0 8,-98 4-72,97-4 208,-1 0-144,2 0 48,-7-1-40,-91 5-72,94 0 96,0-4-32,-3 0 0,1 0 8,-92 4-72,85 0 56,0-4 32,-4 4 0,0 0-40,-81 0-48,79 0 80,1 0-24,-3 0-48,-1 0 48,-76 0-56,77 0 64,0 0 16,2 0 8,-2 0-40,-77 0-48,77 0 56,-2 0-16,-2 0 24,2 0 16,-75 0-80,71-4 64,-1-1-8,-3 5-48,-2-4-96,-1 4 136,-64 0-48,60 0 72,1-4-64,-3 4 152,-4 0-144,-54 0-16,46 0 0,-9 0 40,-4 0-16,-10 0 32,-23 0-56,17 0 8,-13 0 48,-4 0 24,0 0-16,0 0-64,-6 0 80,-23 0-64,-2 0-208,-15 0 120,46 0 72,-54 0-80,-9 0 64,-5 0 120,-7 0-112,75 0 8,-79 0-40,-4 0-56,-13 0 0,-4 0-72,100 0 168,-106-4-240,-9 4 8,-1-4-48,-7 4 32,123 0 248,-129 0-304,-6-4 8,-4-1 56,-5-1-32,144 6 272,-152-6-192,-2 0-16,-6-13-40,-8 19 16,168 0 232,-171 0-224,-4-4-41,-4 0 1,-6 0 16,185 4 248,-189-5-240,-4 1 40,-9-2 56,-2 2 80,204 4 64,-202-4-40,0-1 104,1 5-40,7-4-72,194 4 48,-189-4 0,8 4-128,8 0 128,9 2 0,164-2 0,-156 2 8,8 5 112,9-1-96,3 0 64,136-6-88,-131 6 16,5 11-32,1-13 16,6 2-8,119-6 8,-114 17-24,1-11 24,9 3 8,5 7 32,99-16-40,-92 4 56,7 3-8,4-1-40,6 2-16,75-8 8,-73 6-8,2 1-16,7-1 48,1 0-16,63-6-8,-54 4 8,6 2 32,5-3-32,5-1 16,38-2-24,-33 4 64,4-4-40,6 0 0,4 0 0,19 0-24,-8 0 0,-9 0 0,15 0-24,0 0-16,2 0 40,-2 0 40,2 0-32,0 0 8,6 0-8,-6 0-8,17 2-72,-11-2 72,17 0-8,-6 0 8,-17 0 0,20 0 8,1 0-32,0 0 24,2 0-24,-23 0 24,25 2 16,-2-2 8,2 0-112,4 2 104,-29-2-16,31 0 8,4 2-32,9-2 96,4 0-96,-48 0 24,56 2 64,4-2-40,3 0-48,5 0 24,-68 0 0,73 0-96,8 0 80,7 0 32,3 0-8,-91 0-8,100 0 16,2 0 16,6 0 32,3 0 0,-111 0-64,114-6 40,2 2 40,1 0 16,-1-3-56,-116 7-40,117-4 48,-5 0-64,3 0 56,-5 0 8,-110 4-48,110-6 128,3-1-8,-3-11 0,2 11 49,-112 7-169,112-18 184,5 11-8,-1-11-8,1 11-32,-117 7-136,118-6 96,-1-10 16,-1 16-96,3-7 24,-119 7-40,121-6 72,-1 2-88,-1 0 104,0 4-32,-119 0-56,116 0 24,-4 0 88,-3 0-48,-3 2 32,-106-2-96,97 0 64,1 0 16,-4 0-8,-3-4-32,-91 4-40,90 0 96,-5-5-64,-2 1 80,0 4-136,-83 0 24,82-4 104,1 0 88,2 4-160,2 0 232,-87 0-264,90 0 72,-1 0-72,1-4 56,-1 0-72,-89 4 16,92 0-16,1-5 48,-1 5-24,-1-4-8,-91 4 0,88 0 64,-1 0 8,-2-4-8,-1 4-16,-84 0-48,83 0 64,-2 0-24,-2-4 16,2 0-32,-81 4-24,77-4 40,-2 0 16,-2 4-8,-2-5 16,-71 5-64,70 0 32,1 0 16,2-4-32,-2 0 88,-71 4-104,70 0 80,-1 0 0,2 0-16,-1-4-40,-70 4-24,69-4 16,0 0-16,-1-1 0,-1 5-24,-67 0 24,64 0 0,5 0-16,-6 0 40,-1 0-48,-62 0 24,60 0-16,-6 0 16,-2 0 40,-2 0 56,-50 0-96,48-4 16,0 0 8,-2 4-8,-3-4-56,-43 4 40,40-4 48,-1 0-32,3-1 8,-4 1 16,-38 4-40,37 0-48,0-4 72,5 0-64,4 4 40,-46 0 0,46-4 64,3 4-48,1 0 24,4 0 0,-54 0-40,59 0 16,1 0-8,2 2-16,5 0 8,-67-2 0,71 2 0,2 0-16,-1 0 56,-3 4 0,-69-6-40,65 3 16,-3-1 0,-4-2-48,-2 2-8,-56-2 40,54 0 16,-6 0 8,-4 0 32,-5 0-112,-39 0 56,34 0-16,-3 0 16,-4 0-48,-4 0 88,-23 0-40,19 0-16,-3 2 16,-12 0 0,1 0 120,-5-2-120,0 4-8,0 0-32,-17 0-16,-10 3-24,27-7 80,-40 6 0,-16 11 0,-12-11 0,-16 2-136,84-8 136,-91 19-120,-13-13-40,-11 2-40,-9 9-8,124-17 208,-134 6-168,-5 1-16,-2 1-40,-3 11-160,144-19 384,-152 4-368,0 4 0,-2 0 24,-4 1 200,158-9 144,-158 8-152,0 0 0,0 1 40,2 7-24,156-16 136,-160 7-104,0 1 0,-1 8 56,1-11 0,160-5 48,-160 6-24,6 2 16,2-2-40,7 1 48,145-7 0,-136 16-88,7-12 48,7 13 32,9-13 8,113-4 0,-99 4-16,11 3 8,13-1-8,13 2-8,62-8 24,-52 6 24,10 1-24,11-1-24,10 0 0,21-6 24,-6 4-25,4 1 25,2-3 17,25 0-9,-25-2-8,31 0 88,9 0-80,10 0 8,6-7 16,-56 7-32,68-6 40,9 0-32,13 0-16,8 2 8,-98 4 0,108-7-120,8 1 176,11-11 48,8 13 0,-135 4-104,148-6 184,6 2-96,6 0 0,9 0-56,-169 4-32,166 0 112,3 0-8,1 0-24,-1 0 72,-169 0-152,170 0 88,-1 0 24,-1 0 64,1 2 0,-169-2-176,162 2 232,-2 2 8,0 2 16,-4-2-48,-156-4-208,156 4 208,-4 3-64,-8-5-16,-3 4 0,-141-6-128,133 4 120,-6 0-56,-4 3-32,-9-1-32,-114-6 0,109 6 24,-10 0 56,-7 1-16,-11-1 40,-81-6-104,73 6 64,-11-2-64,-8 2 72,-8 1-104,-46-7 32,31 2 16,-10 2 24,-15-2-40,-1-2 0,-5 0 0,0 0-16,-7 0 16,-24 0 40,0-6 32,-13-1-64,44 7-8,-54-18 72,-6 14-104,-11-15 88,-4 13-56,75 6 0,-81-21-16,-2 15 16,-4-13-248,-5 15 216,92 4 32,-94-17-88,-3 13-16,-3 0 64,-2-2-240,102 6 280,-104-5-328,-4 1-56,-3 0 8,3 4 72,108 0 304,-110-4-264,2 4 32,0 0 88,-3 0 32,111 0 112,-108 0-104,0 0 40,4-4-24,4 0 56,100 4 32,-98 0-24,3-7 32,1 1 16,9 0-48,85 6 24,-81-6-8,12-1 8,11 3-24,12 4 48,46 0-24,-37-4-16,12 4-8,8 0 24,15 0-48,2 0 48,0-4-48,23 4 24,6-4-80,10 4 120,-39 0-16,50-4-48,9-1-24,9 1 56,9-2-104,-77 6 120,83-6-64,7 0-8,3-11 24,5 17 32,-98 0 16,100-6-8,6-1 16,9 1 32,5-13 48,-120 19-88,127-4 104,8-2 144,15-13-104,4 15 32,-154 4-176,162-17 104,7 17-144,-3-4 64,3 4-112,-169 0 88,175 0-8,-3-4 32,11 4 0,2 0-48,-185 0 24,192 0 48,1 0-88,-1 0-24,3 4 96,-195-4-32,194 4-88,1 1 96,1-3-8,-3 4 24,-193-6-24,189 6 0,-1 0-8,-9 1-32,-5-3-24,-174-4 64,167 6-24,-9 0 0,-13 11 24,-7-13-32,-138-4 32,123 8 24,-15 9-96,-13-13 8,-13 5 16,-82-9 48,66 18-48,-12-14 56,-18 3-120,-16-1 88,-20-6 24,0 2-120,-4 4 80,-31-4 56,-15 0-16,50-2 0,-71 0 144,-18 0-96,-17 0 80,-7-4-48,113 4-80,-120 0 0,-11-4 32,-7 4-24,-5 0-48,143 0 40,-154 0 40,-6 0-16,-5 2 0,-1 0 16,166-2-40,-169 2 0,-1 0 32,-1-2-16,3 3 24,168-3-40,-167 0 24,7 0 0,6 2-16,6 0-8,148-2 0,-139 0 56,12 0-32,7 0 8,7-4-8,113 4-24,-102-7-8,13 1 16,14 0-16,15 0-16,60 6 24,-46-7 48,13-9-24,12 16 40,19-17 24,2 17-88,0 0 64,16-6-40,15 0 24,17-11-48,-48 17 0,67-4 24,18-2-8,17-1-16,17 1 32,-119 6-32,133-17 24,12 17 40,11-4-64,15 0 64,-171 4-64,177 0-24,10 0-80,9 0 104,1 0-144,-197 0 144,202 0-24,0 0 72,0 0-48,-7 0 88,-195 0-88,198 0 48,-11 0 0,-8-4 40,-4 4-24,-175 0-64,160-4 112,-4 0 8,-13-3 40,-12-9 8,-131 16-168,127-4 232,-8-1-40,-9-1-48,-6 2-16,-104 4-128,96-6 64,-15-1 0,-8 1-8,-13 2-8,-60 4-48,48-6 40,-13 6 0,-14-4 40,-17 0-40,-4 4-40,0 0 64,-4-5-32,-29 1-48,-15 4 56,48 0-40,-71 0-16,-20 0 16,-24 2 16,-14 5-56,129-7 40,-143 2-80,-9 0-48,-8 4-32,-7-4 56,167-2 104,-172 4-88,1 0 88,5-2 0,8 3-16,158-5 16,-144 6 0,15 13-24,19-13-104,18 15-96,92-21 224,-72 6-328,24 10-80,16-9 40,26-1 8,6-6 360,0 6-264,21 0 56,16-3 48,18-3 56,-55 0 104,72 2-40,12-2-8,13 0 24,9-5 32,-106 5-8,117-4-96,4 0 64,8-2-41,6 2-23,-135 4 96,139-4-64,11 4 40,6-5 16,10-1 32,-166 6-24,177-4 80,6 4-16,11 0-7,3 0-9,-197 0-48,204 4 40,4 4-16,0 11-40,0-13 16,-208-6 0,204 19-24,-6-11-24,-15 11 16,-10-10-17,-173-9 49,158 16-40,-19-10 8,-12 1 8,-19-3 24,-108-4 0,94 6-16,-15 0 40,-19-2 0,-20-4 48,-40 0-72,20 0 89,-20 0-9,-6 0 48,-33 0-128,39 0 0,-57-4 80,-22-12-16,-16 11-32,-20-1 96,115 6-128,-129-6 48,-12-11-8,-13 13 16,-6-2-16,160 6-40,-167-19 48,-3 15 16,1-2-8,5 0 32,164 6-88,-160-5 24,8 5-8,4 0-16,5 3 88,143-3-88,-131 2-40,8 2 40,15-2-32,14 2-96,94-4 128,-85 2 16,14 0-16,15 4 0,12-1-32,44-5 32,-27 6 0,19-2-32,6-2 32,6 0-16,-4-2 16,33 0-8,13 0 32,18 2-48,18-2 56,-82 0-32,93 0 56,13 2-48,13 0 8,8 5-40,-127-7 24,141 2-40,9 2 24,6 0 32,8-2 8,-164-2-24,167 6 16,-1-2-48,-1 3 8,-12-1-48,-153-6 72,146 17-72,-15-15-16,-16 4 24,-16 0 40,-99-6 24,77 4 112,-20 0-120,-20 3-120,-20-1-336,-17-6 464,0 4-1001,-19 2-431,-19-1-416,-18-1-273,56-4 2121,-70 6-2096,-14 0 375,-7 0 505,-3 1-3625,94-7 4841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1:57.970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5 192 7081,'0'0'0,"-2"0"168,0-6 40,2 6-208,0-7 288,0 1 40,0-10 8,16 11 0,-16 5-336,6-4 288,15-2-40,0 0-15,2-1-33,-23 7-200,31-18 176,7 18-24,3-4-8,-41 4-144,46 0 136,-46 0-136,54-5 112,6 5 32,11-4-8,12 4 0,-83 0-136,96-4 152,8 4-16,10 0-40,11 0 16,-125 0-112,131 0 104,13 4-8,8 3 48,6-1 16,-158-6-160,164 6 152,7 0-16,4 0 64,3-3 24,-178-3-224,181 2 248,0-2 56,-4 0-72,-6 0-8,-171 0-224,164 0 192,-10-5 16,-4-1 33,-7-10 23,-143 16-264,138-5 328,-7-13 0,-13 11-16,-7-11-40,-111 18-272,99-4 184,-11-1-24,-13 1-80,-17 4-16,-58 0-64,44 0 64,-11 0-16,-14 0 8,-15 0 24,-4 0-80,0 0 128,-9 0 16,-26 2 8,-13 3-48,48-5-104,-66 6 80,-24 10-48,-14-9-8,-14 18 8,118-25-32,-129 8-8,-9 11 16,-11-13-8,-10 0-8,159-6 8,-166 8-8,-13 1-16,-6-1 8,-6 0-32,191-8 48,-198 7-16,0-5 24,1 0 0,3 0 64,194-2-72,-189 2 56,8 0-32,8 0 0,13 0 24,160-2-48,-145 2 32,9 5-8,12-1 24,11 0-56,113-6 8,-98 6 16,15-2 24,15-2-32,13 1-16,55-3 8,-39 2 8,12 0-8,10 0 0,17-2-8,0 0 8,6 0-24,30 0 8,8 0 16,18-4 16,-62 4-16,83-5 24,19 1 0,19-12 32,18 12 48,-139 4-104,160-19 104,21 2 104,17-2-48,18 13 0,-216 6-160,229-25 128,12 9-32,11 9 24,10-20-8,-262 27-112,269-16 129,1 12-33,3-13 16,-1 13 8,-272 4-120,275-4 128,-7-3 8,-10 3-88,-6 0 16,-252 4-64,239-4 48,-8 4 8,-11 0 8,-16 0-24,-204 0-40,189 0 8,-16 2-8,-17 4 40,-14-2-16,-142-4-24,122 4 40,-11 1-16,-22-3-8,-16 0 40,-73-2-56,54 2 64,-17 0-16,-18 0-32,-19 0-8,0-2-8,-19 4 16,-20 0 32,-21 3 16,-24-1-48,84-6-16,-102 6-24,-16 0 8,-17 1-8,-19 1 32,154-8-8,-165 6 0,-18 0-56,-8-3-32,-11-3 8,202 0 80,-210 0-96,0 0 80,0 0 8,4 4-8,206-4 16,-204 6 40,10 11-80,7-9 32,10 15-48,177-23 56,-166 16-72,12 3-64,13-2 24,16-11-24,125-6 136,-108 21-96,14-15 8,15 11-32,14-13 24,65-4 96,-47 6-88,18 0 16,20 1-9,9-5 33,0-2 48,19 2-96,18-2 24,20 0 80,15-4-16,-72 4 8,94-17 8,16 11 40,21-11-48,17 13 48,-148 4-48,166-17 88,13 11-32,15-17 17,10 6 15,-204 17-88,216-16 32,7 10 16,10-17 8,4 16-8,-237 7-48,239-18 96,2 14 0,-6-13 24,-6 17-64,-13-4 16,-216 4-72,206-4 32,-10 4 0,-19-5 16,-17 1 8,-160 4-56,144-4 80,-22 0 64,-16 0 8,-18 0 40,-88 4-192,70-4 208,-18-1-16,-16 1-16,-17 0-8,-19 4-168,0 0 128,-9 0-48,-30 0-8,-15 0-40,54 0-32,-77 0-16,-17 4 16,-18 2 0,-15 3-24,127-9 24,-144 6 0,-16 0-120,-13-4-72,-10 0 16,183-2 176,-191 2-136,-9 3 80,1-1 72,-9 2-16,208-6 0,-206 4-40,0-2 16,2 7 32,10-3-8,194-6 0,-185 16 16,13 1-16,9-11-64,11 13-8,152-19 72,-135 4-56,15 2 24,20 1 0,19-1 24,81-6 8,-63 6-48,17-2-32,19 1 32,23-3-64,4-2 112,0 2-72,38 0-16,16 0 24,25-2 24,-79 0 40,106 0 0,27-6 40,19-1-56,20 1 16,-172 6 0,190-17-48,7 13 8,18-2 40,14-15-8,-229 21 8,237-4 24,6-2 16,0 0-32,5-1 80,-248 7-88,248-16 112,3 16 0,-3-6 24,-11-1-24,-237 7-112,231-6 120,-11 2-8,-14-2-24,-6 1 40,-200 5-128,187 0 88,-12 0 40,-11 0 0,-14-4 40,-150 4-168,139 0 128,-10-4-40,-8 4 16,-11-4-64,-110 4-40,102 0 40,-8 0 8,-13 0-48,-10 0 16,-71 0-16,56 0 24,-17 0-8,-14 0 0,-18 0-8,-7 0-8,4 0-8,-6 0-32,-25 0 0,-15 0-24,42 0 64,-60 0-40,-21 0-40,-13 0 16,-10-4-24,104 4 88,-114-4-64,-11 4 32,-13-4-16,-11 4 24,149 0 24,-158-5-56,-11 5 48,-8 0-32,3 0 16,174 0 24,-177 0-56,4 2 24,9 3 0,10 1 48,154-6-16,-140 6-16,16 0-8,9 1 64,13-1-80,102-6 40,-87 6-8,16 2 8,19 9-40,17-15 16,35-2 24,-19 8-32,15-1 8,4-3-48,21-2 40,-21-2 32,33 0-48,13 0 0,20-6 32,15-1 8,-81 7 8,92-16 32,14 16-40,8-6 8,13-1-16,-127 7 16,140-18 0,12 11 56,10-9-48,-162 16-8,173-4 24,-173 4-24,181-17-8,6 13-8,8-3 32,3 1 56,-198 6-72,208-4 88,4-2-88,11 2 120,3-1-96,-226 5-24,229 0 0,-2 0 64,-4 0-64,-3 0 40,-220 0-40,214 3 40,-4-3-16,-4 0 0,-10 0-48,-196 0 24,191 2 24,-10-2-40,-8 0 48,-9 0-48,-164 0 16,154 0-16,-12 0 16,-15 0-8,-15 0 48,-112 0-40,98 2 0,-17 2 0,-17 0-16,-16-2-8,-48-2 24,31 4-24,-12-2 48,-19-2-48,-2 2-32,2-2 56,-27 3-40,-17-1-32,-20 0 16,-21 2 56,85-4 0,-104 2-8,-15 2-8,-16-2 16,-11 2-40,146-4 40,-158 5-64,-8-3 16,-5 4 0,-10 2 8,181-8 40,-181 6-24,-4 13-64,2-13 24,6 13-40,177-19 104,-171 19-72,13 0 8,13-3-48,16 1 32,129-17 80,-115 16-80,22-9-8,20 11 24,21-11-8,52-7 72,-33 8-136,24-2 24,7 11-16,19-15 32,-17-2 96,37 6-16,22-2-32,22-2 24,16 0-8,-97-2 32,113 0-24,10 0 0,8 0 8,10 0-32,-141 0 48,146 0-112,1 0-297,-1 0-455,-9 5-616,-137-5 1480,129 8-2393,-16 9-279,-11-13 471,-13 2-3824,-89-6 6025,0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1:59.852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364 346 6201,'0'0'0,"0"0"128,0 0-128,6 0 16,11-4-8,-17 0-32,6-2-16,1-11 8,-1 11-72,0-11-3865,-6 17 3969</inkml:trace>
  <inkml:trace contextRef="#ctx0" brushRef="#br0" timeOffset="1">556 197 5377,'0'0'0,"-21"0"1160,21 0-1160,-25 0 104,-8-5 16,-5 5-16,-1-4 48,39 4-152,-44 0 200,-4 0-24,0 0 16,0 0-72,48 0-120,-47 0 80,5 2-56,4 5-24,7-1-24,31-6 24,-25 8-40,7 11 8,11-13 32,3 13 0,4-19 0,0 6 16,6 15 112,26-15 56,5 13 168,-37-19-352,50 6 480,17 0-48,12 0 1,10 1-89,-89-7-344,100 6 240,6-4-32,11 4-32,7-2-32,-124-4-144,129 5 192,11-1 80,-1-4 104,13 0 80,-152 0-456,156 0 528,0-4 16,4-3-16,-4 1-95,-156 6-433,158-23 368,0 19-64,-6-15-104,-4 15 32,-148 4-232,139-19 152,-8 15-8,-12 0-32,-9-2-56,-110 6-56,98-4 56,-13-2-56,-10-1 32,-8 3 0,-67 4-32,52 0 32,-15 0-32,-12 2 32,-21 2 8,-4-4-40,0 17 16,-16-11 24,-24 17-8,-16-4-32,56-19 0,-77 19 40,-17 1-48,-16-1 0,-15-2 8,125-17 0,-137 16 0,-13 1 40,-10 0-40,-11-1 32,171-16-32,-178 17 40,-5-11-8,-9 15 32,-1-17-72,193-4 8,-194 6 64,-3 11-48,5-15 8,9 0 88,183-2-112,-170 2 24,14 0 40,18 0 8,18 1-40,120-3-32,-100 0 8,21 2-16,22 0 16,26 0-40,31-2 32,-6 2-32,6-2 8,25 0-24,19-4 16,-44 4 32,66-7 0,24-11 32,14 11-16,16-20 16,-120 27-32,138-18 8,9-3 8,20 2 72,12-2-16,-179 21-72,193-20 160,9-3 16,8 0-16,6 0 16,-216 23-176,219-21 152,6-2 24,3 2 24,3 3 16,-231 18-216,229-17 144,-2 11 24,-7-13-40,-1 15 9,-219 4-137,214-4 168,-8 0-56,-13 4-80,-12 0 40,-181 0-72,167 0-8,-17 0-32,-13 0 64,-21 2 16,-116-2-40,102 2 0,-21 0 24,-18 2 16,-17-2-56,-46-2 16,29 4 48,-23 0-32,-6 3-8,-8-1-16,8-6 8,-44 8 24,-12-2 0,-23-1 0,-19 1-8,98-6-16,-116 2 32,-13 2 16,-15 2-48,-8-4 16,152-2-16,-168 5-48,-11-5-112,-13 0-48,-14 0-64,206 0 272,-210 0-265,-2-5 89,-2 1 56,8 0 96,206 4 24,-196-6-48,15 2 8,19 4 32,16 2 16,146-2-8,-124 19 40,18-11-16,22 15-16,24-15-40,60-8 32,-37 21-88,20-15-40,17 0-64,27-2-16,-27-4 208,46 3-152,22-3 56,26 0 32,23-5 40,-117 5 24,141-6-24,17-15 48,23 15 32,13-19 0,-194 25-56,212-16 120,14-5 8,12 0 48,11 2 80,-249 19-256,256-21 264,12 1 16,-1-1-87,1 2-25,-268 19-168,266-17 160,-6 11-80,-4-15 24,-12 15-80,-244 6-24,233-17-24,-15 13 48,-12-2 0,-13 0 112,-193 6-136,173-6 72,-17-1 0,-23 1-32,-20 2-32,-113 4-8,91 0 80,-24 0-32,-21 0 24,-22 0-80,-24 0 8,0 2-16,-2-2-56,-29 2-32,-23 0 8,54-2 96,-79 4-136,-23 3-8,-23-1 40,-20 10 24,145-16 80,-163 5-96,-18 1 120,-14 2-72,-9 1 104,204-9-56,-206 16 72,0-10 0,4 11 16,13-9-48,189-8-40,-177 23 32,15-6-16,23 4 56,18-3 0,121-18-72,-102 19 64,23-11-40,19 11 0,18-15-48,42-4 24,-25 7 40,19-1-40,6 0-64,19-2 88,-19-4-24,35 2 16,23-2-8,17-4 32,21-2-56,-96 6 16,112-17-48,17 11 72,13-13 0,18 13 32,-160 6-56,166-23 24,11 17-24,4-17 0,0 17-80,-181 6 80,185-21-32,-2 15 8,-2-17-16,-4 17 80,-177 6-40,166-21 0,-12 17-24,-10-3 96,-15-9-48,-129 16-24,114 0 64,-14-4 24,-23 4-88,-17 0 8,-60 0-8,38 0-24,-19 2-40,-19 2-104,-23 4-120,23-8 288,-42 17-561,-25-9-263,-18 13-312,-21-2-344,106-19 1480,-125 18-1529,-10 3-127,-17 0 48,-12 0 119,164-21 1489,-177 21-1320,-8-1 392,-7 5-3569,192-25 4497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2:04.153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458 159 8329,'0'0'0,"71"0"2025,31-4-1857,33-1 24,7 1 56,-1 4 56,17 0-56,-158 0-248,173 0 240,18 0 16,13 0 40,19 0 0,18 0 40,11 0-72,18-4-40,7 4-64,-277 0-160,283 0 88,10 0 16,2-4-40,3 4 32,-298 0-96,301 0 80,-5-4 25,-1 0 47,1-3 8,-296 7-160,289-6 136,-2-13 16,-2 15-40,-6-2-16,-279 6-96,274-6 144,-8-1-112,-14 1-24,-10 0 8,-242 6-16,228-6-24,-11-1 16,-11 3-8,-19 0 16,-187 4 0,168-4-8,-16 0 8,-19 0 24,-12 4-24,-121 0 0,106-4 16,-12-1 0,-17 1 16,-17 0 8,-60 4-40,42-4 56,-24 0 8,-18 4-24,-20-4 0,20 4-40,-48 0 40,-23 0-24,-25 0 16,-20 0-64,116 0 32,-135 0-16,-17 2 16,-17-2 40,-16 2 24,185-2-64,-202 0 64,-10 0 16,-13 0-40,-12 0 40,237 0-80,-241 0 56,-15 2-8,-8 4-8,-11-2-72,275-4 32,-285 6 24,-8 1 8,-13 1-32,-10 11 32,316-19-32,-327 6 24,-8 11-16,-2-11 32,0 10 0,337-16-40,-334 9 48,7-1-8,9-2 16,10 1 40,308-7-96,-289 2 40,8 4 40,23 0 16,12 0-32,246-6-64,-228 7 96,20-1-32,14 0-40,23-2 32,171-4-56,-156 4 40,21-1 0,15-3 40,20 0-40,100 0-40,-86 0 88,18-5-24,16 1-32,16 0 16,36 4-48,-20 0 0,18 0 8,6-4-16,33 4-8,-37 0 16,50 0-80,21 6-176,20 17-472,15-2-1040,-106-21 1768,121 25-7946,-121-25 7946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2:05.263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 46 9329,'0'0'0,"0"0"521,4 0 55,13-4-88,-11 4-112,-6 0-376,25 0 232,-2-4-80,6 4-64,4 0-16,-33 0-72,38 2 48,3 0-24,7 2 8,6 2-32,-54-6 0,60 7 16,7-1-16,6 0-16,4 2 16,-77-8 0,85 7 8,5 1 8,9 0 24,7-2 0,-106-6-40,117 9 8,10-1-8,10-2 40,13-1-16,-150-5-24,158 2 16,8-2 16,13 0-16,13 0 40,-192 0-56,202-7 104,8-9 64,8 12 0,9-13-40,-227 17-128,231-6 160,8-13-32,4 13 24,1-15 8,-244 21-160,241-6 64,-4-1 8,-8-9-48,-4 12 0,-225 4-24,218-5 72,-8 1-56,-12 4 8,-13 0-56,-185 0 32,173 0-64,-7 0-8,-12 0 32,-8 0 40,-146 0 0,139 0 0,-14 0 72,-9 0-64,-12 0 8,-104 0-16,92 0-16,-9 0-24,-10 0 24,-13 0-40,-60 0 56,52 2 40,-10-2-8,-13 2 32,-8-2 16,-21 0-80,4 3 88,-4-3 16,-17 0-24,-16 2 17,33-2-97,-50 2 72,-21 0-16,-16 2-32,-15 0 8,102-4-32,-114 4 32,-17 0 0,-11 1 0,-14-1 16,156-4-48,-168 2 8,-9 0 80,-15 4-24,-12-2 16,204-4-80,-220 7 112,-13 1-112,-8 0 16,-15 9 32,256-17-48,-256 6 32,-15 0 16,-9 11-24,-5-11-24,285-6 0,-294 6 0,3 15 0,0-15 24,8 3-16,283-9-8,-279 19 64,11-13 64,16 12 80,9-1 48,243-17-256,-229 8 256,19 13-64,14-4-72,24 0-8,172-17-112,-152 8 64,23 15-16,23-15 0,20 11-24,86-19-24,-62 6-24,20 2 64,22-1-72,20-1 48,0-6-16,6 6 32,44 0-32,18 1 64,30-7 16,-98 0-80,131 0 48,25-7 0,27-11 16,29 11-16,-212 7-48,236-25 96,30 2-32,21 5-16,25-3 8,-312 21-56,331-23 48,20 2 24,13 3-16,7 1-8,-371 17-48,372-17 32,-8 11-32,-4-13-8,-13 15-32,-347 4 40,333-6-64,-19 2-64,-18 0-40,-26 4-56,-270 0 224,252 0-312,-23 2-64,-28 0-304,-24 4-472,-177-6 1152,144 6-1969,-19 19-5296,-125-25 7265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2:22.901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211 138 5841,'0'0'0,"-7"0"112,7 0-112,-4-4 120,0-2 64,2 0 40,2-1 56,0 1 0,6 0-48,13 0-24,-3-11-32,-16 17-176,23-4 168,4 0 24,9-3 32,-36 7-224,39-6 208,-39 6-208,44-6 256,8-11 24,8 17 48,9-6 137,-69 6-465,75-6 528,6 0 64,4 1-24,1 5-72,-86 0-496,89-4 392,5 4-104,1 0-40,5 0-16,-100 0-232,104 0 256,2 0 24,2 0 40,5 0-47,-113 0-273,114 2 280,3 2-40,1 3-64,1-1 8,-119-6-184,118 4 144,3 0-80,-2 0-8,1 1-16,-120-5-40,121 4 64,-7-2 8,-1 0 0,-5-2 8,-108 0-80,102 0 32,-7 0-8,-5-4 8,-11 4-40,-79 0 8,71 0 8,-13-4 16,-4-1-16,-8-1 40,-46 6-48,41-4 32,-7 0-8,-5 0 40,-6 0-48,-23 4-16,21 0 40,-5-5 16,-10 5-40,11 0 0,-17 0-16,4-4 16,0 4 8,1 0-24,-5-4 56,0 4-56,0 0-80,-5 0 56,-3-4-24,8 4 48,-21 0-72,3 0 24,-3 0-56,-8 0-104,29 0 208,-32 0-168,-3 2-56,-7 2 0,-1 2 32,43-6 192,-48 7-152,-8-1 8,-3 0 24,-5 0 48,64-6 72,-71 5-88,-2 1 64,-1 0 16,-3 0 0,77-6 8,-77 4 8,-2 1-16,-7 1 16,1-2 16,85-4-24,-85 6-16,-7 0 72,5 3 40,-5 7-40,92-16-56,-89 7 80,-3 1-48,1 0-8,-3 1 0,94-9-24,-98 6 8,3 2 0,-3 1-24,2-1 24,96-8-8,-93 19-56,-3-15 56,2 4 24,3 9-32,91-17 8,-88 4 40,5 12-16,4-13-24,6 3 8,73-6-8,-66 8 8,3-4-8,9 3 24,2-1-16,52-6-8,-48 4 24,7 0-16,3-2 24,5 2-16,33-4-16,-29 2-16,6 3 16,6-3 0,9 0-8,8-2 8,-19 2 24,15 2-8,-2-2-24,2 0 0,4-2 8,-2 2 0,0 0-32,0 0 40,2 5 16,0-7-24,-3 4 0,3-2 0,0 0 0,0-2 16,0 0-16,-2 0 24,2 2 8,-2 0-32,2-2 0,0 2 8,0-2 8,0 2 0,0-2-24,0 0 8,0 0 8,0 2 40,0-2-48,4 2-16,-4 1-16,5-1 16,-1 0-8,-4-2 24,0 2 8,6-2 8,0 2-32,1-2-32,-7 0 48,18 2-16,-12 0-16,17-2 24,-4 2 16,-19-2-8,25 0-40,2 2 8,6 0 0,7-2 8,-40 0 24,39 2-16,5-2-8,4 0 16,0 0-8,-48 0 16,54 0 0,4 0 16,2-4-32,7 4 0,-67 0 16,71-4 8,4 0 0,2 0 8,4 0 32,-81 4-48,83-7 0,4 1 16,-1 0 0,-3 0-16,-83 6 0,81-5 16,0-1-8,0 0-32,-4 2 16,-77 4 8,75-7-24,-6 1 8,-5 2 16,-1-2 0,-63 6 0,58-6-16,0 1-16,-2 5 0,-2 0-16,-54 0 48,54 0-56,-2-4 24,1 4-32,1 0 32,-54 0 32,58 0-56,-2 0 16,2 0 8,0 0-104,-58 0 136,57 0-113,1 0-47,0-4 8,-2 4 88,-56 0 64,59 0-48,-5 0 16,-6 0 8,-7-4 8,-41 4 16,35 0 24,-5 0 8,-5 0 32,-7-4 8,-18 4-72,7 0 112,-1-4 32,-2 4 89,-4 0 15,0 0-248,0-5 256,-2 1-16,-15 0-40,1-2-72,16 6-128,-23-4 96,-4 0-24,-5-1-24,-3 1 8,-4 0-40,39 4-16,-48-4 32,-2 0-24,-6 0 48,-3-1-32,59 5-24,-64-4 24,-5 0 16,-4 0-8,-10 0-16,83 4-16,-85-4 32,-9 0 24,-6-3-48,-4 1 56,104 6-64,-110-6 80,0 0-64,-9-1 48,-5-11-56,124 18-8,-127-5 48,-2-11 16,0 10-40,6 1 8,123 5-32,-125-6 24,2 2 8,5 0-32,3 0 48,115 4-48,-108-4 80,6 4-32,2 0 40,5 2-80,95-2-8,-90 4 0,5 2-32,12 13 32,2-11-24,71-8 24,-60 21-40,2-13 16,6 11-56,6-15 48,46-4 32,-39 8-40,5 9 0,9-15 64,9 6-64,16-8 40,-7 7-72,5-3-120,2-2-264,17-2-168,-17 0 624,23 0-849,4 0-135,10-4-48,11-3-128,-48 7 1160,50-6-1336,11-10-25,5 11 225,5-1-3673,-71 6 4809,0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2:06.519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111 25 5945,'0'0'0,"-27"-4"3344,27 4-3344,-21-6 529,-6 0 31,10 1-80,11 1-112,6 4-368,-6 0 264,2 0-104,2 0-64,2 2-48,0-2-48,4 9 72,19 7 0,2-9 32,10 13 40,-35-20-144,52 9 168,17 11 40,18-13 40,17 9 48,-104-16-296,127 7 320,21-1 40,20 0-31,26 0-73,-194-6-256,214 2 240,17 0-112,16 1-16,16-3-48,-263 0-64,270 0 40,13 0 40,8 0 0,13-17 0,-304 17-80,310-4 32,4-3-32,4 1 8,5 2-8,-323 4 0,322-4 24,-2 4 32,1 0-24,-11 0 16,-310 0-48,306 2 0,-7 4-72,-10 15-16,-10-4-16,-279-17 104,270 18-88,-16 3 24,-10-2 16,-13 0 0,-13-3 56,-218-16-8,206 17-24,-17-9-8,-10 13 64,-23-4-16,-156-17-16,146 8 16,-19 13 40,-13-15-64,-14 13 32,-100-19-24,85 6 16,-16 13 0,-15-13-16,-12 11 8,-42-17-8,22 6-40,-17 0 16,-8 0 24,-32-1-56,35-5 56,-52 2-24,-23 0-48,-25-2 8,-22 0 8,122 0 56,-144-7-32,-22 1 16,-17-13-8,-25 13 48,208 6-24,-223-21 16,-14 3 32,-21 1 0,-10-2 16,268 19-64,-285-18 80,-15 11-16,-10-16 64,-10 17 0,320 6-128,-327-6 136,-6 0-32,0 6-24,-2 0-32,335 0-48,-330 0 56,3 6 8,9 2 24,8 13 0,310-21-88,-293 17 56,8 1 8,14 3-48,11 0-8,260-21-8,-245 23 24,14 0 24,14-2-16,22 4 8,195-25-40,-177 20 40,21-1-32,27 0 56,25-13-48,104-6-16,-79 6 40,23 1 64,22-5-56,26-2 32,8 0-80,0 2 24,19-2 8,25 0 16,22-4-8,-66 4-40,92-19 48,22 2-24,23-4-24,26-1 0,-163 22 0,181-25 0,22-2 0,20 2-24,20-2 24,-243 27 0,269-28 48,20-1-24,23 4 0,17 3-40,-329 22 16,345-21-8,13 2-64,8 13 88,4-15-8,-370 21-8,373-6-24,-9-11-40,-2 13-8,-9 0-32,-353 4 104,335-6-104,-12 1 64,-24 5-96,-22 0 88,-277 0 48,254 0-32,-23 0 80,-28 0 16,-26 0-56,-177 0-8,144 2 16,-30 5-32,-31 1 32,-29 9 16,-54-17-32,28 4-24,-28 2 0,-17 0-104,-33 11-152,50-17 280,-79 6-488,-25 15-440,-27-2-801,-25-11-247,156-8 1976,-175 25-6770,175-25 6770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2:07.606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662 1 6633,'0'0'0,"-21"2"1848,21-2-1848,-16 2 136,7 2 56,7 0 64,19 0 0,-17-4-256,31 3 313,15 1-17,20 0-24,20 2 8,-86-6-280,102 6 224,18 1-40,18-1-48,16 0-40,-154-6-96,176 6 120,24 1 8,21-1 32,24-2 16,-245-4-176,260 4 136,21-2 48,14-2 16,13 0 56,-308 0-256,321 0 320,3 0-72,-1 2-40,-1 0-48,-322-2-160,314 2 96,-6 3-48,-13-1-8,-12 0 0,-283-4-40,262 6-8,-14-2 32,-21 0-72,-21 1 8,-206-5 40,189 2-16,-25-2-8,-22 0 64,-26 0-8,-116 0-32,88 0 72,-24 2-16,-26 2 64,-32 0 73,-6-4-193,-2 6 232,-38-2 24,-26-1-56,-28-1-96,94-2-104,-123 4 96,-22 0-40,-24 0 40,-24 0 56,193-4-152,-215 4 112,-24-1 8,-19-1-72,-27-2 8,285 0-56,-303 2 56,-24 0-8,-12 0 56,-15 0-64,354-2-40,-366 2 72,0 0-16,-9 0-16,11 0 32,364-2-72,-359 4 88,9 3 0,19 9 64,15-9-64,316-7-88,-289 22 136,21-3 24,24-2-56,32 4 0,25-3-80,187-18-24,-152 19 32,33 0 0,36-11-8,33 13 0,50-21-24,-16 6 16,22 0 0,52 1 24,-58-7-40,79 4 24,40-2 32,35-2-32,33 0 24,-187 0-48,220-17 80,32 11-104,21-17 8,22 6 16,25 1-40,-320 16 40,339-21 0,21-2-24,19-2-16,8-2 8,-387 27 32,391-25-24,6 0 40,-6 4-32,-8 3-16,-383 18 32,370-7-40,-20 1 0,-28 0-24,-24 2 64,-298 4 0,264-6-56,-31-1-32,-37 1-8,-38 0-40,-158 6 136,120-4-144,-39 4-224,-37 0-360,-44 2-560,0-2 1288,-21 6-1953,-43 0 73,-38 0-4578,102-6 6458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2:10.895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4063 402 5137,'0'0'0,"94"0"3392,33 0-3192,29 0-112,-156 0-88,123 0 176,-17-5 64,-19 5 73,-16-4-1,-71 4-312,50-4 320,-17 4-40,-27 0 40,-1 0 40,-5 0-360,-9 0 312,-39 0 8,-14 0-112,-27 0-88,89 0-120,-113 0 32,-22 0 8,-23 0-8,-15 0 0,173 0-32,-193 0 24,-17 0 32,-13-4-48,-16 0-8,239 4 0,-250-4 104,-6 0-56,-10-1 32,0 5 0,266 0-80,-269 0 88,5 0 48,8 0 72,9 0 80,247 0-288,-229 2 304,17 1 8,18 1-7,30 2-33,164-6-272,-139 6 216,28 2-32,34-1-96,27 1-40,50-8-48,-18 4 152,18-2-8,41 0 32,30-2 0,-71 0-176,102-6 112,35-15-8,28 3 16,24-1 16,-189 19-136,212-23 88,23-2-32,17-2-8,18 0-16,-270 27-32,292-27 0,9 0 48,13 0-40,11-2 32,-325 29-40,331-29 136,1 4 32,-1 2 48,-6 4-40,-325 19-176,312-17 152,-13 11-8,-12-11-32,-20 17 16,-267 0-128,245-4 96,-22 4 0,-30-4-16,-28 4 8,-165 0-88,131 0 48,-34 4-64,-34 3 16,-30-1 0,-33-6 0,0 8 16,-23 9-40,-37-11 96,-40 2-24,-35 9-16,135-17-32,-171 6 120,-29 3-120,-22 9 40,-19-12 8,241-6-48,-263 7 24,-7-1 8,-17 0 40,-6-2-48,293-4-24,-302 5 48,-2 1-7,7 0-65,8 0 96,289-6-72,-267 6 56,16 1 72,28-3-24,28 2-88,195-6-16,-161 6 32,37 1-88,30 11 64,38-14 8,56-4-16,-29 9 24,29-3-24,35 0-40,34-4 32,-69-2 8,104 2-16,37-2 56,34 0-56,25-4 64,-200 4-48,226-16-72,22 11 48,18-13-24,21 14-16,-287 4 64,306-17-72,8 17-56,9 0-177,1 0-615,-324 0 920,318 17-2096,-10-1-6818,-308-16 8914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2:13.51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0 185 8809,'0'0'0,"40"3"232,-40-3-232,50 4 200,22 0 33,16-2 15,12 0-80,12-2 16,11 0-16,8 0-56,10 0 0,-141 0-112,150 0 96,8 0-48,4 0 64,9 0-8,-171 0-104,173-4 64,-3 0-8,1 4-40,-5 0-24,-166 0 8,167-4 16,-3 4-16,-8 0 0,-2-5 32,-154 5-32,148 0 0,-7-4 40,-6 0-16,-10 0 8,-125 4-32,119-6 32,-13-1-32,-8 1 40,-13 0 16,-85 6-56,73-6 40,-13-1 48,-12 3-32,-17 4 8,-31 0-64,17-4 128,-17 4 16,-2 0 24,-30-4-24,32 4-144,-45 0 88,-22 0-32,-20 0-8,-17 0-8,104 0-40,-117 2 24,-12 0 24,-8 2-32,-11-2 8,148-2-24,-158 4 32,-8-1 0,-7 1-16,-6 0 16,179-4-32,-183 6 32,-4 0 24,-5 1 0,7 1 0,185-8-56,-181 6 48,4 3-32,11 7 16,12-10 8,154-6-40,-141 17-40,18-9 104,21 11 0,21-13-32,81-6-32,-60 19 112,20-13-88,19 1-16,21-1 64,0-6-72,19 2 88,23 0 24,20-2 24,23 0-16,-85 0-120,108-4 128,21-2-48,21-11 16,21 11 9,-171 6-105,191-17 96,19 11 32,23-17 0,17 17-32,-250 6-96,266-25 160,17 6 0,12 0 8,9 3-16,-304 16-152,310-17 112,0 11-16,2-11-16,-2 13 16,-310 4-96,300-4 48,-11 0-40,-13-1-8,-18 5 0,-258 0 0,242-4 0,-26 4 0,-20 0 0,-24 0 0,-172 0 0,146 0 8,-28 0 8,-24 0-8,-27 0-16,-67 0 8,43 0 56,-26 0-16,-19 0-8,-33 0 16,35 0-48,-59 0 8,-26-4 16,-29-2 0,-28 2-72,142 4 48,-164-4 32,-17-1-8,-25-1 24,-13 2 88,219 4-136,-233-4 8,-20 4 40,-7 0 8,-17 6-16,277-6-40,-287 17 24,-2-11-48,-9 19 48,5-4-48,293-21 24,-291 20 32,4 1 16,16-2-56,15 0 24,256-19-16,-229 18 16,19 3 24,21 2 8,29-2-24,160-21-24,-131 25 8,31-6-24,33-3-24,30-7-48,37-9 88,-8 16-80,12-14-8,42 0 8,24-2 40,-70 0 40,102 0-40,29-6 56,21-13-40,29 3 24,-181 16 0,198-6-80,20-21 48,23 6 80,20 0-64,-261 21 16,280-23 136,16 2-144,14 0 64,12-1 8,-322 22-64,333-23 24,6 2 88,4 2-56,3 2 24,-346 17-80,341-6 8,-2-10 48,-8 11 0,-13 1-64,-318 4 8,308 0 32,-21 0-8,-13 0-72,-24 0 120,-250 0-72,235 0 0,-23 0 56,-22 0 24,-24 0-32,-166 0-48,137 0 136,-26 2-80,-32 5 40,-29-1-56,-50-6-40,25 16 64,-27-11-56,-34 1-40,-30 2 8,66-8 24,-96 17-80,-27-13 8,-29 2-8,-20 0 0,172-6 80,-192 5-80,-18-1-32,-15 2 40,-10 0-8,235-6 80,-245 7-40,-11-1 24,0 0 8,-4-2 16,260-4-8,-258 9 24,6-1-16,3 8 40,14-9-24,235-7-24,-223 18 8,13-9 16,23 14 8,16-15 16,171-8-48,-149 21 48,22-15-24,18 2-40,26 1-16,83-9 32,-60 8 0,25-2 24,28-2-40,11-2 32,-4-2-16,44 0-32,23 0 8,26-6-16,32-10 64,-125 16-24,150-7 16,27-18-64,25 9 24,22-3 0,-224 19 24,244-17-24,20 1 16,15 9 8,14-13-8,11 13 24,-304 7-16,310-18 16,2 14 32,2-3 48,-2 1-16,-312 6-80,306-4 120,-11 4-16,-12 0-40,-19 2-40,-264-2-24,254 4 32,-15 2-16,-14 1-32,-24-5 56,-201-2-40,181 2 0,-27 2 24,-20 0 0,-26 2-8,-108-6-16,83 7 48,-25 9-48,-25-14 0,-28 5 16,-5-7-16,-2 4-48,-36 0 32,-20-2 0,-27 4-48,85-6 64,-113 6-88,-20 1-8,-23-3 40,-17-2-8,173-2 64,-193 2 32,-17-2-32,-15 0-24,-16 0-128,241 0 152,-246 0-64,-14 0-40,2 2 72,0 0 96,258-2-64,-251 2-32,14 4 88,14 3-24,13 7 48,210-16-80,-185 3 64,25 3-24,24 10 8,34-9 0,102-7-48,-72 16 40,28-9-16,27 1 16,21 0 16,-4-8-56,48 6 64,25 1 8,33-5-24,34-2-72,-140 0 24,166-4-24,27-3 24,22-11 0,20 1 48,-235 17-48,254-17 56,18-3 16,21-1 0,9 0 32,-302 21-104,314-21 80,9 2 16,3 1-32,-1-1 0,-325 19-64,320-17 96,-8 11-8,-16 0 32,-18 0-56,-278 6-64,262-5 24,-24 5 8,-22 0-104,-18 0 136,-198 0-64,170 0 56,-28 0-8,-28 0 72,-31 2-120,-83-2 0,54 7-32,-29-1-16,-25 0-24,-33 3 24,33-9 48,-60 8-88,-34 0-16,-31 1-112,-27 7 8,152-16 208,-174 2-296,-22 4 80,-18 3 200,-19 7-72,233-16 88,-254 7-48,-12 1-8,-7 9-120,-3-11 96,276-6 80,-269 6 16,3 0 8,14 1 16,19-1 56,233-6-96,-212 6 48,31 0 40,29 3 16,32-1 0,120-8-104,-88 6 136,32 0 8,29 1 8,27-5-24,0-2-128,23 0 128,31 0-32,35-6-24,30-13-16,-119 19-56,150-17 72,29-4-32,27 1-16,29-7 0,-235 27-24,258-28 0,22 1 48,18 0 0,20-2 24,-318 29-72,337-25 72,15 2-72,12 7 32,2 12-56,-366 4 24,360-7-24,-2 3 48,-15 4-32,-19 4 16,-324-4-8,300 23-32,-30-2 16,-37 4-56,-35-2-8,-198-23 80,160 21 0,-39-3-64,-40-1 8,-37-9-40,-44-8 96,4 21-120,-33-15-24,-44 15 40,-39-15 56,112-6 48,-150 19-160,-33-13-16,-23 3 24,-25-1-32,231-8 184,-250 6-56,-10-2 8,-14 3 48,-5-3 0,279-4 0,-289 6 8,0 0 40,8-4-80,4 5 88,277-7-56,-254 6 24,15-2-16,16 2 56,30-2-80,193-4 16,-169 3 24,34-1 48,35-2-48,34 0 56,66 0-80,-31-5 88,31-1-16,33-12 32,36 11-32,-69 7-72,101-25 32,37 7 32,32-3-16,28-2-16,-198 23-32,220-25 24,26 0 0,20 0 8,23-2 88,-289 27-120,317-27 240,13 0-120,18 0-16,14 4-32,-362 23-72,368-19-96,8 13 208,1-13-16,-9 19-72,-368 0-24,358 0 121,-19 2-138,-25 5 34,-29 13-17,-285-20 0,252 19-17,-36 0-7,-41 0-32,-40-3 16,-135-16 40,90 9-128,-38 7 136,-46-12 32,-25 5-8,19-9-32,-66 8 112,-49 9-80,-47-13-32,-46 2 24,208-6-24,-241 4 17,-22-4-17,-22 0 32,-10 0-8,295 0-24,-308-4 72,-6 4-8,-2-4-16,4 4 0,312 0-48,-308 0 48,13 0 16,16 2-40,17 4 40,262-6-64,-233 6 48,21 1-48,24-1 24,30-4-24,158-2 0,-129 6 0,29-4 48,38 0-40,27 0 24,35-2-32,-5 0 24,12 0-24,47 0 24,29 0-16,-83 0-8,114-4-8,34-2-8,29 0 16,25-11 48,-202 17-48,224-4-32,24-15 32,20 15-40,21-15-184,-289 19 224,304-4-8,8-2-40,9 0 24,3 0 160,-324 6-136,320-17-16,-8 17 0,-14 0 16,-28 0-8,-270 0 8,248 0 8,-40 4-32,-37 4 0,-42 9-48,-129-17 72,87 4-48,-39 2 24,-42-1-8,-14-1 16,8-4 16,-65 2-40,-28 2-16,-39-2-153,-21 4-367,153-6 576,-177 7-1288,-13 9-1416,-9-10-5778,199-6 8482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21:22:16.711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805 306 8337,'0'0'0,"-27"0"680,27 0-680,-20 0 737,-1 0-49,19 2-72,2 0-128,0-2-488,29 0 416,6 2-80,15 1-160,15 1-48,-65-4-128,75 2 56,16 2-16,11-2 0,12 2 0,-114-4-40,129 2 24,11-2 8,12 0-16,8 0-24,-160 0 8,172-4 8,7-2-88,4-11 72,9 11 24,-192 6-16,191-21 0,5 5 104,-5-5-72,-2-2-8,-189 23-24,179-27 64,-10 0 8,-9 0 0,-16 0 16,-144 27-88,129-23 72,-21 2 0,-21 2 16,-22 13-24,-65 6-64,43-19 136,-22 13-16,-23 0-40,-31 0-32,33 6-48,-54-5-24,-30 5-32,-22 0 8,-23 5 8,129-5 40,-147 8-48,-20 11 8,-12-11-8,-16 13 32,195-21 16,-206 8-8,-11 15 32,-9-4-24,-9-1 16,235-18-16,-237 21 32,-7-4 16,5-1 8,4 1-16,235-17-40,-233 8 40,14 13-8,13-12 32,17 9 24,189-18-88,-173 7 89,26-1-9,18 0-16,27 0-16,102-6-48,-73 6 64,27 1 0,23-3 16,23-2 40,0-2-120,25 0 104,25 0 8,29 0-48,34 0-24,-113 0-40,139-4 80,23-2-72,23-15 0,17 17 8,-202 4-16,221-21 0,16 15 8,15-15 32,14 15 0,-266 6-40,272-19 16,9 13 16,4-11 0,-2 17-16,-283 0-16,283-6 56,-4-11-24,-13 13 8,-6-2-8,-260 6-32,246-17 32,-18 17-16,-20-6-40,-20-1 32,-188 7-8,164-6-16,-20 0 0,-26 0 40,-24 0-32,-94 6 8,68 0 0,-28 0 8,-21 0-16,-21 0-24,2 0 32,-34 0-48,-20 0-16,-29 2 0,-27 4 8,110-6 56,-142 6-64,-22 0 32,-23-2 16,-25-1 0,212-3 16,-231 2 0,-17 0-48,-14 0 16,-6 4 0,268-6 32,-279 6-32,-2 3 8,2 9 8,7-9 56,272-9-40,-258 20 0,12-1 80,20 2-48,15 6-16,211-27-16,-189 25 24,21 4-16,22 4 16,25-8 16,121-25-40,-97 27 16,26-2 8,25-6 8,19-2-24,27-17-8,-2 8 80,8 0 8,42 1 32,14-3 56,-62-6-176,88 2 160,24-2 56,23 0-16,21-6-8,-156 6-192,179-21 184,21 4-24,18-3-32,20-1-40,-238 21-88,253-23 72,16 0 0,10-2 8,10 0 0,-289 25-80,293-25 72,0 2 8,7 2-24,-5-1 24,-295 22-80,292-21 16,-7 0-8,-15 4 16,-8 1-32,-262 16 8,248-7-16,-17-13 8,-19 13-16,-25-9 0,-187 16 24,164-4 0,-24-1-16,-26 1 0,-27 4-32,-87 0 48,63-4-96,-30 4-104,-33 0-48,-6 0-16,6 0 264,-56 0-288,-23 2 56,-30-2 64,-26 2 8,135-2 160,-160 2-96,-21 5 48,-23-1 72,-18-2-24,222-4 0,-235 8 8,-15 9 16,-4-11-16,-2 17-8,256-23 0,-258 17 24,9-1-24,5 3-24,9 4 24,235-23 0,-218 23-16,16 0 32,15 2 32,22 0-24,165-25-24,-141 25 8,22 0-8,28-3 0,26-3 24,65-19-24,-39 8 56,22 1 40,17-1 56,31-4-24,-31-4-128,48 0 184,31 0 8,32-6-8,24-13 0,27 13 16,-162 6-200,187-25 136,19 0-8,21 2 64,-227 23-192,250-23 176,12-2 0,19 3-8,10-1-40,8-2 8,-299 25-136,310-27 168,7 2-15,-1 4-9,-316 21-144,316-19 104,-6 13-24,-6-13-32,-11 13 16,-4 0 32,-289 6-96,275-7 40,-9 1 56,-10 0-48,-19 0-32,-237 6-16,216 0 48,-24 0 16,-26 2-16,-24 4-24,-142-6-24,118 6 24,-24 3-48,-26-3-40,-26 10 8,-42-16 56,17 5-152,-26 3 16,-36-2 0,-24 11-32,69-17 168,-98 6-120,-25 11-41,-24-9-7,-22 15 64,169-23 104,-187 8-120,-21 13 32,-17-13 40,-12 11-32,237-19 80,-252 8-72,-6 11 32,-4-13 8,-4 15 40,266-21-8,-264 9 0,2 11 0,4-3 64,14 0-40,244-17-24,-233 18 104,19 1-40,21-2-8,22 1 16,171-18-72,-139 9 96,24 12 16,30-15 40,31 2 9,54-8-161,-29 4 184,27-2 72,25 0-24,25-2-24,-48 0-208,83 0 176,35 0-40,32-16-24,33-1 32,-183 17-144,208-17 72,23-5 8,23 1-80,20 0 8,-274 21-8,294-21 24,18 0 16,12 1 16,13 1-24,-337 19-32,346-17 56,7 1-32,3-1 80,-2 11-8,-354 6-96,343-21 96,-6 17-72,-17-2-24,-16-1 0,-304 7 0,287-4 8,-27 4 56,-19 0-48,-22 0-16,-219 0 0,189 0-40,-27 0 16,-31 0-16,-29 0 32,-102 0 8,69 2-16,-27 0-96,-36 2-56,-6 1-48,0-5 216,-44 2-232,-31 0-16,-33 4 16,-31-4 16,139-2 216,-171 2-184,-22 2 24,-28-2 48,-22 0 8,243-2 104,-269 3-152,-20 1 80,-14-2-9,-20 2-7,323-4 88,-331 4-104,-6 0 16,-6 3-8,0-1 0,343-6 96,-339 6-56,4 2-40,12 1 48,13-3-16,310-6 64,-291 8-24,19 1 40,26-3-8,26 0 16,220-6-24,-194 8 72,34-4-24,33 1-32,36-3 40,91-2-56,-54 2 48,31-2-24,23-4 40,48-3-16,-48 7-48,74-20 24,39 13 56,32-18-56,34 7-24,-179 18 0,208-21 24,23 2-32,29-2 64,21 3 32,-281 18-88,304-19 97,22 2-49,24 1 56,16-1-40,-366 17-64,379-6 96,3-11-8,3 13-24,-2 0-56,-383 4-8,383 0 40,-5 0-40,-9 0-16,-14 4 32,-355-4-16,341 8-24,-18 11 24,-21-13-16,-15 13-24,-287-19 40,264 8-32,-21 11-8,-22-11 16,-24 13 40,-197-21-16,171 6-72,-30 17 8,-28-17-104,-34 11-97,-79-17 265,50 6-424,-27 1-128,-25-1-40,-38 0 40,40-6 552,-64 2-488,-36 0 40,-36-2 24,-28 0-16,164 0 440,-193 0-408,-26 0 95,-20 0 41,-27 0 104,266 0 168,-283-4-136,-19 4 64,-12 0 40,-8 0-8,322 0 40,-325 0-8,5 0-64,6 2 40,16 4 16,298-6 16,-289 19-32,21-13 24,18 15 16,23-4-40,227-17 32,-191 19 24,27-3-8,32 3 8,33-11 64,99-8-88,-67 19 112,30-13 72,30 0 96,14 1 48,-7-7-328,56 4 409,23-2 23,33-2-8,25 0 16,-137 0-440,171-4 424,25-3-40,26-11-16,26 12-80,-248 6-288,268-19 272,21 15-32,17-15-32,10 15-48,-316 4-160,325-6 72,3-1-24,-1 3-8,0 4-40,-327 0 0,326 0 72,-14 0-48,-8 0-40,-15 2 16,-289-2 0,271 6-96,-20 11-32,-22-9-88,-29 11-160,-200-19 376,172 8-560,-28 13-280,-30-15-216,-32 13-209,-82-19 1265,49 4-1464,-30 5-160,-35-1 87,-34-2 369,50-6 1168,-86 4-808,-38-4 280,-22 9-1945,-56-9-471,202 0 2944,-214 0-816,-19 0 736,-42-17 960,1 19 2040,274-2-2920,-306 0 2265,-21-6-1449,-3 0-368,-12-1 160,342 7-608,-345-6 640,4 0-103,4 2-65,10 4-144,327 0-328,-310 0 256,21 0-72,23 0-80,31 2-64,235-2-40,-206 4-128,37 2-784,30 1-5146,139-7 6058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2:23.739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197 38 4288,'0'0'0,"-32"-4"905,1-2-721,-8-11 8,9 17 32,10 0 8,3 0-40,11 0 8,6 0-200,-17 0 160,15 0-8,0 0 72,2 0 24,0 0-248,0 2 328,6 5 56,15-1 32,-2-2 48,4 0 40,6 0 49,8-2 23,5 5 8,-42-7-584,50 2 592,8 0-24,6 0 16,9 0 40,-73-2-624,79 4 600,7-4-31,5 2-17,11-2-40,-102 0-512,110 2 528,5 0 16,10-2-8,4 2-24,-129-2-512,137 0 464,6 2-104,1-2-31,4 3-89,-148-3-240,147 2 264,-3 0-72,-5 2 32,-4 0-48,-135-4-176,127 2 112,-2 2 80,-6-2-136,-5 0 64,-114-2-120,112 2 128,-3 3-80,-3-3 40,-6 2-72,-100-4-16,99 2-64,-5-2 8,-2 0 32,-7 0 16,-85 0 8,81 0 0,-2-4 8,-6 0-16,-4-3-48,-69 7 56,62-4 64,-4-2-48,-8 0-40,-2 2 32,-48 4-8,44-19-88,-7 15 72,-4-13 32,-8 13 0,-25 4-16,21-6 8,-15-1 16,11 3 8,-17 0 0,0 4-32,4-4 64,-4 4-48,0-4-40,-2 4-40,2 0 64,-6 0-56,-11 0-16,9 0-16,-15 0 8,23 0 80,-19 2-120,-2 4-72,1 0-80,1 1-24,19-7 296,-17 8-312,1 11-16,-1-13 39,9 11 49,8-17 240,-23 6-288,14 2 56,-11 9-24,11-13 56,9-4 200,-18 6-280,11 0-168,-11 1-240,11-3-512,7-4 1200,-20 4-1633,11 0-623,-14 0-449,5 0 561,18-4 2144,-38-4-4513,38 4 4513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2:25.349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26 138 6289,'0'0'0,"0"-6"336,0-17-184,0 6 80,0 1 128,0 12 112,-2-13 96,0 13 56,2 4-624,-2-6 617,-2-11 39,1 17-8,-1-6 16,4 6-664,-2-7 648,-2 3-64,2-2-88,2 6-128,0 0-368,0-4 264,0 4-63,0 0-65,4 0 0,-4 0-136,19 4 192,-3 2 24,3 1 80,8-1-8,-27-6-288,31 8 312,7-2-24,6 1-8,3-1 64,-47-6-344,52 2 312,5 0-24,1 0 0,4-2-64,-62 0-224,67 0 216,4 0 32,1 0-8,1-4-24,-73 4-216,75 0 169,0 0 7,2 0-16,4 0 0,-81 0-160,81 0 216,2 0-24,1 0-8,5 0 24,-89 0-208,90 0 208,1 0-24,1 0 24,-3 0-40,-89 0-168,89 0 152,3 0-40,2 0 8,-1-4-72,-93 4-48,96 0 88,2-4 32,-1-1 24,1 5 24,-98 0-168,94-6 136,-1 2-64,-1 0-32,-3 4 0,-89 0-40,86 0 32,-5 0 16,-2 0-32,-6 0-32,-73 0 16,73 0-16,-5 2-16,-1 0 16,-5 0 0,-62-2 16,60 0-8,1 0-24,-5 2 48,0 0 0,-56-2-16,52 2 0,0 0 40,-4-2-32,-2 3-16,-46-3 8,46 0 32,-5 0-40,3 0-8,0 0 96,-44 0-80,45-5 56,1 5-16,0-4-32,0 0-88,-46 4 80,41-4 0,1 0-8,-1 4 32,-1-4 0,-40 4-24,37 0 0,-1-5-24,-1 5 0,0 0-32,-35 0 56,34 0 0,-3 2 0,2 1-24,-2-1 24,-31-2 0,30 4-24,1-2 8,-2 0 56,-2-2-56,-27 0 16,25 0-40,-2 0 0,-2 0-24,-1 0 64,-20 0 0,17 0 16,-11 0 8,15 0 0,-17-4-8,-4 4-16,6 0 0,1 0 16,-3-4-8,0 4-8,-4 0 0,4-5 40,-4 5-80,0 0 0,0 0 40,0 0-64,0 0 48,0 0-16,0 0-120,0 0 416,0 0-656,-2 0 184,0 0-88,0 0-72,2 0 368,-6 0-488,2 3-48,-3-3-104,1 0-113,6 0 753,-4 2-952,0 0-376,0 0-584,-1 0-721,5-2 2633,-6 0-2377,0 0-3944,6 0 6321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2:33.592"/>
    </inkml:context>
    <inkml:brush xml:id="br0">
      <inkml:brushProperty name="width" value="0.25" units="cm"/>
      <inkml:brushProperty name="height" value="0.5" units="cm"/>
      <inkml:brushProperty name="color" value="#ED1C24"/>
      <inkml:brushProperty name="tip" value="rectangle"/>
      <inkml:brushProperty name="rasterOp" value="maskPen"/>
    </inkml:brush>
  </inkml:definitions>
  <inkml:trace contextRef="#ctx0" brushRef="#br0">284 261 3792,'0'0'0,"35"0"1833,4-5-1649,-39 5-184,52-6 304,0 2 152,-4 4 152,4-4 96,-52 4-704,57 0 720,3-4-24,0 0 9,5-1-41,-65 5-664,62-4 672,3 0-24,3 0-48,1-2-24,-69 6-576,75-7 552,0-9-47,0 12-33,1-3 8,-76 7-480,80-18 432,-1 18 0,2-7-72,2 1-16,-83 6-344,85-6 304,3 0 0,1 0-24,3-1-32,-92 7-248,91-6 152,-1 0 16,-1 0-32,3 1-40,-92 5-96,91-6 32,3 2-16,-3 0-40,3 0 48,-94 4-24,91 0 120,1 0 25,-1 0 71,3 0-32,-94 0-184,94 0 144,1 0 32,1 0 8,0 0-48,-96 0-136,93 0 224,5 0-64,-2 0-56,2 0 64,-98 0-168,101-4 72,-3-1 56,4-1 48,0 0 8,-102 6-184,100-6 224,4-1-24,-2 1-8,2 0 32,-104 6-224,100-6 104,-5-1 48,-1 1-32,-2 0-24,-92 6-96,91-4 128,1 0-56,-1 4 32,1 0-24,-92 0-80,91 0 88,-1 2-16,1 2 32,1 2-64,3-2-8,-95-4-32,96 4 40,0 3-72,2-1 64,-5 0-24,-93-6-8,96 8 32,0-1-64,-1-1 48,-95-6-16,96 4 64,-2 0 8,-1-2 72,1-2-15,-1 0 15,-93 0-144,94 0 136,0 0 16,1 0 16,1 2-48,-96-2-120,94 0 80,-1 0-24,-1 0-16,-1 0-8,-91 0-32,90 0 16,-1 0-8,-1 0 88,1 3-80,-89-3-16,90 2 40,-3 0-24,0 2-56,3 0 80,-90-4-40,91 6 16,1 0 40,-5 11-48,-2-11 8,-85-6-16,88 9 16,-3-1-32,0 9 72,-85-17-56,88 4 16,-3 2-16,2 11 0,3-11-56,1 0 24,-91-6 32,90 17 0,-1-15 32,1 4-8,3-2 8,-93-4-32,94 2 16,-2 3-16,-1-3 40,1 0-72,-92-2 32,91 2-24,3 0 64,-1 0-56,1-2 88,-94 0-72,91 2 32,3 0-64,-2 0 88,-1-2-80,-91 0 24,88 0 24,1 0-40,0 0-40,3 2 56,-92-2 0,87 0 0,-1 2 16,-3 0 16,0 0 8,-83-2-40,81 3 16,-2-1-8,0 0-8,-4 0-40,-75-2 40,73 2 0,0 0 16,-2-2-16,-5 0 40,-66 0-40,63 0 32,-5 0-32,0 0 24,-4 0-40,-54 0 16,56 0-8,-4-4 16,0 4-8,-2 0 32,-50 0-32,46 0 16,-2 0-8,-3 0 8,-1 0 40,-40 0-56,41 0-16,1 0 8,0 0-24,-1 0-8,-41 0 40,44 2-16,0 0-40,-1 0 32,3 0-24,-46-2 48,46 4-8,0-2 64,-1 3-32,-1-3 8,-44-2-32,44 2 40,-1 0-40,-3 0-16,-3 0 32,-37-2-16,34 2-16,-3-2 48,-4 0-24,-4 0-8,-23 0 0,21 0 0,-5 0-8,-10 0-48,15-6 64,-21 6-8,4-4-40,1 4 72,-1-7-64,-4 3-8,0 4 40,0-6-16,0 2-80,0-2 80,-4 1-64,4 5 80,-7-6-112,-1 2 0,-9 0-16,11 0 24,6 4 104,-17 0-56,9-4-32,-11-1 104,13 1-80,6 4 64,-23-4-72,7 0-48,-3 4-160,-6-4 200,25 4 80,-27 0-96,-6 0 31,-5 0 90,-3 0-74,41 0 49,-44 0-40,-4-4-48,-6-1 0,-6 1-32,60 4 120,-65-6-96,-8 0 0,-2 0-24,-4-1 16,79 7 104,-83-4-144,-2 0 48,-7-2-48,-1-1-40,93 7 184,-92-6-200,-1 2-16,3 4 40,3 0 8,87 0 168,-88-4-96,1 4-48,-2 0-32,-1 0 56,90 0 120,-87 0-176,-5 0-56,1 0 72,-1 0-88,92 0 248,-93 2-264,-5 0 56,0 0-40,-2 0 64,100-2 184,-100 2-192,5 0 31,-5 0 41,0-2 0,100 0 120,-104 0-80,-2 0 16,0 0 32,-2 0-16,108 0 48,-111 0 0,-1 0 0,-2 0 0,-3 0 24,117 0-24,-114 0 8,-3 0 8,5 0-40,-3 0 0,115 0 24,-114 0-96,0 0 8,-1 3-112,5-1-80,110-2 280,-110 2-336,-1 2-128,1 0 112,0 2 48,110-6 304,-106 7-232,2-1 72,2 2 32,0 9-8,102-17 136,-104 2-56,0 14 24,2-11-8,0 3 72,102-8-32,-100 8-24,0 1 32,0-3 8,-1 0-16,101-6 0,-100 6 8,2 1-16,4-3 8,3-2-16,91-2 16,-92 2-16,3 2 16,1 0 8,3-2 24,85-2-32,-85 2 56,2 0-16,-3-2 16,5 2-40,81-2-16,-79 3-16,-2-1 48,0 0 16,0 0 40,81-2-88,-81 4 200,2 2-40,0-2-16,0 3 48,79-7-192,-80 6 160,-1 0 32,0 11 16,-2-11 0,83-6-208,-83 17 144,-3-11-24,-1 13-40,2-13-56,85-6-24,-85 19 24,-3-13 8,-1 13-16,-5-13-56,94-6 40,-91 8 24,-3 9-48,0-13-8,1 2 32,93-6 0,-96 6-56,-2 3 64,-2-3 40,1 0 0,99-6-48,-100 6 72,0-1-64,2 1 8,-2-4-8,100-2-8,-104 4 16,2 0 16,0 0-32,0 3 0,102-7 0,-95 6 8,-3 0-24,2 2 24,3-1 16,93-7-24,-94 16 32,3-12-8,1 5 40,5 7-88,85-16 24,-83 7-24,-3-1 8,3 11-8,0-15 24,83-2 0,-83 6-24,6 0 0,0 0-8,4-1 0,73-5 32,-73 4-48,0-2-24,0 0-24,1 0-32,72-2 128,-73 2-56,0 0 56,4-2 0,1 2 56,68-2-56,-65 0 48,3 0-48,4 0 24,4 0 0,54 0-24,-55 0-16,5 0 32,-2 0-8,0 0-32,52 0 24,-47-4 0,1 4-16,6-4-24,1 4 16,39 0 24,-36-4-24,1 0 40,2 4-8,2-5-16,31 5 8,-32-4 24,1 0-40,2 4-8,4-4 48,25 4-24,-25-4 16,4 4-32,-2-4 32,3-1 16,20 5-32,-19-6-24,2 2 48,1 0-24,7 4-48,9 0 48,-16-4-8,9-1-16,-1 1 32,0-2-32,8 6 24,-9-4-8,3-2 8,0 2-32,2-3-8,4 7 40,-2-6 0,0 2 0,2 0 16,0 0-56,0 4 40,0-7-56,0 3-8,0-2-24,0 0 72,0 6 16,0-7-24,0 1-32,0 0 32,0 0-32,0 6 56,0-7-80,0-9 40,0 16 32,0-6-16,0 6 24,4-7 32,2 1-40,0-11-24,1 13-8,-7 4 40,18-4-40,-14 0-32,17 0-64,-4-2-32,-17 6 168,19-7-256,3 1-8,3 0 32,3 0 32,-28 6 200,31-7-160,2 3 40,4-2 24,7 2 32,-44 4 64,48-6-48,6-1-32,4 1 56,9 0 0,-67 6 24,75-6 0,4-1 96,4-9-80,4 16-16,3-7 16,-90 7-16,93-6-40,5 0 40,2 0 0,4 0 8,-104 6-8,104-7 32,2 3 16,-2 0-32,-2 0 8,-102 4-24,104 0 8,0-4-8,0 4 16,0 0-48,-104 0 32,100 0-16,2 0 16,-4-5-48,-3 5 32,-95 0 16,98-4 0,-2 4-8,2 0 96,-1 0-48,-97 0-40,98 0 32,4-4 40,2 4 16,2 0 96,-106 0-184,106-4 256,0 0 16,-2 0 8,0-3-56,-104 7-224,104-6 184,0 2-24,-2 0-40,2 4 56,-104 0-176,100-4 160,-2 0-24,4 4 8,-2-5-40,-100 5-104,102-4 104,-2 0-24,-3 4 8,1-4-48,-98 4-40,100 0 40,0 0-40,0-4 48,2 0-64,-102 4 16,97 0 24,5-5 0,0 1 16,-2 4 24,-100 0-64,104-4 40,2 4-8,0-4-40,5 0-32,-111 4 40,110 0 0,4-6-56,5 1 56,-3 1 32,-116 4-32,121-6-24,0 0 72,-1 0-48,5-1-56,-125 7 56,121-16-8,-3 11 16,1-1-16,-5 0 24,-114 6-16,111-6-40,-5-11-8,-2 13 0,-7-2-16,-97 6 64,94-17-160,-2 13-304,-7 0-320,-2 0-312,-83 4 1096,79-7-1273,2 3-167,-4-2-152,-4 0-249,-73 6 1841,69-7-1608,-26-30-2873,-43 37 4481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0:06.019"/>
    </inkml:context>
    <inkml:brush xml:id="br0">
      <inkml:brushProperty name="width" value="0.25" units="cm"/>
      <inkml:brushProperty name="height" value="0.5" units="cm"/>
      <inkml:brushProperty name="color" value="#ED1C24"/>
      <inkml:brushProperty name="tip" value="rectangle"/>
      <inkml:brushProperty name="rasterOp" value="maskPen"/>
    </inkml:brush>
  </inkml:definitions>
  <inkml:trace contextRef="#ctx0" brushRef="#br0">0 156 7377,'0'0'0,"0"-4"776,4-2 0,3-15-175,11 15-209,-13-11-88,15 13-72,-3-13-40,2 13 24,-19 4-216,23-18 192,4 13 8,4-1-8,0-13 48,-31 19-240,31-4 224,1-2-8,-3 0 32,0 0-80,-29 6-168,27 0 224,-2-5-24,-2 5-24,0 0 16,-23 0-192,20 0 144,3 0 0,-2 3 0,2 3-72,-23-6-72,25 6 48,0 0 8,0 3-16,0-1-8,-25-8-32,27 17 33,2-11-1,4 2-8,5 11 40,-38-19-64,39 4 56,3 2 64,1 0 0,5-3 48,-48-3-168,50 4 168,4-2 0,5-2 16,1 0-56,-60 0-128,64 0 184,1 0-40,1-4-24,1 4 8,-67 0-128,69 0 72,1-5 32,-3 5 16,0 0-8,-67 0-112,62 0 136,0 0-32,-1 0 8,-1 0 40,-60 0-152,62-4 104,1 4-16,-3 0-72,0 2-8,-60-2-8,59 2 40,1-2 16,-2 0 8,5 0 0,-63 0-64,62 0 56,3 0 16,1 0 8,1 0-8,-67 0-72,68 0 56,3-4-48,-2 4 16,2 0 0,-71 0-24,68-6-8,-3 2 32,-3 0-16,0 0 8,-62 4-16,63 0 0,-3-5 0,1 5 0,-3 0-64,-58 0 64,56 0 0,-2 0-24,-2 0 16,-2 0 8,-50 0 0,48 0 0,0 0 8,-3 2-32,1 1 64,-46-3-40,44 6 48,0 0-24,-1 0 32,1 1-48,-44-7-8,46 6 16,2-2-8,4 0 32,0 0-8,-52-4-32,52 4 24,2 1-24,-4-1 0,4-2-8,-54-2 8,54 2 8,2 0 40,0-2-32,2 0 16,-58 0-32,61 0 8,-3 0-8,-2 0-16,0 0 48,-56 0-32,54 0 8,-2 0-8,0 0 16,-2-4 8,-50 4-24,52 0 8,-4 0 16,0 0 16,-2 0-64,-46 0 24,45 0-16,-1 0 32,2 0-32,0 0 32,-46 0-16,48 0 32,-3 0-32,1 0 40,-2 0-40,-44 0 0,43 0-16,1 2 16,0 0 16,-3-2-16,-41 0 0,44 2 0,2-2 8,-2 2-40,-3 0 16,-41-2 16,42 0-32,-5 0-8,1 0 8,-5 0 32,-33 0 0,31 0-16,-2 0-24,-2 2 40,-2 0-24,-25-2 24,27 2 24,-4 1-8,0-3 0,0 2-40,-23-2 24,21 4-8,0-2-16,-1 2 32,1-2-8,-21-2 0,21 4 16,0 0 0,0 1 8,1 1 16,-1-2-56,-21-4 16,21 6-8,4-2-40,-2 1 24,2-1 16,-25-4 8,29 2 0,2 0 8,0 2 16,5-2 0,-36-2-24,37 2 8,5-2 16,-1 0-24,1 0 16,-42 0-16,40 0-40,1 0 40,-3 0-8,1 0-8,-39 0 16,35 0 16,3 0-40,-3 0-24,1 0 24,-36 0 24,33 2 16,-2-2-8,-4 0 16,2 0-24,-29 0 0,29 0 16,-2 0-8,3 0 24,-3 0 40,-27 0-72,25 0 24,2 0 0,-2 0 0,2 0-72,-27 0 48,27 0 64,0 0-40,2 0-40,0 0 80,-29 0-64,27 0-16,2-4 80,0 4-32,0 0-8,-29 0-24,30-4 0,-1 4-32,-2-4 16,-2 4 16,-25 0 0,23 0 16,-3 0 16,3 0 8,-4 0-32,-19 0-8,19 0 40,-3-4-40,-9 4-16,15 0 40,-22 0-24,7 0-8,13-5 16,-13 5 16,16 0 0,-23 0-24,16-4 24,1 4 16,2 0-32,4-4-8,-23 4 0,22 0 24,3-4-24,0 0 0,0 4 16,-25 0-16,25-4 8,2 4 16,-2 0-24,2 0-32,-27 0 32,27-4 0,0 4-24,3 0 24,1 0 24,-31 0-24,33 0-40,0 0 8,3 0-8,-1 0 8,-35 0 32,33 0-16,1 0 8,-3 0-8,-2 0 40,-29 0-24,27 0 0,-2 0 16,0 0 8,-4 0-24,-21 0 0,20 0 0,3 0 8,-2 0-80,2 0 48,-23 0 24,25 0-48,0 0 48,0 0 72,0 0-48,-25 0-24,23 0 64,4 0-80,0 0-16,0 0 40,-27 0-8,27 0 0,-4 0 0,0-5 24,0 5-8,-23 0-16,18 0 0,3-4 0,-2 4 8,0 0-8,-19 0 0,18 0-8,-1-4 8,0 0-48,-11 4 32,-6 0 16,23 0 16,-17-4-16,17 4 48,-17 0-64,-6 0 16,25 0-8,-8-4 8,3 4 0,1 0-16,-21 0 16,21 0 48,0 0-56,-2 0 8,1 0 8,-20 0-8,23 0-48,0 0 48,2 0-48,0 0 48,-25 0 0,25-5 24,0 5-24,0 0 24,0 0-8,-25 0-16,25 0 24,0 0-16,0 0-8,-2 0-48,-23 0 48,25 0-56,0 0 56,-2 0-40,2 0 40,-25 0 0,27 0 0,2 0-32,0 0 64,2 0-80,-31 0 48,29 0 16,2 2-32,1-2 16,-1 0 72,-31 0-72,33 0 40,4 0-16,1 0-48,1 0 8,-39 0 16,44 0-32,2 0 56,4 0-16,2 0 40,-52 0-48,56 0 48,2-6 24,3 0 40,-1 0 9,-60 6-121,60-7 120,-2-13-24,-3 16 0,-3-3-56,-52 7-40,49-16 88,1 16-56,-2-7 8,0-9-16,-48 16-24,46-4-24,0-3 56,-5-11-8,1 18 16,-42 0-40,39-7 40,1 1-56,-1 0 16,-1 0 0,-38 6 0,41-4-48,-1-1 64,2 5-16,-3 0-32,-39 0 32,40 0 40,-3 0 0,1 0-40,-3 2 0,-35-2 0,33 5 0,0 1-24,-3 0 32,-1 0 40,-29-6-48,29 7 0,-4-3 0,2 2-8,-2-2-16,-25-4 24,25 4 32,0 0-40,2 1 8,-2-1 0,-25-4 0,23 4-48,-3-2 32,1 0 8,-2 0 8,-19-2 0,19 2 24,-3 0-40,1 0 32,0 0-56,-17-2 40,16 3-40,1-1 16,0 0 16,1 0 16,-18-2-8,17 0 0,0 2-24,3 0 0,3 0 0,-23-2 24,25 2-8,0 0 16,4-2 32,0 0-8,-29 0-32,30 0 24,3 0-32,-2 0 8,2 0 0,-33 0 0,31 0-24,3 0-16,-3 0 16,-2 0 40,-29 0-16,31 0 8,1 0 32,-1 0-16,2-4-64,-33 4 40,31 0 16,0 0-32,3-4 16,-3 4 0,-31 0 0,33 0 16,0 0-16,-1-4-16,-1 4-8,-31 0 24,31 0 0,0 0 24,3 0-8,-3 0-40,-31 0 24,31 0 0,2 0 0,3 0 0,-1 2 56,-35-2-56,35 2 0,3 0-8,-1 0-40,1 0 0,-38-2 48,37 2-16,1 0 32,1 2-8,-1-1-8,-38-3 0,39 2-24,1 0 24,-3-2 16,0 0 8,-37 0-24,40 0 32,-3 0-32,1 0-8,-1 0 8,-37 0 0,38 0-40,-3 0 40,5 0-8,-1 0 16,-39 0-8,42 0 16,-1 0-16,3-4 8,-2 4-8,-42 0 0,43 0-8,-1 0 8,0 0-16,-1 0 32,-41 0-16,40 2 0,-1-2 32,-1 2-16,-1 0-16,-37-2 0,38 2 32,1 2-32,1-2 80,-1 0-56,-39-2-24,38 4-48,-1 0 32,0 3-32,-3-3 24,-34-4 24,35 4 32,-2 0-56,1 0 16,-1 1 8,-33-5 0,33 4-24,1 0 72,1-2-64,0 0-8,-35-2 24,38 0-32,5 2 8,3 0 8,6 2 64,-52-4-48,54 5 16,5-1-32,1-2 32,2 2-40,-62-4 24,61 4 0,-1 0 0,0 0-16,1 1 8,-61-5 8,58 6 8,2 0-8,5-2 0,-3 2-24,-62-6 24,62 7-16,-1-3 8,-7 2 8,0 0-16,-54-6 16,50 7-48,-2-3 48,-5-2-24,1 0 24,-4 0 16,-40-2-16,39 2-24,-1 0 8,-5-2 8,-33 0 8,33 2-16,-2-2-8,-2 0 40,1 0-64,-1 0 56,-29 0-8,27-4-24,0-2 24,2 0 48,4-1-48,-33 7 0,36-16 72,-1 16-120,4-4 40,1-3-16,-40 7 24,44-4-40,1-2 56,5 2-56,4 0 40,-54 4 0,59-5-24,1 1 8,5 0 16,-5 0-24,-60 4 24,60-6-32,1 2 8,-3-1 8,-58 5 16,58-4-24,0-2 40,1 0-40,-1 2 0,-2-1-17,-56 5 41,52-4 0,-2 0-8,-4 0 33,-1 0-1,-45 4-24,44-4-16,0-1 16,-5 1 24,3 0 0,-42 4-24,39 0 24,-1-4 16,-1 4-88,1 0 8,-38 0 40,35 0-32,5 0 7,-3 0 33,3 0-8,-40 0 0,41 0-8,-1 0 8,-1 2 25,-1 2-42,-38-4 17,37 4 17,-1 0-42,-3 1 1,0-1 8,-33-4 16,33 4-8,1 0-8,-1 0-8,0 3-8,-33-7 32,33 2-40,-1 4 8,-5-2 16,0-2 128,-27-2-112,25 4 24,-2-2 0,0 0 0,-3 1-136,-20-3 112,17 0-24,2 2-8,-3 0-8,1-2 16,-17 0 24,17 0-8,-1 2 16,3 0-16,2 0 16,-21-2-8,23 2-32,2 0 40,0 2-8,0 2 0,-25-6 0,25 7-8,2-1-32,2 0-8,0 0 16,-29-6 32,29 7 0,2-1-16,-2 0 16,0 0-8,-29-6 8,29 5-16,3 1-8,-1 0 16,2-2 8,-33-4 0,36 6-24,-3 1-16,2-3-8,1 0-8,-36-4 56,37 4 8,-2-2-56,-1 2 16,-3-2-8,-31-2 40,29 3-64,0-1 64,2 0 8,-2 0-8,-29-2 0,32 2-24,-1 0 0,2 0-24,2 4 24,-35-6 24,36 4-32,-3 1 32,0-1-48,3 0 64,-36-4-16,33 2-40,-2 2 8,3 0 80,-3-2-112,-31-2 64,31 5-8,0-1-32,-2-2 16,3-2 24,-32 0 0,31 0 16,0 0-16,0 0-16,0 0 8,-31 0 8,29 0 24,3 0 0,-3 0-24,0 0 48,-29 0-48,27 0-16,-2 0 8,0 0-40,-4 0 32,-21 0 16,23 0-8,-5 0 0,3 2 8,-2-2-40,-19 0 40,21 0-8,-1 0 16,3-4 32,-2 0-40,-21 4 0,23-5 8,2 1-40,2 0 16,-2 0-32,-25 4 48,25 0-24,-2 0 40,0 0-56,2 0 128,-25 0-88,23 0-16,-1 0 8,-1 0-8,-4 0-64,-17 0 80,6 0 16,15 0-56,-17 0 32,13 0 8,-17 0 0,4 0-40,0 0 32,2-4-16,-2 0 0,-4 4 24,5-7-8,1 1-8,-2 2 32,0 0-16,-4 4 0,4-4-16,0-1 16,1 1-8,-5 0 8,0 4 0,4-4 32,0 0-40,0 0-8,0 0 8,-4 4 8,4 0-56,1-5 40,1 5-8,-2 0-24,-4 0 48,6 0 0,0-4 0,-1 4 16,1 0-8,-6 0-8,4 0-32,0-4 0,0 4-40,1 0 40,-5 0 32,0 0-120,4 0 0,2 2-56,0 0-56,-6-2 232,6 0-224,1 2-24,-3 0 0,0 0 24,-4-2 224,6 0-208,-2 0-8,1 0 24,-1 0 32,-4 0 160,4 0-216,-4 0 88,0 0-8,0 0 39,0 0 97,4 0-8,-4 0-56,0 0-8,0 0-96,0 0 168,0 3-328,0-1-32,0 0-64,0 0 24,0-2 400,0 4-336,0-2 16,0 4 40,0 0 0,0-6 280,0 7-240,0 1-32,4 0-40,-4 1-80,0-9 392,4 18-457,-4-11-143,0 1-304,0 9-168,0-17 1072,0 4-952,-6 2-3137,6-6 4089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0:09.775"/>
    </inkml:context>
    <inkml:brush xml:id="br0">
      <inkml:brushProperty name="width" value="0.25" units="cm"/>
      <inkml:brushProperty name="height" value="0.5" units="cm"/>
      <inkml:brushProperty name="color" value="#ED1C24"/>
      <inkml:brushProperty name="tip" value="rectangle"/>
      <inkml:brushProperty name="rasterOp" value="maskPen"/>
    </inkml:brush>
  </inkml:definitions>
  <inkml:trace contextRef="#ctx0" brushRef="#br0">504 13 5977,'0'0'0,"-9"-4"224,9 4-224,-18 0 32,11-5 0,-1 5 16,2-4 0,4 4 56,0 0 64,0 0 48,0 0 72,2 0-288,-2 0 368,-1 0 24,-1 0 48,0 0 24,4 0-464,-4 0 448,-2 0-31,-1 0-1,1 0-64,6 0-352,-8 0 344,-11 0-56,3 0-56,-1 0-56,17 0-176,-23 0 120,0 2 0,-2 5-40,0-1-16,25-6-64,-27 8 56,0 1-40,0-1 0,0 0-32,27-8 16,-27 9 8,4-1-40,0 8 16,5-9-8,18-7 24,-17 8-16,11-2 8,-13 1-40,15-1 24,4-6 24,-4 4-48,-1 2 24,3-2-32,2 0 16,0-4 40,0 3 8,7-1 72,11 0 64,-11-2 16,-7 0-160,25 2 176,-7-2-32,5 0 24,2 0-40,-25 0-128,29 0 144,2 0-16,3 0 32,3 0-8,-37 0-152,40-4 136,3 4-8,3-5-24,0 5 0,-46 0-104,46-4 136,1 4 8,3-4 17,2-2-17,-52 6-144,55-4 136,3-2 56,4 1-72,5 1 48,-67 4-168,68 0 176,1-4-48,0 0 40,1 4-24,-70 0-144,69-4 96,2 4-8,-3 0 0,1 0 24,-69 0-112,69 0 144,-1 0-8,3 2 0,0 0-80,-71-2-56,71 4 80,-3 0-40,-3 2 8,1-1-24,-66-5-24,65 6 24,3 0-16,1-4 32,2 2-24,-71-4-16,68 7 24,1-1 0,0 0 8,-5 0 32,-64-6-64,67 4 96,-1 3 32,-1-1 16,-3-2 16,-62-4-160,63 6 184,1-4 8,3 3-40,-3-3-16,-64-2-136,67 2 72,-3 0 0,-3 0 24,-1 0-32,-60-2-64,56 2 120,2 0-40,-2 2-16,1 3-16,-57-7-48,54 6 24,-2 0 0,0 0-24,2-2 56,-54-4-56,56 5 0,0-1 41,2 0 15,5 0-88,-63-4 32,60 2 8,3 2-40,-1-2 56,0-2 0,5 0 24,-67 0-48,67 0 72,1 0-88,1 0 56,-5-4-56,-64 4 16,65 0 24,1-4 16,-1 0 0,1 0 8,-66 4-48,69 0 32,0-4 16,-1 4-24,1-5 0,-69 5-24,69-4 40,-1-2 0,1 0-32,0 2 64,-69 4-72,66-5 88,-1 1-40,-1 4 32,3 0-56,-67 0-24,64-4 32,1 4 32,-1 0-24,-3 0 8,-61 0-48,60 0-40,-2 0 40,0 2 16,-1 0-40,-57-2 24,56 4 24,2-1-40,-4 1-56,-2-2 48,-52-2 24,52 4-40,-4-2 8,2 0 16,-2 0-24,-48-2 40,47 2-8,1 0 8,0 0 40,-2 0 32,-46-2-72,48 3 8,0 1 32,-1-2-16,3 0 16,-50-2-40,54 2 48,1 0-8,3 0-40,0-2-16,-58 0 16,56 0-40,-2 0 40,0 0 32,1 0-24,-55 0-8,52 0 16,2 0 8,-2 0-40,-2 0 32,-50 0-16,45 0 32,1 0-16,-4 0 0,-1 0 16,-41 0-32,40-4 64,-1 4-24,1-4 8,-5 0 16,-35 4-64,36 0 8,-1 0 80,-2-5-8,1 1-32,-34 4-48,31 0 64,-2-4-48,-2 4-32,2 0 16,-29 0 0,29 0-16,0 0 48,0 0-24,-4 0-16,-25 0 8,32 0 0,-1 0 0,2 0 8,4 2 8,-37-2-16,36 2-40,-3 0 24,2 0-16,1 3 64,-36-5-32,33 2 40,0 0-80,1 2 56,-1-4-56,-33 0 40,31 0-8,2 2 40,1-2-16,-3 2-32,-31-2 16,31 2 64,-2 0-64,2 0 24,-1-2 8,-30 0-32,31 0-32,0 2 24,0-2-56,0 0 80,-31 0-16,34 0-32,-1 0 48,4 0 8,1 0-24,-38 0 0,37 0 0,1 3 40,-3-3 8,1 0-48,-36 0 0,33 0 40,0 0-56,2 2 8,-3-2 48,-32 0-40,31 2-16,2-2 0,-2 2 56,1-2-48,-32 0 8,35 2 48,-2 0-8,5-2-80,-3 2 64,-35-2-24,35 0-24,-1 2 0,-1 0 32,0 0-32,-33-2 24,34 4-24,-1 1 40,0-1 8,2 0 24,-35-4-48,38 6 24,1-2-8,1 0-40,2 1-64,-42-5 88,43 2 24,1 2-64,0 2 56,-1-2 16,-43-4-32,44 7-8,-2-1 56,1-4-32,1 0-16,-44-2 0,42 2 0,-1 0 8,-3 0 32,1 0-16,-39-2-24,35 2 80,-1 0-56,-3 0-24,0 3 64,-31-5-64,29 2-16,0-2 32,1 2 24,-1-2-16,-29 0-24,33 0 40,0 0-32,3 2-8,1 0 32,-37-2-32,37 2 8,3 0 16,0 0-8,-3 0 0,-37-2-16,40 2-16,3-2 32,1 2-8,2-2-32,-46 0 24,50 0 24,0 3-8,4-3-8,-2 0 32,-52 0-40,54 2 0,-4-2 24,2 0-8,-2 0 0,-50 0-16,52 0 8,-3 0-8,1 0 0,0 0-8,-50 0 8,46 0 32,0 0 0,-2-5-8,-1 5-40,-43 0 16,44-4 32,2 4-48,2-4-8,-1 4 88,-47 0-64,46 0-64,2 0 72,-4 0 32,-5 0-64,-39 0 24,42 0 80,-3 0-112,-1 0 8,3 0 0,-41 0 24,40 0-40,-1 0 40,5 0-24,-4 0 32,-40 0-8,41 0-72,3 0-8,-2 2 32,1-2-80,-43 0 128,42 2-40,2-2-8,-1 2 8,1-2 16,-44 0 24,44 0 0,-5 0-32,1 0-40,-3-4 96,-37 4-24,35-4-48,-3 0 32,1 0 32,-4 4-48,-29 0 32,31-7 16,-4 3 0,2 0-16,-2 0-16,-27 4 16,32 0-24,-1 0-16,4-4 16,-1 4 0,-34 0 24,33 0 8,-2 0-16,0 2 8,0 0 0,-31-2 0,30 2-24,1 2 24,-2-2-16,0 2-24,-29-4 40,31 5-24,0-3-16,-1 0-24,-1 0 104,-29-2-40,27 2-8,0 2 32,-2 0-24,2-2-112,-27-2 112,25 5-16,2-1 0,2 0 32,-2 0 24,-27-4-40,31 4-40,2 2 0,1 1 16,3-1 24,-37-6 0,40 6 0,-1-4 0,5 0-24,0 2 48,-44-4-24,45 5 40,1 1-32,0-2 24,2 2-48,-48-6 16,48 4-16,-1 1 48,3-1-64,-2-2 96,-48-2-64,50 4-8,0 0 8,-4 2-16,0 1-8,-46-7 24,41 6 16,-1-2 8,-5 0 40,-2 0-64,-33-4 0,29 4 0,1 1 0,-3-1-16,-5-2 32,-22-2-16,23 2 24,2 0-64,0 0 56,0 0-56,-25-2 40,31 0-24,-1 2 8,3 0-80,2 0 80,-35-2 16,38 3-104,3-1 56,-1 0 24,3 2 16,-43-4 8,42 2-64,0 2 48,-3 0 16,1 0-8,-40-4 8,37 5 24,1-3-40,-5 0 8,-2 0-32,-31-2 40,33 2 16,-1 0-48,-1-2 32,-2 2 40,-29-2-40,31 2 0,2 2-8,-1-2 8,1 0-32,-33-2 32,33 3 16,-2-1 48,-1 0-88,1-2 8,-31 0 16,27 0-8,2 0-32,-4 0 0,2 0 32,-27 0 8,25 0-24,2 0-56,0 0 80,2 0-32,-29 0 32,27 0-56,2-4 32,0 4-8,0-5-8,-29 5 40,30 0-64,-1 0 56,-2-4-8,0 4 16,-27 0 0,27 0 48,0 0-48,-2 0 0,2 0-8,-27 0 8,29 0-16,2 0 16,0 0 0,1 0 16,-1 0-32,-31 0 16,33 0-8,-2 0-16,3 0-24,-3 0 72,-31 0-24,31 0-40,-2-4 40,0 4 0,5 0-64,-34 0 64,35 0-32,2 0 40,1 0 32,-1 0 24,-37 0-64,44 0 56,0-6-40,1 0-32,3-1-8,-48 7 24,44-6-32,0 0 32,-1 0 0,3-1-16,-46 7 16,46-4-24,4 0-24,2-2 24,4 0-16,-56 6 40,54-5 0,4 1 0,1 4 0,-3-4-8,-56 4 8,60 0 24,-2-4-40,5 4 16,-3 0 16,-60 0-16,58 0-16,3 0 40,-5 0-48,-4 0 40,-52 0-16,52 0-16,-2 0 8,-5 0 16,-1 0-48,-44 0 40,42 0-24,-7 0 16,-2-4-32,-3 0 104,-30 4-64,29 0 24,-2-5 24,0 1-72,2 0-72,-29 4 96,31 0-24,2 0-40,1 0 80,1 0 8,-35 0-24,35 0-48,1 0-16,-1 0 56,0 0-8,-35 0 16,36 2 40,-3 0 8,0 0-40,-1 0 32,-32-2-40,31 3 0,0 1-40,0-2 40,-2 0-8,-29-2 8,29 4 32,-4-2-8,0 0 16,-2-2-32,-23 0-8,21 0 24,0 0-8,-2 0 8,1 0 0,-20 0-24,19-4 16,4-2-16,-2 0 0,2-1-16,-23 7 16,25-4-48,2 0 48,2 4-16,2 0 16,-31 0 0,35 0 24,1-4 32,3 4-56,1-4 8,-40 4-8,41-7 0,-3 3 0,-3 0-8,1 4 8,-36 0 0,35-4 0,0 4-16,1-4-8,1-2 24,-37 6 0,38-7 0,-1 3 0,-4-2 24,3 0-72,-36 6 48,31-5-24,-2-1-64,2 2 152,-4-2-64,-27 6 0,27-6-88,-2 1 104,0 1-104,0 0 80,-25 4 8,25-4 8,2 4 16,2 0-24,0 0 16,-29 0-16,30 0 48,1 0-24,0 4-16,-2 2 8,-29-6-16,31 7-24,0-1 8,1 2-16,-3-2 64,-29-6-32,29 7 40,0-1-56,-4-2 88,2 0-80,-27-4 8,27 2 8,-2 0 16,2 0-32,-2-2-16,-25 0 24,23 0-24,0 0 0,0 0 0,-3 0 8,-20 0 16,17 0-8,0-4-8,-11 0-16,13 4 16,-19 0 16,4-4-24,2 0-16,0 0 32,1-1-8,-7 5 16,4 0 16,2 0 8,-2-4-8,0 0-16,-4 4 0,5 0 0,-1-4-80,0 4 72,0-4-40,-4 4 48,4-4 0,0 4-16,0 0 8,1-4 40,-5 4-32,6 0-24,0-5 48,0 5-32,1 0-88,-7 0 96,6 0-25,0 0-15,0 0 56,11 0 33,-17 0-49,4 0 0,2 0 8,1 0-8,9 0-8,-16 0 8,4 0 0,3-4-25,13 0-15,-15 4 40,-5 0 0,16-4 0,-12 4 24,15 0 0,-13 0-32,-6 0 8,21-4 0,-15 0-16,19 4 8,-18-5 57,-7 5-49,25-6-17,-9 2 58,1 0-9,0 0-32,-17 4 0,6 0 24,12-4-24,-13 4 24,1-5-72,-6 5 48,17-4 24,-17 0-56,4 4 8,0 0 32,-4 0-8,4 0-32,0 0-9,-4 0-231,0 0-432,0 0 704,0 0-1432,0 0-833,0-6-1135,-4-11-3874,4 17 7274,0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0:15.220"/>
    </inkml:context>
    <inkml:brush xml:id="br0">
      <inkml:brushProperty name="width" value="0.25" units="cm"/>
      <inkml:brushProperty name="height" value="0.5" units="cm"/>
      <inkml:brushProperty name="color" value="#ED1C24"/>
      <inkml:brushProperty name="tip" value="rectangle"/>
      <inkml:brushProperty name="rasterOp" value="maskPen"/>
    </inkml:brush>
  </inkml:definitions>
  <inkml:trace contextRef="#ctx0" brushRef="#br0">177 107 5641,'0'0'0,"0"0"232,0 2 0,-4 0-24,-2 2 24,-3 2 24,-7-2-64,16-4-192,-7 7 216,-9-1-48,10-2-8,-11 0-40,17-4-120,-6 2 120,-11 0 16,11 0 8,0 0 64,6-2-208,-9 0 208,1 2 40,2-2-32,-1 3-56,7-3-160,-2 0 128,0 0-24,0 0-15,0 0 15,2 0-104,-2 2 96,0 0-24,0 0 0,0-2 0,2 0-72,0 0 128,-2 0 16,0 2 56,-3 0 56,5-2-256,-2 4 280,0-2 8,0 2 32,2-2-72,0-2-248,0 3 240,0-1-40,0 0-32,0 0 48,0-2-216,6 0 176,1 2 40,11-2-56,-11 2-8,-7-2-152,23 0 120,-7 0 0,3 0-16,4 0-8,-23 0-96,25 0 112,2-4-80,2 0 24,2-1-8,-31 5-48,31-4 40,5 0-8,-1 4 33,3 0-57,-38 0-8,37-4 24,2 4 32,1 0-48,2-4 32,-42 4-40,43 0 32,-1 0-24,0 0 48,-3 0-16,-39 0-40,44 0 64,-1 0 16,3 0 48,0 0-24,-46 0-104,46 0 40,2 0 16,-1 0-56,1 0 32,-48 0-32,48 0 72,0 0 32,4 0 0,2 0 16,-54 0-120,56 0 112,-2 0-48,-2 0 32,0 0-16,-52 0-80,52 0 96,0 0 32,0 0-64,-2 0-40,-50 0-24,52 0 80,-2 0-16,0 0 48,-2 0 104,-48 0-216,48 0 80,-5 0 8,1 0-40,-4 0-72,1 0 88,-41 0-64,38 0 64,-1 0-8,-1 0-16,-1 0 8,-35 0-48,37 0 72,1 0 8,-1 2 24,-1 0-16,-36-2-88,35 2 64,0 0-8,1 2-8,1-2-8,-37-2-40,38 5 72,-1 1-32,0 0-40,-37-6 0,36 6 32,-3-4-8,-2 0-16,1 0 56,-1 1-40,-31-3-24,29 2 24,-2 0 8,0 2-24,-2-2 8,-25-2-16,27 4 24,0 0 24,0 0 8,0 1-32,-27-5-24,27 2-8,0 0-32,0 0 16,0 0 64,-27-2-40,29 2 8,1 2-8,-1-2-48,0 2-8,-29-4 56,29 3-40,-2-1 40,0 0 0,0 0 0,-27-2 0,29 2 16,0 0-48,2 0 72,1 0-72,-32-2 32,33 2 48,-2 0-24,5-2-24,-3 2 120,-33-2-120,33 0 8,0 0 48,-1 0-56,-1 0-24,-31 0 24,31 0 16,-2 0-16,0-4 8,-2 4 32,-27 0-40,27 0 0,-2 0 8,-2 0-8,0 0 16,-23 0-16,23 0 24,0 0-40,-4 0 56,1 0-16,-20 0-24,21 2 8,-2 4 8,0-1-32,-1-1-16,-18-4 32,21 4-40,-2-2 32,0 0 16,-3 0-8,-16-2 0,17 4 24,-1 1-24,-9-3-32,16 2 40,-23-4-8,6 2-48,15 0 16,-15 2 32,17-2-24,-23-2 24,6 2-56,17 2 64,-6-2-56,-1 3 24,-16-5 24,19 2 16,0 0-32,4 0-32,1 0 40,-24-2 8,30 0-24,1 0-8,0 0 40,4 0-80,-35 0 72,34 0 0,1 0-56,2-4 16,1 0 40,-38 4 0,37 0-40,1-5 80,-1 1-80,1 4 64,-38 0-24,35-4-16,0 0 32,-1 0 16,-3 0-48,-31 4 16,31 0 0,-4 0-8,0-4-16,0 4 24,-27 0 0,25-5 16,0 5-8,-2-4 24,0 4-16,-23 0-16,23 0 0,0-4-24,0 4-8,-1 0 8,-22 0 24,25 0-16,0 0 16,-2 0 24,2 0-24,-25 0 0,25 0 24,0 0-24,2 0-24,-2 0 40,-25 0-16,25 0-16,0 0 32,0 0-40,2 0 32,-27 0-8,25 0-24,2 0 0,-4 0 24,0 0 24,-23 0-24,21 0-24,-3 2 24,1-2 0,-2 0-32,-17 0 32,16 0 24,-9 0-16,18 2-32,-19-2 40,-6 0-16,23 0 24,-7 2-48,1 0 32,0-2-64,-17 0 56,20 0-32,1 0-16,2 0-16,0 0 0,-23 0 64,25 0-40,2 0 32,0 0 8,2 0 56,-29 0-56,29-4 0,0 0 24,-2 4-8,1 0-16,-28 0 0,27 0 0,0-4 8,0 4-8,0 0 0,-27 0 0,27 0 24,-2 0-16,0 0-16,0 0 16,-25 0-8,23 0-24,1 0 8,-1 0-8,-2 0 24,-21 0 0,21 0 24,-2 0 32,1 2-24,1 0-40,-21-2 8,21 0-40,0 0 8,-2 0 40,1 0 16,-20 0-24,21 0 48,0 0-56,0 0 8,0 0-24,-21 0 24,20 0-56,1 0 72,2-4 8,-2 4-8,-21 0-16,19 0 48,-1 0-72,1 0 0,-2 0 8,-17 0 16,18-4 24,1 4 16,2 0-32,-2 0-32,-19 0 24,21 0-24,-1 0 16,-3 0-8,2 0 32,-19 0-16,18 0 8,-1 0-8,2 0 0,-1 0 24,-18 0-24,19 0 24,-2 0-24,2 0 32,-3 0-48,-16 0 16,19 0 0,0 0 32,-3 0 0,3-4 32,-19 4-64,19 0 32,2 0-8,1 0-24,3 0 24,-25 0-24,25-5 8,0 5-16,0 0 8,2-4 24,-27 4-24,25 0-24,0 0 24,2 0-16,-4 0 8,-23 0 8,23 0-32,0 0 40,-2 0 16,-3 0-24,-18 0 0,19 0 24,-2 0-16,-1 0 32,3 0-80,-19 0 40,17 0 24,2-4-8,1 4-8,3-4 8,-23 4-16,23 0 24,2 0 16,2-4-40,4 4 72,-31 0-72,32-4 0,3-1 24,-2 5-8,-2-4-8,-31 4-8,34-4 48,-3 4-24,-2-4 0,0 4 0,-29 0-24,29 0 24,-2-4 8,2 4-8,1 0 40,-30 0-64,27 0 8,0-4 16,-2 4 40,-3 0-16,-22 0-48,21 0 96,2 0 0,-2 0-24,-2 0 32,-19 0-104,20 0 64,-1 0-32,0 0-32,2 0 17,-21 0-17,21 0 8,-1 0 32,1 2-8,0-2-8,-21 0-24,25 0 0,0 0 16,0 0-8,4 2-8,-29-2 0,27 2 24,2 0-48,0-2 48,0 0-8,-29 0-16,30 0 24,-1 0 16,0 0-40,2 0 8,-31 0-8,29 0-8,0 0 16,0 0 56,3 0-64,-32 0 0,31-4 8,-2 4 8,0-4-40,-2-1 120,-27 5-96,29-4-16,2 4 64,-2-4 32,1 4-56,-30 0-24,29 0 72,-2-4-32,2 0-16,-2 0-40,-27 4 16,29-5 16,-2 1-8,0 4 8,0-4 8,-27 4-24,27-4 0,-2 4 8,0-4 16,2 4-24,-27 0 0,25 0 56,2 0-24,-2-4-16,0 4-8,-25 0-8,27-4 0,-2 4-24,2 0 24,0 0 24,-27 0-24,27 0 0,-2 0 16,0 0-16,0 0 32,-25 0-32,21 0 32,2-5-8,2 5-48,-2 0 8,-23 0 16,23 0 40,-1 0-8,1 0-8,2 0 32,-25 0-56,23 0-16,0 0 16,0 0 40,2 0-40,-25 0 0,23 0 24,0 0 0,-3 2-8,-1-2-32,-2 0 32,-17 0-16,16 3 0,1-1-16,0 2 64,-17-4-48,16 4-8,1 2 32,0-2 0,1 3-176,-18-7 152,17 6 0,2 0-72,0 0 56,-1 1 104,5-3-72,-23-4-16,23 4 24,2-2-24,-2 0 0,-23-2 0,23 4-16,0-2 16,-3 0 16,1 3-16,0-3 0,-21-2 0,19 2 0,-3 0 40,3-2-32,-2 2 16,-17-2-24,16 0 16,1 0-16,-11 0 0,19 0 0,-25 0 0,6 0 24,19 0-48,-18 0 24,-7 0 0,27 0 8,-6 0-8,1 0 24,3 0-32,0 0-16,-25 0 24,25 0-16,4 0-8,1 0 16,1-4 32,-31 4-24,33-4-24,-2-1 80,0 1-56,3 0 16,-34 4-16,29-4 40,2 4-96,2 0 48,3-4 16,-36 4-8,35-4 16,0-1 8,1-1 16,-3 2-40,-33 4 0,33-6 0,3 2 8,-3-1-8,0-1 24,-33 6-24,32-6 0,-3 0-32,2 2 32,0-3 0,-31 7 0,29-4 32,2 0 8,1-2-16,-1 6-8,-31 0-16,35-7 0,0 3 24,1 0 16,-1 0-40,-35 4 0,36-4 0,1 4-16,0-6 0,1 1 8,-38 5 8,37-4 64,5 0-80,-2 0 8,1-2-8,-41 6 16,40-4-128,-3-3 144,-2 3-8,1 4 8,-36 0-16,33-4 64,-2 4-80,-4-4 8,0 0-16,-27 4 24,25-4-32,0-1 32,0 1 64,-2 0-24,-23 4-40,23-4 72,0 4-72,-2-4-24,0 0-8,-21 4 32,22 0-32,-1-5 32,0 5 16,2 0 8,-23 0-24,23-4-8,2 0 16,-2 0-16,0 4 8,-23 0 0,20 0 0,1 0 8,0 0 16,0 0-24,-21 0 0,18 0 40,1 0-56,0 0-32,-2 0 88,-17 0-40,6 0-40,17 0 64,-17 0 32,13 0-72,-19 0 16,6 0-16,15 0 16,-15 0-8,13-4 32,-19 4-24,6 0 48,17 0-56,-17 0 40,17 0-40,-23 0 8,19 0 0,-1-4 48,-1 4-88,2-5 72,-19 5-32,18 0-16,1 0 0,0-4 72,0 4-56,-19 0 0,18-4 0,-1 4 48,2-4-56,-1 0-24,-18 4 32,19 0 0,2 0-32,0 0 16,-1 0 64,-20 0-48,23 0 0,-2 0 40,0 0-40,0 2-64,-21-2 64,16 2 16,1 0-96,-11 0 56,19 0-64,-25-2 88,7 6 0,17-1 24,-7-1-24,-11-2 104,-6-2-104,23 2-48,-17 0 32,17 0-8,-16 0 24,-7-2 0,25 2 8,-19 0-32,17 2 48,-17 1-48,-6-5 24,19 2 16,-13 0-8,13 0-32,-13 2 16,-6-4 8,19 2-16,-15 2 8,14 0 8,-11-1 56,-7-3-56,18 4 16,-11-2 24,13 0-32,-13 0-32,-7-2 24,23 2-8,-17 0 8,17-2-16,-7 2 56,-16-2-40,17 2 0,2 0 24,-1 0-40,3 0-8,-21-2 24,19 3 16,2-1 8,0 0 0,-1 2-24,-20-4 0,19 4 0,2-2-48,-2 0 48,1 0 8,-20-2-8,21 2 0,-2-2 0,2 2-24,0 1 24,-21-3 0,20 0-24,1 0 48,0 0 0,2 0-24,-23 0 0,23 2 16,0 0-32,2 0-32,-3-2 64,-22 0-16,23 0 24,0 0 0,2 0 16,-2 0-32,-23 0-8,27 0-24,0 0 24,0 0 0,2 0-16,-29 0 16,29 0 0,-2 0-8,3 0-8,-1 0-8,-29 0 24,29 0 16,-2 0-32,-4 0 32,2 0 8,-25 0-24,23 0 0,0 0 0,-3 0 0,-1 0 0,-19 0 0,19 0 8,-1 0 8,1 0-16,0 0-40,-19 0 40,17 0-64,-1 0 16,-10 0-24,17 0 48,-23 0 24,17 2-40,-11 0 64,17 0 0,-17-2-88,-6 0 64,21 2 56,-15 0-96,13 0 40,-13 0 48,-6-2-48,19 0-8,-13 2 32,11-2-40,-11 0 16,-6 0 0,17 2-24,-11-2 24,13 0 0,-13 0-64,-6 0 64,25 0 40,-19 0-40,21 0 0,-10 0 72,-17 0-72,21 0-48,0-4 48,-1 4-16,3-6 16,-23 6 0,23-4 32,-2 0-24,2 4 8,2-4-16,-25 4 0,23 0 8,4-5-40,-2 1 16,4 4 0,-29 0 16,27 0-24,0 0 40,2 0-56,0 0 16,-29 0 24,27 0-8,-2 0-8,-2 0 32,0 0-16,-23 0 0,23 2-32,0-2 32,-3 0-8,1 0 32,-21 0-24,17 0 40,0 2-32,1-2-16,-11 0 16,-7 0-8,24 0-8,-7 0 8,-11 0 24,19 0-48,-18 0 48,18 0-24,-19 0-24,17 0 0,-23 0 24,6 0-40,11 0 24,-11 0-8,12 3 40,-18-3-16,5 0-16,11 2 40,-12-2-32,15 0 16,-19 0-8,4 0-24,3 2 16,11 0-8,-14-2 8,-4 0 8,17 2 48,-13-2-64,0 2 16,3 0 16,-7-2-16,6 2-24,0 0 0,0 0 48,11-2-64,-17 0 40,4 0 24,2 2 16,11 0-64,-13 0 24,-4-2 0,6 3-40,1-1 0,-1 0 96,0 0-48,-6-2-8,17 2 40,-17 0 8,4 0-48,2-2 24,-6 0-24,6 2-8,1 0 16,-1-2 8,11 0-32,-17 0 16,4 0 16,2 0-40,15 0 8,-15 0-8,-6 0 24,17 0 0,-11 0 8,11 0 8,-13 0 8,-4 0-24,18 0 0,-11 2 24,11-2-24,-11 0 24,-7 0-24,20 0-8,-13 0-8,16 2 40,-7-2-72,-16 0 48,17 2 16,2-2-40,-3 0 24,5 0 8,-2 0-16,-19 0 8,18 3 24,3-3-40,-2 0 8,-2 0 8,-17 0 0,18 0 0,-1 0 0,0 0 32,1 0-40,-18 0 8,7 0 8,18 0-8,-19 0-32,17 0 32,-23 0 0,6 0 0,17 0 32,-17 0-16,13 0 8,-19 0-24,6 0-16,15 0 16,-15 0 56,15 0-48,-21 0-8,6 0 40,17 0 0,-17 0-8,17 0-8,-23 0-24,6 0 32,17 0-32,-6 2 24,0 0-16,-17-2-8,16 2-24,3 0 64,0 0-56,-1 0 32,-18-2-16,19 2 0,0 0-64,0 0 80,-1 0-32,-18-2 16,21 2 40,0 0-104,0 1 48,-3-3 8,-18 0 8,21 2 0,-2-2 112,0 2-88,-3-2-8,-16 0-16,17 0 8,-11 0-48,15 0 40,-15 0 56,-6 0-56,23 0 40,-6 0 8,-1 0 0,1 0-56,-17 0 8,17 0 8,1 0 16,-1-4 8,4 4-24,-21 0-8,19 0 40,-1-5-40,3 5 8,-2 0 8,-19 0-16,21 0 80,-3 0-48,3 0-32,0 0-8,-21 0 8,17 0-64,1 0 72,1 0-8,0 0 40,-19 0-40,18 0-8,-1 0-24,2 0 72,-3 0-80,-16 0 40,17-4 0,2 4 16,-3 0-32,3 0 72,-19 0-56,19 0 0,0-4 8,-3 4-16,3 0 16,-19 0-8,17 0 56,-1 0-72,3 0 56,0 0-56,-19 0 16,18 0-8,3 0 16,-2 0 8,4 0-16,-23 0 0,19-4-40,1 0 32,1 4-48,-2 0 56,-19 0 0,19-4 64,3-1-48,1 1 56,2-2-32,-25 6-40,25-4-8,0-2 72,2-1-64,2 1 24,-29 6-24,30-4 24,3 0-48,0-2 8,2 1-24,-35 5 40,40-6-64,0 0 96,3 0 0,1 2-40,-44 4 8,44-7 24,-3 3-48,5 0 24,-4-2 64,-42 6-64,43 0 112,-1-4-24,-3-1-24,3 1 40,-42 4-104,40-16 64,-5 16 32,-4-5-16,-2 1-48,-29 4-32,31-4 80,-4 0-56,0-2 56,-4 0 0,-23 6-80,23-5 80,-4-1 48,0 2-88,-3 4 80,-16 0-120,17-4 56,0 4-136,-1-4 104,1-1-80,-17 5 56,6 0-8,17 0 16,-6 0-8,-1 0-48,-16 0 48,17 0 16,0 0-8,-1 3-32,1-1 40,-17-2-16,19 0-16,-3 2-40,3-2 96,0 2-80,-19-2 40,16 2 16,1 0 24,0 0-64,-11 0 72,-6-2-48,25 2-8,-19-2 16,19 2-32,-8 0 40,-17-2-16,16 2-32,3 1 32,-2-1 16,-1-2-32,-16 0 16,19 0 16,-2 0-16,-1 0 24,1 0 0,-17 0-24,19 0 40,-3 0-8,3 0-88,0 2 40,-19-2 16,18 0-8,3 2-16,0-2 32,-2 0-48,-19 0 40,21 0-48,-1 0 56,1 0 8,0 0 48,-21 0-64,19 0 40,-1 0-40,1 0-24,0 2 0,-19-2 24,21 0 8,-3 0-48,3 0 40,0 0-64,-21 0 64,21 0-40,2 0 24,-2 0-8,-1 0 40,-20 0-16,21 2 0,-2-2 8,0 0-16,-1 0 32,-18 0-24,17 0-40,0 0 56,-1 0-8,1 0-32,-17 0 24,6 0-80,19 0 56,-8 2 8,1 0 32,-18-2-16,17 2 104,-11 0-104,19 0-40,-18 0 32,-7-2 8,18 0-72,-11 0 72,13 2 16,-13 1-40,-7-3 24,22 2 40,-15 2-40,16-2-32,-7 0 32,-16-2 0,6 2 0,19 0-24,-8 0 8,0 2 56,-17-4-40,18 2-48,-1 1 72,2 1-24,-3-2-40,-16-2 40,21 6 56,-2-4-72,0 0-8,-1 0 24,-18-2 0,17 2-24,0 0 32,-11-2 16,17 2-32,-23-2 8,6 3-16,13-1 8,-15-2 8,15 0 24,-19 0-24,4 0 48,2 0-48,0 2 40,11-2-88,-17 0 48,0 0-32,4 0 24,2 0-48,-2 2 72,-4-2-16,5 2 0,-5-2-16,0 0-48,0 0 64,0 0-24,0 0-16,0 0 56,0 0 24,0 0-32,0-4-16,0 4 16,0 0 16,0 0-24,0 0 32,0 0-48,4 0 16,0-4-16,-4 4 16,4-5 0,-4 5 72,4-4-48,-4 4-24,4 0 0,1-4-40,-1 4 16,0 0 32,-4 0-8,4-4-8,0 4 16,0 0-56,1 0-48,-5 0 96,4 0-176,2 0-48,0 0-16,-2 0-184,-4 0 424,7 0-456,-1 0-176,-2 2-80,2-2-33,-6 0 745,4 0-784,3 0 16,-1 0-32,-2 0 48,-4 0 752,4 0-824,0 0 71,-4 0 73,0 0-56,0 0 736,0 0-712,0-4-96,5 4-72,-5 0-65,0 0 945,0 0-1192,0-4 8,0-3 200,0 1-2913,0 6 3897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0:22.78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98 155 4016,'0'0'0,"-19"2"368,3 2-192,-1 2 121,-2 1 127,19-7-424,-2 4 576,-4-2 56,0 0 40,1 0 16,5-2-688,-4 0 624,2 2-24,0 0-119,2-2-97,0 0-384,0 2 320,0 0-72,0 2-40,4-2-80,-4-2-128,4 7 136,3-1-40,-1 0-40,13 0 24,-19-6-80,4 9 32,15-1 24,-13 9 32,21-13 56,-27-4-144,19 8 208,1 1 96,5-1 72,2 0-56,-27-8-320,32 6 344,5 3-72,3-3-56,5-2 16,-45-4-232,52 2 224,4 0-7,11-2-17,4 0-16,-71 0-184,75-6 104,6 0 0,0-11-24,6 13-40,-87 4-40,90-4 96,1-2-64,3-1 40,2 3-24,-96 4-48,95-6 72,1 2-40,2 0-48,-1 4 40,-97 0-24,100-4-24,4 4 48,0-5 0,5 5-16,-109 0-8,106 0-32,2 0 80,2-4 16,0 0-48,-110 4-16,111-6 88,-3 0-40,-2-11-40,-2 13 72,-104 4-80,100-7 104,-3-11-40,3 14 80,-4-15-40,-96 19-104,96-4 88,-3-15 32,3 13 48,-2-11 32,-94 17-200,95-6 296,5-15-80,2 15 16,4-13-56,-106 19-176,106-6 72,2-11 56,7 17-88,-1-6-8,-114 6-32,119-6 16,-1 2-32,3-3 8,-4 3 32,-117 4-24,114-4 0,2 0-16,-5 4 40,-1 0-32,-110 0 8,108 0 8,-4 0 8,-2 0-16,-2 0 40,-100 0-40,96 0 136,-3 0 16,-3 0 40,-5 0-48,-85 0-144,85 0 185,-4 2 71,1-2-24,-1 2 24,-81-2-256,81 2 224,-2 2-88,-2-2-16,0 0-16,-77-2-104,75 3 8,2-1 56,0 2-72,0 0-48,2-2 112,-79-2-56,79 2 24,0 2 0,2 0 88,2-2-64,-83-2-48,83 3 16,-4-1 24,2 0-80,-81-2 40,80 4-16,1 0 56,-4-2-40,-2 0 56,-5 0-32,-70-2-24,63 4 0,1 1 0,-4 1 0,-1-4-64,-59-2 64,60 4 40,-2 2 8,-4-4 0,0 3 16,-54-5-64,57 4 24,-1-2 16,0 0-24,2 0 56,-58-2-72,56 0 0,1 2 24,-1-2-24,0 0-8,-56 0 8,56 2 0,0 0 0,2-2 0,1 2 0,-59-2 0,58 2 24,-2 0-40,0 1 16,-4-1 16,-52-2-16,52 0 24,0 0-32,0 0 80,0 0-56,-52 0-16,52 0 64,5 0 0,-3 0 0,2-5 40,-56 5-104,54 0 48,2-4 16,0 0-80,0 4 96,-56 0-80,54-4 16,-2 4-72,0-4 160,-2 4-88,-50 0-16,48-4 8,2-1 112,0 1-136,4 0-8,-54 4 24,54 0 64,2 0-72,-1 0 8,-1 0 0,-54 0 0,50 0-16,2 0 0,0 0 48,0 0-8,-52 0-24,52 0 0,0 0 104,0 0-16,0 0 48,-52 0-136,47 2 88,3-2 8,-2 0 8,2 0-16,-50 0-88,50 0 160,0 0-56,0 2-48,0 0 24,-50-2-80,46 2 40,-1-2 24,1 3-32,-2-3-72,-44 0 40,41 2 8,3 0 24,0-2-32,-1 0 80,-43 0-80,44 0 0,0 0-16,0 0-8,-5 0 24,-39 0 0,42 2 40,-3-2 24,1 0 48,-3 0-88,-37 0-24,38 0 0,-3 0 40,-2 0-40,-2 0-16,-31 0 16,34 0 40,-1 0-40,0 0 56,1 0-40,-34 0-16,33 0 0,-2 0-56,0 0-8,-2 0 32,-29 0 32,27 0-120,-2 0 152,0 0-32,-2 0-16,-23 0 16,21 2 40,-2 0-80,-1-2 64,-1 0 56,-17 0-80,17 2 32,-11 0-24,15 0-72,-17-2 8,-4 0 56,6 2 0,-2-2-8,1 0-8,-1 0-40,-4 0 56,0 0-40,0 0-16,0 0-32,0 0 56,0 0 248,-2 0-496,0 0 216,-1 2-16,3 0 0,0-2 80,-2 3-24,0 1-8,0-2-8,2 0-80,0-2 120,0 4-112,0 0 32,0-2-40,4 0-64,-4-2 184,7 4-216,11-1-176,-11 1-64,15-2 0,-22-2 456,17 2-576,0 2-40,-1-2-25,3 0-23,-19-2 664,17 0-608,1 2 128,-11 0 96,16 0 136,-23-2 248,4 3-184,2-3 80,0 2 88,0-2 48,-6 0-32,7 0 72,-1 0-64,-2 0-32,-4 0-64,0 0 88,0-5-40,0 5-40,0 0-16,0 0-40,0 0 136,0 0-312,0-4-96,0 4-241,0 0-303,0 0 952,0 0-1456,0 0-696,-6-4-89,-2-2-3080,8 6 5321,0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0:16.472"/>
    </inkml:context>
    <inkml:brush xml:id="br0">
      <inkml:brushProperty name="width" value="0.25" units="cm"/>
      <inkml:brushProperty name="height" value="0.5" units="cm"/>
      <inkml:brushProperty name="color" value="#ED1C24"/>
      <inkml:brushProperty name="tip" value="rectangle"/>
      <inkml:brushProperty name="rasterOp" value="maskPen"/>
    </inkml:brush>
  </inkml:definitions>
  <inkml:trace contextRef="#ctx0" brushRef="#br0">126 111 5185,'0'0'0,"-5"0"1048,3 0-616,2 0-432,-4 0 440,0 0-32,2 0 32,-2 0 32,4 0-472,-7 0 512,1 0 49,-2 0 39,0 0 32,8 0-632,-17 0 624,11 2-32,-1 0-88,-9 2-40,16-4-464,-4 2 352,-5 2-96,3-2-72,0 2-88,6-4-96,-2 4 40,0 1 8,2-1 0,0-2-32,0-2-16,4 2 89,15-2 7,-3 0-8,3 0 96,-19 0-184,25 0 152,2 0 40,6 0 8,5 0 48,-38 0-248,43 0 288,7 0-8,4 0 32,3 0-80,-57 0-232,58-4 248,2 4 16,5-4-48,1-1-8,-66 5-208,73 0 240,4-6-64,0 0-40,0 2-16,-77 4-120,77-4-32,-2-3 160,2 3-8,-4-2 32,-73 6-152,68-6 256,-1 0-104,-3-1 17,-3-9 15,-61 16-184,56 0 160,-4-4-48,-4-1 8,-7-1-40,-41 6-80,36-6 32,-5 0 56,-8 1-24,-5 1-16,-18 4-48,7 0 96,-1 0-96,0 0-8,-2 0-32,-4 0 40,0 0-144,0 0-120,0 0-240,0 0-225,0 0 2370,0 0-4362,0 0 1121,0 0-625,0-4-671,0 4 2896,-2-19-2457,2 15-3248,0 4 5705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0:25.17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36 44 4208,'0'0'0,"-4"0"152,-1-6-64,-1 2 24,2 0 65,4 4-177,-4-4 248,2 0 96,0 4 72,0-5-8,2 5-408,-2 0 424,-1 0-32,1-4-8,2 4 16,0 0-400,0-4 408,0 4-8,0 0-72,0-4-72,0 4-256,0 0 184,5-4-103,-1 4-1,2 0 32,-6 0-112,17 0 80,-13 0 72,17 0 56,-15 0 0,-6 0-208,25 0 280,-7 0 16,5 2-24,0 0-8,-23-2-264,27 4 232,2 0-32,3 2-32,3-1 0,-35-5-168,37 4 184,3 0 24,2 0 0,-3 2 24,-39-6-232,40 4 200,-1 1-8,-1-3 48,1 0-56,-39-2-184,38 4 232,-1 0-15,0 0-9,3 0 0,-40-4-208,39 5 192,3-1 48,2 2 0,2-2 0,-46-4-240,47 2 256,1 0-32,0 2-56,0-1 24,-48-3-192,50 4 160,0 0 24,-2-2-16,4 0 16,-52-2-184,50 2 160,-1 0-32,1 2 40,-4-2 8,-46-2-176,46 3 200,0-1-48,2 0 8,-3 0-64,-45-2-96,46 2 96,-4-2 0,-1 0-48,-3 2 8,-38-2-56,35 0 24,0 0-24,-1 0 0,-1 2 24,-33-2-24,33 2 16,3 2-8,-1 0-16,0 3-8,-35-7 16,36 6 16,3 0-8,1 0 9,1 1-66,-41-7 49,44 8-40,0-2-8,2 0 40,1 1 40,-47-7-32,50 4 16,2-2-8,0 0-16,0-2 8,-52 0 0,52 0-16,0 0 56,-2 0-16,0 0 8,-50 0-32,52 0 17,0 0 31,0-4-24,-2 4 0,-50 0-24,48-4 32,-2 4-16,-3 0 16,1 0-16,-44 0-16,44 0 40,-1 0-32,3 0 32,-2 0-8,-44 0-32,46 0 16,-1 0 8,1 0-40,2 0-8,-48 0 24,48 0 24,2 0-8,0 0 40,2 0 24,-52 0-80,50 0 24,4 0 48,0 0-8,-2 2-32,-52-2-32,54 2 88,-2 0-16,0-2-24,4 0 8,-56 0-56,54 2 24,2-2-24,-1 0 48,-1 2-24,-54-2-24,52 2 24,-2-2 0,2 0-32,-3 0 8,-49 0 0,50 0 32,2 0-40,-2-4 16,0 4-16,-2 0-16,-48 0 24,46 0-16,0 0 8,-1 0-8,3 0 0,-48 0 16,48 0 32,2 0-8,0 0-16,2 0 8,-52 0-16,50-4-16,4 4 16,-2 0-24,2 0 24,-54 0 0,56-4-8,2 4-8,1 0 0,-1-4-16,-58 4 32,58 0-40,-2-5 40,-4 1-8,5 0 8,-57 4 0,56 0-16,-2-4-32,2 4 48,0 0-16,-56 0 16,54 0-32,-2 0 32,0 0-16,0 0-8,-52 0 24,54 0 24,0 0-24,3 0-24,-1 0 40,-56 0-16,56 0 8,2 0-32,0 0 72,1 0-48,-59 0 0,62 0 0,3 0 24,1 0-24,-1 0-8,-65 0 8,66 0-16,-6 0 8,5 2 8,-3 0 8,-62-2-8,61 2 0,3 0 16,-3 0-40,-1 0 24,-60-2 0,58 2 24,0-2-16,1 0 16,-1 3-8,-58-3-16,58 0 0,0 0 8,1 2 8,-1 0 32,-58-2-48,56 2 16,0 2-16,2-2 8,3 0-32,-61-2 24,60 2 0,2 0 16,-1 0-16,-5 0 24,-56-2-24,58 0 24,-2 0-48,3 0-16,1 0 32,-60 0 8,60 0 0,1-4 32,-3 0-8,0 4 32,-58 0-56,60-6 32,-1 2-16,1 4 8,-2-4-24,-58 4 0,61 0 0,-3-5 48,-2 5-48,2 0 0,-58 0 0,56 0 0,3-4-48,-1 4 48,-2-4 16,-56 4-16,56 0-16,-2-4 16,-2 4 40,2 0-64,-54 0 24,50 0 32,2-4-8,-2 4-80,0-4 80,-50 4-24,52 0-24,-2-5 24,-2 1 24,0 0-24,-48 4 0,48-4 8,0 4 16,-3-4-24,1 4 0,-46 0 0,44-4 0,-3 4-8,1-5 8,0 5 0,-42 0 0,39 0 24,1-4-40,-3 4 40,3 0-8,-40 0-16,41 0-40,3 0 80,4 0-56,2 0 32,-50 0-16,50 0 64,2 0-88,-2 0 32,-3-4-8,-47 4 0,50-4-32,0 4 32,0-4 0,-2 4 8,-48 0-8,50 0 24,-2 0 0,2-4 64,-5-1-8,-45 5-80,46-6 152,-2 0-16,0 0-32,1 2-8,-45 4-96,46-5 56,-2-1-32,2 2-40,1 0 48,-47 4-32,48-6-32,2 1 48,0 5 8,-2-6-32,-48 6 8,52 0 48,0-4-88,0 4 40,0 0 56,-52 0-56,52 0-56,-4-4 96,-2 4-24,-3-4-32,-43 4 16,44-4 24,0 4-24,-3 0 16,1 0-8,-42 0-8,39 0 0,3 0 16,0 0-32,-1 0 16,-41 0 0,42 0 0,-3 0 64,-1 2-64,1-2-24,-39 0 24,38 0 16,3 0-72,-1 0 72,-1 2 8,-39-2-24,40 2-8,-1-2-8,3 0 16,-2 0 24,-40 0-24,41 2 16,-1 0 8,3 0-8,-1 0-16,-42-2 0,44 0 24,1 0-80,-1 0 56,2 0-24,-46 0 24,44 0 0,1-4 0,-1 4 24,0-4 16,-44 4-40,43-4 0,-1 4 40,4-5-40,-3 5 64,-43 0-64,44-4 40,2 4 32,0-4-32,-1 4-40,-45 0 0,46 0 64,0-4 40,0 0 0,4 0 40,-50 4-144,50-7 168,0 3-104,-1 4-8,1-4-32,-50 4-24,50 0 0,2 0 40,0 0-16,0 0 16,-52 0-40,54 0-48,3 0 56,-1 0 32,0 2 0,-56-2-40,56 2 56,-4 0-56,2 3 0,-2 1-16,-52-6 16,52 4-8,-2 0 8,2 2 0,-4-4 8,-48-2-8,48 5-24,0-1-40,-3 2 64,1 0-64,-46-6 64,44 6 8,0 1 16,-1-3-32,-1 0-8,-42-4 16,41 2-24,-3 0 24,1 0 16,-1 0 32,-38-2-48,37 4 24,-1 1-8,1-3-16,1 2-24,-38-4 24,37 4 24,7 0-8,-1 0-16,3-2-16,-46-2 16,48 3-16,2-1 16,-4 2 0,-1 0-24,-45-4 24,48 6 0,0-4 24,0 0-24,2 0 0,-50-2 0,52 3-24,0-1 0,0 0 32,0-2-8,-52 0 0,54 0 0,0 0-8,0 2-48,4 0 32,-58-2 24,57 2-24,-1 0 24,-2 0-16,-2 0 32,-52-2-16,52 2 24,-2-2-8,-2 2-16,0 0 40,-48-2-40,49 2 8,-1 1 16,2-1 8,0-2-24,-50 0-8,46 0-24,0 0-16,-5-5 40,1 5-64,-42 0 64,39-4-24,1 0 8,-1 4 0,1 0 32,-40 0-16,39-4 0,1 4 0,0-4-40,-3 4 24,-37 0 16,37-4-8,-1 4-8,-1 0-24,1 0 32,-36 0 8,35 0-40,2 0 64,1 2-8,1 0-16,-39-2 0,38 2-16,-1 0-32,1 2 56,-3 0-48,-35-4 40,33 7 32,-2-5-32,-1 0-40,-1 0 40,-29-2 0,27 2-64,-2 0 72,0 2-16,-2-4 8,-23 0 0,25 2 32,0-2-32,-1 0 0,1 0 0,-25 0 0,25 0-24,-4 0 0,0 0 8,0 0 8,-21 0 8,19 0-16,1 0 32,3 0-32,0 0-24,-23 0 40,25 0 24,0 0-32,2-4 8,2 0 0,-29 4 0,31 0-24,3 0-16,-1-4 40,2 4-40,-35 0 40,36 0 8,-3 2 8,0-2 0,1 0 24,-34 0-40,31 0-32,0 0-16,-4 0-16,0 0 64,-27 0 0,25 0-40,0 2 40,0 0-16,0 2 32,-25-4-16,27 2 16,0-2-8,0 0-8,2 0-8,-29 0 8,29 0 24,0 0-40,5 2 16,-1-2-24,0 0 24,-33 0 0,36 0 0,-1 2 16,2 0-32,-1 1 0,-36-3 16,37 2 0,1 0 32,-1-2-32,3 0-40,-40 0 40,37 0 24,1 0-64,-5 0 56,0 2 24,-33-2-40,31 0 0,-2 0 24,1 0-16,-1 0-32,-29 0 24,29 0 24,0 0 16,-2 0-16,0 0 48,-27 0-72,23 2 0,2 0-16,-4-2 32,-1 0-8,-20 0-8,19 0 0,0 0-40,-2 0 32,-1 0-32,-16 0 40,17 0 24,-11 4 40,15-2-72,-15 0 16,-6-2-8,17 2-8,-13 0-8,2-2 64,13 0-48,-19 0 0,0 0-64,6 0-40,-2 0 16,0 0-16,-4 0 104,5 0-24,-5 0 0,0 0 24,0 0-24,4 0 8,-4-6 16,4 6 0,-4 0 0,0 0 16,4-4-72,0 4 56,2 0-48,-6 0 48,17-4 24,-11 4 24,11 0-32,-11 0 32,-6 0-48,21 0 0,-15 0 0,13 0 16,-13 0-16,-6 0 0,23 0-48,-17 0 56,17 0 8,-6 0-8,-17 0-8,6 2 0,17 0 0,-17 0-8,15-2 16,-21 0-8,6 0 80,17 2-80,-17 4-16,17 1 32,-23-7-16,7 6-16,13-4 56,-13 2-16,16-2-24,-23-2 0,6 2 0,17 2-32,-17-1 0,13-1 48,-19-2-16,6 4 0,13-2-16,-15 0-8,14 0 16,-18-2 8,5 2-40,13 0 88,-11 0-48,9 0-24,-16-2 24,6 2 24,15-2-8,-15 2-32,15 3 40,-21-5-24,7 2 16,17 0-32,-17-2 32,18 2-16,-25-2 0,16 2-64,1-2 80,2 0 16,-3 0-16,-16 0-16,17 0 88,0 0-88,-1 0-8,-9 0-24,-7 0 32,22 2-48,-15-2 64,18 0-16,-7 0 8,-18 0-8,19 0 24,2 0-32,0-4-16,-3 4 48,-18 0-24,23-4 24,-2 4 0,0 0 32,0-4-96,-21 4 40,25-5 16,0-1-32,2 0 0,-2 0 32,-25 6-16,25-4-24,-3 4 8,-1-5 16,2 1 0,-23 4 0,23 0 16,-2-4-16,0 4 0,-3-4 24,-18 4-24,17-4-24,-11 4 32,17-4-32,-17-1-16,-6 5 40,19-4-48,-15 0-56,13 0 56,-13 4 48,-4 0 0,6-4-16,13 0 56,-15-3-40,2 1-64,-6 6 64,17-6-64,-13 2-120,2 0-120,1-1-200,-7 5 504,6 0-800,-2-4-433,0 0-575,-4 4-745,0 0 2553,0-6-3640,-8-13-3450,8 19 7090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0:29.822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45 53 4689,'0'0'0,"-5"0"232,-1 0 32,-2 0 56,2 0 32,6 0-352,-7 0 368,1 0 32,4 0 16,0 0 56,2 0-472,-2 0 488,2 0 8,0 0 16,0 2-15,0-2-497,4 2 480,2 2-32,11 0 8,-13 2-24,-4-6-432,6 4 472,13 3-16,-13-3 16,17 2-8,-23-6-464,17 6 472,4 1-23,2-1-89,2 0-32,-25-6-328,27 6 304,0-2-88,2 1 16,4-3-8,-33-2-224,33 2 128,1 0 64,-1 0-16,-2 2-16,-31-4-160,35 2 176,-1 0-32,1-2-32,3 0 32,-38 0-144,35 0 112,2 0-16,3 0 8,-1 0 0,-39 0-104,44 0 128,0 0 24,2 0-24,-1 0-8,-45 0-120,46 0 144,0 0 0,2 0 0,-3 2 24,-45-2-168,48 0 144,0 0-23,0 0 15,-2 0-8,-46 0-128,48 0 136,-3 0 0,1 0 8,0 0-8,-46 0-136,44 2 112,-3 0 88,1 1-8,1-1 16,-43-2-208,40 2 232,2 0-40,-5 0 0,-2 0 0,-35-2-192,38 2 192,-5 2-8,3 0-8,-1 3-16,0-1-16,1-2-24,1 2-80,-2-2 8,1 3 16,1-5-8,-1 2-16,-1 0-24,0 2-16,1-2 24,-3-1-8,0-1-16,-33-2 0,34 2 8,-1 0-32,-2-2 64,0 2-24,-31-2-16,31 2 0,-4 0 40,1 0-112,-4 0 104,-24-2-32,23 0 40,2 0-40,-2 0 72,-2 0-72,-21 0 0,21 0 16,-2 0-32,-1-4 32,1 4 0,-19 0-16,19-4 24,-1 4-24,1-4 0,2 4 24,-21 0-24,19-7 0,-1 3 16,3 4-16,-2-4 16,-19 4-16,21 0 0,0-4 24,-1 4-40,1-4-8,-21 4 24,23 0 16,-2-4-32,0 4 32,-3 0-16,-18 0 0,21 0-32,-2 0 32,2 0 0,-1 0-8,-20 0 8,21 0 24,0 0-48,0-5 24,-2 5-32,-19 0 32,20 0 0,1-4 40,0 4-64,0 0 48,-21 0-24,21 0-40,1 0 0,1 0 56,-2 0 0,-21 0-16,23 0 40,-2 0-16,2 0-40,0 0 48,-23 0-32,20-4 0,5 4-16,-2 0 32,2 0-16,-25 0 0,27 0-16,-2 0 16,2 0 0,0 0-16,-27 0 16,27 0 0,5 0 16,1 0-32,0 0 8,-33 0 8,33 0 8,1 0-8,-1-4 16,0 4-16,-33 0 0,36-4-16,-1 4 8,-4-4 16,2 4 8,-33 0-16,30 0 24,1-5 48,0 5-88,0 0 16,-31 0 0,31 0-24,-1 0-8,1 0 24,0-4 48,-31 4-40,29 0-16,0 0 16,0 0 24,-2 0-32,-27 0 8,27-4 0,0 4-16,1 0 16,-1 0-24,-27 0 24,29 0 24,0 0-8,2 0-32,0 0 0,-31 0 16,31 0-8,3 0-8,-3 0 16,2 0 16,-33 0-16,33 0 40,1 0-56,-1 2 32,0 0-48,-33-2 32,32 2-24,-1 0 0,0 1 8,0-3-24,-31 0 40,31 0 0,3 0-16,-3 0 16,2 0 40,-33 0-40,31 0 0,3 0 16,-3 0 0,2 2-32,-33-2 16,29 0 0,2 2 0,1-2-24,-3 2 8,-29-2 16,29 0 0,0 2 16,0 0-16,-2-2 0,-27 0 0,29 2 8,-2 0-8,2-2 40,1 2-48,-30-2 8,29 0 0,0 0-16,-2 0-8,0 0 48,-27 0-24,27 2 16,2 0-32,0 0 0,0 1-24,-29-3 40,27 2-8,2 0 32,3 0 0,-1 0 48,-31-2-72,31 2-16,2 0-8,1 0 8,-1 0 16,-33-2 0,33 2 0,1 0 16,-3 0-8,2 1-16,-33-3 8,31 2-32,0 0 24,-4 2-8,3 0-8,-30-4 24,27 2 0,0 0-16,-2 0-8,0 2 24,-25-4 0,22 2 8,3 3-8,-2-3 0,2 2 0,-25-4 0,27 4 0,-2-2 32,4 2-32,-2-4 24,-27 0-24,30 2-16,-1 0 16,2-2 40,0 0-64,-31 0 24,33 0-16,1 3-8,-3-3 0,4 0 48,-35 0-24,34 0 16,-1 0-16,-2 0 0,-4 0 0,-27 0 0,25 0 24,0 0 0,-2-5-8,0 5-32,-23 0 16,23 0-8,-3 0 16,1-4-16,-4 4 8,-17 0 0,19-4 0,1 4 0,1 0 24,0 0-40,-21 0 16,25 0-8,-2 0 16,2 2-8,2 0 40,-27-2-40,29 2 16,2 0-32,0 0 8,3 1 32,-34-3-24,35 6 0,-4 0 24,0-2 32,3 2-32,-34-6-24,31 5 56,2 1 8,-2 0-8,-1 0-16,-30-6-40,27 4 80,0 3 16,-2-3-32,-3 0 48,-22-4-112,21 4 97,0-2-57,0 2 24,-4 1-8,-17-5-56,18 2 24,-1 0 72,0 2-40,-11 0-24,-6-4-32,25 6 80,-19-2-56,21-1 48,-8-1-8,-19-2-64,21 2 56,-1 0-24,3 0 24,6 0-72,-29-2 16,29 2 40,5 0-16,1 0-8,1-2 56,-36 0-72,37 2-16,-4-2 16,5 0-40,-3 0 40,2 0 16,-37 0-16,36 0 40,1 0 0,3 0-40,-1 0 0,-39 0 0,40 0 16,1 0 40,-3 0-16,-1 0 0,-37 0-40,40-4 16,-3 4-32,1 0 96,-5 0-8,-33 0-72,33 0 56,1-4-32,-3 0-32,2 4-8,-33 0 16,31 0 56,1-4 0,-3 4-32,0-5-8,-29 5-16,31 0-16,2 0-8,-2-4 40,1 0-16,-32 4 0,33 0-16,-4 0 16,4 0-16,1 0-8,-34 0 24,31 0 0,0 0 0,-2-6-16,2 2 32,-31 4-16,30-4 40,-1 4-40,-4 0 16,-3 0-8,-22 0-8,21-5-24,-2 5 8,2 0 32,-5-6-48,-16 6 32,19 0 0,-2-4-8,-1 0 48,3 4-80,-19 0 40,17 0 8,2 0-8,1 0-24,5 0 40,-25 0-16,25 0-16,4-4 32,1 4-48,1-4 72,-31 4-40,31 0 0,2-5 0,1 5-24,-3 0 24,-31 0 0,33-4 40,-2 4-40,-2 0 40,0 0-40,-29 0 0,30 0-8,-3 0 32,2 0-8,0 0 0,-29 0-16,27 0-16,0 0 16,0 0 16,0 0-32,-27 0 16,27 0 0,2 0 0,0 0-40,0 0 40,-29 0 0,30 2 0,-3-2-16,0 0 32,-2 0-8,-25 0-8,27 0 56,-2 0-56,0 0-8,0 0-8,-25 0 16,25-4-56,-1 4 80,4-4-32,-4 0 48,-24 4-40,25-4 0,0-3-56,-2 3 80,0-2-48,-23 6 24,23-4 16,-4 0 8,0 4 48,1-4-112,-20 4 40,19 0 24,0-5-40,2 1-80,-5 0 136,-16 4-40,19-4-8,0 0 16,-1 4 120,3 0-112,-21 0-16,21 0-40,0 0 48,0 0-104,-3 0 72,-18 0 24,23 0 0,-2 0 0,0 0 0,-2 0 8,-19 0-8,20-4 0,-1 4-24,2 0 24,-2-5-32,-19 5 32,20 0 32,1-4-32,0 4 40,-2 0-56,-19 0 16,20-4-24,1 0-16,0-2-8,2 2 48,-23 4 0,23 0 0,2-5 56,2 5-64,-2 0-24,-25 0 32,25-4 32,2 4-88,-2-4 80,2 0-48,-27 4 24,27-4 0,2 4-16,0 0 32,2 0-16,-31 0 0,34 0-16,-3 0 40,4 2-24,3-2 32,-38 0-32,35 2 40,2-2-40,3 0 16,-1 0-56,-39 0 40,42 0-16,-2 0 0,-3 0-8,1 2 48,-38-2-24,35 0 0,0 0 32,-1 0-48,-1 0 16,-33 0 0,31 0 0,0-4 0,0 4 56,-1-4 24,-30 4-80,29-5 32,0 5 24,-2-4-40,2 0-8,-29 4-8,27 0 48,0 0-24,2-4 16,-4 4-24,-25 0-16,27-4 0,-2 0 16,2 4-32,2 0 16,-29 0 0,32 0 16,-1 0-16,2 0 16,-2-5 40,-31 5-56,33 0 0,3 0 8,-3 0-8,2 0-8,-35 0 8,36 0 8,-3 0 8,3 3 16,-3 1-64,-33-4 32,33 2-40,0 0 56,1 2-16,-1-2 24,-33-2-24,35 2 16,-4 0 40,3 2-40,-5-1-32,-29-3 16,29 4 72,2-2-104,-4 0 32,2 0 16,-29-2-16,27 2-32,3 2 32,-3-2-8,4 0 8,-31-2 0,29 5 24,2-3-40,-2 2 48,0 0 8,-29-4-40,30 2 0,1 2 32,-2-2-32,2 0-32,-31-2 32,33 0 56,-1 2-72,-1 0-40,2 1 88,-33-3-32,31 2-56,0-2 24,3 0 64,-1 2-48,-33-2 16,31 2 32,-2-2-32,0 0 8,-2 0 8,-27 0-16,28 0 16,-4 0-32,-1 0 32,0 0-16,-23 0 0,21 0-32,-2 0 48,0 0-56,-1-4 40,-18 4 0,19-5 0,2 5 0,0 0 72,-1-4-72,-20 4 0,21 0 0,0-4 0,0 0-16,0 4 32,-21 0-16,20 0 8,1 0-16,0-4-24,0 4 48,-21 0-16,19 0-32,1-4 88,1 4-64,0 0 16,-21 0-8,21 0 32,0 0-48,1 0 32,-1 0-48,-21 0 32,23 0-8,0 0 8,0 0 8,0 0 24,-23 0-32,25 0 16,-2 0-16,4 0 16,-7 0-16,-20 0 0,23 0 24,-2 0-64,-2 0 40,0 0-16,-19 0 16,20 0-40,-1 0 48,0 0-48,0 0 24,-19 0 16,18 0 16,3 0 0,-2 0-16,2 0 24,-21 0-24,20 0-24,-1 0-16,4 0 40,-2 0-48,-21 0 48,21 2 0,1-2-24,-1 0-16,0 2 48,-21-2-8,23 0-8,0 0 16,2 0-8,0 0-40,-25 0 40,25 0-40,0 0 56,0 0-16,2 0 0,-27 0 0,27 0 8,2 0-8,-2 0 0,2-4 16,-29 4-16,27-4 32,2 4-24,-2 0-8,2-5 32,-29 5-32,29 0-56,3-4 56,1 4 16,-2 0-16,-31 0 0,31 0 24,1 0-24,-3-4-24,2 4-8,-31 0 32,29-4 32,-2 4-32,2 0 40,-2 0-40,-27 0 0,27-4 24,0 4 8,2 0-32,1 0-16,-30 0 16,29 0-24,-2 0 24,0 0-48,0 0 96,-27 0-48,29 0 0,0 0-48,-2 0 96,2 0-64,-29 0 16,27 0 24,0 0-8,0 0-32,0 0-8,-27 0 24,30 0-88,-1 0 64,2 0-16,2 0 48,0 0 24,-33 0-32,34 0 16,-1 0-8,-2 0-8,3 2 0,-34-2 0,33 2-8,-2-2 16,2 2-16,1-2 8,-34 0 0,31 0 0,2 0-16,0 0 56,3 0-56,-36 0 16,35 0 32,5 0-32,-1-4-32,5 4 32,-44 0 0,39 0-8,1 0 8,1-4 24,-1-1-8,-40 5-16,42 0 0,-3 0 16,1 0-32,-1 0 0,-39 0 16,38-4-24,1 4-8,-39 0 32,40 0-16,-3-4 32,-37 4-16,38 0 16,-1-4-32,0 0 16,1 0-40,-38 4 40,37 0-16,3-5 0,-1 5 16,-1-4 16,-38 4-16,39 0 0,-1-4 16,3 0-32,-1 0 0,-40 4 16,39-4 16,1 4-40,-1-4 32,-1 4-8,-38 0 0,39-5-24,3 1 48,0 4-32,-1-4 16,-41 4-8,42 0 16,-3-4-40,1 4 8,-3-4 32,-37 4-16,38 0 8,-3 0-16,3-4-8,-5 4-56,-33 0 72,37 0 0,-1 0-24,-1 0 24,0 0 24,-35 0-24,34 0-56,-1 0 56,2 0 40,1 0-80,-36 0 40,33 2 0,2 2-24,1-2-48,-1-2 72,-35 0 0,33 2-40,3 0 40,-1 0 0,-2 0 8,-33-2-8,32 2 16,-1-2-32,-2 0 72,-2 0-56,-27 0 0,29 0-8,-2 0 16,0 0-32,-2 0 24,-25 0 0,25-4 24,0 4-8,2-4-40,-2 4 8,-25 0 16,25 0 0,0 0 40,0 0-24,0 0-32,-25 0 16,27 0-16,0 0 16,2 0-8,-4 0 32,-25 0-24,25-4 16,-4 4-48,0 0 64,0 0-32,-21 0 0,18 0 40,1-4-8,0 4-104,-3 0 72,-16 0 0,7 0-56,15 0 40,-15-5-8,11 5 24,-18 0 0,7 0 24,9-4-8,-12 4 56,13-4-88,-17 4 16,6-4-32,13 4 24,-13 0-24,13 0 64,-19 0-32,6 0 24,13 0 8,-13 0-48,19 0 16,-25 0 0,6 0-32,19 0-24,-18 4-24,16-2 80,-23-2 0,6 0 16,19 0-48,-9 0 200,-9 0-192,-7 0 24,25 2 8,-19-2 24,19 0-104,-19 0 88,-6 0-16,23 0 16,-17 0 8,15 0-40,-15 0 8,-6 0 8,23-4-72,-17 0 88,17 0-64,-6-2 24,-17 6 24,16-5 0,3 5-96,-2-4 104,2 4-48,-19 0 40,20 0 0,1-4 0,-2 4 0,2 0 0,-21 0 0,18-4-8,3 0-24,-2 4 48,4-4 8,-23 4-24,21 0 32,1 0-120,1-5 88,-4 5-8,-19 0 8,21 0 0,-2 0 96,-1 0-112,1 0 0,-19 0 16,21 0 0,-2 0-24,-1 0 24,3 0 16,-21 0-16,19 0 0,0 0 24,-1 0-8,-1 0 8,-17 0-24,17 0 0,-1 0 16,-10 0 0,21 0-8,-27 0-8,17 0 32,0 0-16,-11-4-64,15 4 64,-21 0-16,4 0-40,17-4 64,-15 4-8,13 0 0,-19 0-16,6 0 16,17 0-32,-6 0 32,-1 0-16,-16 0 0,6 0 8,17 0-8,-16 0 32,13 0-64,-20 0 32,17 0-56,-11 0 88,15 0-16,-15 0-8,-6 0-8,19 0 48,-13 2-80,15 0 8,-15 0 24,-6-2 0,21 5 0,-15-3 0,13-2-16,-13 0 32,-6 0-16,19 0-32,-13 0 32,13 0 16,-15 0 0,-4 0-16,17 0 24,-13 0-24,13 2-24,-13 0 24,-4-2 0,16 0 0,-11 2 0,1-2-16,12 0 40,-18 0-24,0 0-56,7 0 56,-1 2 48,0 0-96,-6-2 48,6 2 0,1-2 16,-1 0-56,0 0 64,-6 0-24,4 0 16,3-4-56,-3 0 64,2 0-32,-6 4 8,4-5 0,0 5-48,0-4-16,1 4-48,-5 0 112,4 0-152,-4-4-112,0 0-104,0 0-177,0 4 545,-4-4-800,-3 0-336,-16-3-504,3 1-745,20 6 2385,-32-17-3120,-13 13-1009,-18-14-3121,63 18 7250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0:34.854"/>
    </inkml:context>
    <inkml:brush xml:id="br0">
      <inkml:brushProperty name="width" value="0.25" units="cm"/>
      <inkml:brushProperty name="height" value="0.5" units="cm"/>
      <inkml:brushProperty name="color" value="#00FF00"/>
      <inkml:brushProperty name="tip" value="rectangle"/>
      <inkml:brushProperty name="rasterOp" value="maskPen"/>
    </inkml:brush>
  </inkml:definitions>
  <inkml:trace contextRef="#ctx0" brushRef="#br0">83 283 4192,'0'0'0,"0"-6"80,0-15 8,0 15 24,0 6-112,0-19 160,-2 19 49,0-6-25,0 2 8,2 4-192,-2-6 128,0-1-32,0 3-24,0-2-56,2 6-16,0-4 56,0 0-72,0 0 16,0-1 8,0 5-8,0-4-32,0 0 24,0 0-32,0 4 32,0 0 8,0-4-24,0 0 8,4 4 0,-4 0-24,0 0 40,0-5-16,0 5-16,0 0 16,0 0 16,0-4-8,0 4 0,0-4 40,0 4-32,0 0 24,-2 0 24,0 0 32,0 0 24,2 0-104,-5 0 144,3-4 40,0 4 96,0 0-24,2 0-256,-2 0 296,0 0-16,0-4-48,0 4 16,2 0-248,-2 0 192,0-4 0,0 4-8,0 0-16,2 0-168,-3 0 144,1 0 24,0 0-16,0 0 40,2 0-192,-2 0 216,-2 0-16,2 0 17,0 0-1,2 0-216,-2 0 200,0 0 8,0 2 16,-3-2-40,5 0-184,-2 0 216,0 0 8,0 0-16,0 0 8,2 0-216,-2 0 208,2 0-40,0 0 0,0 0 8,0 0-176,0 0 112,0 0 8,0 0 0,0 2-72,0-2-48,4 0 56,-4 0-32,6 0-24,-1 0-24,-5 0 24,6 0-8,0 0-8,0 0 16,1 2 24,-7-2-24,18 2 16,-14 0-8,3 2 24,11-2 8,-18-2-40,5 7 56,13-3 16,-11 0 0,11 0-24,-12 0 40,-6-4-88,21 4 104,-4 0 40,2 3 80,-1-5-32,-18-2-192,23 2 168,2 0 1,0 0-25,0 0 8,-25-2-152,25 4 160,0-2-24,0 0-48,2 1 64,-27-3-152,27 0 120,0 0-24,-2 0 32,2 0-48,-27 0-80,25 0 56,0 0 40,2 0-56,0 0 32,-27 0-72,27 0 40,0 0 40,-2 6 32,-2-4-80,-23-2-32,27 0 40,-2 0-48,0 0-16,2 2 0,-27-2 24,27 0 0,0 2 40,2-2-56,-2 0 16,-27 0 0,30 2 32,-1 0-8,4-2 48,2 2 16,1-2-56,-1 0 88,0 0-72,1 0-40,-36 0-8,35 0 40,3 0-88,-3-4 24,-2 4 56,-33 0-32,33 0 56,1 0 40,-1 0 40,0 0-24,-33 0-112,36 0 152,-1 0-72,3 0 56,-1 0 16,-37 0-152,33 2 136,-2 0-8,1 0-80,-1 2 56,-31-4-104,31 3 88,-2-1 40,0 0-48,0 2-8,-29-4-72,32 2 32,-1 0 16,2 2 64,2-2-8,-35-2-104,34 2 96,1 0 16,3 1-56,1-3-40,-39 0-16,40 0 24,1 0-88,-1 0 56,1 0 32,-41 0-24,42 2 56,2 0-16,-1 0-8,1 0-56,-44-2 24,46 2-24,2-2 64,-3 0-16,-1 0 25,-44 0-49,46 0 32,-2 0 16,1 0-8,1 2 40,-46-2-80,46 0 88,-2 0-40,-1 0 112,1 2-112,-44-2-48,42 2 48,-3 0 112,1 0-80,-3 0 40,-37-2-120,40 2 104,-1-2-80,3 0-64,-1 0 56,-41 0-16,42-4 8,-1 4-8,3-4 48,-2 4-32,-42 0-16,43-4 8,-3 0 48,2 4-136,-1-4 144,-41 4-64,42 0-40,-1-4 96,-1 4 40,-3 0-72,-37 0-24,40 0 104,-1 0-128,1-5 80,-5 5-24,-35 0-32,36 0 0,-1 0 24,2 0-48,-1 0-32,-36 0 56,35 0 56,1 0 0,-1 0-16,2 2 48,-37-2-88,34 3 24,-3-3 16,0 0 88,0 0-64,-31 0-64,29 0 104,3 0-120,-3 0 56,2 0-32,-31 0-8,31 0 32,2 0 96,1 0-160,-1 0 88,-33 0-56,33 0 0,3 0-56,-1 0 56,0 0-48,-35 0 48,36 0 24,-1-5-32,-2 5 32,1 0 48,-34 0-72,33 0 40,-2 0-64,2 0 40,-1 0-96,-32 0 80,31 0-48,0 0 80,0 0-80,3 0 88,-34 0-40,33 0 24,0 0-8,0 2 32,1-2-24,-34 0-24,35 0 0,0 0-8,1 0-48,1 0 56,-37 0 0,40 0 40,-3 0-16,3 0 0,-1 0-8,-39 0-16,40 0-48,-1-4 72,-1 4 16,-1 0-16,-37 0-24,38 0 72,-3-4-96,2 0 40,-1 0-40,-36 4 24,37-4 8,-1-1-8,-3 1-40,2 0 40,-35 4 0,34-4-48,-1 0 88,-2 4-40,0-6-40,-31 6 40,29-5 16,0 1-16,3 0 24,1 0-24,-33 4 0,31-4 0,5 0 0,-3-1-16,-2 1 104,-31 4-88,35-4 56,-3 0-32,3 0 16,0 0-120,-35 4 80,36-4-24,-3-1 8,-2 5 8,2-4-8,-33 4 16,32 0 64,-1 0-48,0-4-8,-2 4 72,-29 0-80,31 0-48,-2 0 56,-1 0-8,-1 0-24,-27 0 24,27 0 24,-2 0-24,-3 0-8,1 0-8,-23 0 16,23 0-16,0 0 32,-2 0-40,2 0 72,-23 0-48,21 0-8,-3 0 16,3-4 72,0 4-104,-21 0 24,23 0 24,0 0-24,2 0 0,-2 0-16,-23 0 16,22 0 16,3-4 32,-2 4-56,4 0 72,-27 0-64,25-4-24,2 4-72,-2-5 88,2 5 32,-27 0-24,29-4 0,-4 4 80,2 0-48,1 0-96,-28 0 64,27 0 16,0-4-16,4 4-24,-4 0 88,-27 0-64,29 0 40,-2-4-16,0 4-8,0 0-56,-27 0 40,27 0 8,0 0 8,0 0 48,0 0-88,-27 0 24,25 0 8,0 0 8,0 0-40,0 0 152,-25 0-128,29 0 0,-2 0 56,0 0-32,2 0-80,-29 0 56,27 0 32,3 0-48,1 0 80,-2 0-40,-29 0-24,29 0 40,-2 0-64,0 0 8,0 0 56,-27 0-40,27-4 16,-2 0-8,0 4-16,-2-5 16,-23 5-8,25 0-24,0 0 64,0-4-16,0 4-8,-25 0-16,25 0 24,0-4-32,0 4 32,-2-4-40,-23 4 16,23-4 40,-1 4 0,1 0-48,2 0 40,-25 0-32,23 0-24,0 0 48,2 0 32,-2 0-72,-23 0 16,23 0 40,0 0-8,-3-4 16,5 4 48,-25 0-96,23 0 24,2-5-48,0 1-8,-2 0-8,-23 4 40,23-4-8,2 4 32,-2 0-88,0-4 88,-23 4-24,25 0-48,-2 0 48,-1-4 0,3 4 48,-25 0-48,25 0 16,-2-5-16,0 5 64,0 0-120,-23 0 56,25-4 56,2 4-56,0 0 40,0 0-56,-27 0 16,27-4 32,0 4-24,0 0-8,2-4 0,-29 4 0,32 0 16,-1 0-32,-2 0 32,2 0 8,-31 0-24,29 0 72,-2 0-24,2 0 8,-2 0 24,-27 0-80,25 0-72,0-4 72,-2 4-72,-2 0 32,-21 0 40,23 0 8,-2-4-72,0 4 168,-1 0-152,-20 0 48,19-4 0,0 4 48,0 0-72,-1 0 88,-18 0-64,19 0 40,2 0 24,-2 0-24,-1 0-8,-18 0-32,19-5 0,0 5-40,-1 0 8,-1 0-16,-17 0 48,19 0 24,-3 0-64,1-4 40,0 4 40,-17 0-40,16 0-56,-9 0 72,15-4-56,-15 4 120,18 0-16,-25 0-64,6 0 16,15 0 24,-15 0-120,15 0 24,-21 0 56,6 0 56,15 0-56,-15 0-16,17 0 96,-23 0-80,6 0-8,15 0 48,-15 0-16,15 0-128,-21 0 104,6 0 0,17 0-56,-17 0 72,17 0 8,-23 0-24,6 0 24,15 0-24,-14 0 16,13-4 8,-20 4-24,7-4 0,13 4 80,-13 0-64,11 0 8,-18 0-24,7 0-48,13 0 56,-13 0-8,11-4 32,-18 4-32,7 0 8,13 0-8,-13 0-40,13-5 56,-20 5-16,7 0 64,13 0-8,-3 0-40,-11 0-16,-6 0 0,27 2-16,-8 1-80,2-1 152,2 0-56,-23-2 0,23 0-16,0 0 32,-1 2-32,1 0 32,-23-2-16,19 2-16,2 0-48,0 0 48,2-2-24,-23 0 40,20 0-8,1 0 32,2 0-24,-2 0 24,-21 0-24,23 2 0,0-2 40,2 0 16,0 2-16,-25-2-40,24 0 72,1 2-32,0-2-56,0 0-40,-25 0 56,23 0 0,2 0-64,-2 0 72,-2 0 32,-21 0-40,21-4 32,0 4 32,1-4-48,-1 4-16,-21 0 0,21 0 40,2-4-80,0 4 24,2 0 48,-25 0-32,29 0-96,0 0 112,2 0 32,0 0-48,-31 0 0,34 0 96,1 0-80,2 0 32,3 0-56,-40 0 8,42 0 0,-1 0 40,-1 0 56,1 2-31,-41-2-65,42 0 24,0 2-48,1-2-177,3 2 161,-46-2 40,44 0-96,-3 0 136,1 0 104,0 0-128,-42 0-16,41 2 153,-3 0-129,3 0 8,-1 0-32,-40-2 0,39 5-32,3-1 128,-1-2-120,3 0 112,-44-2-88,48 2 72,-2-2-112,2 0 96,-1 0-88,-47 0 32,50 2 56,4 0 0,3 0-56,-1 0 24,-56-2-24,58 2 40,0 0-8,-2-2-16,3 3 80,-59-3-96,58 0 8,4 0-8,1 0 0,-3 0 0,-60 0 0,62 0 56,-3 0-56,-3 2 32,2-2-64,-58 0 32,58 0-40,1 0 152,1 0-56,-2 0 40,-58 0-96,61 0 48,-1 0-96,-2 0 72,0 0-8,-58 0-16,61 0 24,-1 0 64,0 0-80,3 0-48,-63 0 40,64 0 40,1 0 32,-1 0-56,3 0 96,-67 0-112,71 0-48,-1 0-48,3 0 56,0 0-72,-73 0 112,73 0 16,-1 0 0,5 0 64,0 0 16,-77 0-96,79 2 0,3 0-24,-1 0-88,0 0 72,-81-2 40,81 2-32,-4 0-8,2 0 56,-2 0-16,-77-2 0,79 2 0,0 0 0,2 1 56,-2-1-56,-79-2 0,77 0 8,0 2 136,-2 0-216,4 0 72,-79-2 0,81 2-24,0 0-64,1 2 88,-3 2 16,-79-6-16,81 2-16,0 1 32,0-1 64,-2 0-136,-79-2 56,77 4 56,2-2-56,0 0-96,-2 0 112,-77-2-16,79 2 96,-4 0-136,-2 0 40,2 0-16,-75-2 16,75 3-80,-3-1 104,1 0-8,-2 0-112,-71-2 96,71 0-72,-5 2 48,5 0 8,-2 0 128,-69-2-112,70 0 16,-3 2-8,2 0-16,-3 0 8,-66-2 0,69 2-16,-3 0 0,1 1 88,-1-1-144,-66-2 72,63 2 32,1-2-48,-1 0-56,-3 2 128,-60-2-56,62 2-40,-1-2 40,-3 0 40,-2 2-136,-56-2 96,56 2 0,-2 0-80,-1 0 48,-1 0 80,-52-2-48,49 0 8,-1 2 80,2 0-136,-4-2 64,-46 0-16,46 2-56,-1 1 32,1-1 24,0 2 24,-46-4-24,48 6-8,0 0 8,-3 1 96,1-5-168,-46-2 72,42 6 72,-1 0-72,-1 0-48,-5-2 8,-35-4 40,38 5-24,-5-3 24,0 0 0,-1 0 176,-32-2-176,29 4 80,-4-2-48,-2 0 24,-3 0-96,-20-2 40,19 0 80,0 0-56,-13 0 8,17 0-16,-23 0-16,6 0-72,17 0 128,-17 0-72,13 0 112,-19 0-96,6-4 32,11 4-32,-11 0 64,15-4-160,-21 4 96,4 0 32,15-4-120,-13 4-32,15 0 32,-21 0 88,16 0-8,1 0 16,2 0-32,0 0 80,-19 0-56,20 2-96,1 0 120,0 0 32,-2-2-40,-19 0-16,21 2 56,-3 0-72,1 0 48,0-2 16,-19 0-48,16 0-40,1 0 0,0 0 16,1 0-8,-18 0 32,19 0 0,-2 0 16,4 0 24,-5 0-64,-16 0 24,19 0 0,0-4 24,-3 4-40,3 0-8,-19 0 24,19-4 40,-1 4-8,-1-4-120,0 4 176,-17 0-88,16-4-48,-9 4 24,15 0 64,-15 0-40,-7 0 0,20 0 80,-13 0-32,9 0-40,-11 0-8,-5 0 0,16 0-56,-12 0 8,3 0 16,-1 0 32,-6 0 0,6 0-56,0 0 72,-2 0-32,1 0 48,-5 0-32,4-5 80,-4 5-56,4-6-48,0 0-48,-4 6 72,4-6-56,0 0 56,1 1 16,1 5 0,-6 0-16,6-4-80,0 0-32,1 4 56,9-4-56,-16 4 112,4 0-96,3-4-80,-1 0-136,0-1-145,-6 5 457,4-4-616,0-2-232,-4 0-376,5 0-529,-5 6 1753,0-17-2496,0 11-1073,-7-28-336,-16 3-2568,23 31 6473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0:46.20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2 441 6609,'0'0'0,"-2"0"608,2 0-88,5 0-56,1 2 0,12-2-16,-18 0-448,7 0 481,18-4-49,-5 0-16,5-2-56,-25 6-360,30-7 312,1 3-16,6-2-56,1 0 8,-38 6-248,39-6 200,5-1 0,0 3 8,1-2-32,-45 6-176,48-4 176,2 0-8,2 4 0,2 0 16,-54 0-184,61 0 192,1 0 8,4 0-56,5 0 1,-71 0-145,73 0 112,8 0-8,4 0 24,7 0 0,-92 0-128,92 2 136,-1-2 32,3 0-48,1 0 24,-95 0-144,100 0 128,2 0 16,4-4 0,4-1-24,-110 5-120,115-6 136,-1 0-48,9 0 32,0-1-16,-123 7-104,123-16 72,1 16 32,-1-6 8,0-1-40,-123 7-72,125-6 96,-1 0-16,1-11 24,0 17 72,-125 0-176,125-6 184,2-11 48,0 13-16,-5-2-24,-122 6-192,123-17 232,-2 13 0,-3-2-80,5-13 32,-123 19-184,125-4 144,0-2-23,4-13 47,2 13 0,-131 6-168,133-19 200,0 15-16,2-17 48,-2 15-88,-133 6-144,131-19 24,1 13 24,-4 0-24,4-11-40,-132 17 16,126-4 64,1-2-24,0-13-64,-6 19 88,-121 0-64,118-6 24,-3-1-80,-7 1 48,0 2-16,-108 4 24,102-4-48,0 0 48,-6-1-56,-1 1 32,-95 4 24,94-4 40,-4 4-40,-3 0 64,-2 0-56,-85 0-8,81 0-32,3 0 0,-5 2 32,-2 4-24,-77-6 24,77 7 24,-1-3-48,4 2-32,1-4 16,-81-2 40,81 6-24,2 3 48,0-3-16,5 0 48,-88-6-56,87 6-16,0-1 56,1-3-56,1 0-8,-89-2 24,90 2-8,-1 0-32,-2 0 40,-1 2-24,-86-4 24,85 4 24,0 1-72,3 1 32,-3 0 8,-85-6 8,87 6 8,1-4-8,-1 2 48,0 1-24,-87-5-24,90 4 16,-3 0 80,1 2-96,3 0 32,-91-6-32,94 5 0,-3-1-80,-1 0 32,-1 0 8,-89-4 40,92 4-48,3 2 40,-1-1 8,2 1 0,-96-6 0,95 4 24,1 0 8,2 2 8,-2-3-24,-96-3-16,97 4 24,-1-2 0,2 0-16,-2 0-8,-96-2 0,95 2 16,-1 0-16,-3-2 0,1 0-16,-92 0 16,87 0-48,-1 0 8,-3 0 56,0 0 8,-83 0-24,81 0 64,-4-4-16,-2 0-8,-2 0-16,-73 4-24,73-5 24,-1 1-24,-1 4 24,2-4 16,-73 4-40,66 0 48,1 0-32,2 0 32,-5-4-64,-64 4 16,69-4 16,-1 0 32,-1-1-80,2 1 32,-69 4 0,68-4-32,-1 0 24,4 0 8,-3 4 0,-68 0 0,71-4-16,-2 4 16,-1-4 56,3 4-48,-71 0-8,73 0 40,0 0-32,-1 0-8,-3 0 16,-69 0-16,65 0-16,-3 0 16,-2 0 16,-3 0 8,-57 0-24,56 0 56,-2 0-56,0 0 0,-2 0-56,-52 0 56,50 0-40,2 0 8,-2 0-8,2 2 24,-52-2 16,54 2 56,2 0-48,0 0-8,7 0 24,-63-2-24,62 2-32,5 0 40,5-2 8,1 2 24,-73-2-40,73 0 72,0 0-8,-2 0 16,1 2 56,-72-2-136,75 2 168,2 2 8,4 1-32,-2-3-56,-79-2-88,79 6 104,3 0-56,-3 0 32,2 3-24,-81-9-56,77 6 8,-5 0 24,-3 0 16,-4 1-24,-65-7-24,60 6 40,-6 2 0,-6-1-24,-9-3 24,-39-4-40,34 4 32,-9 0 40,-7-2-64,-11 0-56,-7-2 48,18 2-160,-18-2-304,5 0-392,-5 0-496,0 0 1352,0 0-1929,0 0-543,-3 0 39,-3 2-439,6-2 2872,-19 2-6498,19-2 6498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0:50.58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21 4841,'0'0'0,"30"0"128,1 0 8,12-4 80,-43 4-216,42 0 280,-5-4 56,3 0 24,0 0-24,-40 4-336,37-4 288,3 4-56,-3 0-24,0 0-48,-37 0-160,36 0 152,-1 0-24,0 0 16,1 0-8,-36 0-136,37 0 168,1 2-24,-1 0-24,3 0 48,-40-2-168,39 4 120,3 0 56,-1 0 8,-1 0-40,-40-4-144,42 5 185,-1 1-33,3 0 0,4-4-16,-48-2-136,50 6 144,0-1-8,0-1 16,-3-2 8,-47-2-160,50 4 120,-2-2 0,0 0 0,0 0-40,-48-2-80,48 4 72,0-2-16,1 1-24,-1-1-24,-48-2-8,48 2 16,0 0 8,0 0-40,0 0 16,-48-2 0,45 2 24,3-2-8,0 2 32,-2 0 0,-46-2-48,48 2 24,0 0 16,-3 0 8,1 1 8,-46-3-56,44 2 48,-1 0-8,3 0 8,-2 0-32,2 2 16,-46-4-32,45 2 56,1 0-32,-2 0 24,0 0-8,-44-2-40,41 2 40,1-2 16,-1 0-32,-41 0-24,42 0 32,2 0 0,-1 0-24,1 0 32,0 0-24,-44 0-16,43 0 24,1 0-16,-2 0-16,-3 0-16,-39 0 24,40 0 24,-5 0-8,3-4 48,-5 4-48,-33 0-16,31 0 32,-2 0 8,0 0-24,-2 0 16,-27 0-32,27 0 8,0 0 0,1 0 0,-4 0 24,-24 0-32,28 0 8,-4 0-16,1 0 8,-2 0 8,-23 0-8,25 0 16,2 2-16,0-2-16,0 0 0,-27 0 16,25 0 8,2 0-8,0 0 24,3 0-8,-30 0-16,27 0 0,0 0-16,-2 0 24,-2 0-8,-23 0 0,22 2 16,1-2 8,0 2-8,0-2-24,-23 0 8,21 0-16,2 0-8,-2 3 8,-1-3 24,-20 0-8,21 0 0,0 2 32,2-2-32,0 0-24,-23 0 24,25 0 8,0 0-16,-2 0-8,1 0 24,-24 0-8,23 0-8,2 0-32,0 0 16,2 0 16,-27 0 8,25 0-32,2 0 64,0 0-64,0 0-32,-27 0 64,27 0-32,-2 0-16,5 0 8,-3 0 48,-27 0-8,27 0 0,2 0-16,-2 0 32,0 0 0,-27 0-16,27 0 16,-4 0-8,4-5 16,-4 5-8,-23 0-16,25 0-8,2-4 8,-4 4 0,2 0-24,-25 0 24,22 0 0,1-4 16,2 4-32,0 0 40,-25 0-24,25-4 0,2 4 8,-2-4-24,2 0 0,-27 4 16,27-4-8,2 4-8,1-5 24,-1 5-8,-29 0 0,29 0 0,-2-4 8,2 4 16,0-4-24,-29 4 0,29 0-40,-2-4 32,2 4-32,-2-4 40,-27 4 0,30 0 24,-1-4-40,0 4 24,0 0-8,-29 0 0,27 0-8,2 0 16,-4 0-16,2 0-32,-27 0 40,25 0-8,2 0 0,-2 0-8,2 0 56,-27 0-40,25 2 0,0-2-8,0 2 0,0-2 8,-25 0 0,25 0 0,2 0-24,0 0 16,2 0-16,-29 0 24,27 0 0,0 0 16,2 0-8,0 0 0,-29 0-8,34 0 16,-1 0-48,-2 0 32,3 0 8,-34 0-8,31 0-16,0 0 24,2 0 0,-2 0 0,-31 0-8,34 0 48,-1 0 8,2 0-40,1 0-8,-36 0-8,35 0 64,-2 0 0,1 0-8,-1 0 16,-33 0-72,33 0 72,-2 0-32,1 0 16,-1 0 0,-31 0-56,31 0 32,0 0 8,-2 0 8,5 0-8,-34 0-40,31 0 40,-2 0-16,2 0-8,-2 0 8,-29 0-24,32 0 16,1 0 8,0 0-32,0 0 24,-33 0-16,34 2 8,-1 0 32,2-2-8,-1 0 0,-34 0-32,35 0 32,-2 2-32,-2-2 16,1 2 40,-32-2-56,33 2-24,-2-2 32,4 0 8,-1 0-32,-34 0 16,31 2 16,2-2-16,3 2 0,-1-2 8,-35 0-8,35 0 16,1 0 8,-3 0 0,4 0-24,-37 0 0,38 0 8,-1 0-8,1 0 16,-1 0 16,-37 0-32,36 0 24,-1 0 24,2 0-40,-1 0-16,-36 0 8,39 0 8,-1 0-8,3 0 0,-1 0 24,-40 0-24,35 0 0,3 0 0,1 0 8,-1 0 8,-38 0-16,39 0-16,1 0 8,-3 0-16,3 0 16,-40 0 8,37 0 0,3 0 0,-1 0 0,-1 0-16,-38 0 16,35 0-24,-2 0 32,1 0 8,-3 0 8,-31 0-24,29 0 32,-4 0 0,0 0-40,0 0 0,-25 0 8,25 0 0,-2 0 8,-3 2 8,1-2 0,-21 0-16,21 2 16,-2-2-24,2 3 0,-3-3 16,-18 0-8,23 0 0,-2 0 0,-2 0 16,1 2-16,-20-2 0,17 0 24,2 2-48,0-2 24,-1 0-40,-18 0 40,21 0-8,2 0 0,0 0-32,0 0 24,-23 0 16,23 0-40,-1 0 24,3 0 0,0 0 8,-25 0 8,25-4 24,0 4-24,0 0 8,-2 0 16,-23 0-24,23 0 0,0 0 16,0-5-8,0 5-8,-23 0 0,23 0 0,-1 0 0,-1 0-8,0 0 0,-21 0 8,21-4 8,-2 4-40,1 0 48,-13-4-16,-7 4 0,25 0 0,-9 0-16,-10-4-16,22 4-16,-28 0 48,20-4-64,-1 4 48,2 0-24,0 0 8,-21 0 32,23 0-16,-3 0 0,1 0 8,0 0 16,-21 0-8,21 0 24,0 0-32,-1 0 24,1-4 16,-21 4-32,23 0 16,-4 0 8,0-5-8,-1 5-16,-18 0 0,19 0 24,-2 0-16,1 0-16,1 0 32,-19 0-24,21 0 8,0 0 8,2 0 16,-3 0-8,-20 0-24,21 0 0,2 0-16,-2-4 32,2 4-40,-23 0 24,25 0 24,2 0-24,-2 0-16,2 0 32,-27 0-16,25 0-32,2 0 48,0 0 8,2 0-16,-29 0-8,29 0 0,0 0 0,0 0-8,2 2 40,-31-2-32,30 2 16,-1 0 8,2-2-16,-2 3-8,-29-3 0,27 0 32,2 0 8,-2 2 16,0-2-8,-27 0-48,27 0 8,-2 0 24,0 0 8,2 0 8,-27 0-48,25 0 40,0 0-32,-2 0 16,2-5-16,-25 5-8,25 0 16,4 0 32,0 0-32,-2-4 40,-27 4-56,29 0 0,1 0 0,-3-4 32,4 4-16,-31 0-16,31 0 48,0 0-48,0 0 8,1 0-32,-32 0 24,29 0-8,2 0 40,-2 0-40,2 0 24,-31 0-16,29 0 65,1 0 7,-1 0 16,-2 0 16,-27 0-104,29 2 96,-2 0 0,-2 0 24,0-2-8,-4 0-48,-21 0-64,22 0 88,1 0-40,0 0-72,0 0 56,-23 0-32,21 0 32,2 0-8,0 2 48,-3-2-72,-20 0 0,25 0 8,-2 0-8,2 0 16,0 0-8,-25 0-8,27 0 16,-2 0-8,0 0 0,0 0 40,-25 0-48,27 0 8,4 0-8,-1 0 0,-1 0-32,-29 0 32,29-4 8,2 4 24,0 0-8,3 0 24,-34 0-48,33 0 16,0 0 24,-2 0-24,3 0 8,-34 0-24,31 0 32,0-4 24,0 4-16,0 0 32,-31 0-72,30 0 72,-3 0-24,0 0-16,0 0-8,-27 0-24,27 0 32,2 0 0,0 0 0,2 0-16,-31 0-16,31 0-24,3 0 24,1 2-8,0 0-8,-35-2 16,38 2-8,-1 0-24,-1 1 8,1 1-8,-37-4 32,38 4 8,-1-2 24,0 0-16,3 0 0,-40-2-16,39 2-8,-1 0-24,-1 0 24,3 0-8,-40-2 16,37 3 0,1-1 24,1 0 0,-1 0-24,-38-2 0,37 0 40,3 2 8,-3-2-40,5 0 16,-42 0-24,39 0 24,1 0-40,-1 0 32,-1 0 8,-38 0-24,39 0-16,-1 0 40,-3 0 0,0 0-24,-35 0 0,36-4 8,-1 4 8,3 0-8,-1 0-8,-37 0 0,38 0-24,1 0 16,1 0-24,-3 0 40,-37 0-8,37 0 24,1 0-24,-5 0 24,0 0-48,-33 0 24,32 0 0,-1 0 8,-2 0-8,-2 0 32,-27 0-32,27-4 24,0 4-24,0 0 0,0 0-8,-27 0 8,25 0-24,-2 0 32,2 0 8,0 0-32,-25 0 16,25 0 16,0 0-16,-2 0-56,2 0 80,-25 0-24,23 0-48,0 0 0,-3 0 104,1 0-96,-21 0 40,23 0 32,0 0-24,2 0-8,2 0 24,-27 0-24,27 0-8,0 0-8,2 0 8,0 0 32,-29 0-24,29 0 0,0 0 32,3 0-40,-1 0-16,-31 0 24,31 0-16,0 0 16,-2 0 40,3-5-24,-32 5-16,29 0 56,0 0-56,-2 0 16,2 0-32,-29 0 16,29 0-8,0 0 32,0 0-48,1 0 32,-30 0-8,29 0-8,-2 0-40,2 0 72,-2 0-8,-27 0-16,27 0 16,2 0-16,-2 0-32,2 0 0,-29 0 32,29 0-32,3 2 16,-1-2 16,0 3-32,-31-3 32,33 2 0,-2-2-8,3 2 8,-1-2 0,-33 0 0,33 2-16,3 0 8,-3-2-24,0 0 16,-33 0 16,31 0-8,1 0 16,-1 0 8,0 2 64,-31-2-80,33 0 16,-1 0 0,-1 0-16,0 0-48,-31 0 48,33 0 0,0 2 24,1 0 8,-3 0-8,-31-2-24,29 2 0,0-2 32,0 2-40,0 0 16,-29-2-8,28 2-8,-1 1-16,-2-1 32,-1 0-24,-24-2 16,25 2-16,2 0-16,-2 0 32,0 0 24,-25-2-24,23 2 8,0 0 8,-2 0-56,2 0-24,-23-2 64,21 0-56,2 0 24,-1 2-24,-1-2 32,-21 0 24,21 3-56,0-3 32,-2 0-16,3 0-8,-22 0 48,25 0 0,-2 2-32,4-2 8,0 0-8,-27 0 32,27 0-72,0 0 16,5 0-8,-1 0 32,-31 0 32,35 0-40,-1 2 32,1-2-32,-2 0-32,-33 0 72,31 0-16,3 0-16,-3 0 40,2 0 16,-33 0-24,33 0-32,-1 0 40,1 0 16,-2 0-8,-31 0-16,31 0 48,1 0-24,-1 0-16,0 0-8,-31 0 0,27 0 8,2 0 8,0 0-16,-2 0 32,-27 0-32,29 0-16,1 0 16,-3 2 16,0-2 8,-27 0-24,27 2 16,2-2 0,-2 2-40,2 0-24,-29-2 48,25 2-16,-2 0 0,-2-2 16,-1 0 24,-20 0-24,19 2 0,2 0-8,-4 0-24,1-2 16,-18 0 16,19 0-56,-13 2 56,19-2 16,-19 3-48,-6-3 32,21 2 0,-15 0 0,17 0-24,-16 2 56,-7-4-32,23 2 32,-7 0-32,3 0 48,0 0-48,-19-2 0,18 2 8,1 0 16,0 1-16,2-1-16,-21-2 8,20 2 16,1-2 24,2 0-32,0 2 56,-23-2-64,23 0 0,0 0 16,2 0-64,-2 0-16,-23 0 64,24 0-64,1-4 32,-2 4 48,2-5 8,-25 5-24,25 0 24,0-4-40,0 4 32,0-4-8,-25 4-8,25 0-8,0 0 24,0 0-32,4 0-16,-29 0 32,31 0 0,1 0 16,1 2 0,2 0-8,-35-2-8,36 4 24,-1-1-16,-2-1 16,1 0 8,-34-2-32,33 2 0,0 0-24,0-2 24,-1 0 16,-32 0-16,33 0-16,-4 2 48,0 0-16,0 0-32,-29-2 16,27 2 24,-2-2-56,0 0-8,-2 2-8,-23-2 48,21 2-64,-2 0 72,-3 1-48,1-1 64,-17-2-24,17 2-24,-1 0-8,1 0 32,-1 2-64,-16-4 64,7 2-16,11 2-72,-13-2-24,11 0 32,-16-2 80,4 5-112,13-3 24,-13 0 32,2 0 8,-6-2 48,17 0-24,-13 0 16,15 0 24,-13 0-16,-6 0 0,17 0-8,-11 0 32,11 0-48,-13-4 0,-4 4 24,19 0 24,-15-5-48,15 1 24,-13 0 0,-6 4 0,16-4-32,-9 0 0,11 4 24,-11-4 16,-7 4-8,18-4 24,-11-1 8,13-1-64,-13 2-56,15 0 56,-22 4 32,7 0-72,14-4 32,-15 4 48,17-5-24,-23 5 16,16 0-16,1-4 0,0 4-8,1 0-9,-18 0 33,19-4 0,0 4-8,-1-4-24,1 4 40,-19 0-8,21-4-64,0 0 56,2 4 8,2-5-64,-25 5 64,23-4-16,-1 4-56,-1 0-16,0-4-32,-21 4 120,21 0-128,-2-4 16,-3-2-32,3 2 96,-19 4 48,6-7-72,17 3 24,-17 0 24,17 4-32,-23 0 56,6-4-72,13 4 0,-13 0-24,15 0 32,-21 0 64,6 0-64,13 0-24,-13 0 8,15 0 0,-21 0 80,6 2-56,17 0 8,-16 4 16,15-2 8,-22-4 24,7 7-64,13-5-24,-13 2-24,9-2-64,-16-2 176,4 4-232,3 2-48,-1-1-56,0-3 24,-6-2 312,4 2-280,1 0-184,-5-2-329,0 2-367,0-2 1160,-3 0-1344,-3 0 72,-2 0 399,-11 0 305,19 0 568,-8-4-304,-13 0-2352,21 4 2656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0:53.41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69 117 4705,'0'0'0,"0"0"0,0-4 464,5 4 104,-1-4 64,2 0-32,-2 0-48,0 0-104,-4 4-72,0-5-72,0 5-304,4-4 216,-4 0-16,0 4-32,0-4-56,0 4-112,-2-4 89,0 4-33,-2 0-40,0 0 16,4 0-32,-6 0 40,-1 0 0,1 0 0,0-4 16,6 4-56,-4 0 80,-2 0-40,-1 0 56,3 0-24,4 0-72,-6 0 64,2 0 8,0 0-40,-1 0 32,5 0-64,-4 0 80,0 0-16,0 0 8,2-4-24,2 4-48,-2 0 40,0 0 8,2 0-8,0 0 0,0 0-40,0 0-16,0 0-8,0 0 0,0 0-48,6 0 64,-6 0 8,6 0-8,11 0-24,-11 0 48,13 0-80,-19 0 64,6 0-48,17 0 0,-4 0-8,2 0 16,-21 0 40,27 0-24,2 0-8,4 0 56,2 2-16,-35-2-8,38 0-8,3 0 24,3 0-64,4 0 40,-48 0 8,50 0-40,2 0-8,0-5 16,4 5-8,-56 0 40,56 0 8,2-4 24,3 0 48,-1 4-24,-60 0-56,65-4 104,-1 0-16,3 4 8,-1-4 8,-66 4-104,67-5 112,-1-1-48,3 2 8,-5 0 0,-64 4-72,65-4 56,-7 4 56,-2-4-48,1-1 16,-57 5-80,52 0 80,0-4-24,0 4 16,-7-4 8,-45 4-80,46 0 112,-4-4 0,-1 4 64,-5 0 8,-36 0-184,33 0 216,-2 0 8,-4 0-48,-2 0-24,-25 0-152,23 0 144,-2 0-16,-2 0 16,-1 2 16,-18-2-160,17 2 128,-11 2-16,19-2-16,-6 0-72,-19-2-24,21 7 48,2-3-32,2 0 8,4 0 16,-29-4-40,29 4 8,2-2-8,4 0 0,1 1 32,-36-3-32,37 2 32,3 0-16,1-2-8,3 0-40,-44 0 32,44 2 32,1 0-24,1 2 25,-2-2 7,-44-2-40,44 0 32,1 0-8,-3 0 0,4 0-16,-46 0-8,45 0-40,3 0 40,0 0 0,2 0 8,-50 0-8,48 0-8,0 0 40,2 0-32,-2 0 24,-48 0-24,52 0 120,-3 0-48,3 0 16,0 0-16,-52 0-72,55 0 16,-1 0-8,0-4 16,0 4-40,-54 0 16,54 0 24,4 0 0,2 0-24,-1 0 8,-59 0-8,58 0 24,-2 0-16,-4 0-8,2 0 24,-54 0-24,54 0 8,0 2 0,0 2-16,3 0 8,-57-4 0,56 7 0,0-3-8,0 0 56,-2 0-56,-54-4 8,56 2 24,-2 2 24,-2-2-48,0 0 80,-52-2-80,53 3 8,-4-1 24,-1 0 88,0 0-24,-48-2-96,46 0 168,0 0-72,2 0 32,-1 0-48,-47 0-80,48 0 80,0 0 32,2 0-96,-4 0 32,-46 0-48,48 0 24,-1-4-24,3 4-16,0 0 40,-50 0-24,50 0 16,2 0-32,0 0 48,-2 0-128,-50 0 96,48 0-32,0 0-24,-2 0 0,-1 0 56,-45 0 0,46 0 8,-2 0 8,2 0-16,-3 0 32,-43 0-32,44 0 24,-2 2-16,-1-2 48,-3 0-16,-38 0-40,37 0 80,0 0 0,3 2 8,0-2 24,-40 0-112,41 2 112,1 0 48,-1-2-32,1 0-16,-42 0-112,42 0 96,-3 0-56,1 2 16,1 0 8,-41-2-64,40 2 8,1-2 48,1 2-40,2-2-8,-44 0-8,39 0 0,1 0-32,-1 0 32,-3-4-24,-36 4 24,35 0 8,-2-4 16,-4 4-24,0 0 24,-29 0-24,30 0 40,-1-4-8,0 4-32,0 0 8,-29 0-8,27 0-40,4 0 24,-2 0 48,5 0-16,-34 0-16,33 0 72,0 0-16,3 0-24,-1 0-16,-35 0-16,35 0 64,1 0-72,-1 0 32,0 0-24,-35 0 0,40 0-80,-1 0 64,3 0 8,0 0 16,-42 0-8,41 0 16,-3 0 8,-1 0-8,-4 0 0,-33 0-16,32 0 32,-1 0-16,-4 0-8,2 0 16,-29 0-24,29 0 16,-2 0 16,-2 0-8,0 0 0,-25 0-24,25 0 8,0 0 8,2 0 8,2 0-64,-29 0 40,29 0 64,3 0-56,-1 0 16,-2 0 24,-29 0-48,31 2-48,0 0 48,-2-2 16,3 0-8,-32 0-8,33 0 8,0 0 32,0 0-56,-1 0 16,-32 0 0,31 0 16,2 2-64,-2-2 56,3 2 32,-34-2-40,29 2 0,0-2 56,0 0-80,-2 0 0,-27 0 24,27 0 24,2 0-32,-2 0 40,2 0 8,-29 0-40,29 0 8,5 0-8,1 0 24,1 0-32,-36 0 8,35 0 24,0 0-24,3 0-16,-3 0-16,-35 0 32,37 0-24,-1 0 56,1-4-40,-1 4 56,-36 0-48,37 0-16,-2 0 8,-1 0 40,-1-4-56,-33 4 24,31 0 24,-2-4-8,0 4-8,-1 0 16,-28 0-24,27 0 8,-5 0 32,3 0-32,-2 0 16,-23 0-24,21 0 16,6 0-8,-2 0 16,2-4 16,-27 4-40,29 0 32,-2 0-32,2 0 16,-2 0-16,-27 0 0,30 0-16,-1 0 40,2 0-48,-2 0 40,-29 0-16,31 2 0,0-2 8,-1 0 8,-1 2-8,-29-2-8,29 2 24,0-2-32,2 0 16,-2 0 8,-29 0-16,31 0 24,3 0 0,-3 0-16,0 0 16,-31 0-24,29 0 0,-2 2 40,0-2-16,-2 0 0,-25 0-24,23 0 0,0 0-16,0 0 32,0 0 8,-23 0-24,21 0 8,0 0 16,3 0-24,1-4-8,-25 4 8,25 0-24,0 0 24,2-4 8,0 4-32,-27 0 24,30 0 16,1 0-16,2 0-16,2 0 8,-35 0 8,36 0 0,-1 0-24,3 0 56,-1 0-8,-37 0-24,40 0 24,-3 0 40,0 0-32,1-5-8,-38 5-24,33-4 88,0 4 41,1-4 31,-3 0 96,-31 4-256,29-4 256,-2 0-8,-2 4 16,-2-5 0,-23 5-264,21-4 240,-3 0-16,-1 0-16,0 0-40,-17 4-168,16 0 168,-9-4-56,16-1-48,-17 1-48,-6 4-16,23 0 24,-17-4-8,19 4 8,-19 0-8,19 0-32,-25 0 16,6 0 0,15 0-24,-17 0 32,-4 0-8,19 2-8,-15 0-8,15 2-8,-15 3 8,13-3 32,-17-4-16,4 4-16,12 2 8,-11 1-8,-5-7 16,6 6-40,11 0 56,-13 0 24,2-2-56,11 3 40,-17-7-24,4 6-8,2 0 32,13 0 0,-15 1-24,-4-7 0,16 4-16,-11-2 8,11 2-32,-9-2 56,-7-2-16,16 2 8,-10 0-16,13 0 40,-13-2-40,-6 0 8,21 0 0,-15 0-16,19 0 40,-8 0-32,-17 0 8,6 0 0,19-4 24,-8 0-40,0 4 16,-17 0 0,6 0 16,19-4-32,-7 0 16,1 0 56,-19 4-56,19 0-16,2 0 56,2-5-48,-3 5 56,-20 0-48,21 0-16,0-4-48,0 4-8,-2 0-64,-19 0 136,18 0-8,-1 0-48,0 0 72,-11 0 24,-6 0-40,23 0 24,-17 0 16,13-4 8,-15 4-56,-4 0 8,16 0-56,-11 0 48,1 0-24,0 0 48,-6 0-16,6 0 0,1 0-16,-1 0-80,0 0-8,-6 0 104,6 0-248,0 0-104,11 0-248,-13 0-400,-4 0 1000,7 0-1409,9 0-511,-10 0-705,15 0-751,-21 0 3376,21-4-6786,-21 4 6786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0:58.03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 51 4352,'0'0'0,"-4"0"617,0 0-129,-2 0 96,6 0-584,-4-4 616,0 4-40,1-5-40,1 1-32,2 4-504,-2 0 520,0-4-16,0 0 17,2 0-25,0 4-496,0-4 472,0-1-56,0 1-48,0 0-40,0 4-328,0 0 248,0-4 0,0 4-72,4 0-16,-4 0-160,7-4 120,-1 4-40,0 0-16,11 0-32,-17 0-32,4 0 24,12 2 0,-9 2 8,14-2-56,-21-2 24,6 4 8,19 0-8,-7 1 24,3 1 56,-21-6-80,25 6 88,0 0 0,4-2 0,0 1 40,-29-5-128,32 2 112,3 2 32,0-2 16,7 0-39,-42-2-121,42 2 136,-3-2 16,3 0-16,1 0 24,-43 0-160,44 0 152,0 0-8,-1 0-8,-1-4 32,-42 4-168,44 0 128,-3 0 40,3-4 0,0 4-64,-44 0-104,45 0 104,1-4-16,-2 4-16,0 0 16,-44 0-88,41 0 160,1 0-72,-1 0-8,3 0 8,-44 0-88,46 0 24,-2 0 32,3 0-8,-3 2 8,-44-2-56,46 0 48,0 2 16,-5 0-48,1 0 16,-42-2-32,39 2 24,1-2-24,-1 2 56,1 0-32,-40-2-24,37 0 48,-1 2 0,-1 0-16,3-2 16,-38 0-48,35 0 112,-2 0-16,0 0 56,-1 0 16,-32 0-168,29 0 160,4 0-16,0 0-24,-1 0 16,-1 0-56,-31 0-80,29 0 120,2 0 41,0 0-81,1 0 32,-32 0-112,31 0 64,-2 2-16,0-2 0,-29 0-48,31 0 72,0 0-40,3 0 32,-1 0 8,2 0-32,-35 0-40,38 0 64,-1 0-32,5 0-8,-1 0 32,-41 0-56,42 0 24,4 0-16,-3 0 8,1 0 32,-44 0-48,42 0 48,-1 0-8,-1 0-16,-1 0-64,-39 0 40,40 0 0,-3 0 0,1 0-8,1 0 32,-39 0-24,38 0 8,1 0 8,1 3-8,-5-1 8,-35-2-16,38 0 16,-3 0 32,0 0 48,3 0-16,-38 0-80,33 2 80,2 0-16,1 0-40,-1 0 8,-35-2-32,34 2 32,-3 0-32,0-2 40,0 2 8,-31-2-48,31 2 16,1-2-8,-1 2-32,0 0-24,-31-2 48,33 5 16,0-1-16,1-2 24,-1 0 40,-33-2-64,35 2-16,3 0 0,-3 0 32,1 2 0,-36-4-16,35 2-32,-2 0 32,1 1 0,-3-3-88,-31 0 88,33 2 0,2-2 0,-1 0 32,1 0-8,-35 0-24,33 2 64,3-2-56,-3 0 16,0 0-8,-33 0-16,36 0 16,-1 0 40,-2 0 0,1-4 32,-34 4-88,33 0 40,2 0-8,1 0 0,1 0 0,-37 0-32,40 0 16,1 0 24,1 0-40,-3 0-16,-39 0 16,42 0 40,-3 0-56,-1 0 8,1 2 72,-39-2-64,38 0-16,-1 0 56,3 2 0,-3-2-80,-37 0 40,38 2 40,1 0-32,-1 0 8,-1-2 0,-37 0-16,40 2-40,-3-2 0,3 0-24,-1 2 40,-39-2 24,38 0 0,1 0 0,-1 0 8,-1 0 8,-37 0-16,35 2 24,3-2 0,-1 0 8,-1 2 0,-36-2-32,35 0 16,-2 0 24,1 0-40,1 0-16,-35 0 16,33 0 64,0 0-72,3 0-8,-1 0 16,-35 0 0,36 0-48,1 0 56,-2 0 8,1 0-32,-36 0 16,31 0 0,0 0 0,0 0 16,1 0 24,-32 0-40,29 0-16,0 0-24,0 0 32,0 0-8,-29 0 16,31 0 24,-2 0-32,3 0-8,-3 0-8,-29 0 24,29 0 0,-2 0 24,0 0-104,0 0 112,-27 0-32,25 0 0,2 0-32,-2-4 72,0 4-88,-25 0 48,25 0 8,2 0-16,-2 0 8,2 0 0,-27 0 0,25 0 0,0 0 40,0 0-56,0 0 80,-25 0-64,25 0-40,-2-4 16,2 4 8,0 0-48,-25 0 64,22 0-8,1 0-8,0 0 8,-2 0 8,-21 0 0,19 2 32,-1-2-32,1 2 32,2-2-24,-21 0-8,17 0 0,3 0 80,-1 0-80,-2 0-24,-17 0 24,18 0 0,-1 0-64,0 0 32,-1-4-32,-16 4 64,7 0-8,18 0 8,-7 0 8,-1-4 56,-17 4-64,17 0 0,1 0 0,1 0 0,2 0-8,-21 0 8,23 0-24,0 0 24,-1 0 8,1 0 32,-23 0-40,23 0 16,2 0-8,0 0-16,0 0 8,-25 0 0,25 0 0,0 0-64,2 0 24,0 0 24,-27 0 16,25 0 0,0 0 80,-4 0-32,0 0-56,-21 0 8,20 0 32,-1 0-16,0 0-16,-2 0 64,-17 0-64,6-4 40,15-1 32,-15 5-80,0 0 48,-6 0-40,17 0-104,-13 0 168,0-4-80,-4 4 16,4 0 144,-4 0-160,0-4 8,0 4-32,0 0 40,0 0-120,0-4-168,0 4-448,-4-4-673,4 4 1409,-6-4-2208,-11-1-1457,-2-11-376,-3-1-2496,22 17 6537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0:59.30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 69 5465,'0'0'0,"0"0"0,-2-19 432,-5 13 72,1-17 16,0 6-16,0 17-32,4 0-40,2 0 0,0 0-32,0 0-400,0 0 377,4 0-33,2-4-40,15 4 40,-21 0-344,6 0 368,19 0 40,-4 0 32,2 0-8,-23 0-432,27 0 424,2 0-48,6 2-56,5 0-80,-40-2-240,41 4 232,3 1-24,0-1-31,-1 0-25,-43-4-152,46 6 96,-2-4-80,2 2 32,-1-2 0,-45-2-48,46 5 16,0-1 64,0-2-24,-3 0-16,-43-2-40,44 2 80,-2 0-32,-3 0 0,-1 0-16,-38-2-32,37 0 56,-4 0 8,-1 0-16,-3 0 32,-29 0-80,27 0 96,-4 0-16,-1 0-24,-3 0-16,-19 0-40,17-4 24,-11 4 8,13 0-8,-15 0-8,-4 0-16,17 0 40,-11 0-144,0 0-168,-6 0 272,4 2-696,0 2-457,-4 3-647,0-1-585,0-6 2385,0 4-6273,0-4 6273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1:02.64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1 240 4961,'0'0'0,"0"-17"240,0 17-240,0-6 240,0-13 0,0 13 32,4 6-24,-4 0-32,0-4 16,4 4-24,-4 0 40,0 0-248,0 0 272,4 0 16,0 0 16,1 0-32,-5 0-272,4 2 240,0 0-8,2 0-48,11 0-16,-17-2-168,4 2 96,2 1-16,13-1-16,-13 4 17,-6-6-81,21 2 104,-15 2 24,19-2 48,-6-2 24,-19 0-200,19 0 248,1 0 8,3 0 0,2 0 8,-25 0-264,27 0 232,2 0-8,-2 0 8,3 0-56,-30 0-176,29 0 168,0 0 8,2 0 16,0 0-48,-31 0-144,31 0 152,3 0-24,-1 0-56,2 0 16,-35 0-88,38 0 80,-1 0-16,3 0 16,-1 0-48,-39 0-32,42 0 48,-1 0 16,1 0-32,0 0 32,-42 0-64,41 0 96,-1-4-48,-1 0 40,1 4-16,-40 0-72,37 0 40,-1 0 24,-3 0-16,-2 0 0,-31 0-48,31 0 48,-2 0-7,-4 0 15,0 0 0,-25 0-56,23 0 48,-4 0 24,0 0-24,-1 2 48,-18-2-96,19 0 64,0 2-16,0 0 16,-1 0-64,-18-2 0,21 6 0,2-3 32,0-1-16,6 0 0,-29-2-16,31 2 24,0 2-16,3-2 24,-3 2 0,-31-4-32,33 2 80,0 0-72,3 0-8,-1-2 24,-35 0-24,36 2-32,-1-2 40,2 3-8,1-3 0,-38 0 0,39 0 32,-1 0-8,-1 0 40,1 0-24,-38 0-40,37 0 16,1 0 32,-3 0-48,0 0 24,-35 0-24,34 0 8,-1-5-8,-2 5 56,2 0-32,-33 0-24,32 0 88,-1 0-32,-2 0 0,2 0 8,-31 0-64,29 0 32,2 0 80,-1 0-88,-1 0 48,-29 0-72,27 0 32,0 0-32,0 0 48,2 0-16,-29 0-32,31 0 8,-2 0 32,2 0-32,1-4-40,-32 4 32,33 0 0,0 0-16,1 0 16,-1 0 24,-33 0-24,31 0 16,0 0-32,-2 0 40,3-4-32,-32 4 8,31 0 32,0 0-48,-2-4 16,0 4 16,-29 0-16,29 0-24,3 0 24,-3 0-24,-2 0 24,-27 0 0,29 0 16,-2 0-16,0 0-16,2-4-8,-29 4 24,29 0-8,0 0-32,-2 0 24,2 0 16,-29 0 0,30 0-8,-1 0 40,4 0-32,-2-4-24,-31 4 24,33 0-24,-1-5 24,-1 5-8,0-4 8,-31 4 0,31 0 8,3-4-24,-3 4 24,-2 0-8,-29 0 0,31 0 24,-2 0 16,0-4-24,0 0 24,-29 4-40,30 0 16,-1 0 24,0 0 16,0 0 24,-29 0-80,31 0 112,-2 0 32,2 0 8,-1 0-56,-30 0-96,29 0 104,-2 0-56,4 0 8,-4 0-32,-27 0-24,31-4 8,0 4 64,1 0-40,1 0 40,-33 0-72,35-5 80,-1 1-56,-3 4 24,2 0-40,-33 0-8,33 0 16,1-4-8,1 0-8,-2 4 32,-33 0-32,36-4 16,-5 4 8,0 0-16,-2-4-8,-29 4 0,29 0 16,2 0-16,-1 0 0,-1-5 8,-29 5-8,31 0 0,2 0 8,1-4 16,-1 4-24,-33 0 0,35-4 16,-4 0-8,3 0-32,-1 0 40,-33 4-16,33-4 0,1 4 0,-1-5 24,0 1-40,-33 4 16,38-4 0,-1 0-32,5 0 0,-3 0 32,-39 4 0,40-5-24,-1 1 24,1 0 24,-3 0-64,-37 4 40,40 0 0,-3-4 0,3 4 16,-3-4-8,-37 4-8,40 0 24,-5-5-32,0 5 8,1 0 8,-36 0-8,33 0 8,0-4-8,-2 4-16,1 0-32,-32 0 48,31 0-24,0 0 24,0 0 24,3 0 24,-34 0-48,33 0 8,0 0 16,0 0 0,1 2-40,-34-2 16,37 0 0,-2 0-8,3 0-16,1 0 24,-39 0 0,38 0 0,1 0-8,1 0-32,4 0 40,-44 0 0,43 0-24,3 0 24,0 0 24,0 0-24,-46 0 0,45 0 24,-3 0 0,0 0-48,-1 0 24,-41 0 0,40-4-24,1 4 48,-3 0-8,1-4 0,-39 4-16,38-4 16,-1 4-32,-1 0 56,1-4-40,-37 4 0,35 0 0,5-4-24,-3 4 0,3 0 16,-40 0 8,39 0 0,3 0 0,2-5-16,-1 1 16,-43 4 0,46 0 16,2 0-8,-2 0 0,0 0-24,-46 0 16,43 2-40,1 5 56,4-5-8,2 0 24,-50-2-32,52 2 88,-2-2-104,0 0 40,-3 0 8,-47 0-32,46 0-32,-2 0 48,-7 0 0,1 0-48,-38 0 32,35 0 24,-2 0-16,1 0-8,-3 0 16,-31 0-16,29 0 0,0 0 0,-2 2 0,2 0 0,-29-2 0,27 2 0,2-2 8,5 0-8,-3 0 0,-31 0 0,31 0 40,2 0-56,1 0 40,-1 0-8,-33 0-16,33 0-16,1 0 8,-1 0-8,-2 0 8,-31 0 8,31 0-16,0 0 40,1 0-24,1 0 48,-33 0-48,29 0 16,0 0 16,0-4-8,-2 4-72,5-4 40,-32 4 8,29 0-16,-2-4 16,4 4 0,-31 0 0,29 0 24,0-5-24,2 1 0,1 0 16,-1 0-8,-31 4-8,29 0 0,0-4 8,2 0-16,-2-1-16,-29 5 24,32 0 24,-1-4-24,-2 4 8,4-4 8,-33 4-16,33 0-48,1-4 48,1 4-24,0-4 24,-35 4 0,34 0 16,1-4 8,0 4-24,1 0-16,-36 0 16,35 0-24,-2 0-8,3 0 32,-3-5-40,-33 5 40,35 0 24,3 0-48,-3 0 24,3-4 16,-38 4-16,37 0 8,1-4 16,-1 0-8,-2 4 8,-35 0-24,36-4-24,-1 4 48,-2 0-40,3 0 16,-36 0 0,33 0 16,2 0-32,-1 0 16,1 0-32,-35 0 32,38 0-16,-3 0 16,0 0-24,-4 0 16,-31 0 8,30 0-24,-3 4 16,2 2 40,0-2-64,-29-4 32,31 5 16,0-3-32,-2 0-8,1 0 56,-30-2-32,29 0-8,0 0 8,0 2 16,-2 0-16,-27-2 0,27 2-8,0-2 8,-2 2-32,2-2 40,-27 0-8,27 2 0,-4 0 16,4 0-32,-2 0 32,-25-2-16,25 3 0,0-3-48,-2 0 72,2 0-64,-25 0 40,23 0 40,2 0 0,0 0 8,2 0-24,-27 0-24,25 2-24,0-2 48,0 2-48,-1-2 40,-24 0-16,25 0 32,0 2-56,-2-2 24,2 0 0,-25 0 0,25 0-8,0 2 8,2-2-16,0 0 16,-27 0 0,27 2 0,0 0 16,-2 0-8,0-2 16,-25 0-24,27 0 24,2 2-24,3-2 48,-1 2-64,-31-2 16,33 0 0,-2 0-8,3 0-24,-3 0 32,-31 0 0,31 0-24,0 0 8,3 0 16,1-4 0,-35 4 0,35-4-32,1 4 56,-1-4-24,-2 4 8,-33 0-8,36 0 0,-3 0-24,0 0-24,0-4 40,-33 4 8,32 0-8,-3 0 24,0 0 24,0 0-40,-29 0 0,27 0 32,4 0-56,-2 0 48,3 0-32,-32 0 8,29 0-16,0 0 32,0 0-64,-2 2 72,-27-2-24,29 2 48,2 0-48,-2 0 24,3 2-48,-32-4 24,27 8-40,0 1 32,0-1-32,0 0 40,-27-8 0,31 5-8,2-1-16,1 2 24,-1-4-56,-33-2 56,35 6 8,-1-4-32,-3-2 64,-2 2-32,-29-2-8,27 0 0,0 0 0,-2 2-32,0 1 40,-25-3-8,25 0 16,0 2-16,-2 0-24,0 0 48,-23-2-24,20 2-40,3 2 40,0 0-8,-2 0-64,-21-4 72,23 2-24,-4 5-64,-1-3 72,1 0 16,-19-4 0,17 6-32,1-2 56,1 3-40,0-3 0,-19-4 16,19 4 0,-1 0-24,3-2 8,0 2 8,-21-4 8,23 7 24,-2-3-24,-1 0 24,1 0 16,-21-4-40,23 2-32,-2 0 80,2-2-88,-5 0 24,-18 0 16,21 0 16,-2 0-48,0 0 48,2 0 0,-21 0-16,18 0 24,1 2 16,0-2-16,-1 0-64,-18 0 40,19 0-24,-2 0 40,4 0-16,-3 0 8,-18 0-8,19 0-8,0 0-16,2 0-32,-1 0 40,-20 0 16,21 0 0,2 0 16,0 0-16,0 0 0,-23 0 0,25 0-16,-2 0-16,2 0 32,2 0 8,-27 0-8,29 0 16,0 0-32,2 0 8,-2 2-8,-29-2 16,29 0-8,0 0 0,1 3 8,1-3-40,-31 0 40,31 0-8,0 0-8,-2 0 32,3 2-8,-32-2-8,33 0 24,0 0-32,2 2-8,-1-2-24,-34 0 40,33 2-24,0 0 24,-1 0-16,1-2 32,-33 0-16,31 0 0,-2 0-48,2 0 0,-2 2 24,-29-2 24,30 2-56,1-2 56,2 0 0,-2 0 16,-31 0-16,34 0 8,1 0-8,-2 2 24,5 0-72,-38-2 48,39 2-8,1 0-16,-1 0 0,-3 5 40,-36-7-16,35 8-48,0 9 0,3-13-16,3 0 8,-41-4 56,44 2 0,4 0 0,0-2 64,0 0-32,-48 0-32,47 2 96,-1-2-8,2 0-8,0 0 16,-48 0-96,46-6 80,2 0-24,-1 0-24,-1 1-32,-46 5 0,46-4 16,-2-2-16,-1 2-40,-1 0 16,-42 4 24,39-5-8,1 1 8,2 0 48,1 0-72,-43 4 24,42-4-40,-1 0 24,5 4-32,0 0 80,-46 0-32,46-4 16,-3 4 16,1-5-48,-2 5 16,-42 0 0,41 0-8,1 0 0,4 0 40,-3 0-48,-43 0 16,46-4-8,0 4 0,-5 0-40,-1 0 56,-40 0-8,40 0 0,-5 0-8,-2 0-16,5 0 48,-38 0-24,33 0 0,0 0 32,3 0-8,-7 0-32,-29 0 8,31 0 8,0 0-32,-2-4 40,0 4-32,-29 0 16,32 0-32,-5 0 0,0 0-8,2 0 8,-29 0 32,25 0-32,2 2 40,0 0-16,0 4 8,-27-6 0,27 5 0,-2-3-16,-2 0 16,2 0 16,-25-2-16,20 4 8,3 0-16,0 2 16,-2-1-16,-21-5 8,25 4 0,-4 0 8,2 0 8,0-2-32,-23-2 16,20 2-8,3 0 16,2 0-8,0 0 24,-25-2-24,25 3-32,2-1-24,0 0 56,0 2 8,-27-4-8,27 0 48,2 2-8,-1-2-24,-6 2-8,-22-2-8,23 2 16,-2-2-56,0 0 24,0 0 32,-21 0-16,25 0-8,0 0 8,0 0 48,0 0-104,-25 0 56,24-4 16,1 4 8,-2-4-32,4 4 8,0 0 24,-27 0-24,25 0-16,0 0-16,-2 0 80,-4-4-64,-19 4 16,21 0-24,-5-5 24,1 5-16,0 0-24,-17 0 40,6 0 16,15-4 24,-15 4-104,0 0 32,-6 0 32,6-4-120,1 4-104,-3-4-72,0 0-136,-4 4 432,0-4-592,0-1-80,0 1-177,-2 0-271,2 4 1120,-6-6-1408,-11 0-369,11-1-415,-17-11 424,23 18 1768,-23-7-4113,23 7 4113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0:26.758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194 194 3872,'0'0'0,"-8"0"104,8 0-104,-21 0 0,4 0 0,9 2 0,0-2 8,8 0-8,-9 0 0,1 0 16,0 0 0,0 0 8,8 0-24,-17 0 72,13 0 136,-5 0 153,1 0 167,8 0-528,-8 0 672,-1 0 40,3 0-56,0 0-96,6 0-560,-6 2 424,-1-2-136,1 2-80,2-2-96,4 0-112,-4 0 72,2 2-40,0 0 32,2-2-8,0 0-56,0 0 112,0 0-24,0 0-80,0 0 97,0 0-418,4 0 642,0 0-257,-4 0-32,4-4 48,-4 4-88,4 0 144,-4 0 56,5 0 80,-1 0-64,-4 0-216,4 0 192,2 0-48,0-4 32,1 4 0,-7 0-176,6-4 192,10 4 8,-9 0-40,11 0-16,-18 0-144,7 0 120,18 0-8,-7 0-48,3 0 32,-21 0-96,23 0 80,2 0 8,0 0 16,4 0-64,-29 0-40,31-4 40,3 4-32,1 0-24,2 0 64,-37 0-48,40 0 48,4-4 24,3 4 40,3-5-24,-50 5-88,52 0 112,2-4 8,1 0 0,-1 4-8,-54 0-112,52-4 128,2 4 0,-2 0 40,0-4 0,-52 4-168,50 0 193,-2 0-17,-3-4 40,-1 4 16,-44 0-232,39 0 272,-1 0-24,-3 0 8,-1 2 64,-34-2-320,33 0 232,-2 2 40,-2 0-56,0-2-24,-29 0-192,27 4 160,0-2-80,-2 0 64,0 0-144,-25-2 0,27 0 80,0 2 0,3 0-24,-1-2-8,-29 0-48,29 0 40,4 0-40,0 0-24,5 0-16,-38 0 40,37 0-32,1 0 56,3 0-16,1 0 64,-42 0-72,42-4 16,3 4-8,-3 0 24,2 0-88,-44 0 56,43 0 32,-1 0-40,4 0 0,-5 0 40,-41 0-32,44 0-24,-5 0 72,3 0 8,-5 0 16,-37 0-72,38 0 176,-3 0 40,1 0 24,-1-4 24,-35 4-264,37 0 217,1-4 15,-1 4-48,3-4 48,-40 4-232,41-4 200,-1-1-56,0 1 16,-1 0-56,-39 4-104,38-4 64,1 0 88,-2 4-32,3-4 0,-40 4-120,37-5 120,3 5-56,-3 0 32,1-4 16,-38 4-112,35-4 112,1 0-32,-1 4 32,0 0-16,-35 0-96,34 0-32,-1 0 168,-2 0-88,2 0 40,-33 0-88,34 0 224,1 0-144,0 0 24,3 0-80,-38 0-24,37-4 32,3 0 56,3 0-48,3-1 80,-46 5-120,46-4 48,4 0 8,2 0 48,4-2-64,-56 6-40,58-7 120,3 3-80,-3-2-24,0 2 8,-58 4-24,54-6 24,0 1 16,0 1 32,-2 0 48,-52 4-120,52 0 56,0 0 48,3-4-40,-3 0 64,-52 4-128,49 0 81,1-4-17,-2-1-24,0 5 96,-48 0-136,48-4 136,-2 0-40,-1 4 32,-1-4-184,-44 4 56,44 0-32,0 0 64,-1-4 64,1 4-72,-44 0-24,44-4 56,1 0-32,1 4-24,4 0-8,-50 0 8,52 0 40,-2 0-56,0 0-8,-2 0 8,-48 0 16,46 0-72,-1 0 120,3 0-96,-2 0 64,-46 0-16,46 0 40,2 2-64,-3-2 80,1 2 8,-46-2-64,48 2-8,-2 0 48,2-2-56,-3 0-40,-45 0 56,48 0 40,0 2-80,2-2 120,0 2-88,-50-2 8,52 0-32,-2 0 64,0 0-64,-2 0 64,-48 0-32,47 0 64,5 0-128,-2 0 64,2 0 56,-52 0-56,52 0-128,-2 0 224,0 0-136,0 0 0,-50 0 40,50 0 152,2 0-144,-2 0 96,2 0-80,-52 0-24,52 2 0,0 0-56,-2 2 136,2-2 24,-52-2-104,50 2 24,2 3 72,0-3-208,-2 0 72,-50-2 40,52 2-40,0 0 24,0 0 32,-2 0-16,-50-2 0,48 2 40,-3 0-40,-1 0 40,-2 0 56,-42-2-96,41 3-120,1 1 160,-3-2-8,3 0-48,-42-2 16,39 2 152,-3 0-112,-1 2-24,-2-2 8,-33-2-24,34 2 16,-1-2-32,0 2-8,3-2-16,-36 0 40,37 0 8,1 2-8,1-2 72,1 3-16,-40-3-56,39 2 32,1 0 8,1 0-72,-1 0 48,-40-2-16,39 2-248,-1 0 248,1 0 8,1-2 80,-40 0-88,41 0 224,-1 0-200,0 0-8,-1 2-128,-39-2 112,40 0 16,-3 0-32,3 0 48,-3-4 24,-4 0-32,-33 4-24,36 0 32,-3-4-24,0 0-160,-33 4 152,33-5 0,1 5 32,1-4-24,0 4 136,-1 0-160,-34 0 16,33 0-24,0 0 64,-1-4-56,-32 4 16,31 0 16,2-4-16,-4 4-96,4-4 80,1 4-40,-34 0 56,33 0 24,0 0-32,1 0 48,-3-4 0,-31 4-40,31 0 16,2 0 40,-4 0-88,1 0 48,-30 0-16,29-5-80,-2 5 104,0-4 8,-2 4-8,-25 0-24,20 0-56,3 0 16,0 0 120,2 0-120,-25 0 40,27 0 72,-2 0-72,0 0-112,2 0 40,-27 0 72,25 0 40,2 0-64,0 0 104,2 0 8,-29 0-88,27 0 24,0-4-48,3 4 64,-3 0-24,-27 0-16,27 0 16,2 0 64,0 0-136,2 0 16,-31 0 40,29 0-40,0-4 24,5 4 16,-3 0 96,-31 0-96,31 0 0,-2-4-96,0 4 80,-2 0-8,-27 0 24,27 0-16,3 0 144,-5 0-32,2 0-296,-27 0 200,25 0 56,-1 0-56,1 0-56,0 2 168,-25-2-112,27 0-24,-2 2 40,2 0 8,1 0 16,-28-2-40,24 2-56,6 0 32,-1-2 40,0 0 24,-29 0-40,29 0 56,2 0-128,-2 0 32,0 0 56,-29 0-16,30 2-56,-3-2 192,2 2-64,2-2-240,-31 0 168,29 0 152,2 0-136,-2 3-16,0-1 144,-29-2-144,30 2-16,-1 0-32,2-2 24,0 0 24,-31 0 0,31 2-16,-2-2 32,-1 2 8,-1-2-8,-27 0-16,29 0-40,0 2 96,2 0-40,-2 0 56,-29-2-72,31 2 80,3-2-48,1 2-80,0 0 48,-35-2 0,36 2-8,-1 1-40,-2-1 40,1-2-48,-34 0 56,31 4 24,0-2 8,0 2 8,0-2-72,-31-2 32,32 2-56,-1 2 48,0-2-8,-2 1 96,-29-3-80,31 0 0,-1 0 16,-3 0 56,0 2-128,-27-2 56,27 2 24,0-2-48,-2 0 24,0 0 88,-25 0-88,23 2 8,1-2 8,4 0-88,-1 0 16,-27 0 56,29 0-16,2 0 16,-2 0 72,0 0-56,-29 0-16,29 0 144,2 0-64,3 0-32,-1 0-32,-33 0-16,35 0-104,-1 0 48,-1 0 0,-4 0 72,-29 0-16,33 0-16,1 0 40,-3 2-32,4 2 64,-35-4-56,36 4-32,-3-2-40,2 0 64,-1 0-152,-34-2 160,29 2 32,0 1-80,0-1 48,0 0 72,-29-2-72,29 2 32,-2-2 8,-2 0 32,2 0-48,-27 0-24,23 0 16,2 0 32,0 0-64,0 0-144,-25 0 160,25 0 16,0 0-16,0-4-16,2-1 160,-27 5-144,29 0 0,2-4-40,0 4 40,3-4 0,-34 4 0,33 0 8,0 0 8,1 0-40,1 0 24,-35 0 0,35 0-32,-1 0 72,1 0-64,-2 0 8,-33 0 16,36 4-16,-3-2 16,2 3 48,-1-3-8,-34-2-40,29 0 32,0 2-64,-2-2 16,0 2-8,-27-2 24,27 2-32,-2 0 72,0 0-64,0 0-16,-25-2 40,27 2 0,0-2-32,0 0 48,0 0 24,-27 0-40,25 0 200,2 0-160,-4 0 48,4 0-56,-27 0-32,25 0 0,-2 0-32,2 0-8,0 0-32,-25 0 72,23 0-216,-1 0 248,3 2-80,0-2 40,-25 0 8,25 0 8,0 2-16,0-2 16,0 0 48,-25 0-56,23 0-24,2 0 24,0 0 40,0 0-80,-25 0 40,25 0 24,0 0-32,0 0-40,0 0 48,-25 0 0,25 0 16,0 0-16,0 0-24,0 0-40,-25 0 64,29 0-56,-2 2-8,2 1 48,2-1 72,-31-2-56,29 4 0,0-2-56,1 0 96,3 4-80,-33-6 40,33 2 40,0 4 56,3-3-96,-3-1 64,-33-2-64,35 4 0,3-2-48,-3 0 48,7 0-40,-42-2 40,39 2-16,1-2 16,1 2-24,-1-2-32,-40 0 56,35 2 0,1 0 0,-3-2 24,-2 0 64,-31 0-88,29 0-16,-2 0 32,0 0-16,-2 0 24,-25 0-24,25 0 16,0-4 16,-2 4-32,0 0-216,-23 0 216,23 0-40,-2 0-16,2 0 40,0 0 112,-23 0-96,22 0 32,5 0-80,1 0 40,1 2-40,-29-2 48,29 4-8,-2-1 32,4-1-96,-2 0 48,-29-2 24,29 2-56,2 0 16,1 0 104,1-2-64,-33 0 0,31 2-8,2 0-24,1-2-8,-1 0 40,-33 0 0,31 0 16,-2 2-32,3-2-16,-3 2 64,-29-2-32,31 0-16,2 2 48,-2 0-24,1 0-8,-32-2 0,33 7 48,2-3-80,3-2 120,3 0-120,-41-2 32,40 2-40,-1 0 40,3 4-40,-3 1 40,-39-7 0,44 8 8,4-2-16,0 1-48,6-1 64,-54-6-8,54 6-56,2 0 72,0-2 40,0-2-112,-56-2 56,57 5 208,-1-1-232,-2-2 40,0 0-16,-54-2 0,52 2-16,-2 0 56,-2 0-112,-2-2 64,-46 0 8,43 0-200,-5 0 184,1 0 48,-1 0-48,-38 0 16,35 0 32,-2 0-64,3 0 32,-3 0 40,-33 0-40,33 0-24,0 0 8,-5 0-40,1-4 16,-29 4 40,29 0 72,-2-4-48,4 4 120,-4 0-64,-27 0-80,27 0-16,2 0 8,2 0-80,-1 0 64,-30 0 24,31 0-104,0 2 80,-4 0 40,4-2-16,-31 0 0,31 2-16,1 0 16,-1 0 0,0 0 128,-31-2-128,29 7 64,2-7 40,-2 2-160,3 0-216,-32-2 272,33 2-56,-2-2-80,2 2 160,-1-2 48,-32 0-72,31 2-56,2 0 88,-2-2-48,3 2-56,-1 0 144,-33-2-72,31 2-40,0 0 48,-2 3-8,3-3 32,-32-2-32,31 0 72,-2 0-104,2 2 104,-2 0-56,-29-2-16,27 2-72,2 0 96,1-2-80,-1 0 32,-29 0 24,29 0 24,-2 0-48,0 0 64,2 0-40,-29 0 0,27 0 0,-2-4 0,2 4-40,-4 0 56,-23 0-16,25 0 8,-2 0 40,2-6 32,0-1-176,-25 7 96,27-4-40,0 4-8,0 0 40,-2 0 88,-25 0-80,27-4 16,2 4-16,-2-4-40,2 4 48,-29 0-8,29 0 32,0 0-64,-1 0 64,-1 0 40,-27 0-72,27 0-56,-2 2 208,0-2-208,-3 2 56,-22-2 0,25 4 40,0 0-280,0 0 288,0-1-248,-25-3 200,25 2-16,0 2 104,0-2-88,0-2 16,-25 0-16,27 2 8,-2-2 8,-2 2-40,-2 2 24,-21-4 0,23 0-16,-5 2 32,5-2-16,-2 0-48,-21 0 48,23 0-8,-2 0-40,-3 0 40,1-4 72,-19 4-64,17 0 0,2-4 112,-3 0-112,3 4-40,-19 0 40,17-4 40,1 4-120,-1-5 136,0-1 0,-17 6-56,16 0 16,1-6 8,0 6-64,-1-4-72,-16 4 112,17-4-16,-11 0 0,17-3 8,-6 3 88,-17 4-80,6-4-56,19 0 72,-19 0-48,17 4 8,-23 0 24,6 0 16,15 0-32,-15-5 32,15 5-72,-21 0 56,6-4 80,13 4-48,-13-4-272,13 4 256,-19 0-16,6 0-168,13 0 144,-13 0 184,11 0-160,-17 0 0,4 0-64,2 0-24,0 0 24,13 0-48,-19 0 112,4 0 80,3 0-88,9 0 8,-16-4 0,0 4 0,6 0-144,-1 0-72,-1 0-16,0 0 16,-4 0 216,0 0-273,4-4 17,-4 4-24,0 0-144,0 0 424,0 0-496,0 0-168,-4 0-176,-2 0-312,6 0 1152,-21-4-1433,2 4-287,-4 0-521,-10 0-727,33 0 2968,-42-4-3105,-12-1-2688,54 5 5793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1:06.53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3 215 4921,'0'0'0,"0"0"232,0-6 104,0 0 64,0 6-400,0-7 464,0 7 8,0 0 48,-2 0 64,2 0-584,0 0 640,0-4 64,0 4 1,0 0 7,0 0-712,0 0 704,0 0-8,0 0-64,0 2-96,0-2-536,0 2 448,0 0-31,4 3-97,0 1 8,-4-6-328,6 6 296,1 0-112,9-2 56,-12 3-96,-4-7-144,19 6 144,-13 0 8,15 0 0,-4-3-8,-17-3-144,19 6 160,-1-2-24,5-2-24,2 2 0,-25-4-112,25 2 136,2-2-32,2 2 24,0-2 0,-29 0-128,27 0 104,3 0 16,-3 0 16,0 2-32,-27-2-104,29 0 136,2 3-56,2-3-8,1 0-24,-34 0-48,35 0 72,0 0-24,3 0 0,1 2 24,-39-2-72,40 2 24,1 0 48,3 2-16,0 0-56,-44-4 0,45 6 0,1 1-8,0-1 16,0 10 8,-46-16-16,46 3 32,1 3-40,-1 0 16,2 0 16,-48-6-24,48 6-24,0 1 64,0-1-56,-5-2 8,-43-4 8,44 4 8,0 0 40,-3-1-24,3-1 0,-44-2-24,44 2-8,-5 0-8,-4 0 32,-1 0-8,-34-2-8,33 2 113,-2 0-113,-2 0 0,0-2 0,-29 0 0,23 0-65,2 2 89,-2 0 25,0 0-33,-23-2-16,25 5 8,-2-3 8,2 2-56,-2 0 56,-23-4-16,25 2-24,0 4 24,0-2 8,2-1-8,-27-3 0,29 6 24,-2-4-48,0 0-1,-2 0 1,-25-2 24,27 0-32,0 2 40,0 0-56,0 0 64,-27-2-16,29 2 24,0 0-16,0 3 65,3-3-73,-32-2 0,27 0 24,2 0-48,0 0 48,0 0 0,-29 0-24,27 0 16,0 0-16,-2 0-24,0 0-16,-25 0 40,25 0 0,0 0 64,-2 0-64,0 0 72,-23 0-72,23-5 0,-3 5-40,1-4 80,0 0-64,-21 4 24,21 0 8,0 0 8,2 0-32,-3 0 16,-20 0 0,19 0 40,0 0-16,-3 0-24,1 0 24,-17 0-24,6 0-16,17 0-8,-17 0 24,13 0-8,-19 0 8,6 0-16,15 0 40,-15 0-24,17 0 40,-23 0-40,7 0 16,13 0-16,-13 0 24,11 0-24,-18 0 0,7 0-16,13-4 16,-13 4 0,13 0 16,-20 0-16,7-4 0,13 4 32,-3-4-8,2 0-8,-19 4-16,16 0-16,3-7-16,0 3 8,-2 0-16,-17 4 40,16-4-24,1 0 0,-1-1 8,1 1 8,-17 4 8,19-6 0,0 2 88,-1 0-80,1 0 32,-19 4-40,21-5 0,0 1 8,1 0-56,1 0 24,-23 4 24,23-4-40,2 0-32,0-1 112,0 1-40,-25 4 0,27-4 48,2 0-72,-2 0 24,0-2-48,-27 6 48,27-5-40,0 5 56,1-4-32,1 0 8,-29 4 8,27-4-16,0 0-40,-2 0-17,0 4 1,-25 0 72,27-5-136,-2 5 64,2-4-8,-2 4 32,-25 0 48,25 0-24,-2 0 0,2 0 24,-5 0 0,-20 0 0,23 0-24,0-4 24,-2 4 8,0 0-16,-21 0 8,18 0 0,5 0-16,-2 0 8,4 0-16,-25 0 24,29 0-24,-2 2 24,4-2-64,1 0 80,-32 0-16,31 0-24,4 0-24,-2 0 8,3 0-16,-36 0 56,35 0-48,-2 2 24,3-2 16,-3 2-32,-33-2 40,33 2-8,1 1 8,-3-1-40,-2 0 24,-29-2 16,27 2-40,-2 0 16,0 0 64,0 0 0,-25-2-40,23 2 16,2 0-16,-4 0 24,1-2-64,-22 0 40,21 0 0,-2 2-16,2-2-8,0 0 32,-21 0-8,20 0 0,1 2 32,2 1-48,-2-1 24,-21-2-8,23 0-8,-2 2-8,-1-2 40,3 0-16,-23 0-8,21 0 16,2 0-40,0 0 24,0 2 0,-23-2 0,25 2 0,-2 0 32,-1 0-40,1-2 8,-23 0 0,21 0 0,2 0-16,-4 2 40,-1 0-8,-18-2-16,17 0 8,-11 0-16,15 0 8,-15 0-16,-6 0 16,19 0 16,-13 0 8,11 0-72,-11 0 48,-6 0 0,17 0 0,-11 0 24,13 0 8,-13 2-16,-6-2-16,23 0-24,-17 0 0,19 0 32,-19 0-16,-6 0 8,27 0 24,-8 0-48,0 0 8,2 0 8,-21 0 8,21 0-48,3 0 48,-3 0-24,2 0 24,-23 0 0,23 0-8,0 0 8,0 0 8,-2 0 8,-21 0-16,20 0 0,1-4-24,0 4 48,-2 0-24,-19 0 0,18 0 24,1 0-24,0 0 0,0 0-64,-19 0 64,18 0-8,1 0-16,-2 0-16,4 0 40,-21 0 0,20 0-32,3 0 24,0 0-32,0 0 56,-23 0-16,23 0 8,4 0 8,-2 2 40,2 0-96,-27-2 40,25 0 0,2 0 16,0 0-48,-2 0 16,-25 0 16,25 0 16,-2 0-32,0 0 16,-3 0-24,-20 0 24,21 0 16,0 2-40,0-2 48,-5 0 8,-16 0-32,17 0 24,0 0 24,-1 0-72,-9 0 32,-7 0-8,25 2 0,-9-2 0,1 0 24,2 0 16,-1 0-80,-18 0 40,19 0-8,0 0 8,0 0-72,-1 0 96,-18 0-24,19 0-16,-2 0 16,1 0 24,-1 0-24,-17 0 0,19 0-8,-3 0-8,1-4 40,-11 4-8,-6 0-16,21 0 8,-15 0-8,11 0 0,-11 0 0,-6 0 0,6 0 24,1 0 0,-1 0-24,0 0 40,-6 0-40,6 0 0,1 0 0,-3 0 24,0 0-48,-4 0 24,4 0 24,0-4-24,0 4-16,-4 0 16,5 0 0,-1 0 24,0 0 0,-4 0-24,4 0-16,0 0-48,-4 0 64,4 0 32,3 0-16,-3 0 48,-4 0-64,6 0 24,-2 0-48,0 0 0,3 0 0,-7 0 24,6 0-16,0 0-32,0 0 56,1 0-8,-7 0 0,16 0 24,-16 0 24,6 0-48,11 0 8,-17 0-8,4 0-24,2-4 16,1 0 0,11 0 8,-18 4 0,5-5-24,11 5 24,-12 0 24,13 0-40,-17 0 16,4 0 16,13 0-32,-13-4 32,15 0-32,-19 4 16,4-4 16,15 4 0,-13 0-24,13-4 40,-19 4-32,6-4-8,15 4-8,-15-5 40,15 1-24,-21 4 0,6-4 24,15 0-32,-15 0-8,21 4 32,-27 0-16,19 0-16,-1 0 88,3 0-56,0-4 8,-21 4-24,21 0 0,2 0-16,-2 0 16,-1 0 16,-20 0-16,23-4-16,0 4-8,0 0-24,2 0 24,-25 0 24,25 0-8,0 0 16,0 0 112,-2 0-120,-23 0 0,23 0 64,2 0-80,0 0-56,-1 0 96,-24 0-24,28 0-32,-1 0 40,4 0-16,2 0 8,-33 0 0,35 0 48,5 0-40,-1-5-16,3 5-8,-42 0 16,46 0-32,0-4 32,1 4-24,8 0 24,-55 0 0,54-4-16,6 0-8,0 0 72,3-3-32,-63 7-16,64-4 80,1-2-24,1 2 16,-1-2 0,-65 6-72,66-7 72,3 3 24,-3-2-48,5 0 24,-71 6-72,73-6 64,2-1-56,2 3 80,0-2-16,-77 6-72,79-6 56,-4-1 17,0 1-9,2 0 8,-77 6-72,77-4 48,2 0-32,-2 4-8,2-5 16,-79 5-24,77 0 48,2-4 0,4 4 16,-2 0 8,-81 0-72,83 0 40,3 0-16,1 0 32,4 0-104,-91 0 48,94 0 64,0 0 32,-1-4-56,1 4 72,-94 0-112,96-6 72,-1 6-48,-1 0-8,2-4 16,-96 4-32,93 0 40,5 0 32,-2-4 40,1-1-72,-97 5-40,98 0 48,0-4 8,0 0-56,-3 0 88,-95 4-88,94-4 48,2 0-48,-1-1 48,1 5-56,-96 0 8,98-4-32,0 0 32,-1 0-8,3-2-32,-100 6 40,98-4 40,2-1 0,0-1 8,0 2 24,-100 4-72,99-4 32,-3 0 40,0 0-24,2-1 16,-98 5-64,97-4 88,3 0-48,0 0 16,0-2-8,-100 6-48,104-5 80,-2 1-48,6 4 48,-2-4-16,-106 4-64,110-4 0,1 4 40,-1 0-56,0-4 56,-110 4-40,110 0 24,1 0-64,-3 0 16,0 0-64,-108 0 88,104 2 48,0 0-16,-4 0-32,2 2 32,-102-4-32,100 2-72,0 2 56,-3 1 8,1-1-8,-98-4 16,100 4-24,0 2-32,2-2 88,0 3-88,-102-7 56,104 6 16,2-2-8,0-2-40,-2 2-8,-104-4 40,110 4-16,-2 1-48,1-1 24,1 0 32,-110-4 8,106 2-16,2 0 8,-4 0-8,-4 0 16,-100-2 0,98 2-40,-7 0 40,-1 0 0,-7 1-8,-83-3 8,79 2 8,-6-2-16,-3 0-32,-1 2 24,-69-2 16,67 6-112,-7 11 0,-4-11 48,-4 2-72,-52-8 136,54 17-16,0-15 16,5 2 16,-3 0 32,-56-4-48,58 2 24,2 2-40,1-2 8,3 3-8,-64-5 16,69 4 0,-3 0 24,5-2-24,2 2 40,-73-4-40,69 4-8,1-2 8,3 3 8,0-3 40,-73-2-48,77 2 0,4 2-8,0-2 16,0 0-104,-81-2 96,79 4 8,2 0-8,3 3-24,-1-1 16,-83-6 8,81 4-40,0 0 16,0 0 8,-2 1-32,-79-5 48,79 2-16,-2 0 16,-4-2-48,-2 0 72,-71 0-24,73 0 16,-1-7-32,1 1 16,2-10 24,-75 16-24,71 0-32,-11-5 16,-4 5 8,-6 0-32,-50 0 40,46 0-16,2-4 8,-2 4 8,-3-4 0,-43 4 0,42-4 0,-2 0-128,-5 0 32,0-1-40,-35 5 136,29 0-232,0 0 72,-4 0-176,-2 0-81,-23 0 417,21 3-552,-4 3-160,-11 0-248,11 0-224,-17-6 1184,0 9-1417,0-3-327,0 0-536,-9 0-297,9-6 2577,-54-16-3465,25 18 297,29-2 3168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1:07.90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11 149 4793,'0'0'0,"-4"-4"240,4 4-240,-4-7 216,2 1-16,2 0-24,4 2 0,13-1 16,-11-1 56,21 0 88,-8-11 80,-19 17-416,20-4 496,3-12 8,0 11 32,2-11-48,-25 16-488,25-4 529,0-3-17,0-9-56,0 16 0,-25 0-456,25-7 376,0 3-16,2 0-72,-2 4-56,-25 0-232,27-4 208,-2 4-88,-2 0 0,2 0-64,-25 0-56,25 2 64,4 0-16,0 4-8,2-1 16,-31-5-56,33 6 56,3-4 16,1 0 16,7 0-16,-44-2-72,44 4 56,3-2 16,6 0 0,-1 0-8,-52-2-64,54 5 48,0-3-32,0 0-32,0 0 0,-54-2 16,56 2 8,-2 0 16,0 0 8,-4 0 24,-50-2-56,50 2 56,-2 0-24,-4-2 0,-1 2-8,-43-2-24,42 2 80,-1 1 8,1 3 81,-2-2-73,-40-4-96,39 4 128,-1 0 40,-1 0-8,-2 3 24,-35-7-184,38 4 152,-1 0 0,3-2-8,-1 0 32,-39-2-176,42 0 104,2 0-16,1 0-32,3 0-40,-48 0-16,48 0 0,0 0 0,-2 0-16,-1 0 40,-45 0-24,44 0 24,2 0 0,-2 0-16,-5 0 0,-39 0-8,40 0 48,-5 0-40,-2 0 48,1-4-8,-34 4-48,31 0 32,-4 0-8,0 0 0,-4 2 8,-23-2-32,25 2 0,0 0 80,0 0-16,0 0-16,-25-2-48,25 2 136,0 1-80,-1-3 24,4 0 32,-28 0-112,29 0 56,-4 0 24,2 0 0,-4 0-24,-23 0-56,20 0 48,-1-5 8,0 5-40,-3-4 32,-16 4-48,7-4 56,16 0-32,-17 4 24,10-4-32,-16 4-16,5-4-8,11 4 0,-12-5 8,3 5 8,-7 0-8,6 0 48,0 0-168,0 0-120,1 0-456,-7 0 696,6 0-1336,0 0-689,0 0-1151,-2 0-3650,-4 0 6826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1:14.01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121 302 4881,'0'0'0,"-27"-6"712,2-15-24,25 21-688,-25-6 664,0-13-160,21 15-24,0 0-96,0-3 32,-1-9 80,3 12-135,2-3-1,0 7-360,0-6 264,0 0-64,0 0 16,4-1-16,-4 7-200,5-16 216,-1 12-32,0-1-24,0 1-88,-4 4-72,6-4 88,1 0-32,-1 0-32,10 4 144,-16 0-168,5 0 16,11 0-16,-9 0 24,11 0-72,-18 0 48,6 0 16,22 0 32,-8 0 32,3 0 0,-23 0-80,27 0 104,2 0 16,0 0-8,3-4 48,-32 4-160,33 0 128,2-7 8,3-9-8,1 12 16,-39 4-144,42-7 128,2-9 0,-1 11-16,5-1-96,-48 6-16,50-6 72,2-11-40,-2 17-24,0-6 48,-50 6-56,50-4 16,0 0 8,0-2 8,0 1 16,-50 5-48,50-4 32,2 0 32,0 0 48,0 4-8,-52 0-104,52-4 233,0 4-89,0-4-8,2 4-72,-54 0-64,58 0-32,-2-5 88,0 5-24,0-4 40,-56 4-72,57 0 32,-3 0 8,2 0-16,0 0-16,-56 0-8,54 0 24,2 0 0,-2 0-24,3 0 16,-57 0-16,54 0 104,-4 0-96,2 2 0,-3 0 16,-49-2-24,50 5-56,-2-3 104,2 2 24,-2 0-8,-48-4-64,50 2 104,0 0-8,0 2-24,-2-2 0,-48-2-72,47 5 120,3-3-40,0 2-8,2-2 8,-52-2-80,48 4 8,2 2 32,-2-2 16,-2 3-80,-46-7 24,45 4 32,1 2-40,0 0-40,0 1 80,-46-7-32,46 18-24,-1-14 40,-1 13 8,2-13-64,-46-4 40,43 6-32,-1 3 24,4-1 8,-2 0 56,-44-8-56,45 7 40,-1 1 0,2-2-32,-1 0 40,-45-6-48,48 7 40,-2-1-24,2 0 24,0-2-24,-48-4-16,46 2 72,3 1 104,3-1-32,-2 0 8,-50-2-152,52 2 104,-2-2-24,0 0 0,-2 0-40,-48 0-40,50 0 104,0 0-40,0 0-32,4 0 16,-54 0-48,52 0 48,2-4-16,0 4-8,0 0 8,-54 0-32,52 0-48,2-5 32,-2 5 0,0 0-16,-52 0 32,54 0 48,1 0-40,-3 0-32,0 0 56,-52 0-32,47 0-8,-1 3 32,0-1 8,0 0 8,-46-2-40,48 4 24,1-2 0,1-2 32,-2 0 0,-48 0-56,48 0 80,0 0 16,0-4 0,2 4 24,-50 0-120,50-4 144,2 4-72,2-5-16,0 1-8,-54 4-48,56-4 0,-2 0 16,0 4 8,0 0-16,-54 0-8,52-4 0,4 4 48,1 0-80,-3 0 8,-54 0 24,54 6-136,-2 0 152,0 1 32,6-5 24,-58-2-72,58 0 152,5 0 16,1-5 113,1 1 39,-65 4-320,64-4 392,1-2-88,1-11-32,3 13-104,-69 4-168,68-4 88,1 4 0,-2 0-80,1-4 72,-68 4-80,69-4 112,2-3-72,-3 1 48,3 0-64,-71 6-24,71-6 32,-3 1 32,1-1-128,0-10 96,-69 16-32,71-5 0,3 1-8,-1 0 96,2 0-88,-75 4 0,73 0-40,-4 0 16,-1 0 8,3 6-16,-71-6 32,73 2 48,4-2-48,-2 0 48,2-6 72,-77 6-120,74-4 40,-1-2-8,-2-1-16,0 3-16,-71 4 0,66-4-16,-1 4 56,-5 0-48,3 0 48,-1 2 8,-62-2-48,64 2 16,3 0-16,-3 0-160,-64-2 160,61 0 16,-1 0 32,0 0-32,1 0 24,3 0-56,-64 0 16,63 0-64,-1 0 104,0 0 88,-1 0-168,-61 0 40,60 0 56,0 0-72,-1 2 0,-3 3 48,-56-5-32,54 6 0,-2 2 0,4-2 48,2 1-32,-58-7-16,63 4 8,3-2-32,-1 2-24,-1-4 32,-64 0 16,65 2 16,-5-2-8,3 0 56,-1 2-32,-62-2-32,62 2-32,1 0 48,1 3-64,-1-1 16,-63-4 32,58 4-40,2 2 32,-1-2-16,-3-2 8,-56-2 16,54 7 16,-2 1-120,-2 9 104,0-11 88,-50-6-88,50 6 24,4-2 96,-2 0-80,2-2-136,-54-2 96,58 5 16,-2-1-56,2-2 64,1 0-32,-59-2 8,54 2 8,2 0-8,0 0-40,-2-2 96,-54 0-56,56 0-24,3 0-32,-1 0 72,-2-4-136,-56 4 120,56 0-24,0 0 88,-2 0-104,3 0 136,-57 0-96,54 0 8,0 0-48,0-4 16,0 4 24,-54 0 0,52 0 0,-4 0 24,-2 2 16,-1 4-64,-45-6 24,50 6 16,4-1 8,0 1-16,0-4 32,-54-2-40,55 4 0,-1-2 40,2-2-40,2 0 56,-58 0-56,60 0 24,7 0 80,0 2 40,1-2-40,-68 0-104,71 2 160,2-2-56,0 0 0,1 0-24,-74 0-80,75 0 104,-2 0-40,-2-4-64,-3 0 80,-68 4-80,65 0 56,-1 0-16,1 0-120,2 0 136,-67 0-56,68 0-56,-1 0 80,1 0 112,-1-4-40,-67 4-96,71-4 200,-1 4-96,1 0 105,2 0-153,-73 0-56,73-5 8,0 5 8,1-4-16,3 0 16,-77 4-16,75 0-112,0-4 112,2 0 24,2 0-32,-79 4 8,81-7 136,-4 1-136,0 2 24,-2-2-8,-75 6-16,73-6 8,2 1-16,0-1-104,-4-10 104,-71 16 8,70 0-16,-1-5-16,-3-1 104,1 2-72,-67 4 0,65-4 0,3 0 16,-3-1-72,-1 1 72,-64 4-16,65-4 8,-3 0-32,5 0-8,-1 0 64,-66 4-32,67-4-32,-1-1 80,-5 5-8,-1 0-56,-60 0 16,58 0 0,0-4-72,3 4 88,-1 0-16,-60 0 0,60 0-16,3 0 32,-3 0-32,3 0 104,-63 0-88,62 0-16,0 0 16,-1 2-40,1 0-209,-62-2 249,60 0-24,1 0 24,1 0-16,1 0 96,-63 0-80,66 2 0,1 5-64,-1-5 40,1 0 8,-67-2 16,62 2-16,3 0 16,-1 0 40,3 0-64,-67-2 24,64 0 24,1 0-24,-1 0-40,1 0 56,-65 0-16,66 0-16,-1 0 16,-3 0-40,3 0 72,-65 0-32,62 0-16,1-4 0,-1 0 48,-4-2-24,-58 6-8,65-5 16,-1 1 40,1 0-48,1 0 8,-66 4-16,65-4 24,-3 4 8,1-4-32,-1-1 24,-62 5-24,62 0-24,1-4-8,1 4-32,3-4 40,-67 4 24,71 0 0,-3 0-96,-1 0 152,-5 2-72,-62-2 16,58 2-16,-1-2 88,-5 2-104,0-2 64,-52 0-32,47 0-136,3 0 152,0 2 24,-2 1-32,-48-3-8,48 6 136,-6-2-112,-3-2-104,1 0 72,-40-2 8,41 2 0,3 0 0,2-2 48,-1 0-72,-45 0 24,46 0-16,2 0 8,-4 2-32,-1 0 48,-43-2-8,42 3 40,2-1-24,-5-2 0,1 0-16,-40 0 0,39 0-80,-1 0 0,1 2 104,-1 0-40,-38-2 16,35 2 0,0 0 40,-1 2-104,-1 2 48,-33-6 16,33 2 16,-1 0-32,-5 3 32,-2-1-40,-25-4 24,20 2 24,3 0-24,-4 0-40,0 0 40,-19-2 0,16 2-40,-9 0-16,9 0-8,-12 0-152,-4-2 216,4 3-144,1-3 24,-1 2 56,0 0 104,-4-2-40,0 2-16,0 0-40,0 0 8,0-2 48,0 4-104,-2 0 24,-4-2-40,-3 0 0,9-2 120,-18 2-168,11 3 16,-16 1 24,15-2-8,8-4 136,-25 4-152,6 0-64,-1 3-64,-5-1-24,25-6 304,-29 6-288,-5 0-88,-5 1-16,-5-5-153,44-2 545,-48 4-664,-6 2 0,-8-2-56,-5 0 80,67-4 640,-73 7-600,-4-1 72,-4 2 96,-2 9 104,83-17 328,-85 4-153,-1 13-127,-3-11-112,0 15-176,89-21 568,-92 8-856,5 11-120,1-13-208,-1 13-369,87-19 1553,-87 6-1896,-5 11 376,-4-11-2249,96-6 3769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1:17.60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28 250 4192,'0'0'0,"-4"0"160,-3 0-96,7 0-64,-6 0 32,0 0-24,4 0 0,0-4-16,2-2 0,0 0 8,0-1 8,4 1 8,-4 6-16,6-4 16,0 0 8,13 0 48,-15 4 73,-4 0-145,6-4 240,11 4 104,-13-5 96,13 1 40,-17 4-480,4 0 528,2-4-32,11 4-48,-13-4-88,-4 4-360,6 0 256,13 0-48,-13-4-80,15 4-32,-21 0-96,6-4 48,19-1 8,-6 5 16,-2-4 16,-17 4-88,20-6 112,1 0-8,-2 0 41,4-1-1,-23 7-144,23-6 184,2-11 24,2 13 8,0-2-8,-27 6-208,29-6 192,-2-13-8,2 13 8,0 0-32,-29 6-160,31-19 168,3 15-16,-1 0-32,2-3-8,-35 7-112,36-4 96,1 0-8,1-2-24,-1 2 56,-37 4-120,38-5 72,1 5 32,-2 0 24,3-4-24,-40 4-104,42 0 136,-1 0-8,3 0-8,0 0 0,-44 0-120,45 2 112,1 0 0,0 1-8,4-1-16,-50-2-88,46 2 88,6 0-8,2 2 8,2 0 48,-56-4-136,58 6 136,-2-2-24,-2 1-7,0-1-17,-54-4-88,55 2 72,1 0 24,0 0 0,2 0 0,-58-2-96,60 2 120,1-2-40,-1 0 8,2 2-32,-62-2-56,61 2 48,-1-2 56,0 0-8,1 0 0,-61 0-96,58 0 120,0 0-32,1 0 40,-1 0 40,-58 0-168,58 0 200,4 0 40,1 0 8,-3-4 56,-60 4-304,61 0 296,-3-4 16,-2 0-32,-2 4-56,-54 0-224,56-4 216,-2 0-40,0 4 8,-2-5-56,-52 5-128,52-4 96,-2-2-56,-2 2-8,-2-2 17,-46 6-49,46-7 24,-3 3 40,-1 0-40,0 4-16,-42 0-8,41 0 40,-1-4-40,-1 4 32,1-4-40,-40 4 8,37 0 8,1 0 24,-1 0-48,-2 0 64,-35 0-48,38 0 16,-1 0 32,1 0 0,3 2-16,-41-2-32,40 2 80,-3 0-32,1-2 48,-3 2-8,-35-2-88,36 2 48,-1-2-8,-2 0-8,0 0 32,-33 0-64,34 0 64,1 2-16,0 0 0,1-2 0,-36 0-48,35 2 56,3-2-24,-3 0-8,2 2-24,-37-2 0,40 3-8,-5-1 16,3 2-32,-1 0 24,-37-4 0,38 2 0,-1 4-32,-2-4 32,3 2 0,-38-4 0,35 7 8,1-1 32,-1 2-32,0 1 8,-35-9-16,36 18 24,-1-16-24,0 5 24,1-1 0,-36-6-24,37 6 16,1-4 16,3 0 56,1 0-8,-42-2-80,44 0 96,-1 0 48,1 0-32,0 0-8,-44 0-104,43 0 112,1-4-32,2 0-16,-2 0 40,-44 4-104,45-4 8,1 0 16,2-1 8,-4 1-8,-44 4-24,45 0 48,1-4-32,-4 4-32,-1 0-32,-41 0 48,42 0 8,0 0 8,-1 0 8,1 0 32,-1 0-48,-41 0-8,42 0 16,0 0 8,1 0-8,-43 0-16,42 0 24,-1 0 0,-1 0-8,2 2 24,1-2-40,-43 0 0,44 2 32,2 0 0,-1 0-32,-1-2 40,-44 0-40,42 0 32,-1 0-16,-3 0 48,-1 0-40,-37 0-24,36 0 40,-1 0 40,2 0-56,-1 0 16,-36 0-40,39 2 16,-1 1-8,1-3-8,-1 0 32,-38 0-32,41 0 40,3 0-16,0 2 0,1 0-8,-45-2-16,46 0 40,2 0-16,4 2-8,2-2 8,-54 0-24,54 0 24,2 0-32,1 0 72,1 0-48,-58 0-16,58-4-16,2 4 32,1-5-16,-3 1-16,-58 4 16,60 0 16,-1-4 16,-7 0-56,2 4 40,-54 0-16,52-6-16,-2 2 8,2 4 8,-2 0 8,-50 0-8,49 0-8,3 0 8,-4 0 8,0 0-16,-48 0 8,48 0 64,-2 0-64,2 2 40,-1 0 0,-47-2-40,50 0 0,0 2 40,-2 0-40,2 0-40,-50-2 40,50 4-56,-2-2 56,2 0-16,0 0 48,-50-2-32,52 0 8,-2 0 32,2 2-64,-4 1 40,-48-3-16,45 2 8,1 0-56,0-2 56,0 0-48,-46 0 40,43 0 16,3 0-16,0 0 24,0 0-48,-46 0 24,47 2 24,-1 0 16,0 2-64,-2-2 64,-44-2-40,45 2 0,1 0 0,0 0 40,0 0-40,-46-2 0,45 3-56,1-3 48,2 4 16,-2-2-8,-46-2 0,46 2 56,-1 2-32,-3-2-32,4 0 32,-46-2-24,43 2-40,3 2 40,0-2-16,-2 1 32,-44-3-16,41 2 16,1 0-32,-1 0 56,1 0-64,-42-2 24,44 2 0,-3 0 0,5-2 0,-2 2 0,-44-2 0,46 0 8,-1 2 8,-1-2-56,2 0 64,-46 0-24,43 2 0,-1 0-40,-2 3 16,-1-3 24,-39-2 0,38 0 24,1 0 8,1 0 8,-1 0-16,-39 0-24,40 0 16,-5 0-8,5 0 16,-5 2-8,-35-2-16,33 0 16,0 0-32,1 0 40,-3 0-32,-31 0 8,33 0 48,-2 0 24,5 0-72,-1 0 24,-35 0-24,40 0 0,-3 2-40,1-2 40,-1 2 0,-37-2 0,37 0 0,1 0-16,-1 0 16,1 0 16,-38 0-16,39 0-24,-1 0-48,1 0 88,-1 0-32,-38 0 16,39 0 16,1 0 8,-1 0-8,1 0-72,-40 0 56,37 0 0,1 0 40,-1 0-8,-1 0-24,-36 0-8,35 0 32,0 0-24,-1 0-8,-1 0 16,-33 0-16,33 0 16,0 0 24,1 0-40,1 0 40,-35 0-40,35-4-32,1 4 8,-1 0 48,3 0-32,-38 0 8,35 0 8,2 0-16,5 2 48,0-2-16,-42 0-24,39 2 16,3-2-8,-7 0-16,3 2 8,-38-2 0,35 2 8,-4 0-16,0 0-24,-2 0 8,-29-2 24,28 0-24,1 0 24,-2 0 8,-2 2-48,-25-2 40,25 2 80,0 0-48,-3 1-24,1-1 48,-23-2-56,25 2-40,-2 0 40,4 0 0,0 0 16,-27-2-16,27 2-32,2 0 48,1 2-16,-1-2-24,-29-2 24,29 2-16,0-2-48,4 0 32,0 3 8,-33-3 24,32 0 16,-1 0-16,0 0-16,-2 0 16,-29 0 0,29-5 16,0 5-16,-1 0 24,-1 0-40,-27 0 16,22 0 0,1 0 16,0 2-16,-2-2 24,-21 0-24,23 0 0,0 0-8,0 0-8,2 3 32,-25-3-16,27 0-16,0 0 16,0 0 40,2 0-104,-29 0 64,27 0 24,2 0-48,-2 0 8,0 0 32,-27 0-16,29 0 8,-2-5-8,0 5 0,-2-4 0,-25 4 0,23 0-8,0-4-8,0 4-8,-2 0 8,-21 0 16,23 0 24,-5-4-32,-1 0-8,0 4 16,-17 0 0,6-4-40,15-1 24,-15 5 8,15-4-24,-21 4 32,6 0 0,13-4-8,-13 0 16,17 0-16,-23 4 8,6-6-40,19 1 0,-6 1 0,2 4-16,-21 0 56,20 0-24,3-4-16,0 0-16,2 4 8,-25 0 48,25-4-104,2 4 64,-2-4-24,-2-1 48,-23 5 16,25-4-16,-4 4 8,-1 0 16,1 0 8,-21 0-16,21 0 0,0 0-24,0 0 24,-3 0-16,-18 0 16,21-4 40,-2 4-24,4 0-32,-2-4 16,-21 4 0,23 0-16,-3 0 8,1 0-24,2 0 64,-23 0-32,25 0 24,-2 0-24,4 0 0,-2-4-16,-25 4 16,27-4-40,2 4 72,0 0-48,2-5-24,-31 5 40,34 0-56,-1 0 8,0 0 24,-4 0-32,-29 0 56,29 0-48,3 0-8,-3 0 48,0-4 16,-29 4-8,29 0 24,0-4-8,2 4-32,-2 0-32,-29 0 48,32 0-24,-1 0 48,-2-4-24,0 4 16,-29 0-16,29 0 32,0 0-40,3 0-8,-1 0 32,-31 0-16,31 0-56,0 0 48,-2 0-24,3 0 0,-32 0 32,29 0 0,4 0-40,-2 0 24,-2 0-24,-29 0 40,29 0-24,-2 0 40,0 0-16,-2 0 8,-25 0-8,23 0 16,2 0-32,-2-4 56,0 4-16,-23 0-24,21-4 32,0-1-24,-3 5-32,3-6 8,-21 6 16,21-4 16,2 0-32,0 0 8,0 4-8,2 0-24,-25 0 40,27-4-24,0-1 40,2 5-16,-29 0 0,31-4-40,0 4 0,2 0 0,-1 0-40,-32 0 80,31 0-72,2 0 16,0 0-40,-1 0 40,-1 4 16,-31-4 40,31 3-32,0 1 32,3 0-32,-1 0 8,-33-4 24,31 4-24,2 0 8,1 3-8,-3-5 24,-31-2 0,31 2-8,0 0-24,-4 0 32,0-2-8,-27 0 8,25 0-24,-2 0-16,0 0 24,-2 2-32,-21-2 48,21 2 16,2 0 16,-3 0-16,1-2-8,-21 0-8,19 2-24,0-2 0,-3 0-16,1 0 16,-17 0 24,6 0-8,13 0-32,-15 0-8,2 0-32,-6 0 80,17 0-64,-17 0-24,6 0-8,0 0 32,-6 0 64,7 0-48,-1 0 8,0 0 16,0 0 0,-6 0 24,7 0-80,-1 0 48,10 0 16,-16 0-48,0 0 64,7 2 0,9-2-32,-12 0-24,13 2 32,-17-2 24,4 3 16,3-1-40,9 0 8,-12-2-8,-4 0 24,17 2-24,-13-2 24,13 2 40,-13 0-16,-4-2-24,17 0 24,-11 0-24,13 0-24,-13 0 8,-6 0 16,19 0 24,-13 0-24,10 2 16,-9 0 8,-7-2-24,20 0-24,-13 0 32,11 0-16,-11 0 16,-7 0-8,20 0 32,-13 0 16,16 0-24,-17 0-24,-6 0 0,23 4 40,-19 0-40,12-2 8,-11 1-16,-5-3 8,6 2 24,0-2-48,11 0 48,-17 0-16,0 0-8,6 0-8,0 2 16,1 0-8,-1 0 40,-6-2-40,6 2 40,0-2-16,0 0-16,-1 0-8,-5 0 0,0 0-24,4-4 16,-4 0 8,0 4-32,0 0 32,0 0 40,0 2-24,4 0-8,-4-2-8,0 0-8,4 0-8,0 2-32,-4 0 0,0-2 48,4 2-88,1-2 24,-1 0-24,0 2 0,-4-2 88,4 2 0,0 0-48,-4 0 0,4 0 40,-4-2 8,5 3-32,-1-1 48,0 0 8,-4-2-24,4 2-24,0 0 0,0 0 48,-4 0-48,0-2 24,5 2-40,-5-2-40,4 2-80,0-2-40,-4 0 200,4 0-193,0 0-23,0 0 24,0 0-32,-4 0 224,5 0-216,-1 0 16,-4 0-40,4 2 8,-4-2 232,0 0-304,0 0-128,0 2-72,0 0-200,0-2 704,0 2-848,-2 3-265,-2 1-375,-5 11-632,9-17 2120,-20 6-2537,-43-10-1144,38 8 609,25-4 3072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1:27.30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346 223 6881,'0'0'0,"17"0"152,-11 2-64,19 0-16,-4 0 8,-21-2-80,23 6 120,2-2 32,4 2 64,6-3 32,-35-3-248,42 2 280,6-2 40,4 2 32,4-2-16,4 2 1,3 0-65,5 2-32,1 2 16,6 1-8,6-1 8,0 0-16,6 0-16,-87-6-224,90 4 240,3 3-32,3-1-16,0 11-24,-96-17-168,98 6 128,-3 2-40,5 9-32,-2-11-16,-98-6-40,102 8 16,4 1 48,6-5 16,5-4 0,-117 0-80,120-4 104,7-3-40,0-11-24,0 11 16,-127 7-56,127-18 32,-6 14-16,-3-15-24,1 13 16,-119 6-8,114-17 64,-1 11 32,-3-1 128,-2-11 24,-108 18-248,106 0 248,2-4 49,-4-1-41,0 5-8,-104 0-248,102 0 208,-2 2-24,4 3-16,0 3-72,-104-8-96,108 17 88,2-11-56,3 13-8,-1-11 56,-112-8-80,112 23 40,3-15 32,-1 15-64,-1-15-16,-113-8 8,112 19 0,-6-13-16,2 1 48,0-3-40,-108-4 8,109 4 0,1 0-8,-2-2 24,0 0-32,-108-2 16,108 4 0,3-2 0,-3 0-16,2 3 8,-110-5 8,110 2 24,-2 2-16,3 0-40,-1 0 16,-110-4 16,108 6-40,4 1-16,1 9 56,-1-12-32,-112-4 32,112 7 0,3-1-24,-1 0-8,-1 3 40,1-1-40,-114-8 32,110 8-8,5-2-24,-3 3 16,-112-9 16,114 6 0,1 2 0,-3-1 24,3-3 0,-1-2 0,-114-2-24,114 0 16,5 2 0,-2-2-8,3 0 16,-120 0-24,117 0-16,-1 0 56,-3-4-32,-1 0 16,-112 4-24,112-5 32,-2 1-40,-1 0 8,-1 4-16,-108 0 16,106-4-24,0 0 40,-4 4-32,0-4 56,-102 4-40,98-5-16,-3 5 8,1-4 8,-4 0-32,-92 4 32,93-4 8,-3 0 24,1 0-8,-4-1 0,-87 5-24,86-6 32,-1 0-48,5-11 64,-3 13-56,-87 4 8,87-6 0,-1 0 16,-7-13 0,0 15 8,-79 4-24,75-6 16,-3-13 32,-3 15-64,-5-13 16,-64 17 0,61-4-8,-5-2-16,-4-11 8,-4 17 16,-48 0 0,44-6 0,-1-1 8,1 3 24,2-2-8,-46 6-24,43-4 24,1 0-40,0 0 16,-1 4 0,-43 0 0,46 0 16,4 0-8,2-7 0,2 3-8,-54 4 0,56-4 0,1 4 16,-1-4-48,2 0 8,-58 4 24,56-4 0,0-1-24,3 1 32,-3 4 8,-56 0-16,58-4 0,-4-2-32,0 2-72,-2 0 72,-52 4 32,50-5-24,2 1 48,0 0 80,-2-2-88,-50 6-16,52-4 0,-2-3 0,0 3-8,0-2 16,-50 6-8,50-6-40,2-11 48,4 13 16,0-2-48,-56 6 24,56-17 32,2 13-8,1-2-56,-1-11 40,-58 17-8,60 0 0,3-17-16,1 17-40,1-6 40,-65 6 16,66-16 16,1 11-88,-3 1 72,1-2-64,-65 6 64,60-17-24,0 13 24,-1-2-8,-5 0 48,-54 6-40,50-7 16,-2 1 16,-5 0 0,3 0-24,-46 6-8,44-17 0,4 17-16,-1-4 16,3 4 0,-50 0 0,54-4 0,3 0-16,1-1 8,4-1 8,-62 6 0,65-4 24,1 4-40,7 0 16,0 0-64,-73 0 64,73 6-88,2 0 0,2 1 0,-5 9 0,-72-16 88,73 5-120,-4 1-8,-7 2-16,-4-2 32,-58-6 112,50 7-96,-6-1 48,-6 0 0,-7 0-8,-31-6 56,23 4-32,-7 1-32,-12-3 0,1 2 32,-5-4 32,0 2-64,-5 2-32,-11-2-9,-5 0 33,21-2 72,-25 2-72,-6 3 0,-9 1 32,-1 0-8,41-6 48,-50 6-48,-6 3 16,-5-3-16,-5 0 0,66-6 48,-75 8-112,-6-1-8,-9 11-64,-3-11-64,93-7 248,-104 6-280,-5 10-64,-7-13-48,-11 3-24,127-6 416,-133 8-416,-9-2-32,-5-2 32,-7 3 48,154-7 368,-162 2-344,-11 2 55,-10 0 65,-7-2 0,190-2 224,-197 2-152,-5 2 48,-6 1 16,-2-3 64,210-2 24,-221 4-32,-3-2 32,1 0-16,3 0-48,220-2 64,-223 2-72,-2 0-48,-1 0-48,-9 0 0,235-2 168,-238 2-184,1 3 64,-4 1 80,0 0 40,241-6 0,-244 6-8,1 1-8,0-5-24,-3 2-24,246-4 64,-245 4-56,-1 2 8,-4 0 24,5 1 72,245-7-48,-245 6 144,-3 2 120,3 9 112,-5-13 64,250-4-440,-252 6 456,3 3-40,-9 7-23,0-7-9,258-9-384,-262 18 360,-3-11 8,1 11-64,-2-11-16,266-7-288,-262 22 272,-2-3-24,-1 0-24,-1 2-80,266-21-144,-270 23 112,1 4-24,-5 2-32,1 6 16,273-35-72,-270 38 24,-1 1-8,7 3-24,0-3 32,264-39-24,-264 44-8,4 0-72,-2 3 56,12 3-88,250-50 112,-243 50-72,1-2 0,7 2-136,6-4-120,229-46 328,-226 43-400,13 3-80,10-4-248,1-1-353,202-41 1081,-196 42-1080,5-2-4169,191-40 5249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1:31.74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 1 5305,'0'0'0,"-9"2"208,-7 4-136,8 1 16,-9-1 0,17-6-88,-4 6 120,-3 0 24,1-2 0,2-2 0,4-2-144,-4 5 120,2-1 8,0 0-16,2 0 32,0-4-144,0 4 144,0 0-24,6 1 32,0-3-8,-6-2-144,17 4 184,-11 0 24,15-2-16,-15 0 24,-6-2-216,27 4 184,-8-2-16,2 0-8,0 3-32,-21-5-128,22 4 136,-1 0-8,4 2-24,0-4 0,-25-2-104,27 2 64,0 0 1,2 1 7,0-1-8,-29-2-64,32 4 72,-1-2 0,2 2 8,-2-2 16,-31-2-96,32 4 120,-1-2 40,0 2 0,2-1 48,-33-3-208,31 4 240,5-2-56,-3 0 8,0 0-16,-33-2-176,36 0 128,-1 2 0,3 0-8,-3-2-40,-35 0-80,35 2 120,3 0-32,-5 0 16,2 0-16,-35-2-88,34 3 80,-5 1 24,0-2 8,0 2-8,-29-4-104,27 4 152,2 0 0,0-2-16,-2 5 8,-27-7-144,30 4 160,-1 0-56,0 0 16,2-2 16,-31-2-136,35 2 96,1 0 0,1 0-16,3 0-48,-40-2-32,37 3 81,5-3 15,-1 0-24,3 0 40,-44 0-112,46 0 48,2 0 32,-1 0 16,-1 0-48,-46 0-48,44-5 88,-2 1-24,-1 0 0,1 0 24,-42 4-88,39-4 64,1 0 8,-1-1-16,1 5 24,-40 0-80,35-4 96,3 0-8,-1 4-24,1-4-16,-38 4-48,35 0 16,0 0 8,1-4 32,-1 4-32,-35 0-24,37 0 40,3 0-24,2-4 0,-3 4 24,-39 0-40,40 0 64,1 0-32,1 0 0,-1 0 0,-41 0-32,44 0 24,-2 0 0,1 0 24,1 0-16,-44 0-32,44 0 24,2 2-16,-1 0 16,-1 0-40,-44-2 16,44 2 16,-7 2 16,3-2-8,-5 2 0,-35-4-24,35 2 8,-1 3 16,-1-1 16,2 0-16,-35-4-24,34 2 32,-3 0-16,-2 0-8,0 0 48,-29-2-56,29 2 40,0 0-8,0 0-32,1 1-32,-30-3 32,27 2-40,2 0 56,-4-2 8,4 2-8,-29-2-16,27 2 48,0 0-48,2 0 32,0 0-8,-29-2-24,27 0 0,2 2 16,-2 0-8,-2 0-8,-25-2 0,27 0 8,-2 2-8,0-2 0,2 0 0,-27 0 0,25 3-32,0-3 32,0 0 0,-2 0 16,-23 0-16,23 0 16,2 0-16,-2 0 16,-2 0-32,-21 0 16,20 0 24,1 0 16,-2 0-56,2 0 32,-21 0-16,16 0 8,5 0-16,-2 2 8,0-2 8,1 2-32,-20-2 24,19 0 0,0 2 16,2-2-8,-1 0-16,-20 0 8,23 0 16,2 0 0,-2 0 8,0 0-24,-23 0 0,23 0-16,0 0 8,0 0-40,0 0 64,-23 0-16,23 0-24,-1-4 32,-1 4 16,0-5-16,-21 5-8,21 0 0,-2 0 0,-1 0 0,-1 0-8,-17 0 8,17 0 8,1-4-24,-12 4 24,22 0-16,-28 0 8,16 0 8,1 0-8,2 0-24,-1 0-32,-18 0 56,19 0-8,0 0 8,4 0-16,-1 0 48,-22 0-32,23 0-16,2 0 0,0 0 8,2 0 40,-27 0-32,27 0-8,0 0-32,0 0 40,3 0-40,-30 0 40,29 0 32,0 0-24,2 0-8,-2-4 24,-29 4-24,29 0 0,-2-4 16,2 4-8,1-4-32,-30 4 24,29 0-8,2-4 16,-4 4-8,0 0 0,-27 0 0,25-5 24,0 5-24,0 0-24,-2 0 40,-23 0-16,23-4-16,-3 4 8,-1 0 32,0-4 16,-19 4-40,19 0-24,1-4 48,3 4-8,0 0-32,-23 0 16,23 0 24,4 0 0,-2-4 0,2 4-48,-27 0 24,31 0-8,1-4-40,-1 4 0,0-5 64,-31 5-16,31 0-24,0-4 32,-2 4-8,1 0 0,-30 0 0,29 0-8,-4-4-40,-2 4 24,-1-4 0,-22 4 24,21-4 16,0 4-8,-2 0-16,-1-4-8,-18 4 16,21 0 0,-2 0 24,0 0 24,2 0-24,-21 0-24,18 0 0,-1-4-16,2 4 32,-1 0-40,-18 0 24,17 0-32,2 0 16,2 0-8,-3 0 40,-18 0-16,19 0 0,0 0 0,-1 0 8,-1 0-8,-17 0 0,17 0 16,-1-5 0,1 5-32,0-4 24,-17 4-8,16 0 0,-10 0 0,19-4-8,-8 4-16,-17 0 24,17 0 0,-1-4-16,1 4 88,-11 0-72,-6 0 0,23 0-24,-17-4 24,17 4-56,-16-4 64,-7 4-8,20 0 56,-13 0-32,15 0-32,-15 0-8,-7 0 16,23 0-16,-7 0 0,-10 0 32,17 0-16,-23 0 0,7 0 16,15 0-24,-5 2 8,-11 0-8,-6-2 8,27 2-24,-10-2 48,2 2-24,2 0 0,-21-2 0,18 2 8,3-2-64,0 0 64,-2 0-16,-19 0 8,20 2 0,-1-2-8,4 0-8,2 0 40,-25 0-24,23 0-8,0 0 40,0 0-56,-1 0-8,-22 0 32,23 0 24,2 0-40,0 0 32,0 0-40,-25 0 24,25-4-40,0 4 24,0-4 32,-2 0 8,-23 4-24,21 0 0,-2-5 16,-1 5-32,1 0 16,-19 0 0,19-4 16,-3 4-40,1 0 48,0-4-16,-17 4-8,16 0 0,1 0 24,0 0-24,-11-4 8,-6 4-8,25 0 16,-19 0 8,19 0-40,-6 0 16,-19 0 0,18 0-8,1 0-24,-2 0 32,-1 0-16,-16 0 16,7 0-8,13 2 8,-13 0 24,9 0-24,-16-2 0,7 0 32,11 2-8,-11-2-40,11 0 8,-18 0 8,7 2-32,9-2-8,-10 0 32,11 0-8,-17 0 16,4 0 24,15 0-8,-15 0 8,13 0-16,-17 0-8,6 0 0,11 0 0,-13 0 0,12 0 24,-16 0-24,5 0 0,13 0 0,-14 0 0,13 0-24,-17 0 24,4 0-8,15 0 8,-13 0 0,15 0 0,-21 0 0,6 0 32,15 0-48,-15 0 16,13 0-8,-19 0 8,6 0-24,13 0 24,-13 0 0,13 0 16,-19 0-16,4 0 16,15 0-32,-13 0 16,11 0 8,-17 0-8,6 0 0,15 0 0,-15 0-24,15 0 0,-21 0 24,6-4 16,15 4-8,-15 0-8,15 0 0,-21 0 0,17 0-24,-11-4 16,19 4 16,-9 0 8,-16 0-16,19-4 8,-2 4-8,1-4-8,-1 4-8,-17 0 16,19 0-8,-2 0 8,-1 0 0,-10 0 0,-6 0 0,23 0 8,-16 0 16,13-4-32,-13 4-16,-7 0 24,18 0 0,-11 0-24,15-5 24,-15 5-32,-7 0 32,23 0-16,-17 0 16,17 0-8,-17 0 16,-6 0-8,23 0-16,-5 0-24,-11 0 32,18 0-24,-25 0 32,16 0 24,1 0-24,2 3-16,2-1 48,-21-2-32,18 2 0,1-2 0,2 0-8,0 0-16,-21 0 24,20 0-24,-1 2 40,0 0-16,0-2 0,-19 0 0,20 2 24,-1-2-40,2 2 32,0 0 16,-21-2-32,18 2 24,1 0-24,0 0 8,-3-2-8,-16 0 0,7 0-48,18 2 40,-9 0 0,1 1-32,-17-3 40,6 2 0,19 2 0,-6 0 0,2-2 16,-21-2-16,25 2-16,-2 0 8,6 0 8,2 0 0,-31-2 0,33 2 0,0 3 0,-1 1-8,-3 0-32,-29-6 40,27 6-16,2-4 0,2 0-8,2 1 16,-33-3 8,32 0 0,-1 0-8,-2 0 16,2 0 24,-31 0-32,29 0 16,0 0-8,-2 0-16,0-5-8,-27 5 16,28 0-8,-1 0 32,0 0-40,-2-4-8,-25 4 24,25 0 40,-1-4-64,-1 4 32,-2-4-8,-21 4 0,23 0-24,0 0 16,2 0 16,-2-4 32,-23 4-40,23 0 8,0 0 16,-3 0-24,3-4-16,-23 4 16,21 0 16,0 0-8,-2 0-8,-1 0 24,-18 0-24,17 0 8,2 0 8,-3 2-8,-9 0-8,-7-2 0,22 0-24,-15 2 24,13-2 0,-15 0 24,11 0 0,-16 0-24,4 2 8,3-2-16,9 2-48,-16-2 56,4 2-8,3-2-16,-1 2 24,11-2 64,-17 0-64,4 0 16,2 2 16,0-2-24,0 0-72,-6 0 64,17 2 0,-13-2 8,3 2 16,13 0 8,-16-2-16,-4 0-16,19 3-40,-13-3 32,13 2-16,-13 0 0,-6-2 24,21 0 24,-15 2-24,13 0 32,-13 0 16,-6-2-48,17 4-8,-13-2 8,13 0-16,-13 0 16,-4-2 0,6 2 0,1-2 16,-1 3-56,0-1 24,-6-2 16,4 2-16,0 0 16,0-2-8,1 0 16,-5 0-8,4 0-24,-4 0 40,4 2 8,0-2-16,-4 0-8,0 0 8,4 2-24,0-2 16,-4 0-40,0 0 40,0 0 16,5 0-16,-1 0 0,-4 0 0,4 0 0,0 0 0,-4 0 8,4 0-8,-4 0 0,4 0-24,1 0 72,-1 0-56,-4 0 24,0 0-16,4 0 16,0 0-16,-4 0 24,4 0-40,-4 0 16,4-4-8,1 4-16,-5 0 0,4 0 16,-4 0 8,0 0 24,4 0-40,0 0 16,-4 0 16,0 0-16,4 0-16,0 0 48,0 0-32,1 0 16,-5 0-16,6 0-24,-2 0 0,0 0 0,0 0-8,-4 0 32,5 0 0,-1 0 0,0 0 0,-4 0 16,0 0-16,4 0 40,0 0-16,-4-4-24,4 4 8,-4 0-8,4 0 24,-4 0-32,5-5-8,-1 5 32,-4 0-16,0-4-32,4 4 16,0-4 40,0 4-32,-4 0 8,4 0 0,1 0 0,-1 0-16,0-4 16,-4 4 0,6 0 0,-2 0 0,3 0 16,-1-4-16,-6 4 0,6 0-16,-2-4 8,2 4-24,-1 0 48,-5 0-16,6 0 16,-2 0-8,0 0 16,0 0-32,-4 0 8,5-5 0,1 5 0,-2 0-16,0 0 32,-4 0-16,4-4 32,0 4-48,1 0 40,-1 0-64,-4 0 40,4 0-40,0 0 32,0 0 8,-4 0 24,0 0-24,4 0 8,1 0-16,-1 0 16,-4 0-8,0 0-24,4 0 40,-4-4-16,0 4 0,4 0 0,-4 0-56,0 0 64,4 0-32,-4 0 24,0 0-8,0 0 56,0 0-64,0 0 8,0 0-8,0 0-16,4 0 24,-4 0-8,0 0 16,0 0-8,0 0 0,0 0-16,0 0 32,0 0 24,0 0-88,0 0 40,-2 0-8,0 0-24,2 0 48,-2 0-8,-2 0-24,0 0 16,0 0-8,4 0 24,-2 0 16,-3 0-16,3 0 0,-2 0 8,4 0-8,-4-4-24,0 0 16,0 4 8,-1 0-24,5 0 24,-4 0 16,0 0-8,0 0-40,0 0 8,4 0 24,-2 0-8,-2 0-48,-1 0 40,3 0 40,2 0-24,-4 0-24,2 0 48,0 0-32,0 0-8,2 0 16,-4 0-8,2 0 0,0 0 8,0 0-24,2 0 24,-3 0 0,3 0-48,-2 0 40,2 0 16,0 0-8,0 0-16,0 0 0,0 2-16,0-2 0,0 0 32,0 0-8,0 0 16,5 0-16,-5 0 8,0 0-48,4 0 24,-4 0 8,4 0 0,-4 0 16,4 0-8,-4 0 16,4 0-16,0 0 16,-4 0-8,0 0-16,5 0-8,-1 0 8,0 0 0,-4 0 16,4 0 0,0-4 0,-4 4 8,4 0 0,-4 0-8,4 0 24,1-4-32,-5 4 16,4 0-16,-4 0 8,0 0-24,0 0 24,0 0-24,0-5 40,0 5-16,0 0 16,4-4-24,-4 4-16,0 0 24,0 0-32,0 0 48,0 0-8,0 0 0,0 0-40,0 0 8,0-4 24,0 4-16,0 0 16,0 0-32,0 0 8,0 0-24,-2 0 32,2 0 16,-4 0-16,0 0 0,-1 0 0,1 0 0,4 0 16,-6 0 0,0 0-16,2 0 0,-3 0-8,7 0 24,-6 0-32,0-4 16,0 4 16,-1 0-8,7 0 8,-16 0 0,12 0 0,-3 0 0,-1 0 32,8 0-32,-17 0 0,13 0 0,-2 0-32,-11 0-24,17 0 56,-4 0-32,-2 0 32,-11 0 0,13 0 16,4 0-16,-6 0 0,-2 0-16,-9 0 16,13 0 0,4 0 0,-6 0 16,-3 0-16,-7 0 0,9 0 16,7 0-16,-8 0-8,-9 0 16,11 0-16,-2 0-16,8 0 24,-17 0-8,11 0 0,-11 0 24,11 0-24,6 0 8,-17 0 32,13 0-64,-4 0 24,0 0 16,8 0-8,-9 0-56,1 0 40,0 0-32,-1-4 8,9 4 40,-6 0-32,-2 0 32,1 0-56,1 0 24,6 0 32,-8 0-16,2 0-32,-1 0 32,-1 0-32,8 0 48,-8 0-48,-9 0-16,13-4 16,-4 4 16,8 0 32,-17 0-48,11 0 16,-13 0-32,13-5 7,6 5 57,-19 0-56,11 0-24,-13 0-24,4 0 16,17 0 88,-18 0-128,1 0-16,-2 0-8,-2 0 0,21 0 152,-20 0-120,-1 0 8,-2 0 24,4 0-24,19 0 112,-23 0-88,0 0-8,1 0-32,-1 0 8,23 0 120,-25 0-216,4 0-176,-4 3-320,2-1-328,23-2 1040,-23 2-1713,0 0 161,-2 0-3249,25-2 4801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1:34.85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40 4624,'0'0'0,"5"-4"289,1 0-145,17-2 56,-17 2 64,11-1 72,-11 1 24,-6 4-360,19-4 360,-13 4-24,15-4-56,-15 4-56,-6 0-224,19-4 184,-3 4 16,-10 0 0,19 0-8,-25 0-192,19 0 208,4 0-32,2 2-8,2 0 0,-27-2-168,31 2 128,0 2 0,5 0-24,3 1 17,-39-5-121,42 4 96,4 2-8,4-2 0,-3 0 0,-47-4-88,52 4 104,0 1 24,1 1 24,1 0 24,-54-6-176,54 6 192,0-4-24,2 0 8,-2 1-56,-54-3-120,54 4 120,-2 0-16,-2 0-48,0 2-16,-50-6-40,50 4 16,0 3-8,2-3-8,-4 2 0,-48-6 0,48 6 0,-1 3-16,-1-1 24,2 0 0,-48-8-8,46 7 0,0-1 8,-1 0 16,3 0 40,-48-6-64,50 2 144,2 0 24,-4 0 96,2-2-40,-4 0 32,-46 0-256,45 0 216,3-4-24,-2 0-32,0 4-40,-46 0-120,45-4 104,1 0-48,0 0 32,2 4-72,-48 0-16,48-4 8,0 4 8,1 0-48,1 0 32,-50 0 0,52 0 16,0 0-16,3 0 24,-3 0-24,-52 0 0,49 0 0,-1 0-8,2 2-8,-2 0 8,-48-2 8,48 2-16,2 2 16,2-2 16,-2 0-16,-50-2 0,52 2 8,0 0 48,-2 0-16,0 0 48,-50-2-88,50 2 128,-1 3-32,1-3 48,2 0-31,-52-2-113,50 2 96,0-2 8,0 0-24,-2 0 0,-48 0-80,46 0 48,0 0-32,-1 0 64,-1 0-40,-44 0-40,46 2 56,-3-2 24,1 2-48,-2 0 16,-42-2-48,39 2 48,1 0 8,-3 0 24,1 0-48,-38-2-32,37 5 40,1-1-16,-1 0 16,0 0 8,-37-4-48,36 4 40,-1 0 16,1-1-56,-3-1 48,-33-2-48,35 2-16,-1 0 40,-3 0-32,2 0-8,-33-2 16,29 2 0,4 0 0,1 0 24,-3 0-16,-31-2-8,31 2 16,0 0 16,-2 0 0,1 1 8,-30-3-40,29 2 72,2 0-40,-2 0-8,2 0 16,-31-2-40,27 0 32,2 2 16,1 0 24,-1-2 8,-29 0-80,31 0 56,-2 0 24,0 0-48,4 0 0,-33 0-32,32 0 72,1 0-48,0 0-16,-4 0 0,-29 0-8,29-4-8,1 0 8,1 0 0,-2-1 0,-29 5 0,27-4 8,0 0 16,2 4-8,-4-4 0,-25 4-16,27 0-8,-2-4 16,0 0-16,0 4 8,-25 0 0,21-5 32,0 5-8,-1 0 0,1-4 8,-21 4-32,21 0 0,0 0 48,0 0-24,-1-4-16,-20 4-8,21 0 0,0 0-24,2-4-32,-2 4 48,-21 0 8,20-4-24,3 0 24,0 4 0,2 0-16,-25 0 16,25 0 16,0 0-40,-2 0 56,2 0-32,-25 0 0,21 0 48,0 0-40,1 0-24,-1 0 24,-21 0-8,21 0-8,0 0 8,0 0 0,-1 0 8,-20 0-8,19 0 0,0 0 48,2 0-32,-3 0-32,-18 0 16,23 0-16,0 0-48,0 0 48,0 0 8,-23 0 8,25 0 0,-2 0-16,2 0 8,0 0 8,-25 0 0,27 0 0,0 0 8,0 0-16,0 0 56,-27 0-48,25 0-16,-2 0 32,0-5-16,0 5-48,-23 0 48,20-4 8,1 4 8,-2 0 16,2 0 24,-21 0-56,16 0 32,3-4-16,-2 4-8,1-4 8,-18 4-16,19 0 0,0-4-24,0 4 24,1 0 24,-20 0-24,21 0-24,0 0 32,0-4-32,2-1 8,-23 5 16,25 0 0,0 0 16,0 0 8,2 0-8,-27 0-16,25 0-48,2 0 16,0-4-24,-2 4-16,-25 0 72,27 0 24,0 0-16,-2 0 16,2-4 24,-27 4-48,25 0 48,0 0-8,-3 0 16,1 0 16,-23 0-72,21-4 80,2 4 0,-2 0 0,0 0 8,-21 0-88,20 0 48,-1-4-8,2 4 0,-2 0 8,-19 0-48,21 0 32,-3 0 32,-1 0-8,0-4 16,-17 4-72,18 0 80,1 0-24,0-4 0,-1 4-8,-18 0-48,19 0 96,-2 0-40,1-5 32,1 5-16,-19 0-72,19 0 0,2 0 40,2 0-16,-3 0-8,-20 0-16,23 0 48,0 0-40,0 0 16,-2 0 16,-21 0-40,23 0 8,-2 0 16,-1 0-8,1 0 8,-21 0-24,19 0 72,2 0-72,-3 0 32,-1 0-32,-17 0 0,19 0-32,-3 0 64,3 0 8,0 0-32,-19 0-8,17 0 40,1 0-56,1-4-8,-2 4 64,-17 0-40,16 0 0,-10 0 8,17 0 16,-6 0-56,-17 0 32,6 0 24,17-4-24,-6 4 0,-1 0 48,-16 0-48,17 0-16,-11 0 16,19 0 16,-6 0-56,-19 0 40,19 0-48,-1 0 40,1 0-32,-2 0 16,-17 0 24,19 0 48,1 0-32,1 0 16,0 0 16,-21 0-48,21 0 24,2 0-24,-1 0 24,-1 0 64,-21 0-88,23 0 8,-2 0 104,-2 0-63,4 0-41,-23 0-8,20 0 96,1 0-48,2 0 32,0 0-8,-23 0-72,21 0 24,0 0 32,-1 0-32,1 0 16,-21 0-40,23 0 40,0 0-40,0 0 0,4 0 0,-27 0 0,25 2 24,2-2-40,2 0 32,2 0-16,-31 0 0,33 0-16,3 0 40,-3 2-32,0 0 16,-33-2-8,34 0 40,-3 2-40,0-2-16,-2 0 40,-29 0-24,27 0 0,0 0 40,0 0 32,-2 0-56,-25 0-16,27 0 0,0 0-16,-2 0 32,0 0 8,-25 0-24,23 0 24,0 0-16,-2 0-56,2 0 0,-23 0 48,21-4-8,-1 4 64,1 0 8,-2 0-24,-19 0-40,19-4 32,-1 4-56,-1 0 16,0 0 40,-17 0-32,16 0-24,1-4 48,0 4-24,-1 0 0,-16 0 0,6 0-32,15 0 32,-15 0 0,15 0-56,-21 0 56,7 0 40,13 0-56,-13 0 8,13 0 56,-20 0-48,7 0 24,13 0-32,-13 0 8,11 0 0,-18 0 0,7 0-16,11 0 32,-11 0-16,11 2-40,-18-2 40,7 0 48,11 2-56,-11-2 32,9 0 0,-16 0-24,6 0-48,11 0 32,-11 0 32,11 0 8,-17 0-24,4 0 0,2 0 0,13 0-16,-15 0-48,2 0 40,-6 0 24,19-4 16,-15 4-40,3 0 8,-1 0 8,-6 0 8,19 0 32,-15 0-16,2-4-8,11 4-8,-17 0 0,4 0-8,2 0 8,0 0 0,-6 0 0,17 0 24,-17-4-48,6 4 24,0-5 8,1 1-16,-7 4 8,6 0 40,0-4-56,0 4 40,-2 0-24,-4 0 0,7 0-40,-3-4 72,0 4-88,0-4 56,-4 4 0,4 0 16,1-4-16,-1 4 24,0-5-48,-4 5 24,4 0 0,0 0 0,-4-4 0,4 4 8,-4 0-8,0 0 16,4-4 0,-4 0-8,0 4 8,0 0-16,5 0 32,-5 0-16,0-4 32,0 4-24,0 0-24,4-4-8,0 4 8,0-5 32,2 1-16,-6 4-16,7-4 32,11 0-40,-14-2-8,13 2-8,-17 4 24,6-5-8,1 1 40,11 0-16,-14 4 32,-4 0-48,7-4 16,-1 4-56,0 0 80,0-4-32,-6 4-8,5-4 0,-1 4 48,-4-5-80,4 5-16,-4 0 48,0 0-16,0 0-8,0 0 8,0 0 8,0 0 72,4 0-168,-4 0 56,4 0-48,0 0-200,-4 0 296,0 3-537,5 3-303,-5-2-432,0 2-448,0-6 1720,0 6-2305,0-1-887,0-1-3466,0-4 6658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1:41.53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154 50 5473,'0'0'0,"0"0"0,0-4 200,0 0 16,-2-3 56,0 1 32,0 0-16,-2 0-8,-2 2-16,-1-1 0,1 5-40,6 0-224,-8-4 256,-9 4-32,11 0-48,0 0 24,6 0-200,-17 0 144,13 0 0,-2-4-56,-11 4-16,17 0-72,-4 0 24,-2 0-24,-1 0 32,1 2-24,6-2-8,-6 2 0,0 0 8,2 0 0,1 0-16,3-2 8,-2 5 16,2 1 0,0-2-24,0 0 24,0-4-16,0 2 40,7 0-24,-1 2 97,10 3 31,-16-7-144,7 4 168,14 0 8,-15 0-16,21-2-24,-27-2-136,19 4 112,1 3 16,1-5 0,4 0 8,-25-2-136,27 2 128,2-2 8,5 0 24,1 2 0,-35-2-160,37 0 184,3 0 0,4 0-24,-1 0 8,-43 0-168,46 0 120,0 0-40,0 0-16,-1 0-40,-45 0-24,46 0 48,0 0-16,0 0 0,-5 0-24,-41 0-8,42 4 0,-5 0 32,-1 3-16,-1-3 24,-35-4-40,35 4 48,-3 2-16,1-4 24,-2 4 16,-31-6-72,31 5 88,0-1-8,1-2 8,-1 0-8,-31-2-80,33 2 88,0 0 32,1-2-8,1 2-8,-35-2-104,38 0 96,1 0-8,3 0-8,1 0-8,-43 0-72,44-4 64,-2 0-32,-3 4-24,-1-4 24,-38 4-32,37 0 0,3 0 8,-5 0-8,4 0 8,-39 0-8,38 0 56,-1 0-24,3 0 8,-1 0-7,-39 0-33,40 0 24,-3 2-16,3 0 32,-3-2-48,-37 0 8,38 2 8,1 0 40,1-2-8,1 0 8,-41 0-48,44 0 88,0 0-24,-1 0-24,1 0 48,-44 0-88,46 0 56,-2-4 8,1 0-16,-1 0 48,-44 4-96,42 0 88,1-5 0,-1 5 8,2 0-56,-44 0-40,43-4 48,-1 0 16,2 0-16,-3 0 24,-41 4-72,42 0 32,-3 0-8,1 0 8,-1 0-32,-39 0 0,38-4 48,1 4-48,1 0 16,-1 0 16,-39 0-32,40 2 24,-1 0-48,-1 0 24,-1-2-64,-37 0 64,36 0-32,1 2 64,-1 0-72,-3-2 56,-33 0-16,33 0 0,-2 0 24,1 0 8,-3 0-32,-29 0 0,29-4 72,-2 4-88,0-4 40,0 4 8,-27 0-32,27 0 32,-2 0 16,0 0 8,-2 0 8,-23 0-64,25 0 8,0-5 8,0 5-8,2 0-40,-27 0 32,25 0 32,2 0-32,2 0 16,0 0-8,-29 0-8,31 0-24,-2 0 56,2 3-32,-1-1 0,-30-2 0,29 2 24,-2 0-48,-2 0 16,2 2 32,-27-4-24,25 2-24,0 0 16,-2 0 24,-1 0-32,-22-2 16,23 2 0,0 1 16,-2-1-24,4 0 32,-25-2-24,23 2 24,0 0-24,0 0-16,0 0 8,-23-2 8,22 2-16,1 0-24,2-2 40,0 0-24,-25 0 24,25 0 0,0 2 32,0-2-32,-2 2 0,-23-2 0,23 2-8,-2 0-8,2 1 16,-1-1 16,-22-2-16,25 0 0,0 2 8,-2 0-8,2 0 0,-25-2 0,23 2-32,0 0 24,2 0 8,-2 0 8,-23-2-8,23 2 64,0 0-64,-1 0 0,1 3-16,-23-5 16,23 4-56,0 0 64,2 0 0,-2 0-8,-23-4 0,25 4 16,2 1-32,-2-3 8,4 4 16,-29-6-8,27 4-16,0 0 0,4 0 32,1-2-8,-32-2-8,29 3 8,2-1 8,-2 2-32,0-2 0,-29-2 16,29 6 16,0-4-24,1-2 16,-3 0-8,-27 0 0,27 0 0,-2 0-8,2 0 8,2 0 0,-29 0 0,27 0 0,0 0-24,-2 0 8,0 0-8,-25 0 24,27 0 8,-2 0 8,0 0-8,0 0-8,-25 0 0,25 0-8,0 0-64,0 0 8,-3 0 16,1 0-8,0 0 80,2 0 32,0 0-64,-25 0 8,27 0 24,-2 0-8,0 0-24,2 0 8,-27 0 0,25 0-8,4 0-8,-4 0 16,2 0 24,-27 0-24,27 0-8,0 0 8,-2 0-24,0 0 24,-25 0 0,23 0 24,2 0-16,-4 0 24,4 0-32,-25 0 0,25 0 24,-2-4-24,2 4-32,0 0 48,-25 0-16,25 0-16,2 0 16,0 0 0,0 0-16,-27 0 16,27 0-32,0 0 8,-2 0 40,2 0-32,-27 0 16,25 0 40,0 0-56,2 0-8,-4 2 24,-23-2 0,25 0-16,-2 2 32,-1 0-24,1-2-24,-23 0 32,25 2-48,0-2 16,-2 2 32,0 1 32,-23-3-32,21 0 80,2 0-112,0 0 32,-1 2-24,-22-2 24,23 0-80,0 2 104,0-2-24,2 2-32,-25-2 32,23 0 0,2 0 0,2 0-32,2 0 32,-29 0 0,29 0 0,2 0-32,1 0 0,-1 0 0,-31 0 32,31 0-88,2 0 0,1-4-24,1-1-8,-35 5 120,33-4-128,0 4 16,-1-4 24,-1 0-8,-31 4 96,29-4-40,2 0-40,0-1 32,-4 1 24,-27 4 24,30 0-56,-5-4 40,2 0-16,0 0 8,-27 4 24,27-4-8,-2 0 0,0-1 8,-3 5-32,-22 0 32,23-4-24,2 4 16,0 0-16,-2-4 16,-23 4 8,25 0-17,-2-4-7,2 4 0,-2 0 16,-23 0 8,27 0-48,0 0 32,2-4-40,0 4-104,-29 0 160,27 0-136,0-4-64,2 4-24,-2 0 32,-27 0 192,28 0-200,-1 0 24,-5 0 32,3 0 24,-4 0 48,-21 0 72,21 0-40,-2 0 16,-3 0 8,1 0-8,-17 0 24,19 0-8,-3 0 8,-9 0-16,18 0-8,-25 0 24,16 0-24,1 0 16,0 0 16,-1 0-16,-16 0 8,17 0 8,2 0 16,-1 0-24,1 0 24,-19 0-24,21 0-24,0 0 8,1 0-16,-1 0-32,-21 0 64,23 0-72,-2 0-80,0 0-24,0-5-48,-21 5 224,20 0-168,1 0-32,2-4 64,0 4 24,-23 0 112,25 0-96,0-4 40,-2 4-8,2 0 40,-25 0 24,29 0-40,0 0 32,0 0 0,0 0-24,-29 0 32,27 0-8,0-4-8,0 4 8,0-4-16,-27 4 24,29 0 16,1 0-40,-1 0 16,0-4 24,-29 4-16,29 0-8,0-5 16,2 5 8,1-4-40,-32 4 24,31-4 8,-2 0-16,0 4 16,2 0-24,-31 0 16,31 0-16,1 0 16,-3-4-40,-2 4 32,-27 0 8,29 0-8,-4 0-8,2 0 16,0 0-16,-27 0 16,27 0 8,-4 0 0,2 2-8,-4 2 8,-21-4-8,22 2-8,-1 2-24,-2-2-32,0 0-88,-19-2 152,18 2-208,-1 1-72,0-3-73,-11 0 1,-6 0 352,21 2-368,-15-2 24,13 2 56,-13-2 32,-6 0 256,19 0-168,-13 0 48,11 0 64,-11 0 40,-6 0 16,19 0-24,-13 0-8,13 0 16,-13 0 0,-6 0 16,21 0-8,-15 2 16,19-2 0,-19 0-16,-6 0 8,23 0 0,-17 0 0,15 0-16,-15 0 24,-6 0-8,19 0-16,-13 0 8,11 0 0,-13 0 0,-4 0 8,17 0-8,-13 0 8,14 0 8,-11 0-24,-7 0 16,16 0-8,-11 0 8,11 0-24,-12 0 24,-4 0 0,19 0 8,-15-4 0,15 4 8,-13 0 8,-6 0-24,21 0 0,-15 0-8,15 0 8,-15 0-32,-6 0 32,23 0 16,-6 0-32,-11 0 16,19 0 8,-25 0-8,17 0 8,-1 0 32,1 0-16,2 0-16,-19 0-8,18 0 16,-1 0-16,2 0 16,-3 0 8,-16 0-24,19 0 0,0 0 24,-3 0 24,1 0-16,-17 0-32,6 0 72,17 0-32,-6 0 8,-1 0 16,-16 0-64,17 0 40,2 0-32,0 0 40,-1 0-48,-18 0 0,21 0 8,-2 0 16,2 2-24,-1-2 8,-20 0-8,19 0 16,4 0-8,-2 0 8,4 0-16,-25 0 0,25 0 8,0 0-16,0 2 16,-2-2 8,-23 0-16,22 0 32,-1 2-8,0-2-8,-2 0-16,-19 0 0,21 2 0,-3-2 32,1 0-24,-2 0 40,-17 0-48,16 0 72,1 0 24,-11 0 48,15 0 16,-21 0-160,6 0 136,15 0-16,-15-4 0,15 0-48,-21 4-72,6 0 64,15 0 0,-15 0-64,17 0 16,-23 0-16,17 0-8,0 0 0,1 0 8,1 0-24,-19 0 24,19 0 0,-1 0 8,1 0 16,2 2-8,-21-2-16,19 2 0,-1 0 0,1 0-8,-2 0-24,-17-2 32,16 2 24,-9 0-24,13 0 8,-13-2 8,-7 0-16,18 0 0,-13 0 24,11 0-24,-12 0-8,-4 0 8,17 0 0,-13 0 8,2 0 24,11 0-16,-17 0-16,4 0 16,2 0-16,1 0 0,-1 0-8,-6 0 8,17 0 16,-17 0-8,6 0-16,10 0 24,-16 0-16,5 2 8,1 0-8,10-2 0,-11 0-8,-5 0 8,16 0-24,-9 0 16,11 0 24,-11 0-16,-7 0 0,20 3 16,-13-3-16,15 2-16,-15 0 16,-7-2 0,25 0 0,-9 2 8,3 0-16,0 0 24,-19-2-16,18 2-16,3-2 8,0 2 8,0-2 0,-21 0 0,21 0 8,-3 2 0,1-2 16,0 0-40,-19 0 16,19 0-16,-1 0 24,-1 0-16,0 0 40,-17 0-32,18 0 40,-1 0-16,4-4 16,-3 4-16,-18 0-24,21 0 16,0-4 8,2 4-16,0 0 8,-23 0-16,21 0 32,-1-4-24,3 4-8,-2 0 24,-21 0-24,23-4-24,0 4 48,-2-5 16,-1 5-7,-20 0-33,21 0 64,2-4 16,0 4 0,0-4 8,-23 4-88,23 0 88,2-4-48,-2 4 24,0 0-40,-23 0-24,22 0 24,1-4 24,2 4-48,0 0 8,-25 0-8,25-4-8,0 4 16,-2-5 0,0 5 0,-23 0-8,19 0 24,1 0-32,-1 0 16,2 0 16,-21 0-24,19-4 0,2 4-8,-3 0 16,1 0-16,-19 0 8,19 0 16,-1 0-16,1 0 8,0 0 0,-19 0-8,19 0-8,-1 0 8,1 2-16,0 0 16,-19-2 0,18 0 0,1 2-8,-2 1-8,-1-1 40,-16-2-24,7 2-24,16 0 56,-17 0-32,17 0-32,-23-2 32,6 4 0,17 0-8,-7-2 16,-9 0-8,-7-2 0,25 3 32,-19-1-48,19 2 0,-8-2 8,-17-2 8,16 2-16,1 2 8,-11-2 8,21 0-8,-27-2 8,19 2 8,2 0 16,-1 3 0,3-3-24,-23-2 0,23 2 0,0-2-16,0 0 32,0 2 16,-23-2-32,25 2 8,0-2 8,0 2-16,0 0 0,-25-2 0,25 0 32,-2 2-40,-1-2 32,-1 0-16,-21 0-8,23 0 16,-2 0 0,0 0 0,2 0 16,-23 0-32,20 0 0,1 0 0,0 0 0,-2 0 0,-19 0 0,18 0 0,3 0 8,0 0-16,0 0 0,-21 0 8,21 0 8,-1 0-8,1 0 24,-4 0-40,-17 0 16,17 0 8,-1 0-8,-10 0 0,17 0-8,-6 0 8,-17 0 0,17 2-24,-1-2 24,1 2 16,-17-2-16,17 2 8,-11-2 8,19 2-24,-19-2 16,17 3-16,-23-3 8,6 2 8,17 0 0,-6 0-24,-11-2 8,-6 0 8,23 2-8,-7 0 8,-9 0 8,15 2-8,-22-4 0,7 2 0,16 0 8,-17 0-8,15-2 8,-21 0-8,4 3-8,17-1-16,-15 2 32,13 0-16,-19-4 8,6 4 0,17 0 0,-17-2-16,15 0 8,-21-2 8,16 2-24,-9 1 16,13 3 8,-13-2-8,-7-4 8,23 2 0,-7 0 8,-10 0-8,17 2 8,-23-4-8,7 2 8,18 1 24,-9 1-32,3-2-8,-19-2 8,19 2 16,1 0-40,-1-2 48,2 0 0,-21 0-24,21 0 48,-3 0-24,3 0 16,-2 0-16,-19 0-24,19 0 16,2 0 32,-3 0-32,5-4-8,-23 4-8,21 0 8,2 0-8,-2 0 16,-1-4 16,-20 4-32,19 0-8,-2-5 32,-1 5 0,-9-4-24,-7 4 0,23 0 56,-17 0-48,13 0 16,-13 0 8,-6 0-32,18 0 32,-11 0 16,11 0-16,-11 0 8,-7 0-40,23 0 40,-17 0-16,21 0 16,-6 0-32,-21 0-8,20 0 16,5 0 16,0 2-16,0 0 32,-25-2-48,25 3 48,-2-1-32,2 0-8,-2 0 0,-23-2-8,23 2-24,0 0 24,-2 0 0,-3 2 0,-18-4 0,17 4 0,0-2-8,-1 0 8,-10 1-16,-6-3 16,23 4 16,-16-2-16,15 2 0,-15-2 0,-7-2 0,18 2-32,-13 2 16,13 0 16,-11-1 8,-7-3-8,16 4 8,-12 0 0,15-2-24,-15 2 8,-4-4 8,19 2 0,-13 0 8,17 0-8,-17-2 8,-6 0-8,23 2-8,-6-2-8,0 2 24,-1-2-8,-16 0 0,19 0 8,-2 3-16,1-1 32,1-2-16,-19 0-8,19 0 24,1 0 0,1 0-40,0 0 24,-21 0-8,23 0 8,2 0 16,-2-5-8,2 1 0,-25 4-16,25 0 8,0-4-24,2 4 24,2 0 0,-29 0-8,31 0 16,2-4 8,3 0 8,-3 0 0,-33 4-32,33-4 24,3-1 40,1 1-40,1 4 8,-38 0-32,41-4 48,1 0-32,1 0 24,3 0-56,-46 4 16,46-7 48,2 3-72,-2 0 8,-3 0 104,-43 4-88,46 0-32,2-6 80,0 1-40,2 1-56,-50 4 48,52 0 8,-2-4 8,0 4-8,2-4 0,-52 4-8,49 0 0,1 0 8,2-4 32,-2 4 24,-50 0-64,48 0 96,0 0-16,-2 0-24,-3 0 0,-43 0-56,44 0 56,-2 0-8,-3 0 16,1 2 0,-40-2-64,39 2 16,-1 0 0,3 0-16,-1 0 0,-40-2 0,37 2 0,3 0 16,-5 0-40,1 5 24,-36-7 0,31 2 8,2 2-40,-4 2 16,0-2 16,-29-4 0,29 4-8,-1 1 32,1-1-40,0 0 16,-29-4 0,27 4-8,2 0 0,-2 0 8,0 1-32,-27-5 32,29 4-8,-2 0 0,0 2 8,-2-2-8,-25-4 8,27 2-24,-4 0-8,2 1 8,0-1 16,-25-2 8,23 2-32,2 0 32,-2-2 0,0 0 32,-23 0-32,20 0 48,-1 0-40,2 0 0,-2 0-40,-19 0 32,20 0-16,-1 0 16,-2 0-8,4 0 8,-21 0 0,16-4 0,3 4 0,2-5 40,-5 5 8,-16 0-48,21-4 24,-2 0-8,2 0-16,0 0-16,-21 4 16,18-4-8,5 0 8,0 4-8,-2-5 16,-21 5-8,23-4-8,2 4 8,-2-4 8,4 4 16,-27 0-24,29-4 16,0 0-32,0 4 32,2-4-56,-31 4 40,27 0 0,0-5 8,2 1-8,-2 4 56,-27 0-56,28 0 16,-1-4-24,-2 4 0,0-4-24,-25 4 32,27 0-8,2-4 16,0 4-32,-2 0 16,-27 0 8,29 0-24,-4 0 8,2-4 16,0 4 32,-27 0-32,27 0 8,0-5-24,0 5 16,0 0-48,-27 0 48,29-4-40,-2 4 32,0 0 8,0-4 0,-27 4 0,27 0 32,3-4-40,-5 0-8,0 0-8,-25 4 24,24-5-8,1 5 16,0-4-24,2 4 16,-27 0 0,25-4-32,0 4 56,0 0-16,0-4-8,-25 4 0,23 0-8,2 0-16,-2 0 24,2 0 8,-25 0-8,25 0 32,-2-4-48,2 4 32,-2 0-24,-23 0 8,21-4-8,1 4 24,1 0-48,0-4 32,-23 4 0,21 0-32,0-5 8,0 5 24,-3 0-24,-18 0 24,21 0-16,-2 0 32,0 0-8,-3-4 8,-16 4-16,19 0 40,0 0-40,-3 0 8,1 0-16,-17 0 8,17 0 8,-11 0-8,17 0-8,-17 0 16,-6 0-8,21 0-16,-15-4-8,17 4 16,-17-4 0,-6 4 8,21 0-8,-15 0 8,11 0-32,-11 0 40,-6 0-8,19 0 24,-13 0-8,15 0 24,-17 0-72,-4 0 32,17 0-8,-13 0 0,2 0-8,11 0 32,-17 0-16,4 0-32,0 0 8,2 0 24,0 0-8,-6 0 8,7 0 0,-1 0-16,-2 0 16,0 0-24,-4 0 24,4 0 0,-4 0-32,0 0 24,0 0 8,0 0-40,0 0 0,0 0-16,0 0 8,0 0 232,0 0-456,-2 0 160,0 2-48,-2-2-112,-2 0-184,6 0 456,-6 0-688,-3 0-57,-9 0-135,9-4-560,9 4 1440,-27-17-1280,0 13-2889,27 4 4169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1:46.57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0 119 5377,'0'0'0,"6"-4"200,15 4 72,-2-4 96,-2 0 64,-1 0 16,-16 4-448,17 0 400,0 0-48,1 0-72,1 0-88,-19 0-192,21 0 168,0 0-64,-1 0-8,3 2 0,-23-2-96,23 2 72,0 0 0,4-2 0,2 2 0,-29-2-72,29 2 64,3 0 48,1-2-48,2 0 49,-35 0-113,38 0 96,1 0-8,7-6 8,0 0 0,-46 6-96,45-7 96,5 1 0,-2 0 40,-2 0-32,-46 6-104,48-5 120,-2-1 0,1 2-24,-1-2-8,-46 6-88,46-6 96,0 1-24,-3 1-8,3 4-8,-46 0-56,46-4 40,-2 0 0,1 4 8,1 0 0,-46 0-48,50-4 24,2 0 40,0 4-24,2-5 16,-54 5-56,52-4 56,-2 0-24,0 0-8,2 4-16,-52 0-8,52-4 0,-2 4 24,4-4 0,-4 4-24,-50 0 0,52 0 0,0 0-8,-4 0-16,2 0 0,-50 0 24,50 0 0,-2 0 8,1 0-8,1 2 24,-50-2-24,52 2 16,-2 0 16,0 0-8,-2 2 8,-48-4-32,46 4 16,2 3 16,0-5-24,1 4 32,-49-6-40,52 2 40,-2 0 8,0 0 24,-2 0 0,-48-2-72,48 2 64,0-2-16,-2 0 0,2 0 32,-48 0-80,49 0 112,-1-4 32,2 0-32,-4 0 0,-46 4-112,48 0 32,-5-4 24,3-1 8,-2 5 24,-44 0-88,42-4 120,3 4-32,-3 0-24,2 0-8,-44 0-56,41 0 72,3 0 0,-2 0 40,-1 0-24,-41 0-88,42 0 56,-1 0 40,1 0-72,0 0 24,-42 0-48,41 0 40,3 0-8,-3 0 40,1 0 0,-42 0-72,42 0 72,-3 0-55,-1 0 15,-1 0-32,-37 0 0,35 0 8,3 0-16,1 0 16,1 0 32,-40 0-40,37 0 16,3 0 40,-1 0-64,1 2 8,-40-2 0,39 0-8,3 2-48,-2-2 72,1 3-32,-41-3 16,42 2 16,-3-2 0,3 0 16,0 0 0,-42 0-32,43 0 32,-1 0-8,2 0-8,-3 0-24,-41 0 8,42 0 32,-3 0 0,3-5 8,-1 5 8,-41 0-48,42-4 16,0 4 72,1 0-48,-1 0 48,-42 0-88,39-4 56,3 0-8,-4 4 8,-1-4-24,-37 4-32,35 0 32,-1 0 8,-3 0 8,0 0-8,-31 0-40,33 0 32,1 0-8,1 0-16,0 0 16,-35 0-24,36 0 24,-1 0-24,3 2-16,-1 0 8,-37-2 8,37 2-56,-3-2 48,1 2-16,0 0 16,-35-2 8,38 2 40,-3 0-48,1 3 48,-1-3-16,-35-2-24,33 2 8,5 0 64,-3 0-88,2-2 64,-37 0-48,36 0 0,-3 0-24,0 2 48,1 0-40,-34-2 16,31 4-8,2 0 16,0-2 8,3 3-40,-36-5 24,33 4 8,0 0 8,1 2-40,-3-2 32,-31-4-8,33 7 16,-2-1-32,3-2 8,-1 2-48,-33-6 56,31 6-32,2 11 24,3-11-8,-3 3 40,-33-9-24,35 16-8,-1-14-24,3 5 8,-1-1 0,-36-6 24,35 6-8,2 0 8,-1-4 8,-3 0 8,-33-2-16,33 3 40,1-1-40,-3 2 8,2-2-40,-33-2 32,33 2 0,1 0 16,-5-2-16,0 2 16,-29-2-16,31 0-16,0 2 32,0 0-32,1 0-8,-32-2 24,27 2 0,2 1-8,-2-1 24,2 0 8,-29-2-24,27 4-24,2 0 16,0 0 8,-2 2 0,-27-6 0,32 7 24,-3-3-24,2 0 16,0-2-16,-31-2 0,29 6-8,-4-2 0,0 1 8,-2-1 8,-23-4-8,27 2 8,2 0 8,0 0-16,0-2 40,-29 0-40,25 0 32,2 0 16,-2 0-32,0 0-16,-25 0 0,23 0 40,0 0-8,-2 0-16,-2 0 0,-19 0-16,20 0 0,1 2-24,0 0 48,2 0-40,-23-2 16,23 2 16,0 0-8,2 5-32,2-5 48,-27-2-24,23 6-24,2 0 24,0 0 24,-1 1-24,-24-7 0,28 6 32,-3 0-48,-1-2 24,1 3 0,-25-7-8,23 4-8,2 0 40,-2-2-40,-2 2 8,-21-4 0,25 2 8,-2 0 16,0 0 32,2 0-24,-25-2-32,20 0 8,3 0 0,-2 0-24,0 0 48,-21 0-32,23 0 32,0 0-8,0 0-16,-1-4 8,-22 4-16,23 0 0,2 0 16,0 0 8,4 0-32,-29 0 8,32 0-16,-3 0 8,2 0 8,-2 0 0,-29 0 0,27 0 24,2 0-24,-4 0 8,2 2 24,-27-2-32,25 0-24,0 0 24,-4 2 0,0 1-16,-21-3 16,21 4 8,-1-2-8,3 0-24,-2 0 16,-21-2 8,21 2 24,0-2-16,-1 0 16,-1 0 8,-19 0-32,21 0-8,-2 0 40,-1 0-48,3 0-16,-21 0 32,19 0 48,2 0-72,0 0 16,-1 0 48,-20 0-40,21 0-24,0 0 40,0 0-8,2 0-8,-23 0 0,20 0-24,3 0 40,0 0 8,0 0-40,2 0 48,-25 0-32,23 2 24,-2 2-24,2-2-32,-3 3 56,-20-5-24,19 2 0,2 0 8,-2 2 96,-19-4-104,18 2 0,3 2 16,-2-2-16,2 0-64,-3 0 64,-18-2 0,19 2-8,0 0-8,2-2 64,0 3-24,-21-3-24,24 0 8,1 0-8,0 2 0,0-2-24,-25 0 24,25 0 24,2 2 24,2-2-40,1 2-8,-30-2 0,29 2-24,-2-2 48,0 0-24,-2 2 48,-25-2-48,25 0 0,0 0-40,-2 0 80,-1 0-80,-22 0 40,23 0 40,0 0-40,-2 0 0,0 0 0,-21 0 0,25 0-16,0 0 8,0-4-8,0 0 88,-25 4-72,27-5-16,-2 1 32,2 0-16,0 0-72,-27 4 72,29-4-32,0 4 24,0-4-24,0 4-40,-29 0 72,27-4-24,0 4 8,0 0 0,-2 0-16,-25 0 32,27-5 0,-2 5-56,-2 0 32,2-4 8,-25 4 16,23 0 0,0 0 72,-2 0-48,0-4 40,-21 4-64,20 0 0,1 0-8,0-4 8,0 4-32,-21 0 32,19 0-8,-1 0 8,1-4 8,0 4 0,-19 0-8,18-4 0,1-1 16,0 5-32,2-4 64,-21 4-48,20 0 24,1-4-40,2 4 16,-4-4-40,-19 4 40,25 0 8,-2-4-8,4 4 0,0 0 0,-27 0 0,27-4-24,-2 4 48,2 0-24,-4 0 8,-23 0-8,23 0 16,0 0-48,-3 0 0,-1 0 16,-19 0 16,19 0-40,-3 0 48,1 0 40,0 0-48,-17 0 0,16-5 40,1 5-16,0 0-40,-1 0 8,-16 0 8,21 0 0,2 0 8,0 0-16,0-4 0,-23 4 8,25 0-24,0 0 24,2 0 8,0 0 16,-27 0-24,29 0 24,2 0-40,0 0-48,-2-4 8,-29 4 56,30 0-56,-1-4-8,2 0 64,0 4 0,-31 0 0,29-4-24,0 4 40,0-5 0,-4 5-16,-25 0 0,27 0 16,-2-4 24,2 4-16,-4-4-16,-23 4-8,23 0 16,0 0-64,-2-4 48,0 4 24,-21 0-24,18 0 24,1 0-16,2 0-32,-2 0 24,-19 0 0,18 0-16,1 0 56,0 0-40,2 0-8,-21 0 8,18 0 24,3 0-80,0 0 56,-2 0 0,-19 0 0,23 0-32,-3 0 48,1 0-24,0 0 0,-21 0 8,21 0 0,-3-4 0,-1 4 8,2 0-8,-19 0 0,19 0 8,-1 0-24,3-4 0,-2 4-16,-19 0 32,19-4 8,1 4-8,1 0-8,0 0 16,-21 0-8,25 0-32,-2 0 8,4-5 8,0 5 32,-27 0-16,27 0 40,0-4-40,2 4 8,-2 0 16,-27 0-24,29 0-16,0 0 56,-2-4-56,0 4 40,-27 0-24,25 0 0,0-4 0,-2 4 8,2 0-24,-25 0 16,23 0 0,0 0-24,2-4 8,-4 4 8,-21 0 8,21-4 0,-1 4 24,3-5-40,-2 5 32,-21 0-16,25 0-16,0 0 56,0 0-8,2-4-56,-27 4 24,29 0 24,-2 0-56,2 0 40,-4 0 16,-25 0-24,27 0 16,0-4 0,0 4-40,0 0 32,-27 0-8,27-4-8,1 4 16,1 0-8,-2-4-8,-27 4 8,27 0-24,0-4 8,0 4 32,-2-5 0,-25 5-16,27-4 32,-2 4-24,0-4 8,2 4-8,-27 0-8,25 0-48,-2-4 48,-3 4-16,1 0-16,-21 0 32,23-4 8,0 4-8,2 0 8,2 0 8,-27 0-16,25-4 0,2 4 0,-2 0-24,4 0 24,-29 0 0,29 0 24,2 0-48,-1 0 48,1 0-56,-31 0 32,29 0 0,-2 0 0,2 0 0,-2 0 32,-27 0-32,27 0 0,0 0-16,0 0 8,0 0-24,-27 0 32,27 0 0,0 0 0,-2 0 24,2 0-8,-27 0-16,27 0-8,0 0 16,-2 0 8,0 0-48,-25 0 32,23 0 16,0 0-32,0 0 0,0 0 8,-23 0 8,23 2 8,0-2-40,-3 0-16,1 0-24,-21 0 72,23 0-64,0 0 32,0 0-8,2 0-8,-25 0 48,25 0-16,0 0-8,0 0-8,-2 0 56,-23 0-24,20 0-56,1 0 48,2 0 0,0 0-8,-23 0 16,23 0 16,-2 0-32,0 0-8,-1 0 16,-20 0 8,17 0-32,2 0-8,-1 0 40,1 0-48,-19 0 48,19 2-40,0 0-8,1 0-24,-1 2 16,-19-4 56,21 2-32,-2 2 24,-1 1-16,3-1 24,-21-4 0,21 4-16,0 0-8,0-2 24,1 2-32,-22-4 32,21 4-8,0 1-16,0-3-8,-2 0 56,-19-2-24,18 0 0,1 2 0,0 0 0,-1-2 0,-18 0 0,19 2 32,0-2-32,0 0 8,-3 2-32,-16-2 24,19 0-40,-2 0 48,1 0-40,1 0 32,-19 0 0,19 0 0,0 0-8,-1 0 16,1 2-8,-19-2 0,19 0-40,-1 2 40,3-2 0,0 2-8,-21-2 8,21 2-32,0 0 0,-1 1 32,1-1-24,-21-2 24,21 2-8,2 0 40,-2 0-96,2 0 72,-23-2-8,22 0 8,1 2-72,0-2 64,0 0-72,-23 0 72,23 0-8,0 0-8,2 0 16,-2 0 16,-23 0-16,23 0 64,-3 0-64,-1 0-48,2 0 128,-21 0-80,21 0-80,0 0 64,-1 0 32,-1 0-64,-19 0 48,19 0 0,2 0 48,-3 0-64,3 0 0,-21 0 16,21 0 80,0 0-112,2 0 80,-1 0-16,-22 0-32,23 0-32,0 0 48,0 0 0,0 0-16,0-4-8,-23 4 8,25-4 24,2 4-72,2-4 48,0 4-8,-29 0 8,29 0-32,0 0-8,1 0-24,-1-5 40,-29 5 24,29 0-32,2-4 88,0 4-40,2-4-16,-33 4 0,32-4 16,1 4-40,-2 0 16,2-4 16,-33 4-8,34 0 0,-3 0 0,0-4 8,-2-1-8,-29 5 0,27 0 0,0-4 0,2 4 0,-1 0-16,-28 0 16,27-4 16,0 4 8,0 0-24,2-4 0,-29 4 0,31 0-8,-2-4 8,0 0-16,0 4 0,-29 0 16,27 0-24,3-5 8,-1 5 16,0-4 16,-29 4-16,31 0 0,-2-4 16,0 4-32,2 0-16,-31 0 32,32-4 0,-1 0-32,0 4 24,0 0 0,-31 0 8,31-4-16,1 4-25,-1-5 41,2 5 8,-33 0-8,31 0-24,1 0 40,-3-4-48,0 0 0,-29 4 32,31-4-8,0 4-16,0-4 24,1 4-16,-32 0 16,29 0 0,2-4 0,0 4 0,0 0 16,-31 0-16,34-5 24,-3 1 0,-2 0-24,0 4 8,-29 0-8,27 0 0,2 0 24,2 0-24,-1 0-24,-30 0 24,31 0 0,-2-4-8,2 4 24,0 0-16,-31 0 0,34 0 0,-1 0-8,0 0 0,-2 0 8,-31 0 0,29 0 32,1 0-48,-3 0 0,0 0 32,-27 0-16,27 0-8,-4 0 16,4 2 16,0-2-24,-27 0 0,29 2-24,2-2 24,-2 0-8,-2 2-16,-27-2 24,27 2 24,-2 0-32,2 0-16,0 1 0,-27-3 24,25 2-56,0 0 32,-2 0-16,0 0 16,-23-2 24,21 0 0,2 0 8,-3 0-8,1 0 16,-21 0-16,21 0 8,0 0-32,-2 0 40,1 0-8,-20 0-8,23 0-24,-2 0 16,-2 0-8,2 0-16,-21 0 32,20 0 0,-1 0 0,4 0 48,-4 0-48,-19 0 0,23 0 8,-3 0-8,1 0 0,0 0 0,-21 0 0,21 0 24,-2 0-24,1 0-24,-1 2 16,-19-2 8,17 0 0,-1 2-16,1-2 16,-11 0 8,-6 0-8,23 0-40,-17 0 56,15 2-16,-15-2 16,-6 0-16,21 2 8,-15-2-72,15 0 56,-14 0 8,-7 0 0,22 2 0,-5 0 64,-11 0-88,19 1-8,-25-3 32,6 0-8,17 0 24,-16 2 0,15-2-16,-22 0 0,7 2 8,14 0-80,-15-2 48,17 0 8,-23 0 16,6 0 0,19 0 32,-19 0-16,15 0-56,-21 0 40,4 0-32,15 0 0,-15 0-8,2 0 48,-6 0-8,19 0 16,-15 0-8,2 0-8,1 0 0,-7 0 0,6 0-32,0 0 0,0 0 16,1 0 16,-7 0 0,6 0-16,0 0-24,0 0 40,0 0-16,-6 0 16,7 0-24,-1-4 48,0 4-56,0 0 8,-6 0 24,17 0 16,-13 0-32,13 0 16,-13 0 32,-4 0-32,17 0 0,-13 0 24,12 0-8,-11 0 8,-5 0-24,16 0 8,-9 0-16,11 0 8,-12 0-24,-6 0 24,21-5-40,-14 1 24,13 4 0,-13 0 16,-7 0 0,18 0 48,-11-4-40,9 4 0,-12-4 0,-4 4-8,17-4-8,-13 4 8,2 0 0,11 0-64,-17 0 64,4 0-16,2-4-16,1 4-8,-1-5 48,-6 5-8,6-4-8,0 4 0,-1 0-8,-1 0 8,-4 0 8,4 0-8,0 0-16,-4 0 56,4 0-24,-4 0-8,0 0-16,4 0 8,1 0-16,-1 0 0,-4 0 24,4 0-24,0-4 24,0 4-32,-4 0 8,0 0 24,4 0 24,0 0-64,-4 0-56,5 0-8,-5 0 104,0 0-160,4 0-160,-4 0-208,0 0-416,0 0 944,0 0-1304,0-4-473,-4 4 9,-15-4-2745,19 4 4513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1:48.21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132 225 4432,'0'0'0,"0"-6"489,0 0-417,0-13-40,0 19 0,0-4 0,0 4-32,-2-5 64,0 5 24,0-4 56,0 0 56,2 4-200,-5 0 248,-1-4 24,2 0 24,0 4 40,4 0-336,-6-4 320,1 4 0,-1 0-16,0-4-80,6 4-224,-6 0 232,-3-5-48,3 5-32,-2 0-16,8 0-136,-8 0 96,1-4 0,-1 4-40,2 0 16,6 0-72,-7 0 56,1 0-32,2 0 40,2 0-88,2 0 24,-2 0 32,0 0-24,2 0 56,0 0-64,4 0 8,2 0 48,17 0 16,-6 0 81,-17 0-153,23 0 256,2 0 72,4 0 56,2 0 8,-31 0-392,37-4 400,3 0-72,6 0-8,2 4-40,-48 0-280,47-4 184,1-1-24,2 1-64,-4 4-24,-46 0-72,48 0 80,0-4-24,-1 4 8,3-4-8,-50 4-56,50-4 40,2 4 0,0-4 8,0 4-64,-52 0 16,50 0 16,0 0-8,0-5 0,-2 5 56,-48 0-64,50 0 48,0 0 24,2 0 32,0-6-24,-52 6-80,50-6 112,2 0-72,-4-1-32,2-11 24,-50 18-32,49 0-8,-1-7 16,-2-9 24,-4 16-24,-42 0-8,37-6 16,-4-1-16,-1 1-16,-7 0 8,-25 6 8,22-6-8,-3 1 16,-13 1-8,13 4-40,-19 0 40,4 0-192,3 0-368,-3 0-584,0 0-720,-4 0 1864,4 0-1993,-4 0-3536,0 0 5529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0:31.65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5 235 4200,'0'0'0,"-2"0"601,0-4 127,2 4-728,0-4 696,0 0-88,0-2-48,0-1-96,0 7-464,0-6 496,0 2-88,0 0 0,4 0-31,-4 4-377,0-5 376,0 5 56,0-4-8,0 4 32,0 0-456,4-4 416,-4 4 16,0 0 8,0 0-8,0 0-432,0 0 464,0 0-16,0 0-7,0 0-17,0 0-2201,0 0 3930,0 0-1825,4 0-16,1 2-48,-5-2-264,4 0 296,2 2-48,15 0-64,-15 0 32,-6-2-216,27 0 112,-4 0 32,2 0-32,2 0-8,-27 0-104,33 0 144,-2 0-64,-2 0 16,1 0-72,-30 0-24,27 0-16,2 0 88,4 0 16,5 0 48,-38 0-136,41 0 160,-1 3 16,-1-1 40,-1-2-95,-38 0-121,35 2 112,2-2 8,-1 2-80,-1 0 40,-35-2-80,36 2 88,-3 0 0,-2 0 24,2 2-16,-33-4-96,31 2 88,3 0-40,-3 3-24,2-1 40,-33-4-64,31 2 48,3 0-8,-3 0-8,2 0-56,-33-2 24,34 2 16,-1 0 8,-2 0 40,0-2 8,-31 0-72,29 0 24,0 0 24,-1 0 0,1 0 40,-29 0-88,29 0 88,-2 0 0,2 0 40,-2-4-24,-27 4-104,29 0 112,0-4-24,-4 4-24,0-4 0,-25 4-64,25-4 64,-4 4-8,2-4-8,0-1 40,-23 5-88,20 0 56,1-4-56,-2 0-16,-2 4 8,-17 0 8,16-4 0,-9 0 0,15 4 0,-15 0-64,-7 0 64,18 0-16,-11 0 56,11-4-32,-11 4 32,-7 0-40,22-5 40,-5 5-80,2 0 80,4 0-64,-23 0 24,23 0 40,4 0-16,2 0-24,4-4 8,-33 4-8,33-4 32,3 0-24,-3 0 8,2 4-32,-35 0 16,34 0-24,-1 0 40,-2 0 24,2 0-16,-33 0-24,30 0-16,-1 0 40,-2 0-24,-2 0 40,-25 0-40,25-4 80,-3 4-96,1 0 56,2 0-64,-25 0 24,25 0 16,0 0 48,0 0-56,2 0 112,-27 0-120,29 0 64,5 2 0,3-2 72,3 0-64,-40 0-72,45 2 56,1 0 8,2 4 0,2-2-8,-50-4-56,46 4 224,2-2-160,-3 1-72,1-1 96,-46-2-88,44 2-264,2 0 336,-1-2 152,-1 0-96,-44 0-128,46 0 296,2 0-160,-1 0-152,-1 0 48,-46 0-32,46 0 56,2 0-16,-2 0 1,-3-4-33,-43 4-8,44-5-49,-2 5 90,-3-4-17,3 0 16,-42 4-40,41 0 120,-1-4-120,-1 4 88,3 0 0,-42 0-88,42-4 16,-1 4 24,5-4-48,-2 0 8,-44 4 0,47 0 48,-1 0-32,-2 0 24,2 0-40,-46 0 0,41-5 40,1 5 16,2 0 16,-3-4-56,-41 4-16,46 0 24,-2-4 16,-1 4 56,3 0 16,-46 0-112,46 0 24,2-4-24,0 4-56,-1-4-40,-47 4 96,48-7 0,0 3-8,-2 0 8,0 4 104,-46 0-104,45-4-40,-3 0 112,-2 4-32,-1 0 0,-39 0-40,37 0 72,1 0-48,-1 0-64,3 0-128,-40 0 168,39-4 56,3 0-96,2 4 72,-1-5 144,-43 5-176,42 0 0,0 0 88,-3 0-48,1-4-72,-1 4 32,-39 0 0,40-4-24,-1 0 40,1 4 24,-1 0-40,-39 0 0,40 0 56,-3-4-104,3 0 48,-1 4 48,-39 0-48,40-5-16,-5 5 112,-2 0-136,1 0 0,-34 0 40,31 0 8,2 0-48,-4 0 80,0 0-40,-29 0 0,28 0-24,-1 0 8,0 0 0,-2 0 32,-25 0-16,25 0 56,2 0-40,-2 0-16,0 0 40,-25 0-40,24 0 32,-1 0 8,-2 0 40,4 0-144,-25 0 64,23 0-48,2 2 64,2-2-56,2 0 120,-29 0-80,27 3 48,4-3-48,-1 0 24,1 0-48,-31 0 24,29 0-32,-2 0 8,2 0 8,-2 2-136,-27-2 152,27 0 8,-2 0-160,0 0 168,-2 0-32,-23 0 16,21 0 32,2 0 104,-1 0-160,1 0 200,-23 0-176,23 0 0,0 0 16,0-5-16,0 1 32,-23 4-32,23-4-16,-2 0 16,-1 0 24,3 0-24,-23 4 0,21-4-24,2-1 120,0 5-112,2 0 8,-25 0 8,25 0 80,-2 0-120,2-4 8,2 4 32,-27 0 0,25 0-24,4 0 24,0 0 56,-2 0 0,-27 0-56,29 0-56,-2 0 96,-2 0-24,0 0-48,-25 0 32,27 0 72,-2 0-112,2 0-168,-2 0 232,-25 0-24,23 0-112,0 0 88,-2 0 216,1 0-192,-22 0 0,23 0 40,0 0 8,2 0-24,-2 0-24,-23 0 0,23 0 88,0 0-32,2 0-56,-2 0 0,-23 0 0,25-4 64,0 0-88,-3 4 24,1 0-32,-23 0 32,23 0-208,-2 0 184,0-4-104,0 4 144,-21 0-16,18-4 112,1 4-112,0 0 152,0 0-152,-19 0 0,16-5 24,1 5 8,-1 0-88,-9 0 56,-7 0 0,23 0-32,-17 0-8,15 0 80,-15 0-64,-6 0 24,19 0 56,-15 0-32,14 0 8,-13 0-16,-5 0-16,6-4-48,13 4 40,-13 0-8,13 0 32,-19 0-16,6 0 24,15-4 8,-5 0-64,1 4 16,-17 0 16,19-4-24,-1 4 8,3-4-40,0 4-152,-21 0 208,21-5 16,2 5 40,-5 0-56,3-4 320,-21 4-320,17 0-32,-1 0 64,1 0 24,0 0-200,-17 0 144,6 0 88,17 0-200,-17 0 152,15 0-8,-21 0-32,6 0 0,15 0 0,-15 0-16,13 0 16,-19 0 0,4 0-16,15 0-8,-13 0 24,15 2 0,-21-2 0,16 2-32,3 0 48,0 1-48,2-1 8,-21-2 24,23 2 16,2 0 8,0 0-40,-1 0 48,-24-2-32,30 2-40,-3 2 40,4-2 56,0 2-56,-31-4 0,31 5 8,3-1-8,-1 0 0,0 0 16,-33-4-16,35 2-16,-1 2 48,1 1-64,-2 1-24,-33-6 56,34 4 48,1-2-96,0 2 40,-1-2 64,-34-2-56,33 2-32,0 2 48,3-1 8,-1-1-24,-35-2 0,35 2 168,1 0-152,-1 2 80,3 0-64,-38-4-32,35 6-368,2-1 368,-3-1-96,3 0 56,-37-4 40,38 4 208,-3 0-176,7 2-64,-3 1 48,-39-7-16,40 8 0,-1-2 0,1 0 24,-3 1-24,-37-7 0,37 8-8,1-2 16,-5 0 8,3 1 24,-36-7-40,33 6 0,0 0-40,5-2 16,-3-2-48,-35-2 72,39 3 56,1-1-72,-5 0 32,3 0 24,-38-2-40,35 4 0,-2-2 56,1 0-24,-1 0-24,-33-2-8,31 2 16,-2-2-56,0 0 40,3 2 40,-32-2-40,33 2-40,-2 0 40,2-2 16,-1 3-64,-32-3 48,31 2 48,0 0-40,2 4 8,-4-4 16,-29-2-32,32 4 0,-3 0-56,0-2 24,-2 1 8,-27-3 24,31 2-48,0 0 48,1 2-8,-3-2-8,-29-2 16,31 2 16,-2 0-16,2 0 56,0-2-112,-31 0 56,30 2 24,1 0-40,-2-2 8,0 2 16,-29-2-8,31 2 16,0-2-16,1 3-16,1-3 64,-33 0-48,33 0-32,3 0 48,-1 0-32,-2 0 16,-33 0 0,38 0 32,-5 0-48,2 0 32,-1 0 8,-34 0-24,31-5 0,2 5 32,-2 0-48,-4 0 56,-27 0-40,29 0-72,-2 0 64,3 0 16,-1 0-8,-29 0 0,29-4 56,-2 4-56,2 0-8,0-4-24,-29 4 32,29-4 16,0 4-48,1 0 8,-1 0 8,-29 0 16,29 0-40,0 0 56,2-4 8,0 4-8,-31 0-16,34-6 16,-1 6-64,2 0 48,1 0 32,-36 0-32,35 0 16,0 0 24,-1 0-40,1 0 16,-35 0-16,33 0-16,-2 0 32,1 0-8,-3 0-32,-29 0 24,31 2 16,-2-2 24,2 0-72,1 2 48,-32-2-16,31 0-16,2 0-8,0 0 80,-1 0-32,-32 0-24,31-4 48,0-1-24,-2 1-24,2 0 16,-31 4-16,27 0 0,2-4 16,-4 0-16,0 0 0,-25 4 0,27-5 0,-2 1 0,2 0-32,-2 0 48,-25 4-16,25 0 32,0-4-32,0 0 40,0 4-72,-25 0 32,23-5 0,0 5-8,2-4-40,-2 4 32,-23 0 16,23 0 32,-2-4-48,-1 0 64,1 4-40,-21 0-8,21 0-80,0-4 88,0 4 8,-1-6-112,-20 6 96,21-5 40,0 1-56,0-2 8,-3 2 16,-18 4-8,21 0 16,0-4 0,0 4 8,0 0-8,-1 0-40,-20 0 24,23-4-48,0 4-16,2-5 104,0 5-16,-25 0-24,23 0-24,2 0 48,-2-4 120,2 4-144,-25 0 0,25 0 128,2 0-144,-2 0-136,2 0 136,-27 0 16,23 0-112,2-4 128,0 4-72,2 0 80,-27 0-24,29-4 16,-2 4 40,0-4-32,0 4-64,-27 0 40,27 0-24,2 0-32,2 0 64,-2 0-32,-29 0 24,30 0 0,1-4-40,0 4 40,0 0 56,-31 0-56,31 0 0,1 0 56,-3 0-144,2 0 88,-31 0 0,29 0 16,2 0-32,0 0 104,-1 0-144,-30 0 56,29 0-32,0 0 8,-2 2 8,-2 0-16,-25-2 32,27 2-40,-2 0 40,0 0-56,0-2-96,-25 0 152,23 0 16,-3 0 152,-1 0-168,2 0 176,-21 0-176,17 0 32,1-4-232,1 4 232,-2 0-16,-17 0-16,18-4-16,1 4 72,0 0-88,2 0 32,-21 0 0,20 0 0,1 0 32,2 0-48,2 0 48,-25 0-32,25 2-16,0 0-24,2 2 40,2-2-48,-29-2 48,29 4 0,3-2 32,-1 2-16,2-1-32,-33-3 16,33 4 24,-1 0-48,-1 2 40,0-2 80,-31-4-96,29 6-16,-2-1 56,-2-3-40,0-2-64,-25 0 64,21 0 24,2 0 48,0 0-16,-3 0-72,-20 0 16,21 0 16,-2 2-72,0 0 0,-3 0 96,-16-2-40,19 0 32,2 0-24,0 0-16,-1 0-8,-20 0 16,21 0-56,0 0 56,-2 2 72,2 0-48,-21-2-24,18 2 32,-1 0-48,2 0-40,-13-2 40,-6 0 16,23 0-224,-17 0 256,15-4-88,-15 4 64,-6 0-8,19 0 200,-15 0-200,13 0 24,-13 0-32,-4 0 8,6 0-56,11-4 40,-13 0 32,2 4 8,-6 0-24,17-4 32,-13 4 24,12 0-88,-9-4-8,-7 4 40,16 0 0,-9 0-56,11 0 80,-11-5-48,-7 5 24,20 0 0,-13 0-72,13-4-40,-3 4 96,-17 0 16,6 0-56,15 0 160,-15 2-48,17 0-16,-23-2-40,6 2 16,17-2-72,-16 3 64,13-3 24,-20 0-32,7 0 0,11 0-32,-11 0 48,11 0-32,-18 0 16,4 2 16,13-2-32,-11 0 16,11 0-24,-17 0 24,4 0 40,15 0-152,-15 0 144,15 0-88,-19 0 56,4 0-32,15 0 240,-13 0-208,11 2 48,-17-2-48,6 0-56,10 0-56,-11 0 96,11-4 56,-16 4-40,6 0 16,11 0-48,-11 0-24,13 0-8,-19 0 64,6 0-32,13 0 48,-15 0 24,15 0-96,-19 0 56,4 0 32,13 0-48,-13 0 16,12 0 72,-16 0-72,5 0 0,13 0 40,-11 0-72,11 0 24,-18 0 8,7 0-32,18 0-40,-9 0 48,3 0 8,-19 0 16,19 0-16,-1 0 72,3 0-80,-2 0 40,-19 0-16,19 0 0,3 0 0,1 0 40,0 0-72,-23 0 32,25 2 48,-2 2-136,0-2 104,0 0-48,-23-2 32,25 0 216,-2 0-192,2 2-48,0 2 32,-25-4-8,25 6-264,0-1 280,-3-1 24,3-2-40,-25-2 0,23 4 16,0 0-48,0-2-8,0 0 40,-23-2 0,25 0 32,-2 0-64,4 0 16,-2 0-8,-25 0 24,25 0-40,0 0 24,0 0 0,0 0 16,-25 0 0,25 0 56,0 0-24,-3 2-32,1-2 24,-23 0-24,19 2-24,0-2 80,-3 3-32,1-3-24,-17 0 0,17 2-16,-1 0-8,1 0 24,0-2 16,-17 0-16,16 0 0,-9 0 24,15 0-40,-15 0 32,-7 0-16,23-4-72,-5-1 64,3 1-8,4-2-24,-25 6 40,31-6 96,-2 0-112,0 1 16,3 1-16,-32 4 16,29 0-40,2-4 56,-2 4 0,0 0 24,-29 0-40,27 0 56,2 0-72,1 0 16,-1-4-112,-29 4 112,31-4-40,-2 4 80,-2-4-64,-4 4 104,-23 0-80,23 0 16,-2 0-16,-3 0 16,1 0-48,-19 0 32,17-5-24,-11 5-24,15 0 64,-15 0 56,-6 0-72,21 0 0,-15 0-16,15 0-24,-15 0-32,-6 0 72,19 0 56,-13 0-40,17 0-16,-17 0-32,-6 0 32,27 0-40,-8 0-32,2 0 48,0 0 0,-21 0 24,20 3 0,3-1 0,-2 0-32,2 0 88,-23-2-56,19 2-24,1-2 88,-1 0-24,0 0-24,-19 0-16,19 0 40,-1 0-96,3 0 88,-2 0-32,-19 0 0,19 0-16,-3 0 0,1 0 48,-1-4-48,-16 4 16,7 0 0,20 0 16,-11 0-104,1-4 64,-17 4 24,17-5 24,-11 5 8,19 0 40,-8-4-88,-17 4 16,16 0-112,1 0 88,-11-4-64,19 0 104,-25 4-16,19 0-16,2-4 56,1 0-48,3 4 72,-25 0-64,25 0 144,2-5-144,-2 1 80,4 4-104,-29 0 24,32 0-72,-1 0 56,2 0 0,0 0-8,-33 0 24,34 0-32,1 0 24,0 0 88,3 0 8,-38 0-88,33 0 0,0 0 0,-3 0-128,1 0 16,-31 0 112,31 2 16,-2 0-16,0 3 24,-2-3-24,-27-2 0,25 2-96,-2 2 16,0-2 64,0 0-40,-23-2 56,21 2 56,0 0-56,-3-2-72,1 2 104,-19-2-32,17 2 64,-1 0-32,1 1 40,0-1-72,-17-2 0,16 4-72,-10-2 72,19-2 0,-8 2-32,0-2-32,-17 0 64,18 0-56,1 2 56,0 0 0,-19-2 0,16 2 16,1 0-32,0 0-24,-11 0 40,17 1 96,-23-3-96,6 0 16,15 2-48,-15-2 72,13 0-104,-19 0 64,4 0 0,13 0-16,-13 2-24,2-2 8,-6 0 32,17 0-24,-13 0 48,2 0-32,0 0 56,-6 0-48,19-4 32,-15-1-48,13 1 72,-13 0-40,-4 4-16,19 0 56,-13-4-16,17 4-16,-6-4-48,-17 4 24,18-4-32,-1-1 64,2 5-8,-1-4 48,-18 4-72,19 0-16,0-4-24,0 0 0,-1 0 0,-18 4 40,17-4 56,2 4-72,-13-5 16,17 1 40,-23 4-40,6-4-24,13-2 200,-15 0-144,2-1-8,-6 7-24,17-6 0,-17 2-120,6 4 104,-2-4-40,-4 4 56,4-4 0,0 0-16,-4-1-8,5 5-64,-5 0 88,0-4-40,4 0 16,-4 4-24,0 0 64,0 0-16,0-4-160,0 4-160,0-4 168,0 0-168,0 4 320,0-5-97,0 5 65,0 0-112,0 0 88,0 0 56,0-4-96,0 4 16,0 0 0,0-4-40,0 4 120,0 0-160,0 0-48,0-4-96,0 0-176,0 4 480,0 0-648,0 0-144,-2-4-288,-2-1-121,4 5 1201,-7 0-1368,-11-6-136,1 2-225,-8-2-351,25 6 2080,-37-6-2521,-11-11 201,-17 11-2513,65 6 4833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2:05.20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67 163 4801,'0'0'0,"0"0"0,-2-4 432,-4-2 136,-1 0 120,-1-1 8,8 7-696,-4-4 568,0 4 48,0-4-32,2 4-55,2 0-529,-5 0 536,-1 0-152,2 0-112,0 0-64,4 0-208,-2 0 120,0 0-56,0 0-32,-1 0-8,3 0-24,-2 0 0,2 0-8,0 0 24,0 0-16,0 0 8,0 2 32,0 0-64,7 0 48,-7-2-24,6 2 16,0 0-32,11-2 32,-13 0 32,-4 0-48,17 2 40,-11 1-8,17-1 8,-17 0-24,-6-2-16,27 2 40,-10 0-24,-1-2 8,3 2 0,-19-2-24,19 0 24,1 2-24,3 0 16,0 0-40,-23-2 24,23 2-16,4 0 32,-2 3-8,4 1 16,-29-6-24,29 2 32,3 4-16,5-2-8,0 0 24,-37-4-32,40 7 16,4-1 16,-1 0 16,5 0-40,-48-6-8,46 7 24,4-1 24,2 0-16,2-4 96,-54-2-128,56 2 104,2 0-8,1-2 48,3 0-40,-62 0-104,60 0 152,3-6 24,3 0 0,1-11 32,-67 17-208,69-4 192,-5-13 0,-1 13-16,-5-2 8,-58 6-184,58-19 152,-2 19-39,2-6-41,3 2-32,-61 4-40,60 0 32,0-4 16,-3 4-8,1-4 16,-58 4-56,58-5 40,0 1 24,3 4 8,1-4 16,-62 4-88,60 0 96,1-4-24,-1 0-8,0 4 8,-60 0-72,61-4 64,3-1-32,-1 1 0,1 0-32,-64 4 0,60-4 64,-1 4-32,-3-4-8,0 0-8,-56 4-16,56-5-8,0 1 0,0 0-8,-1 0 48,-55 4-32,54-4-64,-2 0 56,-2 4 16,0 0-8,-50 0 0,49-5 32,3 5-8,0 0-16,0 0-24,-52 0 16,52 0-16,0 0 40,0 0 0,0 0 0,-52 0-24,57-4 8,3 4-8,0-4-32,1 4 56,-61 0-24,62 0 16,-4 0-24,3 0 64,-1 0-80,-60 0 24,60 0-32,-1 0 24,3 0-40,-4 0 48,-58 0 0,58 0-8,1 0-24,-5 0 16,2 0-40,-56 0 56,52 0 0,2 0 0,0-4 16,0 0-8,-54 4-8,54 0 24,-2-4 0,2 0-16,-2-1 0,-52 5-8,57-4 32,1-2-16,0 2-8,-2 0 8,-56 4-16,54-7-16,-2 3-8,-4 4-16,0-4 128,-48 4-88,48 0 0,-4-4 56,3 4-24,-3 0-32,-44 0 0,46 0-24,0 0 40,-3 0-56,-1 0-168,-3 0 208,-39 0 0,40 0-96,-1 0 128,-1 0 72,-1 0-88,-37 0-16,34 0 16,-3 0-40,2 2 16,-2-2-8,-31 0 16,32 0 16,-1 2 0,-2-2 0,0 2-32,-29-2 16,29 2 24,0-2-32,0 2 48,3-2-40,-32 0 0,29 2-8,2-2 24,2 2-56,-2 1 48,-31-3-8,34 2-16,-3 2 16,-4-2 8,0-2-8,-27 0 0,27 0 8,0 0 8,-2 2-40,2 4 16,-27-6 8,25 2 8,0 5-64,0-5 80,0 0-16,-25-2-8,27 2-8,2 2 80,-2-2-88,2 0 48,-29-2-32,29 2-24,-2 0-16,2 0 40,1 0 0,-30-2 0,29 0 32,0 2-56,-2 1 24,0-1 56,-27-2-56,25 2-16,0 0 144,2-2-120,-4 2 48,-23-2-56,25 0 8,2 0-104,-4 2 120,4 0-112,-27-2 88,23 2 16,2 0 32,2 0-40,0 0-8,-27-2 0,29 0 0,0 0 16,-2 2-32,0 1 16,-27-3 0,29 0-8,-2 0 16,2 0 8,-2 0-8,-27 0-8,27 0-8,3 0 48,-3 0-48,2 0 48,-29 0-40,29 0 32,4 0-32,-4 0 0,0 0-8,-29 0 8,29 0 24,-4 0-48,0 0 48,-2 0-24,-23 0 0,25-5 32,-2 5-24,-2 0 104,0 0-80,-21 0-32,23 2-88,-3-2 88,1 3-168,2-1 136,-23-2 32,21 2 80,0 0-72,2 0 40,-3 0-40,-20-2-8,23 2-32,-2-2 56,2 0-40,-2 2 16,-21-2 0,23 0-8,-3 2-16,1 0-64,2 0 104,-23-2-16,19 2 128,0-2-104,1 3 104,-1-1-112,-19-2-16,21 2-64,0 0 104,-1 0-48,1 0 24,-21-2-16,21 0-16,2 0 0,0 0 8,-2 2 16,-21-2-8,18 0 32,1 2-8,0 0-32,0 2 8,-19-4 0,18 4 8,3-1 8,-2-1-16,-3-2-16,-16 0 16,17 2-24,-11 0 24,19 0 16,-18 2-16,-7-4 0,24 2 0,-7 0-24,2 0 72,0 0-48,-19-2 0,20 2 0,-1 1 72,4-1-80,0 0 40,-23-2-32,21 2-8,2 0 8,2-2-32,-3 2 64,-22-2-32,25 0 8,0 0-48,-4 2 56,2-2-72,-23 0 56,23 0 24,-2 0-48,0 0 16,-1 2-24,-20-2 32,21 0-32,0 0 16,-2 0 40,1 2-16,-20-2-8,21 0 24,0 0 0,0 0-24,0 0 0,-21 0 0,23 0 8,-3 0 8,3 0-16,0-4 24,-23 4-24,21 0-16,2 0 16,2 0-32,-2 0 64,-23 0-32,25 0 0,0 0 24,-3-4-16,1 4-16,-23 0 8,23-4-24,-2 4 16,-2 0 32,2 0-16,-21 0-8,20 0 32,-1 0 0,2 2-32,0 0 24,-21-2-24,20 0-24,1 0 16,-2 0-8,-2 0 8,-17 0 8,16 0 8,1 0-16,0 2 8,1-2 8,-18 0-8,17 0 72,2 2-40,-3-2-24,3 0 16,-19 0-24,19 0-96,-1 0 80,1 0 40,-2 0-32,-17 0 8,6 2-80,21 0 104,-10-2-48,-1 2 24,-16-2 0,17 2 80,0-2-80,-1 2 0,3 0-16,-19-2 16,6 3 24,19-1-32,-19 0-8,17 0 64,-23-2-48,7 2 8,13 0-16,-13 0 16,16 0-32,-23-2 24,6 2-8,15 2 8,-15-2-24,10 3 56,-16-5-32,5 2-8,13 0 0,-11-2 16,9 2-16,-16-2 8,4 2 16,13 0-16,-13 0 24,2-2-48,-6 0 24,19 0 0,-15 0 0,3 0 16,11 2-8,-18-2-8,4 2 0,13-2 32,-13 0-48,13 0 0,-17 0 16,4 0-24,2 0 8,11 0 16,-13 0 0,-4 0 0,6 0 0,1 0 0,9 0 0,-16 0-24,0 0 24,6 0 24,1 0-40,-1 0 16,-2 0 104,-4 0-104,6 0-24,-2 0 16,3 0 8,-1 0-16,-6 0 16,6-4 0,0 4-8,1 0-8,-1 0-104,-6 0 120,17 0-32,-13 0 8,2 0-8,0 0 24,-6 0 8,19-4 8,-15 4 16,2 0-40,13 0 8,-19 0 8,6 0-8,13 0-16,-13 0 48,13 0 8,-19 0-32,6-4 8,15 4-16,-4-4-8,-1 4 0,-16 0 16,7 0 8,18-5-8,-9 5-8,3-4 8,-19 4 0,17 0-48,-1-4 48,1 4-24,-1 0-8,-16 0 32,17 0-8,0 0 8,-1 0 32,3 0-32,-19 0 0,21 0 88,0 0-112,2 0 40,2 0-32,-25 0 16,25 2-72,2 0 80,2 5-72,-2-5 64,-27-2 0,31 6-24,-2-2-8,2 0 56,-2 0 8,-29-4-32,30 2 0,-3 5 16,0-1-48,-2 0-8,-25-6 40,27 6 8,-5 1-8,3-5 16,-2 0 16,-23-2-32,23 4 16,0-2-16,2 2 0,-2 0 0,-23-4 0,23 2 16,0 0-32,-5 1 40,1-1-8,-19-2-16,17 2 0,2 0 16,-3 0 8,3 0-32,-19-2 8,17 4 0,-1-2-32,3-2-8,-2 0 32,-17 0 8,18 0-8,-1 0 16,-11 0 48,21 2-56,-27-2 0,17 2 32,2 0-32,-3-2 0,1 3 24,-17-3-24,16 0-24,1 0 16,-11 0-16,19 2-56,-18 0 104,-7-2-24,22 2 48,-15 0-48,16-2-40,-23 0 40,16 0-8,-10 0-32,21 2 40,-10-2 96,-17 0-96,19 0-24,-3 0 40,3 0-8,0 0-8,-2 0 0,-17 0 0,16 0-24,1 0-16,0 0-104,-1 0 152,-16 0-8,19 0 48,2 0-16,-3 0 88,1-4-144,-19 4 24,21 0-8,-4 0 8,1 0 24,1 0-16,-19 0-8,17 0-8,1 0 24,1 0-24,2 0 8,-21 0 0,19 0 8,-1-4-40,1 4 56,0 0 0,-19 0-24,19 0-16,-1 0 40,-1 0-32,0 2-8,-17-2 16,18 0 16,1 0-32,-2 0 40,1 0-48,-18 0 24,17 0 16,0 0 8,1 0-64,-1 0 40,-17 0 0,19 0 0,2 0 16,-3 0 8,3 0 72,-21 0-96,21 0-8,0 0-72,-1 0 72,1 2-96,-21-2 104,19 0 24,2 2 96,0-2-120,-3 0 0,-18 0 0,21 0-8,-2 0-48,0 0 56,1 0 24,-20 0-24,17 0-16,2 0-8,-1 2 24,1-2-8,-19 0 8,17 0 24,4 0-24,-3 0-16,1 0 8,-19 0 8,19 2-8,-1-2-16,1 2-8,0 0 40,-19-2-8,19 0-24,-1 0 16,-1 0 8,2 0 8,-19 0-8,21 0 32,-3 0-64,1 0 48,0 0-64,-19 0 48,18 0 0,1 0 16,-2 0-64,2-4 56,-19 4-8,16 0-8,3-4-16,0 0 48,-3 0-56,-16 4 32,19-5-32,-2 1 8,1 0 16,-1 4 16,-17 0-8,17-4 0,-1 0 16,1 4-32,0-4 8,-17 4 8,6 0 0,19-5 8,-19 5-72,19 0 64,-25 0 0,17 0-112,-1 0 96,1 0 152,0 0-136,-17 0 0,16 0 192,1-4-208,-11 4 16,17 0 24,-23 0-24,6 0-80,19 0 112,-19-4-152,19 4 88,-25 0 32,7 0-16,18-4 16,-9 4 48,3 0-48,-19 0 0,17-4 0,1 0 16,1 4-32,0-7 40,-19 7-24,23-4 0,-1 4 16,1 0 16,0 0-64,-23 0 32,25 0 16,0 0-32,-2 2 16,2-2 0,-25 0 0,25 2 16,0 0-48,0 1 0,0-1 64,-25-2-32,25 2 0,-2 0 16,2 0-16,-2 0 0,-23-2 0,27 0 0,0 2 0,-4 0 8,1 0-32,-24-2 24,23 2 0,0 0-24,2 0 40,0 0 8,-25-2-24,25 3-16,0-1 80,0 0-64,-2 0-8,-23-2 8,25 2 0,-2-2-88,2 2 64,-2-2-136,-23 0 160,25 2-16,0 0 40,0 0-48,-3-2 256,-22 0-232,23 0-24,-2 0 16,-2 0 0,2 0-112,-21 0 120,18 2-16,-1 0 48,2-2-32,-3 0 0,-16 0 0,17 0 16,0-4-48,-11 0-16,19 4 24,-25 0 24,16 0-40,1-4-32,0 4-16,4-4 0,-21 4 88,20-4-136,5-1 24,2 5 8,3-4 0,-30 4 104,31 0-56,4-4-16,3 0 40,1 0-8,-39 4 40,40-4 8,-1-1 0,1 1-16,-3 0 40,-37 4-32,38-4-24,-1 0 16,0 0 56,3-3-16,-40 7-32,39 0 0,1-4 24,-3 0-24,1 0 24,-38 4-24,37-4 8,-1 4 16,1-4-48,-2 4-8,-35 0 32,34 0-56,1 0 40,0 0-8,1 0 16,-36 0 8,37 2 16,1 0 8,3-2-72,1 2 48,-42-2 0,46 0-16,-3 0 16,3 0 40,2-6-40,-48 6 0,48-7 24,0 1-16,4 0 16,0 0 8,-52 6-32,56-7 0,-2 1 8,0 0 8,-2-13-32,-52 19 16,52 0 16,0-6-8,-2 0 0,0 2 24,-50 4-32,52-5 56,-2 1 8,-2 0-32,-3 0-8,-45 4-24,44 0 16,0 0-64,-5 0 32,1 0 8,-40 0 8,37 0-24,-1 0 48,-3 0-32,0 0 8,-33 0 0,31 0-16,3 0 16,-3 0 0,0 0 88,-31 0-88,31 0 24,1 0-24,1 0 8,2 0 24,-35 0-32,38 0 0,3 0 0,3 0-8,4 0-120,-48 0 128,48 0-16,2 0 32,2 0 0,-2 0 8,-50 0-24,52 0-24,-3 0 16,1 0-16,0 0 16,-50 0 8,52 2 8,0 0-16,0 0-16,-2 0 16,-50-2 8,46 4-24,0 1 40,0-3-8,-1 4-40,-45-6 32,44 4 0,0 0 8,-1 0 16,-1 1 0,-42-5-24,42 2 16,-1 2-32,1 2 16,1-2 16,-43-4-16,44 6 16,0-1 16,2 1-64,1-2 40,-47-4-8,48 6-24,0-2 56,0 1 0,-2-3-32,-46-2 0,43 0-16,3 2 16,-2-2 8,2 0-8,-46 0 0,43 0 40,1 0-48,0-4-16,-3 4 72,-41 0-48,44-5-24,-2 1 48,-3 0-40,1-2 0,-40 6 16,37-4 64,1-1-56,1 1 32,-4 0-40,-35 4 0,38 0 56,-3-4-64,1 0-8,-1 0 48,-35 4-32,35-4-80,-1 4 112,1 0-32,-4 0 0,-31 0 0,33 0-24,1 0 16,-3 0-16,0 0 16,-31 0 8,33 0 16,-1 0-16,3 0 16,0 0 16,-35 0-32,34 0 8,1 2-8,-2 0 72,3 0-56,-36-2-16,31 2 32,0 0 8,-2-2-72,0 0 64,-29 0-32,32 0 8,-5 0 48,0 0-24,-4-4-32,-23 4 0,20 0 24,-1 0-16,-2-4 40,-1 4-16,-16 0-32,7 0 8,13 0 0,-13 0-16,11 0 16,-18 0-8,7 0 0,11 0 16,-14 0-8,13 0-48,-13 2 24,-4-2 16,6 2-48,11 0 32,-13-2 16,-4 0 0,7 0 0,11 0 16,-14 2-8,3 0 80,-1 0-88,-6-2 0,6 0 16,-2 0-32,-4 2 0,0-2-24,0 0 40,4 2-64,-4-2-24,0 0-208,0 0-80,0 0 376,0 0-585,0 0-239,-2-4-288,-14 0-160,16 4 1272,-17-4-1569,-6 0-495,-43-42 304,24 42-2225,42 4 3985,0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2:08.32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87 4312,'0'0'0,"4"-4"144,2 0 56,15-2 89,-21 6-289,6-4 352,0 0 24,13-1-8,-15 5-16,-4 0-352,19-4 296,-13 4-24,13-4-56,-13 4-56,-6 0-160,21 0 128,-15 0-24,19 0-8,-8 0 0,-17 0-96,18 0 136,1 0 8,2 0 24,-2 0-24,-19 0-144,20 0 168,-1 0 16,0 0-16,-2 0 56,-17 0-224,18 0 168,3 0-39,-2 0 15,4 0 16,-2 0-24,-21 0-136,22 2 152,1 0 8,2 0-96,0 0 64,-25-2-128,27 2 120,0 1-40,2-1-8,3 2-24,-32-4-48,33 4 64,4 0 8,1 0 24,3 0-24,-41-4-72,42 5 64,4-3 32,2 0-24,-48-2-72,47 2 104,3 0 0,0-2-32,4 0 8,0 0 8,-54 0-88,57 0 56,-3 0 0,0-6 32,-2 1-40,-52 5-48,52-6 72,2 0 16,-2 0-24,2 0 8,-54 6-72,54-7 104,2 1-8,0 0 40,-1 2 0,-55 4-136,56-5 80,-2 1 32,0 0-24,0 4 48,-54 0-136,52-4 152,0 4-8,-2 0-32,0 0-32,-50 0-80,48 0 72,0 0 32,-1 0-24,-1 0 16,-46 0-96,50 0 56,-2 0-72,2 0 64,-2 2-80,-48-2 32,48 2 73,-1-2 55,1 0-40,2 0 88,-50 0-176,48 0 48,4 0-32,0 0-8,2-4-8,-54 4 0,54-4 8,0 0 16,-4 0-16,2-1 8,-52 5-16,48-4-16,0 4 32,0 0-16,-3 0 16,-45 0-16,46 0 48,-2 0-32,-2-4 16,-1 4 24,-41 0-56,40 0 8,-3 0 48,3 0 0,-1 2-48,-39-2-8,42 2 56,-1 0-40,3 2 32,0 1-8,-44-5-40,43 6 32,-1-2 0,0 0-16,-1 0-8,-41-4-8,44 2 32,0 0-8,-1 5 0,3-5 8,-46-2-32,46 4 8,-2-2-8,1 0 0,-1 0 0,-44-2 0,42 2 24,-3 0-16,1-2 56,-1 2-48,-39-2-16,38 3-24,-3-1 56,0 0 16,-1 0 72,-34-2-120,33 4 64,0-2 112,0 0-144,1 0 80,-34-2-112,33 2 80,-2 0-16,0 5 160,3-3-144,-34-4-80,35 2 272,0 2-208,3-2-144,1 0 120,-39-2-40,40 2-112,-1-2 136,1 0 56,0 2-104,-40-2 24,37 0 8,0 2 8,1 0-16,-3-2 32,-35 0-32,38 0 0,-1 3-8,1-3 32,-1 0-16,-37 0-8,35 2 24,1 0-24,-3 0 56,0 0-104,-33-2 48,34 2 0,-3 0 24,-2 0-112,-2 0 128,-27-2-40,27 4-8,0-2 0,-4 3 16,2-3-160,-25-2 152,23 4-8,-2-2-64,1 0 112,-1 2 96,-21-4-136,19 2 8,2 0 64,-2 0-88,1 3 40,-20-5-24,21 2 40,0 0-32,0 0-8,2-2-8,-23 0 8,18 2 0,3-2 0,0 2 8,2-2-16,-23 0 8,21 0 16,1 2 0,3-2-32,-2 0 32,-23 0-16,25 0 0,0 2-16,0-2 16,2 2 16,-27-2-16,27 2 0,0-2-16,-2 0 32,2 0-8,-27 0-8,25 0 0,0 0 24,0 0-24,0 0 24,-25 0-24,25 0 80,0 0-48,0 0-8,-2 0-8,-23 0-16,25 2-64,0-2 64,0 0 16,2 0 16,-27 0-32,25 0 24,2 0-24,0 0-24,0 0 16,-27 0 8,29 0-24,-2-4 48,0 4-16,2 0-8,-29 0 0,29-4-32,-1 4 16,-1 0 32,-2-4 16,-25 4-32,24 0 48,4 0 8,-1 0-40,0 0-16,-27 0 0,27 0 0,-2 0-24,0 0 32,0 0-16,-25 0 8,27 0 24,0 0 8,2 0-24,0 0-16,-29 0 8,31 2-8,-4 0-8,2 0 8,2 2 32,-31-4-24,32 4 0,1 1-16,-2-3 16,2 0 32,-33-2-32,36 0 48,1 0 0,-1 2 8,-1 0-32,-35-2-24,33 4 48,1-2 0,-3 0 0,0 0-16,-31-2-32,31 2 24,0-2 0,1 0 8,-3 0-8,-29 0-24,31 0 64,0 2-56,-2 1 16,-2 1 24,-27-4-48,29 4 32,-2 0-16,-2 0-8,2-2 8,-27-2-16,25 2-16,-2 3 56,2-1-32,-2 0 16,-23-4-24,23 4 48,0 0 0,2-2 32,-2 2-32,-23-4-48,25 5 72,0-3-48,0 2-24,0-2 16,-25-2-16,25 2 0,0 0 0,-1 0 24,4 0-40,-28-2 16,29 0 24,-2 0-24,0 0 0,-2 0 16,-25 0-16,23 0-24,2-4 48,-1 4-40,-1 0-8,-23 0 24,25-4 0,0 4-8,0 0 16,0 0-16,-25 0 8,27 0 32,0 0-16,-2 0 8,2-4 24,-27 4-48,27-4 0,-2 4-24,-2 0 8,4 0-8,-27 0 24,25 0-24,-2 0 40,4 0-56,-2 0 40,-25 0 0,25 2-8,0 0 16,2-2 8,0 2-16,-27-2 0,29 0 8,2 2-16,3 0 16,-3 0 16,-31-2-24,33 2 24,-2 0-24,3 0 24,1-2 0,-35 0-24,33 0-32,1 0 8,-1 0 32,-4 0-16,-29 0 8,31 0 48,-2 2-24,1 0-24,-3 1 8,-27-3-8,27 2 16,0 0 32,-2 0-48,0-2 32,-25 0-32,25 2 24,-1 0-24,4-2 16,-4 2-32,-24-2 16,23 2-8,0 0 40,-2-2-16,0 2 16,-21-2-32,21 2 24,-1-2-24,-1 2 16,2-2 16,-21 0-32,19 0 40,-1 0-8,-1 0 33,0 2-33,-17-2-32,16 0 96,1 0 8,2 0-32,-1 0-24,-18 0-48,17 0 88,0 0-40,-11 0 0,17 0 16,-23 0-64,6 0 0,15 0 0,-15 0 8,15 0 16,-21 0-24,6 0 16,15 0-8,-15 0-8,15 0-32,-21 0 32,6 0 0,15-4 0,-15 4 0,15 0 0,-21 0 0,4 0-24,15 2 32,-13-2 16,13 0 24,-19 0-48,6 0 24,17 0-24,-17 0 0,17 0-32,-23 0 32,17 0-16,-11 0 32,17 2-40,-6-2 24,-17 0 0,6 0 0,19 0-16,-9 0 32,-9 0-56,16 0 64,-23 0-24,16 0 0,3 0 0,0 3 24,1-3-48,-20 0 24,19 2 0,0 0 16,2-2-32,0 0 16,-21 0 0,18 0-8,3 2-8,0 0 32,0 0-32,-21-2 16,25 2-8,-5-2-8,5 2 16,-4-2 40,-21 0-40,23 2 24,-2-2-24,0 0 24,2 0-40,-23 0 16,22 0 24,1-4 16,0 4 0,2 0-32,-25 0-8,23 0-8,0 0 8,0 0 0,-2 0 8,-21 0-8,18 0-24,1 0 48,2 0-48,-2-4 48,-19 4-24,20 0 16,-1 0-72,2 0 48,0 0-16,-21 0 24,23 0 8,4 0 8,0 2-8,0-2-16,-27 0 8,29 2-16,0 0 32,-2 0-8,0 0-16,-27-2 8,27 4-16,0-1 16,-4-1 0,2 0-32,-25-2 32,21 0-16,-2 0-8,-3 0-72,-10 0-32,-6 0 128,25-4-473,-18 4-359,9-5-576,-12 5-936,-4 0 2344,5-4-3777,-5-12-3609,0 16 7386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2:20.71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2 185 4825,'0'0'0,"0"-16"312,0 11-200,0-13 24,0 11 8,0 3 56,-2 0 48,2 4-248,0-4 272,0 0 24,0 0 16,0-3 0,0 7-312,0-4 312,0 0-16,0 4-16,4 0-32,-4 0-248,0-4 184,0 4-32,0 0-48,0-4-24,0 4-80,4 0 80,-4 0-24,5 0-16,-1 0 0,-4 0-40,4 0 40,0 0 0,2 0-40,11 2 24,-17-2-24,4 2 88,15 0-40,-13 2 97,17-2-57,-23-2-88,17 2 48,1 0 56,3 0-48,2 3 24,-23-5-80,27 2 72,0 0-40,0 2 40,2-2-24,-29-2-48,27 6 72,2 1 0,3-1-8,-3 0 32,-29-6-96,33 4 96,-2 0 24,0-2 0,3 3 8,-34-5-128,31 4 128,2 0-8,3 0 24,-3-2-16,-33-2-128,37 2 144,-1 0-24,1 0 40,3 0-40,-40-2-120,35 3 96,2-1 24,1-2-32,-1 2 8,-37-2-96,38 2 120,-3-2-24,0 0 0,-1 0 16,-34 0-112,33 0 128,0 0 16,-1 0 16,-1 0 0,-31 0-160,29 0 208,-4 0 8,0 0 40,-2 0 81,-23 0-337,23-6 320,-3 1 72,-1-1-32,-2 0-48,-17 6-312,16-6 272,1-11-64,-11 13-16,19-2-16,-25 6-176,17-17 200,-11 13-40,19-2-16,-8-13-24,-17 19-120,16-4 96,1 0-40,0-3-32,-1 1-48,-16 6 24,19-6-24,-2 0 40,3-1-8,3 1 8,-23 6-16,23-4 0,2 0 48,0 0-48,0-3 16,-25 7-16,25-4 0,2 0-16,0 0-24,0 0 56,-27 4-16,27-4 0,2-1 0,-2 1 24,0 0-40,-27 4 16,25 0 16,0 0-32,2 0 32,-2 0-32,-25 0 16,25 0 0,0 0 0,0 0-24,0 0-8,-25 0 32,23 0-48,2 0 56,0 0 8,2 2-8,-27-2-8,27 0 64,4 2-40,1 0-16,-1 0 24,-31-2-32,33 5 0,0-3-32,3 2 40,-1 2-8,-35-6 0,37 4-8,-1 0 32,1 1-16,1-3-16,-38-2 8,37 4 0,3 0-24,-1 0 32,1 2 16,-40-6-24,37 4 0,1 1 16,-3-3-32,-2 0 16,-33-2 0,31 2 0,3 0 24,-3 0-8,0 0 16,-31-2-32,29 2 48,2 2-16,1-2-8,-1 1-8,-31-3-16,33 2-16,0 0 16,1 0 0,1 0 16,-35-2-16,38 0 24,-1 2 0,0 0-16,1 0-8,-38-2 0,37 4 16,3-2-16,-1 2 0,1 3-16,-40-7 16,39 2 0,1 0 0,2 2 0,-3-2 24,-39-2-24,40 4 0,-1-2 16,1 0 0,-3 1-16,-37-3 0,42 2 40,-3 0-40,3-2 8,4 2-8,-46-2 0,43 0 0,3 0 16,0 0-16,-2 0 8,-44 0-8,43-4 40,1-1-32,-3 1 32,3 0-32,-44 4-8,42 0 24,-1-4 0,1 4-24,-2 0 8,-1 0-24,-39 0 16,37 0 8,3 0-16,-3 0-56,-37 0 64,38 0-24,-1 0-8,1 0 16,1 0 56,1 0-32,-40 0-8,37 0 24,1 0 0,-3 2-56,0 0 40,-35-2-8,36 0-8,-1 2-8,-4-2 64,1 0-72,-32 0 24,33 0 16,0 2 8,3-2-16,1 0 8,-37 0-16,35 0 16,5 0-16,-1 0 0,-1 0 24,-38 0-24,35 2-8,1 0-16,-1 1 32,-2-1-40,-33-2 32,36 2-8,-5 2-8,0 2 8,0 0 8,-31-6 0,33 7-24,1-1 32,-1-2-40,-2 2 40,-31-6-8,29 4 16,-2 1 8,3-3-24,-3 0-16,-27-2 16,27 2-8,0 0-56,-4 0 56,-3 0 8,-20-2 0,23 2 32,-2-2-64,4 0 56,0 0-40,-25 0 16,23 0-24,2 0 88,-2 0-88,2 0 24,-25 0 0,23 0-16,-1 0-8,1 0 40,2-4-16,-25 4 0,21 0-16,4 0 40,-4 0-32,2 0-8,-23 0 16,21 0 24,-1 0-32,1 0-16,0 0 72,-21 0-48,23 0 24,0 0-24,0 0 32,-1 2-80,-22-2 48,23 0-8,0 0 16,0 0-8,4 0 16,-27 0-16,23 0-16,2 0-8,0 0-8,0 2 16,-25-2 16,23 0-8,4 0 8,0 0 24,0 0-24,-27 0 0,29 0 8,0 0 8,0 2-32,3 0 32,-32-2-16,31 2-16,2-2 16,-2 0-8,0 0-32,-31 0 40,30 0-8,-1 0-16,-2 2 24,2 1-8,-29-3 8,27 2-48,2 0 56,0 0-8,-2 0 0,-27-2 0,29 0 48,-2 2-56,0-2 8,5 0 0,-32 0 0,29 2 24,-2-2-24,2 0 0,-2 0 16,-27 0-16,25 0 0,2 2 16,-2-2 8,2 2-64,-27-2 40,27 0 0,-2 2 16,2-2-48,-2 0 64,-25 0-32,25 0-32,4 0 16,-2 0 40,0 0-24,-27 0 0,27 0 32,0 0-32,-2 0-8,4 0-24,-29 0 32,27 0 0,0 0 8,0-4-16,-2 4 24,-25 0-16,25 0-16,0-4 24,0 4-8,0 0 0,-25 0 0,27 0 0,0 0-24,0-4 24,2 4-32,-29 0 32,28 0-16,1 0-8,0 0 0,-2 0-24,-27 0 48,29 0 24,-2 0-24,0 0 0,0 0 48,-27 0-48,27 0-32,0 0 40,0 0-16,0 0-48,-27 0 56,25 0 8,-2 2-64,2-2 40,-2 0 56,-23 0-40,21 0-24,0 0 24,-1 0 8,-1 0-16,-19 0 8,19 0 8,0 0 8,-3 0 16,1 0-56,-17 0 24,16 0 16,-9 0-40,13 0 8,-15 0-8,-5 0 24,18 0-8,-11 0 32,11 0-24,-11 0 8,-7 0-8,22 0-8,-15 0-8,16 0 8,-17 2 8,-6-2 0,25 0 0,-9 2 8,3 0-8,-2 0 16,-17-2-16,21 0-24,-3 0 48,3 2-48,2-2 8,-23 0 16,21 0 24,0 2-80,-1 0 88,1-2-56,-21 0 24,21 0 0,4 0 24,-2 0-48,0 0 48,-23 0-24,23 2-24,-3-2 40,1 0-56,0 0 32,-21 0 8,23 0 24,0 0-48,2 0 32,0 0-16,-25 0 8,27 0-8,2 0 8,0 3-16,2-1-8,-31-2 24,33 2-56,1 2 40,-1-2 16,2 0 16,-35-2-16,36 2 48,-1 2-72,1-2 24,-1 0-40,-35-2 40,33 3 24,0-3-8,1 0 8,-1 0 8,-33 0-32,33 0 24,1 0 0,-3 0-48,0 0 48,-31 0-24,27 0-16,2 0 32,2 0 16,-2 0-32,-29 0 0,30 0-8,-1 0 8,-2-5 8,2 5 8,-29 0-16,29 0 0,0 0 8,0 0-16,2 0 40,-31 0-32,32 2 24,1 1-8,0-1-8,1 0-16,-34-2 8,35 4-16,0-2 8,1 4 16,-1-4-40,-35-2 32,33 4 24,3 3-16,-3-3-40,0 2 40,-33-6-8,34 6-8,-1-2 8,0 1-16,-2-1 32,-31-4-16,31 4-24,3 0 32,-1 0 16,-2 0-32,-31-4 8,34 5 24,-1-3-48,-2 2-16,2 0 32,-33-4 8,32 2-40,-1 2 40,-2-2 16,2 0-16,-31-2 0,29 2 8,-2 1-8,-2-3-8,0 0-24,-25 0 32,23 0 16,2 0 8,-4-5-8,2 5 8,-23 0-24,20-4-16,1 0 8,-2 4 8,2-4 0,-21 4 0,21 0-16,1 0 40,3 0 0,2 0-8,-27 0-16,28 0 24,-1-4-64,-2 4 40,4 0 0,-29 0 0,29 0 16,2 0-16,2 0-24,-2-4 24,-31 4 0,32 0-48,-3-5 72,2 1 24,-2 0-40,-29 4-8,29 0 24,0-4-8,-2 0-40,3 4 24,-30 0 0,29-4-40,0-1 40,-2 5-8,2-4 8,-29 4 0,27-4 8,2 4 8,0-4-8,2 0-16,-31 4 8,30-4 32,3 4-40,-2-5 16,2 5 8,-33 0-16,36-4 32,1 4-8,1-4-64,1 4 88,-39 0-48,42 0-24,-3 0 24,1 0 24,-1 0-56,-39 0 32,38 0-16,-1 0 32,-1 0-8,1 0 32,-37 0-40,35-4 24,3 0-48,-1 4 48,-1-4-40,-36 4 16,39-4-24,-1 4 24,1-5-24,1 1 48,-40 4-24,37 0 16,3-4 8,-1 4-16,1 0-56,-40 0 48,39-4 16,1 0-64,1 4 48,1-4-24,-42 4 24,44 0-32,-3 0 16,3 0 8,0 0 40,-1 0-56,-43 0 24,46 0 48,-2 0-40,1 0 16,-1 0 24,-44 0-48,44 0-8,-3 0 8,1 0-24,0 0 24,-42 0 0,39 0 0,1 0 24,-1 0-48,-39 0 24,42 0 24,-1 0-16,-1 0-16,4 0 40,-1 0-32,-43 0 0,44 2 0,0 0 0,-3-2-8,-3 0-8,-38 0 16,39 0 0,-3 0 0,-1 0 16,0 0-8,-35 0-8,34 0-8,-1 0 32,2 0-16,-3-4-16,-32 4 8,31-5 24,2 1-16,0 0-8,-1 0 32,-32 4-32,33 0 0,-4-4-56,2 4 32,0-4-8,-31 4 32,29-5 8,3 5 32,1-4-32,0 4-8,-33 0 0,36 0-24,-3-4 24,-2 4 48,2 0-56,-33 0 8,34 0 8,-1 0 24,-4 0-16,0 0-16,-29 0 0,29 0 24,-2 0-48,2 0 8,1 0 40,-30 0-24,27 0-24,2 0 16,0 0 0,2 0-40,-31 0 48,33 2 8,1 0 8,1 0-8,-2 0 24,-33-2-32,34 3 24,-1-1-8,2 0-40,-1-2 0,-3 2 16,0-2-32,2 0 64,0 0 0,-33 0-24,36 0-48,-3 2 88,3-2-40,1 0 0,-37 0 0,33 0 16,5 0-24,-3 0-48,0 0 40,-35 0 16,36 0-24,-1 0-8,1 0 32,-1 0-24,-35 0 24,37 0 0,-1 0 8,1 0 32,1 0-40,-38 0 0,37 0 8,3 0 16,-1 0-48,3 0 16,-42 0 8,39 0 0,3 0-64,-1 0 56,-1 0 8,-40 0 0,44 0-32,-1 0 16,-1 0 8,2 0-32,-44 0 40,41 0-48,-1 0 72,1 0-56,-1 0 56,-40 0-24,39 2 8,3 0-32,-3 0-8,3 0 32,-42-2 0,42 0 16,-1 2-32,-1 0 32,-1 0-40,-39-2 24,36 2-96,-1 1 40,0-1 56,1 0-40,-36-2 40,33 2 88,0-2-80,1 0 0,-1 0 8,-33 0-16,31 2 0,0-2 24,3 0-24,-3 0 0,-31 0 0,31 0 0,0 0 32,-2 0-40,-2 0 16,-27 0-8,27 0 16,1-4-56,-4 4 56,1 0 8,-25 0-24,27-4 8,-4 4 24,2-5-16,2 1 16,-27 4-32,29 0 0,1-4 16,-1 4-8,0-4-80,-29 4 72,27 0-8,2-4 0,0 4-16,0 0 24,-29 0 0,29 0 0,1 0 0,1-4 0,2 4 0,-33 0 0,33 0 0,3 0-40,-3 0 32,0 0-40,-33 0 48,34 0-8,1 0-16,0 0 8,-1 0 40,-34 0-24,33 0-32,2 0 8,1 0-8,-3 0-16,-33 0 48,35 2 0,-2 2 8,1 0 8,-1 0 8,-33-4-24,29 2 0,2 0 8,-2 0 0,1 0-16,-30-2 8,29 0 0,-2 0 0,0 0-8,-2 0 40,-25 0-32,27 0-32,2 3 16,0-1 16,2 0 16,-31-2-16,29 2 0,5 0 8,-1-2-8,0 2-8,-33-2 8,34 0 0,-1 0-40,-2 0 40,-2 0-24,-29 0 24,31 0-8,1 0 56,-3 0-72,0 0 32,-29 0-8,29 0-8,0-4 16,2 4 8,0-4-40,-31 4 24,32 0-40,1-5-16,-2 5 32,2 0 24,-33 0 0,34 0-56,-1-4 48,-2 4 32,5 0-24,-36 0 0,31 0 64,2 0-48,0-4-32,-1 4 40,-32 0-24,31 0 0,0 0-24,0 0 24,0 0-8,-31 0 8,29-4 0,1 4 0,-1 0 8,0-4-16,-29 4 8,27-4 8,0 4-8,-2-4-24,0 4 24,-25 0 0,25 0-40,2 0 24,0 0 8,-2-5-8,-25 5 16,25 0 0,2 0 0,0 0 16,2 0-16,-29 0 0,29 0-16,0 0-16,-2 0 24,0 0-8,-27 0 16,25 0 0,0 0 16,0 0-40,-2 0 32,-23 0-8,21 0 24,2 0-16,-2 0 56,2 0-64,-23 0 0,22 0 40,5 0 32,1 0 8,-1 0 56,-27 0-136,29 0 96,-2 0 32,0 0-24,-2 0 24,-25 0-128,27 0 88,-4 0-32,0 0 48,-3 0-64,-20 0-40,19 0 128,0 0 8,-13 0 8,17-4-40,-23 4-104,6 0 120,13-4-31,-13 4-33,0 0 88,-6 0-144,17 0 40,-13-4 80,0 4-80,0 0-32,-4 0-8,5 0 80,-5-4-72,4 4 32,0 0-16,-4 0-24,4 0-24,0 0 8,-4 0 16,0-4 24,0 4-32,0 0 16,0 0-8,0 0 0,0 0-24,0 0-40,0 0-40,0 0-128,0 0 656,4 2-1233,-4 0 289,0 0-200,0 0-104,0-2 824,0 2-776,-2 2-240,-4 2-313,-2 1-591,8-7 1920,-21 6-2993,-35-6-535,27 0-521,29 0 4049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2:23.22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88 218 6385,'0'0'0,"-4"0"944,-2 0 88,-1-4-216,1 0-159,0 4-177,2 0-152,-1 0-128,5 0-200,-2 0 120,0 0-40,0-4-32,2 4 16,0 0-64,0 0 32,-2 0-8,0 0 8,0-4-32,2 4 0,0 0 48,-2-4-16,0-1 32,0 1 16,2 4-80,-2 0 56,-2 0 16,-3 0 32,5 0-80,2 0-24,-4 0 80,2 0 8,-2 0-32,2 0 32,2 0-88,-2 0 40,0 0-16,2 0 0,0 2 16,0-2-40,0 2 56,4 1 16,2-1 56,15 0 72,-21-2-200,16 0 216,7 2 32,2-2-24,4 0-16,-29 0-208,36 0 224,1 0-40,5-4 9,1-1-49,-43 5-144,48-4 120,4 0-24,4 0 0,1 4 8,-57 0-104,58-4 88,0 0 0,-2 4-8,0-4 8,-56 4-88,59 0 112,-1 0 16,2-5 8,1 1-48,-61 4-88,62 0 144,0-4 0,5 4-24,0 0 72,-67 0-192,70-4 128,5 4 56,2-4-16,0 4-16,-77 0-152,79-4 184,4 4-40,1-5-16,1-1-32,-85 6-96,83-4 80,-2-2-8,-2 0 24,-2 1 32,-77 5-128,79-6 112,-2 2-40,0 0 0,-4 0 0,-73 4-72,69 0 32,-3-5 128,-1 5-40,-1 0-40,-64 0-80,63 0 144,-5 0-104,0 0-32,-4 0 64,-54 0-72,56 0-8,3 0 40,-3 0 33,2 3-90,-58-3 25,56 2 0,0 0-16,-2 4 16,1-2 16,-55-4-16,56 4 0,2 0 0,4 1 33,5-3 15,-67-2-48,67 4 40,1-2 64,3 0-24,2 0-8,-73-2-72,75 2 144,-3 0-56,1-2-16,2 0 24,-75 0-96,73 0 80,2 0 0,0 0-24,-2-6-8,-73 6-48,70-4 0,-7 0 8,1-3 48,1 3 0,-65 4-56,62-4 56,3 0 0,-1-2 32,-4-1-72,-60 7-16,61-6 72,1-10 32,0 16-80,3-7 64,-65 7-88,62-6 80,1 0-48,-1 0-8,3 1 32,-65 5-56,64 0 0,-1-4 8,3 4 24,-1 0-32,-65 0 0,64 0 8,-4 0-32,-3 0 48,-1-4-32,-56 4 8,52 0 0,0-4-16,-2 0 16,0 0 48,-50 4-48,45 0 24,1 0 40,-2 0-88,-3 0-40,-41 0 64,44-4-32,-2 4-32,1-5 72,1 5 16,-44 0-24,44 0 0,0 0 32,-1-4-48,1 4 16,-44 0 0,44-4-16,-3 4 32,1 0-32,-3 0 16,-39 0 0,40 0-8,-3 2 16,3 0 8,-3 0-16,-37-2 0,34 2 48,-1 0-96,-4 1 64,-2-1-16,-27-2 0,25 2-56,0 0 80,-2 0-24,0 0 0,-23-2 0,20 4 32,1-2-24,0 0 32,-2 2-64,-19-4 24,19 2-16,1 3-8,3-3-24,2 2 80,-25-4-32,25 2-24,0 2 40,2-2-16,-2 0-16,-25-2 16,31 2-8,1 0 8,-1 3 0,4-3 8,-35-2-8,31 2 56,0 0-96,1 0 40,-3 0 0,-29-2 0,29 2-40,0 0 40,-2 0 0,0 0-16,-27-2 16,23 4 16,-2-1 8,0-1 0,-5 0-32,-16-2 8,17 2 8,-11-2 32,17 0-64,-19 2 88,-4-2-64,19 0-16,-15 0 8,2 2 32,11-2-24,-17 0 0,4 2 40,0 0-40,3 0 0,9-2-32,-16 0 32,4 0-32,3 0-8,-1 0-8,0 0-80,-6 0 128,6 0-288,1 0-176,-1 0-184,0 0-153,-6 0 801,6 0-920,-2 0-48,1 0-104,-1 0 8,-4 0 1064,0 0-1129,0 0 17,4 0 104,-4 0 136,0 0 872,0-4-632,0 4 207,0 0 185,0 0 152,0-4 80,0 4 8,-2 0 56,0 0 104,0 0 96,-3-4 105,5 4-361,-2 0 408,-2 0-24,2-4-56,-2 4-72,4 0-256,-4 0 160,2-5-56,-2 5-96,-1-4-88,5 4 80,-2 0-304,0 0-632,-4 0-817,2 0-3864,4 0 5617,0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2:24.76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84 5657,'0'0'0,"7"0"896,18 0-56,-5-4-200,3 4-104,2-5-80,0 5 9,-25 0-465,31-4 416,5 4 8,1-4-24,5 4 24,-42 0-424,43 0 464,3 0 56,0 0 24,4 0-56,-50 0-488,52 2 464,0 0-128,0-2-79,-4 2-73,-48-2-184,48 2 104,-5 3-56,-1 1-48,-3 0 16,-39-6-16,38 6-8,-1 3 32,-1-3-8,3 2 0,-39-8-16,40 6-16,1 1 32,3-3-8,0-2 24,-44-2-32,45 4 32,3-2-8,0 0-8,2-2 8,-50 0-24,52 0 32,6 0 64,5 0-8,-1-6 8,-62 6-96,65-4 120,-5-2-40,2 1-8,1-1-40,-63 6-32,64-4 56,1 0-24,-1 0-32,1 4 0,-65 0 0,64 0-56,-1 0 48,1 0 16,-1 0 16,-63 0-24,62 0 8,2 2 32,-3 0-32,-1 2 48,-60-4-56,60 4 8,-6 0 40,3-2 64,1 1-8,-58-3-104,56 2 184,-2 0-40,0 0-8,-4-2-24,-50 0-112,50 0 128,0 0 8,0 0 0,2 0-32,-52 0-104,56 0 88,0-4-16,3-1 0,-1 1-32,-58 4-40,58-4 24,2 0 32,1 0-16,3 4-8,-64 0-32,63-4 72,1 4-48,-2-5-24,1 5 32,-63 0-32,60 0-8,3 0 32,1 0-16,-1 0 8,-63 0-16,64 0 56,-4 0-48,-6 0 64,1 0-24,-55 0-48,52 0 24,0 0 72,-3 0-40,1 0 64,-50 0-120,48 0 176,0 0 32,-2 0-32,0 0-16,-46 0-160,45-4 121,1 0-1,0 4 0,-2 0 32,-44 0-152,41-4 120,3 0-72,-3 0 40,3-3-64,-4 1 40,-40 6-64,37-6 32,1-11-8,-3 17-8,0-4 24,-35 4-40,34-4 72,-1 0 0,-2 0-8,2 0-40,-33 4-24,34-5 24,-3 5-8,0-4 8,-2 4 0,-29 0-24,31 0-24,3-4 24,-3 4 0,4 0-40,-35 0 40,34 0 40,1 0-40,0 2 0,3 0 0,-38-2 0,35 2 24,0 0-8,1-2 16,-3 0 80,-33 0-112,33 0 112,1 0 32,-5 0 16,0-4 24,-29 4-184,25-4 136,-2 4 32,0 0-56,-3 0-56,-20 0-56,21 0 88,0 0-64,0-4 32,0 4-56,-21 0 0,20-4 24,1 4-24,-4 0 0,4-4 40,-21 4-40,18 0-16,1 0 56,2 0-56,-2 0 16,-19 0 0,18 0 16,1 0-16,-2 0 16,-1 0-48,-16 0 32,7 0-24,13 0 24,-13 0-24,-7 0 24,20 0-24,-20 0 24,5 0-16,13 0-8,-13 2-16,-5-2 40,6 2-104,-6-2 104,6 6-320,-2 0-392,0 0-496,-4 1-745,0-7 1953,0 8-3153,-6-4-759,-17-2-3274,23-2 7186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2:31.76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1 402 6009,'0'0'0,"6"0"520,21-4 48,-2-1-96,0-1-8,0 0-72,2 2-32,4 0-24,-31 4-336,30 0 257,-1 0-25,0 0-40,0 0-8,-29 0-184,27 0 152,2 4-24,0 2 64,0-2 0,-29-4-192,29 6 256,3 1 24,1-3 32,0 2 8,-33-6-320,33 6 360,3 0-64,1-1-40,1 1 8,-38-6-264,39 4 160,1-2 72,1 2-48,3-2 8,-44-2-192,46 2 160,0-2-31,4 0 39,-3 0-40,-47 0-128,52 0 120,-4 0-40,0 0-16,0 0 16,-48 0-80,48 0 96,0 0 8,-1 0-8,-1 0 0,-46 0-96,46 3 104,-2 1-8,-1 2 16,-1 0-24,-42-6-88,40 6 64,-1 11 0,3-11-32,1 11 16,-43-17-48,42 6 32,0 11 0,-1-13 16,1 2-8,-42-6-40,43 6 56,-1-1 16,2-3-32,1 0-8,-45-2-32,46 0 48,-2 0-40,2 0 40,-1 0 16,-45 0-64,44-4 56,2-1-8,-2 1-48,-3 4 0,-41 0 0,40 0-8,-1-4 24,-1 4 32,1 0-16,-39 0-32,38 0 96,-1 0-16,1 0 40,-1 0 0,-37 0-120,42 0 88,-5 0 8,3 0-40,-1 2 16,-39-2-72,40 2 56,1 0-8,3 0 16,2-2-24,-46 0-40,50 0 40,0 0-16,-1-4 16,1 0-16,-50 4-24,48-6 0,-2 0 8,2 1-16,2-1 16,-50 6-8,46-6 0,1 2 0,1 0 24,-4-3-24,-44 7 0,46-4-8,-1 0 32,-1 4-40,0 0 40,-44 0-24,44 0 48,1-4-40,1 4 32,0-4-8,-46 4-32,48-4 24,0 4 8,-1-5 8,1 1-8,-48 4-32,48-4 48,0 0-32,0 0-40,0 0 32,-48 4-8,47-7-104,1 3 104,-2 0 48,-2 0-40,-44 4-8,41-4 144,-1 0-136,-1 4-8,-1-5 0,-38 5 0,39-4-8,1 0 32,-1 0 8,3 0-40,-42 4 8,44-4 8,-1 4-16,3-4 16,0-1 32,-46 5-40,48 0 104,4-4-104,2 0 24,0-2-48,-54 6 24,56-4-104,0-1 136,3 1-56,-1 0 40,-58 4-16,60-6 32,0 0-32,3-11 0,1 17 16,-64 0-16,65-4-40,-1 0 40,1 0 16,-3-3-56,-62 7 40,67-6 40,-3 0-32,5 0-64,2-1 8,-71 7 48,70-6-56,3-11-40,2 17 24,2-6 0,-77 6 72,77-4-32,0-2 40,-2 2 32,0-3 0,-75 7-40,77-6 0,0 2 48,4-2-8,0 0-128,-81 6 88,81-7 0,-2-9 24,2 11-32,-2-1-8,7 0 32,-86 6-16,81-6 0,0-11 8,2 13 168,-83 4-176,81-6 16,-2-1-40,0 1 48,-2 0-40,-2 0 104,-75 6-88,73-6 48,2-1 56,-4 1-16,-1 0 8,-70 6-96,67-6 104,-5 1-32,-1 5 0,-3-4-24,-58 4-48,56-4 40,-4 0 17,0 4 31,-4-4-8,-48 4-80,48 0 56,-3 0 16,-3 0-24,0 0-16,-42 0-32,43 0 112,1 0-48,2 0 24,2 2-40,-48-2-48,48 2 0,1 0 32,3 0-64,3 0 80,-55-2-48,56 2-24,4-2-48,5 2 144,1 0-88,-66-2 16,67 0 24,-1 0-48,-1-4-48,3-2 32,-68 6 40,69-4 16,2 0 32,2 0-24,-5-3-80,-68 7 56,71-6-40,-2 2-32,-1 0 96,-1 0-24,-67 4 0,68-7 8,-1 3-8,-5 0-8,-1 0-64,-61 4 72,58-4 24,0 0 96,-2-1-96,3 5 112,-59 0-136,54-4-64,0 4 16,-4 0 48,-4 0 24,-46 0-24,45 0 40,1 0-40,-2 0 48,2 0-48,-46 0 0,47 2 24,-1 0-48,2 0-16,0 1 64,-48-3-24,48 0-24,-1 2 0,-1-2 48,-2 0-96,-44 0 72,46 0-32,-3 0 80,-1 0-88,0 0 56,-42 0-16,39 0 32,1 0-32,-3 0-24,1 0 88,-38 0-64,37 0 24,0 0 0,1 0-8,1 0-32,-39 0 16,40 0-24,2 0 0,-1 0 112,1-5-80,-42 5-8,39 0 24,1 0 16,-3 0-88,3 0 48,-40 0 0,39 0 24,-1 0-72,3 3 24,1-3-8,-42 0 32,42 2-32,5 0 16,-1-2-8,2 2 0,-48-2 24,50 2-136,0 0 152,2-2-64,-2 2 56,-50-2-8,50 0-8,0 0 8,-3 2 96,3 0-88,-50-2-8,48 2 136,-2 0-160,4 0 16,-4 0-32,-46-2 40,48 3 0,2-1 48,-1 0-56,3 2 40,-52-4-32,52 6-8,0 0 32,-4-1-16,-2 1-32,-46-6 24,44 4-32,2 0-56,-3 0 72,1 0 8,-44-4 8,44 5 48,1-1-24,-1 2-48,2 0 0,-46-6 24,46 2-88,1 5 64,1-3-24,4 2 24,-52-6 24,50 4 40,2 0-80,0 0 88,-2-2-32,-50-2-16,52 3 24,-4 1 48,-4 0-88,-3 0-8,-41-4 24,40 2 24,-3 0-24,-1 0 0,-5 0 64,-31-2-64,31 5-48,-2-3 48,-2 2 8,-2 2-32,-25-6 24,25 2 24,-4 4 40,2-2-24,-2-1 104,-21-3-144,22 4 64,1 0-104,-2 0 40,2 2-80,-23-6 80,23 7 0,4-1 32,2-4-8,2 0 0,-31-2-24,34 2 0,1-2-8,0 2 32,3 0-24,-38-2 0,39 2 48,1 2 0,-3 1-104,3-1 80,-40-4-24,39 2-64,1-2 24,-1 2 56,1 0-8,-40-2-8,37 2 0,-1 0 56,-1 2-8,-2-2-72,-33-2 24,34 2 32,-1 1-32,-4-1 0,0-2 56,-29 0-56,29 0 56,0 0-56,1 0 0,-1 2-24,-29-2 24,31 0-48,-2 0 96,4 0-72,3 0 96,-36 0-72,35 0 192,2 0-168,1 0 112,-1 0-88,-37 0-48,38 0-96,-1 0 72,1 0-16,-1 0 24,-37 0 16,38 0 0,1 0 56,-2 0-24,1 0-64,-38 0 32,37 2 32,1 0-40,-3 0-16,1 0 32,-36-2-8,31 0-112,2 0 88,-2 2 16,3 0-24,-34-2 32,35 6 40,2-1-48,1-1 8,1 0 0,-39-4 0,40 2 8,1 2-8,1 0 0,2 3-8,-44-7 8,43 6-80,1-2 56,0 0 0,2-2 40,-46-2-16,45 6 32,1-1 16,2-1-16,-2-2-64,-46-2 32,43 2 32,1 0-64,-2 2 64,1 0-48,-43-4 16,44 4-24,0-1 8,4-1-32,-3 0 96,-45-2-48,48 0-32,-2 0 32,-2 2 32,-3 0-64,-41-2 32,42 2-16,-1 0-8,1 0-16,-2 0-80,-40-2 120,39 0 24,3 2-24,-3-2-16,-1 0 104,-38 0-88,39 0 0,-1 0 24,-3 0 40,2 0-64,-37 0 0,36 2 16,-3-2-16,0 0 0,-1 0-16,-32 0 16,33 0 16,-2 0-32,2 0-24,1 0 80,-34 0-40,33-4-40,-4 4 80,2 0-64,-2 2 40,-29-2-16,32 0-32,-1 0 48,0 0 24,-2 0-40,-29 0 0,29 0 24,0 0-24,1 0-24,-1 0 32,-29 0-8,29 0 48,0 0-72,4 0 48,-2 0-48,-31 0 24,36-4-48,-1 4 88,-2 0-144,1 0 96,-34 0 8,33 0 24,0 0-24,3 0 112,-1 0-24,-35 0-88,35 2-40,-3 0 32,1-2-8,0 2-24,-33-2 40,31 2 136,5-2-104,-3 3-48,0-1-8,-33-2 24,31 0-176,1 0 152,-3 0 0,-2 0 8,-27 0 16,29 0 104,-2 0-96,0 0 32,2 0-24,-29 0-16,27 0 0,4 0 8,1 0-16,1 0-32,-33 0 40,35-5-24,-4 5 0,5 0 48,-3-4 24,-33 4-48,33-4-16,1 4 8,-1 0-16,2 0-40,-35 0 64,36 0-16,-1 0-16,-2 0-16,1 0 56,-34 0-8,35 6 0,-2-1 24,3-3 16,-7 2-40,-29-4 0,29 2-24,-2 0 24,-2-2 48,2 2-24,-27-2-24,23 2 0,2 0 24,0 0-24,-2-2-24,-23 0 24,22 0 40,1 0-80,0 0 64,2 0-24,-25 0 0,25 2-24,2 0 0,2 5 0,-2-5 48,0 2-8,-27-4-16,25 2 32,-4 0 32,0 0-88,-2 0 48,-19-2-24,18 0 72,1 0-104,-2 0-32,-11 0 48,-6 0 16,21 0-112,-15 0 88,13 0 112,-19 0-88,4 0-8,13 0 16,-13-4 16,2 0-24,0 4-24,-6 0 24,17-4 0,-13 4-24,0 0 8,13-4-8,-17 4 24,0 0-8,17 0-8,-13 0 40,2 0 16,-6 0-40,19 0-16,-15 0 48,12-5-96,-11 5 40,-5 0 24,18-4-24,-14 0-40,15 4 16,-15-4 16,-4 4 32,17-4-56,-13 0 8,0-1 8,3 5-48,-7 0 88,4-4-8,0 0-72,2 4 72,0-4-32,-6 4 40,7-4-24,9 0 96,-12-3-120,15 1 96,-19 6-48,6-16-56,15 11-24,-4 1 24,-1-2-40,-16 6 96,17-4-48,0 0-16,-1-1 24,-9-1 8,-7 6 32,23-6 0,-19 2 24,12 4-48,-12-4-64,-4 4 88,7-4-73,-3-1-31,0 1 80,0 4 48,-4 0-24,0 0-24,0 0 0,0 0-64,0-4 16,0 4 72,0 0-120,0 0 112,0 0-40,0 0 32,0 0 208,4 0-360,-4 0 112,5-4 40,-5 4-8,0 0 24,4-4-8,-4 4 32,4-4-40,0 4-8,-4 0 24,4 0 24,0-5-8,-4 5-56,4-6 56,-4 6-16,0-4 24,0 4-72,0 0 80,5-4-56,-5 4 24,0 0-48,0 0 0,0 0 40,0 0-40,0 0 200,0-4-472,0 4 360,0 0-168,0 0 88,0 0 40,0 0 96,0 0-176,0 0-16,0 0-8,0 0 288,0 0-560,-2 0 264,-5 2 32,-1-2-24,8 0 104,-21 0-80,13 2-56,-17-2 16,2 2 40,23-2 80,-27 2-56,-4-2-8,-9 2-8,-3 0 32,43-2 40,-52 0-72,-9 0 8,-5 0-40,-7-4 24,73 4 80,-77 0-16,-4 0 0,-5 0 48,-7 0-40,93 0 8,-102-4-24,-4 0-8,-9-1-16,-3 5 88,118 0-40,-121-6 8,-6 0-8,-2-11 0,0 13-24,129 4 24,-131-4-8,4-2-8,0-13 16,1 19-16,126 0 16,-127-6-24,-2 0 32,2-1-32,0 3 64,127 4-40,-129-6-16,4 2 40,2 4-24,1 0-32,122 0 32,-119-4 24,-4 4-16,-6 0 16,-2 0 56,131 0-80,-131 0 56,9 0 8,5 0 40,3 0 8,114 0-112,-109-5 112,1 1-8,2 4 40,6 0-96,100 0-48,-97 0 64,-1 0-16,0 0-16,2 0 32,96 0-64,-91 0 64,1 2-24,5 0-40,6 1 0,79-3 0,-79 2-40,2 2 16,2-2 64,2 0-8,73-2-32,-73 2 48,5 0 40,5 2-112,1 5 96,62-9-72,-56 6-24,0 2 72,2-2-40,2 1-40,52-7 32,-55 2 16,6 4-16,-3-2 32,4 2-8,48-6-24,-48 7-16,0-3-8,2-2 48,3 2-8,43-4-16,-44 2 104,0 0-96,3 0-8,-3 0 40,44-2-40,-42 2-40,3 3 88,-3-3-48,-2 0 24,44-2-24,-39 4-8,-5-2-8,1 2 64,-1-2-48,44-2 0,-46 4 32,0-2 8,-1 1-16,-1 1-48,48-4 24,-52 2-104,-4 2 88,1 0-88,-3 0 128,58-4-24,-60 4 176,0-1-144,-5-1 64,1 0-64,64-2-32,-67 2-40,-2 4 48,1-2 8,-1 0-16,69-4 0,-69 2 16,-1 3-16,1-1-16,-4 2 24,73-6-8,-73 6-24,3 0 24,1 3-24,0-1-24,69-8 48,-68 4 0,-1 2-32,0 1 80,-1-1-40,70-6-8,-69 8 24,-2-4 24,1 3-40,-1-1 32,71-6-40,-71 4-16,0 2 16,3 1 0,-3-1 24,71-6-24,-69 6 48,-1-2-48,-5 0-8,0 1-96,75-5 104,-75 6-24,0 0 48,4 0-48,-1 0 128,72-6-104,-71 7 0,0-1-24,0 0 32,1 0-40,70-6 32,-69 7 24,0-1-16,1 0 32,1 0-8,67-6-32,-66 7 24,3-5-24,1 2-32,-1 2 8,63-6 24,-58 4 0,-2 3 0,-1-3 48,1 2 8,60-6-56,-62 6-24,3 0 24,3 1-32,0-1-16,56-6 48,-56 8 24,0 1-40,0-1 32,4 0 16,52-8-32,-52 6-24,0 1 48,2-1 16,-2 0-32,52-6-8,-50 6 32,0 1-16,2-3 32,0-2 24,48-2-72,-48 4 80,0 0-40,3 2-40,-1 1 48,46-7-48,-44 2 24,1 0 120,-3 0-96,-2-2 8,48 0-56,-48 2 40,-2-2-32,0 0 88,0 0-72,50 0-24,-48 0 0,3 0-8,-1 0 16,2 0 41,44 0-49,-46 0-8,1 0 40,-1 0-40,2 0-65,44 0 73,-43 0 97,-1 0-113,0 0 32,3 0-40,41 0 24,-42 0-49,2 0 25,-3 0 0,3 0 129,40 0-105,-39 0 0,1 2-8,5 0 8,-2 0-49,35-2 49,-34 2 0,3 0-40,0 0-128,-2 1-248,33-3 416,-36 6-752,-1-2-608,-5 2-424,-1 0-409,43-6 2193,-48 3-2729,-6-3 529,0 0-2993,54 0 5193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2:39.74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9 346 4584,'0'0'0,"-2"0"209,0 0-153,2 0-56,-2 0 24,0 0 0,2 0 0,0 0 24,0 0 16,0 0 32,0 2 48,0 2 16,0-4-160,0 7 224,0-3 24,0-2-32,6 0 0,-6-2-216,6 4 192,0-2-80,0 0 16,1 0 48,-7-2-176,18 2 96,-13-2 16,13 2 24,-11-2-112,-7 0-24,22 0 128,-5 3 24,4-3-40,0 0 80,-21 0-192,20 0 168,3 0 24,-2 0 40,2 0-8,-23 0-224,23 0 232,4 0-16,0-5 25,0 5 39,-27 0-280,27 0 232,0 0 0,-2 0-40,4 0-32,-29 0-160,29 0 176,0 0-32,1 0 40,1-4-8,-31 4-176,29 0 144,0 0 40,0 0-64,0 0-24,-29 0-96,32 0 80,-1 0-40,0 0-40,2 0 0,-33 0 0,31 2 8,3-2 24,3 0-24,3 0-16,-40 0 8,41 2 24,3-2 0,2 2-8,4-2 16,-50 0-32,50 0 0,2 0 8,2 0-8,-2 0 0,-52 0 0,56-4 0,0 4-24,0-4 16,0 4 16,-56 0-8,54 0 72,-4-4-64,0 4 8,-2-4 24,-48 4-40,48 0-72,0-4 176,0-1-64,-3 5 64,-45 0-104,44-4 192,0 4-112,-1-4 48,-3 4-80,-40 0-48,37 0 48,-1 0-8,-3 0 0,2 2 8,-35-2-48,34 2 24,-3 2-8,2 1 16,-2-1 0,-31-4-32,34 6 24,1-2 0,0 0 0,3 1-24,-38-5 0,35 4 8,5 2 16,-1-2-8,3 0-8,-42-4-8,44 2 16,1 0 0,1 0-24,-2-2 40,-44 0-32,44 0 16,-3 0 0,1 0 24,-3 0 8,-39 0-48,40 0 48,-3 0 56,1 0 0,-1 0 8,-37 0-112,38 0 160,-3 0-16,-2 0 25,0 0-9,-33 0-160,34 0 144,-1 0-24,0 0-32,-1 0-16,-32 0-72,31 0 32,2 0-8,-2 0 16,3 0-40,-34 0 0,35 0 56,0 0-24,1 0-32,-1 0 104,-35 0-104,37 0-8,1-4 0,-3 4 16,3 0-136,-38 0 128,35 0 0,-2 0 16,3 0 8,-1-4 72,-35 4-96,33-4 32,1 4-32,1-4 32,0 4-16,-35 0-16,34 0 8,-3-4 40,-2 0-48,2 4 32,-31 0-32,29 0 40,0-5-8,-2 5-8,0 0 16,-27 0-40,30 0 16,-3 0 16,2 0-8,0 0-40,-29 0 16,27 0 48,2-4-48,-2 4 16,0-4 24,-27 4-40,27-4-24,-2 4 8,2-4 32,-2 4-32,-25 0 16,25 0 0,0 0-32,0 0-8,-2-4 32,-23 4 8,25-5 104,2 5-104,-2 0-40,4-4 72,-29 4-32,29 0-112,0 0 160,5-4 16,-3 4-32,-31 0-32,33 0 40,2-4-16,-1 4 8,-3-4-40,-31 4 8,33-4 136,-2 4-136,-1-5-40,1 5 56,-31 0-16,29-4-192,0 4 216,-2 0 8,-2 0-32,-25 0 0,23 0 104,2 0-64,0 0-16,-2 0 24,-23 0-48,23 0 0,-1 0 0,1-4 8,-2 4-8,-21 0 0,25 0 32,-2 0-32,0 0 8,2 0 40,-25 0-48,25 0 24,0 0-16,0 0 40,4 0-64,-29 0 16,31 0 0,0 0-8,0 0-16,-1 0 40,-30 0-16,29 0 16,2 0-16,-2 0 40,0 0-32,-29 0-8,27 0 0,-2-4 56,-2 4-56,-2 0 80,-21 0-80,21 0 96,-5 0-16,1 0 72,0 0 72,-17 0-224,6 0 136,15 0 40,-15 0-24,0 2-152,15 0 88,-21-2-88,4 2 80,2 0-16,11-2-8,-13 2 24,-4-2-80,6 0 32,13 0 8,-15 2-32,-4-2-8,19 0 24,-13 0 64,11 3-72,-11-3 24,-6 0-40,19 0-40,-13 2-16,15-2 72,-15 0-40,15 0 48,-21 0-24,6 0 8,15 0-8,-17 0 32,15 0-8,-19 0-24,6 0 16,13 0-8,-13 2-8,11 0-24,-17-2 24,6 0 16,11 0-16,-13 0 24,12 0 0,-16 0-24,4 0 0,15 0 8,-15 0-16,13-4 8,-17 4 0,6-5 8,13 5-8,-13-4 0,13 4 16,-19 0-16,6 0 0,13 0 8,-13 0-8,15 0 104,-21 0-104,6 0 16,19-4-16,-8 4 24,-1-4-264,-16 4 240,21 0-24,-4 0 72,2 0-32,-1 0 168,-18 0-184,17-4 16,0 4-88,-1 0 64,-10 0-64,-6 0 72,25 0 24,-8 0 0,0 0 0,-1 0-24,-16 0 0,7 0-40,16 0 56,-17 0-16,17-4 8,-23 4-8,6 0 16,17 0-8,-17 0-32,15 0 48,-21 0-24,16 0 48,1 0-48,0 0-16,-1 0 8,-16 0 8,17 0-80,0 0 88,-11 0 8,19 0-8,-25 0-8,6 0 48,19 0-16,-19 0-32,17 0 0,-23 0 0,6 0 64,19 0-88,-18-5 24,16 5 8,-23 0-8,6 0-72,17 0 88,-17 0-8,13 0-16,-19 0 8,6 0 8,15 0-16,-15 0 32,15 0-16,-21 0-8,6 0 16,15 0-32,-15 0 104,17 0-64,-23 0-24,16 0 128,-9 0-64,18 0-256,-19 0 168,-6 0 24,23 0-72,-7 0 48,1-4 104,-11 4-56,-6 0-24,23 0-32,-17 0 16,17 0 128,-6 0-112,-17 0 0,6-4 24,19 4 8,-8 0-80,-1 0 72,-16 0-24,7 0-8,18 0 8,-19 0 24,15 0-24,-21 0 0,6 0 48,11 0 8,-13 0-88,2 0 88,-6 0-56,17 0 16,-17 0-8,6 0 40,0 0 16,-6 0-64,6 0 72,1 0 8,-1 0 8,0 2-63,-6-2-25,6 4 32,1 1-32,9-3 40,-12-2-16,-4 0-24,17 2 24,-13-2 8,13 2-8,-11 0 40,-6-2-64,19 2 0,-13 0 24,17 0-8,-17 0-64,-6-2 48,25 2-32,-19 0-16,21 0 40,-8 1 32,-19-3-24,19 2-16,0 2 80,-1 0-64,-1-2 64,-17-2-64,17 4 8,1-2-56,-1 2 72,2 3-240,-19-7 216,16 2 8,3 0 16,-2 0-8,1 0 104,-18-2-120,19 2 24,-2 0-48,-1 0 8,1-2 32,-17 0-16,19 0-24,-3 0 8,3 2 32,2-2-8,-21 0-8,19 0 40,-1 0 24,3 2-64,-2 0 0,-19-2 0,19 3-40,1-3 16,-1 0 24,4 0 0,-23 0 0,21 0-8,-2 0-8,1 0 32,1 0-32,-21 0 16,21 0 24,-4 0-24,1 0 48,-1 0-24,-17 0-24,6 0 72,19 0 0,-19 0-96,17 0 40,-23 0-16,7-5-168,15 5 176,-15-4 16,16 4-32,-23 0 8,6-4 120,17 0-168,-17 0 32,17 0 32,-23 4-16,6-5 8,17 1 32,-17 0-16,17 4-40,-23 0 16,17 0-72,1-4 64,-1 4 8,2-6 8,-19 6-8,16-4-80,1-1 88,0 1-56,1 4 48,-18 0 0,17 0 136,0-4-136,1 0 8,1 4 8,-19 0-16,17-4-16,2 0 16,-1 4-8,-1 0 16,-17 0-8,17 0 0,-11-5 0,17 5 0,-17-4-48,-6 4 48,23 0 16,-17 0-40,15 0 24,-15 0 48,-6 0-48,25 0-16,-19 0 16,17 0 16,-17-4-16,-6 4 0,23 0 0,-16 0 0,17 0-16,-17 0-32,-7 0 48,23 0-8,-17 2-32,19-2-8,-19 2 96,-6-2-48,25 0-32,-19 2 0,17 0 32,-17 0-72,-6-2 72,21 0-8,-15 3-16,15-3 8,-17 0-81,-4 0 97,19 2 17,-15 0-58,13-2 17,-13 0 24,-4 0 0,17 2-32,-13-2 16,2 0 8,0 0-8,-6 0 16,7 0 0,9 0 0,-12 0 0,3 0 16,-7 0-16,6 0 8,11 0 32,-13 0-40,2 0-16,-6 0 16,6 0-32,11 0-16,-13 0 48,13-4-24,-17 4 24,4 0 0,2 0 8,13 0-32,-13 0 16,-6 0 8,17 0-40,-13 0-16,12 0 32,-11 0-40,-5 0 64,16 0-24,-12 0-24,3 0-32,11 0 56,-18 0 24,4 2-88,13 0 80,-13 0-8,3 0-40,-7-2 56,20 2-16,-16 0-16,13-2 40,-11 2 8,-6-2-16,7 2 72,13 0-96,-15 0-40,13 3 32,-18-5 32,7 0-48,11 0 40,-11 0 8,13 0-16,-20 0 16,7 2 64,11 0-40,-11-2-24,9 0 16,-16 0-16,4 2-80,15-2 56,-13 2 64,13 0-32,-19-2-8,4 0-32,15 0 56,-13 2-40,13-2-8,-19 0 24,6 0 0,15 0 0,-15 0 40,17 0-40,-23 0 0,6 0 0,19 0-24,-19 0-24,19 0 48,-25 0 0,17 0 0,-11 0-16,19 2 8,-18 0-8,-7-2 16,24 0 24,-17 0-24,18 0-8,-19 0 8,-6 0 0,25 2-16,-19 0 16,19-2 0,-19 0 0,-6 0 0,23 0-24,-17 0 0,17 0 48,-16 0-32,-7 0 8,20 0-16,-13 0 56,13 0-16,-13 0 0,-7 0-24,25 0 8,-19 0-56,19 0 40,-19 0-32,-6 0 40,25 0 0,-19-4 40,17 4-32,-17 0 16,-6 0-24,23 0 16,-16 0-32,15 0 8,-5 0 64,0 0-56,-17 0 0,6-4 16,19 4 16,-19 0-136,15 0 80,-21 0 24,6 0-16,15 0-16,-15 0 32,17 0 8,-23 0-8,6 0 0,17 0 40,-6 0-16,-11 0-24,-6 0 0,23 0-16,-17 0-8,13 0 40,-15 0-32,-4 0 16,19 0 24,-15 0-32,13 0 16,-11 0-8,-6 0 0,6 0 0,11 0-24,-13 0 24,0 0-8,-4 0 8,6 0-16,13 0 32,-15 0-8,2 0 32,-6 0-40,17 0 24,-13-4-128,2 4 104,13 0-72,-19 0 72,4-4 0,13 4 88,-13 0-104,13 0 48,-17 0-32,4 0-16,15 0 16,-15 0-40,12-4 24,-16 4 16,5 0-8,1 0-8,11 0 56,-13 0 48,-4 0-88,6 0-24,11 0 112,-13 0-104,12 0 8,-16 0 8,5 0 8,1 0-88,13 0 112,-13 0-136,-6 0 104,16 0-24,-9 0 0,9 0 24,-12 0 40,-4 0-40,19 0 0,-13 0 24,11-5-48,-11 5 24,-6 0 0,17 0 24,-11 0-16,13 0 16,-15 0-24,-4 0 0,19 0-24,-13-4 0,11 4 24,-13 0-8,-4 0 8,16 0 64,-9 0-64,9 0 24,-9 0-32,-7 0 8,20 0-56,-13 0 40,11 0-8,-11 0 64,-7 0-40,18 0 32,-14 0-24,15 0 32,-13 0-40,-6 0 0,19-4 32,-15 4 8,15 0-40,-13-4 8,-6 4-8,19 0-8,-13 0 16,13 0-56,-13 0 48,-6 0 0,21 0-24,-15 0 16,15 0 16,-4-4-32,-17 4 24,6 0-24,19 0-8,-8-4 64,-1 4-32,-16 0 0,19-5 112,-2 5-64,-1 0-120,1 0 96,-17 0-24,6-4-96,17 4 80,-17-4 0,15 4 24,-21 0-8,6 0 8,13-4-24,-13 4 96,15-4-72,-21 4-8,6 0-24,17 0 64,-17-4-128,17 4 104,-23 0-16,6-4 8,15 4-32,-14-5 48,15 1-48,-22 4 24,7 0 0,16 0 48,-17 0-72,17 0 40,-23 0-16,18-4-16,-1 4-8,0-4 40,-1 4 8,-16 0-24,7-4-24,18 4 32,-9 0-16,1 0 16,-17 0-8,6-4 24,17 4-56,-17 0 40,17 0-192,-23 0 184,17 0-24,-11 0 96,19-5-72,-8 5 232,-17 0-232,6 0 0,17 0-48,-17 0 16,17-4-96,-23 4 128,16 0-40,-9 0 8,13 0 40,-13-4-16,-7 4 8,21 0 24,-5 0-40,-10 0-8,17 0 88,-23 0-64,7 0 0,15 0 48,-5 0-16,-11 0-80,-6 0 48,25-4-24,-19 4 40,17 0-32,-6 0 40,-17 0-24,6 0 40,19-4-88,-8 4 48,0-4-16,-17 4 16,16 0-8,-10 0 40,19 0-32,-18 0 0,-7 0 0,25-5-8,-19 5 16,15-4-8,-15 4-8,-6 0 8,21 0 24,-15-4-16,15 4 16,-15 0 24,-6 0-48,19-4 24,-13 4 8,15 0-32,-17-4-24,-4 4 24,19-4-24,-13 4 0,13 0 24,-13-5 0,-6 5 0,21 0-32,-15-4 32,17 4-24,-17 0 24,-6 0 0,23 0-80,-17 0 88,19-4 8,-8 4-8,-17 0-8,16 0 104,1 0-104,-11 0 0,13 0 16,-19 0-16,6 0-24,13 0 24,-15 0 8,13-4-16,-17 4 8,4 0 8,2 0-8,13 0-8,-15 0 8,-4 0 0,17 0 24,-13 0 0,12 0-16,-9 0-8,-7 0 0,16 0-8,-9 0-32,9 0 64,-10 0-48,-6 0 24,19 0 0,-13 0 0,13 0-8,-13 0 16,-6 0-8,19 0-8,-13 0 32,17 0-16,-17-4 8,-6 4-16,23 0 8,-16 0-56,13 0 32,-13 0 32,-7 0-16,18 0 40,-11 0-8,11-4-40,-14 4-40,-4 0 48,17 0-16,-13 0 16,13 0 40,-13 0-16,-4 0-24,17-5-40,-11 5 16,11 0 40,-11 0 80,-6 0-96,19 0 32,-15-4-32,14 4-32,-11 0-32,-7 0 64,18 0 0,-11 0 24,13 0-48,-13-4-56,-7 4 80,18 0 0,-11 0-32,11 0 32,-11 0 32,-7 0-32,18 0-24,-11-4 16,13 4 16,-13 0-8,-7 0 0,20-4-24,-13 4 48,11 0-8,-11 0 8,-7 0-24,18 0 32,-11 0-48,11 0 32,-11 0-32,-7 0 16,18 0 0,-11-4-8,15 4 0,-15 0 8,-7 0 0,23 0 8,-17 0 0,15 0 8,-15 0-16,-6 0 0,21 0 8,-15 0-8,15 0-24,-15-4 40,-6 4-16,21 0 96,-15 0-144,13 0 80,-13 0-40,-6 0 8,21-5-64,-15 5 88,13 0-32,-13 0 8,-6 0 0,21 0-24,-15 0 32,13 0 32,-13-4-40,-6 4 0,21 0-16,-15 0-8,19 0 64,-19-4-56,-6 4 16,23 0-152,-6 0 144,-1-4-64,1 4 72,-17 0 0,19 0 152,-1-4-120,-1 4-8,2-4-48,-19 4 24,6 0 0,19 0 0,-8-5-8,-11 5 32,-6 0-24,25 0-16,-19-4 16,17 4 40,-6-4-40,-17 4 0,6 0-96,17-4 112,-7 0-40,-9 0 0,-7 4 24,22 0 24,-5-5-40,-11 1 16,17 4 48,-23 0-48,17-4 96,0 4-88,1-4-8,1 4-32,-19 0 32,19 0-24,-1-4-32,1 4 64,-2 0 88,-17 0-96,18-4 48,1 4 0,0-5-72,0 5-40,-19 0 64,18-4-48,1 0 64,0 4-56,0 0 24,-1 0 16,-18 0 0,21 0-40,-2-4 16,0 0-8,1 4 16,-20 0 16,19-4-8,0 4 8,2-4-16,-1 4 40,-20 0-24,21 0 24,2 0 0,-2 0-8,0 0-32,-21 0 16,18 0-24,3 0 40,0-5-56,0 5 64,-21 0-24,23-4 16,0 0-16,-1 4-16,3 0-16,-25 0 32,21-4-24,0 4-8,0 0 88,-2-4-48,-19 4-8,20 0 24,-1 0 0,0-4-32,2-1-8,-21 5 16,20 0-24,3-4 48,-2 4-8,2 0 16,-23 0-32,25-4-8,0 4 8,2-4-40,0 4 80,-27 0-40,27 0-24,0 0-16,0 0 64,0 0-128,-27 0 104,27-4 32,0 4 32,0 0-88,0 0 8,-27 0 16,27 0-24,-2 0-80,4 0 104,1 0-24,-30 0 24,29 0 0,0 0 48,-2 0-32,2 0-8,-29 0-8,29 0 24,-4 0-72,4 0 16,0 0 56,-29 0-24,25 0-48,2 0 16,-2 0-8,2 0-8,-27 0 48,25 0-24,2 0 16,0 0 32,0 0 8,-27 0-32,27 0 64,3 0-56,-3 0-16,2 0-8,-29 0 16,29 0 0,-2 0-8,2 2 8,0 0-40,-29-2 40,27 4-48,2-2 48,-4 2 0,4 0 24,-29-4-24,30 5-8,-1-3-8,2 0 0,0 2 0,-31-4 16,35 4-8,1 2 16,1 1 8,1-3-56,-38-4 40,37 4-8,3 0-64,-3 0 64,3 0-8,-40-4 16,39 7-64,3-3 48,-1 2-16,1 0-8,-42-6 40,46 7 104,-3 1-112,1 0-144,2 0 144,-46-8 8,46 7-216,-3-1 176,1 2 8,2-1-16,-46-7 48,46 6 200,-1 0-200,1 0 168,-2 0-168,-44-6 0,43 5-104,1-3 128,0 2-88,0-2 72,-44-2-8,45 4 0,3-2-24,2 2 48,6 1-24,-56-5 0,56 6 0,5 0 0,1-2-48,-2 2 40,-60-6 8,63 5-16,-3 1 16,1 2-8,1 0 0,-62-8 8,58 7-16,2-1-32,-3-4 40,-1 4-16,-56-6 24,54 4-32,2-1 32,0 1 8,0-2-16,-56-2 8,57 0 8,-3 0 48,2 0-64,-2 0-16,-54 0 24,56 0 32,-2 0-72,6 0 64,-1 0 16,-59 0-40,62 0-8,1 0 8,-3 0 0,0 0 8,-60 0-8,58 2 0,1-2 16,1 0-32,0 0-8,-60 0 24,61 0-40,-3 0 40,0 2-40,-4 0-128,-54-2 168,54 2 32,0-2-88,-4 0 72,0 0 128,-50 0-144,48 0 0,-6 0 0,-1 0 0,-3 0-8,-38 0 8,35 0 8,1-4-8,-3 4 24,2-4 32,-35 4-56,38 0-8,1 0-16,1 0 0,-3 0-32,-37 0 56,35-4-16,1 4 32,-5 0-48,0 0 64,-31 0-32,29 0-24,-4 0 24,2 0-8,0 0-8,-27 0 16,27 0-40,1 0 48,-1 0-40,-2 0-24,-25 0 56,20 0-40,1 0-80,-2 0 32,2 0 8,-21 0 80,16 0-80,1 0 24,-11 0-40,17 0 24,-23 0 72,6 0 48,15 0-112,-15 0 72,13-5-88,-19 5 80,6 0-240,15 0 96,-15 0-56,15 0-16,-21 0 216,6-4-184,15 0 16,-17 4 8,15-4 8,-19 4 152,6-4-32,11 4-73,-13 0 33,13-4 40,-17 4 32,4 0-168,0 0 120,2-5-16,11 5 0,-17 0 64,4 0 0,0 0-40,3-4 24,-1 4-8,-6 0 24,6 0-32,-2 0 8,2 0-8,-1 0-8,-5 0 40,4 2-56,0-2 8,0 0-8,2 0 32,-6 0 24,4 0-24,1 0 32,-1 0-32,-4 0-16,0 0 40,0 0-104,4 0-160,-4 0-136,0 0-232,0 0 632,0 0-896,0 0-168,-2 0-201,-4-4-311,6 4 1576,-19-6-1304,-6-13-2849,25 19 4153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2:41.04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218 333 4721,'0'0'0,"-31"0"144,31 0-144,-31 0 88,-6-4-48,3 4-56,14-6-16,1 0-56,2-11-32,9 13-3249,8 4 3369</inkml:trace>
  <inkml:trace contextRef="#ctx0" brushRef="#br0" timeOffset="1">0 152 4785,'0'0'0,"0"0"200,0 0-200,6 0 256,11 0 72,-13-4 80,15 0 80,-13-2-8,21 2 24,-4 0-48,4-3 24,-27 7-480,33-4 504,3-2-31,5 0 103,7 1-80,-48 5-496,52-6 472,6 2-24,5 0-152,1 0 0,-64 4-296,69-4 256,4-1-72,0 5-24,4 0-24,-77 0-136,81 0 88,2 0 0,2 3 8,5-1 0,-90-2-96,89 2 80,5 0-8,-3 0 0,-1 0-32,-90-2-40,87 0 64,0 0 16,1 0 32,-3 0 24,-85 0-136,83 0 160,-2-4 25,-4 4 39,0-4 48,-77 4-272,75 0 192,-4-5 40,-2 1-72,-5 0-72,-64 4-88,62-4 184,1 0-8,-5 0-32,-2 4 24,-56 0-168,52 0 96,-6-5-48,-4 1 32,-3 4-40,-39 0-40,33-4 72,-1 0-16,-5 0 8,-2 0-8,-25 4-56,21-4 40,-3-1 16,-12 1-56,15 0 8,-21 4-8,4 0 24,3-4-48,-1 4 48,-2-4 56,-4 4-80,4 0-24,-4 0 72,0 0-80,4 0-64,-4 0 8,0 0-64,0 0-56,0 0-40,0 0 248,0-4-328,0 4-136,0 0-104,-2 0-153,2 0 721,0 0-888,0 0-144,0 2-80,0 0-144,0-2 1256,0 4-1401,0-2 25,0 0 264,-2 0-2977,2-2 4089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2:46.60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40 114 3360,'0'0'0,"0"0"512,0 0-440,0 0 0,0 0-72,0 0 96,0 0 24,0 0 16,0 0 8,0 0-640,-2-4 1128,0 4-527,0 0 7,0-4-24,2 4-88,-2 0 96,0 0 0,0-4 8,-1 0-24,3 4-80,-2 0 120,0-4-8,2-1-24,-2 1 32,2 4-120,0-4 112,0 0-16,0 0 32,0 0 16,0 4-144,0-5 112,0 5 64,0-4-24,4 4 24,-4 0-176,0-4 184,0 4-8,0-4-8,0 0 0,0 4-168,0 0 160,0-4-16,0 4 24,0 0 0,0 0-168,0 0 160,0 0 0,0-4 16,-2-1-24,2 5-152,-2-6 184,0 2 0,-2 0-48,2 0 1,2 4-137,-2 0 64,0-5-24,0 1 8,2 0-8,0 4-40,-2 0 8,2 0 16,0 0-32,0-4-16,0 4 24,0 0-24,4 0 0,-4 0-16,4 2-8,-4-2 48,4 2-24,2 0-16,1 4 32,11 1 0,-18-7 8,7 6-24,13 0 8,-3 0 32,4 1-40,4-1 48,-25-6-24,29 4 24,4-2 0,2 0 24,5 0 0,-40-2-48,40 2 48,1-2 16,5 0 16,2 0-48,-48 0-32,48 0 64,4 0-32,2-4-24,2 4 48,-56 0-56,58-4 56,0 0-16,3 4 32,-1-4-24,-60 4-48,62-4 40,1 4 0,-1-5 32,3 5-8,-65 0-64,62 0 136,1 0 40,-1-4-48,0 4 48,-62 0-176,65 0 152,1 0-8,1 0 32,-3 0-56,-64 0-120,63 0 112,-1 0-48,-1 2 32,1 0-32,-62-2-64,62 3 96,1-1-24,-1-2-104,1 2 40,-63-2-8,60 0 8,0 2 8,-1 0 48,-1 0-16,-58-2-48,56 2-16,0 0 32,-4 0-8,2 2 16,-54-4-24,54 4 0,0 3-8,3-1-16,1 0 8,-58-6 16,58 6 24,0 3-8,3 7-32,-1-7-8,-60-9 24,62 16-32,1-9-48,-3 11 112,5-11 40,-65-7-72,60 18 8,0-9 32,-1 7-56,-1-9 8,-58-7 8,60 6 8,-2 10 48,1-14-48,-1 3-32,-58-5 24,56 2 16,-2 0-8,-2 0 40,-2-2 0,-50 0-48,46 0 56,2 0 8,-3 0-16,1 0 0,-46 0-48,44 0 64,0 0-40,-3 2-8,1-2-8,-42 0-8,41 0-40,3 0-24,0 2 64,-1 0-16,-43-2 16,46 2 16,2 0 16,-2 2-32,2-1 0,-48-3 0,47 4-40,-1 0 24,2-2-8,-2 0 48,-46-2-24,50 2 40,-2-2-16,2 0-64,-3 0 40,-47 0 0,48 2-8,0 0 16,0 0 104,-2 0-112,-46-2 0,45 2-16,5-2-16,-2 0-32,4 0 48,-52 0 16,52 3 16,-4-1-16,0 0 24,-2 0-24,-46-2 0,48 0-80,-5 2 64,3 2-8,-2-2 24,-44-2 0,45 6 96,-1-1-32,2-3-72,0 0 8,-46-2 0,45 2-104,3 0 64,-2 2 24,0 0-16,-46-4 32,48 2 8,-3 0-48,1 0 136,0-2-112,-46 0 16,46 2 40,-1-2-16,1 0-48,-2 3 40,-44-3-16,46 0 8,-5 0 8,1 0-40,2 0 56,-44 0-32,43 0-8,3-5 8,-2 5 32,-1 0-24,-43 0-8,40 0 0,-1 0 40,1-4-32,-3 4-24,-37 0 16,36 0-24,1 0 40,-1 0-40,-1 0 24,-35 0 0,33 0 0,-2 0-16,1 0 56,-3 0-56,-29 0 16,27 0 56,0 0-40,-2 0 24,-2 0 24,-23 0-64,23-4 64,-1 4-24,1 0-40,2 0 56,-25 0-56,27-4-16,0 4 40,3 0-16,3 0-56,-33 0 48,31 0 0,6 0-8,1 0 24,1 0 48,-39 0-64,42 0 40,2 0-40,-1 0 8,3 0 24,-46 0-32,46 0-8,2 0 16,0 0-32,2 0 24,-50 0 0,47 0-16,-1 0 8,-2 0 8,-3 0-24,-41 0 24,40 0 0,0 0 48,-3 0-56,0 0 16,-37 0-8,38 0-8,-1 0-32,1 0 48,-3-4 8,-35 4-16,38 0 0,-3 0 40,4 0 8,-1-4-32,-38 4-16,37 0 96,5 0-104,0 0 48,1-5-32,-43 5-8,46 0 72,-2 0-64,4 0-8,-1-4 24,-47 4-24,48 0-56,2 0 88,-2 0-48,0-4 16,-48 4 0,52 0-112,0 0 96,0-4 16,2 4 24,-54 0-24,50 0 88,-2-4-64,-3 0 0,1-1-40,-46 5 16,44-4-16,2 4 0,-1-4 48,-1 4-40,-44 0 8,44 0 32,0-4-24,-1 4 16,1-4-8,-44 4-16,44-4 24,-1 4-8,1-4 0,0 4 24,-44 0-40,45 0-24,3-5 32,0 5 16,2 0-24,-50 0 0,48 0 8,0 0-16,2-4-16,0 4 16,-50 0 8,49 0 40,3 0-48,3 0 16,-3 0 16,-52 0-24,54 0 0,-4 0 16,0 0 32,-3 0-64,-47 0 16,48 0 64,-2 0 0,0 0-24,0 0 24,-46 0-64,41 0 72,-1 0 25,-3 0-25,-2 0 104,-35 0-176,34-4 120,-5 4 16,0 0 16,-4 0-48,-25 0-104,25 0 184,2 0-32,-2 0 16,2 0-128,-27 0-40,25 0 96,4 0 16,0 0-24,2 0 80,-31 0-168,38 0 48,3 0 8,1 0 8,4 0-32,-46 0-32,41 2 56,5-2-56,0 2 24,2 0-16,-48-2-8,52 2-8,2 0 0,-2-2-32,-2 0 32,-50 0 8,48 0-32,-3 0 56,1 0-24,-2-4 8,-44 4-8,41 0 32,3 0-40,0 0 40,-3 0 0,-41 0-32,44 0 0,0 0 0,-3 0 24,3 0-24,-44 0 0,44 0 8,-1 0 32,3 0-136,-2 2 88,-44-2 8,44 2 80,-1-2-96,3 3 64,-2-1-72,-44-2 24,43 0-64,3 0 48,-2 0 16,0 0 24,-44 0-24,45 0 16,1 2-8,-2-2 24,2 0-32,-46 0 0,43 0-8,-1 0 8,-3 0-16,1 2 16,-40-2 0,39 2 16,1-2-40,-1 2 48,1 0-40,-40-2 16,40 0 16,-3 2 8,2-2-8,3 0 0,-42 0-16,40 0-88,1 2 72,-1-2-16,-1 0-16,-39 0 48,42 0 48,-1 2-72,3-2 0,-2 2 80,-42-2-56,41 0 0,-1 2 16,2-2 24,-1 0-56,-41 0 16,40 2 0,1-2 8,-1 0-8,-1 0-8,-39 0 8,42 0 32,2 0-8,-1 0 8,1 0-8,-44 0-24,44-4-24,-1 4 24,1 0 0,-2 0-24,-42 0 24,43 0 32,1 0 16,0 0-48,-1 0-24,-43 0 24,44 0 8,2 0-8,-2-4 16,3 4 72,1 0-112,-48 0 24,46 0-8,0-4-24,2 0 48,-1 4 8,-47 0-24,48-4 0,2 4 80,-2-4-120,2 4 72,-50 0-32,48-5 8,0 1-8,0 4 80,-5-4-64,-43 4-16,48 0 32,0 0-8,4 0-72,2 0 72,-54 0-24,52 0 64,-2 0-16,-2-4 8,2 0-16,-50 4-40,50-4-16,2-1 48,2 1 16,0 0-32,-54 4-16,56-4 8,-4 0-80,2 0 40,0-1-16,-54 5 48,54-4-16,2 4 48,-2-4-8,1 0 0,-55 4-24,54 0 32,-2-4 0,4 0-32,-4 4 32,-52 0-32,54-7-8,0 3-24,2 4 64,0-6 16,-56 6-48,59-4 24,-1 4-72,-2-4 24,2 0-88,-58 4 112,58-5 8,-1 1-32,-3 0 24,2 0 56,-56 4-56,54 0-56,0-4 48,2-3-16,-4 3-56,-52 4 80,54-4 8,0 0 32,-2 0-56,3 0 16,-55 4 0,52-5 24,0 1-8,0 4-56,0-4 64,-52 4-24,49-4-8,1-2-32,0 2 88,2-13-80,-52 17 32,50 0-24,0 0 24,0-4 0,-6 4 32,-44 0-32,46 0 24,-1-4-56,1-1 0,0 5 32,-46 0 0,44-4 0,-1 0 40,1 4-48,-2-4-16,-42 4 24,41 0-24,3 0 0,-3 0-16,-1 0 24,-40 0 16,39 0-24,1 0 0,-3 0 40,1-4-16,-38 4 0,33 0 8,0-4-8,1 4-8,-3 0-8,-31 0 16,31-4 16,-2 4-48,0 0 48,1-5-24,-30 5 8,27 0-8,2 0 104,-2 0-72,0 0 48,-27 0-72,29-4 0,0 4-32,0-4-32,2 4 56,-31 0 8,29 0 0,3 0-24,-3 0 40,0 0-40,-29 0 24,31 0-16,-2 0 56,2 0-40,-1 0 16,-30 0-16,29 0 24,0 0-80,0 0 72,2 0-32,-31 0 16,29 0 24,2 0-24,-1 0 8,1 0-8,-31 0 0,29 0-40,0 0 48,0 2-40,0-2-24,-29 0 56,27 0-24,2 0-24,-4 0 16,2 0 40,-27 0-8,25 0 0,2 0 0,-2 0 40,0 0-8,-25 0-32,23 0 88,2 0-112,2 0 96,-2 0-72,-25 0 0,27 0-8,0 0 88,0 0-104,0 2 48,-27-2-24,27 0-24,3 0-48,-3 2 64,0 0 16,-27-2-8,29 5 24,-4-3 48,4-2-64,-2 2-88,-27-2 80,29 2-8,-2 0-8,-2 0 16,2 0 32,-27-2-32,27 2 16,0 0-32,0 0 40,-2 0 24,-25-2-48,25 4 24,0-1-48,-2-1 48,0 0-24,-23-2 0,21 0-24,-3 2 0,1-2-8,-2 2-16,-17-2 48,6 2-24,17 0 24,-17 0-40,17-2 72,-23 0-32,6 2-32,15 0 40,-15 0 24,11 0-40,-17-2 8,6 5 24,0-3-16,11 0-40,-17 0 16,0-2 16,6 2-32,-2 0-48,3 0 80,-1 0-40,-6-2 40,4 0 0,2 0 8,1 0 16,-1 0-24,-6 0 0,16 0 56,-11 2-32,1-2-56,11 0 48,-17 0-16,4 0-88,12 0 96,-12 2-40,15 0 24,-19-2 8,6 0 32,13 2-32,-13 1 32,13-1-56,-19-2 24,6 2 48,13 0-72,-13 0 48,13 0-24,-19-2 0,4 2 24,13 0-16,-13 0-40,2 0 48,-6-2-16,7 7-104,-1-5 88,0-2 16,11 2-8,-17-2 8,0 0 8,4 0-8,0 0-32,-4 0 64,0 0-32,4 2 0,-4-2 16,4 2-40,-4-2 24,4 2 0,-4 0 8,0 0 8,5 0-8,-5-2-8,0 0 32,0 2-64,4 0 32,-4 0-24,0-2 24,0 3-56,0-1 16,0 0-48,0 0-40,0-2 128,0 2-208,0 2-104,0-2-16,-2 0-24,2-2 352,-4 2-600,-3-2-201,-9 0-383,9 0-424,7 0 1608,-22-6-1753,-1 0-319,-9-19 384,-7 6-2289,39 19 3977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3:08.34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69 29 6585,'0'0'0,"-6"-4"208,-11 0 8,11-2 40,-11 0 56,17 6-312,-2-5 336,-4 5-32,-1-4-40,3 4-56,2 0-88,0 2-8,2 5-56,0 1 0,0-8-56,0 19 56,6-3-8,13 1 16,0 6 8,-19-23-72,23 23 89,6 2 15,6 4-24,3 4 0,-38-33-80,45 38 64,7-1 56,5-4 88,9-10 64,-66-23-272,69 21 256,1-2-88,3-3-64,0 3-8,-73-19-96,79 8 272,4 9 88,3-13 48,5 0 0,-91-4-408,94 4 280,1 1-64,1-1-64,-2 2-32,-94-6-120,93 4 136,7-2-48,6 0 56,9-2 48,-115 0-192,120 0 96,3 0 56,-2 0-80,2 7-39,-123-7-33,124 6 96,5-4 8,9-2 40,3 0 16,-141 0-160,144-6 144,-1-1-72,-6 3-48,-1 4 8,-136 0-32,127 0 64,-1 0 40,8 0 24,3-6-16,-137 6-112,137-6 120,-2 0-32,-1-1 48,-1 3-72,-133 4-64,125 0 64,-5 2 16,1 2 32,2 3 120,-123-7-232,133 2 296,10-2-24,-1 0-56,3-7-96,-145 7-120,142-4 56,-1 0-24,3 4-64,1-4 32,-145 4 0,142 0-16,1 0 40,-12 0 0,-4 6 32,-127-6-56,127 9 40,0-3-40,8 0-48,-2-4 16,-133-2 32,132 0 0,-6 0 0,-5-4 40,-2 0-24,-119 4-16,118-6 32,-1-1-40,-1-9-8,-3 16 40,-113 0-24,112-5-48,-4-1 72,0 0-72,-2 0 48,-106 6 0,106-6 48,-2-13-8,3 19 48,-6-6-40,-101 6-48,107-7 32,-3 1-16,2 0 8,0 0-72,-106 6 48,104-17-48,0 13 40,0-2-16,2-1 56,-106 7-32,106-6 48,2 0 0,2 2 0,-1 4-24,-109 0-24,104 0-16,0 6-16,2 11 16,2-13 16,-108-4 0,118 2 24,3-2 0,0 2-32,-3 0 40,-118-2-32,115 2-24,1-2 80,-3 2 8,1 0-32,-114-2-32,112 2 40,1 2-64,1 1 24,0 1-72,-114-6 72,113 6 8,-3-4 8,0 2-80,1 0 8,-111-4 56,108 5-24,0 1 0,-2 0 72,0-2 24,-106-4-72,104 4 24,6 1 32,3-1-16,1 0-24,-114-4-16,115 6 24,-3-2-24,-2-2 16,-2 3-64,-108-5 48,106 2 8,-2 0-24,-2 2 0,-4-2 96,-98-2-80,94 0-8,-3 0 16,1 0 40,-1 0-80,-91 0 32,90 0 56,-3-4-16,-2-2-16,-3-1 32,-82 7-56,79-6 8,-5 0 64,-5-13-48,-4 15-32,-65 4 8,56-21 80,-4 17-64,-6-13 64,-7 11 32,-39 6-112,33-6 48,-6-13 8,-2 15-40,-2 0-64,-23 4 48,21 0-112,0-4-128,-2 4-192,1-4-232,-20 4 664,21 0-840,2 0-136,-2 0-72,-2 4 87,-19-4 961,20 6-744,-3-2 152,-11 0-80,15 2-288,-21-6 960,0 7-1337,4-1 97,-4 11 328,0-11 392,0-6 520,-2 8-192,-4 0 64,-2 9 8,-13-13 16,21-4 104,-17 7-152,-2-1-3505,19-6 3657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0:35.50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 30 3904,'0'0'0,"-2"0"312,0 0 128,-4 0 89,2 0 55,4 0-584,-2 0 568,0-4-24,2 4 8,0-5-40,0 5-512,0-4 536,0 4-56,0-4-31,4 4-1,-4 0-448,6-4 424,-2 4 0,2 0 8,1-4 0,-7 4-432,6 0 408,0-4-40,0 4-40,1 0-80,-7 0-248,16 0 192,-16 0-32,17 2-32,-11 0-32,-6-2-96,19 2 88,-13 0-16,17 0-24,-6 0-8,-17-2-40,20 2 96,3 0-32,4 2 16,2-2-15,-29-2-65,36 5 56,1-1 48,7-2 24,2 4 32,-46-6-160,50 4 192,4-2 32,2 0 0,4-2 48,-60 0-272,60 0 320,3 0 32,-1 0 24,1 0-56,-63 0-320,62 0 280,1 0-72,-3 0-32,-2 0-16,-58 0-160,56 0 176,0 0-40,-4 0-32,3 0 40,-55 0-144,56 3 72,-2-1 32,0-2 16,0 0-32,-54 0-88,50 0 201,0 0 23,0 0 40,0 0 96,-50 0-360,45-5 344,5 1 56,2 4 0,0-4-8,-52 4-392,54-4 336,-2 0-64,3 0-32,-6-1-96,-49 5-144,52 0 112,-2-4 8,0 4-48,0-4-8,-50 4-64,48-4 48,0 4-32,0 0-16,-2 0 16,-46 0-16,45 0 8,1 0 24,4 0-24,-2 0-8,-48 0 0,50 2-8,-4 4-24,-1 1 64,1-1-8,-46-6-24,44 6 40,2 2-16,-1-1 32,5-1 8,-50-6-64,46 4 32,4 2 8,0 0-16,2-1-24,-52-5 0,52 4 24,2-2-24,0 0 32,2-2 48,-56 0-80,56 2 24,3-2 8,-1 0-32,-2 0 0,-56 0 0,58 0 24,-2 0 32,3 0-56,-1 0-16,-58 0 16,58 0-24,3 0 32,-5 0 24,-2 0-24,-54 0-8,54 0-24,-2 2 0,-2-2 24,2 2 24,-52-2-24,50 2-16,2 0 32,0 0-56,0 1-24,-52-3 64,52 2-16,0 4-8,0-2 24,0 2-32,-52-6 32,52 2 32,2 0-48,-2 3 40,0-1 32,-52-4-56,52 2-16,-2 0 16,-2 0 16,2 0-32,-50-2 16,47 2 40,-1-2-8,2 0-64,0 0 24,-48 0 8,46 0-16,-3 0-24,-1 0 24,0 2 16,-42-2 0,39 2 0,1-2 0,-1 2 56,-1 0-40,-38-2-16,37 3 0,0-1 8,1 0-16,-3 2 8,-35-4 0,36 2 48,-1-2-48,0 2-8,-1-2 8,-34 0 0,31 2-112,2 4 16,0 1 72,3-1-72,-36-6 96,37 6 56,3 2-56,-3-1-16,3-3 32,-40-4-16,39 4-24,3 0 48,-1 0-24,1 3-56,0-5 56,-42-2 0,43 4-24,3-2 40,2 0-8,2 0-16,-50-2 8,46 0 0,-3 0-32,-1 0 88,-5 0-16,-37 0-40,34 0 16,-3-4-16,-2 4-16,-4-4 32,-25 4-16,23 0 0,0 0 8,-2 0 32,-1 0-88,-20 0 48,19 0 0,0 0 24,-3 0 0,1 4 8,-17-4-32,17 4-16,-11 0 32,19-2-56,-8 0 48,-17-2-8,16 4 0,3 1-40,2-1 40,0-2-40,-21-2 40,27 2 16,-2 2-32,2-2 16,-2-2 16,-25 0-16,24 0 16,4 0 48,-1 0-24,0 0-56,-27 0 16,27 0-24,0 0 24,-2 0 0,0 0 40,-25 0-40,25 0 16,0 0-16,0 0-72,2 0 72,-27 0 0,27 0-8,0 2 32,4-2 16,-2 0-8,-29 0-32,29 0 0,2 0 24,1 0 32,-1 0-128,-31 0 72,31 0 40,0-4-80,2 0 16,1 4 120,-34 0-96,33-4 8,0 0 8,-4 4 0,3-7-72,-32 7 56,29-4-16,0 0 32,-2 4-32,-2 0 16,-25 0 0,27 0 0,-2-4 16,0-2 40,2 6-32,-27 0-24,25-4 24,0 4-24,0 0-24,0 0 48,-25 0-24,25 0 32,0-5-64,0 5 48,2-4-40,-27 4 24,25 0-56,0 0 80,0 0 8,-3 0 16,-22 0-48,25 0 96,-2 0-64,0 0-32,4 0-16,-27 0 16,25 0-56,0 0 16,2-4 112,-2 4-128,-25 0 56,29 0 80,-2 0-56,4 0-32,1 0 57,-32 0-49,35 0-8,0 0 32,1 0-40,3-4 48,-39 4-32,40-4 0,4 4 24,-1-4 32,7-1 24,-50 5-80,50 0 136,2-4-24,0 0 48,2 0-48,-54 4-112,52 0 120,0-6-8,0 1-112,0 1 88,-52 4-88,52-6 0,-2 6 40,-2-4 80,0 4-64,-48 0-56,43 0 88,-1 0-80,0 0-32,-5 0-16,-37 0 40,38 0-16,-1 0 88,-4-4-72,3 4 8,-36 0-8,31 0 16,0 0-32,0 0 48,-2-4-8,-29 4-24,32 0 16,-3 0 24,-2 0-24,2 0 16,-29 0-32,29-5 0,2 5 0,0 0-32,5 3 8,-36-3 24,33 2 0,5 0-56,-1 2 56,0 0-32,-37-4 32,38 4-16,-3 0 48,3 0-8,-1-1 24,-37-3-48,38 2 40,1 0-72,1 0 48,-1 0-56,-39-2 40,42 2 0,-1 0 40,1 0 0,2 0 32,-44-2-72,41 2 40,-1-2-8,1 0-16,1 0-8,-42 0-8,40 0 88,1 2-88,-1 0-16,-1-2 16,-39 0 0,40 0-40,-1 0 24,5 0 32,-5 0 24,-39 0-40,42 0-40,0 0 40,-5 0 16,1 3-32,-38-3 16,37 4 56,0 0-32,3-2 8,-3 0 40,-37-2-72,38 0-16,-5 2 56,0 0-8,3 2-32,-3 1 40,-2-3-24,3 2-16,-3-2 0,-31-2 0,31 0 0,2 2 8,1-2 24,-1 2-8,-33-2-24,31 2 32,0 0-16,2 0-32,1 0 16,-34-2 0,35 2-32,3 0 8,-5 3 24,0 1-56,-33-6 56,33 4-56,1 2 96,-1 1-40,0-3 0,-33-4 0,31 6 96,1 0-104,-1-2-40,0 0 80,-31-4-32,35 7-40,-1-5 24,-1 4 32,-2 0-8,-31-6-8,34 7 32,-3-1-32,2 0 16,2 0-32,-35-6 16,34 6 16,1-1-16,0-1-32,1-2 8,-36-2 24,37 2-56,-1 0 24,-3 0 48,2 0-56,-35-2 40,33 0 40,1 2-72,1 0 24,-2 0-8,-33-2 16,36 3-16,1-1 0,-1-2 8,1 0 72,-37 0-64,35 0-8,1 2 16,1-2-16,1 0 32,-38 0-24,35 0 16,0 0-56,-1 0 8,-1 0-64,-33 0 96,31-4-40,5 4 8,-3 0 16,-2 0-8,-31 0 24,35-5-32,-1 5 48,-1 0 0,0-4 8,-33 4-24,34 0 16,-1 0-32,-2 0 32,0 0-112,-31 0 96,31 0-32,1 0 8,1 0 8,-2 2 56,-31-2-40,31 0 0,5 0 56,-5 0-80,2 0 48,-33 0-24,31 0-64,-2 0-8,1-4 56,-3 4-64,-27 0 80,27-4-16,-2 4-80,0-4-16,-2 4 40,-23 0 72,22 0-112,-1-4 8,2 4-48,0 0-16,-23 0 168,21 0-152,2 0 88,-5 0-16,5 0-8,-23 0 88,21 0-48,2 0-8,0 0 40,2 0 32,-25 0-16,27 0-16,-2 0-48,2 0 7,0 0-15,-27 0 72,29 0-40,0 0-48,0 0-24,2 0 8,-31 0 104,30 0-152,1 0 64,-2 0-32,0 0 0,-29 0 120,27 0-160,2-5 32,-2 1 32,2 4-8,-29 0 104,27-4-64,0 4 24,-2 0 16,2-4 32,-27 4-8,25 0 40,0 0-56,0 0 56,0 0-48,-25 0 8,25-4-56,-2 4 72,-2 0-32,2 0 40,-23 0-24,23 0 40,4 0-24,-4 0 40,2 0-32,-25 0-24,25 0 48,-5 0 8,3 0-40,-2-4-8,-21 4-8,21-4 32,0-1-8,-1 1 0,-1 4 16,-19 0-40,17 0 0,2 0 0,-3 0 56,3-6-88,-19 6 32,19-4 32,-3 0-32,5-1-32,-15 5 32,-6 0 0,25-4-24,-8 0 24,-11 4 16,17 0-56,-23 0 40,6 0 0,15 0 0,-15 0 8,13 0 8,-19 0-16,4 0 24,15 0 8,-15-4-8,13 4 40,-13 0-64,-4 0 0,6 0 16,0 0-32,-1 0 8,-1 0 8,-4 0 0,4 0-72,-4 0 8,0 0-120,0 0 184,0 0-336,0 0-160,0 0-152,-2-4-144,-2 0-56,4 4 848,-7 0-993,-1 0-103,-11-4-120,13 4-248,6 0 1464,-19 0-2065,1 0-944,-3 0 385,-6-5-2481,27 5 5105,0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3:12.52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 29 3304,'0'0'0,"-6"5"1857,0-1-1729,0 2-80,6-6-48,-5 4 40,3-4-8,0 2 8,0-2 0,2 0-40,-2 0 48,0 0 8,0 0 0,0 0 8,2 0-64,-4 0 56,0 0 0,-1-4 16,1 4-8,4 0-64,-4 0 80,-2 0 32,0 0-16,-1 0 8,7 0-104,-4 0 88,-2 0-32,0 0 8,-1 0-16,7 0-48,-8 0 56,0 0-24,-1 0 0,-7 0 40,16 0-72,-4 2 96,-3 0 16,-1 0 24,0 0-24,8-2-112,-6 5 120,-1-3-16,1 2-24,2-2 32,4-2-112,-2 2 80,0 0 32,2-2 32,0 0-16,0 0-128,0 0 152,0 2 16,0-2-32,6 0 32,-6 0-168,6 0 152,11 0 8,-11 0 24,15 0 1,-21 0-185,6 0 192,21 0-40,-6 0-16,2-4-48,-23 4-88,25 0 88,4 0-8,2 0-16,0 0 0,-31 0-64,34 0 80,-3 0 8,4 0 16,3 0 8,-38 0-112,37 0 104,5 0 8,1 2 8,3-2 32,-46 0-152,48 0 160,4 0 16,4 0 24,0 0 0,-56 0-200,61 0 200,-1 0 0,0 0 8,1-4-32,-61 4-176,62-4 176,0 0-40,-1 4-16,-1-5-24,-60 5-96,58 0 80,-4 0-16,3-4-8,-1 4 8,-56 0-64,56 0 32,0 0 8,-2 0 0,0 0 24,-54 0-64,52 0 80,0 0-16,2 2 16,-2 0 16,-52-2-96,55 2 105,-1 1 31,-2-1 24,2 0 0,-54-2-160,52 2 152,0 0 40,2-2 24,-2 0 24,-52 0-240,54 0 296,0 0-40,0 0 0,-2 0-24,-52 0-232,50-4 200,2-3 8,2 3-16,0-2 32,-54 6-224,58-6 208,1 0 0,-5-1-32,2 1-8,-56 6-168,52-4 120,0 0-16,0 0-32,-2 4-8,-50 0-64,52-5 48,0 1-64,0 4 32,0 0-16,-52 0 0,52 0-64,0 0 40,0 0-24,0 2 16,-52-2 32,52 5 24,0-1 0,0 0 0,0 2-40,-52-6 16,52 4-8,-2 3 32,0-3-48,0 0 72,-50-4-48,48 4 32,-3 0-32,3-2 24,0 0-8,-48-2-16,46 2-16,0-2 32,-5 0 16,-3 0-8,-38 0-24,39 2 0,-1-2 0,-3 0-8,2 0-8,-37 0 16,40 0 0,-3 0 16,-1 0-8,-1 0-32,-35 0 24,35 0 48,-1 3-48,1-1 0,-2-2 0,-33 0 0,34 0-8,-1 2-8,0 0 8,1 2 56,-34-4-48,33 2 0,2 0 32,-2 0 32,-1-2 16,-32 0-80,33 2 145,-2 0 15,0 0 32,1 1 32,-32-3-224,31 2 208,-2 0 40,2-2-48,-2 0 16,-29 0-216,31 0 160,3 0 8,1 0 0,0 0-56,-35 0-112,38 0 168,1-4-64,1-1-8,2-1 8,-42 6-104,35-4 32,2 0 32,-1 0-56,-1-1 32,-35 5-40,38-4 40,-3 0 0,0 4-32,5-4-16,-40 4 8,39 0 24,1 0-24,1 0 24,-1 0-24,-40 0 0,42 0 0,-3 0-40,3 0 32,-3 2-8,-39-2 16,38 2 16,3 0-8,-1 0-8,1 0-24,-41-2 24,40 5 16,2-3-8,-3 0 8,3 0 0,-42-2-16,37 2 8,1 0-16,-3-2 8,0 2 40,-35-2-40,38 0-40,1 2 48,1 0 24,-1 0-48,-39-2 16,42 2 48,-3 0-16,5 1-8,0-3 0,-44 0-24,41 2 16,3-2-16,0 0-24,-1 0-8,-43 0 32,46 2-40,0-2 32,0 0 16,0 0-16,-46 0 8,45 0 0,1 0-16,-2 2 8,-1-2-8,-43 0 16,44 2-16,2-2 16,0 2-24,1-2 48,-47 0-24,46 0 56,0 0-48,0 0 8,0 0-16,-46 0 0,45 0-48,1 0 72,2 0 0,0 0-24,-48 0 0,46 0 0,1 0-24,1 0 24,-2 0 8,-46 0-8,46 0 0,-5 0 16,-3 0-16,1 0 0,-39 0 0,36 0 56,1 0-72,3 2 16,-5-2 24,-35 0-24,37 2 0,-1-2 16,-1 0 8,1 0-40,-36 0 16,35 2-48,-2-2 32,3 2 16,-3 0-8,-33-2 8,31 5 0,0 1-16,0 0 32,3 2-48,-34-8 32,39 7-8,1-1 8,3-2-16,-1 2-8,-42-6 24,42 6 16,-3-1 8,1-1 0,-1-2 16,-39-2-40,40 2 16,-1 0-16,1 0-40,1 0 8,-41-2 32,42 0 16,-2 0-16,-3 0 40,-2 0-24,-35 0-16,36 0-16,-3 0 56,-2 0-80,-2 0 104,0-4-64,-29 4 0,30 0-24,-3 0 32,2-4-96,-2 4 128,-27 0-40,29 0 0,-2 0-16,0-4 72,0 4-72,-27 0 16,27 0 0,0 0 24,0 0-48,0 0-16,-27 0 40,25 0 40,0 0-48,0-4-24,0-1 48,-25 5-16,25 0-16,2 0 16,0 0 64,0 0-32,-27 0-32,27 0-16,0 0 32,4 0-48,-1 0 24,-30 0 8,33 0 0,-2 0-24,0 0 24,3 2 0,-34-2 0,31 3 8,4-3 8,-2 0-40,1 2 24,-34-2 0,35 0-16,-2 0 16,3 0 64,-1 0-40,-35 0-24,35 0 0,1 0-40,-3 0 40,0 0-32,-33 0 32,32 0 24,-1-5 0,0 5-40,-2-4 32,-29 4-16,31 0-16,1-4 56,-1 4-48,0 0 48,-31 0-40,31-4-32,2 4 72,-1 0-24,3-4-40,-35 4 24,33 0 24,1 0-24,-1 0 8,0 0 8,-33 0-16,33-4 24,1 4-24,1 0 40,0 0-8,-35 0-32,34 0-16,-1-5 56,0 5-80,1 0 104,-34 0-64,33 0 24,0-4-24,-2 4-8,-2 0-48,-29 0 56,30-4 0,-5 4 0,2 0 16,0 0 24,-27 0-40,23-4 64,1 4 0,-3-4 56,0 4 16,-21 0-136,21 0 104,0-4 24,0 4-48,1 0 16,-22 0-96,19 0 120,2-4-48,-2 4-24,-3 0-8,-16 0-40,17 0-8,0 0 32,1 0-40,1 0-8,-19 0 24,19 0 56,-1 0-48,1 2 48,0 0-16,-19-2-40,19 2-24,-1 0 8,1 0-8,0 2 48,-19-4-24,21 4-16,-1 0 16,1 1 16,0-3-72,-21-2 56,19 6 56,-1-2-56,1 0-80,0 0 120,-19-4-40,17 5 0,-1-3 0,1 0 56,-1 0-56,-16-2 0,7 2-16,16 0-8,-17 0 48,15 0-24,-21-2 0,6 2 0,15 0 24,-15-2-32,13 2-64,-19-2 72,4 2-64,15 0 0,-13 1 16,10 1 120,-16-4-72,7 2 16,11 0 8,-11 0 16,13 0-80,-20-2 40,7 2 16,16 0-16,-7 0 0,1 0 8,-17-2-8,16 2-8,1 1-8,2-1 16,-3 0-24,-16-2 24,19 2 24,0 0-104,2 0 80,0-2-32,-21 0 32,20 2 16,3-2 40,-2 0-56,0 0 0,-21 0 0,21 2-24,-1-2 64,1 0-32,2 0 48,-23 0-56,21 0 40,2 0-40,-2 0 16,1 0 8,-22 0-24,23 0-40,-2 0 24,2 0 16,-2 0-40,-21 0 40,25 0 32,0 0-24,0 2-8,0 0 16,-25-2-16,23 2 0,-1-2-16,1 0 16,-2 0 0,-21 0 0,23 0 0,0 2 0,0 0 32,0-2-32,-23 0 0,23 0 0,2 0 40,-1 0-72,1 0 48,-25 0-16,30 0-24,-3 0 8,0 0 16,4 0-16,-31 0 16,29 0 16,2 0-16,0 0-16,1 3 32,-32-3-16,33 2-40,-2 0 16,0-2-16,0 0-16,-31 0 56,32 0-32,1 0 32,-2 0 16,0 0 24,-31 0-40,32 0 16,-1 0 0,0 0-16,0 0-32,-31 0 32,31 0 16,1 0 0,-3 0-16,0 0 24,-29 0-24,29 0 40,0-4-24,2 4-8,0 0-32,-31 0 24,32 0 16,-1 0-32,4 0 0,1 0 32,-36 0-16,37 0 24,-2 0-48,1 0 24,-1 0 56,-35 0-56,33 0-16,1 0 32,-1 0-8,0-5-16,-33 5 8,36 0-32,1 0 24,3-4 8,-1 4-16,-39 0 16,42-4 16,-1 4-16,1-4 0,2 4-56,-44 0 56,43 0-16,-1 0-8,2 0-16,1 0 24,-45 0 16,46 0-16,0-4 16,-2 4 0,1 0-8,-45 0 8,44 0 24,0-4-8,-3 4-32,1 0 48,-42 0-32,42-5-16,-1 5 32,3 0-16,0 0 8,-44 0-8,45 0 0,3 0 16,-2 0 0,0 0 8,-46 0-24,43 3 16,1-1-48,2 0 32,-2 0-40,-44-2 40,43 4 32,1-2-32,0 0-16,-3 2 16,-41-4 0,42 2-40,-3 0 56,-3 0-64,-1 1-16,-35-3 64,31 4-16,-2-2 8,3-2-8,-3 0 72,-29 0-56,29 0-32,-2 0 8,-2 0 24,-2 0-16,-23 0 16,23 2 0,-3-2 32,3 0-8,-2 0-24,-21 0 0,23 0 16,0 0-72,2 0 40,-2 0 16,-23 0 0,25 0 16,0 0-16,0 0 0,4 0-40,-29 0 40,29 0 0,-2 2 24,4-2 16,-4 0-40,-27 0 0,31 0 0,3 2 0,-3-2-24,0 0 64,-31 0-40,27 2-40,4-2 16,-2 0-8,1 0 8,-30 0 24,31 0 56,-4 0-48,2 0-8,-2 0-24,-27 0 24,27 0-40,0 0 40,-2 0 0,0-4 56,-25 4-56,25 0 24,0 0-40,0-4 8,2 4-32,-27 0 40,29 0-40,0 0 24,2 0 16,3 0-24,-34 0 24,33 0-32,0 0 24,0 0-48,-1 2 16,-32-2 40,33 2 40,0 0-80,1-2 56,-1 0 32,-33 0-48,35 2 0,-2 0 0,5 4 0,-3-1-24,-35-5 24,34 4-24,-1-2 24,-2-2 0,-2 0-40,-29 0 40,27 0-32,-2 0 32,-2 0 0,0 0 56,-23 0-56,19 0 0,-3 0-16,3 0-8,-2 0 0,-1 0 8,-16 0 16,7 0-8,15 0 8,-15 0 0,11-4-40,-18 4 40,7 0 0,11 0 0,-11 0 0,11 0 8,-18 0-8,7 0-8,13 0-24,-13 2-8,15 0 40,-22-2 0,7 2-24,18-2 48,-9 0-8,1 2 8,-17-2-24,17 0 16,-1 2-56,1 2 40,0-2-16,-17-2 16,16 2-8,3-2 16,-2 0 8,1 2-40,-18-2 24,21 0 0,-2 0-40,4 0 8,-3 3 48,-20-3-16,21 0-24,0 2 24,0-2 8,2 0 8,-23 0-16,23 0 0,2 0-16,2 0 16,-2 0 0,-25 0 0,27 2-24,0 0 8,2 0-8,0 0-24,-29-2 48,31 2 8,0 0-8,-4 0-8,3 0 40,-30-2-32,27 2-8,0 0 32,2 3-8,0-3-112,-29-2 96,29 6-8,0-2-72,-2 0 16,0 0 96,-27-4-32,27 2-48,0 1 64,0-1-56,-2 0-32,-25-2 72,25 2-24,2 0-56,-2 0 56,0-2 0,-25 0 24,27 0-16,0 0 32,0 2-40,-2-2 8,-25 0 16,25 0-16,0 0-24,0 0 32,-2-4-16,-23 4 24,23 0-56,0 0 40,-2 0-32,-1 0 8,-20 0 40,23 0-24,-2-4 8,2 4 16,-2 0-48,-21 0 48,19 0-24,1-4-16,-1 4 40,2 0 0,-21 0 0,19 0-32,-13 0 0,19 0-24,-9 0 8,-16 0 48,7 0-24,18 0 32,-7 0-48,-1 0 32,-17 0 8,19 0-56,-1 0 8,1 0 64,2 0-32,-21 0 16,19-5 16,2 5-72,-1 0 8,3-4 24,-23 4 24,21-4-16,2 4 16,0-4-24,2 4-16,-25 0 40,23 0-80,2 0 80,0 0-48,2 0 64,-27 0-16,29 0 72,0 0-112,0 0 80,0 0-40,-29 0 0,25 0-24,-2 0-16,2 0 16,-2 0 24,-23 0 0,23 0-40,-3 0 56,-1 0-40,-2 0 0,-17 0 24,16 0 8,-9 0-48,16-4-8,-17 4 0,-6 0 48,21-4-88,-15 4 32,13-5 24,-15 5-24,-4 0 56,18 0-32,-13 0-24,11 0-8,-9 0 40,-7 0 24,16 0-56,-10 0 16,11-4 16,-13 4-64,-4 0 88,17 0-24,-13-4 0,13 4-16,-13 0-8,-4 0 48,19 0-40,-15 0-32,12-4 72,-12 0-16,-4 4 16,17-4 0,-13 4 0,3 0-24,9-5-8,-16 5 32,4 0 0,0 0-16,3-4 0,9 4 48,-16 0-32,0 0-56,7 0 56,-1 0-8,0 0 8,-6 0 0,6 0-24,1 0-16,-1 0 32,0-4-80,-6 4 88,6 0 0,1 0 0,-1 0-16,0 0 16,-6 0 0,6-4 0,1 4 0,-1-4-24,0 4 64,-6 0-40,6 0-24,0 0-16,1 0 40,-1-4-24,-6 4 24,6 0 0,-2 0-40,1-4 40,-1 4 16,-4 0-16,4-5 16,0 5 8,0-4-40,-4 0 8,0 4 8,4-4-40,0 0 24,-4 4-8,5-4 24,-5 4 0,4 0-24,0-5 24,-4 5-8,0-4 40,0 4-32,4-4 0,0 0-24,-4 4-32,0 0 56,0 0-24,4 0-24,1 0-80,-5 0 128,4 0-297,0 0-175,0 0-104,-4 0-152,0 0 728,-2 0-824,-2 0-88,-2 0-48,-3 0 71,9 0 889,-16 0-880,-3 0 0,-4-4-96,-8 0-185,31 4 1161,-40-7-1384,-8-11-120,-22-1-3097,70 19 4601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3:16.29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212 231 4376,'0'0'0,"-4"0"1537,-2 0-1385,0 0 16,-1 0-8,7 0-160,-4-4 168,2 0 0,0 0 0,-2 0 48,4 4-216,-4-7 208,-2 3-8,-1 0 16,1 0-16,6 4-200,-8-4 256,-9 0 64,11-1 72,-13 5 24,19 0-416,-6-4 481,-15 4 7,13-4 8,-13 0 40,21 4-536,-6-4 520,-11 0-24,13-1-24,-2 1-40,6 4-432,-7 0 392,1-4-24,4 4-87,2-4-57,0 4-224,0 0 216,0 0-72,4 0-24,2 0 24,-6 0-144,23 0 152,-2 0-40,6-4 8,4 4-24,-31 0-96,38-4 64,6 4 40,1-4-24,5 4 16,-50 0-96,52-5 72,0 5-16,2 0 16,-2 0-48,-52 0-24,57 0 48,-1 0-24,2 0-40,0 0 88,-58 0-72,61-4 80,-1 4 16,4 0 40,-1-4-8,-63 4-128,66 0 176,3-6-8,0 2 32,1-3 24,-70 7-224,73-18 208,0 14-8,2-13-48,2 13-32,-77 4-120,77-17 88,0 17-16,-4-6 32,1 0-32,-74 6-72,71-7 64,2 1 40,-2 0-63,-3 2 15,-68 4-56,65-4 16,-3-1-8,-3 5-8,-5 0 24,-54 0-24,50 0 64,-3 0-24,-5 0 8,-3 2 0,-39-2-48,38 7 24,-7 1-16,0 0 16,-4 11 0,-27-19-24,27 6 24,0 13 40,1-13-48,-1 1-16,-27-7 0,29 6 24,2 0 32,6-4 0,3 0-8,-40-2-48,39 2 72,3-2-48,-2 0 24,1 2-24,-41-2-24,42 0 0,-1 0 16,1 0 8,-3 0 48,-39 0-72,42 0 16,0 0-32,-3 0 32,1 0-40,-40 0 24,39 0 24,-1 0-16,-1 0 8,-2 2-16,-35-2 0,34 5 0,-1 1 8,0 0-32,1 2 48,-34-8-24,33 7-8,-2-1 32,0 0 16,3-2 48,-34-4-88,33 2 72,4 0 24,1 0 32,-1-2-64,-37 0-64,40 0 96,-3 0-32,3 0 0,-1-6 16,-39 6-80,42-6 24,-1 2 24,3-2-32,-2 1 8,-42 5-24,41 0 48,-1-4-8,-1 0 0,1 0-56,-40 4 16,37-4-24,1 0 48,-3 4-24,1 0 16,-36 0-16,37 0 16,-2 0-16,-3 2 0,1 0 8,-33-2-8,33 2 16,-2 2-32,3 2-8,-3-2-24,-31-4 48,29 7-16,2-1-8,-2 0 0,2 2 88,-31-8-64,32 7-40,3-5 40,-2 0 8,3 0-16,-36-2 8,35 2 64,0 0-56,1 0 48,-1 0-32,-35-2-24,36 0 16,-1 0 16,-2 0-32,0 0 0,-33 0 0,34 0 0,-1 0 16,0 0 0,1 0-16,-34 0 0,35 0 8,0 0-8,1 0 0,-3 0 0,-33 0 0,31 0 16,-2 0-40,-2 0 48,2 0-40,-29 0 16,25 0-24,0 2 40,-2 0-32,2-2 56,-25 0-40,27 3 0,0-3-16,5 2 32,-1-2-16,-31 0 0,31 2 0,2 0 0,0-2-24,5 0 8,-38 0 16,37 0-40,3 0 40,-1 0-8,-1 0-32,-38 0 40,39 0 8,1 0-8,2 0 56,-3 0-32,-39 0-24,38 0-16,1 0 8,-2 0-8,1 0 8,-38 0 8,35-4 24,-1 4 0,-1-5-40,-2 5 48,-31 0-32,29 0 0,2 0 48,-1-4-8,-1 4 24,-29 0-64,29 0 48,-2-4 8,0 4 8,0 0-32,-27 0-32,25-4 40,0 4 0,0 0 0,0 0-24,-25 0-16,29 0 8,0-4-32,0 4 0,2-4 0,-31 4 24,32 0-16,1 0 0,4 0 32,1 0-32,-38 0 16,35 0 16,2 0 0,1 0-16,-5 0 0,-33 0 0,38 0 24,-7 0 16,0 0-72,-2 0 72,-29 0-40,29 0 0,-2 0 16,-2-5 8,0 5 32,-25 0-56,23 0 8,-2 0 8,0-4 32,0 0-8,-21 4-40,20-4 56,-1 0-32,2 4-8,-2-4-8,-19 4-8,20 0 0,1 0 16,0 0 8,2 0-40,-23 0 16,21 0 32,4 0-48,-2-4 40,4 4-24,-27 0 0,25-5-24,0 5 64,2 0-40,-5 0 40,-22 0-40,25 0-16,-2 0 16,-2 0-8,0 0-24,-21 0 32,21 0 16,-5 0 0,-9 0 8,13 0 0,-20 0-24,5 0 80,11 0-16,-12 0 40,3 0 0,-7 0-104,6 2 136,0-2-32,0 3-40,1-3 32,-7 0-96,6 0 40,0 0 0,11 0-16,-13 0 8,-4 0-32,6 2-32,15-2 24,-15 2 8,17 0 40,-23-2-40,6 2 40,19-2-16,-6 0-64,0 2-24,-1 0 64,-18-2 0,21 2-16,0 0 72,0 2-112,-21-4 56,23 2 0,-5-2 16,3 0-32,-2 0 96,0 0-96,-19 0 16,18 2-8,3-2 16,-2 0-8,2 0 16,-21 0-16,21 0 16,-1 3-8,5-1-16,-2-2-8,-23 0 16,23 0-24,4 0-8,-2 0 24,2 0-32,-27 0 40,29 0 24,2 0-24,1 0 40,1 0 0,-33 0-40,33 2-16,3-2 16,-3 2-8,2 0 16,-35-2-8,36 0 16,-5 2-32,0 0 32,0 0-96,-31-2 80,33 4 0,1 0 16,-3-1-48,2 1 112,-33-4-80,31 4-40,3 2 0,-1 0 40,0 1-48,-33-7 48,36 6 8,-5 0-32,4 0 8,-1 1 8,-34-7 8,33 4 8,0 0 8,2-2-32,1 0 32,-36-2-16,35 0-40,1 0-24,1 0 40,-2 0-72,-35 0 96,38 0-40,1 0 56,1 0-16,1 0 48,-41 0-48,40 0 72,-1 0-24,3 0-48,0 0 24,-42 0-24,41 0-24,1 0-24,0 2 8,-1 0-40,-41-2 80,42 4-56,-5-2 56,3 3 16,-5-3-8,-35-2-8,35 2 0,1 0 32,-3 2-48,0 0 56,-33-4-40,34 2 56,-1 0-88,0 0 64,1 0-8,-34-2-24,31 3-16,-4-3 56,2 0-24,0 0-56,-29 0 40,27 0-16,2 0-24,-2 0 0,-2 0 32,-25 0 8,27 0 8,2 0 8,3 0-16,-3 0 24,-29 0-24,31 0-24,-2 0 24,0 0 40,-2 0-80,-27 0 40,27-5-40,2 5 56,-4 0-8,0 0-8,-25 0 0,23 0 16,-4 0-32,0 0-72,-13 0 96,-6 0-8,25 0 72,-19 0-104,15 0 32,-15 0-8,-6 0 8,19 0-40,-13 0 64,11 0 32,-13 0-88,-4 0 32,16-4-24,-11 4 8,13 0 8,-11 0 32,-7 0-24,22 0 16,-5 0-8,2 0-32,0 0 8,-19 0 16,22 0 16,5-4-32,1 4 8,-1 0 16,-27 0-8,29 0-48,0 0 56,0 0 8,0-4-56,-29 4 40,29 0 16,0-4-48,0 4 24,-2 0 16,-27 0-8,30 0 16,1 0 40,-2-4-56,4 4 40,-33 0-40,29 0 24,-2 0-80,0 0 48,0-5-64,-27 5 72,28 0-24,-1 0 0,-2-4 24,2 4 24,-27 0-24,25 0 0,-1 0 24,4 0 8,1 0-64,-29 0 32,29 2 40,-2 0-64,2 1 24,2 1 0,-31-4 0,29 4-24,2 0 0,-1 0-16,1 0 8,-31-4 32,31 4 32,0 1 40,3-1-16,-1-2-32,-33-2-24,33 4-24,2 0 0,1 2-8,1-1 88,-37-5-56,38 2 16,1 0 8,1 0-40,1 2 16,-41-4 0,40 6 0,-1-4 32,1 2 8,-3-1 0,-37-3-40,38 2 40,1 0-80,1 0 24,1 0 16,-41-2 0,40 4-16,0-2 16,-7 0 0,2 0-48,-35-2 48,31 2-32,1-2 32,-3 0-24,-4 0 40,-25 0-16,25 0 24,0 0 0,-3 0-8,3 2-16,-25-2 0,23 0-40,-2 0 0,0 0 56,0 0-48,-21 0 32,21-4-40,1 4 40,-1 0-8,2 0 8,-23 0 0,25 0 120,-2 0-120,0 0-16,2 0 0,-25 0 16,25 0-64,0 0 80,0 0-16,0 0-16,-25 0 16,27 0 24,-2 0-32,2 0 16,0 0 32,-27 0-40,27 0-8,-2 0 32,2 0-64,0 0 16,-27 0 24,31 0 40,-2 0-40,2 0 24,-2 0-8,-29 0-16,30 0-40,-1 2 40,2-2 0,0 0 0,-31 0 0,31 0 0,1 0 8,1 0 24,0 0-24,-33 0-8,35 0 0,1 0 0,-3 0-24,2 0 0,-35 0 24,36 0 8,-1 0-16,1 0 56,-3 0-32,-33 0-16,35 0 0,1-4 24,-1 4-64,2-4 40,-37 4 0,36-4 0,-3 0-8,2 4 8,3-4 48,-38 4-48,37 0 0,1-5-24,-3 5 24,3-4-64,-38 4 64,37 0-16,3-4 32,1 4-8,1 0-8,-42 0 0,41 0-24,1-4 24,2 4-16,-1-4 16,-43 4 0,42 0 0,2 0 32,-3 0-48,3-4 16,-44 4 0,46 0 24,2 0-24,1 0 56,1 0-32,-50 0-24,52-5 0,-2 5-40,0 0 32,0-4-8,-50 4 16,50 0 16,2-4-16,0 0 0,2 4-16,-54 0 16,56-4 16,1 0-16,-1-1-32,0 5-8,-56 0 40,56 0-48,2 0 24,5 0 8,-1 0 16,-62 0 0,62 0-56,-1 0 48,-3 0 32,0 0-8,-58 0-16,56 3 8,3-1-8,1-2-24,-2 2 8,-58-2 16,56 0 16,1 0-40,-3 0 8,-2 0 0,-52 0 16,54 0 16,-4 0 0,2 0-32,0 0 16,-52 0 0,52 0-24,0 0-8,-2 0-16,0 0-8,-50 0 56,50 0-64,-1-4 48,6-1 16,-3 5 16,-52 0-16,52 0 80,-3-4-96,-1 4 48,2 0-24,-50 0-8,46-4-40,2 4 40,0-4 32,2 4-72,-50 0 40,47 0 24,-1 0-8,0 0-48,-2 0 32,-44 0 0,39-4 0,-1 4-24,-3 0 64,0-4-16,-35 4-24,34 0-24,-3 0 40,2 0-48,-4-5-8,-29 5 40,27-4 0,0 4 0,0-4 0,0 4 72,-27 0-72,28-4-40,1 4 88,-2 0-32,0 0-152,0 0 104,-27 0 32,27 0-224,0 0 160,0 0 48,-27 0 16,29 0 16,-4 0 96,2-4-112,-2 4-8,0 0-8,-25 0 16,25 0-40,0-4 40,-2 4 64,2-5-48,-25 5-16,23 0-88,2-4 72,-3 4-64,-1-4 80,-21 4 0,21 0 104,2-4-104,-2 4 56,2 0-72,-23 0 16,23 0 0,-3 0 24,3 0-88,-2 0 64,-21 0 0,21-4 0,2 4-48,2 0 96,2-4-56,-27 4 8,27-4 0,0-1 8,0 5 24,0-6-32,-27 6 0,27-4-16,0 0 16,0 0-24,0 4 32,-27 0-8,27-5 32,-2 5-48,2-4 16,-2 0-24,-25 4 24,25 0-40,2 0 24,-2 0 8,0 0-24,-25 0 32,23 0 0,-2-4 16,-1 4-32,1 0 56,-21 0-40,23 0 0,0 0-64,2 2 48,-2 0-56,-23-2 72,27 2-16,0 2 56,2-2-80,2 1 96,-31-3-56,32 2-32,-1 2-32,2-2 104,0 2-80,-33-4 40,36 4 32,-3 0-8,-2 1-80,2 1 72,-33-6-16,32 2-24,-1 0 24,-2 0 24,0-2-64,-29 0 40,27 0-40,-2 2 32,2-2-24,-4 2-16,-23-2 48,23 0-24,0 0 48,-2 0-48,-3 0 64,-18 0-40,21 0 32,-2 0-64,2 0 64,-1 0 0,-20 0-32,21 0-32,-2 0 32,0-4-24,-1 4 0,-18 0 24,19-4-16,0 4-16,0-4 16,-3 4-8,-16 0 24,19-4 0,0-3-16,-1 3-8,3-2 0,-21 6 24,21-4-24,0-3 48,0 3-24,-1-2 0,-20 6 0,21-6 40,-2 2-80,0-3 16,-1 3 8,-18 4 16,17-4-128,2 0 80,-13-2-96,19 2 56,-25 4 88,17-17-24,-1 17-120,1-6 32,2-1-104,-19 7 216,6-4-296,17 4 144,-7-4 32,-9 0 8,-7 4 112,22-4-48,-5 0-64,-11-1 48,13 1-8,-19 4 72,6 0-56,1-4-32,13 0 24,-13 0-112,-7 4 176,6-4-305,13-1-207,-19 5-256,6 0-208,-6 0 976,6 0-1304,-2-4-393,0 4-287,-4 0-153,0 0 2137,-2-4-2176,-27-31 584,13 35-2401,16 0 3993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3:20.08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34 279 4520,'0'0'0,"-3"0"761,-1-4-705,0-3-16,2 3-16,-4 4 0,4-4 8,-2 4-8,4 0-24,-3 0 24,1 0 16,0 0-16,0 0 16,2 0-40,0 0 48,0 0-8,0 0 32,0 2 0,0-2-72,4 0 96,3 2 24,9-2 0,-9 2 32,-7-2-152,22 0 200,-5 0 48,2 0 56,4 0 24,-23 0-328,25 0 328,2 0-8,4 0 8,2 0 0,-33 0-328,38 0 328,1-4 1,5 4-65,4 0 0,-48 0-264,47-4 232,3 4-56,5-4-8,-3 4-40,-52 0-128,56-4 96,4 4-24,0 0-56,3 0 32,-63 0-48,64-4 24,1 4 0,-1-5 48,1 1-40,-65 4-32,62 0 40,1-4 56,-1 0-16,-2 0 56,-60 4-136,61-4 176,-3-3 8,-2 1 16,-2 0-48,-54 6-152,56-4 152,0-3-48,1 3-24,-1 4-32,-56 0-48,52 0 40,0 0 0,0-4-48,4 4-16,-56 0 24,58 0-8,0-4-24,5 4-8,1 0 0,-64 0 40,65-4-56,3 0 48,-1 4 24,4 0 16,-71 0-32,68 0 40,3-5-48,-2 5 8,2 0-16,-71 0 16,68-4 16,5 4-40,0-4-8,0 0 24,-73 4 8,72-4-8,-3 4 16,-2-6-8,-1 1 8,-66 5-8,65-4-16,3 4-24,3 0 8,-2 0-32,-69 0 64,70 0-40,1 0 24,-4 0 16,-1 0 24,-66 0-24,67 0 8,-5 0 8,1 0-8,-3 0 0,-60 0-8,60 0 56,3 0-32,1-4-8,-3 4 0,-61 0-16,60-4 0,-4-2 16,-2 2-8,0-1 24,-54 5-32,52-4 16,0 0 16,0 0-24,0 0 16,-52 4-24,52-4-8,0-1-32,-2 1 80,-4 0-24,-46 4-16,46-4 32,-1 4 24,1 0-64,0 0 0,-46 0 8,46 0 24,-3 0-24,1 0 24,-2 2-8,-42-2-16,41 2-16,-1-2 24,-1 0 16,5 0-16,-44 0-8,42 0 24,3 0 32,1 0-32,2 0 16,-48 0-40,46 0 56,-2 0-32,1-4 48,1 0 8,-46 4-80,46 0 80,2-4-8,0 4-32,-1-5-16,-47 5-24,50 0 8,-2 0 24,2 0-24,-2 0-24,-48 0 16,48 0 8,-2 0 48,-3 0 80,3 0 0,-46 0-136,46 3 72,0 1-32,3 2-80,-1 0 72,-48-6-32,46 2 40,0 2-24,-7-2 32,3 1-24,-3-1 80,1 0 97,0-2 15,-1 0-8,-39 0-208,42 0 120,-3 0-80,-3 0 24,-1 0 0,-35 0-64,33 0 96,0 0-8,1 0-8,-1 0-32,-33 0-48,35 0 56,3 0-40,-1 0-16,5 0 0,-42 0 0,41 0-24,1 0 16,4 2 16,-2-2 0,-44 0-8,43 2 16,3-2 24,0 2-64,0-2 8,-46 0 16,45 2 16,1 0-24,-2 0 8,4 0 8,-48-2-8,45 2-16,1-2 56,-2 0 96,-3 0 24,-41 0-160,42 0 168,2 0-56,4 0-72,-1 0-8,-47 0-32,50 0 56,-4 0 0,0 0-16,-2 0 0,-44 0-40,41 0 24,3 0 32,2 0-32,-1 0 8,-45 0-32,48 0 48,0-4-32,0 0 40,2 0-40,-50 4-16,50 0 8,-2-4-16,2 4 8,-3 0 8,-47 0-8,48 0 16,0 0 8,0-4-8,-2 4 24,-46 0-40,45 0 40,-1-5 40,2 5 0,-2-4 16,-44 4-96,43 0 56,3-4-72,2 4 16,4 0-8,-52 0 8,50 0 0,0 0 32,0 0-40,-5 0 16,-45 0-8,44 0 0,0 0 0,-1 0 48,1 0-48,-44 0 0,44 0 48,2 0-48,-3 0 80,3 0-24,-46 0-56,46 0 8,0 0 64,1 0-128,-1 0 80,-46 0-24,50 0 56,2 0 24,0 0-8,4 0 0,-56 0-72,54 0 32,3 0-32,-1 0 56,2 0-32,-58 0-24,56 2 16,2-2 8,3 2-96,-3-2 80,-58 0-8,60 0 24,-6 0 0,0 0 128,-2 0 48,-52 0-200,55 0 240,-1-4 24,0 0-40,0 4-112,-54 0-112,54-4 81,-2 0 7,0-1 8,-4 5 24,-48 0-120,46-4 152,-1 0-32,-1 4-24,0-4-32,-44 4-64,43-4 48,1 4 0,0 0-8,-3-4-16,-41 4-24,42 0 16,-5-5-80,1 5 72,-1 0 24,-37 0-32,38-4-32,-3 4 48,3 0-16,-3-4-16,-35 4 16,35 0 64,-1 0-40,-3 0-24,0-4 24,-31 4-24,29 0-24,0 0 16,0 0 32,-2-4-64,-27 4 40,27 0 24,0 0 40,3 0-64,-3 0 16,2 0-16,-2 0-40,0 0 24,2 0 56,-2 0-48,-27 0 8,29 0-32,0 0 32,0 0-8,-2 0 16,-27 0-8,27 0-8,1 0 56,-4 0-48,4 0-40,-28 0 40,29 0 40,0 0-40,0 0 0,0-4 72,-29 4-72,31 0 0,-2-4 0,0 4 40,3 0-40,-32 0 0,31 0 24,0 0 0,0 0-32,-2 0 16,-29 0-8,30-5-8,1 5-16,0-4 24,4 4-16,-35 0 16,36-4 0,1 4 16,5 0-32,-1 0 8,-41 0 8,42 0 0,0 0 0,-3 0 0,1 0 0,-40 0 0,37 0-32,-2 0 48,3 0-32,1 0 32,-39 0-16,38 0 0,-1 0-16,1 0 16,-3 0 32,-35 0-32,37 0 8,-1 0 8,1 0-16,1 2-88,-38-2 88,39 2 0,1-2-40,1 2 56,1 0 8,-42-2-24,40 0-24,1 2 8,1 1 32,-1-1 8,-41-2-24,42 2 0,0 0 48,-3 0-64,1 0 16,-40-2 0,39 4 56,-1-2-72,1 0 8,1 0 8,-40-2 0,41 2 0,1 0 24,-3-2 8,1 0-16,-40 0-16,37 0-16,1 3 8,-3-3-16,1 2 8,-36-2 16,37 4 0,-2-2 16,3 0-32,1 0 16,-39-2 0,40 2-8,-3 0-24,1 0 48,-1 0-16,-37-2 0,38 2-24,-1 1-16,-2-1 32,3 0-32,-38-2 40,37 0-16,1 0 32,-1 2-16,1-2 40,-38 0-40,37 0 8,3 0-8,-1 0-32,1 0 40,-40 0-8,39 2-24,3-2 24,-3 2 24,3 0-24,-42-2 0,42 2 64,1 0-80,1 0-40,0 2 40,-44-4 16,43 2-24,-1 3 24,-3-1 8,1-2 8,-40-2-16,37 4-24,-1-2 48,-1 0 48,-4 0-48,-31-2-24,36 4 0,-3 1 0,0-1-48,3 0 0,-36-4 48,33 2 16,0 0-56,0 2 48,-1 0-16,-32-4 8,31 5 0,0-1-48,0 0-8,-2-2 48,-29-2 8,27 2-24,3 0 56,-3 2-56,0 0 24,-27-4 0,27 5-8,0-1-16,0 0 8,2 0 40,-29-4-24,29 2-24,-2 4 48,2-4 0,0 3-56,-29-5 32,27 4 24,0-2-64,0 4 40,3-2 24,-30-4-24,27 4 0,2 1 16,0-3-32,0 0 16,-29-2 0,33 2-32,1 2 16,3-2 8,-2 2-24,-35-4 32,38 2-24,-1 0 24,1 1-32,1-1 40,-39-2-8,40 2 16,-1 2-16,3-2 0,2 0-40,-44-2 40,41 4 16,3-2-56,0 4 80,-1-1-40,-43-5 0,42 4-40,-1-2 40,1 0-32,-2 0 40,-40-2-8,39 2-8,3 0 32,-3 0 0,-1 0 0,-38-2-24,39 0 24,1 2-40,-1-2 8,1 3 16,-40-3-8,37 4 0,1-2 24,-1 0-8,1 0 8,-38-2-24,39 2-16,-2 0 48,3 0-24,0 2-16,-40-4 8,39 2 8,-1 0-72,-1 1 56,-2-1-8,-35-2 16,36 2-8,-3 0 40,-2 2-32,0-2 0,-31-2 0,32 2-32,3-2-8,-2 0 32,-2 0-8,-31 0 16,34 2 16,-5-2 8,2 2-40,0 0 32,-31-2-16,29 2-24,3 1-40,-5-1 16,2-2 0,-29 0 48,27 2-88,-2-2 88,2 2 0,0-2-16,-27 0 16,29 2 64,-2-2-80,0 2 48,-2-2-32,-25 0 0,25 0-32,0 0 32,0 0 0,0 0-48,-25 0 48,25 0 24,-2 0-24,0 0-8,-3 0 56,-20 0-48,23 0 0,-2-4 16,2 4-16,0 0 0,-23 0 0,23-4 8,0 4-48,-1 0 40,1-5-24,-23 5 24,23 0-72,2-4 40,2 4 8,-2-4 8,-25 4 16,25-4 16,-2 4-40,-2-4 8,2 4-16,-23 0 32,23 0-40,0-4 24,-3 4 8,1 0 8,-21 0 0,19-5 8,0 5 8,-1 0-32,-1 0-16,-17 0 32,19-4 0,-3 0 0,3 4-16,0-4 56,-19 4-40,21 0-24,1 0 0,-1-4 48,0 0-48,-21 4 24,19 0-16,-1 0-16,3 0-16,0 0 48,-21 0 0,23 0-16,-2 0 32,2-4 8,0 4-40,-23 0 16,22 0-24,-1-5-1,2 5-23,-4-4-56,-19 4 104,21 0 0,-1-4 8,-1 4-16,-2 0 56,-17 0-48,19-4-48,-1 4 24,1-4-24,0 4 72,-19 0-24,20-4-16,-1 4 32,0 0 8,-2-5-88,-17 5 64,16 0-24,3-4-32,0 4-8,-3 0 80,-16 0-16,19-4-16,0 0-16,-3 0-8,1 0 16,-17 4 24,6-5-32,17 1 32,-17 4-16,17-4-40,-23 4 56,7 0-48,15-4 24,-15 0-16,18 4 40,-25 0 0,6-4-8,17-1-32,-17 5 8,17-4-16,-23 4 48,6-4-48,13 0 16,-13 4-8,15-4-8,-21 4 48,6-4-16,11-1-24,-11 1 16,15 0 24,-21 4 0,6-4 16,15 0-40,-15 0 24,11 4-16,-17 0 16,6-4-24,0-1-8,11 1 16,-13 0-16,-4 4 32,4-4 24,0 0-16,0 0-40,1-1 0,-5 5 32,6-4-48,-2 0-8,2 4 40,-2-4 40,-4 4-24,5-4-8,-1 0 24,0 4 8,0-5-48,0 1 16,-4 4 8,4-4 0,-4 4-48,5-4 0,-5 4 48,4-4-8,-4 4-48,4 0 40,-4 0 40,0 0-24,0 0-8,0 0-8,0 0-16,0-4-40,-2 4-40,2 0 112,-2 0-96,-2-5-24,-1 5-24,-1 0 24,6 0 120,-6 0-176,0 0 0,2 0 0,-3 0 8,7 0 168,-4 0-176,-2-4 80,2 4-8,0 0 48,4 0 56,-5 0-32,1-4 0,0 0 48,-2 0-24,6 4 8,-2-4 0,-2 4-24,-3-4 24,3-1 0,4 5 0,-6-4-8,2 4 0,0-4-8,2 4 16,2 0 0,-3 0 16,1 0-16,0-4-24,2 4 8,0 0 16,0 0-32,0 0 24,0 0-16,0 0-32,0 0 176,0 0-344,0 0 32,0 0-56,0 0-32,0 0 1224,4 0-2169,1 0 889,1 2-176,0-2-232,-6 0 744,6 2-1000,-1-2-176,-1 2-145,0-2-215,-4 0 1536,0 2-1416,0-2-2937,0 0 4353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3:22.42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97 79 4624,'0'0'0,"-3"-4"441,-1-2-353,4 6-88,-6-6 64,0-11 48,0 17 8,6 0-120,-7 0 184,7 0-184,-8 0 208,2 0 32,-3 0 24,3-4 32,6 4-296,-6 0 352,0-4 0,-1 4 48,1 0-16,6 0-384,-4-4 336,0 4-24,2 0-48,2-5-48,0 5-216,0-4 177,0 0-1,4 4-8,2-4-32,-6 4-136,21-4 128,-2 4 0,2-4-32,6 4 32,-27 0-128,33-4 120,2 4-8,9 0-16,4-5 16,-48 5-112,50 0 120,2 0 16,2 0 32,0 0-16,-54 0-152,56 0 160,2 0 16,1 0 8,-1 0 0,-58 0-184,60 0 200,5 2 16,-3 1 16,2-3 0,-64 0-232,67 0 192,2 0-32,4 0-48,1 0-8,-74 0-104,77 0 64,2 0-24,7 0 0,3 0-32,-89 0-8,94 0-16,1 0-16,1 2 24,2 4 16,-98-6-8,100 6 32,0 0-24,2 3 24,-5 7 40,-97-16-72,96 7 144,-4 1 49,-5-2 39,-2 0-32,-85-6-200,79 2 192,-2 0 8,-4-2-40,-2 0 0,-71 0-160,66 0 88,-7 0 0,-7-4 0,-5 0-64,-47 4-24,44-4 48,-4 4 0,-1-4-32,-3 0 8,-36 4-24,33-4 32,-2-1-56,0 1 56,-2 4-40,-2 0 40,-27 0-32,25-4 8,0 4-16,-2 0 0,0 0-40,-23 0 48,23 0 0,0 0-8,-2 0 40,2 0-8,-23 0-24,22 0-24,-1 0-8,-2 0-8,0 2-56,-19-2 96,16 2-144,3-2-56,-13 0-152,17 2-216,-23-2 568,6 0-849,15 0-319,-15 2-312,13-2-169,-19 0 1649,4 0-1720,13 0 400,-13 0-3105,-4 0 4425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3:25.85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1 119 4536,'0'0'0,"0"-4"217,0-2 7,0 0 80,4-11 8,-4 17 160,4-4 80,-4 0 64,0 4-616,0-4 656,4-3-72,0 3 32,1-2-63,-5 6-553,4-6 560,0-1-8,0 3-24,0-2 0,-4 6-528,0-4 504,7 0-88,-3 0-56,0-1-104,-4 5-256,4-4 168,0 0-56,0 0-96,1 4 48,-1-4-80,0 4 0,2 0 16,0 0-40,-6 0 40,7 0 24,9 2-24,-12 0 0,13-2-32,-17 0 32,4 2-16,13 0 32,-13 2-8,17 0 32,-21-4-40,6 2 24,19 3-56,-4 1 56,2-2-40,-23-4 16,29 6-8,0-2 32,4 1-16,-2-3-8,-31-2 0,38 4 16,-1-2 8,5 0-16,-1-2 80,-41 0-88,44 2 16,4 0 48,0 0 8,2 2-15,-50-4-57,52 5 112,4 1 40,0-2 88,2 0 16,-58-4-256,63 2 336,1 0-32,1 4-136,1 11 0,-66-17-168,65 6 120,1 11 48,5-13 88,2 0-48,-73-4-208,77 7 192,0 1-112,-2 0-24,-5 11-40,-70-19-16,69 6-16,-4 13 0,-3-13 48,0 11 96,-62-17-128,65 2 168,1-2 80,-1 0-88,2 0-16,-67 0-144,62 0 120,0 0 32,1-4 40,-3 0-16,-60 4-176,60 0 136,-3 0-128,-1 0 40,-4 0-32,-52 0-16,54 0 72,2 0-16,2-5-64,1 1 41,-59 4-33,58-4 0,-2 0 72,0 0-80,0 4 8,-56 0 0,56-4 32,1-1-16,1 1 40,0 4 24,-58 0-80,56-4-40,2 0 24,-1 4 48,-1-4-88,-56 4 56,54 0 56,0-4-72,0 4 64,0 0-56,-54 0 8,52 0-16,0-5 16,0 5-64,-2 0 80,-50 0-16,50 0-120,0 0 80,2 3 40,0-1 16,-52-2-16,56 2 96,0-2-48,-2 0-40,0 0-8,-54 0 0,55 0 40,-1 0-24,2 0-16,0-4 0,-56 4 0,54 0-16,2-5-48,0 5 32,-4 0 56,-52 0-24,55 0-40,-1-4 32,-2 4 16,0-4-32,-52 4 24,50 0 24,-3 0 16,3 0-56,-4 0-32,-46 0 48,46 0 0,0 0 16,1 0 16,3 0 16,-50 0-48,50 2-24,0-2-8,-2 2 8,-2-2 48,-46 0-24,46 0 48,-5 0-8,1 2-96,-1 0 32,-41-2 24,42 0-24,2 0 0,-3 0 64,1 0-64,0 0-24,-42 0 48,39 0 0,3 5-89,-7 1 9,-35-6 80,40 6-40,-3 0-8,5-4 112,3 0-32,-1 1 32,-44-3-64,46 0-24,-5 2 24,3-2-24,-2 0-48,-42 0 72,41 0 48,-1 0-48,-1 0 24,3 0 0,-42 0-24,40 0 49,-1 0-17,3 0 40,-5 0-48,-37 0-24,40 0-8,-1 0-32,-1 2 40,1-2 16,-39 0-16,38 0 8,-1 0 16,3 0-32,-1 0 8,-39 0 0,42-4 0,1 4 24,1 0-24,0 0 8,-44 0-8,45 0-8,3-5 16,0 5 16,0 0-8,-48 0-16,48-4 24,4 4-120,2 0 48,0 0-16,-54 0 64,56 0-8,0 0 64,1 0-40,3 2-88,-60-2 72,60 4-41,3 1 90,3 1-33,1 0 16,-67-6-32,68 6 0,-1 11-121,2-13 49,-1 2 16,-68-6 56,71 7-40,2-1 16,0-2 48,-3-2 120,-70-2-144,71 0 72,2 0-7,-2 0-41,6 0-72,-77 0 48,72 0-24,1 0 7,-2-4 34,-2 0-17,-69 4 0,72 0 8,-1-4 40,0 4-24,-5 0-8,-66 0-16,63-5 8,-3 1-32,0 4 16,-3-4 8,-57 4 0,56 0 0,-4 0 24,0 0-40,-2 2 32,-50-2-16,48 2 32,-5 0-16,3 0-16,-2 1 24,-44-3-24,41 2-16,3 0-16,-2-2 40,-1 0-8,-41 0 0,42 0 24,-1 0 0,-1 0-24,-1 0-8,-39 0 8,42 0 64,0 0-32,3 0-40,3 0 64,-48 0-56,50 0-120,-2 0 128,0 0-64,-2 0 40,-46 0 16,43 0 40,1 0-80,-2 0 152,1 0-136,-43 0 24,42 2 24,2 2-24,-3 0 0,-1 0 24,-40-4-24,39 4 0,3-2 48,-1 1-32,-3-1-16,-38-2 0,39 4 8,-1 0 8,-3-2-16,5 2 0,-40-4 0,37 0 32,-1 2-40,1 2-16,-2-1 48,-35-3-24,38 2-16,-5 0 32,3-2-32,-5 0 32,-31 0-16,31 2 24,0-2-40,2 2 88,-1 2-32,-32-4-40,33 2 16,0 0 8,3 0-16,-1 0 16,-35-2-24,37 2 0,1 3 24,-3-1-24,1 0-32,-36-4 32,35 2 8,0 2-40,-1-2 32,-1 0 56,-33-2-56,33 4 24,0-1-8,3 1 0,-3-2-72,-33-2 56,31 2-32,0 2 144,3 0-104,-1 0 64,-33-4-72,33 2 40,1 0-184,-3 3 176,0-3-152,-31-2 120,31 2 8,0 0 56,1 0-40,-1 2 112,-31-4-136,29 4 48,2-2-8,-2 0-40,0 3-16,-29-5 16,32 2-56,-3 2 64,2-2-8,-2 4 0,-29-6 0,27 2 40,2 0 16,-2 5-24,0-5 16,-27-2-48,27 4 8,-2 2-32,2-4 40,2 0-8,-29-2-8,28 2 16,1-2-8,2 0-32,-4 0 0,-27 0 24,31 0 0,-6 2-32,2 0 0,-2-2 8,-25 0 24,25 3-24,0-3 64,0 0-32,-4 0 32,-21 0-40,23 0 104,0 0-136,1 0 32,1 0 16,-25 0-16,27 0-88,1 0 152,-4-5-64,4 5-48,-28 0 48,27 0 0,2 0-24,0 0 8,4-4 32,-33 4-16,29 0 56,5-4-128,-1 0-40,0 0 48,-33 4 64,33-4-264,3 4 248,-1 0 40,0-5-48,-35 5 24,36 0 144,1 0-152,-3-4-8,1 4 96,-35 0-80,35-4-40,-1 0 56,-3 4-56,0-4 24,-31 4 16,31 0 0,0 0 16,-2-4 48,1 4-104,-30 0 40,31-5 72,2 1-104,-2 0 16,3 0 56,-34 4-40,35-4-40,-2 0 56,1 4-32,-1-5 8,-33 5 8,33 0-16,0 0 16,-3-4-48,-1 4 72,-29 0-24,29 0-40,0-4 32,0 4 16,2 0-16,-31 0 8,27-4 24,0 4-16,0-4-8,2 4 88,-29 0-88,28 0-24,1 0 0,-2 0 48,0-4-136,-27 4 112,25 0 24,2 0-32,0-4-8,0 4 16,-27 0 0,27 0-24,0 0 0,2 0-24,-2 0 56,-27 0-8,27-5-24,0 5 48,-2 0 16,4 0-24,-29 0-16,27 0 0,2-4-16,-2 4 16,0 0 0,-27 0 0,28 0 16,-1-4-16,2 4-40,-2-4 16,-27 4 24,29-4 8,0 0-16,2 4 48,2 0-32,-33 0-8,34-5 16,-1 5-8,0-4-32,-1 4 40,-32 0-16,31 0 0,0-4-16,0 4 32,0-4-32,-31 4 16,32-4 0,-3 0 24,2-1-24,-2 1 16,-29 4-16,31 0-16,-2-4-8,-2 0 40,0 0-16,-27 4 0,30-4 120,-1-1-144,-2 5-24,2 0 24,-29 0 24,27-6-136,0 2 96,-2 0-8,-2 0 16,-23 4 32,23 0 8,0 0 16,2-4-32,-1 4-8,-24 0 16,25 0-48,0 0 48,0 0 0,0-5 24,-25 5-24,25 0-24,0-4-48,0 4 32,0 0-32,-25 0 72,25 0-56,2 0 31,-2 0-15,2 0-32,-27 0 72,25 0 16,0 0-88,0 0 0,2 0 24,-27 0 48,25 0-72,2 0 48,2 0 56,-2 0-8,-27 0-24,29 0 16,3 0-8,-3 0 8,0 0-40,-29 0 24,29 2 8,-2-2-8,0 0-24,2 2 16,-29-2 8,29 3-40,-2-1-40,2 0 56,3 0 0,-32-2 24,31 2 0,4 0-16,-1 0-8,1 0 16,2 0-8,-37-2 16,40 2 48,1 0-24,3 0-48,0 0-8,-44-2 32,41 3-40,3-3-40,2 0-16,-2 2 88,-44-2 8,45 0 0,-1 0 32,0 2 0,-1-2-32,-43 0 0,42 2-8,-2-2 8,-1 2 56,1 0-32,-40-2-24,37 0-8,3 0 8,-1 0-16,3 2 64,-42-2-48,43 2 16,1-2 16,-2 2-8,-3 0-56,-39-2 32,38 4-16,-1-1 32,-2-1-16,1 0 32,-36-2-32,33 2 16,2-2-64,-1 2 56,-3 0-32,-31-2 24,31 2 0,0 0 16,3-2-40,-3 2 8,-31-2 16,31 2 24,-2 0 0,-2 0-24,-4-2 40,-23 0-40,25 0-16,-2 0 64,2 0-24,0 0 40,-25 0-64,27 0 8,0 0-104,-2 0 88,4 0-56,-29 0 64,27-4-8,4 0 32,0 4-24,3 0-40,-34 0 40,33 0-32,2 0 16,1 0-64,1 0 8,-37 0 72,40 0-72,-3 2-80,3-2 128,-1 0-48,-39 0 72,44 0 24,0-4 48,-1 0-80,-1 4 8,-42 0 0,46-4-48,-3 0-24,5 4 24,0 0 40,-48 0 8,48-5-72,-2 5 48,-3-4 0,-1 0-24,-42 4 48,39 0 0,3-4-56,-2 4 0,-3 0-40,-37 0 96,38 0-112,-1 0-16,0 0 24,1 2-56,-38-2 160,35 0-136,1 4 8,-3-2 8,0 0 8,-33-2 112,33 2-136,1 0-32,-5-2-8,2 3 32,-31-3 144,27 2-120,0 0 40,2 0 16,0-2 24,-29 0 40,29 0 16,3 0-24,-3 2 48,4-2-80,-33 0 40,33 0-96,1 0 32,-3 0-40,-2 0 64,-29 0 40,27 0-8,0 0-24,-2 0-16,0 0 32,-25 0 16,23 0-56,-2 0 32,-1 0-80,-1 0 64,-19 0 40,19 0-56,0-4 48,-1 0 24,1-1-16,-19 5 0,19 0 24,-3-4-48,-9 0 80,18 4-96,-25 0 40,16-4-96,1 4-96,-11 0-81,15 0 9,-21 0 264,6 0-192,13 0 16,-15 0 72,2 0 32,-6 0 72,17 0-72,-13 0 16,2 0-24,1 0 24,-7 0 56,4 0-48,0 0-32,0 0 8,-4 0-56,0 0 128,4 0-192,-4 0-128,0 0-120,-2 0-104,2 0 544,-4-4-560,-2 4 32,-3 0 16,-7 0-25,16 0 537,-6 0-536,-15 0-88,12 0-112,-13 0-144,22 0 880,-21 0-976,-2 2 183,-4 0 185,-6 0-2328,33-2 2936,0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3:31.23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48 184 4969,'0'0'0,"-4"0"632,0 2 0,0 0-56,-2 0-16,4 0-16,-5 0-16,3 0-56,0 0-72,0 0-47,2 0-49,0 0-56,2-2-248,-2 2 216,-1 3-72,3-3 32,0 2 8,0-4-184,0 4 208,0 0 56,0 0 40,5 3 8,-5-7-312,6 2 296,0 4 16,0-2-64,11-2-48,-17-2-200,4 4 160,13 0-24,-11-1-64,15 3 16,-21-6-88,6 4 88,21-2-24,-8 2 16,2-2-40,-21-2-40,23 2 64,2 0-16,2-2 40,0 0-39,-27 0-49,31 0 56,0 0 8,6 0-24,3-4 16,-40 4-56,42-4 80,3 0 16,3 4 0,2-6 48,-50 6-144,54-4 128,0-3 32,5 1-8,1 0 8,-60 6-160,64-6 168,3-1-16,2 1-32,-1-11 24,-68 17-144,71 0 112,4-6 0,0 0 24,2 0 0,-77 6-136,79-6 128,-2 1-48,-2 1-16,2 0 16,-77 4-80,77-4 104,2 0 48,2 0 32,0-1-80,-81 5-104,83-6 112,-4 0-24,-2 2-24,0 0 104,-77 4-168,75-7 216,2 1-16,0 2 24,0 0-40,-77 4-184,75-6 144,-2-1-39,-3 1-33,-1-11-24,-69 17-48,69 0 24,-1 0 40,-1-4-16,-1 0 24,-66 4-72,69-4 104,2-2 24,-1-15 8,1 17 24,-71 4-160,69-7 168,2-9-48,-5 16-32,-1-4 0,-65 4-88,60-4 72,-2 4-40,-2 0 24,3 0-16,-59 0-40,56 0 40,-4 0 24,2 2-16,-2 0-8,-52-2-40,50 2 40,0 0-16,0 0 16,2 0-16,-52-2-24,52 2 48,0 0-8,4 0-32,-2 0 48,-54-2-56,58 2-24,3 0 32,-1 1-32,0-1-16,-60-2 40,60 2 0,1 0-48,-3 2 88,2-2-32,-60-2-8,61 2 24,-1 0-8,2 0-16,3-2 16,-65 0-16,64 0-16,-1 0 64,-3 0 8,-4 0 56,-56 0-112,59 4 104,-1-1 8,0-3-8,0 0-24,-58 0-80,56 0 80,1 2-32,-1-2-8,-2 0 8,-54 0-48,56 0 80,-2 0 24,0 0-40,-2 0-8,-52 0-56,54 0 48,-2 2-8,-2 0 16,-2 0-56,-48-2 0,48 6 0,-2 0-16,-3-2 32,3 1 0,-46-5-16,44 4 48,0 0-32,1 2-16,-1 0 0,-44-6 0,42 3-40,-3 1 16,-1 0 48,-1 0-24,-37-4 0,37 2 8,1 2 32,-1 0-64,1-2 48,-38-2-24,37 7-8,1-5-8,1 2 0,-1-2 32,-38-2-16,37 2-48,1 4 56,-1-1 8,-2-3-40,-35-2 24,40 2 48,-1 0-24,-1 2 8,-1 0-24,-37-4-8,36 6 40,1-1-48,1-3-8,-3-2 56,-35 0-40,37 2-16,-1 2 16,-1 0 0,3 0-24,-38-4 24,39 6 16,1-4 8,3 1-24,-1-1 16,-42-2-16,44 0-16,-5 0 16,1 0 0,-1 2 16,-39-2-16,38 0 8,-3 2-8,-2 0 24,1-2-24,-34 0 0,31 0 0,0 2-8,-4-2-8,-4 2 16,-23-2 0,21 0 16,-3 2-32,-11-2-8,9 0-16,-16 0 40,4 0-24,1 0 8,-5 0-48,0 0-16,0 0 80,-2 0-104,-7 0 0,-16 0 48,2-6-8,23 6 64,-27-6-48,-10-1-48,-5 1-16,-4 2-8,46 4 120,-52-6-128,-4 2 16,-6-1-16,-9 1 0,71 4 128,-75-4-144,-6 0 16,-2 0 8,-2 0-32,85 4 152,-88-5-176,-3 1 0,-5 0-32,-2 4-40,98 0 248,-102-4-288,-4 0-16,4 4-57,-4-4 41,106 4 320,-108 0-336,2 0 8,-4 0 0,-1 0-24,5 0 0,0 0-32,0 4 48,0 2 48,106-6 288,-102 4-248,2 2 72,5 3 48,5-1 40,90-8 88,-85 8-40,4 9 16,-2-11-16,1 11-24,82-17 64,-83 6-96,2 11-32,4-11-24,-2 11-8,79-17 160,-77 4-201,0 2-23,-4 2 8,0 1 8,81-9 208,-81 6-208,0 0 16,-1 0 0,1-1 16,81-5 176,-79 2-120,2-2 80,-2 0 24,-2 0 32,81 0-16,-83-4 8,0-1 8,2 1-8,-1-2-8,82 6 0,-81-6 8,-2 2 32,-4-1-8,1 5 64,86 0-96,-85-4 176,-2 4 24,4-4 24,-1 0 32,84 4-256,-79 0 248,-2 0 0,2 0 17,-2-4-81,81 4-184,-81 0 128,2 0-64,2 0-32,4-4-48,73 4 16,-73-5-56,5 1-48,1 0-48,-2 4-16,69 0 168,-66 0-105,-1-4 9,-1 4 48,-1-4 48,69 4 0,-69 0-56,1 0 48,-1 0 16,0 0-40,69 0 32,-68 0 24,-1 0-24,-6 0 0,2 0 8,73 0-8,-75 2 16,1 0-16,1 4-16,0 0-16,0 3 16,73-9 16,-71 8-32,1-2 0,1 11 24,0-13-8,69-4 16,-64 17 32,1-11 16,5 0 8,4 3-16,54-9-40,-50 6 16,4 0-32,7 2-24,1-1-32,38-7 72,-29 4-112,0 0-64,2-2-40,4 0-16,23-2 232,-23 2-184,1 0 24,3-2 88,2 0 72,17 0 0,-16 0 32,7 0 96,-12 0 8,15 0 24,6 0-160,-6 0 168,0 2-32,4 5 8,2-3 24,0-4-168,4 6 168,12-2-8,5 2 1,4 3 31,-25-9-192,38 16 240,5-9 80,9 9 48,11-10 40,-63-6-408,70 7 344,12-1-104,7 0-64,7-2-48,-96-4-128,102 7 120,4-3 24,2-2-80,6 2-8,-114-4-56,117 2 24,-1 0-24,1 0 32,-1 0-8,-116-2-24,113 0 0,1 2-8,0 1 8,-1-1-80,-113-2 80,114 2-16,3 0 16,-3 2-8,3 2 40,-117-6-32,122 6 0,-3 11-32,2-11-48,1 13 8,-122-19 72,119 8-136,2 13 48,-1-15 32,-3 13 24,-117-19 32,116 4 32,-3 2 8,-1-1-16,-4-3 32,-108-2-56,106 2 48,0 0 0,-6-2 8,-4 0 0,-96 0-56,91-4 56,-1 0-8,-1-1 32,-1 1-104,-88 4 24,85-4 24,-2-2 0,0 2-24,0 0 32,-83 4-32,82-7 40,-3 3-40,-2 0-40,-2 4 56,-75 0-16,74 0-72,-1 0 48,-2 0 40,-7 0-32,-64 0 16,65 0 0,-5 0-8,1 0-16,1 0 8,-62 0 16,58 0 16,0 0 16,-3 0-16,-1 0 16,-54 0-32,52 0 0,2 0-32,0 0 40,2 0-8,-56 0 0,56 0-24,2 0 40,-1 0-8,3 0-8,-60 0 0,62 0 48,3 0-40,1 0-8,-1 0 24,-65 0-24,62 0 24,1 0-16,-3 0-24,-2 0 16,-58 0 0,59 0-24,-3 2 32,-2-2 8,0 2-32,-54-2 16,54 4 24,-4-2 0,0 3 8,-4-1-16,-46-4-16,47 2 56,1-2-24,-2 0 40,2 0 24,-48 0-96,48 0 88,0 0-16,-3 0-24,5 0 8,-50 0-56,50 0 24,0 0-8,2-4-8,0 4-32,-52 0 24,56-5-24,-4 5 48,0-4 0,-4 4-32,-48 0 8,46 0 8,0 0-56,-3 0 64,1 0-16,-44 0 0,44 0 24,-7 0 16,1 0-24,-3-4-16,-35 4 0,33 0 8,-2-4-32,1 4 16,-3-4 32,-29 4-24,29 0 0,-2 0 56,0 0-8,4-4 0,-31 4-48,27 0 40,4-5-8,-1 5-24,-1 0 40,-29 0-48,29-4 0,0 4 0,0 0-8,2-4 8,-31 4 0,34 0-16,-3-4 8,0 4-8,0-4-16,-31 4 32,29-4-8,3 4-16,-5-4 8,2 4 16,-29 0 0,29-5-24,-2 1-8,4 0-8,-2 4 8,-29 0 32,31 0-24,1-4 32,-5 4-16,4 0 16,-31 0-8,27-4 24,4 0 16,-2 4-32,0-5-8,-29 5 0,32 0 0,1 0 40,0-4-64,2 4 32,-35 0-8,36 0-56,-1-4 32,1 4 32,1 0-32,-37 0 24,37-4 24,1 4-32,-1-4 8,1 4 48,-38 0-48,35 0 32,3-4-8,-3-1-8,0 5-16,-35 0 0,36-4-16,-1 0 16,0 0 24,-1 0-8,-34 4-16,35 0 24,0-4-16,1 4-8,-3-5 8,-33 5-8,35 0 16,1 0-8,1-4 8,5 4-8,-42 0-8,41 0 40,3 0-56,2 0 16,0 0 24,-46 0-24,45-4-8,1 4 8,0 0 24,0 0-16,-46 0-8,45 0 40,-1 0-16,2 0-16,-7 0 64,-39 0-72,40 0 112,-3 0 56,1 0 32,-5 0 9,-33 0-209,33 0 208,-6 0-24,-2 0-24,0 0-40,-25 0-120,23 0 72,0 0-8,0 0 16,0-4-72,-23 4-8,25 0 64,-2-4-16,-2 0-48,1-1 16,-22 5-16,23-4 0,0 0 32,0 0-32,-2 0 40,-21 4-40,25 0 0,-2-4 16,0 0-8,-3 4-16,-20 0 8,21-5 8,-2 1-32,0 4 8,-1 0 48,-18 0-32,19 0 0,-2 0 24,-1 0 0,-9 0-16,-7 0-8,23 0 16,-17 0-40,13 0 48,-13-4-48,-6 4 24,16-4 24,-9 0-24,9 4-40,-9 0 56,-7 0-16,18 0-40,-14-4 56,15 4-8,-13-5-32,-6 5 24,19 0 0,-13 0 0,15 0-8,-15 0 16,-6 0-8,25 0-8,-18 0-24,15 0 48,-5 0-16,-17 0 0,6 0 24,21 2-24,-10 1-8,2-1 8,-19-2 0,18 2-16,3-2 32,-2 0-16,0 2 8,-19-2-8,21 2-24,-3-2 40,3 0-16,-2 2-16,-19-2 16,16 0 0,3 2 16,0-2-48,0 0 64,-19 0-32,20 2-40,1-2 48,2 0-8,0 0 0,-23 0 0,25 2 32,0-2-48,0 2 16,-2-2-24,-23 0 24,23 0-40,0 0 40,-3 0 24,1 0-24,-21 0 0,21 0 24,0 2 8,0 0 0,-3 1 8,-18-3-40,21 4 24,-4-2-8,1 0-48,1 0 32,-19-2 0,17 2 0,1 2 0,1-2-8,-2-2 16,-17 0-8,16 4 0,3-2 16,-2 3-16,2-1-16,-19-4 16,18 4 16,-1-2 0,2 2-8,-3 2 16,-16-6-24,17 5 16,4-1-32,-3 2 32,5 0-32,-23-6 16,21 7 0,2-3 16,-2 0-16,2 2-24,-23-6 24,21 2-24,-1 2 24,3-2-16,0 3 40,0-1 24,-23-4-48,21 4 16,-2-2 24,1 0-16,1 0-16,-21-2-8,23 0 56,2 0-24,-2 0 0,0 2 32,-23-2-64,23 0 0,2 0 24,0 2-40,2 0 16,-27-2 0,29 2 16,4 1-32,0-1 56,-2 0-64,-31-2 24,36 2 8,-3 0 32,2-2-40,3 0 0,-38 0 0,37 2 16,-1 2-80,1 0 88,1 0 0,-38-4-24,39 2-24,1-2 48,-3 0-24,3 0-16,-40 0 16,35 0-8,0 0 32,-1 0-40,-1 0 8,-33 0 8,33 0 8,1 0-32,-3 0-8,0 0 32,-31 0 0,29 0-16,0 0-32,0 0 96,2 0 0,-31 0-48,32 0 24,-1 0 32,-2 0-48,0 0-56,-29 0 48,27 0-16,-2 0 8,0 0-40,0 0 56,-25 0-8,23 0-24,-2 0 48,0 0 0,-3 0-8,-18 0-16,19 0-16,0 0 16,-1 0-8,3 0-8,-21 0 16,21 0 0,0 0 16,0 0-32,-3 0 32,-18 0-16,21 0-16,-2-4 16,-2 4 40,3 0-64,-20 0 24,19 0-24,0 0 32,0 0-32,-3 0 24,-16 0 0,19 0 40,0-4-56,-1 4-8,1 0 8,-19 0 16,21 0 0,-4-4-8,3 4 8,-1-4-40,-19 4 40,21-4-24,2 4 0,-2-7-16,-1 3 24,-20 4 16,21 0 16,2-4-16,-2 0 16,0 4-16,-21 0 0,23-4-16,-3 0 0,1 4 8,2-5-8,-23 5 16,23 0-24,0 0 0,2-4 40,-2 0-48,-23 4 32,22 0 32,1-4-32,0 4 8,0 0-8,-23 0 0,23-4-96,0 4 104,0-4-104,2 4 72,-25 0 24,25 0 48,0 0-72,0 0 96,2 0-48,-27 0-24,25-4-8,0 4 32,-3 0-48,1 0 8,-23 0 16,23-5 24,0 5-24,2-4-8,-2-2 8,-23 6 0,25-4-16,0 0 0,2 4 72,2 0-72,-29 0 16,31 0 24,-2 0-24,3-7-64,-3 3 64,-29 4 0,27 0-48,2-4 64,-2 0-8,2 0-8,-29 4 0,27 0 24,0-4-72,2 4 64,-4 0-16,-25 0 0,25-5 0,0 5 8,0 0-16,2 0-40,-27 0 48,27 0 8,4-4-16,-1 0-24,1 4 64,-31 0-32,29 0-32,2 0 0,0 0 32,0-4-24,-31 4 24,32 0 8,-1 0 32,-2 0-32,4 0-8,-33 0 0,31 0-8,5 0-32,-3 0 32,0 0-8,-33 0 16,36 0-8,-1 0-8,1 0 40,-1 0 16,-35 0-40,33 0 8,-2 2 16,3 0-24,-3-2-8,-31 0 8,29 2-16,-2 0 32,0 0-40,0-2 0,-27 0 24,29 2-16,0 0 16,-2-2-8,-2 0 32,-25 0-24,25 0-16,-2 0 40,2 0 0,-2 0-8,-23 0-16,23 0 8,0 0-16,2 0-8,-2 0 32,-23 0-16,23 0-16,-1 0-8,-3 0 24,0 0-32,-19 0 32,21 0 0,-3 0 32,3 0-64,0 0-8,-21 0 40,21 0-40,0 0 8,-1 0 0,-3 0 72,-17 0-40,17 0-8,-11 0-24,17 0 48,-7 0-40,-16 0 24,17 0-16,-11 0 40,19 0-32,-18 0 16,-7 0-8,22 0-8,-15 0-8,16 0 32,-17 0-32,-6 0 16,23 0-8,-17 0-16,17 0-32,-17 0-24,-6 0 80,21 0-88,-15 0 0,15 3-8,-15-1 56,-6-2 40,21 0 16,-15 0-40,17 0 0,-6 2 8,-17-2 16,16 0-48,1 2 48,2-2 0,-13 0 8,-6 0-8,25-4 40,-19 4-40,17-5 24,-6 5-24,-17 0 0,16 0 0,1 0 0,0 0-24,-11 0 8,-6 0 16,23 0-24,-17 0 0,13 0 16,-13 0 16,-6 0-8,19 0 0,-15 0 0,2-4-8,13 4 8,-19 0 0,4 0 0,2 0-16,11 0-8,-13-4 16,-4 4 8,6 0-40,11 0 40,-13 0-8,15 0-8,-19 0 16,4 0 0,15 0 16,-15 0 16,15-4-56,-19 4 24,6 0 16,12 0-40,-11 0 8,18 0 40,-25 0-24,18-4-8,1 0 32,0 4-40,0-4 56,-19 4-40,18 0 24,1-5 0,2 1-24,-2 4-16,-19 0 16,18-4-24,1 4 16,-2-4 16,1 0-16,-18 4 8,17 0 48,-11 0-48,17 0 8,-17 0 32,-6 0-40,23 0-16,-17 0 16,13 0 0,-13 0-32,-6 0 32,19 0 24,-13 0-40,13 0-16,-13 0 16,-6 0 16,19 0-8,-13 2 8,17 0-16,-6 0 16,-17-2 0,17 0-24,-1 2 24,1 0 24,2 0 16,-19-2-40,16 2 32,3 0-8,0 3 16,-3-3-64,-16-2 24,21 2-16,-2 0 16,-1 0 0,1 0 56,-19-2-56,21 2 48,-2 0 8,2 0 24,-3 0-24,-18-2-56,21 0 48,-2 0 32,2 0-24,1 0 0,-22 0-56,23 0 48,0 0-8,2 0-16,-2 0-24,-23 0 0,25-4 0,0 4-16,2 0 16,0 0 48,-27 0-48,25 0 24,-2 0-24,0-4 40,-4 4-104,-19 0 64,20-4 24,-1 4-48,-2 0 16,1-4 8,-18 4 0,21 0-16,-4 0 40,2 0 16,-1 0-16,-18 0-24,17 0 40,2 0 8,1 0-32,1-5-8,-21 5-8,21 0 16,0 0 8,2 0 0,-2 0 16,1 0-40,-22 0 0,21 0 0,2 0-16,0 0 16,-2 0-16,-21 0 16,23 0 16,-2 0 24,-1-4-64,1 4 112,-21 0-88,21-4 56,-2 4-40,-1-4 48,1 4-112,-19 0 48,19 0-40,0 0 16,-1 0-40,-1 0 40,-17 0 24,17 0 8,-11 0-8,17 0 0,-17 0 24,-6 0-24,23 0 0,-17 0-8,15 0 32,-15 0 0,-6 0-24,19 0-24,-13 0 40,11 0 8,-13 0-24,-4 0 0,16 0 8,-11 0 16,11 0-80,-9 0 64,-7 0-8,16 2 40,-12 2-16,13-2 40,-11 0-40,-6-2-24,17 2 24,-11 1 32,11-1 16,-11 2-32,-6-4-40,17 4 88,-13-2-40,15 0-48,-15-2 16,-4 0-16,16 2 0,-9-2-40,9 0 80,-12 2-40,-4-2 0,19 0-16,-15 0 16,13 0 16,-11 0 24,-6 0-40,17 0 8,-13 0 8,13 0-32,-13 0-8,-4 0 24,18 0 24,-13 0-8,11 0-8,-12 0 32,-4 0-40,17 0 16,-11 0-8,15 0 8,-15 0-64,-6 0 48,21 0 0,-4 0 24,-11 0 24,17 0-8,-23 0-40,6 0 0,15 0 16,-15 0-56,15 0 104,-21 0-64,6 0-16,13 0 16,-15 0 16,17 0-40,-21 0 24,6 0 32,13 0 8,-13-4-40,17 0 24,-23 4-24,6-4-24,19 0 0,-8 4 48,-11-5-24,-6 5 0,23-4 16,-4 0 8,-1-2-24,7 0 16,-25 6-16,23-7 64,6-13 32,7 13 152,3-16 24,-39 23-272,48-20 240,4-1 16,-2-2-176,0 0 16,-50 23-96,50-21 40,-2 1-16,-2-1-64,-5 14 32,-41 7 8,40-20 0,-5 16-16,-4-1 16,0-11-16,-31 16 16,25-4-88,-2-3-56,-4 1-40,-13 0-144,-6 6 328,6-6-464,1-1-232,-3 1-328,-4-11-601,0 17 1625,-2 0-2344,-15-6-633,-6-15-784,-20-4-2752,43 25 6513,0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3:34.95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 78 3776,'0'0'0,"-6"0"168,-1 0-8,7 0-160,-8 0 224,0 0 48,4 0 41,2 0-9,2 0-304,-2 0 344,-1 0 8,1 0 48,2-4 32,0 4-432,0 0 456,0 0-56,0 0-64,5 0-8,-5 0-328,4 0 256,0 0 8,0 0-32,2 0-32,-6 0-200,6 0 112,13 0 1,-15 0-17,17 2 8,-21-2-104,6 0 104,17 2-16,-2 0 0,2 2-16,-23-4-72,25 4 80,4-4 0,4 4 24,3-2 0,-36-2-104,39 2 144,1 5 40,-1-1-8,1 0 80,-40-6-256,39 4 288,1 3 0,1-5 40,1 2 24,-42-4-352,44 2 296,2 0-32,-3-2-56,3 0-16,-46 0-192,48 0 200,-2 0 40,1 0 8,-1 0-47,-46 0-201,46-4 184,2 0-24,-2-3-40,-1 3 16,-45 4-136,44-4 96,0-2-88,-3 2 64,-1 0-88,-40 4 16,37 0 0,-1 0 32,-3 0-32,-2 0 16,-31 0-16,31 0 72,1 0-64,-3 2-48,0 4 72,-29-6-32,31 6-64,0-2 40,0 3 8,-1-3-8,-30-4 24,29 4-24,2-2-8,-2 2 88,2-2-64,-31-2 8,29 2 32,-2 2-16,2-4 0,-1 2-8,-28-2-8,29 3 0,0-1 8,0 0-16,-2 0 72,-27-2-64,25 2 56,-2 2 0,4 0 48,-2 2 56,-25-6-160,27 3 88,0 3 16,-2-2-56,2-2-56,-27-2 8,25 4 16,0 0 56,-2 3-56,0-3 0,-23-4-16,25 4-16,2-2-32,0 0 32,2-2-48,-29 0 64,31 2 32,-2-2-64,2 0 56,0 0 16,-31 0-40,32 0 16,1 0 24,0 0-48,1 0 40,-34 0-32,31 0-24,2 0 24,0 0 8,3 0-48,-36 0 40,33 0 24,2 0-24,3 0 16,-5 0 40,-33 0-56,35 0 40,-3 0-24,-3 0-48,2 2 8,-31-2 24,27 0-40,0 2 16,-2-2 24,-2 0 24,-23 0-24,21 0 24,2 0-16,-3 0 16,1 0-40,-21 0 16,21 0 0,0 0 24,-3 0-48,1 2 64,-19-2-40,19 0 0,0 0 8,-1 0 16,-1 0-48,-17 0 24,19 0 0,-3-4 0,3 4 24,0-4 0,-19 4-24,21-4 56,-1 4-80,1 0 24,0 0-16,-21 0 16,21 0 48,-2 0-48,1-4-24,1 4 48,-21 0-24,21-4 0,0 4 80,0 0-72,-3 0 24,-18 0-32,19 0-40,0 0-16,-3 0 80,1 2-8,-17-2-16,17 0 40,-1 0 0,-9 0-40,13 0 0,-20 0 0,7 0-32,13 0 40,-13 2 16,9-2-48,-16 0 24,4 2 24,15 0-24,-15-2 0,13 0 24,-17 0-24,6 0 24,0 0-24,13 0 0,-13 0 8,-6 0-8,17 0-40,-11 0 40,15 0-16,-15 0 8,-6 0 8,21 0 24,-15 0-24,15 0-48,-15 0 16,-6 0 32,23 0-32,-16 0-8,13 0 40,-13 0-8,-7 0 8,20 0 0,-13 0 0,16 0 0,-17 0-48,-6 0 48,21 0 0,-5 0-56,1 0 0,0 0 16,-17 0 40,16 0-88,1 0-16,-1 0-16,1 0 0,-17 0 120,17-4-120,-1 4 32,3 0 0,0 0 32,-19 0 56,19 0-48,1-4-24,-1 4 32,2-5-88,-21 5 128,21-4-120,-1 4 16,3-4 32,2 4-8,-25 0 80,25-4-8,0 4 0,0-4-24,-2 0 48,-23 4-16,23 0 16,0 0-48,2 0 48,-2 0-16,-23 0 0,23 0-32,-1-5 32,1 5-40,2-4 96,-25 4-56,25 0 16,-2 0 16,2 0-32,-2 0-40,-23 0 40,23-4-40,4 4-24,-2 0 72,2 0-16,-27 0 8,25 0 16,2-4-16,-4 4-8,2 0-24,-25 0 32,23 0 8,0 0-16,-1 0 16,1 0-8,-23 0 0,25 0-8,-4 0 32,2 0-48,2 0 24,-25 0 0,21 0-24,2 2 40,2-2 24,-3 0 0,-22 0-40,23 0 56,2 0-56,-2 0 8,0 0 8,-23 0-16,27 0-24,-2 0 16,4 0-48,-2-4 32,-27 4 24,25 0 0,0 0 16,-2 0 24,2 0-40,-25 0 0,25-4 24,0 4-48,-2 0 32,2 0 48,-25 0-56,23 0 8,0-4 16,-3 4-48,3 0 8,-23 0 16,23 0 0,-2-5 32,0 5 0,2 0-16,-23 0-16,20 0 0,1 0-8,2 0 16,-2 0 8,-21 0-16,23 0 16,2 0 32,-4 2 16,3 1-56,-24-3-8,23 2 0,-2 0 40,4 0-56,0 0 32,-25-2-16,27 2 0,0 0-32,0 0 0,2 0 16,-29-2 16,27 2 8,3-2 24,-3 2 24,2-2-56,-2 2 8,-27-2-8,29 3-32,-2-3 0,0 0 32,-27 0 0,27 0 24,-2 0-8,0 0 8,2 0 40,-27 0-64,23 2 40,2 0 40,-2-2-16,0 0-64,2 2 32,-25-2-32,22 2 40,3 2-8,0-2 16,-2 0 0,-23-2-48,21 2 16,0-2-32,0 2 8,-3 0-24,-18-2 32,21 2-8,-2 1 48,2-3 16,-3 2-56,-18-2 0,21 2 32,0 0-32,-2-2 56,-1 2 32,-18-2-88,19 0 40,2 0 64,2 0-56,0 0 24,-23 0-72,23 0 72,-3 0 0,5 0-32,-4 0-16,-21 0-24,21 0 48,2 0 16,-2-4 24,2 4-8,-23 0-80,22-4 88,-1 4-72,0 0 24,0 0-48,-21 0 8,21 0 24,-3 0-48,1 0 32,-2 0 8,-17 0-16,16 0 40,3 0 8,0 0 8,-3 0 56,-16 0-112,21 0-48,0 0 96,2 0-56,0 0 8,-23 0 0,23 0 8,0 0 8,2 0 16,0 0-24,-25 0-8,25 0 56,2 0-40,-2 0-16,2 0 32,-27 0-32,25-5-8,-1 5 40,1 0 40,2 0-32,-27 0-40,25 0 96,0 0-16,0 0-32,0-4-16,-25 4-32,27 0 0,0-4 8,0 4-8,1-4 48,-28 4-48,27 0 72,-2-4-16,-1 4-56,4 0-8,-28 0 8,24 0-40,4 0 8,1-4 64,-2-1-40,-27 5 8,29 0 24,0 0 16,2-4 0,0 4-16,-31 0-24,34 0 8,-3 0-56,0 0 16,-2 0 8,-29 0 24,31 0-8,-1 0 8,1 0-80,-2 0 64,-29 0 16,29 0 16,-2 0 64,0 0-128,0 0 80,-27 0-32,27 0 72,2 0-72,-2-4 128,2 0-72,-29 4-56,25-4-48,2 0 16,0 4 24,-2-5-40,-25 5 48,27-4 0,1 4 0,-1 0 56,0-4-48,-27 4-8,25 0 24,0 0 16,-1-4-80,-1 4 56,-23 0-16,27 0-40,-2 0 56,0 0 8,0 0 0,-25 0-24,25 0 24,-2 0-24,4 0-24,-2 0-16,-25 0 40,25 0 24,0 0-8,0 0-16,-2 0 8,-23 0-8,25 0-8,0 0 32,0-4 32,-2 4-32,-23 0-24,27 0 32,-4-4-40,2 4 8,0 0 32,-25 0-32,25 0 24,-3 0-48,3 0 16,-4 0 64,-21 0-56,23-4 0,-2 4 80,0 0-8,-1 0-48,-20 0-24,21 0 48,0 0-24,-2 0 32,2 0-144,-21 0 88,18 2 48,1 0-48,2 0-16,-2 0 72,-19-2-56,18 2 48,-1 0-32,2 0-8,-3 0 40,-16-2-48,19 2-8,2-2 80,0 0-48,-1 0 24,-20 0-48,21 2 8,2 0 40,2-2-8,-2 2 16,-23-2-56,25 0 40,2 0-64,2 0 8,2 0 56,-31 0-40,29 0 24,3 0 0,-3 0 24,-2 0-112,-27 0 64,29 0 24,-2 0-8,0 0-8,-2-4 8,-25 4-16,27 0 8,-4 0-16,2 0 8,2 0 48,-27 0-48,25-4 32,-2 4 80,2 0-15,-5 0 7,-20 0-104,23 0 184,-4 0-88,4 0-32,0 0-40,-23 0-24,23 0-48,0 0 48,0 0 48,-1 0-24,-22 0-24,25-4-24,0 4 24,-2 0-56,2-4 40,-25 4 16,25-4 48,0 0-56,2 4-8,-4 0-8,-23 0 24,21 0-160,2-5 176,-2 5 16,1 0 8,-22 0-40,21-4 72,2 4-72,-2 0-24,2 0 88,-23 0-64,21 0 0,-1 0 0,1 0 24,-2 0-88,-19 0 64,21 2-16,-1-2-8,3 0 0,0 0 16,-23 0 8,23 0 0,0 0 48,0 0-48,-2 0 0,-21 0 0,21 0 24,1 0-64,3 0 64,-2 0-48,-23 0 24,25 0 16,-2 0-40,0 0 24,2 0 48,-25 0-48,23 0-24,2 0 24,-2 0-24,2 0-40,-25 0 64,25 0 0,2 0 0,-2-4 40,0 0 48,-25 4-88,27 0 24,0 0-16,0 0 16,0 0-72,-27 0 48,27 0 0,-2 0-24,2 0 0,0 0 8,-27 0 16,25 0-32,2 0 80,0 0-48,-2 0 40,-25 0-40,25 0 8,2 0-48,0 0 40,0 0 16,-27 0-16,27 0 0,0 0 24,0 0-8,0 0-8,-27 0-8,27 2 0,-2-2-8,2 2 40,-2-2-40,-25 0 8,23 0 56,0 2-32,0-2-32,-5 2-8,-18-2 16,21 2-8,-2-2-40,0 0 24,2 2 32,-21-2-8,20 0-48,-1 0 88,-2 0-32,-1 0-32,-16 0 24,17 0 40,0 0-56,-1 0 32,1 0 16,-17 0-32,17 0 48,-1 0-80,1 0 40,2 0 8,-19 0-16,18 0 72,1 0-56,4 3-32,0-3-32,-23 0 48,23 2-144,2 0 128,2 0 32,0 0-8,-27-2-8,29 4 48,-2 0-8,4-2-56,-4 0 40,-27-2-24,29 2 56,0 0 0,-2 1 32,0-1 8,-27-2-96,23 2 104,0 2 32,-2-2-16,0 0 8,-21-2-128,21 0 104,-1 0-48,-1 0-16,0 0 8,-19 0-48,19 2 104,-13-2-56,19 2 32,-9-2-40,-16 0-40,17 0 8,0 0 56,-1 0 0,1 0-72,-17 0 8,17-4 8,3 4 16,1-4-56,2 0 120,-23 4-88,25-4 40,-2-1-8,4 1 112,0-2-56,-27 6-88,27-6 128,0 2 16,0-1-80,-4-1 0,-23 6-64,25-4 128,-6-2-24,2 0-8,-3 1-32,-18 5-64,17-4 24,0 0-48,-11 0 64,15-2-40,-15-1 24,-6 7-24,17-4-24,-13 0 40,14 4-32,-18 0 16,7-4-40,11 4 40,-13-4-232,13 4 8,-12 0-496,-6 0 720,21-4-1224,-14 4-497,13-5-791,-3-1-753,-17 6 3265,6-18-3689,17-1-2632,-23 19 6321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3:43.47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0 490 6577,'0'0'0,"19"0"432,2-7 24,8 1-56,0 2-40,0 4-40,4 0-32,-1 0-32,3 0 0,-2 0-7,-2 0-9,3 0 24,-34 0-264,33 0 272,0 2 32,3 0 40,-3 0 0,4 2 32,3 1-64,4-3-16,1 2-32,-45-4-264,48 4 192,6 2-24,0-2-72,5 3-8,-59-7-88,62 4 88,7 2-24,4-2 16,3-2-24,-76-2-56,82 2 48,1-2-16,6 0 8,3 0-8,-92 0-32,93 0 8,-1-4 32,-1 0 16,1 0 32,-92 4-88,92-6 152,3 2 17,-1-3 7,-1 1-24,-93 6-152,94-6 176,2 0-24,-1-1 16,-1 1 8,-94 6-176,98-6 120,0 2-24,1-3-48,-1 3-24,-98 4-24,98-4 32,-2-2 0,1 2-8,3 0 16,-100 4-40,102-5-32,2 1 72,0 4 0,2-6-32,-106 6-8,106-4 48,-2 0-72,7-3 32,-3 1 16,-108 6-24,108-6 8,2 0 16,-1-11-32,5 13 8,-114 4 0,116-6-24,3-13 16,2 15-16,-3-13 24,-118 17 0,121-4 8,0-2 8,-1-13-32,-3 19 8,-117 0 8,114-6-24,-6 0 0,0 1 24,-1 1-32,-107 4 32,106-4-40,-4 4 40,0 0-24,-3 0 24,-99 0 0,96 0 24,0 0-64,-1 0 40,-3 0 0,-92 0 0,91 0-8,-1 0 16,-7 0-48,0 0 48,-83 0-8,84 0-32,-3 0 24,0 0 16,-2 0 8,-79 0-16,79 0 16,0 0 0,0 0 16,-2 0-24,-77 0-8,75 0 0,0 0 24,0 0-16,2 0 16,-77 0-24,75 0-8,1 0 8,-3 0 16,-2 0-24,-71 0 8,71 2 8,-5 0-16,3 0 8,0 0-8,-69-2 8,66 5-16,3-1 0,-3 0-40,1 2 40,-67-6 16,71 2-16,-3 2 24,3-2 16,-2-2-16,-69 0-8,70 2 8,5-2-16,0 0 8,2 0-8,-77 0 8,75 0 0,0 0-24,-2 0 0,2 0 24,-75 0 0,73 0-32,3 0 32,-3 0 0,2-4 48,-75 4-48,77 0 16,-2 0 16,2-4 8,2 4-96,-79 0 56,77-4 16,0 4 24,0 0-24,0 0 16,-77 0-32,79 0 24,-2 0-32,0 0 16,0 4 8,2 0-16,-79-4 0,83 4 8,5-1-8,1-1-48,2 0 40,-91-2 8,94 2-40,4-2 16,0 0 24,4 0 32,-102 0-32,102 0 32,4-4 0,0-1 0,0-1-40,-106 6 8,106-6 0,-2 0 24,0 0-16,2-1 48,-106 7-56,104-16 56,2 11 0,0-1 32,-2 0-24,-104 6-64,104-6 56,2-13-8,-4 15 8,2-13 24,-104 17-80,102-4 80,-2-2-24,2-11 8,-2 17-16,-100 0-48,102-6 32,2-13 48,-2 19-24,2-6 24,-104 6-80,104-6 96,0-1-56,2-11 56,2 14-16,-108 4-80,108-5 104,5-1 8,-3 0-16,0 0-72,-110 6-24,110-7 32,3 1-32,3 0 32,1-11 32,-117 17-64,116-4 24,1 0 32,-3-2-48,0 2 40,-114 4-48,113-5 24,1 1-24,-6 0 40,-2 0-40,-106 4 0,104 0 0,-4 0-48,2 0 24,-4 0 0,-98 0 24,96 0 8,-1-4 40,-1 4-56,2 0 8,-96 0 0,97 0-16,-1 0-8,0 2 24,-3 0-40,-93-2 40,92 2 8,0 0 0,-1 0-64,-4 2 80,-87-4-24,90 5-72,-7 1 64,0-2-16,-4 0 48,-79-4-24,75 4 8,-4-2 32,-4 0-8,-1 1-32,-66-3 0,65 2 48,-5 0-64,-2 2 32,-8-2 8,-50-2-24,46 2 8,-2-2 16,-7 0 0,0 0-8,-37 0-16,34 0 8,-3 2 8,-6-2-16,-4 2-16,-21-2 16,18 0 48,-11 0-24,9 0-40,-12 0 16,-4 0 0,5 0-152,-5 0-56,0 0-112,0 0-200,0 0 520,0 0-616,-2 0-144,-5 0-176,-11 2-249,18-2 1185,-17 2-1464,-4 0-248,-4 0-313,-4-2 441,29 0 1584,-31 0-4553,31 0 4553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3:48.41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1 182 4881,'0'0'0,"0"0"0,4-4 704,2-3-280,0-9 8,11 11-48,-13 1-64,0 0-96,13 0-24,-13 0-64,-4 4-136,17-4 104,-11 0-8,15-1-48,-15 5 8,-6 0-56,19-4 56,-15 4 24,13 0 8,-13-4 64,-4 4-152,18 0 160,-11 0 64,11 0 40,-11 0-16,-7 0-248,16 0 281,-9 0-1,13 0-48,-3 0 8,-17 0-240,17 0 200,-11 0-24,21 2 0,-10-2-24,-17 0-152,18 0 176,3 0-56,2 2 64,0-2-40,-23 0-144,27 2 80,0-2 32,0 0-80,2 0 40,-29 0-72,29 0 72,4 2-24,1 0-8,1 1-24,-35-3-16,35 4-16,1 2 0,1-2-56,1 2 96,-38-6-24,37 4 8,3-1 32,-3-1 16,1 2-56,-38-4 0,35 4 32,2-2 0,-1 2-16,-1-2 0,-35-2-16,33 2 40,-3 0-40,-1-2 40,0 0 0,-29 0-40,27 0 40,0 0 8,0 0-24,0 3 0,-27-3-24,25 2 32,0 0-24,2 0 24,-2 2 16,-25-4-48,23 4-8,0-2 16,0 0-8,-3 0-64,-20-2 64,23 2 8,2-2-32,0 2 48,2-2 32,-27 0-56,25 0 24,2 0-16,0 0-8,2 0-32,-29 0 32,29 0 0,1 0 8,-1 0-16,2 0 16,-31 0-8,29 0-8,0 0 8,0-4 8,0 4-8,-29 0 0,30-4 24,-3 4-16,-2-4-24,2 4 24,-27 0-8,22 0-8,1 0 8,0 0 40,0-4-16,-23 4-24,23 0 32,2-4 0,-2 4 0,0 0-32,-23 0 0,21 0 24,-1 0 0,3 0-8,-4-4 48,-19 4-64,21 0 16,2-5 8,0 5-24,-1-4 8,-22 4-8,25 0 0,-2-4 24,2 4-8,0-4 0,-25 4-16,25 0 24,0 0 8,0-4 8,-2 4-8,-23 0-32,25-4 16,-2-1 0,2 1 0,0 4-16,-25 0 0,27 0-40,-2 0 48,-2 0-48,-3 0 32,-20 0 8,21 0 8,-2 0-8,-2 0 56,1 0-40,-18 0-16,19 0 40,0 0-40,-1 0-16,-1 0 16,-17 0 0,19 0 0,0 2 8,-1 0 0,3-2 8,-21 0-16,21 0-16,2 0 16,0 0 0,-3 0-8,-20 0 8,23 0 24,0 0-16,-2-4-8,0 0 8,-21 4-8,19 0 24,-1 0-24,1 0 0,2 0 16,-21 0-16,19 0-8,-1 0 16,3 0 8,-2 0-40,-19 0 24,18 0 32,-1-4-56,-11 4-8,19 0 48,-25 0-16,17 0-24,-11 0 32,19 0 8,-8 0 24,-17 0-40,19-4 8,-1 4 0,1 0 16,2 0-32,-21 0 8,21 0 40,-1 0-40,1-4 32,0 4-24,-21 0-8,19-5 0,2 5 8,-1-4 0,-1 4-8,-19 0 0,19-4-8,0 4 48,-3 0 0,-10-4 64,-6 4-104,25 0 64,-18 0 8,15 0 0,-15 0-48,-7 0-24,18 0 48,-11 0-24,11 0-32,-11 2 40,-7-2-32,18 2 32,-13 0-16,13 0 25,-12-2-49,-6 0 8,19 2 0,-13-2 0,13 2-8,-13-2-9,-6 0 17,21 0 0,-15 0 17,15 0-42,-4 3 50,-17-3-25,6 0-33,17 0 66,-6 0-33,-11 0-17,-6 0 17,23 0 49,-7 0-41,-9 0 32,13 0 8,-20 0-48,7 0 16,14 0-56,-15 0 8,15 0 32,-21 0 0,6 0 32,13 0-8,-15 0 16,12 0-64,-16 0 24,4 0-40,3 0 64,11 0-40,-13 0 8,-5 0 8,16 0-8,-12 0 8,15 0 0,-15 0 16,-4 0-16,21 0 16,-15 0-16,15 0-48,-4 0 72,-17 0-24,16 0-64,3 0 64,0 0 32,2 0-64,-21 0 32,18 0 40,1 0-80,2 0 32,-2 0 8,-19 0 0,18 0-24,1 0 24,0 0 8,-3 0-24,-16 0 16,17 2 0,0 2 0,-1 0-25,3 0 9,-19-4 16,19 2-56,2 0-16,-1 0-128,1 0-16,-21-2 216,23 2-336,0 1-56,0 1 16,4 0 24,-27-4 352,27 6-288,0-4 32,2 2 32,0-2-40,-29-2 264,31 3-216,3-1-8,-3 0 16,0 0 32,-31-2 176,33 2-88,-1 0 24,-1 0 64,2-2 72,-33 0-72,33 2-40,1-2 72,3 0-72,-1 2 16,-36-2 24,35 0 8,-2 0-24,0 2 40,-1-2-40,-3 0 8,-29 0 8,29 0 0,0 0-24,-2 0 32,2 0 0,-29 0-8,27 2-8,0 0 16,0-2-24,0 2-8,-27-2 24,25 3-16,-2-1 8,2 0 8,-2 0 0,-23-2 0,23 2-8,0 0-24,0 0 8,-2 0 16,-21-2 8,22 2-8,3 0 32,-2-2-56,-2 0 0,-21 0 32,23 0-16,0 0-24,2 0 56,0 0 32,-25 0-48,27 0 16,-2 0 40,2 0 16,0 0 8,-27 0-80,27 0 120,-2 0 16,0 0-40,2 0 48,-27 0-144,25 0 136,2 2-16,-4-2-32,0 2-64,-23-2-24,6 7-88,17 1 0,-17-2 104,19 0 8,-25-6-24,21 7 112,2-5 40,-1 2-96,3-2 24,-25-2-80,21 2 48,4 0-24,-2-2-8,2 0-24,-25 0 8,27 0 0,0 0 8,0 0-8,0 2-8,-27-2 8,29 0-24,0 0 24,1 0 0,-1 0 32,-29 0-32,31 0 56,-2 2-48,0-2 8,0 0 0,-29 0-16,29 0 16,-2 0 24,1 0 40,-4 0 24,-24 0-104,25 0 120,-2-4 0,2 0 8,-4 4-40,-21 0-88,23 0 88,-4-4-24,2 4-24,-1 0 32,-20 0-72,19-4 16,2 0 24,-2 4-16,1 0 0,-20 0-24,21 0 48,0 0-32,0-5 0,0 1-24,-21 4 8,20 0 32,1-4-16,2 4 16,-2 0-32,-21 0 0,21 0 16,-3-4-40,3 4 0,-2 0 64,-19 0-40,19-4-40,1 4 72,-1 0-64,0 0 24,-19 0 8,19-4-8,-3-1 16,-10 5 64,17-4-72,-23 4 0,17 0 96,-11 0-88,17-4-16,-17 4 8,-6 0 0,23 0-40,-6 0 40,0 0-8,-1 0 16,-16 0-8,17-4 0,-1 4 0,3-4 8,-2 4-8,-17 0 0,16 0-8,1 0-16,2-4 24,0 4 24,-19 0-24,16 0-8,1 0 16,-1 0 32,-9 0-48,-7 0 8,23 0 40,-17 0-40,17-5-32,-17 5 48,-6 0-16,23 0-24,-17 0 48,19 0-24,-8 0-8,-17 0 8,16 0-8,3-4-32,-2 4 48,-1 0 32,-16 0-40,17 0 8,2-4-24,-1 0 8,3 4-48,-21 0 56,21 0 16,0-4 40,0 0-56,-3 0 24,-18 4-24,19-5-24,-2 5-8,-1-6 32,3 2-24,-19 4 24,6-4 8,21 0-16,-10-1 24,0 5 16,-17 0-32,18-4-8,-1 0 16,2 4-8,-1-4-8,-18 4 8,17 0 40,4-4-24,-2 0 8,4 0 0,-23 4-24,22 0 0,1-5-8,0 5 16,-2-4-8,-21 4 0,25 0 32,-2-4-24,2 4 8,0-6 0,-25 6-16,27-4-32,0-1 56,0 1-32,2 4 8,-29 0 0,27-4 0,-2 0 0,2 4 48,0-4-32,-27 4-16,27-4 40,0 0 0,0-1 16,0 1 56,-27 4-112,25-4 128,2 0 24,2 4-16,1-6 0,-30 6-136,29-5 104,0 1 16,-2 0 17,0 0-81,-27 4-56,25-4 56,0 0-8,2 0-56,0 4 24,-27 0-16,25-5 0,0 5 0,0-4 16,0 4-16,-25 0 0,25 0-16,0 0 8,-5 0 8,3-4 0,-23 4 0,21 0 8,0 0 8,0 0-16,-3 0 0,-18 0 0,19 0 32,0 0-32,-2 0 0,-1 0 8,-16 0-8,17 0-24,-11 0 40,19 0-16,-8 0 8,-17 0-8,6 0 56,15 0-48,-17 0 16,13 0-40,-17 0 16,4 0 24,12 0 0,-9-4-16,9 4 24,-16 0-32,6-4 0,11 4-8,-13 0 24,13 0-48,-17 0 32,4 0 0,2 0 24,13 0-16,-15 0 8,-4 0-16,6 0 16,11 0-24,-13 0-24,13 0-24,-17 0 56,4 0-32,15 0 16,-13 2-8,13 0 112,-19-2-88,6 2-24,13 0-8,-15-2 8,17 2-72,-21-2 96,6 0-8,15 0 32,-15 2-24,15 0 32,-21-2-32,6 2 0,13 0-16,-13 3 16,13-3-8,-19-2 8,6 2 0,13 0-136,-15 4-289,2 0 49,-6-6 376,19 9-336,-15-1 120,19-2 296,-4 0-48,-19-6-32,20 3 8,-1 1 8,0-2 0,-1 0 40,-18-2-56,19 2 24,-2 0 24,2 0-8,-1 0-32,-18-2-8,21 2 32,0 0-40,-2-2 24,-1 2 0,-18-2-16,19 0 8,-2 2 0,1 1-16,-1-3 8,-17 0 0,6 0 8,17 2 32,-6 0-8,-11-2-8,-6 0-24,25 2 16,-8-2-16,-1 0 32,1 0-8,-17 0-24,17 0-16,-1 0 40,3 2-32,0-2 8,-19 0 0,16 0 8,3 0-8,0 0 72,0 0-56,-19 0-16,18 2 72,-1-2-56,2 0-40,-3 0 24,-16 0 0,19 2-32,2-2 56,0 0 16,1 2 8,-22-2-48,23 0 40,2 2 16,-2-2-32,2 2-40,-25-2 16,23 2 24,-2-2-16,2 0-40,-2 0 48,-21 0-16,20 2 0,3-2 0,0 0 24,0 0-8,-23 0-16,23 0 8,0 0 24,-2 0-24,1 0 16,-22 0-24,21 0 32,2 0-16,2 0 24,2 0-16,-27 0-24,25-4 8,2 4 8,-4-4-8,2 4 24,-25 0-32,25-4 32,0 4 1,2-4-1,2 4-32,-29 0 0,27-4 16,2-1 32,2 5-48,1 0 48,-32 0-48,33 0 8,0 0-8,-2-4 24,-4 4-16,-27 0-8,27-4 0,1 4 16,-4 0 16,-1 0-24,-2 0 24,-21 0-32,19 0 40,2 0 8,-1 0-40,-1 2-48,-19-2 40,6 6-48,19-3 8,-6 1 32,4-2 16,-23-2-8,27 2 8,0 0-16,2 0 16,2 0-16,-31-2 8,32 4 0,-1-2 32,2 0-24,3 3 8,-36-5-16,35 2-56,2 2 16,3 0 24,-1-2 32,-39-2-16,42 4 72,0 0 24,-1 1 8,1-3 40,-42-2-144,43 2 136,-1-2 0,-2 0 0,-1 2-8,-39-2-128,40 0 112,-3 0-8,1 0 16,-1 0-48,-37 0-72,37 0 72,-1 0-32,1 0-32,-1 0 56,-36 0-64,31 0 24,0 0-24,-2 0-8,0 0 16,-29 0-8,29-4-8,1 4 48,-3-5-16,0 5-56,-27 0 32,25 0 8,2 0-8,-2-4 16,0 4-8,-25 0-8,22 0 24,3 0 0,0 0-24,2 0 16,-27 0-16,27 2-8,3 0 0,-1 3 8,0-3-56,-29-2 56,31 2-40,0 0 8,0 0 24,3 0 32,-34-2-24,33 2 32,0 0-8,1 0-24,-1 0 16,-33-2-16,35 0 0,-2 0-8,5 2 32,-1 1-40,-37-3 16,36 2 16,-1 2-8,-2 0-8,1 0 16,-34-4-16,37 4 32,3 0 0,3-2-8,3-2-24,-46 0 0,46 3-16,0-1 8,-3 0 0,3 4 16,-46-6-8,42 6-8,-1-2-32,3 3-32,-2-1 32,-42-6 40,43 4 16,-1 2 16,2 3-32,-1-1 0,-43-8 0,42 8-48,2 1 0,-5-3 8,1 0-16,-40-6 56,39 4-40,1-2 16,-3 0 88,1-2-64,-38 0 0,35 2 16,0 0 16,1 1-40,-5-1 16,-31-2-8,33 0-32,-4 0 16,-4 0 40,0 0 0,-25 0-24,21 0 64,2 0-8,-4 0-32,-1 0 8,-18 0-32,19-5-8,-2 5 8,-1 0-32,3-4 40,-19 4-8,19 0 24,-1-4-24,3 4 8,2-4-32,-23 4 24,23 0 16,0-4-40,-2 4 48,-1-4 0,-20 4-24,19 0 32,0-4-32,2 4 24,2 0-24,-23 0 0,23 0 0,-3 0 40,1-7-64,-2 7 40,-19 0-16,19-6-24,-3 2 0,3 4 16,0-4-16,-19 4 24,18 0-8,3-4 8,-2 4 8,2 0 16,-21 0-24,20 0-24,3 0-8,0 0 0,4-5-8,-27 5 40,27 0-8,2-4 8,1 4-8,-1-4-16,-29 4 24,27 0 24,4 0-40,2-4 40,1 4-32,-34 0 8,37-4-32,0 0 16,1-1-24,1 1 16,-39 4 24,38-4-24,3 4 48,-1-4-16,-1 4 16,-39 0-24,42-4 32,-2 0-16,-1-1 16,3 1-24,-42 4-8,41-4 0,3 4 8,2-4-16,0 4 16,-46 0-8,45-4-8,3 0 8,0 4-32,0-7 24,-48 7 8,48-4-40,0 0 32,1 0 0,1 4-8,-50 0 16,50-4-8,-2 0 16,0-1-8,0 5 24,-48 0-24,48 0 48,-3 0-48,1-4 8,0 0 24,-46 4-32,48 0-24,0-4 48,0 4 8,-1-4-32,-47 4 0,50-4 80,-2 4-48,-2-4 0,4 4 16,-50 0-48,46-5 32,4 1 0,-1 4-8,-1-4 24,-48 4-48,48 0-56,-2-4 96,-4 4 32,1-4-48,-43 4-24,40 0 72,-1 0-32,3-4-40,-3 4 24,-39 0-24,38-5 16,1 5-16,1 0 0,2 0 0,-42 0 0,39-4 16,1 4 16,-1 0 16,-1 0-24,-38 0-24,37 0 56,3 0-56,-3 0 8,-2 2-32,-35-2 24,38 0-8,-3 2 16,0 0-16,1 3 64,-36-5-56,31 4-48,0-2 48,-2 0-24,-2 0 16,-27-2 8,30 2 24,-5 0 0,-1 0 16,-1 0-72,-23-2 32,21 2 16,2 1-40,-2-1 8,4-2 32,-25 0-16,25 0 8,2 0-8,-2 0 0,-2 0 16,-23 0-16,25-5-16,0 5 16,0 0-8,0 0-8,-25 0 16,29-4 24,-2 4-32,0-4 16,0 4 72,-27 0-80,29-4-8,0 0 8,2 0 8,0-1-72,-31 5 64,32-4 16,-1 0 24,2 4-8,0 0-24,-33 0-8,36 0 0,-1-4-80,3 4 64,-1-4 16,-37 4 0,40 0-40,-1-4 56,3 4-64,-1 0 16,-41 0 32,44 0-24,0 0 32,-3 0-8,1 0 0,-42 0 0,39 0-8,-1-4 8,-1 4 24,-3-5 0,-34 5-24,35 0 56,0-4-56,-3 4 8,1 0-8,-33 0 0,33 0-8,-2-4 32,0 0 8,-3 4-24,-28 0-8,27 0-8,0-4-8,0 4-40,-2 0 48,-25 0 8,25-4-72,-3 4 64,-1 0 8,0 0-24,-21 0 24,19 0 80,0 0-72,-1 0 16,1-5 0,-19 5-24,17 0-24,-1 0 16,-10 0-8,13 0 8,-19 0 8,4 0-48,3 0-72,-1 0-152,-2 0-208,-4 0 480,0 0-728,4 2-313,-4-2-191,-2 3-80,2-3 1312,-17 2-1536,-3-2-473,-12 0 161,-7 0-2673,39 0 4521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3:52.17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1 286 4713,'0'0'0,"29"-5"176,6 1-32,-35 4-144,48-16 120,-2 9-24,-1-9-24,1 12 16,-46 4-88,50-23 88,2 17 8,2-15 24,0 14 16,-54 7-136,54-6 200,-2-15 32,0 17 64,-2-2 80,-50 6-376,48-19 440,-2 19 48,0-6 48,-3 2 16,-43 4-552,42-4 577,2 0-25,-3-1-16,1 1-96,-42 4-440,39 0 400,1-4-56,0 4-128,1 0-32,-41 0-184,40 0 120,1 0-32,1 0-8,-5 0 0,-37 0-80,40 0 64,-3 0-32,-1 0 16,-1 0-40,-35 0-8,37 2 32,-1 0 8,-1 0-32,3 5-24,-38-7 16,37 2-8,1 2-16,-1 0 32,5 0 104,-42-4-112,39 4 32,5 0 8,-1-1 8,1-1-32,-44-2-16,44 2 56,2 2-16,1 0-8,3-2-32,-50-2 0,50 2 48,0 0 8,2-2-32,-2 0 48,-50 0-72,52 2 48,0-2 16,2 0-16,4 0 0,-58 0-48,57 0 32,1 2 8,-4 0 32,0 3-8,-54-5-64,54 2 48,0 0-24,0-2 24,-2 0 0,-52 0-48,54 2 40,1-2 33,-3 2-17,0 2-24,-52-4-32,49 2 40,1 2 0,0-2 0,0-2 24,-50 0-64,52 3 80,-2-1 0,2 0 32,0 0 24,-52-2-136,54 2 128,-2-2-16,0 2 0,0-2 0,-52 0-112,54 0 80,0 0 16,1 2-8,-1-2-24,-54 0-64,52 2 152,0-2-104,-2 2 40,0 0-24,-50-2-64,49 2-32,1 0 112,2 1-32,2-1-32,-54-2-16,52 0 160,-2 2-112,2-2-32,-2 0 8,-50 0-24,52 2-64,2-2 104,-2 2 0,0 0 0,-52-2-40,52 0 48,-2 0-24,-2 0 8,0 0 0,-48 0-32,48 0 48,0 0 0,2 2-8,0 0-24,-50-2-16,52 2 24,0 0-8,-2-2-32,-3 2 48,-47-2-32,46 2 48,0 0-48,4 1 56,-2-3 8,-48 0-64,52 0-24,-2 0 48,0 0-8,2 0-96,-52 0 80,49 0 0,3-5-16,-2 5-40,0-4 136,-50 4-80,50 0 32,-2-4-16,0 0 16,0 0-40,-48 4 8,48-4 24,-3-1 40,3 5 96,-2-4-8,-46 4-152,50-4 208,0 0-8,2 0-48,0 0-8,-52 4-144,54-5 128,-2 1 56,2 0-88,-4 0-24,-50 4-72,56-4 48,-2 0-72,2-1 72,3-1 56,-1 2-64,-58 4-40,58-4 72,-2 4 1,-2-4-49,3 0 32,-57 4-56,56-5-8,-2 5 8,2 0 48,0-4-16,-56 4-32,50 0 40,4-4 32,-6 4-32,0 0 16,-48 0-56,50 0 88,0 0 8,0 0 8,0 0 8,-50 0-112,47 0 136,-1 0-56,-2 0 64,-3 0-72,-41 0-72,40 2 64,2 0-56,-3 0 32,1 3-16,-40-5-24,39 2 48,-1 0 16,3 0-64,-3 0-96,-38-2 96,39 0 8,-1 2 128,-3 0-56,0-2 184,-35 0-264,34 0 16,-1 0-32,-2 0 16,0 2-88,-31-2 88,32 2 80,-3-2-136,-2 0 56,-2 0 16,-25 0-16,27 0 8,-2 0 8,0 0 48,-5 0 40,-20 0-104,21 0-40,0-4 104,0 4-40,-2-4-88,-19 4 64,20 0 24,1 0-32,-2 0-24,4 0 88,-23 0-56,21 0 8,1 0 24,1 0-24,0-4-8,-23 4 0,27-4 24,2 4-24,-2 0 32,3-5-32,-30 5 0,25 0 8,2 0 48,0 0-32,0-4-16,-27 4-8,29-4 32,-2 0-88,0 0 48,-2 4-24,-25 0 32,31 0-24,-2 0 24,0 0 0,0 0 40,-29 0-40,30 0 0,1 0 16,2 0-32,0 2 32,-33-2-16,34 0-32,-1 2 32,-2 0-128,4-2 160,-35 0-32,34 2-64,-1-2 48,4 2 232,1-2-224,-38 0 8,37 2 136,3-2-136,-5 0-88,3 2 64,-38-2 24,39 0 0,1 0 24,-1 0-24,1 0 40,-40 0-40,39 0-24,1-4 56,-1 4-16,1 0-16,-40 0 0,44-4 0,-3 4 0,-1 0 40,1 0 0,-41 0-40,36 0 32,1 0-32,-2 0 80,1 0-80,-36 0 0,37 0-16,-1 0-8,1 0-64,1 0 64,-38 0 24,35 0 40,2 0-56,1 0 16,-1 0 0,-37 0 0,40 2-48,-3 0 80,-1-2-56,1 2 0,-37-2 24,37 2-40,5 0 0,0-2 32,-1 0 56,-41 0-48,42 0 56,2 0-56,-3 0 64,1 0-96,-42 0 32,43-4-24,-1 0 64,2-2-16,-3 2-32,-41 4 8,44-5 32,0 1-56,-1 4 16,1 0-48,-44 0 56,46-4 24,-5 4 16,-1-4 16,2 0 200,-42 4-256,37-4 40,3 0-16,-1-1-48,1 1-80,-40 4 104,39-4-24,1 4 56,-3-6-32,3 2 16,-40 4-16,37-5 0,3 1-40,-3 4 40,-2-6-24,-35 6 24,38-4 24,-3 0-24,3 4 24,-1 0-8,-37 0-16,35-4-40,3 4 56,-3-5-56,3 5 16,-38 0 24,37 0 48,1-4-24,-3 4 16,-2-4 16,-33 4-56,34 0-32,-1-4 112,0 4-80,-2 0 24,-31 0-24,34-4 16,-3 0-32,2 4 56,-2 0-8,-31 0-32,34 0-72,-3 0 72,-2 0-8,4 0-56,-33 0 64,31 0 88,1 0-112,-1 0 8,0 0 80,-31 0-64,33 0-40,1 0 32,1 0-16,0 2-16,-35-2 40,34 0-64,-1 0 88,2 0-24,1 2 0,-36-2 0,33 0 192,2 2-240,-4 0 8,3 0 40,-34-2 0,33 4-192,0 0 176,1 1 32,1-1-48,-35-4 32,33 2 56,1 2-48,-1 0-8,0-2-24,-33-2 24,33 4 0,1 3-8,-3-5-24,0 2 48,-31-4-16,33 2-24,1 0 24,3 0-16,1 0 56,-38-2-40,39 6 24,3-1-32,-1-3 16,3 0 8,-44-2-16,44 0 0,-3 0 0,1 0 8,-3 0-8,-39 0 0,42 0-48,0 0 32,1 0 32,1 2 88,-44-2-104,44 2 0,-3 0 8,3-2-16,-2 0-32,-42 0 40,41 0-16,1 0-8,1 0 40,-1 2-136,-42-2 120,44 2 40,-1 0-40,1 0-40,-2 2 64,-42-4-24,43 2-32,-1 1 40,0 1-56,-1-2-56,-41-2 104,38 4-16,-1 0 16,1 0 64,-1-4 16,-37 0-80,37 2 40,3 0-56,-1 1-32,-1 1 88,-38-4-40,37 2 0,1 0-16,-5 0 32,2 0-32,-35-2 16,36 0-24,-3 0 32,0 0-16,1 0 16,-34 0-8,35 0 0,0 0-8,-1 0 16,1 0 32,-35 0-40,35 0-8,-1 0-8,1 0-8,-2 0-40,-33 0 64,34 0-40,-3 0 16,0 0 8,0 0 8,-31 0 8,36 0 24,-3 0 0,-2 0-24,0 0 16,-31 0-16,32 0-80,-3 2 32,2 0 56,-2 0 8,-29-2-16,31 2 152,0 0-128,1 0 32,-1 1-112,-31-3 56,31 2-152,2 0 152,1 0 0,-1 0 40,-33-2-40,31 4 48,4-2-88,1-2-8,-1 4 64,-35-4-16,36 2-16,-1 3 0,-2-1 8,-2-2-32,-31-2 40,32 0 16,-1 2 32,0-2-8,2 2-32,-33-2-8,36 6 0,-1-4-88,-2 0 16,1 0 96,-34-2-24,33 0-64,0 0 112,2 3-8,-3-1-56,-32-2 16,33 2 16,-2 0 0,-2 0-80,2 0-16,-31-2 80,30 0 0,1 0-24,-2 0 24,0 0 24,-29 0-24,31 2-16,-4-2 16,2 2 40,1-2 0,-30 0-40,29 0 16,0 0 8,0 2-48,-2 0-32,-2 0 80,-25-2-24,29 2-8,-2-2 16,2 2-80,0 1 48,-29-3 24,27 4-56,3 0 48,-1 2 232,0-2-192,-29-4-32,29 7 72,2-5-72,-2 0-152,-2 2 136,-27-4 16,27 0-8,2 2 48,-2 0-16,1 0 0,-28-2-24,29 2 0,0 0-24,0 0 0,0 0-16,-29-2 40,33 2 0,-1 1 40,3-1-40,0 0-16,-35-2 16,36 2 0,3 0-24,1 4 112,-1-2-72,-39-4-16,40 2-32,-3 3 32,1-3-72,-1 2 56,-37-4 16,40 4-8,-3-2 8,0 0-16,-1 0 32,-36-2-16,35 2 0,1 0 0,-5 0 32,0 0-16,-31-2-16,31 0-16,0 0 16,-2 0 0,3 0-32,-32 0 32,29 0 24,2 0-16,0 0 32,5 0-24,-36 0-16,35 0 0,0 0 0,3 0 8,-5 0-8,-33 0 0,33 0-24,1 0-88,-1 0 96,-2 0-88,-31 0 104,29 0-24,0 0 144,0 0-136,3 0 224,-32 0-208,27 0 48,0 0-112,-2 0 48,-2 0-96,-23 0 112,22 0-24,1 0 32,0 0 8,-2 0-32,-21 0 16,19 0 0,0 3-8,-1-1 8,1-2 24,-19 0-24,19 0-48,-1 0-16,-1 0 0,2 0 8,-19 0 56,18 0-8,1 2 16,0-2-56,0 0 24,-19 0 24,18 0-16,1-4 8,0 4-8,0 0 0,-19 0 16,16-5-8,3 5 32,-2 0-72,-1-4 48,-16 4 0,19 0 0,-2 0-88,-1 0 112,1 0-48,-17 0 24,16 0-104,1 0 120,0 0-48,-11 0 0,-6 0 32,23 0 88,-17 0-104,15-4 40,-15 0 16,-6 4-40,23 0-24,-17 0 48,17 0 0,-17 0-48,-6 0 24,25 0-48,-18 0 48,13 0-24,-13 0 32,-7 0-8,20 0 152,-13 0-176,9 0 96,-9 0-96,-7 0 24,16 0-112,-12 0 96,13 0-128,-17 0 152,0 0-8,6 0 40,11 0-80,-17 0 128,4 0-112,-4 0 24,4 0-16,0 0 96,1 0-120,-1 0 56,-4 0-16,4 0 0,2 0-24,-2 0 8,-4 0-24,0 0 40,4 2-24,1-2-40,-5 0 40,4 0-24,-4 0 48,4 0-24,0 0-24,0-4-8,0 4 24,-4 0 32,7 0-40,-1 0-8,-2-4 32,2 4 56,-6 0-40,7 0-48,-1 0 80,0-4 8,0-1 0,-6 5-40,6 0 56,1 0-56,9 0-8,-16 0-80,0 0 88,7 0-24,-3-4 8,2 4-8,0 0-8,-6 0 32,6-4 0,1 4-16,-1-4 16,0 4-24,-6 0 24,17 0 0,-11 0 0,13 0 48,-19 0-48,0 0 16,6-4-8,13 4-8,-15-4-8,-4 4 8,6 0-40,15-5 24,-17 5 8,15 0 32,-19 0-24,6 0-16,11 0 32,-13 0 24,17 0-64,-21 0 24,6 0 0,13 0 8,-13 0-8,0 0 24,-6 0-24,17 0 0,-13 0-72,0 0 32,2 0 32,-6 0 8,7 0 24,-1 0-64,10 0 80,-16 0-80,0 0 40,7 0-64,-1 2 192,0-2-200,0 3 80,-6-3-8,7 0-8,-1 0-48,0 0-16,0 2 0,-6-2 72,7 0-48,-1 0-160,11 2 24,-13-2-72,-4 0 256,4 0-377,0 0 225,0 0-32,0 2 48,-4-2 136,0 0-96,4 0-120,-4 0-16,0 0-80,0 0 312,0 0-376,-2 0-112,-4 2-128,0-2-200,6 0 816,-8 0-913,-9 0-159,9 0-112,-15 0-192,23 0 1376,-19 0-1681,-4-4-279,-6-3 408,-4-9-2369,33 16 3921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0:43.98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1 276 6281,'0'0'0,"29"-5"320,4-11-192,-33 16-128,46-4 160,-2-3 56,-5 1 48,1 0 8,-1 0 24,1-1-8,-3 3-32,1 0 0,-38 4-256,35-4 184,-2 0-16,0 0-56,1 4-48,-34 0-64,33-5 64,0 5-23,1 0-25,-1 0 8,-33 0-24,31 0 8,4 0 8,3 0-16,-3 0-24,-35 0 24,40 2-16,1 1 0,1-1 24,4 0 16,-46-2-24,46 2 32,1 2 0,3-2-8,0 0 24,-50-2-48,50 6 72,0-4 24,2 1 16,-2-3 0,-50 0-112,54 0 104,0 0-40,0 2 0,0-2-8,-54 0-56,50 2 32,-2 0 24,-2-2-16,0 2-40,-46-2 0,48 2 8,-3 0 0,3 0-24,2 0 40,-50-2-24,52 0 0,0 2 8,0-2-8,-2 0-8,-50 0 8,52 0 64,0 0-40,-2 2 16,2 0 16,-52-2-56,52 0 48,0 3 32,-2-3 32,0 0-8,-50 0-104,50 2 96,-2-2-24,-1 2-8,1 0-16,-48-2-48,50 2 16,-4 2 16,0 0-16,-3-2 32,-43-2-48,40 4 96,-1-2-24,-3 1 8,-1-1-8,-35-2-72,36 0 56,-1 0 24,2 0 0,-1 0-16,-36 0-64,33 0 40,2 0-16,1 0 0,-1 0-16,-35 0-8,38 0 0,-3-5-16,0 5-8,1 0 56,-36 0-32,37 0-8,1 0 8,3 0 24,1 0-32,-42 0 8,43 0 16,3 0 16,0 0-40,0 0 8,0 0 16,-46 0-16,45 0 8,-1 0 8,4 0-32,-48 0 16,46 3 0,1-1 0,1-2 0,-4 2 0,-44-2 0,44 2 0,-5 0 40,1-2-24,-3 0 16,-4 0-16,-33 0-16,34 0 8,-3 0 8,0 0 16,-2-4 16,-29 4-48,29 0 32,-2-4-16,3 4-8,-3-7-16,-27 7 8,31-4 0,0 4 0,0 0 8,2 0-32,-33 0 24,34 0-24,-3 0-16,4 0 16,-1 0 16,-34 0 8,33 0 0,2 0 16,-4 2-8,1-2 0,-32 0-8,29 0 24,0 0-16,-2 0-16,2 2 24,-29-2-16,27 2-8,0-2 8,0 2 8,0-2 8,-27 0-16,27 0 8,2 0 8,3 0-16,-1 0 24,-31 0-24,33 0-16,0-4 8,3 0 8,-3 4-8,-33 0 8,33-4 32,-1 0 8,-1 4-40,-4 0-24,-27 0 24,27-4-8,0 4-24,-2-4 32,0-1 0,-25 5 0,21 0 0,1 0-8,-1-4 16,2 4 16,-23 0-24,23-4 0,2 4-16,-2 0 0,2 0 0,-25 0 16,25 0 8,2 0-16,0 0-8,2 2 8,-29-2 8,29 2-40,2 0 0,-4-2 0,3 2 16,-30-2 24,31 0-24,0 2 16,4 1 8,-1-1-32,-34-2 32,33 0-8,-2 0-16,0 0-8,0-5 16,-31 5 16,32-6-48,-1-10 48,0 16-16,0-7 32,-31 7-16,29-6 8,5 0 0,-1 0-40,0-1 8,-33 7 24,38-6-24,-3 0 0,5 2 32,-1-3-8,-39 7 0,40-4-8,-1 0-16,-1 0 16,1 4-16,-39 0 24,38 0-48,1 0 48,1 0-72,-1 0 64,-39 0 8,46 0 0,2 2-40,-5 2 0,1 2 24,-44-6 16,38 5-48,-3-1 48,-2 0-8,-4 0 8,-29-4 0,32 4 0,-3-4 8,-2 2 8,2-2-32,-29 0 16,27 0 40,0 2-32,0-2 24,-4 0-8,-23 0-24,25 0 0,0 0 24,0 0-72,2 0 64,-27 0-16,25 0 8,0 0-8,0 0 40,-2-4 0,-23 4-40,22 0 24,1-4 8,0 4 0,-2 0-24,-21 0-8,21-4 16,0 0 16,-1 4 24,5-4-16,-25 4-40,23-5 40,0 1-8,6 0 8,0 0 0,-29 4-40,32-4 56,3 0 8,-2-1 16,3 5-48,-36 0-32,37-6 64,3 2 16,1-2-16,3 2 48,-44 4-112,46-7 88,1 1 56,6 2-80,-4 0 48,-49 4-112,55-6 72,-6 1-64,3 1 56,0 0-16,-52 4-48,50-4 40,2 0 8,0 0-8,-2 4-8,-50 0-32,52-4 56,-2-1-24,-4 1 0,2-2-24,-48 6-8,44-4 32,-1 0-24,-1 4 24,-1-5-32,-41 5 0,40 0-8,-1-4 24,-1 4-24,-1 0 32,-37 0-24,34 0 0,-1 0-24,-2-4 32,-2 4 8,-29 0-16,29 0 0,-4 0 16,2 0 0,-4 0-72,-23 0 56,23 0-16,0 0 0,-2 2 0,0 2 24,-21-4-8,18 2-8,-1 3-16,-11-1 16,17 0 0,-23-4 8,6 2 0,15 0 8,-15 0 0,13 0-8,-19-2 0,6 2-32,15 0 16,-15 1-8,17-1 8,-23-2 16,7 2-32,15 2 24,-5 0 24,2-2 16,-19-2-32,16 2 64,3 0-48,0 0-48,2 2 24,-21-4 8,21 3-40,1 1 16,1-2 16,2 2 0,-25-4 8,23 4 32,2-2-48,2 2 32,0 1-8,-27-5-8,29 4-40,0 2 48,3-2-24,-3 2 0,-29-6 16,29 4 0,2-1-16,-2 1 0,2-2 0,-31-2 16,34 2-8,-5 0 8,4 2 0,-4-2 0,-29-2 0,33 2 16,1 0-24,-5 0 24,2 1 0,-31-3-16,27 2-16,0 0 32,-2-2-32,2 0 32,-27 0-16,27 0 0,0 0 0,0 0-16,-2 2 0,-25-2 16,29 2-8,1 0-8,1 0 32,0 0-16,-31-2 0,33 2 0,1 0-16,-1 0 8,2 2 0,-35-4 8,36 5-16,1-3-8,-4 2-32,1 0 8,-34-4 48,31 2-24,2 0 40,0 0 0,1 0 16,-34-2-32,31 2 8,0 1-16,0-3 32,0 0 24,-31 0-48,32 0 8,1 0 0,0 0-8,3 2-24,-36-2 24,39 2 40,1-2-32,7 0 0,5 0 24,-52 0-32,59 0-8,5 0 16,5 0-16,-1 0-16,-68 0 24,69 0-8,0 0 8,-3 0-8,1 0-8,-67 0 16,69 0-16,-3 0-48,-3 0 8,-5 0 24,-58 0 32,56 0-48,-4-4 48,-2 4 8,-2 0 0,-48 0-8,43 0-8,1 0 16,-4 0-8,-5 0 0,-35 0 0,35 0 40,-3 0-32,1 0-16,-2 0 16,-31 0-8,33 0 0,1 0 0,-1 0 24,4 0-24,-37 0 0,36 0-32,-3 0 24,2 0-16,-1 0 24,-34 0 0,35 2-16,2-2 32,-1 2-16,1 0-16,-37-2 16,38 0 16,3 2-24,3-2 0,-2 0 16,-42 0-8,45 0-32,-1 0 24,0 0-32,-1 0 8,-43 0 32,40 0 24,2 0-56,-3 0 72,1-4-32,-40 4-8,35 0-16,0-4 48,-1-1-8,-1 5 0,-33 0-24,31 0 32,0-4-24,-2 4-8,1 0 16,-30 0-16,25 0 24,-1-4-24,1 4 0,-2-4 0,-23 4 0,25 0 8,0 0 0,0 0 16,0 0-24,-25 0 0,27 0-32,2 0 16,0 2 0,3 0 40,-32-2-24,31 0 0,0 2 16,0 0-24,-2 0 16,-29-2-8,32 2 16,-3 0-16,2-2 0,-2 0-40,0 0 56,-29 0-16,27 0 8,2 0 16,-2 0 24,3-4-24,-30 4-24,24 0 16,4-4 0,-1 4 16,-2-4-48,-25 4 16,29 0 0,0-4 32,0 0-8,-2 4-16,-27 0-8,27 0 8,0-5-8,0 5-8,2 0 8,-29 0 0,27-4 24,0 4 0,2 0 8,-2-4 0,-27 4-32,28 0 32,-1 0-32,0 0-8,0 0 16,-27 0-8,27-4-24,0 4 48,-2 0 8,0 0-24,-25 0-8,25 0 24,-3 0 0,3 0-8,3 0 0,-28 0-16,27 0 16,0 0-40,2 0 16,-2 0-16,-27 0 24,31 0 8,2 0-8,-2 0 16,3 0-16,-34 0 0,31 0-16,0 0-8,-2 0 40,0 0 16,-29 0-32,30 0 0,-3 0 32,0 0-8,0 0 32,-27 0-56,27-4 96,0 0-16,0 0 8,0-1-39,-27 5-49,27 0 24,-2-4 40,2 4-56,-2-4-24,-25 4 16,27 0 16,-2-4-32,0 4 16,2 0 0,-27 0 0,23 0-56,2 0 32,-2 0-9,-1 0 25,-22 0 8,25 0 25,2 0-42,1 0 9,-1 0 33,-27 0-25,22 0 0,3 0 0,-2 0-25,-2 0 9,-21 0 16,23 0-16,-2 0 8,0 0 32,-1-4-16,-20 4-8,19 0 16,0-4-24,-3 4 81,3-5-89,-19 5 16,17 0-16,2 0 16,-1 0-41,1 0 33,-19 0 8,19 0 8,-1 0-16,3 0-32,0 0 40,-21 0 0,19 0-56,2 0 48,1 2-32,1 1 8,-23-3 32,27 2-48,0 0 40,0 0-40,1-2 48,-28 0 0,24 2 48,4 0-56,-1 0 88,-2 0-80,-25-2 0,27 2 16,0 0-48,0 0-88,0 0 112,-27-2 8,29 3-48,-2-3 48,4 2 56,-2-2-64,-29 0 8,27 0 8,2 2-16,0-2-40,1 2 56,-30-2-8,29 0-8,-2 0 8,0 0 0,-2 0-24,-25 0 24,23 0-24,4 0 16,-4-4 8,2 4-8,-25 0 8,25 0 8,-1 0-16,4-5 0,-1 5 24,-27 0-16,27-4 0,0 4-16,0 0 24,2 0 24,-29 0-32,27 0-16,0-4 104,0 4-88,0 0-8,-27 0 8,25 0 24,0 0-48,0-4 32,0 4-32,-25 0 24,27 0-16,-2 0 0,2 0 16,-2-4-8,-25 4 8,27 0 40,0-4-48,2 4 32,-2-5-48,-27 5 24,29 0-24,-2 0 40,-2 0-8,2 0 40,-27 0-48,27-4-16,0 0 24,0 0-24,-2 4 32,-25 0-16,25 0 8,0 0-16,0 0 0,0 0-48,-25 0 56,23 0 0,2 0-16,-2 0-8,0 0 32,-23 0-8,23 0-8,0 0 40,-3 2-24,3 0-8,-23-2 0,21 0-16,-2 0-24,0 0 24,-1 0 0,-18 0 16,19 0-16,-2 0 16,-1 0 16,1 0-16,-17 0 0,19 0 8,-3 0-16,3 0-16,0 0 24,-19 0 0,21-4-16,-3 0 24,3 0-16,-2 0 8,-19 4 0,18-5 0,3 1-24,-2 0 0,4-2 0,-23 6 24,23-4-16,0-1 16,0 5 0,-1-4 24,-22 4-24,23-4-32,-2 0 24,2 4 8,-2-4 0,-21 4 0,21 0 8,-1-4-8,1 4 8,-2 0-16,-19 0 8,19-4 24,-3 4-24,3 0-32,2-5 32,-21 5 0,19 0-24,3-4 16,1 4 16,2 0 8,-25 0-16,25 0-32,0 0 8,2 0 24,0 0-8,-27 0 8,29-4 32,3 4-32,-1-4-32,0 0 40,-31 4-8,33 0-16,1 0-8,-1 0 32,0 0-48,-33 0 40,36-4 8,-3-1-24,0 5-8,-2-4 24,-31 4 0,29-4-24,1 0 8,-1 0-24,0 0 32,-29 4 8,25 0 0,0-5 0,2 5 0,-2 0-40,-25 0 40,27 0-8,0 0 16,-2 0-32,0 0 56,-25 0-32,23 0-8,2 0-32,-5 0-8,3 0-40,-23 0 88,23 0-80,0 0 24,-2 0-8,0 0 24,-21 0 40,20 0-56,1 3 0,-2-1 32,0 0-8,-19-2 32,18 2-8,1-2-8,-2 0-16,1 0 40,-18 0-8,17 0-16,-11 0-8,17 0 8,-17-4 16,-6 4 0,17 0-8,-13 0 8,3-5 0,9 5-40,-16 0 40,4-4-16,3 0 8,-1 4 0,0-4 16,-6 4-8,17 0 0,-17 0-16,6 0-24,0 0-24,-6 0 64,17 0-24,-13 2-16,13-2 40,-11 2-24,-6-2 24,21 0-48,-15 0 40,21 0 0,-8 0-16,-19 0 24,18 2 0,5 0-8,0 0-40,2 0 48,-25-2 0,23 5-40,0-1 16,0 0 0,-2 0 16,-21-4 8,18 4 8,3-2-16,-15-2 16,19 0-8,-25 0 0,7 0-16,11 0 8,-14 2-16,3-2 16,-7 0 8,6 0-40,0 0 24,-2 2-24,0 1-56,-4-3 96,5 6-112,-5-2-128,4-2-32,0 0-56,-4-2 328,6 4-336,0-2-16,15 0 32,-17 5-16,-4-7 336,21 2-417,-4 2 49,2 0 16,1-2 112,-20-2 240,21 4-144,-2 0 40,2-1 64,-5 1-24,-16-4 64,7 6-72,15-2 24,-17 2-32,11 1-88,-16-7 168,4 6-512,-4 0-416,5 2 48,-5 9-2825,0-17 3705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3:53.654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0 134 4584,'0'0'0,"21"-7"281,2-11-9,2 11 8,-2-11-64,-6 18 16,-1-6-40,-10-1 16,-6 7-208,25-4 168,-18 0 16,16 0-8,-7 0 0,-16 4-176,19-5 240,-2 5-8,3-4 56,-1 0-8,-19 4-280,21-4 288,2 0-16,0 0-32,2 4 0,-25 0-240,27-5 232,4 5-7,2 0 7,5 0-32,-38 0-200,37 0 192,5 0-72,-1 0-8,3 0-48,-44 0-64,44 3 16,-3-1 16,5 4 32,-2-2-24,-44-4-40,47 4-32,-1 0 32,-2-2-64,2 3 112,-46-5-48,45 4 72,-3-2 24,2 0 144,-3-2-96,-41 0-144,40 0 264,4-4-96,-3 0-32,3-1 56,-44 5-192,41-4 120,-1-2 80,-5 0-72,1 0-56,-36 6-72,35-5 80,-4 1-80,0-2 0,-3 2 32,-28 4-32,24-4-32,1 0-56,-4 4-224,-2 0-344,-19 0 656,17 0-1000,-11 0-361,17 0-87,-17 2 40,-6-2 1408,21 6-1048,-17 13-2769,-4-19 3817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3:57.90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94 139 5745,'0'0'0,"-25"3"1168,0-1-432,0 2-312,7-2-40,18-2-384,0 2 312,0-2-72,0 0-88,4-4-96,-4 4-56,6-4 0,13-1-32,-3 1 24,1-2 0,-17 6 8,19-6 0,2 0 8,1-1-8,3 1 0,-25 6 0,25-4 64,2 0 8,5 0 89,-3-1 71,-29 5-232,33 0 208,-2 0 24,3 0-56,-1 0 0,-33 0-176,33 0 136,2 0-56,1 0 8,1 0-120,-37 0 32,40 0 64,-1 0-32,3 0 56,2 3 88,-44-3-176,45 4 160,3 0 80,2 2-16,4 0 48,0-2-40,-54-4-232,59 7 224,3-5 16,0 0-32,3 2 24,-65-4-232,66 0 216,1 0 0,2 0 24,1 0 1,-70 0-241,71 0 248,0 0 32,2-6-88,-5 2 32,-68 4-224,67 0 208,-3-5 8,1 5 120,-3 0-48,-62 0-288,61 0 296,-3 0-24,-2 0-8,-6 0-72,-50 0-192,50 3 256,-4-1-80,-1 2 8,-3 0 8,-42-4-192,40 4 128,-3 0 64,-2 0-104,1 3-32,-36-7-56,37 4 24,-1 2-24,-1-4 16,2 4 88,-37-6-104,38 5 120,5-3 17,5 4 47,0-2-64,-48-4-120,52 6 184,4-2-16,-2-1-96,3-1 104,-57-2-176,56 4 64,4-2 0,-2 0 48,5 0-224,-63-2 112,60 0 24,-2 2-24,-2-2 0,-1 0 136,-55 0-136,54 0 40,-7 2 16,-1-2-32,0 0 16,-46 0-40,42 0 24,-3 0 0,1 0 64,-5 0 16,-35 0-104,35 0 128,-1-4 88,-1 4-48,0-6-16,-33 6-152,34-4 152,3 4-104,0-7 32,3 7-16,-40 0-64,44 0 104,-3 0-80,5 0 16,0 0-80,-46 0 40,46 0-64,1 0 80,1 2-8,0-2 8,-48 0-16,52 3 40,-2-1-56,0-2-72,0 2 136,-50-2-48,48 4 16,-3-2-16,1 2 56,-4-2-88,-42-2 32,44 0-24,-3 0 64,1 0-16,-1 2 0,-41-2-24,40 2 16,-1-2-40,3 0 8,-5 0 32,-37 0-16,40 2 88,-1-2-88,1 2 128,0-2-136,-40 0 8,41 3-80,3-1 64,-3 2-56,5-2 8,-46-2 64,44 2 0,0 0 24,-1 0-64,1 0 80,-44-2-40,44 0-96,-1 0 112,1 0-32,2 0 48,-46 0-32,43 0 72,1 0-80,2 0 32,-2 0-72,-44 0 48,41 0 32,-1-4-16,1 4-56,-1-6 32,-40 6 8,41-4-80,1-1 24,-2-1 72,1 2 24,-41 4-40,38 0-24,-1-4-8,-2 0 48,3 4-16,-38 0 0,35-4 24,-1 4 96,3-5-112,0-1-120,-37 6 112,40-6 0,2-11-168,3 17 128,-1-4 24,-44 4 16,44-4-8,-1 0 112,-1 0-80,0-3 40,-42 7-64,41-6 40,1 0-64,-1 0 32,1 2 8,-42 4-16,37-5 24,3 1-8,-5 0-72,1 4 184,-36 0-128,35-4 0,-2 4 0,1-4 0,-3 4-152,-31 0 152,29-4-24,0 4 72,2 0 56,-2 0 0,-29 0-104,32 0 80,-1-5-120,0 1 40,-2-2-24,-29 6 24,29-4 0,2 4 8,3-4-16,1 0-16,-35 4 24,33-5-40,3 5 88,1-4-88,-1 4 72,-36 0-32,37-4 8,3 4 8,3 0-16,-1-4 40,-42 4-40,44 0 0,-3 0-32,-1 0 64,-1-4-72,-39 4 40,38 0-16,-1 0 32,1 0-16,-5 0 24,-33 0-24,35 0 160,-2 0-160,-1 0 0,-3 0-32,-29 0 32,29 2-144,-2 0 120,4 0-80,0 0 120,-31-2-16,34 0 0,-3 2 0,-2-2 80,0 0-72,-29 0-8,29 0 40,0 0 24,0 2-8,1-2 32,-30 0-88,29 0 16,-2 0-32,-2 0 0,-2 0-48,-23 0 64,18 0-24,1 0 24,0-4 64,-3 0-48,-16 4-16,7 0 120,16 0-96,-17 0 16,15 0-32,-21 0-8,6-4 0,17 4 16,-17 0-40,21 0 104,-27 0-80,17-4 0,1 4 0,1 0-40,2 0 48,-21 0-8,23-5 32,0 5-8,2 0 96,0 0-176,-25 0 56,25 0-8,2 0 16,0 0-96,2 0 96,-29 0-8,27 0 0,0 0-8,-2 0 32,0 0-8,-25 0-16,25 0 8,-2 0-48,-3 0 40,1 0 120,-21 0-120,21 0 40,-2 3 0,-1-1-24,3-2-232,-21 0 216,21 2-64,2 0 40,-2 0-16,0 0 88,-21-2-48,22 2 32,1 0 8,-2 2 48,2-2-48,-23-2-40,23 0 40,0 0-80,2 0 16,-2 0 32,-23 0-8,27 0-8,-2 0 48,-3 0-32,3 0-32,-25 0 24,23-4 64,2 4-8,0-4-56,-2 4 24,-23 0-24,25 0 0,0 0-24,-2-4 40,0 4-8,-23 0-8,21 0-8,2 0 32,1 0-24,-1 0 56,-23 0-56,27 0-16,-2 0 16,2 0 40,-2 0-96,-25 0 56,25 0 16,2 0-80,3 0 64,-1 0-16,-29 0 16,29 0 64,2 0-64,0-4-8,0 4 32,-31 0-24,38 0-80,-3 2 104,-2 0-48,1 0-96,-34-2 120,31 6-64,2 0 48,5 1-32,-1-3 96,-37-4-48,38 4 136,1-2-192,-1 0 56,1 0 56,-39-2-56,38 4-136,-1-2 152,-2 1 48,1-1-128,-36-2 64,35 2 24,0 0-48,-1 0 24,-3 0-16,-31-2 16,31 2 80,-2-2-96,5 0 8,-3 0 72,-31 0-64,33 0-40,0 0 136,1 0-48,1 0-48,-35 0 0,37 0 40,-1 0-48,3 0-32,-3-4 48,-36 4-8,37-4-64,1 0 24,-3-1 80,0 5-40,-35 0 0,38 0 40,-1-4-16,1 4-24,1-4-48,-39 4 48,35 0 8,3 0 48,-5 0-72,3 0-24,-36 0 40,31 0 40,2-4-40,-4 4-8,2-4 128,-31 4-120,32-4-56,-3 4 0,0 0 56,-2 0-40,-2 0 32,-25 0 8,29 0-16,-2 0 16,-2 0-16,2 0 88,-4 0-64,0 0 24,-2 0 56,-3 0-176,-18 0 88,19 0 24,0 2-24,-3 0-56,3 0 112,-19-2-56,19 2-16,2 0 96,-3-2-104,1 0 24,2 0-56,0 0-48,-3 0 120,1 0-16,-19 0 0,19 0 0,0 0-40,-3 0 64,3 2-48,-19-2 24,17 0 40,1 0 0,1 0-56,2 0 72,-2 0-72,-3 2 40,1 2-8,-11 0-32,-6-4 16,25 3-40,-8-1 40,-11 0-48,19 0-8,-25-2 56,17 4 56,-11 0-88,21-2 32,-8 0-48,-3 2 56,5-2-80,0 3 160,0 1 32,-21-6-120,22 2-56,1 2 128,2 0-104,0-2-8,-25-2 40,23 5 32,0-3-48,2 0-8,-2 2-32,-23-4 56,25 2-24,0 2 24,0 0-40,0-2 40,-25-2 0,25 2 0,-2 0 64,-1 1-64,-22-3 0,23 2 24,-23-2-24,25 2 72,-2 0-88,2 2 56,-4 2-40,4 0 24,-2-1-48,4-3-32,0 0 16,-27-2 40,25 2-80,2 0 112,-2 0-24,2 2 24,-27-4-32,27 6 0,0-1 0,-2-1-16,4 2 40,-29-6-24,27 6 56,0-4-56,0 0-40,-2-2 24,-25 0 16,27 2-40,-2 1 40,0-1 56,0 0-80,-25-2 24,21 2 40,0 0-56,-5 0-40,1 0 88,-17-2-32,19 2 40,-1 0-56,3-2-112,2 0 112,-23 0 16,25 0-104,0 0 64,0 0 48,0 0 24,-25 0-32,25 0 104,2 0-16,2 0 24,0 0-72,-29 0-40,29 0-32,3-4 24,-3 4 16,0-4-32,-29 4 24,29 0-24,2-4-32,0 4 112,-2-4-88,-29 4 32,32-5-24,-3 5 40,2-4-56,0 4 40,-31 0 0,31-4-16,-1 4 56,-1-4-24,-2 4-8,-27 0-8,27 0 32,2 0-64,0 0 64,-2 0 16,-27 0-48,29 0 16,-4 0-40,4 0-16,-4 0-72,2 0 144,0 0 8,0 0-72,2-4 48,-29 4-16,30 0-64,-3-4 48,0 4 56,0 0 24,-27 0-64,27 0 40,0 0-120,0 0 96,0 0-72,-27 0 56,23 0 16,2-5 64,-4 5-120,1 0 0,-22 0 40,23 0-64,-2 0 88,2-4 16,0 4-80,-23 0 40,23 0 40,0 0-168,2 0 168,2 0 0,2 0-16,-2 0 56,2 0-96,-2-4 32,-27 4-16,25 0 0,2 0-32,0-4 8,2 4 0,-29 0 24,27 0-24,0 0 48,4 0-40,-1-6 40,-30 6-24,31-4-24,0-3 48,-2 7 8,0 0 32,-29 0-64,29 0 0,3 0 24,-3 0-32,2 0 16,-31 0-8,29 0 40,0 0-48,0-4 56,-4 0-112,-25 4 64,27 0-40,-2-4-16,2 4 32,0-4 8,-27 4 16,27 0 16,0 0 24,0 0-80,-2 0 64,-25 0-24,27-5 96,0 5-96,1-4 16,-1 4-16,-27 0 0,27-4-80,-2 0 88,0 4 8,-1 0-40,-24 0 24,21-4-40,2 4 64,0 0-40,0 0 48,-23 0-32,21-4-16,0 0 16,-1 4-16,1-7 16,0 3-112,0 4 112,2 0 40,0-4 8,-3 4 136,3-4-184,-2 0-24,2 4 48,2-7-24,-2 3-8,2 0 8,0 4 24,-25 0-24,25 0-40,2 0 40,-2 0 16,2-4-96,-27 4 80,25-4 48,2 4-32,2-4-16,-2 4 40,-27 0-40,29 0 0,-2 0-16,2 0 16,2-5 56,-31 5-56,29 0 16,1 0-16,-1 0 72,0 0-80,-29 0 8,27-4 8,2 4 48,0-4-56,0 4-56,-29 0 56,31-4 32,-1 4 8,-1-4-40,0 0 168,-29 4-168,31-5 0,-2 1-8,2 4 56,-2-4-96,-29 4 48,32 0 48,-3 0-8,2-4-48,-2 4 16,-29 0-8,29 0 16,2-4-56,-1 0 24,1 4 88,-31 0-72,31 0-40,2 0 104,3 0-64,-1 0-104,-35 0 104,33 0 8,-1 0-32,1 0 24,-4-4 56,-29 4-56,29 0-32,2-5 24,-4 5 16,2 0-8,-29 0 0,32 0-8,-5 0 56,2 0-32,-2 0-16,-27 0 0,27 0 64,0 0-104,2 0 56,0-4-32,-29 4 16,27-4 0,2 4 16,-2-4-80,2 4 72,-29 0-8,28 0-88,-1 0 96,0 0-72,0 2 64,-27-2 0,29 2-16,0-2-8,0 2 48,0 0-24,-29-2 0,29 0 72,-2 2-104,2-2 48,-2 2-32,-27-2 16,28 2-120,-1 1 136,0-3 80,-2 0-112,-25 0 16,25 0 0,-3 0 40,3 0-136,-4 0 128,-21 0-32,23 2 104,0-2-120,-2 0 16,0 0 40,-21 0-40,22 0-40,-3 0 16,2 0 8,2 0 32,-23 0-16,19-5 0,1 1-16,-1 4 56,0 0-104,-19 0 64,16 0 16,1 0-16,0 0 40,-1 0-32,-16 0-8,7 0 40,16 0-40,-7 0-48,-10 0 88,-6 0-40,25 0-16,-18 0 80,13 0-72,-3 0 32,-17 0-24,6 0 24,17 2-32,-17-2 16,15 0 8,-21 0-16,6 0-56,15 0 16,-14 0 40,13 0-24,-20 0 24,7 0 0,13 0 24,-3 0-8,-11 0-96,-6 0 80,23 0-16,-17 2 16,17-2-40,-17 0 0,17 0 72,-23 0-32,17 0-56,0 0 80,1 0 136,-18 0-160,7 0-24,20 0 120,-9 0-128,-11 0-128,18 0 136,-25 0 24,6-4 0,17 4 24,-17 0-32,-6 0 8,25 0 0,-8 0-56,-1 0-24,1 0 104,2 0-8,-19 0-16,18 0-24,1 0 48,2 0-48,0 0 64,-21 0-40,16 0 0,3 0 8,-2 0-48,-1 0 16,-16 0 24,17 0 16,-11 0-48,19 0 128,-19 0-120,-6 0 24,23 0 48,-17 0-48,11 0-8,-11 0-8,-6 0 16,7 0-56,9 0 72,-12 0-80,1 0 104,-5 0-40,6-4-40,0 4 168,0 0-72,11 0-176,-17 0 120,0 0-16,17-4-176,-13 4 192,2 0-16,-6 0 16,19 0-16,-15 0-48,2 0-56,0 0 56,-6 0 64,17 0-96,-13 0 8,13-4 128,-13 4-104,-4 0 64,17 0 40,-13 2-80,12 2 0,-9 0 144,-7-4-104,20 4 48,-3-2 88,0 1-120,-1-1-72,-16-2 56,17 4-56,2 0 8,-3 0 56,1-2 32,-17-2-40,17 2-24,-11 2 48,17-2 16,-17 1-48,-6-3 8,17 0 80,-13 0-96,2 0 16,0 0 16,-6 0-16,7 0 8,-1 0 32,0 0 0,0 0-56,-6 0 16,4-5 0,3 1 16,-3 4 8,2-4 8,-6 4-32,6 0 80,-2 0-16,1 0-64,1-4 104,-6 4-104,6 0-40,0 0 40,1 0 120,-1 0-136,-6 0 16,4 0 152,2 0-64,-2 0-176,1 0 112,-5 0-24,0 2-24,4-2 48,-4 2 112,4 0-96,-4-2-40,4 2 40,0 0-40,-4 0 0,4 0 96,-4-2-96,4 5 8,3-1 48,-1-2-16,13 0-56,-19-2 16,6 2-48,11 0 112,-11-2-8,15 0-40,-21 0-16,6 2 105,17 0-105,-7-2-24,1 0 120,-17 0-96,17 0 8,-1-4-32,-9 4 64,15 0-136,-22 0 96,7 0 0,9 0 24,-9 0-24,11 0 0,-18 0 0,7 0 72,11 0-88,-12 0-24,13 0 96,-19 0-56,4 0-56,3 0 152,9 0-120,-16 0-64,0 0 88,4 2-257,-4-2-303,0 0-56,0 0-216,0 0 832,0 0-960,-6 0-272,-2-4-401,-17 0-727,25 4 2360,-23-6-2913,-12-13-712,-51-10 729,26 10-1649,60 19 4545,0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3:59.42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9 4945,'0'0'0,"29"0"680,2-5-224,-31 5-456,42-4 264,4 4-120,-1 0 8,5 0-40,-50 0-112,57 2 120,1 0 16,4 3 8,7 1 80,-69-6-224,69 6 312,1 0 120,1 1 152,4-1 113,-75-6-697,75 8 688,0 0 24,2 11-56,-2-13-64,-75-6-592,74 17 600,1-9-8,2 9-32,-2-13-39,-75-4-521,73 8 512,-6 1-64,-3-3-32,-2 0 64,-62-6-480,63 7 464,1-1-64,3 0 48,2 0-144,-69-6-304,70 9 328,3-3-24,2 0-64,2 0-39,-77-6-201,79 2 136,4 0 0,-2-2-88,3 0 48,-84 0-96,85 0 64,0 0 0,0 0-40,-1 0-16,-84 0-8,81 0 88,4 0-88,0 0 128,3 0-168,-88 0 40,87 3-72,0-3 104,1 0-200,-5 2 280,-83-2-112,85 0 32,-1 2 8,-3-2 104,2 2-112,-83-2-32,81 0 120,-2 0-48,0 2 32,-4-2 72,-75 0-176,73 2 112,0-2 64,-3 0-8,1 0 0,-71 0-168,71 0 152,-5 0 0,3-4-48,-4 0 8,-65 4-112,66-7 64,-1 3-8,-3 0 64,0 0-136,-62 4 16,59 0 48,-3-4-32,0-3-16,-6 3 0,-50 4 0,50-4 64,-2 4-24,-3 0 0,-3-4 48,-42 4-88,37 0 56,-3 0-80,-5 0 72,-2 0-96,-27 0 48,25 0 48,-4 0 136,-3 0-152,-1 0 72,-17 0-104,6 0 0,15 0-120,-15 0 144,11 0 32,-17 0-56,4 0 40,2 0 40,11 2 24,-13-2-40,-4 0-64,6 2 80,1 0-56,-1 0-32,0-2-176,-6 0 184,6 0-40,1 0 24,-1 0-24,11 2 120,-17-2-80,0 2-40,6 1 56,0-1-48,0 0 72,-6-2-40,6 2 32,1 0-104,-1 0 72,0 0-48,-6-2 48,4 2-112,1 2 40,1-2-64,-2 3 56,-4-5 80,6 2-88,0 0-16,1 2 24,-1-2-88,-6-2 168,6 4-144,0 2-72,1-4 24,-1 5-120,-6-7 312,16 4-480,-16-2-104,7-2-417,-1 2-335,-6-2 1336,4 0-1904,0 2-601,0-2-503,-4 0 111,0 0 2897,0 0-5305,0 0 5305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4:06.51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40 342 6329,'0'0'0,"-4"-6"328,0-13-136,-2 13-32,-1-11 88,3 17 8,-2-4-8,2 0 8,4 4-256,-2-6 192,0 2 16,2-1-16,0 1-16,0 4-176,0-4 176,0 0-32,4 0-32,0 0-16,-4 4-96,4-7 129,0 1 47,3 0 0,-1 0 16,-6 6-192,6-7 184,0 1 0,0 0-16,1 0 8,-7 6-176,6-7 120,-2 1-16,0 0-16,0 6-16,-4 0-72,5-4 40,-1 4-16,0 0-16,0 0-8,-4 0 0,6 2 0,1 2 0,9 2 24,-10 0-24,-6-6 0,21 9 8,-2 7 0,2-9 0,4 9 0,-25-16-8,27 7 0,4 9 0,2-10-8,3 15 8,-36-21 0,37 6-8,3 11 0,1-11-8,1 11 16,-42-17 0,46 6 8,-1 0 16,5 1 24,0-1-8,-50-6-40,48 4 80,2-2 8,-4 0-16,-3-2 64,-43 0-136,46 2 88,-2-2 24,4 0 24,0 0-24,-48 0-112,52 0 72,-2 0 0,2 0-40,2 0-16,-54 0-16,52 0 8,2 2 0,0 1 8,2-1 0,-56-2-16,54 2 40,2 0-16,0 0-16,-2 2 32,-54-4-40,52 4 0,-2-2 40,0 2-16,2-1 16,-52-3-40,52 0 104,-2 0-56,0 0 8,-4 2 8,-46-2-64,44 0 40,-3 2 8,1 0 0,-3 2-48,-39-4 0,38 2 16,1 0-8,-1 0 0,-1 2 16,-37-4-24,36 2 8,1 0-16,-2 1 24,1-1 0,-36-2-16,33 2 24,0 2-32,1-2-8,-3 0-8,-31-2 24,33 6-40,-2-4 48,5 3 8,-1-1-32,-35-4 16,35 2 0,1 0-8,1 2-16,3 0 80,-40-4-56,39 2 8,1 2 0,-3-2 16,1 1-24,-38-3 0,37 0 16,1 0-16,-1 0 32,0 0-8,-37 0-24,40 0 8,-3 0 8,-1 0-16,-3 0-16,-33 0 16,31 0 0,3 0-8,-3 0-8,2 0 16,-33 0 0,35 0 16,1 0-8,1 0-8,3-5 8,-40 5-8,39 0-8,1-4 24,-1-2 0,3 2-16,-42 4 0,42-6 0,-1-1-32,-1 1 8,-1-11 8,-39 17 16,38-4-24,1-2 48,-1 0-16,-3 0 0,-35 6-8,37-5 0,-3-1 16,1-13-32,-4 15 40,-31 4-24,34-6 16,-3-11 0,-2 13 0,2 0 8,-31 4-24,31-6 0,0 2 32,1-3-24,-1 3 0,-31 4-8,33-6 0,3 0 8,-1 0 8,0-11-32,-35 17 16,36 0 32,-3-4-40,0 0 32,0-1-8,-33 5-16,34-4-64,-1 0 88,-2 0-24,3 0-8,-34 4 8,33-4 48,0-1-40,0 1-8,1-2 0,-34 6 0,31-4-8,4 0 0,-4 0-24,3 4 40,-34 0-8,35-5 0,-4 1-16,3 0-8,-3-2-16,-31 6 40,31-6-16,0-1 32,5 1 16,-1 2-24,-35 4-8,37-4-8,1-2 8,-1 1-24,5 1 56,-42 4-32,37-4 32,5-2-40,-3 0 24,1-1-24,-40 7 8,42-6-8,-1 2 16,-1 0 16,-1 0-16,-39 4-8,40-4 8,-3 4-40,1-5 16,-5 5-8,-33 0 24,29-4-32,0 0 64,-4 4-24,0-4-8,-25 4 0,23-4 32,0 4-16,0-4 8,-2 4 8,-21 0-32,25 0 32,-1-5 8,1 5 0,5-4 0,-30 4-40,29-4 32,0 0 24,2 4-40,2 0-24,3 0 16,-36 0-8,37 0-40,-2 0 24,1-4 24,1 0-32,-37 4 24,40 0 24,1-5-24,1 5 0,-2 0 8,-40 0-8,41 0-16,3 2 32,-3 1-16,1-1-16,-42-2 16,44 0 0,-3 0-16,3 0 32,0 0-8,-44 0-8,45 0-24,1 0 24,0 0 0,0 0 16,-46 0-16,43 0 8,3-5 0,-2 5-24,0 0 24,-44 0-8,45-4 8,1 0 48,2 0-24,2 0-8,-50 4-24,54-4 16,-2 0-16,2-1 8,2 1-48,-56 4 40,54-4 8,5 4-16,-1-4 48,2 0 0,-60 4-40,58 0 24,3-4-16,-3 4-16,0 0-16,-58 0 24,58 0 8,3 0-8,-1 0 32,3 0-8,-63 0-24,60-5 0,0 1-8,-4 0 16,1 0 0,-57 4-8,58 0 0,-2 0 0,2 0 0,0 0-16,-58 0 16,57 0 8,-1 0 24,0 0 8,0 0 72,-56 0-112,56 0 65,3 0-1,-3 0-24,0 0-40,-56 0 0,56 0 32,-2 2-32,4 0-16,1 0-16,-59-2 32,60 2-24,4 0 16,-1 2 16,-1 1 8,-62-5-16,58 4 16,-3-2-16,-6 0 40,3 0-8,-52-2-32,48 2-32,0 0 48,-2-2-32,-4 0-16,-42 0 32,41 2-24,-1-2 24,-3 0-24,-2 2 64,-35-2-40,36 2 128,-5 1-104,2-1 16,-1 0-16,-32-2-24,31 6-96,-2-4 72,-2 4 16,2 0 16,-29-6-8,27 7 40,0-3-8,2 0-40,0-2 8,-29-2 0,27 6-8,0-1 16,-2-3 0,2 2 8,-27-4-16,28 2-16,-1 0 32,2 2-8,0-2-16,-29-2 8,27 2 80,2 0-80,2 3 32,-2-3 16,-29-2-48,29 4-64,1-2 48,-3 2 40,0 0-48,-27-4 24,29 4 48,0-2-32,0 3-80,0-3 64,-29-2 0,29 4-40,2 0 16,1-2 40,1 2-32,-33-4 16,33 4 48,-2-2-32,3 1-32,-3 3 24,-31-6-8,33 4-40,3-2-16,-1 2 32,0-2 40,-35-2-16,36 2 0,-1 0 8,0 0-16,5 1 8,-40-3 0,37 0 32,1 0-32,-1 0 16,3 0-32,-40 0 16,39 0-24,3 0 32,-3 0 24,1 0 16,-40 0-48,39 0 16,1 0 16,2 0-32,3 0-8,-45 0 8,46 0 24,2 0-16,0 0-8,0 0 8,-48 0-8,45 0 16,3 0-8,0 0-8,-2-7-8,-46 7 8,48-4 8,2-2-16,0 2 40,2 0-32,-52 4 0,50-5 0,-1 5 0,-1-4-24,2 0 56,-50 4-32,48-4-8,-2 0 8,0 4 16,-3-4 8,-43 4-24,40-5 0,1 5 32,-1 0-8,-3 0-16,-37 0-8,36 0 8,-1 0 8,0 0 0,3 0 8,-38 0-24,37 0 24,3 3-16,2-3-32,3 0 24,-45 0 0,44 2 0,-2 0-8,-1 2 8,-1 0-24,-40-4 24,39 4-8,1-2 32,-1 0-16,1 0-8,-40-2 0,37 3 8,3-1 8,-3-2-8,1 2 24,-38-2-32,35 0 32,-2 0-24,-1 0-16,-3 0-64,-29 0 72,27 0-48,-2 0 8,0 0-16,-5 0 80,-20 0-24,23 0 8,-2 0 16,-2 0 8,2 0 8,-21 0-40,18 0 16,1 0-32,0 2 32,2 0-8,-21-2-8,18 0 32,5 2 0,-2-2-8,4 0-40,-25 0 16,23 0 0,2 0-8,2 0 0,2 0 16,-29 0-8,27 0 0,4 0 0,0 0 24,3 0-24,-34 0 0,35-4 0,0 4 8,3-4 16,-3-1-40,-35 5 16,36-4 24,1 0-24,-4 0 0,3 0 0,-36 4 0,33-4 0,2 4-8,-1-5 16,1 5 0,-35 0-8,35 0-8,1-4 0,-1 4-8,5-4 32,-40 4-16,37 0-24,5-4 32,-1 4-16,-1 0 40,-40 0-32,43-4 8,1 0-40,0 4 32,4 0-40,-48 0 40,48 0 24,-1 0-8,3 0-24,0-4 8,-50 4 0,50 0-24,0 0 24,0 0 32,0 0 0,-50 0-32,52 2-8,2-2 0,2 2-24,0 0 40,-56-2-8,52 2 0,0-2 0,-2 0-8,0 0-16,-50 0 24,50 0-24,0 0 48,0 0-16,2 0 8,-52 0-16,50 0 0,2-4-24,-4 4-40,2 0-8,-50 0 72,50 0 0,0 0-24,0 0 32,-5 0 8,-45 0-16,46 0-16,0 0 32,-3 0-40,-1 0 24,-42 0 0,40 0-40,-3 0 24,-2 0 40,3 0-16,-38 0-8,37 0 24,-1 2-32,1 0-40,-2-2 40,-35 0 8,38 0-24,-3 2 24,-3 0 16,-3-2-40,-29 0 24,31 2 0,-4 0-24,2-2 16,-4 2 16,-25-2-8,25 2-8,0 0 0,0 3-8,2-3 16,-27-2 0,27 4 24,-2-2-32,2 0 24,-2 0 0,-25-2-16,25 0-32,2 0 16,-2 0 0,2 0-8,-27 0 24,29 0 8,-2 0-8,2 0 24,0-4-32,-29 4 8,29 0-16,1 0 0,-1-4 24,4 4-8,-33 0 0,33 0-24,1 0 24,3 0-8,-2 0 0,-35 0 8,34 2 32,1-2-32,0 0 0,-1 2 0,-34-2 0,33 0-24,-2 2 32,0-2-16,1 2-24,-1 0 8,-31-2 24,31 2-8,2 0 32,1 0-48,-1-2 24,-33 0 0,33 2-64,-2-2 40,1 3 104,-1-1-80,-31-2 0,29 2 40,0-2-64,0 0-16,0 0 40,-29 0 0,29 0-24,3 0 16,-1 0-24,2 0 24,-33 0 8,33 0-24,1 0 32,-1 0 16,2 0-48,-35 0 24,36-4 32,-3 4-48,2-5-8,-1 5 0,-34 0 24,33 0-8,-2 0 0,0 0 8,-2 0 32,-29 0-32,32-4-24,-5 4 24,0 0-8,-2 0 16,-25 0-8,22-4 0,1 4 8,0-4 24,-2 0-16,-21 4-16,23 0 8,-2 0 80,0-4-112,1 4 48,-22 0-24,21-5 0,2 1-88,0 4 88,0 0-24,-23 0 24,25 0 32,-2 2-8,4-2-16,-2 0-40,-25 0 32,27 0-8,0 0-16,2 2 8,0 0 32,-29-2-16,29 3-32,-4-1-8,2 0 48,-2-2-48,-25 0 40,25 0 0,-2 0-16,0 0 0,0 2 16,-23-2 0,21 2 24,-1 0 16,-1-2-40,2 0 24,-21 0-24,21 0-16,0 0 40,-1 0-16,-1-4 16,-19 4-24,21-4 0,0 4 40,-1 0-16,3 0 0,-23 0-24,23 0 32,2 0-64,-2 0 16,0 0 16,-23 0 0,23 0-16,0 0 24,0 0-16,-3 0-8,-20 0 16,21 0 32,-2 0-32,4 0 32,-2 0-16,-21 0-16,18 0 8,3 2 0,-2-2 48,2 2-24,-21-2-32,18 0-32,3 0 32,-2 0-24,4 0 8,-23 0 16,23 0-16,0 0 32,2 0-64,-1 0 80,-24 0-32,28 0 0,-1 0 16,0 0-40,0-4-8,-27 4 32,29 0 24,-2-5-24,2 1 40,-2 4 0,-27 0-40,29-4 0,4 4 16,3 0-8,1-4-16,-37 4 8,36 0 48,-1-4-16,-2 0 56,-2 4-48,-31 0-40,34 0-8,-5 0 40,0 0-72,2 0 56,-31 0-16,29 0 56,0 0-48,3 0-8,-1-4-8,-31 4 8,31 0 8,0 0 8,0 0-8,1 2 0,-32-2-8,29 0 0,-4 0-32,0 0 48,-2 0-16,-23 0 0,20 0 16,-1 0 48,0-5-32,0 1-8,-19 4-24,6-4 32,19 4-32,-9-4 32,-9 0-8,-7 4-24,22-4 24,-15-1 8,11 1-24,-11 0 16,-7 4-24,16-4 32,-12 0-16,13 4 0,-13-4 16,-4 4-32,7 0 0,9 0-24,-16 0 0,6 0 8,-6 0 16,7 0-48,-1 0 32,0 0-32,-2 0 32,-4 0 16,4 0-24,-4 2 8,5 0-16,-5 2-16,0-4 48,0 4-88,0 2-8,0 1-56,-2 1-168,2-8 320,-9 8-665,-12 11-319,-1-13-536,-10 15-369,32-21 1889,-39 6-2104,-11 13-3017,50-19 5121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4:09.82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 55 5121,'0'0'0,"-2"0"1752,-1-6-1456,3 6-296,-2-7 376,-2 1 128,-2 0 48,2 0-32,4 6-520,-4-7 497,-3 3-41,1 0-64,2 4-40,4 0-352,-6-4 256,4 4-72,-2 0-56,1-4-64,3 4-64,0 0 16,0 0-24,0 0 40,5 2-32,-5-2 0,16 6 16,-9 13-24,15-13-48,-1 13 56,-21-19 0,25 8 16,6 11 24,3-11 32,3 11 64,-37-19-136,40 6 144,1 11 32,1-11 8,2 2-32,-44-8-152,43 9 152,3-1-32,0-2-24,-1 0 8,-45-6-104,46 3 56,0-1 48,0-2-32,2 0-32,-48 0-40,45 0 40,1 0-32,0-5 8,-2-1 8,-44 6-24,45-6 24,-1 2-8,0 0-32,-1-1-48,-43 5 64,42-4-128,0 4-184,-3-4-368,-3 0-712,-36 4 1392,33 0-1593,-2 0-4344,-31 0 5937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4:14.98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 86 5377,'0'0'0,"-7"0"128,7 0-128,-6-4 24,-13-1-8,13 1-8,-10 4-32,16 0 24,-7 0 0,1 0 16,-2 0-8,-1-4 24,9 4-32,-6 0 40,0-4 56,0 0 88,0 0 96,6 4-280,-7-5 408,1 1 56,0 0 8,2 0 8,4 4-480,-5-6 376,3 2-48,0 4-56,0-5-56,2 5-216,-2 0 209,2-4-17,0 0-56,0 4 0,0 0-136,0-4 72,0 4 0,4 0-16,3 0-24,-7 0-32,6 0 56,13 0-48,-15 0 8,12 2 0,-16-2-16,7 4 16,13-2 0,-3 2 32,4 3 8,-21-7-56,19 6 96,3 0 56,1 2 40,4-1 56,-27-7-248,27 8 272,3 0-8,3-1-8,0 1-24,-33-8-232,38 8 176,1 9-8,1-11-72,1 0 0,-41-6-96,42 17 72,-3-13 8,3 2 40,2 3-48,-44-9-72,45 6 64,1 0 8,2-4-72,2 2 8,-50-4-8,50 5 0,-2-3 0,2 0 32,0-2-8,-50 0-24,47 2 56,1 0-8,-2-2 0,0 2 24,-46-2-72,43 0 48,3 0 8,-4 2 24,-1 0 8,-41-2-88,40 4 120,-5 0-48,-1 3-8,-1-1-24,-33-6-40,29 4 24,0 4 16,-2-1-16,0 1-16,-27-8-8,25 8 8,0 1-8,0-1-8,-2 9-24,-23-17 32,23 6-8,0 2 0,-5 11 16,1-13 16,-19-6-24,19 8 0,-2 1 0,-1-1-16,-10 9 0,-6-17 16,23 2 8,-6 4 0,-11-2-8,17 2 57,-23-6-57,6 5-17,19-1 17,-18 0 0,15 0-16,-22-4 16,17 2 8,-11 2-16,19 0 8,-6 1 8,-19-5-8,19 2 8,-1 0-16,1 0 16,0 0-24,-19-2 16,19 2 0,-3 0 8,1 0-24,2-2 32,-19 0-16,16 0-8,3 2 8,-2-2 0,1 0 0,-18 0 0,17 2-32,2-2 40,-3 0-8,3 0-40,-19 0 40,17 2-32,1 0 0,1 1 0,2-3 32,-21 0 0,21 0-8,2 0 40,0 0 0,4 0-32,-27 0 0,27 0 16,2 0-16,0 0-8,0 0 8,-29 0 0,31-5 0,0 1-24,1 0 16,-1 0 0,-31 4 8,31-4 0,-2 0-8,0-1 24,0-1-16,-29 6 0,29-6 8,-1 2 24,1 0-16,0-1 24,-29 5-40,29 0 0,0-4 8,0 0-16,0 0-32,-29 4 40,27-4 0,2 0 0,-2 0 16,3-1 16,-30 5-32,29-4 24,0 0-16,0 0-8,0 0-8,-29 4 8,29-7 0,0 3-8,3 0 8,-1-2 8,-31 6-8,31-6-24,2 2 24,-2-1-8,5 1-16,-36 4 24,35-4 16,1 0-48,-1 0 0,0 0 32,-35 4 0,38-5-16,-3 1 16,3 0 16,-1 0-16,-37 4 0,35 0-16,1-4 16,-1 4 24,0 0-24,-35 0 0,36-4 8,-3 4 8,-2 0-32,0 0 8,-31 0 8,28 0 24,1 0-16,-2 0-8,-2 0 8,-25 0-8,27 0-16,0 0 0,0 0 16,2 0 0,-29 0 0,31 0 0,-2 0 0,0 0 32,-2-5-32,-27 5 0,27 0 32,0-4-16,1 4-40,-4-4 32,-24 4-8,28 0-16,-4-4-8,1 4 32,3 0-8,-28 0 0,24 0-16,4 0 0,1 0-16,-2 0 24,-27 0 8,27 0 0,-2 2 0,2 0 8,0-2-8,-27 0 0,27 2-8,0 0 16,0 0-24,-2 0-16,-25-2 32,27 2-40,-2 3 8,0-1 32,0-2 16,-25-2-16,25 2 16,2 0-32,0-2 32,0 2-32,-27-2 16,27 0 24,0 0-32,0 0-16,0 0 24,-27 0 0,25 0-16,2 0 32,-2 0-8,-2 0 8,-23 0-16,25 0 8,-2 0 24,2 0-32,-2 0 8,-23 0-8,25 0 16,4 0-64,-2 0 72,6 0-32,-33 0 8,31 0-32,5 0 48,-1 2-24,0-2 0,-35 0 8,36 0 16,-3 0-24,0 0 0,1 2 16,-34-2-8,31 0 8,0 2-16,0-2 0,-2 2-8,-29-2 16,34 0-24,-3 3 40,-4-1-16,2 0-8,-29-2 8,27 2 8,0-2-16,0 2 8,2-2 0,-29 0 0,27 0-8,0 2-16,0-2-8,-2 2 16,-25-2 16,25 2-24,0 0 16,2 0 16,2-2-16,-29 0 8,29 0 8,3 0 0,-3 2 24,2-2-32,-31 0 0,33 2 8,1-2-16,-1 0-8,0 0 32,-33 0-16,36 0 8,-3 3-8,0-3 0,2 0-8,-35 0 8,34 2-16,1-2-8,0 2 16,1 0 16,-36-2-8,37 2 0,-1 0 0,-3 0 8,-2 0-24,0-2 0,-31 0 16,29 2-8,1 0 0,-1 0-8,-29-2 16,27 2 16,0 3-32,0-3 8,0 0 0,2 0 0,-29-2 8,27 2 0,0-2-16,-2 0 56,0 0-56,-25 0 16,27 0 0,-2 0 0,2 0-24,-2 0-8,-25 0 32,25 2-8,0-2 8,-2 0 8,2 2 40,-25-2-48,25 2-16,2 0 16,0 0 0,2 0 40,-29-2-40,29 2-8,0-2 16,2 3-24,-1-3-48,-30 0 64,29 2 8,-2 0-16,0 0 8,-2 0 24,-25-2-24,21 2 8,1 0-8,-5 0 32,2 0-40,-19-2 8,6 0-16,17 2 16,-23-2 0,6 0-8,17 0 32,-23 0-24,6 0 16,17 0-16,-6 0 0,-1 0-32,-16 0 32,17 0 16,2 0 0,-3 0-32,3 0 32,-19 0-16,19 0-8,-2 0-32,3 0 48,-1 0-32,-19 0 24,19 0 16,-3 0 16,3 0-48,-2-4 16,-17 4 0,18 0-16,-1-4-8,2 0 56,0 4-56,-19 0 24,16-4-16,3 4 32,-2-5-32,-1 5 48,-16 0-32,17-4 8,0 4-16,-1-4 8,1 4-32,-17 0 32,16 0-24,1 0 16,2-4 8,2 4 8,-21 0-8,20 0 16,1 0-48,0-4 48,2 4-24,-23 0 8,21 0 0,2-4-8,2 4-8,0 0 8,-25 0 8,24 0-8,4 0-16,-4 0-24,4-5 8,-28 5 40,29-4-64,-2 4 48,0-4 16,2 4-16,-29 0 16,27-4 0,0 4 0,2-4-8,-2 0 32,-27 4-24,29 0 8,-2 0-8,4-4-24,-1-1 40,-30 5-16,29-4 0,-2 0 0,0 0 56,0 0-64,-27 4 8,27 0-24,0-4 40,0-1-48,2 1 48,-29 4-16,27 0 24,2-4-32,-2 4 24,0 0-48,-27 0 32,29 0-8,-4-4 8,3 4-48,-6-4 56,-22 4-8,23-4 0,0-1-16,-2 5 24,0-4-16,-21 4 8,21 0-16,-3 0 16,3 0 24,-4-4-32,-17 4 8,18 0 16,1 0-32,0 0-8,2 0 32,-21 0-8,18-4-32,5 4 24,-2 0 8,0 0-40,-21 0 40,23 0 8,-4 0 16,1 0-32,-1 0 24,-19 0-16,21-4-8,0 4-24,-3 0 32,1 0-8,-19 0 8,19 0 0,0 0 8,-1 0 24,3 0-40,-21 0 8,19 0 8,4 0-8,0 0 0,2 0 8,-25 0-8,29-4 8,0 4-16,0-5 8,0 5-8,-29 0 8,29-4-8,-2 4 8,0 0 16,2-4 8,-29 4-24,25 0 16,4-4-16,-4 4 0,0-4 32,-25 4-32,25 0 8,0-4 24,0 4-24,0 0 24,-25 0-32,27-5-8,0 1 8,2 4 8,1-4-16,-30 4 8,33 0 24,0-4-8,2 0-8,-3 0 8,-32 4-16,31-4 8,0 4-8,2-5-24,-1 5 24,-32 0 0,29-4-16,0 4 8,0-4 32,0 4-40,-29 0 16,31 0-24,-2 0 64,1 0-80,-6-4 40,-24 4 0,25 0 32,0 0-32,-2 0 8,2 0 16,-25 0-24,23 0 0,4 0-32,-2 0-16,-2 0-8,-23 0 56,23 0-40,0 0 32,0 0 16,0 0 8,-23 0-16,25 0-16,-1 0 0,-1 0-16,0 0 24,-23 0 8,21 0-40,0 0-16,0 0 8,-3 2-32,-18-2 80,21 0-72,0 0 24,0 0 8,0 0-24,-21 0 64,20 0-40,1 0-32,0 0-24,0-4 8,-21 4 88,23 0-80,0 0 16,-1-4 8,-1 4 56,-21 0 0,21 0-16,2 0 32,-2-5-32,-3 5 32,-18 0-16,21 0 8,0 0-8,2 0-8,0 0 8,-23 0 0,25 0-16,-2-4 16,0 4 24,-1-4-8,-22 4-16,23 0 0,0 0-8,0 0 0,0 0-32,-23 0 40,21-4 8,2 4-16,-5 0 8,3 0 32,-21 0-32,21 0-16,0 0 16,0 0 0,-1-4-8,-20 4 8,19 0 24,2 0-8,0 0 0,0-4-24,-21 4 8,20 0 8,1 0-8,0-4 16,2 4 0,-23 0-16,23-5-8,0 5 0,-1-4 16,-1 0-8,-21 4 0,23-4 48,0 0-48,0 4 8,0 0 0,-23 0-8,25-4 0,0 4 32,0 0-24,2 0 8,-27 0-16,27-5 8,0 1 0,2 4-24,-2-4 40,-27 4-24,29 0-8,0 0 16,0 0-8,-2 0-16,-27 0 16,27 0 8,-2-4 16,0 4 0,0 0 24,-25 0-48,23 0 32,2 0-32,0 0 32,-2-4-24,-23 4-8,25 0 8,2-4 24,2 4-24,0-5-16,-29 5 8,31-4-16,-1 4 24,-1 0-32,0 0 40,-29 0-16,31 0 16,0-4-8,-2 4 24,3 0-40,-32 0 8,29-4-24,2 4 16,0-4-24,2 4 32,-33 0 0,34 0 16,1-4-16,0 4 8,1 0-8,-36 0 0,37 0-8,1 0-16,-3 0 8,0 0 16,-35 0 0,34-5 8,-1 5-8,-2 0 16,0 0 16,-31 0-32,32 0 8,-3 0 24,-2 0-24,0 0-8,-27 0 0,25 0 24,0 3-24,0-1 0,2 0-32,-27-2 32,27 2 0,-2 0 0,2-2 8,0 0 0,-27 0-8,27 2 16,4-2-48,0 0 48,3 0-16,-34 0 0,33 0 16,2 0 8,3 0-32,-1 0 0,-37 0 8,38 0-8,-3-4 16,0 0-16,1 4 24,-36 0-16,35-5 8,-2 1 8,3 4 0,-1-4-16,-35 4 0,35-4-8,1 4-40,-1-4 32,0 0 40,-35 4-24,36-4-24,1 4 56,1 0-32,-1 0-40,1-5 40,-38 5 0,37 0-32,3 0 32,-1 0-16,1 0 8,-40 0 8,41 0 8,-1 0-24,-1 0 16,1 0 16,-40 0-16,39 0-16,1 0 0,-3 0 48,-1-4-32,-36 4 0,35 0 8,0-4 24,1 4-32,-1 0-32,-35 0 32,38 0 8,-1 0 8,-2 0-8,3 0 32,-38 0-40,33-4 0,-2 4 0,1 0 0,-3 0 0,-29 0 0,29 0 8,-2 0-16,2-4 0,0 0 24,-29 4-16,27 0 0,0 0 0,0 0 0,0 0 0,-27 0 0,27 0 0,0 0-48,-2 0 64,0 0-56,-25 0 40,25 0-16,-2 0 16,0 0-16,0 0 0,-23 0 16,21 0 0,-1-5-8,1 5-8,0 0 0,-21 0 16,21 0-16,2 0 24,-2 0-16,-1 0 24,-20 0-16,21 0 0,2 0 16,-2 0-16,2 0-24,-23 0 24,21 0-8,3 0 0,-1 0-8,2 0 40,-25 0-24,27 2 16,-2-2-24,0 0 16,-2 3-8,-23-3 0,25 2-16,-2-2 16,0 2-8,2-2-16,-25 0 24,23 0 0,0 0 8,0 0-8,-1 2 0,-22-2 0,23 0 24,4 0-24,-2 0-8,2 0 8,-27 0 0,27 0-16,-2 0 16,0 2-16,0-2 8,-25 0 8,27 2-16,0-2 16,0 0 32,0 0-32,-27 0 0,27 2-8,-2-2 0,2 2-8,3 0 0,-30-2 16,31 2-16,0-2-8,0 2 8,0 0 0,-31-2 16,32 3 0,1-1 0,2 0-8,1 0 0,-36-2 8,35 2-40,0 0-16,1 0 16,-1 0 16,-35-2 24,38 2-8,-1 0 32,0 2 24,-1-2-72,-36-2 24,35 7 40,1-5-40,-1 2-64,0-2 80,-35-2-16,34 2 8,-3 0-8,0 0 32,0 0-24,-31-2-8,31 2-32,-2 3 32,1-3-8,-1 0-8,-29-2 16,31 2 8,0 0-8,0 2 32,-2 0-32,-29-4 0,30 2 0,-3 0-16,0 3 0,0-3 16,-27-2 0,27 2 8,-2 0-8,0 0 0,-2-2-16,-23 0 16,20 2-32,3 0 56,-4 0-24,0 0 8,-19-2-8,18 2 0,-1 0-32,0-2 0,1 2 8,-18-2 24,7 0-8,18 3 8,-19-1 0,17 0 0,-23-2 0,18 2 0,-1-2 0,0 2 16,-1-2-32,-16 0 16,17 0-24,-11 0 24,19 0-8,-8 0-16,-17 0 24,6 0-24,17 0-24,-17 0-8,15 0 64,-21 0-8,6 0 8,15 0 0,-15 2 0,17 0-8,-23-2 0,17 0 16,-11 2-32,19-2 16,-19 0 24,-6 0-24,23 2 0,-17 0 8,13 0-16,-13 0-24,-6-2 32,7 5-16,9-3-24,-16 2 24,4-2-24,-4-2 40,5 2-48,-1 0-8,-4 0-8,0 0-32,0-2 96,0 0-72,0 2-24,0-2-24,-2 2 0,2-2 120,-4 0-136,-5 2 24,-7 1 24,7-1 8,9-2 80,-23 2-80,7 0 32,-3-2-8,-2 2 16,21-2 40,-21 2-24,-1-2-8,-1 0 24,0 0-8,23 0 16,-27 2 16,2-2 24,-6 0-16,-3 2 8,34-2-32,-33 2-16,-2 0 16,-5-2 0,-2 0 16,42 0-16,-43 0 8,-3 0 0,0 0-16,-2 0 16,48 0-8,-50 0 0,-4 0 8,-2 0 8,-2 0-8,58 0-8,-58 0 0,-3 2 0,3 0-16,0-2 0,58 0 16,-62 0 8,-3 2-16,1-2 32,-5 0-24,69 0 0,-69 0 0,-2 0 40,-1 0 16,-3 0 8,75 0-64,-77 0 80,-2 0-40,2 0 0,-2 0 24,79 0-64,-81 0 96,0 0-8,-5 0-8,3 0-8,83 0-72,-81 0 64,2 0 8,0 3 16,0-3-32,79 0-56,-79 2 72,-2 0 0,1 0-8,4 2 8,76-4-72,-77 2 32,2 0 16,2 0-16,0 2 0,73-4-32,-71 2 16,-1 3-8,-3-3 0,0 2 32,75-4-40,-75 4 16,0-2 8,6 2-24,-1-2 8,70-2-8,-71 4 16,2-1-32,-4-1 16,3 4-16,70-6 16,-69 2 16,-2 2 8,5-2 8,1 0 24,65-2-56,-64 2 16,-1 0-16,3 1 32,2-1-40,60-2 8,-63 2 0,5-2 0,-5 0 8,1 2-24,62-2 16,-60 0 8,-1 0-8,3 0-24,2-4 40,56 4-16,-56-5-24,-2 1 16,-3 0 8,1 0 8,60 4-8,-60-4-16,-1 0 24,-1-3-8,-1 3 8,63 4-8,-64-4 32,-1 0-40,3 0 32,-2-2 16,64 6-40,-61-5 24,1 1 0,0 0-8,-1 4-16,61 0 0,-62-4 8,-1 4 16,1-4-24,0 4-16,62 0 16,-61-4 16,-1 4 0,-1-5-8,-1 1 24,64 4-32,-65 0 16,-1 0-8,-1-4-8,1 4 0,66 0 0,-71 0-8,4 0 8,-3 0 0,3 0 24,67 0-24,-66 0-24,1 0 24,5 0 0,-1 0 8,61 0-8,-60 0 16,0 0-16,0 0 8,1 0-8,59 0 0,-56 0 32,4 0-16,2 0-16,2 0 8,48 0-8,-50 0 8,3 0 16,1 0 8,-2 0 8,48 0-40,-44 0 40,-2 0 0,5 0 8,-1 0 0,42 0-48,-39 0 32,1 0 48,1 0-32,-1 0-32,38 0-16,-37 2 40,4 2-64,-1-2 48,1 0 0,33-2-24,-31 3 0,0-3 16,4 2-16,0 0-32,4 0 24,23-2 8,-23 4-16,0 0 0,0-2-16,23-2 32,-21 4-48,3-2-16,-1 1-56,2-1-32,1 0-112,16-2 264,-7 2-312,-9 0-56,9 0 24,7-2 344,-6 2-312,0 0 16,0 0 40,2-2 16,-1 0 80,5 0 160,-2 0-112,-2 0 56,0 0 40,0 0 8,4 0 8,-4 0 0,-3 0 0,1 0 8,-2 0 8,8 0-16,-17 0 80,11-4 24,-2 4 56,-11 0 56,19 0-216,-6 0 232,-11-4 56,9 4 0,-13 0 0,21 0-288,-8-4 240,-13 4-48,12 0-32,-11 0-48,20 0-112,-9 0 64,-9 0 8,11 0-64,-1 0-16,8 0 8,-6 0 32,0 0-32,1 0 8,3 0 0,2 0-8,-2 0-48,2 0-32,4 0-176,3 0-344,-7 0 600,23 0-1200,-7-4-761,5-1-3800,-21 5 5761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4:19.21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28 131 6521,'0'0'0,"-4"-4"744,4 4-744,-6-4 568,-1-2-216,3 0-72,0 1 0,4 5-280,-2 0 288,2-4-24,0 0-23,4 4-129,2-4 0,-6 4-112,19 0 72,-13-4-16,13 0 0,-13 4 24,-6 0-80,23 0 128,-17 0 40,17 0 80,-23 0-248,6 0 256,15 2-16,-15 0 8,15 2-32,-14 2-8,-7-6-208,20 6 160,-3 1-56,0 1-16,-17-8-88,16 8 48,3 1 16,0-1-8,-1 0 8,3-1 8,-21-7-72,21 6 72,0 0 8,4-4-16,2 2 24,-27-4-88,29 2 72,-2 0 0,2 1 16,0-1-48,-29-2-40,31 0 56,1 0-8,-1 0-8,-2 0-8,-29 0-32,29 0 16,-2 0 8,0 0-24,-2 0 16,-25 0-16,25 0 16,-2 0-16,0 2 16,0 0 8,-23-2-24,21 0 16,-3 2 24,1-2-8,0 2-40,-19-2 8,16 2 8,3 0 24,-2 0-64,1 0 56,-18-2-24,19 2 16,-2 0 24,2-2 16,-1 2-24,-18-2-32,21 0 16,0 0-56,2 0 80,0 0-88,-23 0 48,25 0-16,2 0 48,0 0-40,0 0 40,-27 0-32,27 0 8,0 0-8,-2 0-32,2 0 16,-27 0 16,25 0-16,0 0 16,0 0 16,0 0-32,-25 0 16,23 0 16,-1 0-8,3 0-8,0 0 32,-25 0-32,25 0 16,0 0 0,-2 0-32,0 0 8,-23 0 8,23 0 0,0 0-8,2 0 48,0-4-40,-25 4 0,23 0 0,2 0 0,-3 0-24,3 0 40,-25 0-16,25-4 8,2 4-32,1 0 16,-1 0 0,-27 0 8,27-4-32,0 4 32,-2 0-8,2-4 8,-27 4 0,27 0-16,2 0 40,-2-4-24,0 0-32,-27 4 32,27 0 8,0-5-24,0 5-16,0-4 40,-27 4-8,29 0 24,0-4-56,-2 4 72,2-4-32,-29 4-8,30-4-40,-3 4 80,2-4-80,-2 4 24,-27 0 16,27 0 8,0-5-8,-2 5 0,0 0 40,-25 0-40,27 0 8,0 0 8,-2 0 16,4 0-24,-29 0-8,31 0-8,0 0-16,3 0 32,-1 0-40,-33 0 32,35 0 16,3 0-8,-1 0 0,-3 0-8,-34 0 0,35 0 16,-2 0-8,0 0-32,3 0 48,-36 0-24,33 0 0,0 0 0,3-4 40,-3 0-16,-33 4-24,35 0-24,1-4 16,-3 0-24,2 0 24,-35 4 8,32-5 8,1 1 24,-2 0-64,0 0-24,-31 4 56,29 0-40,1-4 0,-3 4 72,2-4-24,-29 4-8,25-5 32,2 5-64,0-4 32,0 0 0,-27 4 0,27 0 24,-2-6 40,2 2-96,0 4 40,-27 0-8,27-4-8,2 4 24,0-5 16,0 5-24,-29 0-8,27-4 24,0 0-128,3 4 128,-1-4-88,-29 4 64,31 0 8,-2-4 48,0 4-48,4 0 32,-33 0-40,32-4-16,1 4 16,-2 0-24,0 0 16,-31 0 8,29 0-24,1 0 24,-3-5 8,0 5 40,-27 0-48,25 0 8,-3 0-16,1 0 8,2 0-24,-25 0 24,23-4 0,0 4 32,0-4-32,-2 4 8,-21 0-8,21 0 40,-3-4-48,3 4 8,0 0-32,-21 0 32,21 0-8,2-4 0,-1 4 8,-1-4 8,-21 4-8,25 0-24,-2-5 8,0 1-24,2 4 24,-25 0 16,25 0-24,-2-4-8,4 4 16,-2 0 0,-25 0 16,25-4-8,0 4 32,-2 0-8,-1 0-8,-22 0-8,23 0 8,-4 0 16,-2-4-8,-1 4 0,-16 0-16,17 0 0,-11 0 0,13 0-16,-13-4 16,-6 4 0,17 0-16,-11 0 32,11 0-16,-13 0 0,-4 0 0,17 0 16,-13-4-16,14 4 8,-13 0-8,-5 0 0,20 0 32,-13 0-32,13 0 0,-13-5 0,-7 5 0,23 0-16,-17 0 16,17 0 0,-17 0-8,-6 0 8,23 0-32,-17 0 24,13 0 0,-13 2 0,-6-2 8,17 0 24,-13 3-32,12-1 32,-11 0-16,-5-2-8,6 2 0,0-2 0,0 0 0,11 2 0,-17-2 0,0 2 8,6-2-16,11 2 8,-13-2 8,-4 0-8,6 2 0,1 0 8,11-2-16,-14 2-24,-4-2 32,7 2 0,9-2 0,-12 2 32,3-2-8,-7 0-24,20 0-16,-15 0-8,13 0 0,-13 2-8,-5-2 32,16 0-8,-12 3 16,15-3-24,-13 0 48,-6 0-32,17 2-32,-13 0 40,13 0-8,-13 0-32,-4-2 32,6 2 32,13 0-24,-15-2-8,13 0 56,-17 0-56,4 0-16,12 0 0,-9 0 24,9 2 16,-16-2-24,7 0 0,11 0 0,-11 0 8,11 0-48,-18 0 40,4 0 0,17 0-24,-17 0 16,17 0-16,-21 0 24,6 0 16,13 0-16,-13 0-16,13 0 8,-19 0 8,6 0-8,15 0 16,-15 0-8,17 0-8,-23 0 8,7 0 0,15 0-24,-5 0 24,-11 0 16,-6 0-16,23 0 0,-17 0-16,17 0 0,-6 0-8,-17 0 24,6 0-56,17 0 40,-17 0 8,13 2 0,-19-2 8,6 0 16,17 0-32,-17 0 24,19 0 0,-25 0-8,7 0 0,15 0 16,-15 0-8,14 0-16,-21 0 8,6 0 0,15 0 0,-15 2 0,13-2 0,-19 0 0,4 0 8,12 0 0,-9 0-8,9 0 0,-16 0 0,6 0-32,15 0 16,-14 0-8,15 2 24,-22-2 0,7 0 24,20 0-16,-11 2 16,1-2-40,-17 0 16,19 3 24,-13-1-16,19 0-24,-8-2 24,-17 0-8,6 2 8,17 0-40,-17 2 56,17 0-48,-23-4 24,6 2-16,13 2 16,-13-1-24,11-1 24,-17-2 0,4 4 0,2-2 8,11 2-16,-13 0 8,-4-4 0,6 2 0,11 0-16,-13 2 16,2 1 8,-6-5-8,19 2 0,-15 0 8,13 2-16,-11-2 8,-6-2 0,21 2 16,-15 0-24,19 0 8,-8 0 8,-17-2-8,6 2-8,17 1 8,-17-1-8,17 0 8,-17 0 0,-6-2 0,21 0-8,-15 0 8,15 2 0,-15 0 0,-6-2 0,19 2 8,-15 0-16,13 0-24,-13 0 40,-4-2-8,6 0-16,13 2 32,-15 0 16,2-2-16,-6 0-16,6 2 16,11-2-48,-13 3 24,2-1-16,-6-2 24,19 0 8,-15 2 24,3 0-40,11-2 24,-18 0-16,4 2-8,13 0-24,-13 0 32,13-2-40,-17 0 40,6 2 16,15 0 0,-15 0-16,15 0 8,-21-2-8,6 2-16,15-2-8,-4 3 16,1-3 32,-18 0-24,21 2-16,-2 0 0,2-2-8,-5 2 8,-16-2 16,19 0-8,-2 0 24,-1 2-16,1 0-32,-17-2 32,6 0 16,17 2-88,-17-2 80,13 0 24,-19 0-32,4 2 16,15 0 48,-15-2-88,15 0 8,-19 0 16,6 0-32,11 0 32,-11 2 8,11-2-16,-17 0 8,6 0 24,13 0-40,-13 0 8,13 0 0,-19 0 8,6 2 40,15-2-24,-15 0-16,10 0 24,-16 0-24,5 0-40,11 0 48,-12 0 0,13 0 8,-17 0-16,4 0 8,13 0-8,-13 0 8,13 0-16,-17 0 8,4 0 16,12 0-24,-11 2 0,1-2 0,-6 0 8,17 0-16,-13 0 0,12 0-16,-12 0 40,-4 0-8,17 0 0,-13 2 24,13-2 16,-13 0-48,-4 0 8,6 0 0,13 0 0,-15 0-16,2 0 32,-6 0-16,17 0 0,-13 0-16,3 0 16,11 0 0,-18 0 0,4 0 40,3 0-48,11 0-24,-13 0 16,-5 0 16,6 3-64,10-1 88,-11-2 16,1 2-32,-6-2-8,16 0 0,-11 0 8,-1 0-16,12 0 16,-16 0-8,0 2 24,7 0-24,11-2-8,-18 2-16,0-2 24,17 0 0,-13 2 0,2-2 0,11 0 24,-17 0-24,4 0-16,2 0 8,11 0 8,-13 2 0,-4-2 0,6 2 24,13-2-16,-15 2-16,3 0-8,-7-2 16,18 0 16,-14 2-16,15-2-16,-13 0 40,-6 0-24,17 0-40,-13 0 32,13 0-16,-13 3-16,-4-3 40,17 0-8,-13 0-16,2 2 48,13-2 0,-19 0-24,4 2 48,2-2-72,15 0 24,-17 0 24,-4 0-24,17 2 8,-11-2 24,11 0-72,-11 0 8,-6 0 32,19 0-40,-15 2 40,15-2 0,-13 0 8,-6 0-8,19 0 0,-13 2 0,12-2 16,-11 2-40,-7-2 24,16 0-24,-11 0 24,1 0 8,13 0-16,-19 0 8,4 0 24,12 0-48,-9 0 16,9 0 16,-16 0-8,6 0 8,17 0-8,-6 0 0,0 0 24,-17 0-24,16 0 16,3 0-16,0 0-16,-1 0-24,-18 0 40,19-4-24,0 4 24,0 0 24,-13-4 8,-6 4-32,23 0 0,-7 0 16,1 0-16,0-4-8,-17 4 8,16 0 0,-9-5 8,20 5-8,-11 0 8,-16 0-8,19 0-8,-2-4 8,1 4 0,1-4 24,-19 4-24,19 0 8,-3 0-8,1-4 24,2 4-48,-19 0 24,16 0 32,1 0-32,0-4-32,-11 4 56,-6 0-24,21 0-72,-15 0 72,11 0 0,-13-4-16,-4 4 16,6 0 0,0 0 0,-2 0 0,1 0 0,-5 0 0,4 0 0,0 0-24,-4 0 8,0 0 16,-2 0-24,-4 0-8,1 0 24,5 0 8,-6 0-32,-11 0 32,13 0 16,-12 0-72,16 0 56,-9 0 0,-11 0-32,1 0-16,0 0 16,19 0 32,-21 0-88,-2 0 8,1 0-8,-5 0 16,27 0 72,-28 0-56,-3 0-8,0 0 8,-4 2-16,35-2 72,-36 0-48,-1 0 0,-3 0 32,-1 0 8,41 0 8,-44 0-16,-2 0-8,1 0 8,-3-5 0,48 5 16,-48-4 32,0 0-16,-2 0-16,0 4 0,50 0 0,-50-4-16,-2 0 16,0 4 0,-2 0 40,54 0-40,-56 0 8,2-4-8,2-1 0,2 1-32,50 4 32,-52-4-16,0 4 16,-2-4 0,0 0-8,54 4 8,-54 0 0,-3-4-16,3 4 24,-4-7 8,58 7-16,-56-4 0,-4 0 16,1 0 8,-1 0-16,60 4-8,-60-4 48,2 4-16,-3-5 24,-1 5-24,62 0-32,-63-4 80,-3 4 24,-5 0 0,2 0 72,69 0-176,-70-4 136,-1 4 24,2 0-24,1 0-40,68 0-96,-71 2 104,4 0-64,1 4 24,5-3-48,61-3-16,-58 6 96,4-2-48,2 2 32,4-4-40,48-2-40,-43 2 0,1 2 48,0-1-64,5-1 72,37-2-56,-37 2 0,1 0-8,1 0 8,-1 0-16,36-2 16,-37 2-40,0 0 64,-3 0-24,-4-2-16,44 0 16,-45 0 24,-3 2-32,0-2 40,0 0-16,48 0-16,-48 0 32,0 2-32,0-2-8,-1 0 24,49 0-16,-48 0 16,0 2 8,4-2-24,3 3-16,41-3 16,-40 2-24,1 0 24,1 0-16,5 0 56,33-2-40,-36 0 16,3 0 0,0 0 24,0 0-40,33 0 0,-32 2 24,-1-2-24,2 0 0,0 0-16,31 0 16,-34 0 16,3 0-16,-2 0 24,2 0-8,31 0-16,-34-4 32,1 4-16,0 0 32,-3-4-32,36 4-16,-33 0 25,-2 0-17,-3-5-8,1 5 32,0 0-24,37 0-8,-36-4 16,1 4-32,-1-4 16,36 4 0,-35 0-8,2 0 0,-1 0 8,-1 0-16,2 0 0,33 0 16,-36 0 8,-1 0-8,4 0-25,-5 0 50,38 0-25,-35-4 0,0 4 24,-1 0-40,1-4 32,35 4-16,-33 0 0,-3-4 40,1 4 24,-1-5-24,36 5-40,-35-4 56,2 0-24,0 0-32,-1 4 32,34 0-32,-31-4 8,-2 4-32,2 0 40,-3 0-48,34 0 32,-31-4 0,2 4-16,0 0 48,-2 0-32,31 0 0,-30 0-16,1 2 48,0 2-56,0 2 24,29-6 0,-27 6 0,-2-1-32,0 1 24,0 0 8,29-6 0,-29 6-24,2 1 16,2 1-16,0-2 16,25-6 8,-25 8 16,0 1-16,2-3 0,-2 11-32,25-17 32,-23 2-16,0 4 8,2 0 8,-2-2 8,23-4-8,-20 4-24,-1-1 24,0-1 16,-2 2-16,23-4 0,-23 2 8,2 2-40,1 0 32,-1-2-8,21-2 8,-19 4 8,0 1 16,1-3-40,-1 0 32,19-2-16,-21 2 8,0-2-32,3 2 48,-3 0-64,21-2 40,-25 2 8,0 0 40,-2 2-32,-2 0 24,29-4-40,-27 3 24,0 1-56,2 0 40,-2 0 16,27-4-24,-23 2-32,0 2 48,2-2-24,4 0 0,17-2 8,-16 3 40,10-1-40,-3-2 8,1 0-16,8 0 8,-6 0-112,4 0-185,-1 0-175,3 0-288,0 0 760,5 0-1112,1-5-536,11 1-185,-13-2-3712,-4 6 5545,0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4:27.273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97 63 4945,'0'0'0,"-7"-4"424,-1-3 48,-9 3 104,13 0 24,-4 0-24,0 0-32,-9 0-64,17 4-480,-4-7 376,-2 3-48,-1 0-63,5 0-49,2 4-216,-2-4 200,0 4-16,0 0 0,0 0-8,2 0-176,0-4 192,0 4 16,0 0 40,4-5 32,-4 5-280,4 0 296,3 0-8,-1 0-8,13 0-32,-19 0-248,4 0 224,14 0 0,-11 0-16,16 2 0,-23-2-208,6 3 240,21 1-24,-8 0 49,1 0-1,-20-4-264,23 6 240,2-2 32,0 3-56,4-1 0,-29-6-216,31 2 200,3 2-8,1-2-8,3 0 8,-38-2-192,37 2 192,5 0-48,-1 1-8,3-1-16,-44-2-120,42 0 88,-1 0 24,1 0-40,1 0 32,-43 0-104,42 0 80,4 0-32,-3 2 56,-1-2-80,-42 0-24,44 2 32,-1-2 40,-1 2-32,2 0 0,-44-2-40,43 2 64,-1 0-56,2-2 40,1 2 24,-45-2-72,48 2 80,0 0 16,0 2-48,2-1 24,-50-3-72,50 4 56,0-2 16,0 0 16,2 2 8,-52-4-96,52 0 72,2 2 8,0-2-16,2 2-32,-56-2-32,54 0 64,-4 0-40,0 0 9,0 0 7,-50 0-40,48 0 8,-2 0 8,1 0 16,-1 0-32,-46 0 0,44 0 16,0 0-16,-1 0-48,-5 2 56,-38-2-8,37 2 16,1 0 16,-3 1 8,0-1-8,-35-2-32,38 2-8,-5 0 16,2 0 8,3 2-56,-38-4 40,35 2 16,3 2-56,-1-2 40,-2 5 24,-35-7-24,36 2 0,-1 2 16,3 0-8,-3-2-8,-35-2 0,37 2-24,1 0 48,-3 0-24,3 0-24,-38-2 24,33 2 64,-2 1-48,0-1-32,-2 0 64,-29-2-48,30 0-32,-1 0 32,-2 2 32,0-2-40,-27 0 8,29 2 8,0 0-8,2 0 16,0 2-80,-31-4 64,32 2 24,-1 2-48,2-2 24,-2 1 64,-31-3-64,34 4-24,-1 0 32,0 0 8,-2 2-64,-31-6 48,34 4-40,-3 1 0,0 1 56,2-4-16,-33-2 0,32 4 48,-1-2-24,0 0-48,0-2 24,-31 0 0,31 0-40,3 0 16,-3 0 64,0 0 24,-31 0-64,31 2 48,-2-2 0,1 0-64,-1 0-56,-29 0 72,29 0 48,-2 0-72,2 0 40,-2 0-40,-27 0 24,27 0-24,2 0 8,-2 0 8,2 0 32,-29 0-24,27 0-16,-4 0 16,0 0 0,2 0-8,-25 0 8,21 0 8,2 0-8,0 0-8,-2 0 40,1 0-64,-22 0 32,23 0-16,0 0 16,0 0 0,2 0 24,-25 0-24,27 0 0,2 0-24,0 0-16,0 0 40,-29 0 0,27 0-32,0-4 56,1 4-24,-1 0 0,-27 0 0,25 0-24,0 0-16,-3 0 40,-1-4-32,-21 4 32,19 0 56,-2-4-56,-1 0 16,1 4-8,-17 0-8,16 0 0,1 0 24,-11 0-56,19 0 64,-25 0-32,17 0-24,0 0 0,-1 0 72,1 0-120,-17 0 72,19 0-8,-3 0 32,3 0-40,2 0 64,-21 0-48,16-4 16,5 4-32,-2 0 16,-2 0-56,-17 0 56,20 0-24,-3 0 8,2 0 64,-3 0-8,-16 0-40,17 0 72,2 0-56,-3 0-32,1 0 40,-17 0-24,17 0-8,-11 0 16,19 0-16,-19 0-8,-6 0 16,23 0-24,-17-5 24,13 5 0,-13-4-24,-6 4 24,21-4 8,-15 4-8,17-4 0,-6 4 40,-17 0-40,16-4 24,1 4-8,0 0-16,-11 0-40,-6 0 40,23 0-24,-17 0 24,15 0-16,-15 0 48,-6 0-32,17 0 24,-11 0-40,11 0 16,-13 0 16,-4 0-16,19 0-24,-15 0-8,12 0 8,-11-4 0,-5 4 24,16 0 16,-12 0-8,3 0-16,9 0-8,-16 0 16,4 0-32,3 0 8,-1 0-16,0 0 8,-6 0 32,6 0 0,11 0 32,-17 0 8,6 0-40,-6 0 0,17 0 8,-13 0-32,2 0-32,0 0 40,-6 0 16,17 0-33,-13 0 9,3 0 32,9 0 16,-16 0-24,4 0 25,3 0 15,11-5-64,-14 5 24,-4 0 0,7-4-49,11 4 9,-13 0 40,1 0 0,-6 0 0,21 0 0,-15-4 0,13 4 0,-3 0-48,-16 0 48,17 0-24,0 0 24,-1-4-48,1 0 48,-17 4 0,19 0 0,-3 0 24,3 0-32,-2 0 16,-17 0-8,16 0 16,1 0-32,-11 0 32,17-4 40,-23 4-56,6-5 0,15 5 0,-15-4 24,17 4-144,-23 0 120,6-4 0,15 4-8,-15 0-40,17-4 120,-23 4-72,7 0-24,20-4 8,-11 0 40,3 4-72,-19 0 48,19 0 16,1 0-32,1 0 16,0 0 0,-21 0 0,23 0 16,-2 0-16,0 0 0,-1 0 24,-20 0-24,19 0-40,0 0 56,-1 0-32,1 0 40,-19 0-24,17 0-8,0 0 16,-1 0-8,1 2 16,-17-2-16,16 0 24,-9 2-24,16-2 0,-17 0 0,-6 0 0,21 0 0,-15 0-40,17 0 32,-17 0 16,-6 0-8,25 2-8,-19-2 16,19 0 8,-8 0-56,-17 0 40,16 0 16,-9 0 16,18 0-56,-19 0 40,-6 0-16,19 0 48,-15 0-64,14 0 32,-13 0-16,-5 0 0,18 0-48,-13 0 48,13 0 24,-14 0-48,-4 0 24,17 0 0,-13 0 0,13 0-16,-13 0 16,-4 0 0,6 0 0,11 0-24,0 0 0,-17 0 24,4 0 0,2 0 24,13 0-32,-15 0 8,-4 0 0,6 0 0,13 0-16,-13 0 32,11 0-8,-17 0-8,4 0-8,15 0 8,-15 0-24,12 0 8,-16 0 16,4 0 16,3 0-16,9 0 24,-11 0-24,-5 0 0,6 0 0,0 0-16,11 0 32,-13 0-40,-4 0 24,6 0 32,11 0-32,-13 0-24,2 0 24,-6 0 0,21 2-32,-15-2 16,13 2 32,-13-2-8,-6 0-8,19 0 0,-15 0-24,15 0 0,-13 2-8,-6-2 32,19 0 0,-15 0 24,15 0-16,-15 0 16,-4 0-24,18 0 24,-13 0-8,11 0-8,-12 0-8,-4 0 0,7 0-24,9 0 16,-12 2 8,3-2 8,-7 0-8,16 0-8,-11 2 32,1-2-48,10 0 48,-16 0-24,5 0 0,1 0 8,0 0-8,11 0-32,-17 0 32,4 0 8,2 2-16,0-2 16,11 2-8,-17-2 0,4 0-8,2 0-16,1 0 24,-1 0 32,-6 0-32,16 0 0,-11 3-8,1-3-8,0 0-16,-6 0 32,6 0 0,11 0 8,-13 2-8,2-2 72,-6 0-72,7 0 0,9 0 0,-12 0-24,1 0-32,-5 0 56,6 0-16,0 0 40,11 0-32,-13 0 16,-4 0-8,6 0 16,0 0-32,1 0 40,9 0 0,-16 0-24,4 0-24,3 0 16,9 0-8,-12 0 32,-4 0-16,7 0-16,9 0 16,-12 0 0,3 0-48,-7 0 48,16 0 16,-9 0 16,9 0-32,-16 0 0,0 0 24,7 0-32,-1 0-40,0 0 96,-6 0-48,6 0-40,0 0 40,1 0 0,9 0-32,-16 0 32,7 0 24,-1 0-40,0 0 32,-6 0-16,6 0-16,1 0-16,9 0 32,-16 0-16,0 0 16,6 0-8,11 0 8,-17 0 24,6 0-48,-6 0 24,19 0 56,-15 0-32,13 0-24,-13 0 0,-4 0 0,19 0-32,-15 0 32,15 0-24,-13 0 56,-6 0-32,19 0 0,-13 0-32,13 0 40,-15 0-8,-4 0 0,16 0-8,-11-5-8,1 5 40,12-4-72,-18 4 48,5 0 0,11 0 48,-12 0-56,13 0 8,-17 0 0,4-4-16,15 4-8,-13-4 40,13 4 8,-13 0-40,-6 0 16,23 0 0,-17-4-8,13 4-16,-13 0 32,-6 0-8,21 0 0,-15-4-24,11 4 64,-17 0-40,6 0-24,-6 0 24,17 0-16,-11 0 16,13 0-32,-13-5 32,-6 5 0,17 0-24,-13 0 8,12 0-16,-9 3 32,-7-3 0,16 0 0,-11 2 0,13-2 48,-14 0-48,-4 0 0,7 2 0,9-2 0,-12 2 0,13-2-16,-17 0 16,4 0 24,2 0-24,11 0 0,-11 0 0,-6 0 0,17 0-8,-13 0-16,13-4 0,-13 4 48,-4 0-24,6 0-40,11 0 40,-13 0 16,2 0-16,-6 0 0,17 0 0,-13 0 48,13 0-96,-13 0 24,-4 0 24,16 0 8,-9 0-128,11 0 136,-13 0-16,-5 0 0,16 0-16,-10 0 64,11 0-32,-11 0-64,-6 0 48,19 0-16,-15 0-8,13 0 24,-13 0 0,-4 0 0,6 0 0,1 0 0,11 0 16,-14 0-32,-4 0 16,7 0 0,11 0-8,-13 0 32,11-5 0,-16 5-24,4 0-24,15 0 48,-15 0-64,15 0 80,-19 0-40,4 0 32,13 0 8,-13 0-40,13 0-48,-17 0 48,4 0 8,2 0-56,11 0 48,-13 0 16,-4 0-16,6 0 0,11 0 24,-13 0-40,0 0 32,-4 0-16,6 0-24,0 0 8,11 0 40,-13 0-24,-4 0 0,7 0 16,-1 0 16,12 0-40,-13 0 8,-5 0 0,6 0 0,11 0-24,-13 0 0,2 0 24,-6 0 0,19 0 8,-15 0-8,2 0 16,11 0-32,-17 0 16,4 0-8,2 0-16,13 0 8,-15 0-8,-4 0 24,6 0 16,13 0-16,-15 0 0,2 0 0,-6 0 0,17 0-24,-13-4 32,2 4-32,1 0 48,-7 0-24,16 0 16,-16 0 8,6 0 8,11-4-16,-17 4-16,0 0 24,6 0-40,11-4 40,-13 4-24,-4 0 0,4 0 0,3 0-32,-1 0-16,13-4 48,-19 4 0,4 0 8,2 0 32,15 0-32,-17 0 16,-4 0-24,17-4-24,-13 4 16,2 0-8,13-4-16,-19 4 32,4 0 0,12-5 0,-11 5 8,1 0-8,-6 0 0,17 0 24,-13-4-48,2 4 16,13-4 16,-19 4-8,4 0 0,2 0-32,13 0 56,-15 0-40,-4 0 16,6 0 0,11 0 48,-13 0-56,2 0-32,-6 0 40,17 2-8,-13 0 8,2 0-16,11 0 8,-17-2 8,4 0-32,13 2-32,-13-2 56,2 3 16,-6-3-8,21 2 16,-15 0 8,11 2 8,-11-2-24,-6-2-8,17 2 24,-13 0-24,15 0-8,-13 0-24,-6-2 32,19 2-16,-13 0 8,10 0 8,-9 3-40,-7-5 40,16 2-24,-9 0 40,11 2-8,-14-4 16,-4 0-24,19 0 40,-15 0-8,15 0-32,-13 2 24,-6-2-24,17 0-40,-11 0 32,11 0 8,-11 0-24,-6 0 24,17 0-8,-13 0-32,15 0 16,-15 0 24,-4 0 0,18 0-24,-11 0 48,13 0-24,-13-4-24,-7 4 24,18 0 0,-11 0-24,18-4 16,-9 4 40,-16 0-32,17 0 16,-11-4-32,19 4 32,-19 0-16,-6 0 0,23-5-40,-17 5 80,15 0-32,-14 0 8,-7 0-16,18 0 24,-14-4-40,13 4-8,-13 0 16,-4 0 8,17 0-72,-13 0 96,13 0-40,-13-4-32,-4 4 48,6 0 64,13 0-80,-15 0 56,13 0-32,-17 0-8,6 0-8,10 0 16,-9 0-16,14 0 8,-21 0 0,6-4 0,12 4 0,-11 0 0,11 0 24,-18 0-24,7 0 24,13 0-24,-13-4-24,16 4-16,-23 0 40,6 0-8,17 0 8,-7-4 24,-9 4 0,-7 0-24,22-5 8,-5 5-16,0 0 32,1-4-24,-18 4 0,19 0-16,2 0 8,0-4 8,0 4-40,-21 0 40,20-4 24,1 4 16,-2-4-88,0 4 80,-19 0-32,18 0-48,-1 0 40,2 0 8,-3 0-16,-16 0 16,19 0 16,-2 0-40,-1 0 48,1 0-24,-17 0 0,6 0 48,17 0-40,-17 0-8,15-4 72,-21 4-72,6 0-24,13 0 0,-13 0 0,11 0-48,-17 0 72,6-5 16,13 5-8,-15 0 8,15 0-16,-19 0 0,6 0-24,13 0 24,-13 0-40,0 0 40,-6 0 0,21 0 0,-17 0 0,3 0-24,11 0 64,-18 0-40,4 0 8,3 0-16,11 0 16,-13 0-32,-5 0 24,6 0 0,13 0-8,-15-4 16,12 4-32,-16 0 24,5 0 16,11 0-8,-12 0-16,13 0 56,-17 0-48,4 0-64,13 0 32,-13 0 8,13 0-24,-17 0 48,4 0-32,12 0 40,-11 0 8,11 0-16,-16 0 0,4 0 8,13 0-8,-13 0 0,13 0 24,-17 0-24,6 0-32,13 0 16,-15-4 8,15 0-16,-19 4 24,6 0 32,10 0 8,-9 0-40,11 0 0,-18 0 0,7 0 8,11 0-32,-11 0 24,11 0-32,-18 0 32,7-4-24,11 4 32,-11 0-8,11 0-24,-18 0 24,7 0-32,9 0 24,-10 0-16,13 0 72,-19 0-48,6 0 40,13 0-48,-15 0 40,15 0-40,-19 0 8,6 0-24,13-4 24,-13 4-16,11 0 8,-17 0 8,6 0 0,13 0 8,-13 0-8,15 0-8,-21 0 8,6 0 8,13-4-40,-13 4 24,17-5-8,-23 5 16,6 0 16,17 0 16,-17-4-8,13 4-24,-13 0 0,-6 0 0,21-4 0,-15 4-24,17 0 32,-23 0-8,6 0 0,21 0-40,-6-4 48,2 4 8,4 0-32,-27 0 16,29 0-8,0 0-8,5 0-8,-34 0 24,31 0 0,2 0 16,0 0-16,-1 0-24,-1 0 32,-31 0-8,29 0-24,-2 0 48,2 0-8,-2 0-40,-27 0 24,23 0 24,2 0-88,-6 0 56,0 0-8,-19 0 16,16 0-8,1 0 32,-11 0-56,15 2 32,-21-2 0,6 2-40,11 0 16,-13 0-8,2 0 16,-6-2 16,6 0 16,1 2-32,-3-2 0,0 2-24,-4-2 40,4 3-64,-4-3-56,0 0-64,0 0-56,0 0 240,0 0-360,0 2-96,0 0-80,-4 0-232,4-2 768,-8 2-1057,-15 0-375,2 0-672,-12 0-369,33-2 2473,-48 2-5417,48-2 5417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4:31.982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54 5937,'0'0'0,"0"0"464,0-4 160,4-2 40,0 2 16,0-1-72,-4 5-608,6-6 521,-1 2-49,-1 0-88,2 0-24,-6 4-360,4 0 328,0-4-32,3 4-72,-3 0-24,-4 0-200,4-5 120,0 5-40,2-4 32,-6 4-112,7 0 40,-1 0-24,13 0 0,-15 0 0,16 0-32,-20 0 16,17 0 24,2 0-8,2 0 0,4 0-8,-25 0-8,29 0 48,2 0 0,4 0 24,1 0 40,-36 0-112,35 0 112,0 0 16,1 0-16,1 0 16,-37 0-128,40 0 112,-3 0 0,3 0-8,1 0-24,-41 0-80,40 0 104,1-4-24,1 4-8,0 0-40,-42 0-32,41 0 48,3 0 8,-2 0 8,1 0-8,-43 0-56,44 0 48,0 2-40,1 0 0,1-2 16,-46 0-24,48 2 24,0 0-8,2 1-24,0-1 49,-50-2-41,50 0-33,0 0 25,-1 0 16,1 0 0,-50 0-8,52 0 17,-2 0-1,-2 0 40,-2 0-32,-46 0-24,39 0 80,1 0 8,-5 0-16,-1 0 16,-34 0-88,31 0 64,-2 0-16,-2 0 8,2 0-24,-29 0-32,27 0 0,-2 2 8,0 0 24,0 0-32,-25-2 0,25 4 0,0 0 0,0 0-8,-2 0 32,-23-4-24,25 3 8,0 1-32,0-2 8,0 0-8,-25-2 24,25 2-24,2 0 48,-2 0 16,2-2-56,-27 0 16,25 2 40,2-2-16,-2 0-40,0 0 48,-25 0-32,25 0 32,-3 0-40,3 0 48,-2 0-40,-23 0 0,23 0 16,0 0-8,-2 0-8,-2 0 24,-19 0-24,18 0-16,1 0 32,-2 0-64,-1 0 64,-16 0-16,17 0 32,0 0-24,-1 0 56,1 2-64,-17-2 0,17 2-8,-1-2 8,3 2-24,2-2 32,-21 0-8,20 0 24,5 0-24,0 0 24,0 0-24,-25 0 0,25 0 8,-2 0 24,0 0-72,0 0 48,-23 0-8,25 0-8,-2-4-16,2 4 24,-4 0-24,-21 0 24,20 0 24,-1 0 8,0 0-16,0 0 16,-19 0-32,16 0 0,3 0-16,-2 0 32,-1 0-32,-16 0 16,17 0-16,2 0-8,-3 2 16,3-2-8,-19 0 16,17 2 16,1 1 16,1-3-16,0 2-16,-19-2 0,21 2-16,-1-2 0,1 0-16,0 0 48,-21 0-16,23 0 0,-2 0-24,-1 0-24,1 0 8,-21 0 40,19 0-64,0 0 72,2 0 16,-3 0-32,-18 0 8,17 0 0,0 0-16,-1 0 16,1 0 16,-17 0-16,6 2 16,17-2-24,-17 2 16,15 0-16,-21-2 8,6 2-8,13-2 16,-13 0-16,13 0 40,-19 0-32,6 2 0,17-2 8,-6 2 0,-1 0 8,-16-2-16,17 0-16,0 2 16,-1 0 0,3 0-32,-19-2 32,19 0 24,-1 0-56,1 3 56,2-1-24,-21-2 0,21 2 32,0 0-24,-1 0-8,1-2-24,-21 0 24,21 0-8,0 0 16,0 2-16,-1-2 32,-20 0-24,23 0-48,0 0 40,0 0 8,-2 0 32,-21 0-32,19 0 24,1 0-8,-1 0-16,0 0 16,-19 0-16,21 0-24,-1 0 16,1 0 8,2 0-24,-23 0 24,23 0 8,0 0-8,-2 2-16,4-2-8,-25 0 24,22 0 40,6 0-40,-4 0 24,1 2-16,-25-2-8,25 0-32,-2 0 32,2 0 0,-4 0 24,-21 0-24,23 0-8,-4 0 16,-1 0-8,-1 0-8,-17 0 8,17 0 8,-11 0-8,17-4 0,-17 4-8,-6 0 8,19 0 8,-15-4-16,2 4 16,13-4 0,-19 4-8,4 0-8,2 0 40,11 0 0,-13 0-16,-4 0-16,17-5 32,-13 5-32,2 0-16,13 0 0,-19 0 16,4 0 0,15 0 0,-13 0-24,13 0 112,-19 0-88,6 0-24,15 0 16,-15 0 8,15 0-56,-21 0 56,6 0 24,15 0-16,-15 0 24,15 0-8,-21 0-24,6 0-16,15 0 0,-15 0 16,15 0 0,-21 0 0,6 0 0,15 0 8,-15 0-8,19 0-24,-25 0 24,6 0 16,17 0 0,-16 0 0,15 0-8,-22 0-8,7 0 0,18 0-32,-9 0 8,1 0 16,-17 0 8,19-4-24,-1 4 40,1 0-32,0 0 40,-19 0-24,21 0 0,2 0 0,-1 0 8,1 0-24,-23 0 16,25 0 0,2 0-24,-2 0 32,0 0-16,-25 0 8,25 0 8,0 0-16,2 0-24,-2 0 8,-25 0 24,25 0-24,0-4 40,-2 4-32,2 0 16,-25 0 0,23 0 0,2 0 0,2 0 24,-2 0-24,-25 0 0,25-4 0,2 4-8,-4 0 8,2 0 8,-25 0-8,25 0 0,0 0-8,0 0-40,-1 0 16,-24 0 32,28 0-32,-6 0-16,3 0 16,-2 0-16,-23 0 48,23 0-8,2 0 16,2 0-16,0 0 32,-27 0-24,27 2-32,2 0 48,-2 0-16,3-2-8,-30 0 8,31 0 0,0 0 0,0 0 8,0 0-16,-31 0 8,32 0 24,-1 0-48,-2 0 16,2 0 8,-31 0 0,29 0-16,2 0 8,1 0 32,1 0-24,-33 0 0,35 0-16,1 0 40,-1 0-32,-2 0 8,-33 0 0,29 0 0,3 0 0,-1 0 0,0 0 32,-31 0-32,29 0 0,-2 0-32,-2 0 16,2 0 40,-27 0-24,27 0-32,0 0 56,2 0-16,0 0-48,-29 0 40,28 0 32,1 0-32,0-4 16,0 4 8,-2 0 0,-27 0-24,29 0 32,-2 0-24,-2 0 16,-25 0-24,25 0 32,-2 0-32,2 0 40,-2 0-40,0 0 32,-23 0-32,20 0 64,1 0-8,0 0 40,-2 0-56,-19 0-40,19 0 72,-3 0 0,3 0 8,-2 0 16,-17 0-96,18 0 80,1 0-16,-2 0 24,-17 0-88,20 0 48,1-4-16,0 0 32,0 4-40,0 0 16,-21 0-40,20 0 24,5 0-32,0 0 32,2 0-16,-27 0-8,30 0 24,-1 0-16,2 0-16,2 0-8,-33 0 16,33 0 0,3 0-16,-3 0 24,0 0-16,-33 0 8,29 0 0,3 0-40,-5 0 56,0 0 8,-27 0-24,25 2 8,-2-2 56,-1 0-72,-1 0-24,-21 0 32,21 0-16,0 0 8,2 0 32,-2 0 32,-21 0-56,18 0 32,1-4-24,-2 4 16,1 0 24,-18 0-48,19 0 32,0 0 32,2 0-40,-1 0-56,-20 0 32,19 0 32,2 0-64,0 0 64,-3 0 0,-18 0-32,21 0-8,-2 0 56,-2 0-8,1 0-24,-18 0-16,17 0 24,2 0-24,2 0 8,-3 2 56,-18-2-64,21 2 48,-2 0-48,2-2-8,-3 0 16,-18 0-8,17 0-8,2 0 40,-3 0 16,1 0-72,-17 0 24,17 0 56,-1 0-48,3 0 8,-2 0-8,-17 0-8,18 0 0,1 0 40,-2 0-24,1 0 8,-18 0-24,21 0 0,-2 0-24,0 0 8,4-4 0,-23 4 16,20 0 16,1 0 0,0-4 24,-2 4-16,-19 0-24,20 0 40,-1 0-40,0 0 24,4-5 0,-23 5-24,21 0-48,1 0 48,1 0 0,0 0-8,-23 0 8,21 0-16,2 0 8,-2 0 0,0 0 8,-21 0 0,22 0 16,1 0 8,2 0-24,0-4 16,-25 4-16,23 0-16,2 0-8,0 0 48,2 0-24,-27 0 0,25 0 40,2 0-56,-2 0 8,-2 0-16,-23 0 24,23 0-32,0 0 40,-2 0-32,1 0 40,-22 0-16,23 0-16,-2 0-8,2 0 40,-4 0-8,-19 0-8,20 0 24,1 0-24,-2 0 8,0-4-16,-19 4 8,18 0 0,3 0 8,0-4-16,-2 4 56,-19 0-48,23 0 0,-3 0 64,1 0-64,2 0 16,-23 0-16,21 0 8,0-4-56,2 4 88,-3-4-64,-20 4 24,23 0 8,2 0-16,0-5 16,0 5-48,-25 0 40,23 0 32,-2 0-8,2-4-24,0 4 56,-23 0-56,23-4 0,-1 4-16,-1 0 40,2 0-8,-23 0-16,21-4 8,-2 4 16,1 0-24,1 0 16,-21 0-16,23 0 8,0 0 40,0 0-40,-2 0 16,-21 0-24,21 0 16,-3 0-8,3 0 16,0 0-24,-21 0 0,19 0 24,1 0-48,1 0 32,-2 0 8,-19 0-16,21 0 0,-3 0 8,3 0-32,0 0 40,-21 0-16,21-4-24,2 4 24,-2 0 32,1 0-40,-22 0 8,23 0 8,0 0-8,2 0 0,-2 0-8,-23 0 8,27 0 24,-2-4-48,0 4 32,0 0 8,-25 0-16,25 0-24,0 0 24,-2 0-24,0 0-8,-23 0 32,25 0 40,-3 0 0,3 0 0,0 0-16,-25 0-24,25 0-80,0 0 96,0 0-56,-2 0 64,-23 0-24,25 0 56,-2 0-32,2 0 0,0 0 0,-25 0-24,25 0-8,-2 0 8,0 2 8,-3-2-16,-20 0 8,21 0 32,0 0-8,-2 0-32,2 0 40,-21 0-32,22 0-16,-3 0 0,2 0 32,-2 0-24,-19 0 8,18 0 8,1 0 8,0 0 16,2 0-16,-21 0-16,21 0 0,-1 0 0,1 0-24,-2 0 56,-19 0-32,19 0 16,-3-4-16,1 4-16,-1 0 32,-16 0-16,19-5 0,-2 5 0,2 0 48,-1 0-64,-18 0 16,17 0 24,2-4-24,-3 4-8,1 0-32,-17 0 40,19 0-8,-1 0 8,1 0 0,0 0 24,-19 0-24,21 0 8,-1 0-8,-1 0-24,2 0 72,-21 0-48,19 0-24,1 0 0,-1 0 16,2 2-40,-21-2 48,21 0 8,0 0 8,-1 0-8,-1 0 8,-19 0-16,19 0-16,2 0 16,-5 0-8,-9 0-56,-7 0 64,25 0-8,-19 0-40,15 0 64,-15 0-8,-6 0-8,23 0 0,-17 0 16,19 0-56,-8 0 32,-17 0 8,6 0 0,17 0 8,-17 0-16,15 0 8,-21 0 0,6 0-16,17 0 8,-19 0 32,17 0 8,-21 0-32,6 0 0,13 0 0,-13 0-8,17 0-8,-23 0 16,6 0 0,17 0-24,-17 0 40,17 0-16,-23 0 0,6 2-24,17-2 56,-17 3-64,19-1 32,-25-2 0,7 2 48,13-2-40,-13 0 24,16 0-32,-23 0 0,6 0-16,19 0 0,-9 0 32,1 2-40,-17-2 24,17 0 0,-1 0 8,3 2 8,-2-2-16,-17 0 0,18 0 0,1 0-16,2 0-16,0 0 16,-21 0 16,21 0 24,-1 0-32,1 0 32,0 0-16,-21 0-8,17 0-48,-1 2 88,1 0-56,-11-2 16,-6 0 0,25 0 0,-8 0 16,-1 0-32,-9 0 56,-7 0-40,25 0 0,-19 0-16,17 0 32,-17 0-40,-6 0 24,21 0 8,-15 0-16,15 0-8,-15 0 16,-6 0 0,21 0 40,-15 0-32,15 0-16,-15 0 16,-6 0-8,23 0-32,-17 0 8,17 0 32,-17 0-32,-6 0 24,19 0-24,-13 0 16,17 0 8,-17 0-16,-6 0 16,23 2 24,-6 0 24,0-2-72,-1 2 64,-9-2-64,-7 0 24,22 0-40,-15 0 56,16 0-32,-17 0 32,-6 0-16,23 0 0,-17 0-24,13 0 0,-13 0 32,-6 0-8,19 0 16,-13 0-16,17 0 24,-17 0-24,-6 0 0,25 0 0,-19 0 0,19 0 0,-6 0-16,-19 0 16,16 0 16,1 0 8,0 0-40,-11 0 8,-6 0 8,25 0-16,-19 0 16,17 0 40,-17 0-16,-6 0-24,23 0-16,-17 0 8,19 0-8,-18 0 8,-7 0 8,20 0 24,-13 0 0,16 0-24,-17 0 24,-6 0-24,23 0-16,-17 0 8,17 0-16,-17 0 32,-6 0-8,23 0 0,-17 2 0,19-2 48,-8 0-80,-17 0 32,16 2 8,3-2 16,0 2-32,0-2 16,-19 0-8,16 3 8,1-3-24,0 2 16,-1 0 8,-16-2-8,19 0 0,0 0 32,-3 0-16,-9 0-72,-7 0 56,22 2-16,-15-2-32,13 0 72,-13 0 32,-7 0-56,18 2 24,-11-2-24,11 0 0,-11 2 0,-7-2 0,18 0 0,-11 0 0,13 2 0,-13-2 0,-7 0 0,20 0 0,-13 2 48,11 0-56,-11 0 32,-7-2-24,20 2-40,-13 0-8,11-2 16,-11 0 48,-7 0-16,23 0 16,-17 0-24,17 0 16,-17 0-16,-6 0 8,23 3 8,-17-3 16,15 0-24,-15 2 24,-6-2-24,21 0 16,-15 0 8,11 0-24,-13 0-64,-4 0 64,17 0 48,-13 0-80,12 0 40,-11 0 32,-5 0-40,18 0-72,-12 0 80,11 0-16,-11 0-16,-6 0 24,19 0 0,-13 0-8,13 0-40,-15 2 48,-4-2 0,19 0-16,-13 0 32,13 0-16,-13 2 24,-6-2-24,19 0 8,-15 2-8,13 0 32,-13-2-48,-4 0 16,19 2-16,-13-2 16,12 0 0,-13 0 16,-5 0-16,16 0 0,-9 0-24,-1 0 32,12 0 8,-18 0-16,5 0-16,1 0 48,13 0-32,-19 0-16,0 0 16,6 0 32,0 0-24,11 0-40,-17 0 80,0 0-48,6 2-48,0-2 40,11 0 16,-13 0-40,-4 0 32,4 0 24,2 0-40,1 0 48,-1 2-64,-6-2 32,6 2 32,0-2-32,-1 2-16,-1-2 72,-4 0-56,4 2-16,0 0 56,0-2-40,-4 0 0,4 0-24,-4 0-16,0 0 56,0 0-32,0 0 16,0 0 48,0 3-56,0-3 32,0 0-24,0 0 32,0 0 8,0 0-8,0 0-56,0 0-56,0 0 168,0 0-48,-2 0-32,2 2 80,0-2-88,0 2 8,0-2-16,0 0 32,0 0-40,0 0 16,0 0 16,0 0-8,0 0-56,0 0 64,0 0-8,0 0-64,0 0 32,4 0 8,-4-4-16,0 4 32,5-5-24,-1 5 0,0-4 0,0 0-32,-4 4 56,4-4-80,-4 0-24,0 0-40,0-1-24,0 5 168,0 0-304,-2-4-120,-2 0-304,-2 4-272,6 0 1000,-9 0-1529,-11 0-767,-3 0-121,-8 2-3472,31-2 5889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4:38.10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103 203 5497,'0'0'0,"-2"0"736,0 0 32,0 0-128,-3 0-128,1 0-96,-2 0-32,0 2-56,6-2-328,-4 0 305,-3 0-1,3 0-24,-2 2 0,6-2-280,-4 0 264,0 2-72,0-2-8,1 0-8,3 0-176,-2 0 184,0 2-16,0-2-24,0 0 40,2 0-184,-2 2 168,0 0 32,0-2 48,0 2-16,2-2-232,-2 0 248,0 2 24,0 0-24,0 0-24,2-2-224,-3 3 224,1-3-15,0 0 15,0 0-8,2 0-216,-2 0 192,0 0-32,0 0-32,2-5-40,0 5-88,0 0 80,0 0-64,0 0 8,0 0-8,0 0-152,0 0 312,4 0-168,2 0 16,1 0-16,-7 0-8,16-4-8,-12 4 32,15 0-48,-13-4 32,-6 4-8,21 0 0,-4-4-16,-1 4 16,3-4-16,-19 4 16,21-4 0,0 4 16,2-7-32,0 3 8,-23 4 8,25-4-8,-1 0-40,1 4 24,2-4-8,-27 4 32,28-4-8,1-1 40,2 1 0,2 0 80,-33 4-112,35-4 24,3 0-64,1 0 24,3-1-96,-42 5 112,44-6 32,-1 0-8,1 0-16,2-1 16,0 3-64,2-2 56,-1 2-16,1-2 24,-48 6-24,48-7 24,2 3 32,0 0-8,2 0 8,-52 4-56,52-6 80,-2 2-48,0-3-8,4 1 24,-54 6-48,50-6-16,0 0 8,0-1 16,-5 3 16,-45 4-24,44-4 56,-2 0-16,-3 0 56,-1 0-64,-38 4-32,37-5 0,-2 1 64,1 4-32,-3-4 8,-33 4-40,33 0 72,-1 0 0,1 0-48,0 0-8,-33 0-16,31-4 0,-2 4-32,3 0 64,-3 0-64,-29 0 32,31 0-8,0 2 8,0 0-16,3 0 16,-34-2 0,31 2 24,0 0 0,0-2-24,-2 2 32,-29-2-32,34 0-56,-3 2 56,0-2-8,0 0-16,-31 0 24,29 0-48,1 3 48,-1-3-8,-2 0 32,-27 0-24,29 0 88,-2 0-88,2 0 8,0 2 32,-29-2-40,29 2 24,0 0-24,1 0 8,-3 2-64,-27-4 56,25 2 8,2 0-32,0 0 24,0-2 24,-27 0-24,29 2-24,-2 3 40,0-3-32,0 0 8,-27-2 8,27 0-24,2 2 0,0 2 24,0-2 24,-29-2-24,29 4 0,1-2 0,-3 0-8,2-2-16,-29 0 24,29 0 8,0 2-8,0-2-32,-2 5 64,-27-5-32,27 2-8,2 0-16,-2-2 56,0 0-72,-27 0 40,30 0 32,-1 0-24,0 0-16,0 0 8,-29 0 0,29 0-8,0 0 8,2 0-24,-1 0 24,-30 0 0,31 0-16,0 2 16,-2 0 48,0 0-80,-29-2 32,29 2-16,2 0 16,-1 2 0,1-2 56,-31-2-56,33 5 48,-2-3-80,3 0 32,-3 0-24,-31-2 24,31 2-32,-2 0 64,-2 0-56,0 0 24,-27-2 0,27 4-8,-2 0-40,2-2 64,-2 1-40,-25-3 24,25 4 32,0-2-32,2 0-24,2 4 56,-29-6-32,29 2-16,3 0 16,-1 0-16,0-2 16,-31 0 0,33 0-8,1 2 32,1 1 32,0-1-80,-35-2 24,32 2 24,1-2-80,0 2-40,-2 0 120,-31-2-24,34 2 80,-3 0-32,0 0-16,0 0-32,-31-2 0,29 2-56,0 0 56,1 0 0,1-2 8,-31 0-8,31 2-32,2 1 24,-2-1 8,3 0 8,-34-2-8,33 0-24,0 0 40,1 2-16,-1-2 32,-33 0-32,31 0-48,2 0 48,1 0 16,-1 0-72,-33 0 56,31 0 56,-4 0-72,0 0 40,0 0-32,-27 0 8,23 2 8,2-2 0,-4 0-8,0 0 48,-21 0-48,21 0-24,-5 2 24,3-2 0,0 2-24,-19-2 24,20 2 48,-1 0-48,4-2-48,-4 2 32,-19-2 16,21 0-40,-3 0 40,3 0 48,-2 2-56,-19-2 8,21 2-16,-1 1-8,3-1 24,0 0 24,-23-2-24,23 2 16,0 0-8,-2 0-56,0-2 32,-21 0 16,22 0-48,-1 0 0,2 0 32,0 2 88,-23-2-72,21 0 0,0 0 16,1 0-8,-1 0-152,2 0 120,-23 0 24,21 0 48,-2 0-8,2 0 40,-5 0 24,-16 0-104,17-4 32,-1 0-24,1 4 72,2-4-32,-19 4-48,19 0 48,-1 0 8,-1-5-48,2 5-64,-19 0 56,16 0 24,3 0-48,-2 0 48,1 0 24,-18 0-48,19 0-24,2 0 0,-5-4 24,3 4-24,-19 0 24,17 0 32,0 0-40,1 0 56,-1 0-32,-17 0-16,17 0 0,-11 0 64,17 0-104,-17 0 80,-6 0-40,23 0-24,-17 0 48,13 0-16,-15 0 0,-4 0-8,19 0 24,-15 0-8,14 0-16,-13 0 0,-5 0 0,16 0 0,-12 0 0,3 0 0,9 0-24,-16 0 24,4 0 32,13 0-40,-13 0 32,13 0-40,-17 0 16,4 0-32,13 0 80,-13 2-40,15-2-16,-19 0 8,4 0 16,15 2-72,-13-2 24,12 0 0,-18 0 32,7 0 0,14 0-16,-15 0 16,15 0 80,-21 0-80,6 0-24,17 0 40,-17 0 8,15 0-64,-21 0 40,6 0 48,11 0-32,-11 0 0,13 0 32,-19 0-48,6 0 0,13 0 0,-13 0-24,12 0 16,-18 0 8,7 0 0,11 0 24,-11 0-16,11-4-8,-18 4 0,7 0-24,11 0-8,-11 0 0,11 0 72,-18 0-40,7 0 24,11 0-32,-11 0 56,13 0-64,-20 0 16,7 0 0,11 0-8,-11 0-120,13 0 120,-20 0 8,7 0 80,15 0-72,-15 0 104,16 0-88,-23 0-24,6 0-88,17 0 96,-17 0-16,13 2-32,-19-2 40,6 0 16,13 0 8,-13 0-24,11 0 40,-17 0-40,6 2-40,10-2 24,-9 0 32,9 0-32,-16 0 16,7 0 136,13 0-136,-13 2-40,13 1 24,-20-3 16,7 2-88,13-2 96,-13 0 64,18 0-48,-25 0-24,16 2 0,-9 0-24,20-2 0,-21 2 32,-6-2-8,23 0 24,-5 0 0,-1 0-32,2 0 16,-19 0-8,16 0-8,3 0 8,-2 2 32,2-2-24,-19 0-8,16 0 0,3 0 16,0 0-16,-1 0 0,-18 0 0,21 0 32,-2 0 72,2 0-48,-1 0-16,-20 0-40,19 0 32,0 0 48,-2 0-56,1 0 0,-18 0-24,6-4 56,17 4-160,-16 0 128,13 0-32,-20 0 8,7 0 0,13 0 128,-13-4-128,11 4 80,-18 0-80,5 0 0,13 0-72,-14 0 80,13 0-16,-17 0 8,6 0 0,11 0 8,-13 0 8,13 0-64,-17 0 48,4 0 72,2 0-88,15 0 16,-17 0 64,-4 0-64,19 0-16,-15 0 64,15 0 8,-13 0 8,-6 0-64,21 0 48,-15 0-8,13 0-24,-13 0 8,-6 0-24,21 0 24,-15 0 8,15 0-56,-15 0 64,-6 0-40,23 0 0,-6 0-16,-11 0 40,17 0-32,-23 0 8,6 0 8,13 0 16,-13 0 16,15 0-32,-21 0-8,6 0 24,13 0-16,-13 0 16,13 0 24,-19 0-48,4 2 48,15-2-24,-15 0-32,14 0-40,-18 0 48,7 2 56,13 0-80,-13-2-32,14 0 80,-21 0-24,6 0-48,17 0 72,-17 0 32,17 0-32,-23 0-24,6 2-24,17 0 0,-17-2 24,17 0 0,-23 0 0,6 0 16,15 0 16,-4 0-16,-11 0-40,-6 0 24,25 0-24,-6 0 24,-1 0 8,1 0 8,-19 0-16,21 0 8,-2 0-8,-1 0-32,1 0 80,-19 0-48,19 0 0,0 0 0,-1 0 0,1 0-40,-19 0 40,17 0-8,1 0 8,1 0 56,0 0-56,-19 0 0,18 0 16,3 0-8,0 0-16,2 0 32,-23 0-24,25 0-16,-2 0-16,0 0 32,-2 0 0,-21 0 0,18 0 8,3-4 40,-2 4-48,2 0 0,-21 0 0,20 0 16,-1 0-32,2 0 8,-2 0 16,-19 0-8,18 0-48,1 0 48,-2-4 0,-1 4 88,-16 0-88,19 0 32,-2 0-32,1 0 24,1 0-72,-19 0 48,17 0 24,-1 0-32,-9 0-8,16 0-56,-23 0 72,6 0-8,15 0-8,-15 0 40,15 0-32,-21 0 8,6-4-24,15 4 32,-15 0-16,15 0 16,-21 0-8,6 0 48,15 0-32,-15 0-32,19 2 40,-25-2-24,6 0-32,21 0 8,-21 0 8,15 0 8,-21 0 8,7 2 0,15 0 8,-15 0 40,16 2-32,-23-4-16,6 2 8,15-2-8,-15 0-24,13 0-8,-19 0 32,6 2 32,13-2-56,-13 0 0,12 2 48,-18-2-24,7 0-56,11 0 80,-11 0-40,11 0 32,-18 0-16,7 0 24,11 0-24,-11 0 8,11 0 8,-18 0-16,7 0 24,13 0-40,-15 0 56,15 0-56,-20 0 16,7-4 0,13 4 0,-3 0 40,-11 0-40,-6 0 0,23 0 0,-6-4 8,-1 4-32,3 0 16,-19 0 8,17 0-96,4 0 72,-1-4 32,1 4 16,-21 0-24,23 0 88,-2 0-56,2 0-40,-2 0 16,-21 0-8,22 0 24,3 0-32,-2 0 16,0-4-16,-23 4 8,23 0 0,-2-5 48,-2 5-40,-1 0 16,-18 0-24,19 0 24,0 0-72,2 0 24,-1-4 40,-20 4-16,21-4 24,0 4 32,0 0-16,0-4-80,-21 4 40,22 0 16,-1 0-32,2 0 16,2 0 24,-25 0-24,25 0-72,-2 0 48,0 0 48,0 0-104,-23 0 80,23 0 48,-3 0-72,3 0 0,0 0 80,0 0-16,-23 0-40,21 0 72,0 0-48,-1-4-72,-1 4-16,-19 0 64,19 0-48,0 0 24,-3 0 64,5 0-56,-21 0 16,19 0 40,0 0-40,1 0 104,-1 0-88,-19 0-16,21 0-40,2 0 8,-2 0-64,3 0 96,-24 0 0,23 0 32,4 0-16,-2 0-32,5 0 16,-30 0 0,27 2 48,2 0 0,0 0-56,0 0 32,-29-2-24,29 2-64,0 0 40,0 0 64,2-2-40,-31 0 0,32 2 24,-1 1-48,4 1-16,-1 0 16,-34-4 24,35 4 24,-2-2 24,-2-2-8,1 2-8,-32-2-32,33 0 16,-4 2 8,0-2 24,2 2-40,-31-2-8,29 0 16,3 2-128,-3-2 104,0 0 80,-29 0-72,29 0 8,0 2 88,-2-2-80,2 3 32,-29-3-48,27 0 57,0 0 127,0 0-112,-2 0-80,-25 0 8,25 0 96,-2 0-96,-2 0 144,2 0-32,-23 0-112,23 0 136,0 0-64,2 0-24,-2 0 64,-23 0-112,22 0 40,1-5 8,-2 1 0,4 4-48,-25 0 0,23-4 16,0 4 32,2 0-8,0 0-32,-25 0-8,27 0-48,-4 0 88,2-4-56,-2 4 8,-23 0 8,22 0 88,1 0-120,0 0 24,4 0 56,-27 0-48,25-4-8,2 4 16,-2-4-8,-2 4-40,-23 0 40,25 0 32,0 0-32,-2 0 0,2 0 0,-25 0 0,21 0 0,-3 2-16,-1-2 32,0 0 16,-17 0-32,16 0 40,1 0-32,0 0 8,-1 0-32,-16 0 16,17 0 80,-11 0-72,19 0-64,-19 0 64,-6 0-8,25 0-152,-18 0 152,18 0-56,-19 0 40,-6 0 16,27 0 160,-11 0-168,3 2 104,0 0-96,-19-2 0,17 2-88,1 0 64,1-2 40,-2 0-32,-17 0 16,18 2-8,1-2 40,2 0-32,0 2 24,-21-2-24,18 0 16,1 2-16,0-2-40,0 0 64,-19 0-24,18 0-56,1-4 16,0 6 56,-1-2-80,-18 0 64,19 2 48,2-2-64,0 0 32,0 0-32,-21 0 16,20 0-8,1 0 32,0 0-88,0 0 64,-21 0 0,23 0 0,0 0 0,2 0 16,-1 0 32,-24 0-48,25 0 16,2 0-16,-2 0-32,0 0-16,-25 0 48,25 0-8,-2 0-56,0 2 64,0-2 64,-23 0-64,23 0-24,-2 0 72,2 2-16,-1 0-104,-22-2 72,23 0 24,-2 0-24,0 0 16,2 0-64,-23 0 48,21 0 8,-1 0-96,1 0 64,-2 0 40,-19 0-16,21-4 0,-3 4 112,1-4-104,0 4 104,-19 0-112,21 0 40,0 0-16,-3 0 0,3 0-8,-21 0-16,21 0-24,0 0-8,2 0 24,2 0 16,-25 0-8,24 0 32,4 0-48,-4 0 40,1 0-24,-25 0 0,27 0-40,3 0 40,-3 0 32,2 2-48,-29-2 16,31 2 24,0 0-24,0-2-88,1 0 88,-32 0 0,33 0-48,-2 0 48,4 0 48,1 0-48,-36 0 0,35 0 0,1 0 16,-3 0-16,-2 0-48,-31 0 48,33 0 112,-1 2-112,-3 1-16,-2-1 40,-27-2-24,27 2-64,-2-2 120,0 2-48,2-2-8,-27 0 0,25 0-8,0 0-24,0 0 32,-3 0-8,-22 0 8,23 0 88,0 0-80,2 0-8,0 2 32,-25-2-32,25 0-200,-2 0 184,0 0 32,-2 2 8,-21-2-24,20 2 72,1 4-88,0-4 8,0 0-40,-21-2 48,21 3 32,-3-1-32,1-2 16,-2 2-16,-17-2 0,16 2-24,3 0 8,-2 0-16,2 2 88,-19-4-56,18 0-8,1 2 32,-2 0 0,-1 0-64,-16-2 40,17 9-8,-11-5-16,19 0-40,-8 0 40,-17-4 24,16 0 0,-9 0 8,18 0 16,-9 2-8,-16-2-16,6 2 16,17 0-32,-6 0 40,-11 3-32,-6-5 8,23 2 0,-17 0 24,17 0-64,-17 0 136,-6-2-96,28 2-32,-10 0-16,1-2 16,2 0-104,-21 0 136,19 2-48,1 0 96,1 0-72,0 0 24,-21-2 0,21 3 24,2-1-24,-3 0 64,5 0-72,-25-2 8,23 2-16,0-2-8,2 2 8,0 0 40,-25-2-24,23 4 16,2-2-32,-2 0 32,2-2-40,-25 0 24,25 0-24,0 2 8,0-2 16,0 0 0,-25 0 0,25 2 40,0-2-80,2 0 16,2 0 64,-29 0-40,31 0-48,-2 0 104,2 0-88,-2 3-8,-29-3 40,29 2 24,-1 0-32,1-2 16,-2 0-8,-27 0 0,25 0 16,0 0-56,-3 0 56,1 0-48,-23 0 32,23 0-8,0 0 32,0 0-8,0 0-8,-23 0-8,19 0-152,4 0 168,-5 0-136,3 0 104,-21 0 16,21 0 248,0 0-232,2 0 120,-1 0-104,-22 0-32,21-4-120,2 4 80,0-5-8,-2 1 0,-21 4 48,25 0-16,-2-4-8,-1 4 40,3-4-16,-25 4 0,23 0-32,2 0 32,-2 0-32,0 0 64,-23 0-32,23-6 16,0 2-56,0 4 56,-2 0-56,-21 0 40,20 0 40,1 0 48,2 0-56,-2 0-16,-21 0-16,21 0-16,-1-5 16,1 5-8,-2 0 8,-19 0 0,21 0-40,0 0 16,-1-4 0,1 4 64,-21 0-40,21-4 24,0 4-48,0 0 112,-3 0-128,-18 0 40,21 0 8,0 0 8,2 0-56,0 0 40,-23 0 0,20 0 16,1 0-32,0 0 16,-2 0 40,-19 0-40,19 0-48,-1 0 80,1 0-32,0 0-144,-3 0 176,-16 0-32,17 0-48,0 0 40,-1 0 176,1 0-176,-17 0 8,17 0 8,-1 0-16,-10-4 32,19 4-24,-25 0 0,17-4 16,2 4 32,-1 0-136,-1 0 96,-17 0-8,17 0 32,-1 0-72,-9 0 40,18 0 0,-25 0 0,16 0-24,1 0 24,2 0 24,-3 0-88,-16 0 64,19 0 24,0-4 16,-3 4-40,3 2 0,-19-2 0,17 2 0,-1 0-48,1-2 32,-11 0 104,-6 0-88,23-4 0,-6 4 64,-11 0-32,17 0-56,-23 0 24,17 0-8,-11 0 8,17 0-48,-17 0 8,-6 0 40,23 0 40,-17 0-40,17-5 32,-17 5-56,-6 0 24,23 0-8,-17 0-24,17 0 72,-6 0 8,-17 0-48,6 0 24,19 0 8,-19 0-32,17 0-40,-23 0 40,17 0 24,-11 0 0,19 0-64,-8 0-16,-17 0 56,6 0 0,17-4-136,-17 4 144,15-4 56,-21 4-64,6 0-16,13 0 128,-13 0-112,15 0 24,-21 0-24,6 0 64,13-4-96,-13 4 56,11 0 32,-17 0-56,6 0 32,10-4-8,-9 4 24,11-4-96,-18 4 48,7-4-64,11-1 72,-11 5-40,11-4 32,-18 4 0,7 0 32,11 0-40,-11 0-8,18 0 40,-25 0-24,6 0-32,17 0 64,-17 0-40,13-6 16,-19 6-8,6 0 16,13-4-56,-15 4 56,14 0-56,-18 0 40,7-4 24,9 4 0,-11 0 56,11 0-56,-16 0-24,4 0 96,3 0-120,11 0-24,-14 0 48,-4 0 0,17 0-88,-13 0 80,13 0-32,-13 0 80,-4 0-40,6 0-40,11 0 88,-13 0-24,2 0-72,-6 0 48,17 0 0,-13 0-24,2 0 24,11 0 8,-17 0-8,4 0-24,2-5 0,11 5 40,-13 0-16,-4 0 0,19 0-16,-15 0 32,13 0-56,-13 0 40,-4 0 0,6 0 24,0 0-8,11-4-8,-13 4-8,-4 0 0,6 0-24,11-4 0,-13 4 0,2 0 64,-6 0-40,19-4 8,-15 4 8,3 0 16,9 0-80,-16 0 48,4 0 16,13-4 16,-13 4-80,2 0 72,-6 0-24,19 0 24,-15 0-96,13-4 64,-13 4-32,-4 0 40,17-5 24,-11 5 16,13 0 8,-13 0 40,-6 0-88,21 0-48,-15 0 8,17 0 0,-17 0 8,-6 0 32,17 0-40,-11 0 152,0-4-136,15 4-64,-21 0 88,4 0 64,13-4-168,-13 4 152,13 0 32,-17 0-80,4 0-16,2 0 16,13 0 24,-15-4-72,-4 4 48,6 0-24,11 0 8,-13 0-16,2 0 32,-6 0 0,17-4-16,-13 4 8,2 0 16,1 0 16,-7 0-24,6 0 0,0 0 24,0 0-48,0 0 80,-6 0-56,7 0 24,-1 0-16,0 0 32,0 0-64,-6 0 24,7 0-16,-1 0 32,0 0-32,11 0-16,-17 0 32,4 2 24,2 0-24,0 0 8,13-2 8,-19 0-16,4 0-24,13 0 0,-13 0-16,2 0 64,-6 0-24,17 0-24,-13 0 48,2 0 0,1 0-32,-7 0 8,16 0 48,-16 0-16,7 0-80,-1 0 64,-6 0-16,6 0 0,11 0-16,-17 0 104,6 0-40,-6 0-48,6 0-72,0 0 48,1 0-24,9 0 8,-16 0 40,0 0 64,7 2-64,9-2 0,-12 0-16,-4 0 16,7 0 16,-1 0-16,10 0 0,-11 0-16,-5 0 16,6 0-24,0 0 40,0-4-16,11 4 32,-17 0-32,6 0-8,11 2 16,-13 0-56,-4-2 48,6 0 0,13 0 16,-15 0-32,2 0 40,-6 0-24,19 0 16,-15 0-16,13 0 0,-13 0-40,-4 0 40,19 0 24,-13 0-48,11 0 40,-13 2 8,-4-2-24,16 0-24,-11 0-16,1 0 16,0 0 88,-6 0-64,17 0 0,-13 0 56,0 0-56,2 0-56,-6 0 56,7 0-24,-1 0 32,0 2-16,0-2-24,-6 0 32,7 0 32,-1 0-72,0 0 80,0 0-120,-6 0 80,6 0-8,1 0 16,-1 0-16,0 0 80,-6 0-72,6 0 24,1 0-64,-1 0 8,0 0 64,-6 0-32,17 0-24,-17 0 64,6 0-40,0 0 16,-6 0-16,7 0 0,-3-4-16,0 4 0,2-4 32,-6 4-16,4-4-16,0 4 32,1 0 32,-1-4-72,-4 4 24,4 0 40,0-4-64,2-1 8,-2 1-8,-4 4 24,5-4 0,-1 0 16,2 0-8,-2 4 40,-4 0-48,6-4-56,1 4 40,-1-5-8,0 1-24,-6 4 48,17-6 8,-13 0 16,2 2 0,11-1 8,-17 5-32,0-4 96,6 0-112,0 0-16,13 0 32,-19 4 0,0-6-104,19-1 104,-15 1 64,15 0-104,-19 6 40,6-4-32,13 0-16,-13-3-8,15 3 8,-21 4 48,6-4-176,11 0 144,-13 0-8,12 4-8,-16 0 48,4 0-40,3 0 8,-1 0-144,0 0 56,-6 0 120,4-5-96,1 5-145,-5 0-71,4 0-152,-4 0 464,0 0-680,0 3-264,0-3-224,-2 4-401,2-4 1569,-7 4-2232,-20-2-857,-2 2-2944,29-4 6033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30:47.99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52 188 3888,'0'0'0,"-4"0"2089,-2 0-2001,6 0-88,-6 0 104,0 0-40,1 0 48,-1 0 64,6 0-176,-4 0 280,2 0 104,-2 0 96,0 0 64,4 0-544,-2 0 496,-1-4-8,3 4-39,0-5-105,0 5-344,0-4 264,0 4-64,5-4-72,1 0-32,-6 4-96,21 0 80,-15-4-16,21 0-16,-4 4-8,-23 0-40,25-4 16,4 4 24,4 0-32,5 2 8,-38-2-16,39 2 32,5 2-32,4 2 24,8 0-8,-56-6-16,60 7 32,0-3 0,3 0 0,-1 0 64,-62-4-96,63 2 112,3 0 88,3 0 32,6-2 32,-75 0-264,77 0 296,2 0 32,2-4 16,2-2 8,0 0 32,-83 6-384,88-21 321,-1 15-49,3-13-56,-1 13-80,-89 6-136,89-19 120,1 15-32,-3-13-24,-3 13-24,-84 4-40,79-6 24,0-1-16,-2 1 8,2 0-16,-79 6 0,77-6-16,-3 0 8,-1 1 8,-2 1-8,-71 4 8,71-4 40,-1 4-32,-3-4-16,0 0 32,-67 4-24,66-4 8,-1-1 16,-1 5 16,1-4-24,-65 4-16,58 0 8,0 0 48,-4-4-80,-4 4 24,-50 0 0,52 0-8,-2-4-24,0 4 32,0 0 32,-50 0-32,50 0 32,2 0-8,-2-4-48,0 4-24,-50 0 48,48 0-64,2-4 40,-1 4 40,1 0-8,-50 0-8,50 0 48,-2 0-16,0 0-24,0 2 24,-48-2-32,46 2 0,1 0-40,-1 0 56,2 0-24,-48-2 8,52 2 0,-4 0 48,2 0-40,-2-2-8,-48 0 0,45 2 0,-1-2 24,0 2-8,2-2 8,-46 0-24,43 0 16,1 0-8,0 0-16,1 0 8,-45 0 0,44 0 40,2 0-48,0 0 8,-1-4-24,-45 4 24,44 0-64,0 0 48,-1-4-16,3 4 32,-46 0 0,44-4 48,0 4-64,-1 0 16,-1-4 24,-42 4-24,41 0-8,-1-4 40,-5 4-24,3 0 8,-38 0-16,33 0-16,0 0 16,3 0 0,-3 0 0,-33 0 0,35 0 0,3 0-24,-1 0 24,3 2 24,-40-2-24,37 2 0,3 0 0,-3 0 0,3 0 0,-40-2 0,37 2 0,3 0 0,-3 0 0,1 0-24,-38-2 24,37 2 48,-2 3-40,1-3-40,-1 0 32,-35-2 0,31 2-8,1 4-16,-1-4-40,-4 2 40,-27-4 24,29 2-72,0 0 32,0-2 64,0 0-48,-29 0 24,29 3 16,1-3-16,-3 0 24,2 2-16,-29-2-8,29 2 24,0-2-16,2 2-32,2 0 40,-33-2-16,32 2-48,1 0 48,0 0-24,3 0 24,-36-2 0,35 4 0,0-2 16,1 0-16,-1 1-24,-35-3 24,35 2 0,3 0-32,-5 2 8,0 0 72,-33-4-48,30 2-24,-1 0 56,0 2-24,-2 1-56,-27-5 48,27 4 8,-2-2-64,2 0 56,0 0 0,-27-2 0,27 2-8,2-2 32,2 0-24,3 0-24,-34 0 24,31 0-8,2 0-16,0 0 0,-1-4 72,-32 4-48,33 0 8,-2-4 16,-2 0-8,2-1 16,-31 5-32,29-4 16,3 0-32,-3 0 32,-2 4-16,-27 0 0,27-4 0,-2 0-24,-4 4 32,-1 0 16,-20 0-24,21 0 0,2 0 32,-2 0-32,2 0-32,-23 0 32,23 0 8,-2 0 8,-1 0-32,3 0 32,-23 0-16,23 2-16,2 0-16,2-2 48,0 2-40,-27-2 24,29 0 0,0 0 24,3 0-16,-1 0 0,-31 0-8,31 0 16,2 0-8,-2 0-8,-1 0 16,-30 0-16,27 0-16,2 0 8,-4 0 8,0 0-24,-25 0 24,25-4 0,-2 4 0,-1 0 8,-1 0 8,-21 0-16,21 0 0,2 0-16,-2 0-32,0 0 24,-21 0 24,20 0-40,1 0 48,0 0 16,0 0-8,-21 0-16,18 0 48,3 0-64,-2 0 32,0 0-32,-19 0 16,21 0 0,-3 0 0,1 0-16,2 0-8,-21 0 24,18 0 24,1 2-16,-2 0 16,2 0 16,-19-2-40,16 2-8,3 0 16,2-2 16,0 2-24,-21-2 0,18 2 0,3-2-8,-2 0-32,-3 0 32,-16 0 8,17 0 0,0 0 8,-1 2-8,-9 0 16,-7-2-16,20 2 32,-15 1-40,13-1 40,-11-2-88,-7 0 56,18 0-16,-12 0 16,13 0 0,-13 2 24,-6-2-24,21 2 16,-15-2-16,15 0-40,-14 0 40,-7 0 0,22 2-8,-15-2 8,18 2 24,-9-2-40,-16 0 16,7 0 0,17 0 0,-7 0-16,0 0 0,-17 0 16,18 0 0,1 0 16,-2 0-16,2 0 16,-19 0-16,18 0-8,1 0 8,2 0 8,-2-4-16,-19 4 8,20 0 24,3-4-24,-2 4 0,-2 0 8,-19 0-8,18-5-24,1 5 16,2-4-16,-2 4 40,-19 0-16,21-4 0,1 0 8,-1 4 0,0-4-16,-21 4 8,21 0-24,2-4 16,-3 4 16,3 0-16,-23 0 8,21 0 0,2-5-32,-2 5 32,0 0-8,-21 0 8,20-4 0,-3 4 16,0 0 0,-1 0 0,-16 0-16,7 0-8,16 0 0,-17 0 24,15 0-32,-21 0 16,6-4 0,15 4-24,-15 0-32,13 0 48,-19 0 8,6 0-8,13 0 24,-13 0 0,10 0 16,-16 0-32,7 0 40,9 0-8,-9-4 0,11 4-16,-18 0-16,6 0 0,19-4-16,-18 4 16,18 0-8,-25 0 8,16 0-24,-9-4 24,18 4 0,-19 0 8,-6 0-8,23 0 0,-17 0 16,17 0-16,-17 0 0,-6 0 0,23-4 8,-17 4 8,17 0-16,-17 0-24,-6 0 24,25-5 0,-8 5 0,-1-4-16,1 0 40,-17 4-24,17-4 24,-1 4-24,1-4 56,0 4-56,-17 0 0,16 0-32,1-4 0,-11 4 16,19-5 32,-25 5-16,17 0 32,-1-4 0,1 4-24,0 0 40,-17 0-48,16-4 16,1 4-32,2-4 16,-3 4-80,-16 0 80,19 0-24,2 0 40,0 0-48,2 0 16,-23 0 16,23 0 0,-3 0 24,1 0 0,0 0-8,-2 0 0,-19 0-16,18 0-16,1 0 8,2 0 8,-2 0 8,-19 0-8,18 0-32,1 0 32,0 0 16,-19 0-16,16 0 0,1 0 40,0 0-48,-1 0 16,3 0-32,-19 0 24,17 0-16,4 0 16,-3 0 16,1 0-24,-19 0 8,21 0-8,0 0 8,-1 0-24,1 0 16,-21 0 8,23 0-16,0 0 16,2 0 0,0 0 24,-25 0-24,27 0 24,-4 0-48,2 0-24,0 0-16,-25 0 64,23 0-64,2 0 64,0 0 32,-1 0-8,-24 0-24,23 0 8,0 0-8,-2 0 16,-2 0 0,-19 0-16,21 0 0,-3 0 56,3 0-64,-2 0-40,-19 0 48,19 0 32,-3 0-32,3 0 0,0 0 72,-19 0-72,20 0-24,-1 0-24,0 0 72,2 0-56,-21 0 32,18 0 0,3 0 48,2 0-64,0 0 32,-23 0-16,23-4 32,0 4-32,2 0 0,2 0 16,-27 0-16,27 0 0,2 0 0,0 0 16,-2 0-16,-27 0 0,29 0 8,-2 0-8,2 0 8,0 0 8,-29 0-16,28 0-32,-1 0 8,-2 0 16,-1 0-16,-24 0 24,23 0 24,2 0-8,-2 0-16,2 0-8,-25 0 8,23 0-8,0 0 24,-2 0-16,2 0-8,-23 0 8,25 0 0,-3 0-32,6 0 64,-4 0-40,-24 0 8,25 2 0,3 0-48,-4 0-40,-1 0 48,-23-2 40,23 2-40,2 0 16,-2 2 48,4 1-24,-27-5 0,25 4 40,0 0-32,2 0-8,0 2 0,-27-6 0,27 4-8,-2 1 32,4-1-56,-2-2 72,-27-2-40,27 2-40,-2 0 48,-4 0-16,2 0-16,-23-2 24,21 2-8,2-2-8,-3 2 48,3-2-16,-23 0-16,21 0 8,0 0-8,2 0-8,-4 0 8,-19 0 0,20 2 8,1-2-8,2 2 32,0 1-40,-23-3 8,21 2-16,2 0 16,-3 2-8,-1 0 0,-19-4 8,21 2 32,-2 0-56,-1 0 24,3 2-32,-21-4 32,19 5-8,2-3-8,0 0 8,-1 0 16,-20-2-8,23 4 0,0-2 16,2 0-8,0 0-32,-25-2 24,25 2-24,2 0-8,0 0 16,2 1 32,-29-3-16,27 2-8,0 0 32,2-2-24,1 2-48,-30-2 48,29 2 24,-2 0-88,-2-2 8,2 2 80,-27-2-24,25 0-56,0 0 80,0 2-24,0 0-56,-25-2 56,27 2 0,-2 2 16,2-1 56,0 1 16,-27-4-88,31 4 40,-2 0-16,4 0-24,1-2-16,-34-2 16,31 2 40,0 2-24,0-1 0,2-1 0,-33-2-16,32 4 0,-1-2 16,0-2-8,-2 2-8,-29-2 0,33 0 8,-3 0 24,-1 0-40,0 0 40,-29 0-32,25 0-8,0 0 8,0 0 0,-2 0-32,-23 0 32,22 0-16,-1 0 8,0 0 32,0 0-40,-21 0 16,21 2 16,0-2-8,-3 2-40,3 0 56,-21-2-24,21 2-24,2 0 24,0 0-8,-1 1 8,-22-3 0,25 2 8,-2-2-8,0 0 24,2 0-56,-25 0 32,23 2-48,2 0 64,-2-2-16,2 2 8,-25-2-8,23 0 8,0 0-56,0 0 24,-1 0 0,-22 0 24,23-4-32,2 4 40,0 0-16,0-4 16,-25 4-8,27-5 72,0 1-64,2 0-16,-2 0 24,-27 4-16,27-4-8,3 4 16,-1-4 16,0 4-24,-29 0 0,27 0-8,0 0 16,0-5-8,0 5-8,-27 0 8,27 0 0,0 0-24,0 0 16,-2 0 24,-25 0-16,27 0 0,-2 0 24,2 0-24,-2 0-8,-25 0 8,25 0 16,0 0-24,-4 0 16,-2 0-16,-19 0 8,18 0 0,1 0 0,-2 0 0,-1 0 24,-16 0-24,17 0 0,-11 2 8,17-2 0,-17 0-40,-6 0 32,19 0-8,-15 0 8,13 0-8,-13 0 48,-4 0-40,6-4-24,11 0 48,-13 0-16,2 4-16,-6 0 8,17-4-8,-13 0-40,2 0 16,11-1-8,-17 5 40,4 0-24,2-4 24,1 0 0,9 0 32,-16 4-32,0-4 32,17-3-40,-17 1 8,17 2 8,-17 4-8,4-4-8,12-2 40,-12 2-32,3-3-32,-7 7 32,16-4-16,-11-2 0,1 2 0,10 0 48,-16 4-32,5-5 16,13 1-8,-14 4-8,15-4 0,-19 4 0,6 0-8,11-4 8,-11 0-16,13 4-16,-19 0 32,4-4-8,15-1-16,-13 5 16,15-4 32,-21 4-24,6 0 0,17-4-16,-17 4 16,17 0-40,-23 0 40,6-4-8,15 4 8,-15-4-32,15 4 48,-21 0-16,7-4 16,9 4-16,-10-5 32,11 1-48,-17 4 16,4 0 16,13 0-32,-13-4-32,2 4-16,-6 0 64,17-4-160,-17 4-144,0 0-313,0 0-367,0 0 984,0 0-1416,0 0-432,-6 0 71,-21-4-3552,27 4 5329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4:46.30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 73 3888,'0'0'0,"-2"0"280,2 0-280,-6 0 88,-1 0 0,1 0 56,0-4 24,0 4 17,-3 0 15,3 0 8,-2 0 24,8 0-232,-8-4 224,-1 4 32,3 0-16,0-5-32,6 5-208,-6 0 216,-1-4-16,3 0-40,0 4 48,4 0-208,-2-4 152,0 0 96,2 4 24,0-4 64,0 4-336,0-4 352,0-1-8,0 1 56,4 4-15,-4 0-385,6 0 440,13-4-32,-15 0-24,17 4 8,-21 0-392,6-4 392,19 4-96,-19-4-64,19 4-80,-25 0-152,19 0 72,0 0-8,2 2-24,-1 2-32,-20-4-8,23 2-16,2 4 0,0-2-48,2 3 48,-27-7 16,31 16 0,1-14-24,3 2 24,2 3-24,-37-7 24,38 4-8,1 2 0,1-2 16,2 0 0,-42-4-8,43 2-16,1 3 32,4-3-24,0 0 8,-48-2 0,50 2 24,2-2-8,2 0-48,-2 0 104,0 0-72,-52 0 0,52 2-24,0 0 80,0-2-128,-52 0 72,52 0 16,-5 0 24,3 0 0,-2 0 16,-2 2 8,-46-2-64,46 0 88,-5 2 16,3-2-32,-44 0-72,44 2 88,-1 0 16,1 0 8,-2 3 24,-3-1-32,-39-4-104,38 2 112,-1 0-48,1 0-8,-1 0-16,-37-2-40,37 2 0,1 2 32,1 0-16,3 1 8,-42-5-24,44 2 32,-1 0-56,3-2 24,0 0-8,-46 0 8,48 0-24,-5 2 48,3 0-48,0 0 56,-46-2-32,46 0 8,-3 0 16,3 2 24,-4-2-16,-42 0-32,44 2 64,-3-2 89,-1 0 31,-3 0 8,-37 0-192,38 0 288,-1 0-88,0 2 16,-1 0-88,-36-2-128,37 2 136,-1 1-104,1-1 64,-2 0 8,-35-2-104,34 2 8,-1 0 88,0 0-80,1 0 64,-34-2-80,31 2 16,2 0 32,-2-2-40,3 2-16,-34-2 8,31 0 8,2 0-16,2 2 0,1 0 24,-36-2-16,35 0 16,-2 0 24,3 0 0,-3 0 16,-33 0-56,35 0 112,1 2 0,-5 1 48,2-1 8,-33-2-168,34 2 136,-1-2-8,-2 0-72,0 0-8,-31 0-48,31 2 32,1 0-32,-1-2 40,0 2-8,-31-2-32,31 2 0,0-2 72,1 0-72,-3 2 40,-29-2-40,31 0 64,0 2-80,-2 0 16,3 0 24,-32-2-24,31 2-48,0 1 16,4-3 40,-3 0-16,-32 0 8,33 0 56,-2 0-32,-2 0-8,0 0-16,-29 0 0,29 0-24,0 0 48,1 0-152,-3 0 128,-27 0 0,27 0-48,0 0 48,0 0 128,0 0-120,-27 0-8,29 0 96,-4 0-88,0 2 40,0-2-56,-25 0 8,25 0 0,0 0-16,0 0-56,-2 0 88,-23 0-16,23 0 0,-1 0 0,-1 0 8,0 0-16,-21 0 8,21-5 0,0 5 0,-1-4 8,1 4-8,-21 0 0,21 0 0,2 0 40,0 0-56,0 0 56,-23 0-40,23 0 32,1 0-40,-1 0 32,2 0-8,-25 0-16,25-4 0,0 4-40,2 0 48,2 0-16,-29 0 8,30 0 0,-1 0 80,0 0-24,0 0 16,-29 0-72,31 0 48,2 0 24,1 2-24,1 0 40,-35-2-88,38 7 88,-3-5-32,2 0 16,1 2-56,-38-4-16,33 4 8,2 0 64,-1-2-104,-3-2 16,-31 0 16,31 2 0,-4 0-56,0 0 104,2 1-48,-29-3 0,25 2 0,2 2 8,0-2 8,-4-2 104,-23 0-120,23 0 32,-2 0 8,-2 0-32,-1 2-56,-18-2 48,19 0 40,0 0-32,0 0-8,-1 0 16,-18 0-16,19 0-88,2 0 64,-2-4 24,1 4-24,-20 0 24,21 0 40,2 0 16,0 0-40,4-4 8,-27 4-24,27 0 8,4-5-16,-2 5 8,0-4 0,-29 4 0,32 0 8,-3 0-8,2 0 40,0 0-80,-31 0 40,31 0 16,-2 2-8,1-2-8,-3 0 48,-27 0-48,29 0 16,-2 0-64,2 0 24,-2 0 32,-27 0-8,27 0-32,2 0 56,2 0 0,-2 0-16,-29 0-8,30 0 64,-1 0-32,-2-4-32,0 0 0,-27 4 0,29 0 40,-2 0-16,2 0 33,-2 0 39,-27 0-96,27-4 160,0 4-72,4-4-32,3 4-40,-34 0-16,33-4-192,2 4 192,1-5 0,-1 5 32,-35 0-32,38 0 96,-3 0-96,2 0 0,-3 0 0,-34 0 0,33 0 40,0 0-32,-2 0 16,-1-4 0,-30 4-24,29 0 40,-2 0-40,-4 0 48,-1 0-48,-22 0 0,21 0 24,0 0 0,-2-4-32,0 4 32,-19 0-24,16 0 40,1-4 8,2 4 8,-3 0 0,-16 0-56,19 0 0,-2 0 8,1-4 16,1 4-24,-19 0 0,19 0 24,4 0-8,-1 0-40,1 0 72,-23 0-48,25 0-24,-2 0 24,-2 0-48,0 0 32,-21 0 16,21 0-8,-3 0-8,5 2 104,-4-2-104,-19 0 16,21 2 48,-3 0-16,-1-2-88,0 2 32,-17-2 24,16 2 24,1 0-8,0 0-8,-1-2-16,-16 0 8,17 2-64,0 1 88,1-3-8,-1 2 16,-17-2-32,19 2 56,1-2-96,1 0 40,4 0 0,-25 0 0,27 0-16,2 0 8,1 0-16,3 2 48,-33-2-24,31 2 24,2 0-8,-1 0 16,-1 0-64,-31-2 32,31 0-32,0 0 88,-6 0-56,2 0 48,-27 0-48,23 0 64,-2 0-32,2 0-56,-2 0 64,-21 0-40,18-4-40,1 0 40,-2 4 24,-1-6 0,-16 6-24,6-5 32,17 1-8,-16 0 8,15 0-8,-22 4-24,21-4 40,0-3-48,2 3-56,4-2 24,-27 6 40,27-6 88,0 2-72,2 0 80,2-1-72,-31 5-24,32-4-160,1 0 160,0 4-48,0-4 24,-33 4 24,36-4 48,-1 4-24,1 0-48,1 0 32,-37 0-8,35-4-24,1 4 16,-1 0-32,-2-5 56,-33 5-16,34 0-16,-3 0 64,-2-4 16,4 0-104,-33 4 40,31-4 0,1 0-32,1 0 16,-4 4 32,-29 0-16,33-5 24,1 5-48,-1 0 32,4-4 40,-37 4-48,36 0-32,1 0 64,1 0-64,-1 0-16,-37 0 48,35 2 24,3-2-64,-3 0 0,-1 2 8,-34-2 32,33 3-24,0-1 32,-2 0 40,3-2-32,-34 0-16,29 0 40,2 0-56,-2 0 64,0 0-56,-29 0 8,29 0-24,0 0 48,3 0-48,-3 0 32,-29 0-8,29 0 64,0 0-56,4 0-40,3-4 144,1 4-136,-37 0 24,38 0-16,-3-5 32,2 5-152,1 0 96,-38 0 40,37-4-16,3 4 32,1-4-8,3 4 48,-44 0-56,44 0 32,-1 0-16,1-4 24,-4 4-56,-40 0 16,41 0-72,1 0 32,-5 0 40,3 0 0,-40 0 0,39 0 64,1-4 0,4 4-80,-1 0 32,-43 0-16,46 0-16,2 0-32,2-7 32,-2 7 8,-48 0 8,50 0 32,-3 0-16,3 0 48,0 0-64,-50 0 0,52 0-40,0 3 56,0-1-32,-2 0 56,-50-2-40,48 2 8,-2 2-80,-3-2 24,1 2 24,-44-4 24,42 6-16,-5 1 104,1-3-88,-1 0-24,-37-4 24,42 4 0,1 2 0,1-1 0,-2-1-24,-42-4 24,41 4 8,-3-2-56,-1 2 96,1-2-136,-38-2 88,35 2-8,-2 0 120,-2 0-104,1-2 248,-32 0-256,31 0 24,0 3-104,-2-3 96,0 2-104,-29-2 88,27 2-16,-2 0 16,2 0-56,-2 0 40,-25-2 16,29 2 24,-1 0-24,1 0 88,4 0-72,-33-2-16,31 2 24,5 0 8,-3-2-32,2 0 16,-35 0-16,31 0 40,3 2-80,-3-2 56,0 3-32,-31-3 16,33 2-112,-4 0 120,1 0-16,1 0 8,-31-2 0,29 2 88,2-2-48,-2 2-16,0 0 40,-29-2-64,29 2-40,1-2 40,-1 0 8,2 0-8,-31 0 0,31 0-48,-2 2-48,0 0-72,1 0 80,-30-2 88,29 0 32,2 3-8,0-3 72,2 0-48,-33 0-48,34 0 24,-1 0 16,0 0-48,3 0 8,-36 0 0,35 0-32,0 0 72,3 0-64,-3 0 48,-35 0-24,38 0-40,-3 0 32,2 0 72,1 0-64,-38 0 0,39 0 64,1 0-96,-1 0-40,1 0 96,-40 0-24,39 0 16,-1 0 16,-3 0 72,3 0-104,-38 0 0,33-5 64,0 5-16,1-4-56,-1 4 72,-33 0-64,33-4 24,2 0 40,-1 4-16,1-4 16,-35 4-64,35 0 24,1 0 64,-1-4-72,1 4-8,-36 0-8,33-5-32,0 5-72,0-4 104,3 0-40,-36 4 40,37-4 24,1 4-32,1 0-16,1 0-32,-40 0 56,39 0 24,3 0-88,-1 0 128,1-4 128,-42 4-192,42 0 0,-1-4 88,1 4-72,4 0-160,-46 0 144,45-5 40,1 5-48,0-4-56,0 4 88,-46 0-24,45-4-16,-3 0 32,0 0 48,-1 0-24,-41 4-40,42-5 64,-1-1-16,1 2 16,0 0-16,-42 4-48,41-4 32,1 4 32,0-6-32,-1 1-16,-41 5-16,42-4-24,-1 0 8,1 0-24,0 0 32,-42 4 8,41-4 8,-1 4-80,1-5 112,-1 1 8,-40 4-48,39 0-24,1-4 64,-3 0-56,1 4-24,-38 0 40,35-6 40,0 1-16,-1 5 16,1-4 0,-35 4-40,33 0 8,3-4 8,-1 4-16,3-4-40,-38 4 40,35 0 0,0 0 24,-1 0-8,-1 0 0,-33 0-16,35 0 32,-1-4-80,1 0 24,0 4 64,-35 0-40,34 0-40,1 0 40,0 0 24,-4 0-112,-31 0 88,34 0-120,-3 0 160,0-4-88,0 4 96,-31 0-48,32 0 80,-1 0-144,-4 0 40,2 0 24,-29 0 0,29 0-32,-2 0 32,4 0-8,-2 0-48,-29 0 56,32 0 0,-5 0 16,2 0 24,-4 0 0,-25 0-40,27 0 24,0 0-24,-2 0-40,2 0 40,-27 0 0,27 0 0,-2 0 16,-2 0-32,2 2-48,-25-2 64,25 2-16,0 0 8,0 0 56,-3-2-8,-22 0-40,25 0 40,0 0-32,0 0-56,2 0 64,-27 0-16,27 0-40,-2 0 24,0 0 96,0 0-16,-25 0-64,21 0 24,2 0 0,0 0-64,-2 0-32,-21 0 72,21 0 24,1-4-40,-3 4 32,2 0 48,-21 0-64,21 0-24,0 0 72,1 0-32,3 0 88,-25 0-104,25 0-16,2 0-8,0 0 24,0 0-248,-27 0 248,28 0 32,-1 0-72,0 0 0,2 0 144,-29 0-104,29 0 8,0 0 32,0 0 16,-2 0-48,-27 0-8,29 0-48,-2 0 96,2 0-32,-2 0 8,-27 0-24,30-4 24,-3-1-64,0 1 40,-2 4 40,-25 0-40,23 0 16,1 0 24,-1 0-40,0-4 0,-23 4 0,23 0 24,-2-4-24,0 4 64,-3 0-80,-18 0 16,21 0-24,0 0 0,0 0 0,2 0 32,-23 0-8,25 0 64,-2 0-48,2 0-16,0 0-16,-25 0 16,24 0-136,4 0 168,-1 0-40,0 0 32,-27 0-24,27 0 88,-2 0-56,-2 0-72,-3 0 48,-20 0-8,23 0 16,2 0-96,-2 0 136,2 0-48,-25 0-8,23 0 16,0 0-32,0 0 72,0 0-72,-23 0 16,22 0 120,3 0-40,-2 0-120,0 0 24,-23 0 16,23-4-152,-2 4 160,2-4-8,-5 4-40,-18 0 40,21 0-8,0 0-32,0 0 40,0 0 88,-21 0-88,20 0 24,1 0 16,2 0-48,0 0-24,-23 0 32,25 0 40,0 0-80,0-5 96,0 5-56,-25 0 0,27 2-40,0-2 56,2 0-80,-2 0 32,-27 0 32,25 0-32,0 0 64,0 0 24,0 0 8,-25 0-64,25 0 16,0-4-88,-2 4 24,0 0 128,-23 0-80,20 0 0,3-4-32,2 4 48,0 0-96,-25 0 80,23 0 56,4 0-96,-2 0 88,2 0-96,2 0 72,-29 0-24,27 2 80,3 0-136,-3 0 24,-5 5 56,-22-7-24,23 2 8,-4 4-40,0 0 40,-3 0-56,-16-6 48,17 7-16,-11-3 32,15-2-16,-17 0-56,-4-2 56,17 4-8,-13-2-24,2 0 0,1 0 40,-7-2-8,4 5-40,0-3-8,-4 2 96,4-2-48,-4-2 0,4 2 0,0-2 40,0 0-112,1 0 56,-5 0 16,4 2-16,0-2-8,2 0 16,0 2-24,-6-2 32,7 0 0,14 2-48,-17 4 96,16-3-96,-20-3 48,7 2-16,18 0 8,-19 0-32,19 2 104,-25-4-64,6 4 0,13 0 80,-13-2-120,13 3 16,-19-5 24,4 2-16,2 2-112,0-2 128,1 0-40,-7-2 40,6 0-288,-2 0 104,0 0-152,-4 0-136,0 0 472,0 0-224,0 0-56,0 0-96,0 0 23,0 0 1586,-2 0-3026,-2 0 969,-4 0-208,-11 0-144,19 0 1176,-8 0-1105,-13 0 57,13 0-56,-17 0-200,25 0 1304,-19 0-1769,-2 0-167,-39-44 360,39 44-2273,21 0 3849,0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4:48.84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94 144 4192,'0'0'0,"-4"-4"216,-2 4 57,6 0-273,-8-4 360,1 0 0,1 0 80,2 0 48,4 4-488,-4-5 544,0-1 64,2 2 8,-3-2 8,5 6-624,-4-4 649,2 0 79,-2-1 24,0 1 8,4 4-760,-4 0 688,0-4-112,2 0-136,-3 0-168,5 4-272,-4 0 248,0 0-72,0 0-31,2 0 47,2 0-192,0 0 120,0 0-48,0 0 16,0-4 16,0 4-104,4 0 64,13 0 64,-1-5-8,9 1-24,-25 4-96,31-4 136,7 0-64,8 0-16,1 0 32,-47 4-88,52-5 32,7-1 24,1-10-48,5 16 8,-65 0-16,66-7-32,5 1 40,0 2-8,-1 4-24,-70 0 24,73 0 72,-2 0-56,0 0 56,1 0-16,-72 0-56,71 2 40,2 0 24,0 0-24,0 2-8,-73-4-32,74 4 56,3 1-56,2 1 88,-2-4-24,-77-2-64,77 6 24,2-2 144,-2 1-16,2-3 88,-79-2-240,82 2 248,-5 4-96,0-2-40,-9 2-24,-68-6-88,67 4 56,-9 1 64,-2 1-56,-8 0 32,-48-6-96,40 6 144,-5 1-40,-10 9-80,-4-14 104,-21-2-128,6 7 232,13-1-88,-19-4 145,4 0-169,-4-2-120,0 4-24,0-2 80,0 0-104,0-2 64,0 0-16,-2 2-48,-2 0-113,-3 1-87,1-3-304,6 0 552,-6 0-928,0 2-528,-1-2-657,-1 0-407,8 0 2520,-8 0-2873,-9-7-2984,17 7 5857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5:00.849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1 242 4833,'0'0'0,"18"-6"56,-1-17 0,-17 23-56,25-17 24,0 11 16,0-13-8,2 15-8,-27 4-24,29-17 24,-2 11 8,0-10-32,0 9 8,-27 7-8,27-6 16,0-11 0,0 13 8,0 0 8,-27 4-32,25-16 16,0 16 0,-2-7 24,0 1-16,-23 6-24,21-6 40,0 0 8,0-1-8,-1 1 0,-20 6-40,19-6 80,0 2-16,0 4 16,-1-4 8,-18 4-88,23 0 64,0-5 24,2 1 16,4 4-8,-29 0-96,29 0 96,5-4 48,3 4-40,0 0 16,-37 0-120,42 0 80,2-4 16,1 4 0,1-4-24,-46 4-72,48 0 136,0 0-88,-2 0-40,-1 0 40,-45 0-48,46 0 32,0 0 48,2 0 48,0 0-8,-48 0-120,50 0 184,0 0 16,-3 0 72,1 0 48,-48 0-320,46 0 328,2 0 16,0 0 1,2 0-9,-50 0-336,52 0 320,2 0-16,4 0-72,0 0-24,-58 0-208,63 0 144,3 0 24,1 0-32,1 0-16,-68 0-120,71 0 128,2 0-56,0 2 48,2 0-40,-75-2-80,72 4 88,3 0 0,0 0-48,-2 1 0,-73-5-40,71 6 40,-5 0 64,-1-2-80,-1 2 0,-64-6-24,63 2 64,-1 3-64,-2-3 80,1 0 56,-61-2-136,58 2 88,-2 2 24,0-2-64,-2 0-8,-54-2-40,57 0 48,-1 2-32,0 0 56,0 3-64,-56-5-8,58 4 56,3 2-32,1-4 48,3 0 32,-65-2-104,64 4 56,1-2 16,-3 5-72,-2-1 0,-60-6 0,61 6 32,-1 2-8,2-1-8,1 1-16,-63-8 0,64 6-8,-1 0 16,-1 1-48,3-1 40,-65-6 0,64 6-24,1 0 24,1 1 24,1-1 24,-67-6-48,64 4 16,3 2 24,-5-2 24,1-2-48,-63-2-16,64 5 72,-2-3-56,-1 0-16,-1 0 8,-60-2-8,54 0 8,-2 0 0,-2 0 40,0 0 8,-50 0-56,50 2 32,2 0 24,0 0-24,-2 0-32,-50-2 0,52 2-24,0 0-16,0-2-32,2 2 40,-54-2 32,54 5 0,4-3 24,-1 0 24,3-2-16,-60 0-32,56 0 40,-2 2-24,0 0 0,-4-2-24,-50 0 8,52 2 0,2 0 16,-2-2-40,0 4 40,-52-4-16,48 2 73,-2-2-73,-2 2 32,-3-2-16,-41 0-16,44 0-88,-3 0 88,3 0 24,0 0-16,-44 0-8,41 2 24,1 1-24,0-1 8,-3 0 0,-39-2-8,42 2 16,-1 0 16,1 0 16,2 2-40,-44-4-8,43 2 16,3 0-32,0 0 16,0-2 0,-46 0 0,47 2 16,1 1 0,-2-1-32,2 0 64,-48-2-48,46 2-8,-3 0 8,1-2 8,2 2-16,-46-2 8,43 2-8,1 0 24,-2-2-24,-5 2 8,-37-2 0,38 2 24,-5 0-16,2 0 16,-1 1-48,-34-3 24,33 2 0,2-2-8,3 0 40,1 0-32,-39 0 0,38 0 16,5 0 8,-1 0-24,4 0 8,-46 0-8,43 0 32,1 0-8,0-5 40,2 5-24,-46 0-40,47-4 32,3 0-32,-2 4-40,4-4 64,-52 4-24,50-4-24,-2 4 64,2-4 16,-2 4-48,-48 0-8,45 0 24,3-5-56,0 5 32,-2-4 24,-46 4-24,44 0 8,-5 0 0,1 0-8,-5 0 16,-35 0-16,35-4 16,-3 4 16,-1 0-8,0 0 0,-31 0-24,31 0 32,2 0 8,3 0 16,-3 0 0,-33 0-56,38 0 0,-1-4 16,3 4-72,1-4 72,-41 4-16,40 0 32,3-4-24,-1 4 80,0-5-64,-42 5-24,45 0 16,-1 0-48,4 0 0,-2 0 24,-46 0 8,50 0 32,-3 3-24,1-3 24,0 2-8,-48-2-24,48 2-64,0 0 104,0-2-48,2 2 32,-50-2-24,50 0 24,-1 2-16,-1-2 0,-2 0 8,-46 0-16,44 0 0,1 0 0,-1 0 0,2 0 32,-46 0-32,46-4 64,2 4-24,-3-4 72,1-1-88,-46 5-24,46 0 56,-2-4-24,-1-2-32,-1 2 40,-42 4-40,44-6 56,-3 2 0,1-1-32,-1 5 64,-41 0-88,40-4 32,-1 0 0,1 4 8,-1-4-40,-39 4 0,40 0 8,-3 0 16,1 0-24,-1-4 8,-37 4-8,40 0 16,-1-4-72,5 4 72,0-5-24,-44 5 8,43 0 0,3 0 32,2 0-16,0-4-32,4 4 64,-52 0-48,52 0 24,2 0-24,2 0-48,-56 0 48,58 0-24,1 0-16,-1 0 40,0 0 72,0 0-104,-58 0 32,59 0 48,1 0-72,0 0-88,-60 0 112,61 0 8,1 0-8,-2 0 16,5 0 48,-3 0-48,-62 0-16,69 0-16,-3 2 16,1 0-24,-3 0-8,-64-2 32,63 3-32,-3-1 56,1 0-40,-3 0 32,-58-2-16,56 2-16,0 0 8,-2 2 16,-2-2-24,-52-2 16,52 2 0,-2 0-48,0-2 8,-2 2 16,-48-2 24,50 0 24,-2 3-16,-3-3-8,1 0-8,-46 0 8,46 2 0,0 2 40,0-2-32,-1 0 40,-45-2-48,48 4-48,2-2 48,2 2-8,-2-2-16,-50-2 24,52 2-8,-4 1-136,0-1 144,-5-2 0,-43 0 0,48 2 64,-2 0 48,0 0-112,2-2-24,-48 0 24,45 0-16,1 0-24,0 0 64,0 0-24,-46 0 0,48 0-40,-3 0 24,1 0 48,2-4 48,-48 4-80,46-4 0,2-3 0,-3 1-56,3 2-8,-48 4 64,50-4 0,-2 4 32,2-4-32,-2 4 32,-48 0-32,50 0-8,0 0 32,2 0 16,2-5-16,-54 5-24,50 0 32,-1 0-24,-3-4 8,-2 4 8,-44 0-24,46 0 16,-5-4-16,3 4-16,-2 0 0,-42 0 16,41 0-8,1-4 8,-3 4 32,3-4 0,-42 4-32,42 0-8,-1 0 48,1 0-72,-1 0 32,-41 0 0,44 0 32,2 0-64,-3 0 88,3 0-56,-46 0 0,46 0 32,0 0-32,-3 0-96,-1 0 64,-42 0 32,40 0-128,1 0 144,-3 0 48,-1 0-64,-37 0 0,40 0 56,-1 0-64,1 0-32,-1 0 88,-39 0-48,36 0-24,1 0 40,-4 2-40,1 0 32,-34-2-8,29 2 80,0-2-80,0 0 8,-2 0-40,-27 0 32,29 0-24,0 0 40,0-6-32,-2 2 40,-27 4-24,27 0-64,0 0 16,3 0 24,-3 0 16,-27 0 8,29 0 0,0 0 24,0 0 0,2 0-72,-31 0 48,31 0 48,-1 0-88,1 0 32,-2 0 40,-29 0-32,31 0-24,-2 0 16,2 2 0,-1 2 8,-30-4 0,31 2 8,0 0-16,-2 0 64,2 0-96,-31-2 40,31 2 24,1 0-32,1-2-16,0 0 32,-33 0-8,36 0-8,-1 0 40,0 0 0,-1 0 40,-34 0-72,35-4 24,-2 4-48,-2-4 24,-1 0-104,-30 4 104,27 0 32,0 0 24,0-4-40,-2 4 72,-25 0-88,25-4 0,-2-1-24,-1 1 16,3 4-8,-25 0 16,23 0-8,4 0 32,0 0 8,0 0-32,-27 0 0,27 0 64,0 0-72,3 0-40,-1 2 32,-29-2 16,31 2-56,0-2 32,0 0-24,3 0-16,-34 0 64,31 0-56,4 0 24,1 0 40,-1 2 40,-35-2-48,37 3 8,-1-1 16,-1-2-16,0 0 24,-35 0-32,34 0 16,1 0 16,-2 0-32,-1 2 0,-32-2 0,31 0 24,-2 0-24,0 2 32,-2-2-40,-27 0 8,29 2 16,-2 0-24,0-2 32,0 2 8,-27-2-32,27 2-8,0 0 8,0 0-40,1 0 24,-28-2 16,27 0 16,-2 2-16,-1 1 48,-1-1-48,-23-2 0,23 2-104,0 0 120,0 0-48,0 0 40,-23-2-8,23 2 80,0 0-72,2-2 8,2 2 0,-27-2-16,27 2-16,0-2 16,-2 2 8,0-2-32,-25 0 24,25 0 56,-2 0-40,1 0-8,-1 0 24,-23 0-32,23 2 0,-2-2 24,0 0-16,-2 0-24,-19 0 16,18 0-48,1 0-16,-2-4 40,1 4 32,-18 0-8,19 0 24,0 0-16,-3 0-16,3 0-16,-19 0 24,19 0-8,0 0 16,-3 0 8,3 0 16,-19 0-32,17 0-16,-1 0 0,1 0 24,2 0-64,-19 0 56,16 0 32,1 2-8,0-2 8,-1 0 0,-16 0-32,6 0 16,15 0-16,-14 0-48,11 0 48,-18 0 0,4 0 0,13 0 32,-13 0-40,15 0 8,-19 0 0,4 0 8,15 0 16,-15 0 24,15 0-24,-19 0-24,4 0 0,12 0-40,-9 0 80,-1 0-8,-6 0-32,19 0 32,-15 0-32,2 0-80,11-4 80,-17 4 0,4 0-24,2 0 48,11 0 8,-13-4-40,-4 4 8,6 0 48,0 0-40,11-4 16,-13 4 16,-4 0-40,6 0-16,1-4 24,-1 0-8,11-1 0,-17 5 0,4 0-8,2-4-16,11 4 56,-13 0-32,-4 0 0,19 0 32,-15 0-16,12-4-16,-9 0 0,-7 4 0,16-4 8,-12 0-8,3-1-48,11 5 88,-18 0-40,4-4-72,3 0 168,-1 0-64,13 0 24,-19 4-56,4-4 168,2-1-120,15-1 8,-17 0-8,-4 6-48,19-4-48,-13-2 48,11-1 56,-11 3-8,-6 4-48,19-6 24,-15 0-48,14-1 16,-11 3-32,-7 4 40,21-4 80,-15 0-56,15 0 8,-15-2-32,-6 6 0,23-5-56,-17 1 56,17-2 0,-17 0 56,-6 6-56,17-4 16,-13-1 40,2 1 16,0-2-88,-6 6 16,17-6-24,-17 0 24,4 1-56,-4 1-24,0 4 80,4-6-80,-4 0-128,0 2-96,0 4-152,0 0 456,0-5-784,0 5-401,0 0-679,-6 5-712,6-5 2576,-27 8-2353,-6 11 585,-15-13-2329,48-6 4097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5:07.91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33 522 4496,'0'0'0,"5"-18"48,1 11 24,17-18-40,-17 19 25,-6 6-57,17-16 104,-13 9 8,2-9 104,15 12 64,-21 4-280,6-19 344,13 15 64,-13-3 48,15-11-40,-21 18-416,16-4 376,1-3-40,-11-9-160,19 16 0,-25 0-176,17-7 72,0 3-88,1 0 16,1 4-32,-19 0 32,21-4-8,0 4 24,2 0 16,4 0-32,-27 0 0,29-4 16,0 4 8,4-4 32,5-1 80,-38 5-136,41-4 160,5 4 120,4 0 16,4 0 65,-54 0-361,56-4 328,4 4 0,3 0 0,1-6-48,-64 6-280,69-4 280,0-3-56,3 3-48,-1 4-88,-71 0-88,71-4 112,0 4-56,-1 0-40,3-4 72,-73 4-88,73 0 40,-2-4-24,-7 4 24,1-4-48,-65 4 8,64 0 0,-1-4 0,3-1 8,1 1 32,-67 4-40,64-4 8,3 0 40,-1 0-32,1 0 24,-67 4-40,69-5 64,-5-1-16,5 2 24,-5 0 0,-64 4-72,65-4 40,1 0 32,3-1-24,-3 1-32,-66 4-16,69 0 160,-4-4-80,-5-2 32,0 2-96,-60 4-16,58 0-56,1-7 56,-1 3-32,0 0 112,-58 4-80,56-4 80,1 0 24,-3 0 32,2-1-16,-56 5-120,56-4 176,2 0-8,0 0-48,3 4 24,-61 0-144,60-6 64,3 6-8,-1 0 57,2 0 15,-64 0-128,63 2 96,3 0 8,1 2-40,0 2-48,-67-6-16,64 7 96,-2 1-64,1 11 8,-5-13-16,-58-6-24,56 19 0,5-13 16,-5 15-88,0-15 72,-56-6 0,56 19-24,-2-13 48,0 0 32,2 0-56,-56-6 0,57 6 40,-1 1-40,2-1 8,-2-2 56,-56-4-64,58 4 16,-1 0 0,1 1 8,4 1-16,-62-6-8,63 6-32,3 0 32,-1 11 0,-3-11-72,-62-6 72,63 9 64,-1 7-72,0-10 24,-1 3-32,-61-9 16,60 16 0,0-9-32,-3 1-88,1 0 120,-58-8 0,56 9-72,-4-3 40,2 2 72,-4-2-8,-50-6-32,50 9 8,0-3 40,0-2 16,-2 0-16,-48-4-48,49 2 56,-1 0-24,4 1 16,2-1 0,-54-2-48,57 0 32,-1 0 0,0 0-32,-2 0-8,-54 0 8,54 0 24,2 2-16,-4 0 16,4-2-40,-56 0 16,57 0-8,-1 0 8,2 0-24,-4 0 48,-54 0-24,54 0 8,-2 2 40,0 0 8,0 0 0,-52-2-56,50 2 48,0-2 8,0 2-32,-4 0 40,-46-2-64,43 6 104,1-3-48,-4-1 32,1 0-24,-41-2-64,40 0 32,3 0-8,3 0 40,0 0-48,-46 0-16,46 0 32,-3 0 0,3 0 0,0 2-40,-46-2 8,48 2-72,0 0 88,2-2-64,2 2 80,-52-2-32,54 2 40,0 0-56,0 0 8,-2 2-8,-52-4 16,52 3 48,0-1-40,0 0 40,-2-2-72,-50 0 24,48 2 24,-3 0-16,1-2-8,-2 2 0,-44-2 0,44 0-8,-5 2 16,-1-2 8,1 0 8,-39 0-24,40 0 16,1 0-24,3 0 32,2 0-24,-46 0 0,48 0 8,-3 2 8,1-2-64,0 0 56,-46 0-8,48 0-32,-1 0 24,3 0 16,0 2-8,-50-2 0,50 0-32,2 0 32,-2 0 0,0 0 32,-50 0-32,50 0 32,0 0-40,-4 0 8,2 0-88,-48 0 88,45 0-24,-1 0 16,-2 0-8,-5 0 16,-37 0 0,40 0-40,-3 0 24,-4-4-64,1 4 64,-34 0 16,29 0 8,0 0-32,0 0 56,0 0-32,-29 0 0,33 0-16,-1 0 24,3 2-8,5-2 0,-40 0 0,39 0 24,3 2-24,-1 0 32,3 0-32,-44-2 0,46 2 0,6 3 0,2-1-8,2 2-8,-56-6 16,60 6 48,3 3-48,-3-1-56,2 8 64,-62-16-8,63 7-32,-1-1 64,-1 11 24,-1-13 0,-60-4-56,58 6 56,-2 2 16,0-1 24,-4 9 8,-52-16-104,50 2 168,0 0 40,0 0 8,0 1 48,-50-3-264,48 2 224,2 0 16,-2 0 0,0 0-80,-48-2-160,47 2 216,1 0-96,2-2 0,-2 0 0,-48 0-120,52 0 24,-2 0 16,0 2-40,2 0 24,-52-2-24,50 0 24,-2 0 1,0 2 31,-3-2-40,-45 0-16,46 2 56,-2 0-32,-3-2-56,-1 2 64,-40-2-32,37 0 16,1 3-8,-3-1 80,-4-2-96,-31 0 8,32 2 0,-3-2 24,-2 2-24,2-2 0,-29 0 0,25 2-40,4-2 40,-2 0-64,4 0 80,-31 0-16,31 0 88,1 2-80,1-2 88,-2 0-80,-31 0-16,31 0-48,1 0 120,1 0-64,0 0-40,-33 0 32,31 0 48,1 0-48,1 0 0,2-4 88,-2 4-152,-33 0 64,36-4 0,-1 4 24,-2 0-32,-33 0 8,36 0 32,-1 0-56,-2 0 24,1 0-48,-5 0 144,-29 0-96,29 0 24,-2 0-48,2 2 40,0-2-80,-29 0 64,27 0-8,2 0 40,-1 0-64,-1 0 32,-27 0 0,29 2 32,-2-2-16,4 2 40,-31-2-56,29 0 24,-2 0-24,2 0-8,-4 0 72,0 0-80,-25 0 16,25 0-64,0 0 40,2 0-8,-2 0 16,-25 0 16,25 0 0,-2 0 64,2 0-128,0-4 128,-25 4-64,25 0 32,2-4-40,-2-1-40,-2 5 0,-23 0 48,23-4-16,-1 4-8,-1-4 136,2 0-112,-23 4 0,21 0 8,0-4 8,0 0-40,-3-1 24,-18 5 0,17-4 8,2 0 16,-1 0-32,-1 0 128,-17 4-120,19-4-8,-3 4-8,1-5 16,2 1-144,-19 4 144,16 0-40,3-4 16,0 4 24,0-4 40,-19 4-40,18 0 48,3-4-72,2 4 48,0-4-48,-23 4 24,23-4-40,0 4-48,2-5 40,-5 5 88,-20 0-40,23-4-48,0 4 128,2-4-88,-2 0-88,-23 4 96,23-4 8,2 4 16,-4-4-32,2 4 56,-23 0-48,24-7 0,-3 3-40,4 0 40,-2 0-32,-23 4 32,23 0-48,4-4 0,-4 4 48,2-4-16,-25 4 16,23 0-8,0 0-24,0-5 8,4 5-32,-27 0 56,27-4-16,2 4-80,2 0-33,0-4 41,-31 4 88,36-4-216,3 4 88,3-4-16,-1 4 16,-41 0 128,42 0-112,-5-4 8,1 4-40,-3-5 16,-35 5 128,31-4 48,1 4-96,-3-6 64,0 2 8,-29 4-24,27 0-200,-2-4 144,0 4 16,-2-4 0,-23 4 40,23 0 80,-1 0-120,-1 0 32,2 0-16,-23 0 24,21 0-32,0 2 56,-1 0-72,-1 0 48,-19-2 0,21 4-32,-2-2-8,-1 2-8,1 0 8,-19-4 40,19 2-72,-2 3 64,1-5 32,1 2-48,-19-2 24,19 2 88,-1-2-112,-1 2 72,0-2-24,-17 0-24,16 0-24,1 0 56,0 2-16,-1-2-16,-16 0 0,7 0 48,17 0-16,-17 0-8,14 0 32,-21 0-56,6 0 24,12 0-24,-13-4 0,13 4-24,-18 0 24,7 0-24,11 0 48,-11 0 8,9-4 8,-16 4-40,6-5 24,13 1-16,-13 0 0,13 0-8,-19 4 0,6 0 40,15-4-64,-15 0 32,19 4-64,-25 0 56,17-7-8,0 3 40,-1 0-56,3 0 176,-19 4-152,19-4-24,2-3-32,1 3 64,-1 0-112,-21 4 104,25-4 24,0 4-8,0 0-32,0 0 40,-25 0-24,25 0-24,0-4 40,0 4 24,-4 0-40,-21 0 0,23-4 24,-5 0-56,-1 4 0,-11 0 48,-6 0-16,21-5 16,-15 5 8,11-4 0,-13-2-40,-4 6 16,6-4 0,1 0 40,11-3-80,-14 3 64,-4 4-24,17-4-24,-13-2 0,3 2 0,-1 0 8,-6 4 16,16 0 0,-11-5 16,11 1 8,-12 4 16,-4 0-40,17 0 32,-13 0-8,2 0-48,11 0-8,-17 0 32,4 0-48,2 0-8,1 2 8,-1-2 16,-6 0 32,4 0-24,0 0 8,0 0 56,3 0-56,-3 0-16,2 0 32,0-4 0,1 0 0,-7 4 0,6-4 80,0 0-96,0-1 16,11 5 0,-17 0 0,0-4-104,4 4 120,2-4-16,-2 0-16,-4 4 16,5-4 88,-1 0-104,-4-1-40,0 5 32,0 0 24,0 0-56,0-4 0,0 4 16,-2-4-64,2 4 104,-7-4-64,-11 0-32,9 0 0,-11 4-32,20 0 128,-21 0-136,0-4 0,-4-3-16,-2 1 72,27 6 80,-31-19-104,-2 19 8,-3-6 8,1 2 40,35 4 48,-33-6-64,-3 2 16,3-1 16,-2 5-32,35 0 64,-34-4 16,-1 4-32,-1-4-16,1 4-80,35 0 112,-37 0-64,-1 0 8,1 0-8,-1-4 88,38 4-24,-41 0-56,-1 0 16,-6 0-16,-2 0-16,50 0 72,-54 0-48,-4 0-32,0 0 32,-5 0 48,63 0 0,-62 0-8,0 4 16,-3 0-8,1 2-8,64-6 8,-67 3-24,-2-1-8,-3 4 56,-3-6-48,75 0 24,-79 2 24,-5 0 0,-3-2-16,-2 0-16,89 0 8,-90 0 16,1 0-24,-5-6-16,-4 0 80,98 6-56,-102-7 32,0-9 64,-2 11-40,2-1 8,102 6-64,-97-16 96,-1 11-24,-2-1 48,2-10-16,98 16-104,-97-5 96,3-15-8,2 13 24,1-13 16,91 20-128,-90-7 136,-1-13 8,1 15 40,-1-15-56,91 20-128,-90-5 160,-1-11-32,1 12-16,3-3-16,87 7-96,-85-16 80,-3 12-56,3-3-16,2-9 24,83 16-32,-81-5-40,4-1 104,2 0-64,4-11 0,71 17 0,-75 0 40,3-6-56,1 2 8,-4-2 32,75 6-24,-77-4-40,0-1 8,0 1 56,2 4-48,75 0 24,-69 0-72,7 2 96,4 2 8,0 1-48,58-5 16,-57 4 64,1 2-72,-2 2-32,8 9 24,50-17 16,-48 6-24,7 0 24,3 1-16,1-1 40,37-6-24,-34 6-32,3 0 8,2 1 32,0-1-8,29-6 0,-23 6 48,-2 0-24,4-4-56,3 1 16,18-3 16,-19 4-24,2-2 8,1 2 16,-1 0-16,17-4 16,-8 4 0,-15-2 24,6 0 0,0 3-40,17-5 16,-16 2 0,8 2 16,-15 2-32,6-4 8,17-2 8,-19 6 32,1-1-16,-3-1-16,-2 2 112,23-6-112,-23 2-24,-2 0 16,0 2-8,0 0-144,25-4 160,-29 7-8,0-3-24,-4 2 32,-5 0 56,3 1-32,35-7-24,-38 6-16,1 0 8,-1-2-16,-3 2 32,41-6-8,-40 3-8,-3 1 8,-5 2 24,0 0-72,0-2 56,-2 1-8,2-1-56,0-2 48,1 0-8,1 0 8,0-2 56,2 0-48,44 0 0,-41 2-24,-3-2-8,2 2 40,1 0-8,41-2 0,-40 0 24,3 2 0,2-2-80,-1 2 64,36-2-8,-35 0-72,2 0 96,-1 0-24,3 0 24,31 0-24,-29 2 48,0-2-48,2 2 24,-2-2-80,29 0 56,-27 0 0,2 0-48,-5 0 24,6 0 48,24 0-24,-30 0 24,-1 0 8,-2 0-24,0 0-40,33 0 32,-36 0-32,1 0 64,-3 0-32,-1 0 96,39 0-96,-40 0-16,-3 0-112,-1 0 72,0 0-8,44 0 64,-43 0 0,-3 0 80,-2 3-72,2-1 16,46-2-24,-50 2-48,0 0 40,-2 0 16,-2 0-32,54-2 24,-56 2 0,0 0-8,2 0-16,0 2-24,54-4 48,-54 2 16,2 5-16,2-3-32,0 0 64,50-4-32,-50 2-24,2 0-24,0 2 48,0 3-32,48-7 32,-50 6-8,1 0 32,1 0-40,2-2 16,46-4 0,-44 7-8,3-1-8,-1-4-8,0 4 40,42-6-16,-41 2-16,-1 5-16,3-1 8,-3 0-16,42-6 40,-39 6 24,-1-4-16,-2 0 48,3 1-56,39-3 0,-40 2 0,3 0 24,2 0-96,-3 0 96,38-2-24,-37 0-24,-3 2-8,3-2 24,-3 2-24,40-2 32,-39 2-40,-1 0 56,1 2 40,-1-2-16,40-2-40,-39 5 136,-1-3-112,-2 0 32,1 0-64,41-2 8,-44 2-32,-4-2 32,-4 0-72,-2 0 48,54 0 24,-54 2 0,-2 0-24,2 0 72,-2 2-24,56-4-24,-59 2-24,1 0 72,0 3-64,-4-3 40,62-2-24,-63 2-8,-1 0 40,1 0 16,-1 2 8,64-4-56,-63 2 80,3 0-80,0-2 32,4 2-64,56-2 32,-57 2-48,1 1 64,2-1-16,-2 2 8,56-4-8,-56 4 32,-2-2 16,-1 2-72,1-2-64,58-2 88,-54 4-24,4 1 24,-2 1-16,0-4 120,52-2-104,-50 6-8,-2 0-24,0-1-8,0 1 16,52-6 24,-54 4 0,-4 0 0,0 2 64,-5 1-64,63-7 0,-60 6 8,-1 0 24,-1-2 16,2 0-48,60-4 0,-61 7 48,-1-3-96,0 0 40,-5 2-8,67-6 16,-67 4 0,1 3 0,-3-1-32,5 0 40,64-6-8,-65 2-40,1 4-24,-1-1 56,-1-3-24,66-2 32,-67 6-48,1 0 48,-3 0-104,0 1 72,69-7 32,-68 8-48,-1 0 8,0 9 24,3-13-168,66-4 184,-67 6-40,-1 0 0,-3 11 16,-8-13 112,79-4-88,-83 17-40,-1-11-8,3 11 0,4-11-24,77-6 72,-73 17-32,5-11-40,-1 2-56,3 9 104,66-17 24,-65 2-24,3 4-8,-1 0 64,3 1-112,60-7 80,-60 4-136,1 2 64,1 0-8,2-1 24,56-5 56,-54 6 0,2-4-112,2 0 80,-2 0-8,52-2 40,-52 2-80,2 0 80,0 0-32,4-2-16,46 0 48,-45 0-16,1 0 8,2 0 8,1 0-8,41 0 8,-42 0-32,0 0 8,1 0-16,-1 0 56,42 0-16,-41-4-8,-1 4-16,2 0 24,-1 0-32,41 0 32,-42 0-48,1 0 16,1 0 8,1 0-16,39 0 40,-38 0 16,1 0-48,-1 0 56,3 0-16,35 0-8,-33 0-40,-1 0 16,3 0-40,0 0 24,31 0 40,-29 0-8,2 0-8,0 0-48,0 0-40,27 0 104,-27 2-105,0 0-31,0 0-8,2 0 32,25-2 112,-27 0-136,2 2 48,0-2 16,2 3 104,23-3-32,-23 2-48,2-2 8,2 2 32,3-2-112,16 0 120,-17 0-64,9 0 8,-13 0-40,15 2-8,6-2 104,-17 0-72,11 0-40,0 0 32,-1 0-8,7 0 88,-6 0-120,2 0 32,0-4-32,2 4 8,2 0 112,-2-5-104,0 1-24,-1 0 16,1 0 48,2 4 64,-2-4-48,0 0 16,2 0-8,0-1 8,0 5 32,0-4-80,0 0 0,4 0-8,1 0-96,-5 4 184,6 0-256,0-4-112,13 4-104,-13-5-56,-6 5 528,25-4-529,-6 0 49,4 0 72,1 0 160,-24 4 248,28-6-184,5-1 112,2-9-8,1 11 56,-36 5 24,33-6-16,0 0-8,0-11 56,1 13-56,-34 4 24,31-16 8,-2 11 16,0-11 32,0 12-8,-29 4-48,27-7 40,0-9-24,0 12 16,-4-3-24,-23 7-8,23-6 16,-4-11 8,2 17-16,-3-4 32,-18 4-40,21-4-24,4 4 96,2-4-16,4 4 40,-31 0-96,36 0 144,7 0-56,7 0 16,9 0 0,-59 0-104,66 0 120,7 2-48,4 2 24,6-2-56,-83-2-40,85 4 56,9-2 8,2 1 0,2-1 56,-98-2-120,101 2 152,1-2 8,5 0 89,1 0-41,-108 0-208,110 0 216,0 2 48,-2 0-48,3-2 56,-111 0-272,104 0 280,2 0-32,-4-6 16,-2-1 40,-100 7-304,95-16 296,-1 12 32,-5-3 48,1-11-80,1 18 96,-91 0-392,88-7 336,1-11-23,1 14 63,-3-3-104,-87 7-272,89-16 280,1 11-80,-3-1-24,3-10-40,-90 16-136,87 0 128,-2-5 0,-4-1-72,-4 2 24,-77 4-80,77-4 80,-6 0-16,0 0 24,-5 4-32,-66 0-56,61-5 48,-3 5-72,-2 0 24,-2 0 48,-54 0-48,54 0 40,0-4 88,-2 4-16,2 0-8,-54 0-104,52 0 96,3 0 16,3 0-32,2 0 8,-60 0-88,65 0 72,3 0 0,3 0-8,0 0-40,-71 0-24,70 0 24,1 0-24,2 0-8,2 0-8,-75 0 16,77 0 64,0 0-80,2 0-32,-2-4 48,-77 4 0,79 0-8,-2 0 40,0 0 48,-2 0-32,-75 0-48,75-4-8,-3 4 8,1 0 32,0 0-8,-73 0-24,71 0 56,-3 0-16,-3 0-16,-3-4 88,-62 4-112,63 0 40,-1-4 16,3 4-8,1 0-32,-66 0-16,65-5 48,1 5-8,-1 0 32,-1-4-72,-64 4 0,69 0 48,2 0-32,-1 0-8,3 0-56,-73 0 48,75 0 16,2 0-16,2 2 8,2 3 64,-81-5-72,83 2 0,-1 2 0,-1 0 0,2 2 16,-83-6-16,83 6 48,2 1 72,-1-1-88,1-4 64,-85-2-96,81 4 64,-2 0-32,-2-2 56,-4 0 9,-73-2-97,71 3 104,-3-1 8,1-2 56,-1 0-40,-68 0-128,69 0 208,0 0-48,-5 0-24,-5 0-8,-59 0-128,58-5 32,0 1 8,-2 4 8,5-4 0,-61 4-48,58 0 80,2 0 8,5 0-56,-1 0 32,-64 0-64,69 0 88,1 2-32,5 0 56,2 2-96,-77-4-16,77 7 8,0-3-8,4-2-104,0 2 144,-81-4-40,84 2-48,-3 0 48,-2 4 8,-2-3-32,-77-3 24,75 2 24,-2-2-8,-3 0 32,-1 0-16,-69 0-32,64 0 8,-3 0 80,-3-5-24,-2 5 16,-56 0-80,52-4 104,0 0-56,-2 0 40,-2 0 0,-48 4-88,48-4 40,0 0 40,-1 4-56,1 0 16,-48 0-40,54 0 40,3 0-32,-1 0 48,2 0-96,-58 0 40,56 0 0,-2 0-48,0 0 72,-4 0 16,-50 0-40,52 2 24,-4 0 16,0 0-40,-2 0 0,-46-2 0,43 2 0,-3-2 72,-5 0-80,-1 0 56,-34 0-48,29 0 16,2 0 32,-4-4 24,0 0-24,-27 4-48,27 0 80,0-5-104,0 1 96,2 4 24,-29 0-96,29-4 88,3 0 56,3 4-128,-2-4-64,-33 4 48,36 0-16,3 0-104,-1 0 160,5 0-64,-43 0 24,44 0 8,6 0 32,2 0-48,4 2 16,-56-2-8,60 2 0,-1 0 16,-3 0-32,0 0 96,-56-2-80,58 2 0,-4-2 16,5 2-8,-7-2 32,-52 0-40,52 0-24,-5 0-56,-1 0 96,-4 0-80,-42 0 64,39-4 8,-1 0 64,-1 0-48,-4 4-24,-33 0 0,34-4 48,-3 4-48,-2-4-40,4-1 40,-33 5 0,34-4-88,-1 0 64,0 0 24,-2 4 8,-31 0-8,32-4 0,-1 0 40,2 4 16,0 0-16,-33 0-40,36-5 88,-1 5-96,3-6-48,-3 2 96,-35 4-40,35-6-64,-4 2 88,-1 4 16,-1-7-104,-29 7 64,27-4 40,-2 4-80,0-4 24,-2 4 32,-23 0-16,22-4 24,3 0 0,0 4-72,0 0 56,-25 0-8,29 0-128,-1 0 128,1 0 56,2 2-48,-31-2-8,31 0 64,4 2-72,1 0-24,-1 2 32,-35-4 0,36 4-8,-1 0-8,-2 1-8,3-1 0,-36-4 24,31 2-16,0 0-8,-2 2 48,-2-4-24,-27 0 0,23 0 56,-2 0-56,0 0 24,-5 0-64,-16 0 40,6 0 16,17 0-16,-16-4-80,11 4 128,-18 0-48,4 0-24,3 0 8,-1 0 16,0 0-40,-6 0 40,17 0-48,-13 0 56,2 0 24,13 2-136,-19-2 104,6 2 0,15-2-40,-15 2 0,19 0 0,-25-2 40,19 2-40,0 3-16,1-3 56,-1 0 104,-19-2-104,23 2 32,0 0-24,0 0-32,2-2-24,-25 0 48,23 2-80,0-2 16,-1 0-72,-3 0 24,-19 0 112,17 0-376,-11 0-288,13 0-320,-15 0-545,-4 0 1529,6 0-2448,-2 0-1273,-4 0 456,-6-6-3024,6 6 6289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7:22.110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40 127 5929,'0'0'0,"-8"3"48,-9 5 8,11 8-16,0-9 0,3-3-16,3 2 16,0-2-16,0-4-24,5 7 24,1-1 16,13 10 8,-3-11 8,-16-5-56,17 16 96,6-10 24,2 11 16,4-11 24,-29-6-160,33 19 208,9-13 48,6 3 72,8 9 56,-56-18-384,64 2 392,11 3-32,6 1 8,11-4-15,-92-2-353,100 2 328,8 2-8,6-2-48,11 0-24,-125-2-248,127 2 208,6 0 8,2 1-40,3-3-32,-138 0-144,139 2 160,7 0-48,3 0 40,1 0 24,-150-2-176,158 0 128,2 2 16,-1-2-56,1 0-40,-160 0-48,158 0 56,-2 0-48,2 0 0,-2 2 40,-156-2-48,156 0 40,2 0 0,0 0 24,2-4-64,1 4 0,-161 0 0,162 0-32,2 0-8,5 0 8,-169 0 32,168 0-80,9 0-72,0 2-272,4 4-304,4-2-336,-185-4 1064,185 4-1193,6 1 73,1-1 224,3-2 344,-195-2 552,194 2-336,-3-2 176,-6 0 64,-4 0 24,-181 0 72,179 0-24,-4 0-8,0-4 40,-5-2-24,-170 6 16,167-7-16,-3 1-8,-6 2-8,-2 0 24,-156 4 8,158 0 0,-8-4 8,-2-3 16,-3 3-16,-145 4-8,138-4 0,-5-2-24,-4 2 16,-11-3-8,-118 7 16,113-6 8,-7 0 32,-6 2 8,-11-2 48,-89 6-96,83-5 80,-8 1 8,-12 0 24,-7 0 0,-56 4-112,48-4 104,-9 0 40,-1-1-8,-9 1 8,-29 4-144,27-4 216,-6 0-8,-5 4 16,-10-4 8,-6 4-232,7 0 176,-1 0 0,-2-4-16,-4 4-16,0 0-144,-2-5 104,-4-1-48,-17 2-16,2 0-48,21 4 8,-27-4 24,-6 0-40,-5-3 0,-5-9 24,43 16-8,-48-4-56,-8-3 32,-7-9-16,-3 11-24,66 5 64,-75-6-32,-4 0-24,-5-11 40,-7 13 48,91 4-32,-98-16 40,-4 11 48,-4-1 0,-8 0 48,114 6-136,-117-17 200,-6 13 24,1-15 8,-5 15-7,127 4-225,-129-16 144,-4 11-8,-5 1-16,-3-2-24,141 6-96,-141-4 104,-9 0 0,0 0-48,-6 4-8,156 0-48,-158 0 88,-4 0-24,-3 2 16,-3 2 8,168-4-88,-169 4 16,-6 0 48,-3 2 56,-3 1 0,181-7-120,-186 6 192,-1 2 168,-2-2 48,2 1 80,187-7-488,-190 6 464,1-2-120,0 2-112,0-2-88,189-4-144,-192 7 128,9 9-24,6-9-48,5 13-16,172-20-40,-167 7-8,7 13-24,2-13 0,8 9-64,150-16 96,-148 9 0,3 13-104,5-3 24,1 2-72,139-21 152,-131 19-256,-2-3-16,6 3-40,6 0 16,121-19 296,-118 16-304,10 5 48,4-12 8,4 11 72,100-20 176,-92 17-152,5-9 40,6 11 16,4-11-32,77-8 128,-73 19-112,4-13 8,3 3 16,5-3 8,61-6 80,-58 8-72,2-2-16,2-3 0,4-1-72,50-2 160,-46 0-256,5 0-153,3 0-175,5 0-184,33 0 768,-29-5-776,2 1 128,4 0 176,2-2 192,21 6 280,-17-4-3873,17 4 3873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7:27.286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59 233 4737,'0'0'0,"-2"0"104,-5-4-32,3 0-16,-2 0 8,6 4-64,-4 0 80,0-4 56,-3 4 56,1-5 48,6 5-240,-4 0 312,0-4 0,2 4-8,0 0-56,2 0-248,-2-4 216,0 4-72,-1-4-16,3 0-32,0 4-96,0 0 72,0 0-16,7-4 0,-1 4 32,-6 0-88,21-5 88,-15 1 40,17 0 8,-7 0 16,-16 4-152,19-4 144,2 4 8,2-4 64,2 4 32,-25 0-248,25 0 328,4 0 49,4 0-1,1 0 8,-34 0-384,35 2 400,2 0-8,5 2-16,-3 0 16,-39-4-392,44 6 344,-2 1-48,1-1-48,1-2-48,-44-4-200,48 6 208,-2-4 8,2 0 40,4 0-16,-52-2-240,56 5 265,0-3-41,0-2-24,2 0 32,-58 0-232,61 0 232,-3 0 32,4 0 32,1-4-32,-63 4-264,60-5 264,0 1-16,-1 0-48,-3 0 64,-56 4-264,56 0 200,-4 0 16,0-4 24,-2 4-16,-50 0-224,48 0 208,-5 0 0,-1 0-32,-5 0-8,-37 0-168,36 0 193,-1 2-73,-2 0 40,3 0-72,-36-2-88,35 2 40,1 0 40,-1 0-56,-2 4 56,-33-6-80,36 3 80,-1 1-16,2 0-24,-1-2 8,-36-2-48,37 2 40,-1 0-8,1 0 16,0 0-8,-37-2-40,38 2 64,1 0-80,-1 0 72,1 1-24,-39-3-32,42 0 40,2 0 56,-3 0-40,1 0-32,-42 0-24,39 0 64,1 0-32,-1 0 32,-1 0-24,-38 0-40,39 0 48,1 0-88,-3 2 40,3 0 80,-40-2-80,35 2 64,1 0-16,-3 0-8,0-2-24,-33 0-16,34 2-16,1 0 40,-2 0 0,3 0-24,-36-2 0,37 2 24,3 0-8,-3 3 24,5-1 24,-42-4-64,39 4 48,3-2 8,-1 2-88,-1-2 72,-40-2-40,41 2-8,1 2 8,2 1 32,-3-1-56,-41-4 24,42 2 40,0 0 8,-3-2-48,1 2 40,-40-2-40,41 2 16,-3 0-8,-3 0 32,2-2 16,-37 0-56,36 0 24,-1 2-16,1-2 56,1 0-48,-37 0-16,37 2 48,1-2-8,-1 3-48,1-1 16,-38-2-8,35 2-8,0-2-32,3 0 64,-3 0-40,-35 0 16,36 0 16,-3 0 0,4 2-32,-1-2 16,-36 0 0,35 2 64,0-2-48,-1 2 32,-1-2 8,-33 0-56,35 0-56,1 0 96,-3 0-120,0 2 80,-33-2 0,34 2-24,-1-2-16,0 0 72,3 2-48,-36-2 16,33 0 40,0 0-32,0 0-16,1 0 8,-34 0 0,33 0-40,0 0 56,1 0-8,-1 0 16,-33 0-24,33 0 16,-2 0-40,1 0 32,-1-4-56,-31 4 48,31 0 40,2 0-16,1 0 0,-1 0 32,-33 0-56,35 0 0,-2 0 0,-1 0 40,-3 0-16,-29 0-24,27 0-16,0 0 32,-2 0-8,-2 0-16,-23 0 8,23-4 24,-3 4-24,1 0-24,0 0 32,-21 0-8,21 0 32,-2 0-8,1 0-24,-1 0-56,-19 0 56,21 2-8,-5 0 16,3-2-8,-2 2 32,-17-2-32,16 2-16,3 2 0,0 0 32,0-1 8,-19-3-24,20 2 0,-1 0-8,2 0 8,-2-2-80,-19 0 80,18 0-40,-1 0 24,2 0 8,0 0 48,-19 0-40,18 0 24,1 0-8,0 0-48,1 0 48,-20 0-16,23-4 0,-2-1 16,4 1-32,-2 0 0,-23 4 16,25-4-40,0 0 72,0 0-8,2-3-40,-27 7 16,25-4 16,2 0-16,0 0-16,-2-2 56,-25 6-40,23-7 40,0 1-64,0 0 32,-1 2-8,-22 4 0,23-4-8,-2 0 8,2-1 8,0 5-40,-23 0 32,23-4-16,2 0 32,0 4-48,4-4 72,-29 4-40,29 0 0,0-4-8,0 4 8,2-4-40,-31 4 40,30-5-16,1 5 56,0 0-64,2 0 32,-33 0-8,31-4 40,3 4-40,3-4 40,-1 4-16,-36 0-24,37 0-24,0-4-40,-1 0 80,1 0-16,-37 4 0,40-5 24,-3 1-24,3 0-40,-1-2-16,-39 6 56,38-4 0,-1 0 32,3-1-8,-1 1 16,-39 4-40,42-6 8,-1 0 8,1 2-16,4-3 16,-46 7-16,43-4-64,1 0 72,0 4 32,2 0-40,-46 0 0,45-4-16,3 0 8,-2 0-32,2-1 64,-48 5-24,48-4 56,-7-2-88,1 2 64,-3-2-48,-39 6 16,38-5 40,-1 1-24,-1 0-16,-1 0-16,-35 4 16,37-4-16,-1 0 16,1-1 32,-1 1 0,-36 4-32,35-4 16,5 0-32,-3 0-16,0 0 32,-37 4 0,42-5-80,0 1 64,1-2-24,3 2-8,-46 4 48,46-4 40,2 0-40,0 4 24,-1-5-80,-1 5 56,-46 0 0,46-4-48,-2 4 32,1-4 48,-45 4-32,46-4-32,2 0 48,0 4-16,-2 0-16,1 0 16,-47 0 0,44-4 0,0 4 0,0-5-24,-1 1 40,-43 4-16,42 0-16,-1-4 8,3 4 40,-2 0-56,-42 0 24,41 0-24,-1 0 48,-3 0-32,1 0-8,-38 0 16,35 0 16,0 0-16,-1 0 0,-1 0 24,-33 0-24,35 0 8,-1 0-16,-1 2 16,0 0-16,-33-2 8,31 2-16,1 5 16,1-5-24,0 2-16,-33-4 40,31 4 16,1-2-16,-3 2-16,0-2 56,-29-2-40,29 2-16,0 1 32,0-1 0,0 0-16,-29-2 0,29 2-16,1 0 0,-1 2-32,4 0 48,-33-4 0,31 4 24,3 0-72,-5-1 72,2 1-40,-31-4 16,29 2-24,2 0 88,-2-2-64,-2 0 16,-27 0-16,29 0 8,-1 0-32,3 0 8,0 0 16,-31 0 0,29 0 0,2 0 56,-2 0-56,0 0 16,-29 0-16,32 0-40,-1 0 24,0 0-24,0-4-72,-31 4 112,31-4-24,1 4-32,-1 0 32,2 0 88,-33 0-64,36 0 16,1 0-32,0 0 56,1 0-32,-38 0-8,37 0 16,3 2-32,-3 0-8,1-2 40,-38 0-16,37 2-24,-1 0 32,1-2 8,0 2-56,-37-2 40,36 2 16,-1-2 8,3 0-24,-1 2 64,-37-2-64,38 2-16,-1-2 16,-2 2-40,1 0-24,-36-2 64,33 2-32,0 1 16,1-1 16,1 0-16,-35-2 16,33 2 32,3 2-64,-1-2 0,-2 0-24,-33-2 56,36 2-8,-1 2-32,0 1 0,1 1 16,-36-6 24,33 6-56,-4-4 32,0 2-16,-4 0 40,-25-4 0,25 2-32,-4 3 16,0-1 16,-5 0-64,-16-4 64,7 6-104,11-4-96,-14 0 72,-4 0-40,0-2 168,0 3-128,0 1-32,-6-2-104,-10 0 24,16-2 240,-19 2-288,-8 0 39,-6 2-7,-9 0 8,42-4 248,-50 2-296,-6 0-24,-11 1-32,-6-3 16,73 0 336,-76 0-296,-6 0 56,-5 0 88,-5 0-16,92 0 168,-95 0-56,-3 0-56,-2 0 56,2-5 32,98 5 24,-99-4-40,-3 4 56,-4-4-16,-3 0-16,109 4 16,-114 0-24,0-4-24,-3 4 32,-6 0-40,123 0 56,-120 0-40,-3 0-24,0 0-24,2 0 72,121 0 16,-120 2-80,-3 2 32,0-2 32,1 4-16,122-6 32,-121 4 0,2 1 0,-3 1 32,1 0 8,121-6-40,-121 6 32,5 1 24,1-1-32,5 0-24,110-6 0,-108 6 0,4 3 0,4-3-8,2 0 8,98-6 0,-95 6 0,3 1-16,3 1 8,3 0-48,86-8 56,-85 9-56,2-3-8,4 0-24,6-2 24,73-4 64,-69 4-80,3-2 32,1 1-8,5-1 0,60-2 56,-58 2-32,4 0 0,4 0-8,4 0 32,46-2 8,-44 4 8,5-2-32,1 0 16,7 0-64,31-2 72,-27 0-128,4 0 32,4 0-16,3 2 32,16-2 80,-8 7-96,-11-5-1,15 0 33,-3 0-16,7-2 80,-4 0-48,2 2 16,2 0-24,0-2 8,0 0 48,6 2-96,15-2 24,-4 0-16,4 0 48,-21 0 40,23 0-56,4 2 16,6 0 32,6-2-48,-39 0 56,42 0 72,6 0-48,4 2-16,2-2 24,-54 0-32,58 2 0,3 1 48,3-3 24,3 2-8,-67-2-64,64 0 48,5 0 8,-3 0-24,5 0 8,-71 0-40,69 0 72,-1 0-32,1 0 0,-9 0 24,-60 0-64,61 0 56,-3 0 8,-2 0 17,0 0 31,-56 0-112,56 0 128,1 2-16,-3 0 32,0 0-48,-54-2-96,54 6 152,2-2 8,0 0-16,2-2 48,-58-2-192,57 5 136,-3-3-40,0 0-16,-2 2 0,-52-4-80,52 2 64,0 2 56,-2-2-40,2 2-48,-52-4-32,50 3 48,0-1-16,-5 2 16,1 0 24,-46-4-72,42 2 56,1 0 0,-3 0 48,-1 2-24,-39-4-80,38 4 112,1-1-48,-1 1 24,-3-2 40,-35-2-128,38 2 80,-5 0 32,2 0-32,1 0-32,-36-2-48,33 2 80,0 0-8,0 0-24,1 0 0,-34-2-48,35 3 32,0-1 40,1-2-48,-3 0 8,-33 0-32,33 0 16,1 0-16,-1 0 56,-2 0-24,-31 0-32,33 0 64,-1 0-64,1 0 8,0-5 8,-33 5-16,36 0-16,-3 0 64,4 0 0,1 0-16,-38 0-32,39 0 48,-1 0-8,1-4-8,-3 4 8,-36 0-40,35 0 48,0 0 0,-1 0 24,1 0 56,-35 0-128,37-4 48,1 4 40,4 0-40,-3 0-24,-39 0-24,42 0 121,-3 0-89,1 0 8,-3 0-16,-37 0-24,38 0-88,-3 0 80,-2 0-17,-2 0 25,-31 0 0,32 0 81,1 0-65,0 0 32,-2 0-40,-31 0-8,34 0 16,-1 0 72,-2 0-40,0 0-24,-31 0-24,34 0 0,-5 0 24,2 0-16,-4 0 40,-27 0-48,27-4 16,0 4-16,0 0 32,0 0-32,-27 0 0,27-4 16,-2 4-16,0 0 0,0-4-16,-25 4 16,27 0 40,0 0-16,-2-5-24,4 5 40,-29 0-40,23 0 0,0-4 32,2 4 16,-2 0-56,-23 0 8,25-4 40,0 4-16,-2 0-40,0 0 40,-23 0-24,22 0 0,-1 0-24,0 0 0,2 0 24,0 0 0,-23 0 0,25 0 0,-4 0 16,2 0-32,-3 0 32,-20 0-16,23 0 24,-2 0-16,2-4 16,0 4-8,-23 0-16,21 0 0,-1-4-16,3 4 40,-2 0 0,-21 0-24,21 0 16,2-4 48,-2 4-56,-1 0 8,-20 0-16,23 0 32,0-4-16,0 4-32,2-5 8,-25 5 8,25 0-16,2-4-8,-2 0 40,0 0 8,-25 4-24,27 0-16,-2 0 16,2 0 40,0 0-40,-27 0 0,25-4 40,2 4-32,-4-4-16,2 4 16,-25 0-8,25-5-8,0 5 16,0-4 8,2 0-32,-27 4 16,25-4-8,2 4 8,0-4 0,2 4-32,-29 0 32,29 0 0,-2-4-8,0 4-56,-2 0 64,-25 0 0,27-5 40,0 5-64,2 0 96,-2 0-72,-27 0 0,27 0-48,0 0 96,1-4-72,-1 4 0,-27 0 24,27 0 8,0 0-32,-2 0-24,2 0 64,-27 0-16,23 0 8,1 0 16,4 0 16,-4 0-56,-24 0 16,28 0 0,-1-4-8,-2 4 8,2 0 24,-27 0-24,27 0 24,0 0 0,-2 0 16,0-4-8,-25 4-32,29 0 40,-2 0-64,0 0 8,0 0-16,-27 0 32,27 0-64,0 0 48,2 0 32,0 0 8,-29 0-24,29 2 0,3 0 40,-3 0-32,-2 0 8,-27-2-16,29 2 8,0-2 8,0 2 0,2-2 16,-31 0-32,34 3 40,-1-1 48,4-2-16,3 2 80,-40-2-152,39 0 216,1 2-40,-1-2 16,1 0 0,-40 0-192,42 0 112,-3 0 40,1 0 16,1 0-80,-41 0-88,42-4 184,-1-1-80,1 5 0,0-6 40,-42 6-144,39 0 104,3 0 80,-3-6-72,-1 2-32,-38 4-80,37-4 48,1-1-32,-1 5 8,-2 0-8,-35 0-16,36 3-32,-1-1 32,0 0 40,-1 0-40,-34-2 0,33 2 80,0 0-88,1 0 32,-1 0 32,-33-2-56,33 2 40,0 2-16,3 1-40,-1 1-8,-35-6 24,36 6-40,-1-2 40,4 2 0,1-1 0,-40-5 0,39 6 0,-1 0-80,-3 0 80,3-2 40,-38-4-40,33 3 24,2-1 112,-1 0-160,1 0-48,-35-2 72,35 4-24,1-2-56,-3 0 120,2 0-64,-35-2 24,34 2 24,-1 0-40,0-2-8,3 2 8,-36-2 16,33 0-48,2 2 48,3-2-40,-1 3-24,-37-3 64,40 2 0,1 0-16,-1 0 16,-1-2 24,-39 0-24,42 2 16,0 0-16,-1-2 16,1 2 8,-42-2-24,41 0 0,1 0 8,0 0-8,-3 0 16,-39 0-16,42 0-16,1 0 48,1 0-24,2 0-8,-46 0 0,46 0 56,-3 0-96,1-4 24,-2 4 56,-42 0-40,41 0-48,3 0 32,-3 0 0,3 0-48,-44 0 64,44 0-8,0 0 8,-3 0 0,1-4-16,-42 4 16,41 0-16,-1 0-88,-3 0 88,3 0-8,-40 0 24,39 0 0,-1 0 80,1 0-80,1 0 0,-40 0 0,39 0-40,-1 0 24,-1 2 16,-1-2 32,-36 0-32,33 0 64,2 2-64,1-2-16,-1 0-24,-35 0 40,40 0-48,-3 2 48,5-2 0,1 2 0,-43-2 0,42 0 0,2 0-16,-3 0 0,3 0 72,-44 0-56,41 0 40,1 0-24,0 2-8,-1-2-32,-41 0 24,44 0-24,0 0 8,-1 0 16,-1 0-24,-42 0 24,44 0-16,1 0-40,-3-4 48,4 4-32,-46 0 40,41 0-16,3 0 16,-2-4-24,-1 4 24,-41 0 0,40 0 0,-3-4-16,3 4 8,1-5 32,-41 5-24,40-4 0,-1 0 16,1 4-8,-1-4-16,-39 4 8,38 0 8,-1 0-32,3 0 40,-3 0-16,-37 0 0,40-4 8,-3 4-32,-1-4 48,-1 4-72,-35 0 48,37 0 0,-1 0-16,-1 0-8,1 0 24,-36 0 0,37 2-16,0 0 16,-1 2-40,-1 0 16,-35-4 24,31 4 16,3 0-56,-1 1 0,-2-1 40,-31-4 0,31 4-40,1-2 88,-1 0-16,0 2-32,-31-4 0,31 2 8,0 3 8,-1-3 0,1 2-32,-31-4 16,31 2-24,0 0-48,-2 2 64,0 0 56,-29-4-48,30 2 16,-3 3 0,2-3-16,-2 0-32,-27-2 32,27 2-24,-2 0 8,0 0 16,2 0-40,-27-2 40,27 0 40,-2 0-40,2 2-40,-4 0 96,-23-2-56,23 0-40,-3 2 40,3-2 16,0 0-48,-23 0 32,23 0-8,2 0 16,-4 0-16,0 0 16,-21 0-8,20 2 0,1-2 0,-2 0 32,-2 0-64,-17 0 32,18 0-24,-12 0-16,22 0 16,-10 0 40,-18 0-16,17 0 24,0 0 0,-1 0-8,-10 0-56,-6 0 40,23 0 0,-16-4 0,15 4-24,-15 0 72,-7 0-48,23-4-48,-17 4-8,13-4 72,-19 4-40,0 0 24,6-4 72,0 4-56,0 0-16,0 0-40,-6 0 40,17 0-24,-17 0 8,6 0 8,1 0 8,-7 0 0,4 0-56,2 0 40,-2 0 32,0 0-56,-4 0 40,4 0 0,1 0 56,-1 0-112,-4 0 48,0 0 8,4 0 32,0 0 0,-4 0-32,4 0-40,0 0-16,1 0 96,-1 0-48,-4 0 8,0 0-32,4 0 32,-4 0-40,4-4 32,-4 4 8,0 0 24,4 0-48,0 0 64,1 0-32,-5 0-8,4 0-8,0 0 8,0 0-32,-4 0-16,0 0 48,4 0 0,0 0 0,-4 0-24,5 0 48,-5 0-24,0-5-16,4 1-24,-4 4 56,4-4-80,-4 4 64,0-4-40,0 4 32,0 0 8,0 0-40,0 0 40,0 0-32,0-4 8,0 4 40,0 0-16,0 0 8,0-4 8,0-1-16,0 5 56,0 0-56,0-4-16,-2 4-24,0 0 24,2-4-80,0 4 96,-2 0-16,2 0 0,0-4-8,-2 0-16,2 4 40,-3 0-32,1-4-24,0-1 16,0 5-32,2 0 72,-4-4-144,0 0-8,-2 0-24,-3 4-48,9 0 224,-16-4-216,9 4-56,-13-4-72,1 4 24,19 0 320,-23-5-377,-6 1-71,-9-2-24,-5 0-64,43 6 536,-50-17-608,-8 13-40,-9-13-24,-12 11-160,79 6 832,-92-21-897,-9 5-143,-12-3-272,-10 0-152,123 19 1464,-133-18-1601,-12 1-31,-18-2 408,-9-2 407,172 21 817,-185-23-432,-9 1 304,-3-3-2752,197 25 2880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7:32.587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1 210 4857,'0'0'0,"0"-16"72,0 12 0,0 4-72,4-19 48,0 15 8,0-2 24,-4-1 40,0 7-120,4-4 200,-4 0 72,5 4 48,-5-4 0,0 4-320,0 0 288,0 0-56,4 0-48,-4 0-56,0 0-128,0 0 112,4 0-56,0 0-32,0 0 0,-4 0-24,4 0 0,1 4 16,-1 2-8,0 0 56,-4-6-64,4 3 40,2-1 8,1 0 56,11-2-16,-18 0-88,4 2 176,13-2 48,-13 0-8,13 0 16,-17 0-232,6 0 256,13 0 32,-13 0 17,17 0 15,-23 0-320,6-4 312,17-1-48,-17 1-32,21 4-64,-27 0-168,21-4 152,0 4 8,0-4 0,2 4 32,-23 0-192,23 0 184,-1-4-8,3 4 16,5 0 32,-30 0-224,29 0 256,2 0 40,0-4 8,4 4 40,-35 0-344,38-5 264,1 5-8,5-4-55,2 0-65,-46 4-136,46-4 224,1 0-48,3 4 48,0-4-8,-50 4-216,50-7 216,2 1 64,0 2 8,2 0 32,-54 4-320,57-4 272,-3 4 40,4 0-16,0-4 8,-58 4-304,60-5 376,3 5-88,-1 0-24,5 0 8,-67 0-272,68-4 209,1 4-17,0-4-16,-1 4-96,-68 0-80,69 0 160,0 0-80,-1 0 16,1-4-48,-69 4-48,67 0 16,-1 0 48,-1 0-8,-3 0 72,-62 0-128,60-4 120,1 4-56,-3 0-8,-2-4 32,-56 4-88,54 0 24,-4 0 72,0 0 24,0 0-48,-50 0-72,50 0 80,0 0 8,-4 0-24,-3 0 48,-43 0-112,40 0 144,-1 0-80,1 0-40,-3 0-40,-37 0 16,38 0 56,-1 0 8,-1 0 16,1 0-48,-37 0-32,35 0-8,5 0-8,-1 0 40,1-5-8,-40 5-16,42 0 0,-1-4-24,1 4 8,-1 0 32,-41 0-16,42 0 24,2 0-24,-1 0 24,-1 0-32,-42 0 8,42 0 0,-3-4 128,1 4-144,-3 0 40,-37 0-24,35-4 40,1 4-88,-3-4 96,0 4 8,-33 0-56,34-4 24,-3-1-8,2 5 32,0-4-96,-33 4 48,36-4 48,-3 4 16,0-4-48,1 4 104,-34 0-120,33-4 24,2 0 0,1 4-32,-1 0-64,-35 0 72,35 0 16,5 0-32,-1 0 48,3 0-8,-42 0-24,42 0-24,1 0-8,-1 0 32,0 2 0,-42-2 0,41 0-48,-1 2 32,-1 0-8,-1 0-32,-38-2 56,37 4 16,0 0-32,1 0 32,-5-1 40,-33-3-56,33 2 24,3 0 16,-3 0-16,0 0-8,-33-2-16,32 0 40,-1 0-32,0 2-32,0-2 40,-31 0-16,34 2-32,-3 0 72,4 0-8,0-2-48,-35 0 16,38 0 24,-1 0-8,-1 0-16,-1 2 8,-35-2-8,33 2 16,1 3-40,-1-1-16,0-2 16,-33-2 24,34 4-40,-3-2 80,2 0 0,-2 0-40,-31-2 0,33 2 72,-1 0-96,-3-2 48,4 0 8,-33 0-32,31 0-120,1 0 120,-1 0-64,0 0 8,-31 0 56,31 0 56,-2 0-88,0 0 24,3 0 72,-32 0-64,35 0 16,0 0-32,1 0 40,3 0-64,-39 0 40,42 0-8,-1 0 16,5-4-8,0 4-24,-46 0 24,44 0 40,3 0-80,1 0 56,2 0-16,-50 0 0,54 0 0,0 0 24,0 0-48,-2 0 8,-52 0 16,50 0 0,-2 0-16,2 0-24,-2 0 72,-48 0-32,46 0-40,2 0 16,-1 0 48,-1 0-48,-46 0 24,48 0 8,-2-4-8,0 4 0,-3-4-8,-43 4 8,46-4 0,0 4 0,-2-7 8,-1 7 56,-43 0-64,44-4 0,0 4 16,-3 0-32,1-4 8,-42 4 8,37 0 24,1 0-8,1 0-8,-1-4 24,-38 4-32,37 0-16,1 0-8,-1-4 8,0 4-48,-37 0 64,38-4 0,-7 4 8,0 0-8,-4-5 32,-27 5-32,27 0-40,-4 0 40,0 0 24,-4 0-24,-19 0 0,19 0 56,-13 0-96,17 0 24,-19 0 32,-4 0-16,6 0-32,0 0 64,1 0-72,-3 0 0,-4 0 40,0 0-24,-2 0-8,-5 0 0,7 0 32,-16 0-104,7 0 64,-18 0-96,2 3 88,25-3 48,-27 2-80,-6 0-32,-6 0 48,-3 0-56,42-2 120,-50 4-152,-4 0 16,-2 0-16,-4 1-104,60-5 256,-63 4-200,1-2-88,-7 0-24,-2 0 56,71-2 256,-75 2-256,1 0 0,-6 0 71,1 2-7,79-4 192,-81 2-128,0 0 16,0 1-8,2-1 16,79-2 104,-81 2-144,0 0 40,0 0-40,-5 0 64,86-2 80,-85 2-88,0 0-8,4 0 24,-3 2-16,84-4 88,-83 5-120,0-1 56,-2 2-8,-3 0 24,88-6 48,-87 6-8,-5-1-40,3-1-8,-3 2 0,92-6 56,-91 6-72,-7 0 32,2 1 40,-1 1 8,97-8-8,-96 6 8,2 0-8,3 1-16,-1-5 0,92-2 16,-89 4-8,-1-2-16,1 0-48,2 2-80,87-4 152,-86 2-320,5 0-112,-2 3 16,4-3 56,79-2 360,-83 2-280,-1 0 64,3 0 72,0 0-25,81-2 169,-75 2-96,-2 2 40,2 0 8,1-2 8,74-2 40,-75 5-16,0-1 56,0 0 32,2 2 32,2-2-32,71-4-72,-68 7 40,1-1-24,3 0-8,1 0-16,63-6 8,-60 7-16,0 1 16,-1-2-16,3 2 16,58-8 0,-54 9-32,2-3 32,4 2 0,4 1-16,44-9 16,-41 8 16,1 0-40,3 1-8,1 7 56,36-16-24,-33 2-24,6 2 32,2 1 16,4-3 16,21-2-40,-18 2 0,9 0 32,-9 0-16,13 0 0,5-2-16,-6 2 57,4 0-17,2 0 0,0-2 0,0 0-40,4 0 64,13 2 24,0-2 32,1 2-24,-18-2-96,25 0 48,2 0-24,4 0 0,5 0-8,-36 0-16,37 0 24,3-4 32,4 4-56,-1 0 16,-43 0-16,48-4 16,2 0 24,2 0 16,4 4-40,-56 0-16,54-4 32,2 4 8,1 0-8,-1-5 16,-56 5-48,56 0 64,4-4-64,1 4 56,3 0-24,-64 0-32,65 0-16,-1 0 16,3 0-24,-1 0 48,-66 0-24,67 0 48,-1 0 8,3 0-8,-5 0 16,-64 0-64,65 0 56,-1 0 40,-1-4-8,-1 0-8,-62 4-80,63-4 112,-3 0-80,-4 0 24,-2-1 8,-54 5-64,50-4 16,-2 4 24,0-4-16,0 0-32,-48 4 8,48-4 24,-1 0 8,1-1-24,0 1 40,-48 4-48,48 0 40,2-4-24,0 4 24,2-4 80,-52 4-120,56-4 152,2 0 80,2-1 56,3 5 16,-63 0-304,66 0 264,1 0 40,4 0-40,4 0-32,-75 0-232,77-4 200,0 4-31,0-4-49,-5 0-16,-72 4-104,75 0 96,-2-4-72,0 4 40,2 0-120,-75 0 56,71-4-80,-3-1 40,-1 1 16,-5 4 72,-62 0-48,63-4 40,-5 4-32,-2-4 8,-4 4-8,-52 0-8,50-4 0,-4 4 16,-1 0-80,-1 0 32,-44 0 32,42 0-40,3 0 56,-3 0 8,0 0 8,-42 0-32,41 0 40,-3 2-40,1 0 8,-1 0-8,-38-2 0,39 2 24,-1 0-32,3 4 16,1-3-8,-42-3 0,44 2 0,-1 0 40,1 0-40,0-2-24,-44 0 24,43 2 40,-1 0-56,2 0 16,-1 0 24,-43-2-24,44 0-48,0 0 88,-1 0-16,1 0 0,-44 0-24,44 0 24,-1 0-48,1 2 56,-2-2-16,-42 0-16,43 0 24,-1 2 24,0 0-32,-1 0 16,-41-2-32,46 0 48,-2 0-8,-1 0-16,-1 0 40,-42 0-64,42 3 8,-3-3 32,1 0 0,-1 0-40,-39 0 0,42 0 48,-1 0-8,3 0-40,0 2 24,-44-2-24,45 2-24,1-2 8,-2 0 40,0 0-8,-44 0-16,41 2 24,1 0 0,-3 0 24,3 0-24,-42-2-24,37 0 80,1 0-72,-3 0-8,-4 0 64,-31 0-64,30 0-24,1 0 72,-4 0 0,0 0-32,-27 0-16,25 0 40,-2 0-8,-3 0-8,3 0-24,-23 0 0,19 0 40,0 0-40,0 0-8,-3 0 32,-16 0-24,17 0-24,2 0 8,-1 0 16,-1 0-16,-17 0 16,19 0-56,-3 0 56,3 0 24,0 0-24,-19 0 0,18 0 48,1 0-64,0 0-8,-2 0 24,-17 0 0,6 0-32,15 0 40,-15 0-8,17 0-40,-23 0 40,6-4 16,19 4-16,-6-4-16,1 4 8,-20 0 8,21 0 8,2-4-8,-2-1-24,2 1 16,-23 4 8,25 0 8,2-4-16,2 0-8,-2 0 32,-27 4-16,29-4-56,0-3 32,-2 3 80,4 0-56,-31 4 0,30-6 24,1 2-24,0-3-24,0 1-40,-31 6 64,29-6-64,2 0-8,3-1 32,-1-9 16,-33 16 24,35-4 0,3-3 8,-3 1-56,3 0 64,-38 6-16,39-6 24,1-11-64,-1 17 40,3-6-72,-42 6 72,39-19-88,3 15 64,2-2-40,1-1 88,-45 7-24,50-6 40,0 0-40,4 0 8,-2-11-64,-52 17 56,52 0-48,-2-6-8,0 0 56,2-1-48,-52 7 48,50-6 0,0 0-24,0 0-8,-2-1 104,-48 7-72,50-6-40,-4 2 56,1 0-56,-1 0-24,-46 4 64,48-5-8,0 1 8,0 0 24,0 0-16,-48 4-8,49 0 0,-1-4-8,2 4-8,-2 0 8,-48 0 8,48 0 0,-2 0-16,-1 0 16,5 0 0,-50 0 0,50 0 0,0 0-8,2 0 40,-2 2-32,-50-2 0,48 2 16,2 4-8,-2 0-56,2-1 96,-50-5-48,50 6-24,0 0 64,-3 0-24,-1-1-32,-46-5 16,48 4 40,-4 2-64,-1-2 24,-1 2 0,-42-6 0,42 4 0,1 1 32,-3-1-8,1-2-32,-41-2 8,38 2 8,1 0 32,-1 2-32,-1-2 32,-37-2-40,38 2 40,-1 0-104,-1 1 72,1-1-16,-37-2 8,37 0 8,1 0 8,1 0-40,1 0 0,-40 0 24,42 0-48,-1 0 72,-1 0 0,-1 0-16,-39 0-8,42-5 0,-3 5 16,3 0-16,2 0 48,-44 0-48,43 0-8,1 0-24,2 0 24,-3 3 8,-43-3 0,44 2 24,0 0-72,0 2 48,-3-2-64,-41-2 64,42 2-24,-3 0 64,1 0-40,-5 0-40,-35-2 40,33 6 0,1-3-8,-7-1 8,-4 2 48,-23-4-48,23 2-16,-7 0 16,-10-2 0,13 0-32,-19 0 32,0 0-56,4 0-64,-4 0-64,0 0-32,0 0 216,-2 0-257,-6 0 17,-11 0 48,0 0 24,19 0 168,-20 0-104,-3 0 0,-4 2 24,-4 0 32,-3 0-48,34-2 96,-37 2-56,-5 2 16,1 1 40,-7 1 48,48-6-48,-48 6 64,-2 0-64,-4 1-16,54-7 16,-58 6-32,-1 0 16,-1 2 16,-4 1 16,-1-1-16,65-8 0,-69 17 0,-5-11 0,-3 0 0,-2 13 8,79-19-8,-82 2-8,3 4-32,-4 2-16,83-8 56,-85 7-56,-7-1-72,-1 0 32,-5 0-8,-2-1-40,100-5 144,-100 4-80,-2 0-48,0-2 0,-4 0-8,106-2 136,-104 0-104,-4 0-8,4 0 16,0 0 48,104 0 48,-104-4-88,0 0 32,-2 0 8,0 4 8,106 0 40,-106-5-32,0 1-16,4 0-8,0 0-32,102 4 88,-102-6-56,0-1 48,2 1-24,4 0 40,96 6-8,-93-6-56,-1 0 16,5-1 32,-1 1-32,90 6 40,-87-4 40,6 0-40,2 0-16,4-1 16,75 5 0,-71-4-8,4 4-16,7 0 16,6 0-16,54 0 24,-50 0-24,4 0-8,3 0-8,3-4-32,40 4 72,-33 0-64,2 0-16,6 0 0,4 2 8,21-2 72,-19 0-120,11 0 48,-11 0-48,15 0 48,4 0 72,-6 0-120,2 0 24,2 0-64,2 0-33,0 0 193,0 0-168,6 0-8,10 0 32,-9 0 40,-7 0 104,25 0-72,-7 0-8,5 0 24,2 0 56,-25 0 0,33-4-56,1 0 40,3 4 24,1 0-56,-38 0 48,39-4-16,3 4 32,1 0 8,7 0 8,-50 0-32,52 0 16,5 0 0,3-4-16,2 4 40,-62 0-40,65 0 48,3 0-24,3 0 24,2 0 48,-73 0-96,75 0 120,2 0 24,-2 2 0,4-2-16,-79 0-128,77 0 168,0 2-23,4-2-9,-4 0 32,-77 0-168,77 0 128,-2 0 24,-5 0 32,3 0 0,-73 0-184,71 0 216,2 0 40,-5 0-72,1 0 96,-69 0-280,69 0 248,-3 0 0,3 0 24,-3 0-64,-66 0-208,67 2 232,-2 0-8,-5 2-16,-2-2-16,-58-2-192,58 2 200,-1 2-24,-1 0 8,-2 1-64,-54-5-120,52 4 120,-4-2-47,-5 0 23,1 2 24,-44-4-120,39 2 88,3 2 16,-2-2-24,-1 1-32,-39-3-48,40 2 72,-3 0-32,1 2 16,-1-2 24,-37-2-80,37 2 24,-1-2 8,-1 2-32,1 0 0,-36-2 0,33 2 24,4-2 16,1 2 0,-3-2 8,-35 0-48,38 0-16,-1 0 8,0 0 16,1 0-32,-38 0 24,37 0 16,1 0-16,1 0-24,3 0-16,-42 0 40,39 0-16,5 0-8,2 0 24,0 0 0,-46 0 0,45 0 0,3 0 24,-4 0-24,0-4 56,-44 4-56,43 0 8,-1-4 32,2 4-40,-3-4-16,-41 4 16,42 0 0,-1-4-48,1 4 64,0-4 8,-42 4-24,43 0 8,3-5 8,-2 1-16,2 4 8,-46 0-8,43 0-8,1-4 16,2 4 32,-1-4-40,-45 4 0,48-4-64,0 4 80,0 0-32,2 0 16,-50 0 0,48 2 64,2-2-48,2 2-16,0 0 8,-52-2-8,54 0 40,2 2-16,-2-2 0,-2 0-8,-52 0-16,50 0-64,0 0 64,0-4-16,-2 4 16,-48 0 0,50-4 104,-1 4-104,1 0 24,2-4-48,-52 4 24,52-5-80,0 5 56,5-4 24,-3 4 40,-54 0-40,56 0 0,0 0 0,2 0 0,1 0-16,-59 0 16,58 0 0,2 0 0,0 0 0,3 0-72,-63 0 72,64 0 24,3 0-48,-3 2 16,1-2 56,-65 0-48,62 0 0,-1 0 0,-1 0-16,-2 0 16,-58 0 0,58 0 0,-1 0-8,-3 0 8,-2 0 0,-52 0 0,52 0 24,-2-4-16,0 4-16,-1 0 72,-49 0-64,50-4-32,-2 4 32,2-4-8,-4 4-56,-46 0 64,48 0-48,-2 0 48,-3 0 0,5-4-16,-48 4 16,46 0 16,4 0-40,2-4-16,0 4 32,-52 0 8,54-5 8,-2 5-16,-2-4 32,4 0-80,-54 4 56,52 0-48,2-4 40,4 0-16,3 4 8,-61 0 16,60 0-24,4-4-40,1-1-48,-1 5 64,-64 0 48,67-4-48,2 0 72,-3 0 0,1 4-8,-67 0-16,64-4-40,-1 0 32,1-1 16,1 1-8,-65 4 0,64-4 48,3-2-96,-3 0 48,-1-1 0,-63 7 0,64-6-8,-2 2 8,1-2 0,1 2-16,-64 4 16,61-5-24,1 1-40,-2-2-8,-1 0 72,-59 6 0,58-6 0,2 1 24,1-1-24,-1 6-8,-60 0 8,60-4-40,1 4 40,-1-4 0,2 4-24,-62 0 24,65-4 0,1 4-8,-1 0 40,1 0-8,-66 0-24,61 0 16,-1 0-88,0 0 32,-3 0 8,-57 0 32,54 0-32,0 0 48,-4-4-40,2 4-24,-52 0 48,47-5-40,-1 1 32,0 4 40,-2-4-32,-44 4 0,41-4 0,3 4 48,-2-4-72,1 4 24,-43 0 0,44 0 0,0 0-72,-1 0 0,3 0 39,-46 0 33,46 0-72,4 0-16,0 0 56,2 0-104,-52 0 136,52 0-80,2 0-32,0 0-32,-4 0 72,-50 0 72,48 2-152,-3-2 72,1 0 56,0 0-48,-46 0 72,44 0-48,-3 0 40,-1 0-40,-3 0-48,-37 0 96,33 0-8,3 0-64,-5-4-24,-2-3 88,-29 7 8,27-6-128,-2 2 16,-2 0 8,0 0-72,0-1 96,-23 5 80,21 0-136,-3 0 56,1-4-8,-2 4-72,-17 0 160,16 0-192,-9 0-64,9 0-112,-12 0-96,-4 0 464,5 0-592,-1 0-257,-4 2-375,0 0-760,0-2 1984,0 3-2745,-6-3 561,-19 0-2073,25 0 4257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7:37.21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0 175 4152,'0'0'0,"0"-4"376,0-13-328,0 17-48,4-4 16,3-13 8,-3 17 8,0-6-8,-4 6-24,4-6 33,2-1-9,1 1 8,-1 0 0,-6 6-32,6-4 48,0-2 8,0 1 16,1 1-16,-7 4-56,6 0 64,11-4 16,-13 0-8,2 4 32,-6 0-104,6 0 120,0-4 16,1 4 0,9 0 40,-16 0-176,5 0 176,1 0 24,10 0 48,-9 2-24,-7-2-224,18 2 224,-1 0 32,0 0 16,1 0 8,-18-2-280,23 0 344,0 2-48,2 0 56,4 0 32,-29-2-384,29 2 361,7 1 95,-1-1-32,5 0-16,-40-2-408,39 2 384,-1 0-40,3 0-48,-1 0-40,-40-2-256,39 2 256,3 0-24,-1 0-24,3 0-8,-44-2-200,42 2 136,-1 1 8,3-1-48,-2 0-16,-42-2-80,41 4 104,1 0-32,-3 0-24,-1 2-16,-38-6-32,39 5 40,1-1-8,-1 0 0,1 2 64,-40-6-96,39 4 96,1 3-39,2-1 71,-3-4-40,-39-2-88,40 4 80,-3 0 48,1 0-8,-3-2-24,-35-2-96,37 3 120,-1-1-40,-1 0 32,2 2 16,-37-4-128,34 6 80,-3-2 48,-2-2-8,-4 0 0,-25-2-120,23 2 160,-2 3-40,-5-1-16,1 2 24,-17-6-128,6 2 160,15 0 24,-15 2 32,11-2 48,-17-2-264,4 3 192,13-1-32,-13 0 8,15 0-112,-13 0 40,-6-2-96,19 2 80,-13 0-56,17-2-16,-7 0 16,-16 0-24,17 0-8,4 0 16,-2 0 16,-1 0-24,-18 0 0,21 0 16,-2 0-40,2 0 48,1-4 24,-22 4-48,21 0 32,0-4 16,0 4-48,-2-4-32,-19 4 32,18-5-64,3 5 8,0-6 64,-2 2-56,-19 4 48,20-4 16,-1 4 16,2 0-80,2 0 136,-23 0-88,25-4 24,2-1-16,0 5-8,0-4-48,-27 4 48,27-4 0,2 0-32,0 4 56,0-4-40,-29 4 16,34-4 24,-3 0 16,0 4-16,0 0 24,-31 0-48,29-5-16,3 1-8,-3 0 0,0 4 40,-29 0-16,31-4-24,0 0 32,3 4 16,1-4-8,-35 4-16,33 0-16,0 0 32,-1-5-64,-1 5 32,-31 0 16,35-4 48,-1 4-32,-1 0-16,0-4 0,-33 4 0,33 0 0,5 0-24,-3 0 48,1 0-40,-36 0 16,33-4 0,0 4 0,0 0 16,3 0 8,-36 0-24,33 0 24,2 0-72,-3 0 8,-3 0 16,-29 0 24,31 0-32,0 0 80,2 0 24,3 0-16,-36 0-56,35 0 32,1 0 32,-1 0-56,-2 0 16,-33 0-24,36 0 40,-3 2-40,0-2 24,-2 2-40,-31-2 16,34 0-8,-1 2-8,2 2 56,1-2-64,-36-2 24,33 2 0,4 1 0,-1 1-88,1 0 88,-37-4 0,38 2-24,-3 0 64,0-2-8,-1 0 16,-34 0-48,35 0 24,0 0-24,-1 0 24,-1 0 16,-33 0-40,35 0 0,1 0 48,-3-4-16,2 0-40,-35 4 8,34 0 32,1-4-16,-2 4-8,3 0 16,-36 0-24,35 0 16,2 0-16,1-5 48,1 5 8,-39 0-56,40 0 72,1-4 0,1 4-8,2 0-39,-44 0-25,43 0 56,1 0 8,2-4-32,-2 4 72,-44 0-104,45-4 24,-1 0 48,2 0 0,-2-1-24,-44 5-48,45-4 64,-1 4-32,0-4 48,-1 4-48,-43 0-32,40-4 48,-1 4-8,1-4 0,-3 4-40,-37 0 0,38-4 0,1-1 32,1 5-32,-1 0 112,-39 0-112,38 0 64,-1 0-24,1 0 32,-1 3-64,-37-3-8,38 2-8,-3 0 32,-2 0-24,1-2-72,-34 0 72,33 0 24,0 2-40,-2 0 16,3 4 48,-34-6-48,31 4 0,0-2 32,2 1 0,1-1-32,-34-2 0,33 2 64,2 0-80,-2 0 16,3 0-8,-36-2 8,33 2-24,2 0 8,-1 0-8,1 0 24,-35-2 0,38 2 48,-3 0-48,4 0 16,-3 1 48,-36-3-64,33 0-16,-2 2 88,-2-2-32,1 0 0,-30 0-40,31 2 72,0-2-48,-4 0 32,2 0-8,-29 0-48,29 0 16,0 0 8,3 0 64,-1 0-40,-31 0-48,31 0 40,0 0-16,3 0-32,-3 0-24,-31 0 32,33 0 32,0 0 0,-2-4-40,1 4 80,-32 0-72,31 0-24,0 0 40,-2 0-8,0-5-48,-29 5 40,29 0 32,-1 0-8,-4-4 40,1 4-56,-25 0-8,23-4 32,0 4 0,0-4-32,0 4 56,-23 0-56,21-4-16,2 0 32,-5 4-8,1-5-16,-19 5 8,21-4 40,-2 4-32,1-4 48,3 4-48,-23 0-8,21 0 24,2-4-24,0 0-32,0 4 64,-23 0-32,25-4 16,0-1-16,2 5 0,0-6 0,-27 6 0,27-4 0,0 4 0,-2 0 16,0 0-8,-25 0-8,25-4 24,0 4-24,-2-4-8,2 4-8,-25 0 16,25-4-8,-1 4 8,1 0 24,0-5-24,-25 5 0,27 0-16,0 0 8,3 0 8,-1 0-56,-29 0 56,29 0 16,0 0-8,2 0-56,0 0 112,-31 0-64,32 0-48,-1 0 56,-2 2-16,0-2-32,-29 0 40,29 0 48,0 0-56,0 3 56,3-3-88,-32 0 40,29 2 16,2-2-32,-2 0 16,0 0 80,-29 0-80,29 0 48,0 0-8,1 0-24,1 0-16,-31 0 0,31 2-40,0 0 24,0-2 16,-1 2-24,-30-2 24,31 2 24,0-2-24,-2 0 0,2 0 40,-31 0-40,31 0-16,-1 0 48,1 0-24,0 0-8,-31 0 0,27 0-8,0 0 40,0 0 8,-2 0 0,-25 0-40,25 0 80,2 0-80,-4 0 24,2-4 0,-25 4-24,23 0 24,0 0 8,0 0-32,2-4 8,-25 4-8,22 0 0,1 0 32,2 0 16,-2 0-88,-23 0 40,25 0 56,0 0-32,2 0-40,0 0 56,-27 0-40,29 0-8,2 2-24,-1 0 8,-1 0 24,-29-2 0,29 2-48,-2 0 80,2 0-32,2-2-8,-31 0 8,29 2 24,-2-2-48,0 0 8,-4 0 16,-23 0 0,25 0-80,0 0 96,2 0 8,-2 0-8,-25 0-16,25 0 88,0 0-56,-2 0-64,2 0-16,-25 0 48,27 0 0,0 0 0,0 0 40,0 0 32,-27 0-72,27 0 0,0 0 0,-2 0 16,4 0-16,-29 0 0,30 0 16,-3 0-16,2 0-16,-2-4-8,-27 4 24,25 0 24,0 0-40,2 0 32,-2 0 8,-25 0-24,23 0-8,-1 0-24,1 0 64,-2-4-24,-21 4-8,23 0 0,0 0 56,2 0-48,-2 0 8,-23 0-16,23 0 56,-1 0-32,1 0-48,0 0 48,-23 0-24,23 0-24,0 0 8,0 0 40,-2 0-72,2 0 48,-23 0 0,18 0-32,1 2 8,0-2 40,-19 0-16,18 0 24,1 0-24,0 0 24,0 0-8,-1 0-40,-18 0 24,21 0-32,0 0 32,2 0-8,-2 0 32,-21 0-24,23 2 56,-3 0-32,3 0-24,-2 0-24,-21-2 24,23 2 0,-4-2-16,4 2 40,-3-2-24,-20 0 0,23 0-24,-2 0 48,-2 3-8,-1-1-16,-18-2 0,17 0-16,2 2 40,0-2-32,-1 2 72,-18-2-64,19 0 16,-2 0-32,-1 0 16,1 0-16,-17 0 16,6 0 32,19 0-72,-8 0 48,-11 0-16,-6 0 8,23 0 40,-17 0 8,17 0-48,-6 0 0,-17 0 0,16-4-8,1 4-24,-11-5 32,19 5 32,-25 0-32,6-4-40,17 4 88,-17 0-8,17 0-48,-23 0 8,7 0-32,15 0-16,-15 0 8,16 0 40,-23 0 0,6 0 48,19 0-48,-19 0-8,19 0-24,-25 0 32,6 0-24,17 0 80,-6 0-32,-11 0 16,-6 0-40,25 0 24,-8 0-8,-1 0-8,1 0-32,-17 0 24,17 0 0,-11 0-24,19 0 8,-9 0 8,-16 0 8,17 0-40,-11 0 40,19 0-32,-8-4 72,-17 4-40,17 0 56,-1 0-8,1 0-32,-1 0 24,-16 0-40,17-4 24,0 4-64,1 0 16,-1 0-16,-17 0 40,17 0-40,1-4-8,1 0 56,0-1-72,-19 5 64,19-4 16,-1 4 8,3 0-24,0 0 40,-21 0-40,23-4-40,-4 4 56,1-4-32,1 4 16,-21 0 0,21 0-56,0-4 56,-2 0 0,1 4-8,-20 0 8,19-7 24,2 7-24,0 0 40,-5-4-40,-16 4 0,21 0 64,-4 0-32,-1-4-128,3 4 96,-19 0 0,17-4-80,1 0 40,1 4 96,0-4-56,-19 4 0,17 0 8,1-5-40,-1 5 56,2 0-48,-19 0 24,16-4-16,3 4 64,0-4-32,2 4 24,-21 0-40,18 0 16,1 0-48,-2 0 32,1 0-24,-18 0 24,19-4-16,-2 4 8,-1-4 16,3 0-40,-19 4 32,17 0 32,1 0 0,-1 0-48,0 0 56,-17 0-40,16-4-24,1 4-32,0-5 56,1 5-24,-18 0 24,17 0-56,0 0 152,1 0-112,3 0 8,-21 0 8,19 0 24,0 0-80,-1 0 48,1 0 32,-19 0-24,19 0 16,2 0-48,-1 0 8,-1 0 8,-19 0 16,21 0-32,0 0-8,0 0 64,-1 0-104,-20 0 80,21 0 0,0 0 0,-2 0 0,1 0 16,-20 0-16,21 0 0,-2-4 40,4 4-72,-2 0 104,-21 0-72,20 0 0,1 0 8,0 0-8,0 0 0,-21 0 0,21 0-8,-1 0-8,-1 0 0,2 0 8,-21 0 8,23 2 24,-2 0 16,4 0-56,-5 1 32,-20-3-16,21 2 8,0-2-40,-2 2 80,-1 0-72,-18-2 24,21 2-16,-4 0 16,2-2-8,-1 2-24,-18-2 32,17 2-8,2-2 8,-3 0-64,1 0 88,-17 0-24,17 0 64,-11 2-120,17-2 72,-17 0-64,-6 0 48,23 0-72,-17 0 104,19 0-32,-19 0 8,-6 0-8,21 0 40,-15 0-40,11 0-24,-13-4 48,-4 4-24,17 0-40,-13 0 40,15 0 16,-15-4-80,-4 4 64,19 0-24,-15 0 32,14 0-8,-11 0 24,-7 0-24,18 0 56,-11 0-72,11 0-8,-11 0 48,-7 0-24,18 0-40,-13 0 40,1 0 32,10 0-64,-16 0 32,5 0 40,1 0-40,10 0-8,-11 0 32,-5 0-24,4 0-40,2 2 24,11-2 48,-13 2-72,-4-2 40,6 2 64,11 0-80,-13 0 16,15 0 32,-19-2-32,4 4-40,14 1 24,-11-1 16,11-2-24,-18-2 24,7 2 40,9 2-32,-12-2-8,15 0 40,-19-2-40,4 2-40,13-2 40,-13 2 16,2-2-80,-6 0 64,19 0 8,-15 0 8,3 0 0,-1 3 88,-6-3-104,6 2 8,0-2-16,1 0 8,-1 0-16,-6 0 16,6 0 0,0 0-16,0 0 32,1 0-40,-7 0 24,6 0-40,0 0 40,11 0 0,-13 0 0,-4 0 0,4 0 24,2 0 0,11-5-56,-13 1 96,-4 4-64,17-4 0,-13 0-16,2 0 40,11 0-136,-17 4 112,4 0-16,2-5 32,1 1 24,9 0 8,-16 4-48,4-4 40,13 0-80,-13 0 0,13 4 32,-17 0 8,6 0 0,11-4-32,-11 4 8,13-5-40,-19 5 64,4 0-144,15 0-112,-15 0-256,14 0-480,-18 0 992,5 0-1609,1 0-919,10 0-1369,-16 0 496,0 0 3401,5-4-2520,-1 0-2009,-4 4 4529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7:44.661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52 9 4721,'0'0'0,"0"0"40,0-5-24,0 1 8,0 4-16,0 0-8,0 0 32,0 0-8,-2 0 8,-2 0 0,4 0-32,-4 0 16,-2 0 8,-1 2-8,1 0 0,6-2-16,-6 3 8,0-1 16,-1 0-16,5 0 8,2-2-16,-2 2 8,2 0-16,0 0 24,4 0 0,-4-2-16,7 2 16,13-2 0,-13 0 8,20 0 16,-27 0-40,23 0 80,4 0 24,4 0 56,4 0 64,-35 0-224,42 0 216,-1 0 112,3 0 40,2 0-16,-46 0-352,46-4 400,1 4-88,3 0-72,2 0 8,-52 0-248,52 0 224,2 0 32,1 0 40,3-4-16,-58 4-280,56 0 265,-2 0-1,2 0-48,-2 0 24,-54 0-240,54 2 256,0-2-40,-2 2 8,0 0 0,-52-2-224,50 0 232,-2 2 56,-4 0-32,0 0 48,-44-2-304,43 2 384,-3 0 0,1 3 104,-5-1 16,-36-4-504,33 4 489,-4 0 23,-2-2-32,-4 2-48,-23-4-432,21 2 456,0 5 8,-3-3-48,1 0-8,-19-4-408,19 2 280,-2 2-64,1 0-72,1 1-72,-19-5-72,21 4 40,2-2-40,2 0 32,2 2-32,4 0 24,-31-4-24,33 2 24,3 2-24,3-1 72,1-1-56,-40-2-16,43 2 8,-1 0-16,2-2-80,-3 2 56,-41-2 32,46 0-16,0 0 8,-3 4 64,1-4-56,-44 0 0,44 2 48,-3 0-8,1-2 8,-42 0-48,37 0 121,1 0-41,-3 0 56,1 0 48,-1 0-24,-35 0-160,35 0 200,3 0 16,1 0 0,1 0-40,-40 0-176,41 0 136,1 0-32,0 0-56,1 0 40,-43 0-88,42 2 0,4 2 24,-1 1-24,3-1 64,-48-4-64,52 2 64,2 0-64,-2-2-16,0 0-40,-52 0 56,50 2 8,-4 0-56,0 2 56,-5 2 80,-41-6-88,42 5 32,-2-1-24,-1-2 16,-1 0-32,-38-2 8,37 2-24,-2-2 184,-1 2-80,-3-2-16,-31 0-64,29 0 104,0 0-16,0 0 40,2 0-24,-31 0-104,32 0 144,-1 0-64,4 0-8,3 0 8,-38 0-80,39 0 16,-1 0 48,-1 0-40,5-4-24,-42 4 0,39 0 64,3 0-88,1 0 24,1 0 24,-44 0-24,44 0-24,2 0 64,-1 0-24,-1 0-32,-44 0 16,44 0 24,-3-4 8,1 4-32,-2 0 32,-40 0-32,39 0 72,-4 0-32,5 0 24,-3 0 24,-37 0-88,38 0 16,1 0 64,1 0-16,1 0 0,-41 0-64,42 0 96,0 0-56,1 0 24,-1 0-32,-42 0-32,44 0 40,1 0-32,3 0-32,2 0 64,-50 0-40,52 2 120,0 0-120,-4 2 152,0 2-128,-48-6-24,48 7-152,2-1 168,0-2-152,0-2 136,-50-2 0,52 2 112,-3 2 32,-1-2 169,0 0-201,-48-2-112,48 3 80,0-3 40,2 0-80,0 0 152,-50 0-192,50 0 152,-3-7-40,3 7-8,-2-6-88,-48 6-16,48 0 136,0-4-88,-2 0-80,-1 0 72,-45 4-40,48-7 0,-2 1 88,2 2-8,0 4-40,-48 0-40,48-4 32,2 4-72,-5 0 24,3 0 16,-48 0 0,48 0 0,2 0-16,0 0-24,2 2 24,-52-2 16,50 2-56,0 0 56,0 0 0,0 0 56,-50-2-56,49 2 16,-1 0 40,2-2 24,0 0-136,-50 0 56,50 0 48,-4-4-64,0 4 72,1 0 56,-47 0-112,44-4 136,2 0-8,-2-2-96,-3-1 64,-41 7-96,42-6 0,2 0 24,1 0 24,3-1 16,-48 7-64,46-6 32,0 2-16,-1 0 0,-1 0-136,-44 4 120,42-4 32,1-1-32,1 1 40,0 0-40,-44 4 0,48-4-40,-1-2 56,-1 1-48,4 5 72,-50 0-40,46-4 88,0 4-112,-1-4 48,1 0-24,-46 4 0,46-4 0,0 0 0,0 0-40,-5 4 112,-41 0-72,44 0-16,-3-7 184,-1 3-152,-3 4 0,-37 0-16,40-4-56,-3 4-128,1 0 240,1-4-88,-39 4 32,40 0 128,1 0-112,1-4-32,0-1 0,-42 5 16,41 0-152,1-4 176,-1 4 24,3 0-24,-44 0-24,44 0 160,2-4-80,1 4-88,-1 0-40,-46 0 48,44 0-128,4 2 112,-2 0 32,3 0 56,-49-2-72,50 2 56,0 3-96,0-3-48,2 0 104,-52-2-16,52 0 144,0 0-144,0 0 40,-2 0-64,-50 0 24,50 0-88,0 0 128,-2 0-8,2 0 40,-50 0-72,52-4-16,2 4 32,-2-5 8,4 5 8,-56 0-32,52-4 40,2 4-8,2 0-8,3 0 8,-59 0-32,58 2 16,0-2-48,2 0-8,1 0 24,-61 0 16,58-4-32,2 4 80,1 0-48,-3 0-16,-58 0 16,60 4-40,1 3 8,-5 1 16,4-2-56,-60-6 72,60 9 16,3-3 16,3-2 24,3 0 56,-69-4-112,69 4 88,-1-2-104,1-2-56,-5 2 144,-64-2-72,69 0-72,-4 0 112,3 0 16,1 0-184,-69 0 128,66 0 0,1 0 16,0-4-56,-3 4 56,-64 0-16,65 0 136,1-4-104,1 4 40,1 0-32,-68 0-40,71 0-56,-2 0 0,6 0 88,2 0-32,-77 0 0,77 0 24,-1 0 48,1 0-96,0-4-24,-77 4 48,77 0-16,5 0-8,-1 0-88,-2 4 112,-79-4 0,81 2-64,-4-2 8,0 0 104,0 0 8,-77 0-56,75 0-72,-3 2 144,1-2 0,-2 2-120,-71-2 48,73 0 72,-2 0-72,-1 0-16,-1 0 48,-69 0-32,69 0 16,3 0-48,-1 0-24,4 0 40,-75 0 16,79 0-80,-4 0 64,6 0 128,-4 0-128,-77 0 16,79 2 128,0-2-56,0 0-56,2 0 32,-81 0-48,79 0-104,5 0 104,-3 2-40,0 1-8,-81-3 48,81 2-56,0 0 96,-2 0-24,0 0 40,-79-2-56,81 4 64,-4 0-200,2 0 56,-2 3 32,-77-7 48,73 4-24,0 0 24,-2 2 56,-5-2-88,-66-4 32,65 7 16,-3 9 16,-2-14-80,3 5 24,-63-7 24,62 6 72,1 0-88,-3-2-16,-4 2 120,-56-6-88,56 2-56,-2 3 56,0-1 40,3-2-96,-57-2 56,56 6 0,2 0-40,2-4 24,-1 3-72,-59-5 88,58 2-8,0 0 8,-2 0-56,0 0 96,-56-2-40,59 2 0,-5 0 16,-2 0 40,0 2-72,-52-4 16,48 2 0,0 1 0,-1-1 40,1-2-40,2 2 0,-50-2 0,48 2 32,2-2-88,-2 2 128,-7-2-88,-41 0 16,46 0-16,-4 0 16,-1 0 128,-41 0-128,44 0 16,2 0 8,0 0 40,3-4-384,-3 4 352,-46 0-32,48-4-96,-2-1 24,0 5 200,-3 0-88,-43 0-40,46 0 32,0 0-24,0 0-8,-3-4-152,-43 4 152,46 0 56,2 0-32,-2 0-48,-1 0 112,-45 0-88,48 0-16,-2-4 40,2 0 48,2 4-128,-50 0 56,50 0-144,0 0 104,-2 0 8,1 0 48,-49 0-16,46 0 88,-2 0-88,0 0-16,-1 0 72,-43 0-56,46 0-40,-2 0 8,-1 0 8,-3 0-24,-40 0 48,42 0-8,-1 0 48,-1 0-40,-1 0-128,-39 0 128,38 0 40,-3 0-168,0 0 160,1 0 8,-36 0-40,35 0 16,-2 0 40,3 0-152,-3 0 152,-33 0-56,33 0 0,-1 2-56,-1-2 136,-2 0-32,-29 0-48,27 0-72,0 0 16,0 0 64,0 2-32,-27-2 24,25 0 0,0 0 24,0 0-32,0 0-40,-25 0 48,25 0-40,4 0 56,0 0-16,2 0-72,-31 0 72,31 0 16,-1 0-72,-3 2 24,0 0 32,-27-2 0,25 2 16,0-2-48,-3 0-48,-1 0 48,-21 0 32,21-4-80,-4 0 8,-11 4 48,17 0-32,-23 0 56,6-4-72,15 4 144,-15-4-88,13-1 32,-19 5-16,6-4 112,13 4-168,-13-4 40,11 0 40,-17 4-24,6-4-112,13 4 104,-13-4 48,17 4-112,-23 0 72,19 0 16,-1 0-32,3 0 48,2 0-104,-23 0 72,23-5-128,2-1 160,-2 0-160,2 2 184,-25 4-56,23 0 80,-1-4-176,1 4 40,0 0-64,-23 0 120,23-7-208,-4 3-112,-3-2-377,-11 2-247,-5 4 944,6-4-1640,-6-3-665,-2-9-1439,-27 10-777,29 6 4521,-46-27-3337,-19 2-2144,65 25 5481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8T18:57:49.675"/>
    </inkml:context>
    <inkml:brush xml:id="br0">
      <inkml:brushProperty name="width" value="0.25" units="cm"/>
      <inkml:brushProperty name="height" value="0.5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0 275 4656,'0'0'0,"0"0"81,0 0-81,5-6 80,1 0-32,0 2 16,0 4-24,-6 0-40,7 0 48,-1 0 24,13 0-16,-15 0 48,-4 0-104,18 0 160,-11 0 24,14 2 64,-3 0 8,-18-2-256,23 0 256,0 0 48,6 0-72,0 0 56,-29 0-288,36-6 336,1 1 8,3-1 80,-3 0-8,-37 6-416,40-6 440,-1-1 9,1 1 15,1 0-16,-41 6-448,42-6 408,-1-1-32,3 1-64,0 0-16,-44 6-296,46-6 312,-1 2 80,3-1 8,4 5-8,-52 0-392,52-4 344,0 4-31,2-4-17,-2 4-24,-52 0-272,52 0 280,2 0-120,-4 0 40,2 0-72,-52 0-128,50 0 168,-2 0 96,0 0-72,0 0 88,-48 0-280,50 0 176,2 0-72,-2-4 96,-3 0-136,-47 4-64,48 0 216,0-4 40,-2-1-8,2 5 56,-48 0-304,46-4 200,-1 4-8,5 0-56,-2-4-8,-48 4-128,50 0 136,0-4-15,0 4-1,-2 0-8,-48 0-112,50-4 96,-3 4-16,1 0 8,0-4 24,-48 4-112,48 0 120,0 0 56,0 0-88,0 0 96,-48 0-184,45 0 104,5 0-72,0-5 112,4 1-72,-54 4-72,54-4 144,2 0-24,-1 0-16,-3 0-16,-52 4-88,50-5 24,-5 1 80,1-2-104,-2 0 64,-44 6-64,43-4 56,1-3-96,0 3 104,-3 0-64,-41 4 0,42-6 8,0 2 48,1 0-32,-1 4-64,-42 0 40,42-5 40,-1 1-56,3 0 32,-3 0 32,-41 4-48,44-4 0,-2 0 56,1 4 48,-1-5-56,-42 5-48,42-4-48,1 4 72,-3-4-40,-3 0 48,-37 4-32,40 0 136,1 0-120,1-4-32,2 4 32,-44 0-16,43-4 16,1 4-8,-2 0-8,-1 0 24,-41 0-24,40 0-8,-3 0-8,3 0 40,-3 0-48,-37 0 24,36 0 16,1 0 24,-4 2-56,1-2 32,-34 0-16,35 0-16,-4 0 0,2 2 48,-1-2-48,-32 0 16,29 2 0,-2 0 0,0-2-16,0 2 48,-27-2-32,27 2-32,2 0 72,-2 0-48,2 0 8,-29-2 0,29 2-16,3 3-32,-3-3 48,0-2-32,-29 0 32,29 2 0,0 2 16,2 2-32,0-2-24,-31-4 40,30 4 32,1-1-72,-2 1 48,0 2-8,-29-6 0,31 4-8,-2 0 8,3-2-16,-3 3-72,-29-5 88,29 2 16,0 0-32,-2 0 64,0 0 88,-27-2-136,25 2 8,-4 0 32,4-2-80,-4 2 56,-21-2-16,22 0 8,1 2 24,0 0 8,0-2 48,-23 0-88,25 0 0,0 0 16,2 2 8,2 0-64,-29-2 40,29 2 24,0 1-64,1-1 32,-1-2-32,-29 0 40,29 0 24,2 2-48,-2 0 24,-2 0-16,-27-2 16,27 2-40,0 0 56,-4 0-16,0 0 40,-23-2-40,21 4 0,0-2-40,-1 1 16,-1-1 8,-19-2 16,19 2 192,-13 0-136,17 0-8,-17 2-32,-6-4-16,23 2-312,-17 0 272,15-2-72,-15 0 80,-6 0 32,19 2 120,-13 0-120,13 2 48,-13 1-56,-6-5 8,19 2 0,-13 0-16,15 0 32,-15 0 24,-6-2-40,21 2 24,-15 0-8,11 0-8,-11-2-56,-6 0 48,6 2 0,11 0 0,-17 0-80,4 1 104,-4-3-24,4 2-64,1-2 0,-5 2 80,4 0-72,-4-2 56,0 2 0,0 0 24,0 0-8,0 0 0,0-2-16,-2 2-16,-2-2-48,-3 2 40,1 2-32,6-4 56,-17 3 24,11-1-24,-15 0 16,5-2-16,16 0 0,-17 0-80,-4 0 8,-4 2-8,-2 4 40,27-6 40,-31 4-152,-2-2 24,-7 0-96,-3 0-80,43-2 304,-46 2-152,-6 3-72,-2-3 88,-2 2 0,-3-2-72,59-2 208,-60 4-128,-2 0-16,1-2 168,-1 0-120,62-2 96,-63 3-112,1-1-24,-2 0-185,1 0 177,63-2 144,-64 0-216,1 2-8,5 0 104,58-2 120,-60 2-216,1 2 64,1 0 8,0 0-56,0-1 24,58-3 176,-59 2-176,-1 0-24,-2 2-16,-3-2-72,65-2 288,-64 2-408,1 2-24,-1 0 24,-1 3 80,65-7 328,-62 6-256,-3-2 47,5 0 49,-4 0 24,64-4 136,-63 4-88,5-1 16,2-1 40,6 0 8,50-2 24,-48 2 40,4-2-16,5 0 8,1 0 0,38 0-32,-37 0-16,2-4 48,1-1-32,3 1 0,31 4 0,-31-4 64,2 0-24,2 0 32,2-2 0,25 6-72,-25-7 32,2 3 40,2 0 8,0 0 1,21 4-81,-18-4 96,1 4 8,0 0-40,1 0 72,16 0-136,-9-4 64,-9 4 32,11 0-72,-11-5-152,18 5 128,-7 0 40,1-4-104,-2 4 112,2 0 56,6 0-104,-7 0 0,5 0 8,0 0-24,0 0-8,2 0 24,0 0 32,0 2-8,6 0-16,15 3 0,-21-5-8,6 2-16,21 2-8,-6-4 32,4 4-16,-25-4 8,29 4-24,5 0 56,5 3 16,3-3 48,-42-4-96,43 2 104,5 0-8,2 0 0,4 0-16,-54-2-80,54 2 80,0-2-8,1 0-16,-1 0 8,-54 0-64,56 0 64,2 0-24,0 0 48,-2 0-48,-56 0-40,57 0 144,-5 0-40,-2 0-136,2 0 152,-52 0-120,49 0 32,-1 0 96,2 0 64,-2 2-40,-48-2-152,48 2 120,-2 0 24,-3 0 40,1 3-40,-44-5-144,42 4 144,-1-2 72,1 0 64,-1 2 0,-41-4-280,40 2 448,0 0-231,-3 2-65,3-2 0,-40-2-152,37 5 48,0-1 96,1-2-128,-5 0 64,-33-2-80,33 2 24,3-2 32,-3 0 24,5 0-64,-38 0-16,35 0 8,2 2 24,1-2-32,-3 4 24,-35-4-24,33 2 24,3-2-40,-3 2 64,0-2-72,-33 0 24,32 0 16,-3 2 8,-2 1-16,2-1 24,-29-2-32,27 6 24,2-2 8,4 0-8,-4 0 128,-29-4-152,32 5 112,1-1 104,0-2-80,3 2 0,-36-4-136,33 2 56,0 0-72,-2 0 72,1-2-72,-32 0 16,33 0 72,-2 0-96,2 0 104,-1 0-16,-32 0-64,31 0 64,-2 0 24,2 0-64,0 0 16,-31 0-40,31 0 48,1 0-16,-3 0 32,0-4-56,-29 4-8,27 0 0,2 0 40,0 0-56,-2 0 80,-27 0-64,27 0 0,0 2-8,2-2 8,-2 2-16,-27-2 16,30 0-8,-3 2 72,-2 0-40,0 2 16,-25-4-40,22 3 64,3 1-80,-2-2-8,-2 0 40,-21-2-16,25 2-32,-4 0 64,2 0 0,-2 0-64,-21-2 32,22 2 48,3 0-24,-2-2 32,2 0-56,-25 0 0,27 0 0,-2 0 8,0 0-16,2 0 96,-27 0-88,25 0 16,2 0 32,2 0-72,-2 0 24,-27 0 0,27 0 0,1 0-56,-4 0 112,1 0-72,-25 0 16,25 0-24,2 0 48,0 0-48,-2 0 40,-25 0-16,25 0 128,-2 0-64,0 0 16,0 0-72,-23 0-8,23 0-24,-2 0 40,0 0-16,-1 2 48,-20-2-48,21 3 56,0-1-32,0-2 8,0 0-24,-21 0-8,20 0 16,-1 0 8,0 0 0,2 0 8,-21 0-32,23 0-40,1 0 48,1 0 24,0 0-32,-25 0 0,27 0 48,0 0-32,3 0-32,1 0-8,-31 0 24,31 0-16,0 0 8,-2 0 16,0 0 72,-29 0-80,30 0 24,-1 0-56,0 0 32,0 0-56,-29 0 56,27 0 40,2 0-24,-2 0-16,2 0 8,-29 0-8,27 0-80,-2 0 120,-2-5-40,0 5 32,-23 0-32,21 0 64,0 0-80,4 0 56,-2-4-64,-23 4 24,24 0 40,1 0-16,0-4 40,-2 4 112,-23 0-176,25-4 0,0 0 48,-2 4-72,6-4 48,-29 4-24,27 0 16,0 0-16,2 0 16,1 0-176,-30 0 160,29-5 64,2 1-48,0 4-16,0-4 48,-31 4-48,31-4-40,1 0 40,-3 4 0,2-4 16,-31 4-16,31-4 0,0 4 24,1-5-8,-3 1-40,-29 4 24,31 0-16,2-4-8,-2 0 48,-1 0 0,-30 4-24,29-4 56,-2-1 0,-2 5-48,-2-4 72,-23 4-80,25-4-24,0 4 64,-3-4 24,3 0-24,-25 4-40,25 0 88,0 0-64,2-4 40,2-1-48,-29 5-16,32-4-160,1 4 168,-2-4-8,2 4 48,-33 0-48,36 0 160,-1 0-136,5 0-48,-3 0-48,-37 0 72,38 0 32,-3 0-64,2 0 32,-1 0 72,-36 0-72,37 0 80,3 0-40,-5 0-72,0 0 24,-35 0 8,36 0-32,-1 0 32,1 0 72,-3 0-8,-33 0-64,35 0-40,-4 0 72,3 0-48,-1 0-64,-33 0 80,31 0 24,2 0-48,-1 0 64,1 0 65,-33 0-105,35 0 16,-1 0-16,-1 0 0,0 0-24,-33 0 24,31 0 0,3 0 80,-1 0 0,0 0-96,-33 0 16,31 0 56,3 0-96,-1 0-16,0 0 72,-33 0-16,36 0-16,-3 0 32,-2 0 8,2 0 8,-33 0-32,32 0 0,-1 0 0,-2 0 8,2 0-48,-31 0 40,29 2-8,-2-2-48,0 2 40,2-2 56,-29 0-40,25 2 32,2 0 32,1 1 8,-1 3-72,-27-6 0,25 2 40,-1 2-16,1-2-24,2 0 16,1 0-16,-28-2 0,27 2-32,2 0 8,-2 0 8,0 3 8,-27-5 8,27 4 80,0 0-72,2 0 80,0-2-104,-29-2 16,31 2-72,1 0 88,-1 0-96,2 3 136,-33-5-56,35 4 56,-1 0-48,1-2 32,-2 0-24,-33-2-16,32 2-24,-1-2-8,2 0 120,-4 2-104,-29-2 16,29 2 40,2 2-40,-1-1-40,1-3 40,-31 0 0,31 0 24,-2 0 8,2 0-48,1 0 16,-32 0 0,31 0-40,0 0 64,-2 0 72,2 0-24,-31 0-72,27 0 56,0 0 0,0 2-56,0 0-144,-27-2 144,30 0 72,-1 2 40,0 0-48,-2-2 240,-27 0-304,25 0 16,0 0 80,-2 0-40,0 0-288,-23 0 232,25 0 120,-3 2-160,-1 0 96,2 0 112,-23-2-168,19 2 0,2 0 0,-3 0 24,-1 0 24,-17-2-48,17 0 0,1 3 64,1-1-72,2-2 8,-21 0 0,21 2 24,-1 2-48,3 0 64,0 2-40,-23-6 0,23 7 0,0-1 40,2-4-80,0 4 96,-25-6-56,23 4 16,2 2-48,0 1 104,0-1-56,-25-6-16,23 2 56,2 0-32,-3-2-48,1 2 48,-23-2-24,23 4-16,-2-2 8,-2 1-8,2-1 0,-21-2 16,18 0 0,3 0 56,0 0-24,-2 0-48,-19 0 16,20 0 40,-1 0-96,-2 0 40,1 0 64,-18 0-48,17-5-104,2 1 160,0 4-192,1 0 96,-20 0 40,19 0-128,2 0 96,0 0 232,-3 0-200,-18 0 0,19 0 304,-2 0-328,1 0 176,1 0-192,-19 0 40,17 0-128,2 0 128,-1 0-128,1 0 200,-19 0-72,19 0 0,2 0 0,-3-4-112,1 4 72,-19 0 40,17 0-40,1 0 48,1-4 40,0 0-80,-19 4 32,19-4 56,-1-3-72,3 3 48,0 4-16,-21 0-16,19-4-72,-1 4 56,1-4-96,2 0 72,-21 4 40,19-4 56,1 4-16,1 0 32,0-5 0,-21 5-72,21 0-16,2 0 16,-1-4-16,1 4 56,-23 0-40,21 0-56,2 0 0,0 0 16,-2 0 16,-21 0 24,23 0 64,0-4-16,-3 4 8,1-4-104,-21 4 48,21 0-56,0 0 88,0 0-48,-3 0 32,-18 0-16,21 0 24,-2-4-64,-3 0 56,5 4 64,-21 0-80,17-5 48,2 1-48,1 4-16,-1-4-56,-19 4 72,21-4 16,2 0-48,-2 0-8,1-1 24,-22 5 16,23-4 0,0 4 32,-2-4-32,2 4-32,-23 0 32,23-4-56,-2 4 48,4 0 32,-3 0-8,-22 0-16,23 0 16,2 0-64,-2 0-48,0 0 96,-23 0 0,23 0-56,2 0 32,0 0 48,0 0-136,-25 0 112,27 0-40,-2 0 40,-2 2-72,0 0 160,-23-2-88,20 2-16,1 0 0,0 0-8,2 0-16,-23-2 40,23 3-88,0 1 120,0 2-24,-3-2-48,-20-4 40,19 6 96,2 1-208,2-1 48,-2-4 72,-21-2-8,22 6-80,1-4 152,-2 5-32,4-3-56,-25-4 16,23 2 0,2 2-40,2-2 24,-2 0-24,-25-2 40,29 2-72,0 0 88,-2 0-80,0-2 64,-27 0 0,27 0-16,0 0 32,0 0 48,0 0-24,-27 0-40,28 0 88,-1 0-104,2 0-8,-2-4 32,-27 4-8,29 0-8,-2 0 8,2 0 24,-2 0-104,-27 0 80,25 0 0,2 0 8,0 0 24,0 0-64,-27 0 32,29 0 32,-4 0-104,4 0 32,-4 0 64,-25 0-24,25 0-64,0 0 48,0 0 16,0 0 16,-25 0-16,27 0 56,-2 0-56,0-4-88,0 4 8,-25 0 80,25 0-56,-4-4 56,2 0 16,-5 0-112,-18 4 96,21-5 24,-2 5-8,2-4 16,-2 4 256,-19 0-288,16-4-48,5 0 24,-2 0-32,4 0-80,-23 4 136,20 0 0,3-5-40,0 1 40,0 0-40,-23 4 40,23 0-72,2-4 88,-2 4-144,0 0 64,-23 0 64,25 0-72,-3 0-8,1 0 24,0 0-8,-23 0 64,21 0 0,-2 0-120,-3 2 47,1 0 49,-17-2 24,6 2-80,17 0 24,-17-2-24,15 2 16,-21-2 64,6 2-32,11 0 8,-11 1 48,13-3-24,-19 0 0,6 2 0,15-2-40,-15 0-16,15 2 56,-21-2 0,6 0-104,13 0 104,-13 2-96,13-2-8,-19 0 104,6 0-80,17 2-8,-17-2 56,17 0-16,-23 0 48,7 0 8,11 0-72,-14 0-24,13 2-8,-17-2 96,4 0-104,13 2 24,-13 0 0,2-2 80,-6 0 0,7 2 40,-1-2-24,0 2 32,0-2-88,-6 0 40,17 0-192,-13 0 168,0-4 8,2 0 56,-6 4-40,17-4 88,-13 0-112,0-1 40,3 1-32,-7 4 16,16-4-16,-12-2 16,3 2-48,-1-3 48,-6 7 0,19-4-24,-15 0 48,12 0-40,-11 0-32,-5 4 48,18-4 8,-11 0-80,9-1 8,-10 5 32,-6 0 32,17-6-128,-13 2 88,15 4-32,-15-4-88,-4 4 160,6-4-112,11-1-160,-17 1-104,4 0-184,-4 4 560,6-4-824,-1 0-257,-5 0-423,0 4-512,0 0 2016,-2-7-2689,-7-11-376,-16 14 753,0-13 752,25 17 1560,-33-6-761,-11-11 593,-6 13-2704,50 4 2872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BB8F856B-7227-4A2A-A0CC-313D92BF4C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77A76485-3AB6-0215-A7EB-FE5BAA4861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DCA5BE7-AD8D-E5BF-656F-3592DD10F0F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A120E0E4-F2D3-2621-4C66-A5BBA9AFA6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ABD13AE8-AD95-3D8B-50EF-C1DAEC8F27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29A6ED76-2DF6-B327-AD87-2A2EBFA133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8C6D876-C754-4876-BB3A-C6FAF15D4644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>
            <a:extLst>
              <a:ext uri="{FF2B5EF4-FFF2-40B4-BE49-F238E27FC236}">
                <a16:creationId xmlns:a16="http://schemas.microsoft.com/office/drawing/2014/main" id="{A2862123-46FC-DFE2-DC3C-F06E7682C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3357563"/>
            <a:ext cx="8785225" cy="0"/>
          </a:xfrm>
          <a:prstGeom prst="line">
            <a:avLst/>
          </a:prstGeom>
          <a:noFill/>
          <a:ln w="508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1A2C99AD-E394-5D3E-D0E5-610776036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471863"/>
            <a:ext cx="8459787" cy="2159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altLang="pt-BR" noProof="0"/>
              <a:t>Clique para editar o estilo do título mestre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altLang="pt-BR" noProof="0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AD11CF-D833-5645-AB34-C305FB4833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pt-BR" altLang="pt-BR"/>
              <a:t>18/Jan/2008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3091CE-05C7-73C9-EF49-6430BF504E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F0044E-EE74-A52B-D86D-7F8BCAAFDF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 b="0"/>
            </a:lvl1pPr>
          </a:lstStyle>
          <a:p>
            <a:fld id="{1309F8A9-4DDE-47F5-95AF-A3DBDAAEE798}" type="slidenum">
              <a:rPr lang="pt-BR" altLang="pt-BR"/>
              <a:pPr/>
              <a:t>‹nº›</a:t>
            </a:fld>
            <a:r>
              <a:rPr lang="pt-BR" altLang="pt-BR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41651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F55483-233D-4916-7979-9310701B40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C6EA35-FCC4-DBC3-3C08-3F4E5DE595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EA739F-3CDE-4901-82A3-1847FE16132B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583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19900" y="274638"/>
            <a:ext cx="2144713" cy="59626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286500" cy="59626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C8C412-4300-39F9-8D28-4D255960EB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3284A0-F0D8-B4A7-4721-BDDD50B212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AAAAE-1106-48DC-8C6D-F22B0F3DCA23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0199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A080B3-12C8-2387-C7FD-98559BC990F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CE0758-6867-2C45-50F5-997E151442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5F224-9F07-47E3-A566-45A95F816599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312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2557CB-7EB9-5EF3-C02F-05CC07B4A9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8EB43B-F554-9541-C29C-5250AA22B1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1A63C-306B-4E00-9EB2-E5CAF2D5A91E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540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81000" y="1711325"/>
            <a:ext cx="4214813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48213" y="1711325"/>
            <a:ext cx="4216400" cy="452596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20C5A-BDE7-8448-1325-308194F841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7F7A4-4E69-8AB4-B098-C3BD7FA9C4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2AD00D-F755-40DF-9397-B9AF3265DB67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4488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1EC3C8-3226-78D5-D15F-16731DBDFE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1BCD4F-B37C-5DA9-29BB-5AE1158F47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2657D5-E0E0-4CAD-9CB5-EA301B5A9066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6818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F19BAA6-D4A0-5716-6F5A-E4610549A2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4ECD70-C42C-70F2-8C90-1D01958B97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2D312-F4E4-444E-9F22-E0AF42FC3ACD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492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C149738-DE37-C8D5-9321-A724565B8B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D245C7-3436-A4A1-F8EC-BBF44C727D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4954-7230-45A9-A343-6FD12A712FCA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5229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42EACE-5B8F-2E4C-A757-69A5817A36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C2E177-A4AB-DB6F-7495-55E25E2204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ED42F-12C6-4883-8F03-E80796A71435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0462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6D5DF-8307-A1A6-DA5A-E778D93F894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7A93A-FE45-D96A-46BB-DCCBD81E2C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F3FE61-B94C-4C57-9362-EBF51BC5C94F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823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FAF35EEF-24AA-167D-7A3F-134A44CA8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D9A1BBD-D41B-45F8-58C8-D0B9C710B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11325"/>
            <a:ext cx="858361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38244" name="Rectangle 4">
            <a:extLst>
              <a:ext uri="{FF2B5EF4-FFF2-40B4-BE49-F238E27FC236}">
                <a16:creationId xmlns:a16="http://schemas.microsoft.com/office/drawing/2014/main" id="{440C5254-AC9F-D11E-8775-CDA62CE693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r>
              <a:rPr lang="pt-BR" altLang="pt-BR"/>
              <a:t>Luciana Leal</a:t>
            </a:r>
          </a:p>
        </p:txBody>
      </p:sp>
      <p:sp>
        <p:nvSpPr>
          <p:cNvPr id="138245" name="Rectangle 5">
            <a:extLst>
              <a:ext uri="{FF2B5EF4-FFF2-40B4-BE49-F238E27FC236}">
                <a16:creationId xmlns:a16="http://schemas.microsoft.com/office/drawing/2014/main" id="{A7EB39BB-1A5C-8F9D-41AF-4E07FBB8CF7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1"/>
            </a:lvl1pPr>
          </a:lstStyle>
          <a:p>
            <a:fld id="{3EE67337-263A-45FA-8B36-3B590B59682B}" type="slidenum">
              <a:rPr lang="pt-BR" altLang="pt-BR"/>
              <a:pPr/>
              <a:t>‹nº›</a:t>
            </a:fld>
            <a:r>
              <a:rPr lang="pt-BR" altLang="pt-BR"/>
              <a:t> / 61</a:t>
            </a:r>
          </a:p>
          <a:p>
            <a:endParaRPr lang="pt-BR" altLang="pt-BR"/>
          </a:p>
        </p:txBody>
      </p: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444864CD-B757-9A24-96BF-CF8D3C640438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88913"/>
            <a:ext cx="8137525" cy="574675"/>
            <a:chOff x="464" y="1344"/>
            <a:chExt cx="4853" cy="362"/>
          </a:xfrm>
        </p:grpSpPr>
        <p:sp>
          <p:nvSpPr>
            <p:cNvPr id="1035" name="Line 7">
              <a:extLst>
                <a:ext uri="{FF2B5EF4-FFF2-40B4-BE49-F238E27FC236}">
                  <a16:creationId xmlns:a16="http://schemas.microsoft.com/office/drawing/2014/main" id="{BC3E4F77-FE16-9156-05B3-2DE60CACE2A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V="1">
              <a:off x="476" y="1344"/>
              <a:ext cx="0" cy="362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1036" name="Line 8">
              <a:extLst>
                <a:ext uri="{FF2B5EF4-FFF2-40B4-BE49-F238E27FC236}">
                  <a16:creationId xmlns:a16="http://schemas.microsoft.com/office/drawing/2014/main" id="{7F1E5B36-AB84-91B7-81DD-482F7E6A888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64" y="1344"/>
              <a:ext cx="4853" cy="0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1031" name="Line 9">
            <a:extLst>
              <a:ext uri="{FF2B5EF4-FFF2-40B4-BE49-F238E27FC236}">
                <a16:creationId xmlns:a16="http://schemas.microsoft.com/office/drawing/2014/main" id="{FE33608E-456E-6C4E-3F1D-0B363A176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" y="1441450"/>
            <a:ext cx="8785225" cy="0"/>
          </a:xfrm>
          <a:prstGeom prst="line">
            <a:avLst/>
          </a:prstGeom>
          <a:noFill/>
          <a:ln w="508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32" name="Rectangle 10">
            <a:extLst>
              <a:ext uri="{FF2B5EF4-FFF2-40B4-BE49-F238E27FC236}">
                <a16:creationId xmlns:a16="http://schemas.microsoft.com/office/drawing/2014/main" id="{9725D0CF-5D9C-8130-0CC3-16921AF06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555750"/>
            <a:ext cx="8459787" cy="1016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pt-BR" altLang="pt-BR"/>
          </a:p>
        </p:txBody>
      </p:sp>
      <p:pic>
        <p:nvPicPr>
          <p:cNvPr id="1033" name="Picture 11">
            <a:extLst>
              <a:ext uri="{FF2B5EF4-FFF2-40B4-BE49-F238E27FC236}">
                <a16:creationId xmlns:a16="http://schemas.microsoft.com/office/drawing/2014/main" id="{737D2543-38A5-DE08-215E-119B8D3D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237288"/>
            <a:ext cx="15240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Line 12">
            <a:extLst>
              <a:ext uri="{FF2B5EF4-FFF2-40B4-BE49-F238E27FC236}">
                <a16:creationId xmlns:a16="http://schemas.microsoft.com/office/drawing/2014/main" id="{38B109B0-7EA1-F9C2-C6B1-51B32E928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6340475"/>
            <a:ext cx="7162800" cy="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entury Gothic" panose="020B0502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entury Gothic" panose="020B0502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entury Gothic" panose="020B0502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entury Gothic" panose="020B0502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entury Gothic" panose="020B0502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entury Gothic" panose="020B0502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entury Gothic" panose="020B0502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entury Gothic" panose="020B0502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5000"/>
        </a:spcAft>
        <a:buClr>
          <a:srgbClr val="CC0000"/>
        </a:buClr>
        <a:buSzPct val="95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13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2.png"/><Relationship Id="rId12" Type="http://schemas.openxmlformats.org/officeDocument/2006/relationships/customXml" Target="../ink/ink82.xml"/><Relationship Id="rId2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1" Type="http://schemas.openxmlformats.org/officeDocument/2006/relationships/image" Target="../media/image84.png"/><Relationship Id="rId5" Type="http://schemas.openxmlformats.org/officeDocument/2006/relationships/image" Target="../media/image81.png"/><Relationship Id="rId10" Type="http://schemas.openxmlformats.org/officeDocument/2006/relationships/customXml" Target="../ink/ink81.xml"/><Relationship Id="rId4" Type="http://schemas.openxmlformats.org/officeDocument/2006/relationships/customXml" Target="../ink/ink78.xml"/><Relationship Id="rId9" Type="http://schemas.openxmlformats.org/officeDocument/2006/relationships/image" Target="../media/image8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13" Type="http://schemas.openxmlformats.org/officeDocument/2006/relationships/image" Target="../media/image91.png"/><Relationship Id="rId18" Type="http://schemas.openxmlformats.org/officeDocument/2006/relationships/customXml" Target="../ink/ink91.xml"/><Relationship Id="rId3" Type="http://schemas.openxmlformats.org/officeDocument/2006/relationships/image" Target="../media/image86.png"/><Relationship Id="rId21" Type="http://schemas.openxmlformats.org/officeDocument/2006/relationships/image" Target="../media/image95.png"/><Relationship Id="rId7" Type="http://schemas.openxmlformats.org/officeDocument/2006/relationships/image" Target="../media/image88.png"/><Relationship Id="rId12" Type="http://schemas.openxmlformats.org/officeDocument/2006/relationships/customXml" Target="../ink/ink88.xml"/><Relationship Id="rId17" Type="http://schemas.openxmlformats.org/officeDocument/2006/relationships/image" Target="../media/image93.png"/><Relationship Id="rId2" Type="http://schemas.openxmlformats.org/officeDocument/2006/relationships/customXml" Target="../ink/ink83.xml"/><Relationship Id="rId16" Type="http://schemas.openxmlformats.org/officeDocument/2006/relationships/customXml" Target="../ink/ink90.xml"/><Relationship Id="rId20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11" Type="http://schemas.openxmlformats.org/officeDocument/2006/relationships/image" Target="../media/image90.png"/><Relationship Id="rId5" Type="http://schemas.openxmlformats.org/officeDocument/2006/relationships/image" Target="../media/image87.png"/><Relationship Id="rId15" Type="http://schemas.openxmlformats.org/officeDocument/2006/relationships/image" Target="../media/image92.png"/><Relationship Id="rId23" Type="http://schemas.openxmlformats.org/officeDocument/2006/relationships/image" Target="../media/image96.png"/><Relationship Id="rId10" Type="http://schemas.openxmlformats.org/officeDocument/2006/relationships/customXml" Target="../ink/ink87.xml"/><Relationship Id="rId19" Type="http://schemas.openxmlformats.org/officeDocument/2006/relationships/image" Target="../media/image94.png"/><Relationship Id="rId4" Type="http://schemas.openxmlformats.org/officeDocument/2006/relationships/customXml" Target="../ink/ink84.xml"/><Relationship Id="rId9" Type="http://schemas.openxmlformats.org/officeDocument/2006/relationships/image" Target="../media/image89.png"/><Relationship Id="rId14" Type="http://schemas.openxmlformats.org/officeDocument/2006/relationships/customXml" Target="../ink/ink89.xml"/><Relationship Id="rId22" Type="http://schemas.openxmlformats.org/officeDocument/2006/relationships/customXml" Target="../ink/ink9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.xml"/><Relationship Id="rId13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12" Type="http://schemas.openxmlformats.org/officeDocument/2006/relationships/customXml" Target="../ink/ink99.xml"/><Relationship Id="rId17" Type="http://schemas.openxmlformats.org/officeDocument/2006/relationships/image" Target="../media/image105.png"/><Relationship Id="rId2" Type="http://schemas.openxmlformats.org/officeDocument/2006/relationships/customXml" Target="../ink/ink94.xml"/><Relationship Id="rId16" Type="http://schemas.openxmlformats.org/officeDocument/2006/relationships/customXml" Target="../ink/ink1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.xml"/><Relationship Id="rId11" Type="http://schemas.openxmlformats.org/officeDocument/2006/relationships/image" Target="../media/image102.png"/><Relationship Id="rId5" Type="http://schemas.openxmlformats.org/officeDocument/2006/relationships/image" Target="../media/image99.png"/><Relationship Id="rId15" Type="http://schemas.openxmlformats.org/officeDocument/2006/relationships/image" Target="../media/image104.png"/><Relationship Id="rId10" Type="http://schemas.openxmlformats.org/officeDocument/2006/relationships/customXml" Target="../ink/ink98.xml"/><Relationship Id="rId4" Type="http://schemas.openxmlformats.org/officeDocument/2006/relationships/customXml" Target="../ink/ink95.xml"/><Relationship Id="rId9" Type="http://schemas.openxmlformats.org/officeDocument/2006/relationships/image" Target="../media/image101.png"/><Relationship Id="rId14" Type="http://schemas.openxmlformats.org/officeDocument/2006/relationships/customXml" Target="../ink/ink10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5.xml"/><Relationship Id="rId13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customXml" Target="../ink/ink107.xml"/><Relationship Id="rId2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.xml"/><Relationship Id="rId11" Type="http://schemas.openxmlformats.org/officeDocument/2006/relationships/image" Target="../media/image110.png"/><Relationship Id="rId5" Type="http://schemas.openxmlformats.org/officeDocument/2006/relationships/image" Target="../media/image107.png"/><Relationship Id="rId15" Type="http://schemas.openxmlformats.org/officeDocument/2006/relationships/image" Target="../media/image112.png"/><Relationship Id="rId10" Type="http://schemas.openxmlformats.org/officeDocument/2006/relationships/customXml" Target="../ink/ink106.xml"/><Relationship Id="rId4" Type="http://schemas.openxmlformats.org/officeDocument/2006/relationships/customXml" Target="../ink/ink103.xml"/><Relationship Id="rId9" Type="http://schemas.openxmlformats.org/officeDocument/2006/relationships/image" Target="../media/image109.png"/><Relationship Id="rId14" Type="http://schemas.openxmlformats.org/officeDocument/2006/relationships/customXml" Target="../ink/ink10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13" Type="http://schemas.openxmlformats.org/officeDocument/2006/relationships/image" Target="../media/image118.png"/><Relationship Id="rId18" Type="http://schemas.openxmlformats.org/officeDocument/2006/relationships/customXml" Target="../ink/ink117.xml"/><Relationship Id="rId3" Type="http://schemas.openxmlformats.org/officeDocument/2006/relationships/image" Target="../media/image113.png"/><Relationship Id="rId21" Type="http://schemas.openxmlformats.org/officeDocument/2006/relationships/image" Target="../media/image122.png"/><Relationship Id="rId7" Type="http://schemas.openxmlformats.org/officeDocument/2006/relationships/image" Target="../media/image115.png"/><Relationship Id="rId12" Type="http://schemas.openxmlformats.org/officeDocument/2006/relationships/customXml" Target="../ink/ink114.xml"/><Relationship Id="rId17" Type="http://schemas.openxmlformats.org/officeDocument/2006/relationships/image" Target="../media/image120.png"/><Relationship Id="rId25" Type="http://schemas.openxmlformats.org/officeDocument/2006/relationships/image" Target="../media/image124.png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20" Type="http://schemas.openxmlformats.org/officeDocument/2006/relationships/customXml" Target="../ink/ink1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.xml"/><Relationship Id="rId11" Type="http://schemas.openxmlformats.org/officeDocument/2006/relationships/image" Target="../media/image117.png"/><Relationship Id="rId24" Type="http://schemas.openxmlformats.org/officeDocument/2006/relationships/customXml" Target="../ink/ink120.xml"/><Relationship Id="rId5" Type="http://schemas.openxmlformats.org/officeDocument/2006/relationships/image" Target="../media/image114.png"/><Relationship Id="rId15" Type="http://schemas.openxmlformats.org/officeDocument/2006/relationships/image" Target="../media/image119.png"/><Relationship Id="rId23" Type="http://schemas.openxmlformats.org/officeDocument/2006/relationships/image" Target="../media/image123.png"/><Relationship Id="rId10" Type="http://schemas.openxmlformats.org/officeDocument/2006/relationships/customXml" Target="../ink/ink113.xml"/><Relationship Id="rId19" Type="http://schemas.openxmlformats.org/officeDocument/2006/relationships/image" Target="../media/image121.png"/><Relationship Id="rId4" Type="http://schemas.openxmlformats.org/officeDocument/2006/relationships/customXml" Target="../ink/ink110.xml"/><Relationship Id="rId9" Type="http://schemas.openxmlformats.org/officeDocument/2006/relationships/image" Target="../media/image116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4.xml"/><Relationship Id="rId3" Type="http://schemas.openxmlformats.org/officeDocument/2006/relationships/image" Target="../media/image125.png"/><Relationship Id="rId7" Type="http://schemas.openxmlformats.org/officeDocument/2006/relationships/image" Target="../media/image127.png"/><Relationship Id="rId2" Type="http://schemas.openxmlformats.org/officeDocument/2006/relationships/customXml" Target="../ink/ink1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1" Type="http://schemas.openxmlformats.org/officeDocument/2006/relationships/image" Target="../media/image129.png"/><Relationship Id="rId5" Type="http://schemas.openxmlformats.org/officeDocument/2006/relationships/image" Target="../media/image126.png"/><Relationship Id="rId10" Type="http://schemas.openxmlformats.org/officeDocument/2006/relationships/customXml" Target="../ink/ink125.xml"/><Relationship Id="rId4" Type="http://schemas.openxmlformats.org/officeDocument/2006/relationships/customXml" Target="../ink/ink122.xml"/><Relationship Id="rId9" Type="http://schemas.openxmlformats.org/officeDocument/2006/relationships/image" Target="../media/image1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9.xml"/><Relationship Id="rId13" Type="http://schemas.openxmlformats.org/officeDocument/2006/relationships/image" Target="../media/image135.png"/><Relationship Id="rId18" Type="http://schemas.openxmlformats.org/officeDocument/2006/relationships/customXml" Target="../ink/ink134.xml"/><Relationship Id="rId3" Type="http://schemas.openxmlformats.org/officeDocument/2006/relationships/image" Target="../media/image130.png"/><Relationship Id="rId21" Type="http://schemas.openxmlformats.org/officeDocument/2006/relationships/image" Target="../media/image139.png"/><Relationship Id="rId7" Type="http://schemas.openxmlformats.org/officeDocument/2006/relationships/image" Target="../media/image132.png"/><Relationship Id="rId12" Type="http://schemas.openxmlformats.org/officeDocument/2006/relationships/customXml" Target="../ink/ink131.xml"/><Relationship Id="rId17" Type="http://schemas.openxmlformats.org/officeDocument/2006/relationships/image" Target="../media/image137.png"/><Relationship Id="rId2" Type="http://schemas.openxmlformats.org/officeDocument/2006/relationships/customXml" Target="../ink/ink126.xml"/><Relationship Id="rId16" Type="http://schemas.openxmlformats.org/officeDocument/2006/relationships/customXml" Target="../ink/ink133.xml"/><Relationship Id="rId20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8.xml"/><Relationship Id="rId11" Type="http://schemas.openxmlformats.org/officeDocument/2006/relationships/image" Target="../media/image134.png"/><Relationship Id="rId5" Type="http://schemas.openxmlformats.org/officeDocument/2006/relationships/image" Target="../media/image131.png"/><Relationship Id="rId15" Type="http://schemas.openxmlformats.org/officeDocument/2006/relationships/image" Target="../media/image136.png"/><Relationship Id="rId10" Type="http://schemas.openxmlformats.org/officeDocument/2006/relationships/customXml" Target="../ink/ink130.xml"/><Relationship Id="rId19" Type="http://schemas.openxmlformats.org/officeDocument/2006/relationships/image" Target="../media/image138.png"/><Relationship Id="rId4" Type="http://schemas.openxmlformats.org/officeDocument/2006/relationships/customXml" Target="../ink/ink127.xml"/><Relationship Id="rId9" Type="http://schemas.openxmlformats.org/officeDocument/2006/relationships/image" Target="../media/image133.png"/><Relationship Id="rId14" Type="http://schemas.openxmlformats.org/officeDocument/2006/relationships/customXml" Target="../ink/ink13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9.xml"/><Relationship Id="rId13" Type="http://schemas.openxmlformats.org/officeDocument/2006/relationships/image" Target="../media/image145.png"/><Relationship Id="rId18" Type="http://schemas.openxmlformats.org/officeDocument/2006/relationships/customXml" Target="../ink/ink144.xml"/><Relationship Id="rId3" Type="http://schemas.openxmlformats.org/officeDocument/2006/relationships/image" Target="../media/image140.png"/><Relationship Id="rId7" Type="http://schemas.openxmlformats.org/officeDocument/2006/relationships/image" Target="../media/image142.png"/><Relationship Id="rId12" Type="http://schemas.openxmlformats.org/officeDocument/2006/relationships/customXml" Target="../ink/ink141.xml"/><Relationship Id="rId17" Type="http://schemas.openxmlformats.org/officeDocument/2006/relationships/image" Target="../media/image147.png"/><Relationship Id="rId2" Type="http://schemas.openxmlformats.org/officeDocument/2006/relationships/customXml" Target="../ink/ink136.xml"/><Relationship Id="rId16" Type="http://schemas.openxmlformats.org/officeDocument/2006/relationships/customXml" Target="../ink/ink1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.xml"/><Relationship Id="rId11" Type="http://schemas.openxmlformats.org/officeDocument/2006/relationships/image" Target="../media/image144.png"/><Relationship Id="rId5" Type="http://schemas.openxmlformats.org/officeDocument/2006/relationships/image" Target="../media/image141.png"/><Relationship Id="rId15" Type="http://schemas.openxmlformats.org/officeDocument/2006/relationships/image" Target="../media/image146.png"/><Relationship Id="rId10" Type="http://schemas.openxmlformats.org/officeDocument/2006/relationships/customXml" Target="../ink/ink140.xml"/><Relationship Id="rId19" Type="http://schemas.openxmlformats.org/officeDocument/2006/relationships/image" Target="../media/image148.png"/><Relationship Id="rId4" Type="http://schemas.openxmlformats.org/officeDocument/2006/relationships/customXml" Target="../ink/ink137.xml"/><Relationship Id="rId9" Type="http://schemas.openxmlformats.org/officeDocument/2006/relationships/image" Target="../media/image143.png"/><Relationship Id="rId14" Type="http://schemas.openxmlformats.org/officeDocument/2006/relationships/customXml" Target="../ink/ink14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8.xml"/><Relationship Id="rId13" Type="http://schemas.openxmlformats.org/officeDocument/2006/relationships/image" Target="../media/image154.png"/><Relationship Id="rId18" Type="http://schemas.openxmlformats.org/officeDocument/2006/relationships/customXml" Target="../ink/ink153.xml"/><Relationship Id="rId3" Type="http://schemas.openxmlformats.org/officeDocument/2006/relationships/image" Target="../media/image149.png"/><Relationship Id="rId21" Type="http://schemas.openxmlformats.org/officeDocument/2006/relationships/image" Target="../media/image158.png"/><Relationship Id="rId7" Type="http://schemas.openxmlformats.org/officeDocument/2006/relationships/image" Target="../media/image151.png"/><Relationship Id="rId12" Type="http://schemas.openxmlformats.org/officeDocument/2006/relationships/customXml" Target="../ink/ink150.xml"/><Relationship Id="rId17" Type="http://schemas.openxmlformats.org/officeDocument/2006/relationships/image" Target="../media/image156.png"/><Relationship Id="rId2" Type="http://schemas.openxmlformats.org/officeDocument/2006/relationships/customXml" Target="../ink/ink145.xml"/><Relationship Id="rId16" Type="http://schemas.openxmlformats.org/officeDocument/2006/relationships/customXml" Target="../ink/ink152.xml"/><Relationship Id="rId20" Type="http://schemas.openxmlformats.org/officeDocument/2006/relationships/customXml" Target="../ink/ink1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7.xml"/><Relationship Id="rId11" Type="http://schemas.openxmlformats.org/officeDocument/2006/relationships/image" Target="../media/image153.png"/><Relationship Id="rId5" Type="http://schemas.openxmlformats.org/officeDocument/2006/relationships/image" Target="../media/image150.png"/><Relationship Id="rId15" Type="http://schemas.openxmlformats.org/officeDocument/2006/relationships/image" Target="../media/image155.png"/><Relationship Id="rId10" Type="http://schemas.openxmlformats.org/officeDocument/2006/relationships/customXml" Target="../ink/ink149.xml"/><Relationship Id="rId19" Type="http://schemas.openxmlformats.org/officeDocument/2006/relationships/image" Target="../media/image157.png"/><Relationship Id="rId4" Type="http://schemas.openxmlformats.org/officeDocument/2006/relationships/customXml" Target="../ink/ink146.xml"/><Relationship Id="rId9" Type="http://schemas.openxmlformats.org/officeDocument/2006/relationships/image" Target="../media/image152.png"/><Relationship Id="rId14" Type="http://schemas.openxmlformats.org/officeDocument/2006/relationships/customXml" Target="../ink/ink15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.png"/><Relationship Id="rId14" Type="http://schemas.openxmlformats.org/officeDocument/2006/relationships/customXml" Target="../ink/ink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8.xml"/><Relationship Id="rId3" Type="http://schemas.openxmlformats.org/officeDocument/2006/relationships/image" Target="../media/image159.png"/><Relationship Id="rId7" Type="http://schemas.openxmlformats.org/officeDocument/2006/relationships/image" Target="../media/image161.pn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7.xml"/><Relationship Id="rId5" Type="http://schemas.openxmlformats.org/officeDocument/2006/relationships/image" Target="../media/image160.png"/><Relationship Id="rId4" Type="http://schemas.openxmlformats.org/officeDocument/2006/relationships/customXml" Target="../ink/ink156.xml"/><Relationship Id="rId9" Type="http://schemas.openxmlformats.org/officeDocument/2006/relationships/image" Target="../media/image1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2.xml"/><Relationship Id="rId13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5.png"/><Relationship Id="rId12" Type="http://schemas.openxmlformats.org/officeDocument/2006/relationships/customXml" Target="../ink/ink164.xml"/><Relationship Id="rId2" Type="http://schemas.openxmlformats.org/officeDocument/2006/relationships/customXml" Target="../ink/ink1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1.xml"/><Relationship Id="rId11" Type="http://schemas.openxmlformats.org/officeDocument/2006/relationships/image" Target="../media/image167.png"/><Relationship Id="rId5" Type="http://schemas.openxmlformats.org/officeDocument/2006/relationships/image" Target="../media/image164.png"/><Relationship Id="rId15" Type="http://schemas.openxmlformats.org/officeDocument/2006/relationships/image" Target="../media/image169.png"/><Relationship Id="rId10" Type="http://schemas.openxmlformats.org/officeDocument/2006/relationships/customXml" Target="../ink/ink163.xml"/><Relationship Id="rId4" Type="http://schemas.openxmlformats.org/officeDocument/2006/relationships/customXml" Target="../ink/ink160.xml"/><Relationship Id="rId9" Type="http://schemas.openxmlformats.org/officeDocument/2006/relationships/image" Target="../media/image166.png"/><Relationship Id="rId14" Type="http://schemas.openxmlformats.org/officeDocument/2006/relationships/customXml" Target="../ink/ink16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9.xml"/><Relationship Id="rId3" Type="http://schemas.openxmlformats.org/officeDocument/2006/relationships/image" Target="../media/image170.png"/><Relationship Id="rId7" Type="http://schemas.openxmlformats.org/officeDocument/2006/relationships/image" Target="../media/image172.png"/><Relationship Id="rId2" Type="http://schemas.openxmlformats.org/officeDocument/2006/relationships/customXml" Target="../ink/ink16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8.xml"/><Relationship Id="rId5" Type="http://schemas.openxmlformats.org/officeDocument/2006/relationships/image" Target="../media/image171.png"/><Relationship Id="rId4" Type="http://schemas.openxmlformats.org/officeDocument/2006/relationships/customXml" Target="../ink/ink167.xml"/><Relationship Id="rId9" Type="http://schemas.openxmlformats.org/officeDocument/2006/relationships/image" Target="../media/image17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3.xml"/><Relationship Id="rId13" Type="http://schemas.openxmlformats.org/officeDocument/2006/relationships/image" Target="../media/image179.png"/><Relationship Id="rId18" Type="http://schemas.openxmlformats.org/officeDocument/2006/relationships/customXml" Target="../ink/ink178.xml"/><Relationship Id="rId3" Type="http://schemas.openxmlformats.org/officeDocument/2006/relationships/image" Target="../media/image174.png"/><Relationship Id="rId21" Type="http://schemas.openxmlformats.org/officeDocument/2006/relationships/image" Target="../media/image183.png"/><Relationship Id="rId7" Type="http://schemas.openxmlformats.org/officeDocument/2006/relationships/image" Target="../media/image176.png"/><Relationship Id="rId12" Type="http://schemas.openxmlformats.org/officeDocument/2006/relationships/customXml" Target="../ink/ink175.xml"/><Relationship Id="rId17" Type="http://schemas.openxmlformats.org/officeDocument/2006/relationships/image" Target="../media/image181.png"/><Relationship Id="rId2" Type="http://schemas.openxmlformats.org/officeDocument/2006/relationships/customXml" Target="../ink/ink170.xml"/><Relationship Id="rId16" Type="http://schemas.openxmlformats.org/officeDocument/2006/relationships/customXml" Target="../ink/ink177.xml"/><Relationship Id="rId20" Type="http://schemas.openxmlformats.org/officeDocument/2006/relationships/customXml" Target="../ink/ink1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.xml"/><Relationship Id="rId11" Type="http://schemas.openxmlformats.org/officeDocument/2006/relationships/image" Target="../media/image178.png"/><Relationship Id="rId5" Type="http://schemas.openxmlformats.org/officeDocument/2006/relationships/image" Target="../media/image175.png"/><Relationship Id="rId15" Type="http://schemas.openxmlformats.org/officeDocument/2006/relationships/image" Target="../media/image180.png"/><Relationship Id="rId23" Type="http://schemas.openxmlformats.org/officeDocument/2006/relationships/image" Target="../media/image184.png"/><Relationship Id="rId10" Type="http://schemas.openxmlformats.org/officeDocument/2006/relationships/customXml" Target="../ink/ink174.xml"/><Relationship Id="rId19" Type="http://schemas.openxmlformats.org/officeDocument/2006/relationships/image" Target="../media/image182.png"/><Relationship Id="rId4" Type="http://schemas.openxmlformats.org/officeDocument/2006/relationships/customXml" Target="../ink/ink171.xml"/><Relationship Id="rId9" Type="http://schemas.openxmlformats.org/officeDocument/2006/relationships/image" Target="../media/image177.png"/><Relationship Id="rId14" Type="http://schemas.openxmlformats.org/officeDocument/2006/relationships/customXml" Target="../ink/ink176.xml"/><Relationship Id="rId22" Type="http://schemas.openxmlformats.org/officeDocument/2006/relationships/customXml" Target="../ink/ink18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4.xml"/><Relationship Id="rId13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87.png"/><Relationship Id="rId12" Type="http://schemas.openxmlformats.org/officeDocument/2006/relationships/customXml" Target="../ink/ink186.xml"/><Relationship Id="rId2" Type="http://schemas.openxmlformats.org/officeDocument/2006/relationships/customXml" Target="../ink/ink18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3.xml"/><Relationship Id="rId11" Type="http://schemas.openxmlformats.org/officeDocument/2006/relationships/image" Target="../media/image189.png"/><Relationship Id="rId5" Type="http://schemas.openxmlformats.org/officeDocument/2006/relationships/image" Target="../media/image186.png"/><Relationship Id="rId10" Type="http://schemas.openxmlformats.org/officeDocument/2006/relationships/customXml" Target="../ink/ink185.xml"/><Relationship Id="rId4" Type="http://schemas.openxmlformats.org/officeDocument/2006/relationships/customXml" Target="../ink/ink182.xml"/><Relationship Id="rId9" Type="http://schemas.openxmlformats.org/officeDocument/2006/relationships/image" Target="../media/image18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0.xml"/><Relationship Id="rId13" Type="http://schemas.openxmlformats.org/officeDocument/2006/relationships/image" Target="../media/image196.png"/><Relationship Id="rId18" Type="http://schemas.openxmlformats.org/officeDocument/2006/relationships/customXml" Target="../ink/ink195.xml"/><Relationship Id="rId26" Type="http://schemas.openxmlformats.org/officeDocument/2006/relationships/customXml" Target="../ink/ink199.xml"/><Relationship Id="rId3" Type="http://schemas.openxmlformats.org/officeDocument/2006/relationships/image" Target="../media/image191.png"/><Relationship Id="rId21" Type="http://schemas.openxmlformats.org/officeDocument/2006/relationships/image" Target="../media/image200.png"/><Relationship Id="rId7" Type="http://schemas.openxmlformats.org/officeDocument/2006/relationships/image" Target="../media/image193.png"/><Relationship Id="rId12" Type="http://schemas.openxmlformats.org/officeDocument/2006/relationships/customXml" Target="../ink/ink192.xml"/><Relationship Id="rId17" Type="http://schemas.openxmlformats.org/officeDocument/2006/relationships/image" Target="../media/image198.png"/><Relationship Id="rId25" Type="http://schemas.openxmlformats.org/officeDocument/2006/relationships/image" Target="../media/image202.png"/><Relationship Id="rId2" Type="http://schemas.openxmlformats.org/officeDocument/2006/relationships/customXml" Target="../ink/ink187.xml"/><Relationship Id="rId16" Type="http://schemas.openxmlformats.org/officeDocument/2006/relationships/customXml" Target="../ink/ink194.xml"/><Relationship Id="rId20" Type="http://schemas.openxmlformats.org/officeDocument/2006/relationships/customXml" Target="../ink/ink19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9.xml"/><Relationship Id="rId11" Type="http://schemas.openxmlformats.org/officeDocument/2006/relationships/image" Target="../media/image195.png"/><Relationship Id="rId24" Type="http://schemas.openxmlformats.org/officeDocument/2006/relationships/customXml" Target="../ink/ink198.xml"/><Relationship Id="rId5" Type="http://schemas.openxmlformats.org/officeDocument/2006/relationships/image" Target="../media/image192.png"/><Relationship Id="rId15" Type="http://schemas.openxmlformats.org/officeDocument/2006/relationships/image" Target="../media/image197.png"/><Relationship Id="rId23" Type="http://schemas.openxmlformats.org/officeDocument/2006/relationships/image" Target="../media/image201.png"/><Relationship Id="rId10" Type="http://schemas.openxmlformats.org/officeDocument/2006/relationships/customXml" Target="../ink/ink191.xml"/><Relationship Id="rId19" Type="http://schemas.openxmlformats.org/officeDocument/2006/relationships/image" Target="../media/image199.png"/><Relationship Id="rId4" Type="http://schemas.openxmlformats.org/officeDocument/2006/relationships/customXml" Target="../ink/ink188.xml"/><Relationship Id="rId9" Type="http://schemas.openxmlformats.org/officeDocument/2006/relationships/image" Target="../media/image194.png"/><Relationship Id="rId14" Type="http://schemas.openxmlformats.org/officeDocument/2006/relationships/customXml" Target="../ink/ink193.xml"/><Relationship Id="rId22" Type="http://schemas.openxmlformats.org/officeDocument/2006/relationships/customXml" Target="../ink/ink197.xml"/><Relationship Id="rId27" Type="http://schemas.openxmlformats.org/officeDocument/2006/relationships/image" Target="../media/image20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3.xml"/><Relationship Id="rId13" Type="http://schemas.openxmlformats.org/officeDocument/2006/relationships/image" Target="../media/image209.png"/><Relationship Id="rId18" Type="http://schemas.openxmlformats.org/officeDocument/2006/relationships/customXml" Target="../ink/ink208.xml"/><Relationship Id="rId26" Type="http://schemas.openxmlformats.org/officeDocument/2006/relationships/customXml" Target="../ink/ink212.xml"/><Relationship Id="rId3" Type="http://schemas.openxmlformats.org/officeDocument/2006/relationships/image" Target="../media/image204.png"/><Relationship Id="rId21" Type="http://schemas.openxmlformats.org/officeDocument/2006/relationships/image" Target="../media/image213.png"/><Relationship Id="rId7" Type="http://schemas.openxmlformats.org/officeDocument/2006/relationships/image" Target="../media/image206.png"/><Relationship Id="rId12" Type="http://schemas.openxmlformats.org/officeDocument/2006/relationships/customXml" Target="../ink/ink205.xml"/><Relationship Id="rId17" Type="http://schemas.openxmlformats.org/officeDocument/2006/relationships/image" Target="../media/image211.png"/><Relationship Id="rId25" Type="http://schemas.openxmlformats.org/officeDocument/2006/relationships/image" Target="../media/image215.png"/><Relationship Id="rId2" Type="http://schemas.openxmlformats.org/officeDocument/2006/relationships/customXml" Target="../ink/ink200.xml"/><Relationship Id="rId16" Type="http://schemas.openxmlformats.org/officeDocument/2006/relationships/customXml" Target="../ink/ink207.xml"/><Relationship Id="rId20" Type="http://schemas.openxmlformats.org/officeDocument/2006/relationships/customXml" Target="../ink/ink209.xml"/><Relationship Id="rId29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2.xml"/><Relationship Id="rId11" Type="http://schemas.openxmlformats.org/officeDocument/2006/relationships/image" Target="../media/image208.png"/><Relationship Id="rId24" Type="http://schemas.openxmlformats.org/officeDocument/2006/relationships/customXml" Target="../ink/ink211.xml"/><Relationship Id="rId5" Type="http://schemas.openxmlformats.org/officeDocument/2006/relationships/image" Target="../media/image205.png"/><Relationship Id="rId15" Type="http://schemas.openxmlformats.org/officeDocument/2006/relationships/image" Target="../media/image210.png"/><Relationship Id="rId23" Type="http://schemas.openxmlformats.org/officeDocument/2006/relationships/image" Target="../media/image214.png"/><Relationship Id="rId28" Type="http://schemas.openxmlformats.org/officeDocument/2006/relationships/customXml" Target="../ink/ink213.xml"/><Relationship Id="rId10" Type="http://schemas.openxmlformats.org/officeDocument/2006/relationships/customXml" Target="../ink/ink204.xml"/><Relationship Id="rId19" Type="http://schemas.openxmlformats.org/officeDocument/2006/relationships/image" Target="../media/image212.png"/><Relationship Id="rId4" Type="http://schemas.openxmlformats.org/officeDocument/2006/relationships/customXml" Target="../ink/ink201.xml"/><Relationship Id="rId9" Type="http://schemas.openxmlformats.org/officeDocument/2006/relationships/image" Target="../media/image207.png"/><Relationship Id="rId14" Type="http://schemas.openxmlformats.org/officeDocument/2006/relationships/customXml" Target="../ink/ink206.xml"/><Relationship Id="rId22" Type="http://schemas.openxmlformats.org/officeDocument/2006/relationships/customXml" Target="../ink/ink210.xml"/><Relationship Id="rId27" Type="http://schemas.openxmlformats.org/officeDocument/2006/relationships/image" Target="../media/image2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7.xml"/><Relationship Id="rId13" Type="http://schemas.openxmlformats.org/officeDocument/2006/relationships/image" Target="../media/image223.png"/><Relationship Id="rId18" Type="http://schemas.openxmlformats.org/officeDocument/2006/relationships/customXml" Target="../ink/ink222.xml"/><Relationship Id="rId3" Type="http://schemas.openxmlformats.org/officeDocument/2006/relationships/image" Target="../media/image218.png"/><Relationship Id="rId21" Type="http://schemas.openxmlformats.org/officeDocument/2006/relationships/image" Target="../media/image227.png"/><Relationship Id="rId7" Type="http://schemas.openxmlformats.org/officeDocument/2006/relationships/image" Target="../media/image220.png"/><Relationship Id="rId12" Type="http://schemas.openxmlformats.org/officeDocument/2006/relationships/customXml" Target="../ink/ink219.xml"/><Relationship Id="rId17" Type="http://schemas.openxmlformats.org/officeDocument/2006/relationships/image" Target="../media/image225.png"/><Relationship Id="rId2" Type="http://schemas.openxmlformats.org/officeDocument/2006/relationships/customXml" Target="../ink/ink214.xml"/><Relationship Id="rId16" Type="http://schemas.openxmlformats.org/officeDocument/2006/relationships/customXml" Target="../ink/ink221.xml"/><Relationship Id="rId20" Type="http://schemas.openxmlformats.org/officeDocument/2006/relationships/customXml" Target="../ink/ink2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6.xml"/><Relationship Id="rId11" Type="http://schemas.openxmlformats.org/officeDocument/2006/relationships/image" Target="../media/image222.png"/><Relationship Id="rId5" Type="http://schemas.openxmlformats.org/officeDocument/2006/relationships/image" Target="../media/image219.png"/><Relationship Id="rId15" Type="http://schemas.openxmlformats.org/officeDocument/2006/relationships/image" Target="../media/image224.png"/><Relationship Id="rId23" Type="http://schemas.openxmlformats.org/officeDocument/2006/relationships/image" Target="../media/image228.png"/><Relationship Id="rId10" Type="http://schemas.openxmlformats.org/officeDocument/2006/relationships/customXml" Target="../ink/ink218.xml"/><Relationship Id="rId19" Type="http://schemas.openxmlformats.org/officeDocument/2006/relationships/image" Target="../media/image226.png"/><Relationship Id="rId4" Type="http://schemas.openxmlformats.org/officeDocument/2006/relationships/customXml" Target="../ink/ink215.xml"/><Relationship Id="rId9" Type="http://schemas.openxmlformats.org/officeDocument/2006/relationships/image" Target="../media/image221.png"/><Relationship Id="rId14" Type="http://schemas.openxmlformats.org/officeDocument/2006/relationships/customXml" Target="../ink/ink220.xml"/><Relationship Id="rId22" Type="http://schemas.openxmlformats.org/officeDocument/2006/relationships/customXml" Target="../ink/ink224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4.png"/><Relationship Id="rId18" Type="http://schemas.openxmlformats.org/officeDocument/2006/relationships/customXml" Target="../ink/ink233.xml"/><Relationship Id="rId26" Type="http://schemas.openxmlformats.org/officeDocument/2006/relationships/customXml" Target="../ink/ink237.xml"/><Relationship Id="rId21" Type="http://schemas.openxmlformats.org/officeDocument/2006/relationships/image" Target="../media/image238.png"/><Relationship Id="rId34" Type="http://schemas.openxmlformats.org/officeDocument/2006/relationships/customXml" Target="../ink/ink241.xml"/><Relationship Id="rId7" Type="http://schemas.openxmlformats.org/officeDocument/2006/relationships/image" Target="../media/image231.png"/><Relationship Id="rId12" Type="http://schemas.openxmlformats.org/officeDocument/2006/relationships/customXml" Target="../ink/ink230.xml"/><Relationship Id="rId17" Type="http://schemas.openxmlformats.org/officeDocument/2006/relationships/image" Target="../media/image236.png"/><Relationship Id="rId25" Type="http://schemas.openxmlformats.org/officeDocument/2006/relationships/image" Target="../media/image240.png"/><Relationship Id="rId33" Type="http://schemas.openxmlformats.org/officeDocument/2006/relationships/image" Target="../media/image244.png"/><Relationship Id="rId2" Type="http://schemas.openxmlformats.org/officeDocument/2006/relationships/customXml" Target="../ink/ink225.xml"/><Relationship Id="rId16" Type="http://schemas.openxmlformats.org/officeDocument/2006/relationships/customXml" Target="../ink/ink232.xml"/><Relationship Id="rId20" Type="http://schemas.openxmlformats.org/officeDocument/2006/relationships/customXml" Target="../ink/ink234.xml"/><Relationship Id="rId29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7.xml"/><Relationship Id="rId11" Type="http://schemas.openxmlformats.org/officeDocument/2006/relationships/image" Target="../media/image233.png"/><Relationship Id="rId24" Type="http://schemas.openxmlformats.org/officeDocument/2006/relationships/customXml" Target="../ink/ink236.xml"/><Relationship Id="rId32" Type="http://schemas.openxmlformats.org/officeDocument/2006/relationships/customXml" Target="../ink/ink240.xml"/><Relationship Id="rId37" Type="http://schemas.openxmlformats.org/officeDocument/2006/relationships/image" Target="../media/image246.png"/><Relationship Id="rId5" Type="http://schemas.openxmlformats.org/officeDocument/2006/relationships/image" Target="../media/image230.png"/><Relationship Id="rId15" Type="http://schemas.openxmlformats.org/officeDocument/2006/relationships/image" Target="../media/image235.png"/><Relationship Id="rId23" Type="http://schemas.openxmlformats.org/officeDocument/2006/relationships/image" Target="../media/image239.png"/><Relationship Id="rId28" Type="http://schemas.openxmlformats.org/officeDocument/2006/relationships/customXml" Target="../ink/ink238.xml"/><Relationship Id="rId36" Type="http://schemas.openxmlformats.org/officeDocument/2006/relationships/customXml" Target="../ink/ink242.xml"/><Relationship Id="rId10" Type="http://schemas.openxmlformats.org/officeDocument/2006/relationships/customXml" Target="../ink/ink229.xml"/><Relationship Id="rId19" Type="http://schemas.openxmlformats.org/officeDocument/2006/relationships/image" Target="../media/image237.png"/><Relationship Id="rId31" Type="http://schemas.openxmlformats.org/officeDocument/2006/relationships/image" Target="../media/image243.png"/><Relationship Id="rId4" Type="http://schemas.openxmlformats.org/officeDocument/2006/relationships/customXml" Target="../ink/ink226.xml"/><Relationship Id="rId9" Type="http://schemas.openxmlformats.org/officeDocument/2006/relationships/image" Target="../media/image232.png"/><Relationship Id="rId14" Type="http://schemas.openxmlformats.org/officeDocument/2006/relationships/customXml" Target="../ink/ink231.xml"/><Relationship Id="rId22" Type="http://schemas.openxmlformats.org/officeDocument/2006/relationships/customXml" Target="../ink/ink235.xml"/><Relationship Id="rId27" Type="http://schemas.openxmlformats.org/officeDocument/2006/relationships/image" Target="../media/image241.png"/><Relationship Id="rId30" Type="http://schemas.openxmlformats.org/officeDocument/2006/relationships/customXml" Target="../ink/ink239.xml"/><Relationship Id="rId35" Type="http://schemas.openxmlformats.org/officeDocument/2006/relationships/image" Target="../media/image245.png"/><Relationship Id="rId8" Type="http://schemas.openxmlformats.org/officeDocument/2006/relationships/customXml" Target="../ink/ink228.xml"/><Relationship Id="rId3" Type="http://schemas.openxmlformats.org/officeDocument/2006/relationships/image" Target="../media/image22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6.xml"/><Relationship Id="rId13" Type="http://schemas.openxmlformats.org/officeDocument/2006/relationships/image" Target="../media/image252.png"/><Relationship Id="rId3" Type="http://schemas.openxmlformats.org/officeDocument/2006/relationships/image" Target="../media/image247.png"/><Relationship Id="rId7" Type="http://schemas.openxmlformats.org/officeDocument/2006/relationships/image" Target="../media/image249.png"/><Relationship Id="rId12" Type="http://schemas.openxmlformats.org/officeDocument/2006/relationships/customXml" Target="../ink/ink248.xml"/><Relationship Id="rId2" Type="http://schemas.openxmlformats.org/officeDocument/2006/relationships/customXml" Target="../ink/ink2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5.xml"/><Relationship Id="rId11" Type="http://schemas.openxmlformats.org/officeDocument/2006/relationships/image" Target="../media/image251.png"/><Relationship Id="rId5" Type="http://schemas.openxmlformats.org/officeDocument/2006/relationships/image" Target="../media/image248.png"/><Relationship Id="rId10" Type="http://schemas.openxmlformats.org/officeDocument/2006/relationships/customXml" Target="../ink/ink247.xml"/><Relationship Id="rId4" Type="http://schemas.openxmlformats.org/officeDocument/2006/relationships/customXml" Target="../ink/ink244.xml"/><Relationship Id="rId9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6.png"/><Relationship Id="rId18" Type="http://schemas.openxmlformats.org/officeDocument/2006/relationships/customXml" Target="../ink/ink16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customXml" Target="../ink/ink13.xml"/><Relationship Id="rId17" Type="http://schemas.openxmlformats.org/officeDocument/2006/relationships/image" Target="../media/image18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customXml" Target="../ink/ink12.xml"/><Relationship Id="rId19" Type="http://schemas.openxmlformats.org/officeDocument/2006/relationships/image" Target="../media/image19.png"/><Relationship Id="rId4" Type="http://schemas.openxmlformats.org/officeDocument/2006/relationships/customXml" Target="../ink/ink9.xml"/><Relationship Id="rId9" Type="http://schemas.openxmlformats.org/officeDocument/2006/relationships/image" Target="../media/image14.png"/><Relationship Id="rId14" Type="http://schemas.openxmlformats.org/officeDocument/2006/relationships/customXml" Target="../ink/ink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2.xml"/><Relationship Id="rId13" Type="http://schemas.openxmlformats.org/officeDocument/2006/relationships/image" Target="../media/image258.png"/><Relationship Id="rId18" Type="http://schemas.openxmlformats.org/officeDocument/2006/relationships/customXml" Target="../ink/ink257.xml"/><Relationship Id="rId3" Type="http://schemas.openxmlformats.org/officeDocument/2006/relationships/image" Target="../media/image253.png"/><Relationship Id="rId7" Type="http://schemas.openxmlformats.org/officeDocument/2006/relationships/image" Target="../media/image255.png"/><Relationship Id="rId12" Type="http://schemas.openxmlformats.org/officeDocument/2006/relationships/customXml" Target="../ink/ink254.xml"/><Relationship Id="rId17" Type="http://schemas.openxmlformats.org/officeDocument/2006/relationships/image" Target="../media/image260.png"/><Relationship Id="rId2" Type="http://schemas.openxmlformats.org/officeDocument/2006/relationships/customXml" Target="../ink/ink249.xml"/><Relationship Id="rId16" Type="http://schemas.openxmlformats.org/officeDocument/2006/relationships/customXml" Target="../ink/ink2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1.xml"/><Relationship Id="rId11" Type="http://schemas.openxmlformats.org/officeDocument/2006/relationships/image" Target="../media/image257.png"/><Relationship Id="rId5" Type="http://schemas.openxmlformats.org/officeDocument/2006/relationships/image" Target="../media/image254.png"/><Relationship Id="rId15" Type="http://schemas.openxmlformats.org/officeDocument/2006/relationships/image" Target="../media/image259.png"/><Relationship Id="rId10" Type="http://schemas.openxmlformats.org/officeDocument/2006/relationships/customXml" Target="../ink/ink253.xml"/><Relationship Id="rId19" Type="http://schemas.openxmlformats.org/officeDocument/2006/relationships/image" Target="../media/image261.png"/><Relationship Id="rId4" Type="http://schemas.openxmlformats.org/officeDocument/2006/relationships/customXml" Target="../ink/ink250.xml"/><Relationship Id="rId9" Type="http://schemas.openxmlformats.org/officeDocument/2006/relationships/image" Target="../media/image256.png"/><Relationship Id="rId14" Type="http://schemas.openxmlformats.org/officeDocument/2006/relationships/customXml" Target="../ink/ink25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1.xml"/><Relationship Id="rId13" Type="http://schemas.openxmlformats.org/officeDocument/2006/relationships/image" Target="../media/image267.png"/><Relationship Id="rId18" Type="http://schemas.openxmlformats.org/officeDocument/2006/relationships/customXml" Target="../ink/ink266.xml"/><Relationship Id="rId3" Type="http://schemas.openxmlformats.org/officeDocument/2006/relationships/image" Target="../media/image262.png"/><Relationship Id="rId21" Type="http://schemas.openxmlformats.org/officeDocument/2006/relationships/image" Target="../media/image271.png"/><Relationship Id="rId7" Type="http://schemas.openxmlformats.org/officeDocument/2006/relationships/image" Target="../media/image264.png"/><Relationship Id="rId12" Type="http://schemas.openxmlformats.org/officeDocument/2006/relationships/customXml" Target="../ink/ink263.xml"/><Relationship Id="rId17" Type="http://schemas.openxmlformats.org/officeDocument/2006/relationships/image" Target="../media/image269.png"/><Relationship Id="rId2" Type="http://schemas.openxmlformats.org/officeDocument/2006/relationships/customXml" Target="../ink/ink258.xml"/><Relationship Id="rId16" Type="http://schemas.openxmlformats.org/officeDocument/2006/relationships/customXml" Target="../ink/ink265.xml"/><Relationship Id="rId20" Type="http://schemas.openxmlformats.org/officeDocument/2006/relationships/customXml" Target="../ink/ink2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0.xml"/><Relationship Id="rId11" Type="http://schemas.openxmlformats.org/officeDocument/2006/relationships/image" Target="../media/image266.png"/><Relationship Id="rId5" Type="http://schemas.openxmlformats.org/officeDocument/2006/relationships/image" Target="../media/image263.png"/><Relationship Id="rId15" Type="http://schemas.openxmlformats.org/officeDocument/2006/relationships/image" Target="../media/image268.png"/><Relationship Id="rId23" Type="http://schemas.openxmlformats.org/officeDocument/2006/relationships/image" Target="../media/image272.png"/><Relationship Id="rId10" Type="http://schemas.openxmlformats.org/officeDocument/2006/relationships/customXml" Target="../ink/ink262.xml"/><Relationship Id="rId19" Type="http://schemas.openxmlformats.org/officeDocument/2006/relationships/image" Target="../media/image270.png"/><Relationship Id="rId4" Type="http://schemas.openxmlformats.org/officeDocument/2006/relationships/customXml" Target="../ink/ink259.xml"/><Relationship Id="rId9" Type="http://schemas.openxmlformats.org/officeDocument/2006/relationships/image" Target="../media/image265.png"/><Relationship Id="rId14" Type="http://schemas.openxmlformats.org/officeDocument/2006/relationships/customXml" Target="../ink/ink264.xml"/><Relationship Id="rId22" Type="http://schemas.openxmlformats.org/officeDocument/2006/relationships/customXml" Target="../ink/ink26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13" Type="http://schemas.openxmlformats.org/officeDocument/2006/relationships/customXml" Target="../ink/ink274.xml"/><Relationship Id="rId18" Type="http://schemas.openxmlformats.org/officeDocument/2006/relationships/image" Target="../media/image281.png"/><Relationship Id="rId3" Type="http://schemas.openxmlformats.org/officeDocument/2006/relationships/customXml" Target="../ink/ink269.xml"/><Relationship Id="rId21" Type="http://schemas.openxmlformats.org/officeDocument/2006/relationships/customXml" Target="../ink/ink278.xml"/><Relationship Id="rId7" Type="http://schemas.openxmlformats.org/officeDocument/2006/relationships/customXml" Target="../ink/ink271.xml"/><Relationship Id="rId12" Type="http://schemas.openxmlformats.org/officeDocument/2006/relationships/image" Target="../media/image278.png"/><Relationship Id="rId17" Type="http://schemas.openxmlformats.org/officeDocument/2006/relationships/customXml" Target="../ink/ink276.xml"/><Relationship Id="rId2" Type="http://schemas.openxmlformats.org/officeDocument/2006/relationships/image" Target="../media/image273.png"/><Relationship Id="rId16" Type="http://schemas.openxmlformats.org/officeDocument/2006/relationships/image" Target="../media/image280.png"/><Relationship Id="rId20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11" Type="http://schemas.openxmlformats.org/officeDocument/2006/relationships/customXml" Target="../ink/ink273.xml"/><Relationship Id="rId5" Type="http://schemas.openxmlformats.org/officeDocument/2006/relationships/customXml" Target="../ink/ink270.xml"/><Relationship Id="rId15" Type="http://schemas.openxmlformats.org/officeDocument/2006/relationships/customXml" Target="../ink/ink275.xml"/><Relationship Id="rId10" Type="http://schemas.openxmlformats.org/officeDocument/2006/relationships/image" Target="../media/image277.png"/><Relationship Id="rId19" Type="http://schemas.openxmlformats.org/officeDocument/2006/relationships/customXml" Target="../ink/ink277.xml"/><Relationship Id="rId4" Type="http://schemas.openxmlformats.org/officeDocument/2006/relationships/image" Target="../media/image274.png"/><Relationship Id="rId9" Type="http://schemas.openxmlformats.org/officeDocument/2006/relationships/customXml" Target="../ink/ink272.xml"/><Relationship Id="rId14" Type="http://schemas.openxmlformats.org/officeDocument/2006/relationships/image" Target="../media/image279.png"/><Relationship Id="rId22" Type="http://schemas.openxmlformats.org/officeDocument/2006/relationships/image" Target="../media/image28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2.xml"/><Relationship Id="rId13" Type="http://schemas.openxmlformats.org/officeDocument/2006/relationships/image" Target="../media/image289.png"/><Relationship Id="rId18" Type="http://schemas.openxmlformats.org/officeDocument/2006/relationships/customXml" Target="../ink/ink287.xml"/><Relationship Id="rId3" Type="http://schemas.openxmlformats.org/officeDocument/2006/relationships/image" Target="../media/image284.png"/><Relationship Id="rId21" Type="http://schemas.openxmlformats.org/officeDocument/2006/relationships/image" Target="../media/image293.png"/><Relationship Id="rId7" Type="http://schemas.openxmlformats.org/officeDocument/2006/relationships/image" Target="../media/image286.png"/><Relationship Id="rId12" Type="http://schemas.openxmlformats.org/officeDocument/2006/relationships/customXml" Target="../ink/ink284.xml"/><Relationship Id="rId17" Type="http://schemas.openxmlformats.org/officeDocument/2006/relationships/image" Target="../media/image291.png"/><Relationship Id="rId2" Type="http://schemas.openxmlformats.org/officeDocument/2006/relationships/customXml" Target="../ink/ink279.xml"/><Relationship Id="rId16" Type="http://schemas.openxmlformats.org/officeDocument/2006/relationships/customXml" Target="../ink/ink286.xml"/><Relationship Id="rId20" Type="http://schemas.openxmlformats.org/officeDocument/2006/relationships/customXml" Target="../ink/ink28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1.xml"/><Relationship Id="rId11" Type="http://schemas.openxmlformats.org/officeDocument/2006/relationships/image" Target="../media/image288.png"/><Relationship Id="rId5" Type="http://schemas.openxmlformats.org/officeDocument/2006/relationships/image" Target="../media/image285.png"/><Relationship Id="rId15" Type="http://schemas.openxmlformats.org/officeDocument/2006/relationships/image" Target="../media/image290.png"/><Relationship Id="rId23" Type="http://schemas.openxmlformats.org/officeDocument/2006/relationships/image" Target="../media/image294.png"/><Relationship Id="rId10" Type="http://schemas.openxmlformats.org/officeDocument/2006/relationships/customXml" Target="../ink/ink283.xml"/><Relationship Id="rId19" Type="http://schemas.openxmlformats.org/officeDocument/2006/relationships/image" Target="../media/image292.png"/><Relationship Id="rId4" Type="http://schemas.openxmlformats.org/officeDocument/2006/relationships/customXml" Target="../ink/ink280.xml"/><Relationship Id="rId9" Type="http://schemas.openxmlformats.org/officeDocument/2006/relationships/image" Target="../media/image287.png"/><Relationship Id="rId14" Type="http://schemas.openxmlformats.org/officeDocument/2006/relationships/customXml" Target="../ink/ink285.xml"/><Relationship Id="rId22" Type="http://schemas.openxmlformats.org/officeDocument/2006/relationships/customXml" Target="../ink/ink28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3.xml"/><Relationship Id="rId13" Type="http://schemas.openxmlformats.org/officeDocument/2006/relationships/image" Target="../media/image300.png"/><Relationship Id="rId18" Type="http://schemas.openxmlformats.org/officeDocument/2006/relationships/customXml" Target="../ink/ink298.xml"/><Relationship Id="rId26" Type="http://schemas.openxmlformats.org/officeDocument/2006/relationships/customXml" Target="../ink/ink302.xml"/><Relationship Id="rId3" Type="http://schemas.openxmlformats.org/officeDocument/2006/relationships/image" Target="../media/image295.png"/><Relationship Id="rId21" Type="http://schemas.openxmlformats.org/officeDocument/2006/relationships/image" Target="../media/image304.png"/><Relationship Id="rId7" Type="http://schemas.openxmlformats.org/officeDocument/2006/relationships/image" Target="../media/image297.png"/><Relationship Id="rId12" Type="http://schemas.openxmlformats.org/officeDocument/2006/relationships/customXml" Target="../ink/ink295.xml"/><Relationship Id="rId17" Type="http://schemas.openxmlformats.org/officeDocument/2006/relationships/image" Target="../media/image302.png"/><Relationship Id="rId25" Type="http://schemas.openxmlformats.org/officeDocument/2006/relationships/image" Target="../media/image306.png"/><Relationship Id="rId2" Type="http://schemas.openxmlformats.org/officeDocument/2006/relationships/customXml" Target="../ink/ink290.xml"/><Relationship Id="rId16" Type="http://schemas.openxmlformats.org/officeDocument/2006/relationships/customXml" Target="../ink/ink297.xml"/><Relationship Id="rId20" Type="http://schemas.openxmlformats.org/officeDocument/2006/relationships/customXml" Target="../ink/ink29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2.xml"/><Relationship Id="rId11" Type="http://schemas.openxmlformats.org/officeDocument/2006/relationships/image" Target="../media/image299.png"/><Relationship Id="rId24" Type="http://schemas.openxmlformats.org/officeDocument/2006/relationships/customXml" Target="../ink/ink301.xml"/><Relationship Id="rId5" Type="http://schemas.openxmlformats.org/officeDocument/2006/relationships/image" Target="../media/image296.png"/><Relationship Id="rId15" Type="http://schemas.openxmlformats.org/officeDocument/2006/relationships/image" Target="../media/image301.png"/><Relationship Id="rId23" Type="http://schemas.openxmlformats.org/officeDocument/2006/relationships/image" Target="../media/image305.png"/><Relationship Id="rId10" Type="http://schemas.openxmlformats.org/officeDocument/2006/relationships/customXml" Target="../ink/ink294.xml"/><Relationship Id="rId19" Type="http://schemas.openxmlformats.org/officeDocument/2006/relationships/image" Target="../media/image303.png"/><Relationship Id="rId4" Type="http://schemas.openxmlformats.org/officeDocument/2006/relationships/customXml" Target="../ink/ink291.xml"/><Relationship Id="rId9" Type="http://schemas.openxmlformats.org/officeDocument/2006/relationships/image" Target="../media/image298.png"/><Relationship Id="rId14" Type="http://schemas.openxmlformats.org/officeDocument/2006/relationships/customXml" Target="../ink/ink296.xml"/><Relationship Id="rId22" Type="http://schemas.openxmlformats.org/officeDocument/2006/relationships/customXml" Target="../ink/ink300.xml"/><Relationship Id="rId27" Type="http://schemas.openxmlformats.org/officeDocument/2006/relationships/image" Target="../media/image30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6.xml"/><Relationship Id="rId13" Type="http://schemas.openxmlformats.org/officeDocument/2006/relationships/image" Target="../media/image313.png"/><Relationship Id="rId18" Type="http://schemas.openxmlformats.org/officeDocument/2006/relationships/customXml" Target="../ink/ink311.xml"/><Relationship Id="rId3" Type="http://schemas.openxmlformats.org/officeDocument/2006/relationships/image" Target="../media/image308.png"/><Relationship Id="rId21" Type="http://schemas.openxmlformats.org/officeDocument/2006/relationships/image" Target="../media/image317.png"/><Relationship Id="rId7" Type="http://schemas.openxmlformats.org/officeDocument/2006/relationships/image" Target="../media/image310.png"/><Relationship Id="rId12" Type="http://schemas.openxmlformats.org/officeDocument/2006/relationships/customXml" Target="../ink/ink308.xml"/><Relationship Id="rId17" Type="http://schemas.openxmlformats.org/officeDocument/2006/relationships/image" Target="../media/image315.png"/><Relationship Id="rId2" Type="http://schemas.openxmlformats.org/officeDocument/2006/relationships/customXml" Target="../ink/ink303.xml"/><Relationship Id="rId16" Type="http://schemas.openxmlformats.org/officeDocument/2006/relationships/customXml" Target="../ink/ink310.xml"/><Relationship Id="rId20" Type="http://schemas.openxmlformats.org/officeDocument/2006/relationships/customXml" Target="../ink/ink3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5.xml"/><Relationship Id="rId11" Type="http://schemas.openxmlformats.org/officeDocument/2006/relationships/image" Target="../media/image312.png"/><Relationship Id="rId5" Type="http://schemas.openxmlformats.org/officeDocument/2006/relationships/image" Target="../media/image309.png"/><Relationship Id="rId15" Type="http://schemas.openxmlformats.org/officeDocument/2006/relationships/image" Target="../media/image314.png"/><Relationship Id="rId10" Type="http://schemas.openxmlformats.org/officeDocument/2006/relationships/customXml" Target="../ink/ink307.xml"/><Relationship Id="rId19" Type="http://schemas.openxmlformats.org/officeDocument/2006/relationships/image" Target="../media/image316.png"/><Relationship Id="rId4" Type="http://schemas.openxmlformats.org/officeDocument/2006/relationships/customXml" Target="../ink/ink304.xml"/><Relationship Id="rId9" Type="http://schemas.openxmlformats.org/officeDocument/2006/relationships/image" Target="../media/image311.png"/><Relationship Id="rId14" Type="http://schemas.openxmlformats.org/officeDocument/2006/relationships/customXml" Target="../ink/ink30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3" Type="http://schemas.openxmlformats.org/officeDocument/2006/relationships/customXml" Target="../ink/ink313.xml"/><Relationship Id="rId7" Type="http://schemas.openxmlformats.org/officeDocument/2006/relationships/customXml" Target="../ink/ink315.xml"/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customXml" Target="../ink/ink314.xml"/><Relationship Id="rId4" Type="http://schemas.openxmlformats.org/officeDocument/2006/relationships/image" Target="../media/image31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9.xml"/><Relationship Id="rId13" Type="http://schemas.openxmlformats.org/officeDocument/2006/relationships/image" Target="../media/image327.png"/><Relationship Id="rId18" Type="http://schemas.openxmlformats.org/officeDocument/2006/relationships/customXml" Target="../ink/ink324.xml"/><Relationship Id="rId3" Type="http://schemas.openxmlformats.org/officeDocument/2006/relationships/image" Target="../media/image322.png"/><Relationship Id="rId21" Type="http://schemas.openxmlformats.org/officeDocument/2006/relationships/image" Target="../media/image331.png"/><Relationship Id="rId7" Type="http://schemas.openxmlformats.org/officeDocument/2006/relationships/image" Target="../media/image324.png"/><Relationship Id="rId12" Type="http://schemas.openxmlformats.org/officeDocument/2006/relationships/customXml" Target="../ink/ink321.xml"/><Relationship Id="rId17" Type="http://schemas.openxmlformats.org/officeDocument/2006/relationships/image" Target="../media/image329.png"/><Relationship Id="rId25" Type="http://schemas.openxmlformats.org/officeDocument/2006/relationships/image" Target="../media/image333.png"/><Relationship Id="rId2" Type="http://schemas.openxmlformats.org/officeDocument/2006/relationships/customXml" Target="../ink/ink316.xml"/><Relationship Id="rId16" Type="http://schemas.openxmlformats.org/officeDocument/2006/relationships/customXml" Target="../ink/ink323.xml"/><Relationship Id="rId20" Type="http://schemas.openxmlformats.org/officeDocument/2006/relationships/customXml" Target="../ink/ink3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8.xml"/><Relationship Id="rId11" Type="http://schemas.openxmlformats.org/officeDocument/2006/relationships/image" Target="../media/image326.png"/><Relationship Id="rId24" Type="http://schemas.openxmlformats.org/officeDocument/2006/relationships/customXml" Target="../ink/ink327.xml"/><Relationship Id="rId5" Type="http://schemas.openxmlformats.org/officeDocument/2006/relationships/image" Target="../media/image323.png"/><Relationship Id="rId15" Type="http://schemas.openxmlformats.org/officeDocument/2006/relationships/image" Target="../media/image328.png"/><Relationship Id="rId23" Type="http://schemas.openxmlformats.org/officeDocument/2006/relationships/image" Target="../media/image332.png"/><Relationship Id="rId10" Type="http://schemas.openxmlformats.org/officeDocument/2006/relationships/customXml" Target="../ink/ink320.xml"/><Relationship Id="rId19" Type="http://schemas.openxmlformats.org/officeDocument/2006/relationships/image" Target="../media/image330.png"/><Relationship Id="rId4" Type="http://schemas.openxmlformats.org/officeDocument/2006/relationships/customXml" Target="../ink/ink317.xml"/><Relationship Id="rId9" Type="http://schemas.openxmlformats.org/officeDocument/2006/relationships/image" Target="../media/image325.png"/><Relationship Id="rId14" Type="http://schemas.openxmlformats.org/officeDocument/2006/relationships/customXml" Target="../ink/ink322.xml"/><Relationship Id="rId22" Type="http://schemas.openxmlformats.org/officeDocument/2006/relationships/customXml" Target="../ink/ink32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1.xml"/><Relationship Id="rId13" Type="http://schemas.openxmlformats.org/officeDocument/2006/relationships/image" Target="../media/image339.png"/><Relationship Id="rId3" Type="http://schemas.openxmlformats.org/officeDocument/2006/relationships/image" Target="../media/image334.png"/><Relationship Id="rId7" Type="http://schemas.openxmlformats.org/officeDocument/2006/relationships/image" Target="../media/image336.png"/><Relationship Id="rId12" Type="http://schemas.openxmlformats.org/officeDocument/2006/relationships/customXml" Target="../ink/ink333.xml"/><Relationship Id="rId2" Type="http://schemas.openxmlformats.org/officeDocument/2006/relationships/customXml" Target="../ink/ink3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0.xml"/><Relationship Id="rId11" Type="http://schemas.openxmlformats.org/officeDocument/2006/relationships/image" Target="../media/image338.png"/><Relationship Id="rId5" Type="http://schemas.openxmlformats.org/officeDocument/2006/relationships/image" Target="../media/image335.png"/><Relationship Id="rId15" Type="http://schemas.openxmlformats.org/officeDocument/2006/relationships/image" Target="../media/image340.png"/><Relationship Id="rId10" Type="http://schemas.openxmlformats.org/officeDocument/2006/relationships/customXml" Target="../ink/ink332.xml"/><Relationship Id="rId4" Type="http://schemas.openxmlformats.org/officeDocument/2006/relationships/customXml" Target="../ink/ink329.xml"/><Relationship Id="rId9" Type="http://schemas.openxmlformats.org/officeDocument/2006/relationships/image" Target="../media/image337.png"/><Relationship Id="rId14" Type="http://schemas.openxmlformats.org/officeDocument/2006/relationships/customXml" Target="../ink/ink33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26.png"/><Relationship Id="rId18" Type="http://schemas.openxmlformats.org/officeDocument/2006/relationships/customXml" Target="../ink/ink26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customXml" Target="../ink/ink23.xml"/><Relationship Id="rId17" Type="http://schemas.openxmlformats.org/officeDocument/2006/relationships/image" Target="../media/image28.png"/><Relationship Id="rId2" Type="http://schemas.openxmlformats.org/officeDocument/2006/relationships/customXml" Target="../ink/ink18.xml"/><Relationship Id="rId16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customXml" Target="../ink/ink22.xml"/><Relationship Id="rId19" Type="http://schemas.openxmlformats.org/officeDocument/2006/relationships/image" Target="../media/image29.png"/><Relationship Id="rId4" Type="http://schemas.openxmlformats.org/officeDocument/2006/relationships/customXml" Target="../ink/ink19.xml"/><Relationship Id="rId9" Type="http://schemas.openxmlformats.org/officeDocument/2006/relationships/image" Target="../media/image24.png"/><Relationship Id="rId14" Type="http://schemas.openxmlformats.org/officeDocument/2006/relationships/customXml" Target="../ink/ink2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customXml" Target="../ink/ink35.xml"/><Relationship Id="rId26" Type="http://schemas.openxmlformats.org/officeDocument/2006/relationships/customXml" Target="../ink/ink39.xml"/><Relationship Id="rId3" Type="http://schemas.openxmlformats.org/officeDocument/2006/relationships/image" Target="../media/image30.png"/><Relationship Id="rId21" Type="http://schemas.openxmlformats.org/officeDocument/2006/relationships/image" Target="../media/image39.png"/><Relationship Id="rId34" Type="http://schemas.openxmlformats.org/officeDocument/2006/relationships/customXml" Target="../ink/ink43.xml"/><Relationship Id="rId7" Type="http://schemas.openxmlformats.org/officeDocument/2006/relationships/image" Target="../media/image32.png"/><Relationship Id="rId12" Type="http://schemas.openxmlformats.org/officeDocument/2006/relationships/customXml" Target="../ink/ink32.xm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33" Type="http://schemas.openxmlformats.org/officeDocument/2006/relationships/image" Target="../media/image45.png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34.png"/><Relationship Id="rId24" Type="http://schemas.openxmlformats.org/officeDocument/2006/relationships/customXml" Target="../ink/ink38.xml"/><Relationship Id="rId32" Type="http://schemas.openxmlformats.org/officeDocument/2006/relationships/customXml" Target="../ink/ink42.xml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png"/><Relationship Id="rId28" Type="http://schemas.openxmlformats.org/officeDocument/2006/relationships/customXml" Target="../ink/ink40.xml"/><Relationship Id="rId10" Type="http://schemas.openxmlformats.org/officeDocument/2006/relationships/customXml" Target="../ink/ink31.xml"/><Relationship Id="rId19" Type="http://schemas.openxmlformats.org/officeDocument/2006/relationships/image" Target="../media/image38.png"/><Relationship Id="rId31" Type="http://schemas.openxmlformats.org/officeDocument/2006/relationships/image" Target="../media/image44.png"/><Relationship Id="rId4" Type="http://schemas.openxmlformats.org/officeDocument/2006/relationships/customXml" Target="../ink/ink28.xml"/><Relationship Id="rId9" Type="http://schemas.openxmlformats.org/officeDocument/2006/relationships/image" Target="../media/image33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42.png"/><Relationship Id="rId30" Type="http://schemas.openxmlformats.org/officeDocument/2006/relationships/customXml" Target="../ink/ink41.xml"/><Relationship Id="rId35" Type="http://schemas.openxmlformats.org/officeDocument/2006/relationships/image" Target="../media/image46.png"/><Relationship Id="rId8" Type="http://schemas.openxmlformats.org/officeDocument/2006/relationships/customXml" Target="../ink/ink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52.png"/><Relationship Id="rId18" Type="http://schemas.openxmlformats.org/officeDocument/2006/relationships/customXml" Target="../ink/ink52.xml"/><Relationship Id="rId3" Type="http://schemas.openxmlformats.org/officeDocument/2006/relationships/image" Target="../media/image47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customXml" Target="../ink/ink49.xml"/><Relationship Id="rId17" Type="http://schemas.openxmlformats.org/officeDocument/2006/relationships/image" Target="../media/image54.png"/><Relationship Id="rId2" Type="http://schemas.openxmlformats.org/officeDocument/2006/relationships/customXml" Target="../ink/ink44.xml"/><Relationship Id="rId16" Type="http://schemas.openxmlformats.org/officeDocument/2006/relationships/customXml" Target="../ink/ink51.xml"/><Relationship Id="rId20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10" Type="http://schemas.openxmlformats.org/officeDocument/2006/relationships/customXml" Target="../ink/ink48.xml"/><Relationship Id="rId19" Type="http://schemas.openxmlformats.org/officeDocument/2006/relationships/image" Target="../media/image55.png"/><Relationship Id="rId4" Type="http://schemas.openxmlformats.org/officeDocument/2006/relationships/customXml" Target="../ink/ink45.xml"/><Relationship Id="rId9" Type="http://schemas.openxmlformats.org/officeDocument/2006/relationships/image" Target="../media/image50.png"/><Relationship Id="rId14" Type="http://schemas.openxmlformats.org/officeDocument/2006/relationships/customXml" Target="../ink/ink5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12" Type="http://schemas.openxmlformats.org/officeDocument/2006/relationships/customXml" Target="../ink/ink59.xml"/><Relationship Id="rId17" Type="http://schemas.openxmlformats.org/officeDocument/2006/relationships/image" Target="../media/image64.png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10" Type="http://schemas.openxmlformats.org/officeDocument/2006/relationships/customXml" Target="../ink/ink58.xml"/><Relationship Id="rId4" Type="http://schemas.openxmlformats.org/officeDocument/2006/relationships/customXml" Target="../ink/ink55.xml"/><Relationship Id="rId9" Type="http://schemas.openxmlformats.org/officeDocument/2006/relationships/image" Target="../media/image60.png"/><Relationship Id="rId14" Type="http://schemas.openxmlformats.org/officeDocument/2006/relationships/customXml" Target="../ink/ink6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12" Type="http://schemas.openxmlformats.org/officeDocument/2006/relationships/customXml" Target="../ink/ink67.xml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69.png"/><Relationship Id="rId5" Type="http://schemas.openxmlformats.org/officeDocument/2006/relationships/image" Target="../media/image66.png"/><Relationship Id="rId15" Type="http://schemas.openxmlformats.org/officeDocument/2006/relationships/image" Target="../media/image71.png"/><Relationship Id="rId10" Type="http://schemas.openxmlformats.org/officeDocument/2006/relationships/customXml" Target="../ink/ink66.xml"/><Relationship Id="rId4" Type="http://schemas.openxmlformats.org/officeDocument/2006/relationships/customXml" Target="../ink/ink63.xml"/><Relationship Id="rId9" Type="http://schemas.openxmlformats.org/officeDocument/2006/relationships/image" Target="../media/image68.png"/><Relationship Id="rId14" Type="http://schemas.openxmlformats.org/officeDocument/2006/relationships/customXml" Target="../ink/ink6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.xml"/><Relationship Id="rId13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customXml" Target="../ink/ink74.xml"/><Relationship Id="rId17" Type="http://schemas.openxmlformats.org/officeDocument/2006/relationships/image" Target="../media/image79.png"/><Relationship Id="rId2" Type="http://schemas.openxmlformats.org/officeDocument/2006/relationships/customXml" Target="../ink/ink69.xml"/><Relationship Id="rId16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1.xml"/><Relationship Id="rId11" Type="http://schemas.openxmlformats.org/officeDocument/2006/relationships/image" Target="../media/image76.png"/><Relationship Id="rId5" Type="http://schemas.openxmlformats.org/officeDocument/2006/relationships/image" Target="../media/image73.png"/><Relationship Id="rId15" Type="http://schemas.openxmlformats.org/officeDocument/2006/relationships/image" Target="../media/image78.png"/><Relationship Id="rId10" Type="http://schemas.openxmlformats.org/officeDocument/2006/relationships/customXml" Target="../ink/ink73.xml"/><Relationship Id="rId4" Type="http://schemas.openxmlformats.org/officeDocument/2006/relationships/customXml" Target="../ink/ink70.xml"/><Relationship Id="rId9" Type="http://schemas.openxmlformats.org/officeDocument/2006/relationships/image" Target="../media/image75.png"/><Relationship Id="rId14" Type="http://schemas.openxmlformats.org/officeDocument/2006/relationships/customXml" Target="../ink/ink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3C2B20-2852-2B7E-78E8-41D651A2F28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39825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5400" dirty="0" err="1">
                <a:solidFill>
                  <a:srgbClr val="363B3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endParaRPr lang="pt-BR" altLang="pt-B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6">
            <a:extLst>
              <a:ext uri="{FF2B5EF4-FFF2-40B4-BE49-F238E27FC236}">
                <a16:creationId xmlns:a16="http://schemas.microsoft.com/office/drawing/2014/main" id="{3D546A2A-562A-CF30-A785-B144BFB56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113" y="4052888"/>
            <a:ext cx="6400800" cy="150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b="1">
                <a:latin typeface="Century Gothic" panose="020B0502020202020204" pitchFamily="34" charset="0"/>
              </a:rPr>
              <a:t>Edgar Natanael</a:t>
            </a:r>
          </a:p>
          <a:p>
            <a:pPr algn="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600" b="1">
                <a:solidFill>
                  <a:srgbClr val="CC0000"/>
                </a:solidFill>
                <a:latin typeface="Century Gothic" panose="020B0502020202020204" pitchFamily="34" charset="0"/>
              </a:rPr>
              <a:t>(81 98315-5645)</a:t>
            </a:r>
            <a:br>
              <a:rPr lang="pt-BR" altLang="pt-BR" sz="1600" b="1">
                <a:solidFill>
                  <a:srgbClr val="CC0000"/>
                </a:solidFill>
              </a:rPr>
            </a:br>
            <a:endParaRPr lang="pt-BR" altLang="pt-BR" sz="1000" b="1">
              <a:solidFill>
                <a:srgbClr val="CC0000"/>
              </a:solidFill>
            </a:endParaRPr>
          </a:p>
        </p:txBody>
      </p:sp>
      <p:sp>
        <p:nvSpPr>
          <p:cNvPr id="4100" name="Text Box 7">
            <a:extLst>
              <a:ext uri="{FF2B5EF4-FFF2-40B4-BE49-F238E27FC236}">
                <a16:creationId xmlns:a16="http://schemas.microsoft.com/office/drawing/2014/main" id="{011B4C98-46A5-FA58-2423-E84FFC001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669925"/>
            <a:ext cx="57610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 b="1">
                <a:latin typeface="Century Gothic" panose="020B0502020202020204" pitchFamily="34" charset="0"/>
              </a:rPr>
              <a:t>Universidade Maurício de Nassau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2000" b="1">
                <a:latin typeface="Century Gothic" panose="020B0502020202020204" pitchFamily="34" charset="0"/>
              </a:rPr>
              <a:t>UNINASSAU - Graças</a:t>
            </a:r>
          </a:p>
        </p:txBody>
      </p:sp>
      <p:sp>
        <p:nvSpPr>
          <p:cNvPr id="4101" name="Text Box 8">
            <a:extLst>
              <a:ext uri="{FF2B5EF4-FFF2-40B4-BE49-F238E27FC236}">
                <a16:creationId xmlns:a16="http://schemas.microsoft.com/office/drawing/2014/main" id="{3D59DF0A-ED31-7BE8-F210-C2D983696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6018213"/>
            <a:ext cx="64611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600" b="1">
                <a:latin typeface="Century Gothic" panose="020B0502020202020204" pitchFamily="34" charset="0"/>
              </a:rPr>
              <a:t>2024</a:t>
            </a:r>
          </a:p>
        </p:txBody>
      </p:sp>
      <p:pic>
        <p:nvPicPr>
          <p:cNvPr id="4102" name="Picture 12" descr="UNINASSAU">
            <a:extLst>
              <a:ext uri="{FF2B5EF4-FFF2-40B4-BE49-F238E27FC236}">
                <a16:creationId xmlns:a16="http://schemas.microsoft.com/office/drawing/2014/main" id="{1A43255F-14C5-F9D5-F7BA-9D3BB5089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03213"/>
            <a:ext cx="31432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6" descr="Provas Colegiadas serão adiadas em Natal | UNINASSAU">
            <a:extLst>
              <a:ext uri="{FF2B5EF4-FFF2-40B4-BE49-F238E27FC236}">
                <a16:creationId xmlns:a16="http://schemas.microsoft.com/office/drawing/2014/main" id="{385580EB-D1B8-26EC-C2BD-190D00EF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588"/>
            <a:ext cx="1979613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Rodapé 3">
            <a:extLst>
              <a:ext uri="{FF2B5EF4-FFF2-40B4-BE49-F238E27FC236}">
                <a16:creationId xmlns:a16="http://schemas.microsoft.com/office/drawing/2014/main" id="{A362DC0B-9388-F4C1-5EFD-ABD9AD72AE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3315" name="Espaço Reservado para Número de Slide 4">
            <a:extLst>
              <a:ext uri="{FF2B5EF4-FFF2-40B4-BE49-F238E27FC236}">
                <a16:creationId xmlns:a16="http://schemas.microsoft.com/office/drawing/2014/main" id="{D58EF963-1565-CFD3-1B0C-BF53A1C325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1EFA609-B27A-4492-B21D-DFCB7AD4FED9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24747819-4826-DBC5-7F51-DF9554FE2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3B3248F-CA21-3601-71C2-D2F8A71AE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b="1" dirty="0">
                <a:solidFill>
                  <a:srgbClr val="363B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Mas, como o </a:t>
            </a:r>
            <a:r>
              <a:rPr lang="pt-BR" sz="3000" b="1" dirty="0" err="1">
                <a:solidFill>
                  <a:srgbClr val="363B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3000" b="1" dirty="0">
                <a:solidFill>
                  <a:srgbClr val="363B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 hoje?</a:t>
            </a:r>
          </a:p>
          <a:p>
            <a:pPr algn="just" eaLnBrk="1" hangingPunct="1">
              <a:defRPr/>
            </a:pP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Minha mãe sempre diz: Uma imagem vale mais que mil palavras. </a:t>
            </a:r>
          </a:p>
          <a:p>
            <a:pPr algn="just" eaLnBrk="1" hangingPunct="1"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é que ela está certa! Estudos científicos comprovam que o cérebro processa uma informação visual 60 mil vezes mais rápido do que em texto. </a:t>
            </a:r>
          </a:p>
          <a:p>
            <a:pPr algn="just" eaLnBrk="1" hangingPunct="1"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 falar que à retina está ligada a 40% de todas as nossas fibras nervosas. Fantástico!</a:t>
            </a:r>
            <a:endParaRPr lang="pt-BR" alt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8" name="Retângulo 5">
            <a:extLst>
              <a:ext uri="{FF2B5EF4-FFF2-40B4-BE49-F238E27FC236}">
                <a16:creationId xmlns:a16="http://schemas.microsoft.com/office/drawing/2014/main" id="{FD2251EA-C3AA-BF91-FD6D-7658B6BB2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624626B-2F57-D35C-B9E7-746BFA0BA393}"/>
                  </a:ext>
                </a:extLst>
              </p14:cNvPr>
              <p14:cNvContentPartPr/>
              <p14:nvPr/>
            </p14:nvContentPartPr>
            <p14:xfrm>
              <a:off x="880950" y="2992034"/>
              <a:ext cx="6946200" cy="1922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624626B-2F57-D35C-B9E7-746BFA0BA3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950" y="2902394"/>
                <a:ext cx="70358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CCFF1B1-0F8D-EF4D-7FC9-570642F6A188}"/>
                  </a:ext>
                </a:extLst>
              </p14:cNvPr>
              <p14:cNvContentPartPr/>
              <p14:nvPr/>
            </p14:nvContentPartPr>
            <p14:xfrm>
              <a:off x="912990" y="4063754"/>
              <a:ext cx="7861320" cy="1119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CCFF1B1-0F8D-EF4D-7FC9-570642F6A1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8350" y="3974114"/>
                <a:ext cx="79509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88CFCFA-2F09-B46F-55D5-D0975FC164A6}"/>
                  </a:ext>
                </a:extLst>
              </p14:cNvPr>
              <p14:cNvContentPartPr/>
              <p14:nvPr/>
            </p14:nvContentPartPr>
            <p14:xfrm>
              <a:off x="968430" y="4343114"/>
              <a:ext cx="7846560" cy="1224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88CFCFA-2F09-B46F-55D5-D0975FC164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3790" y="4253474"/>
                <a:ext cx="793620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19BCE3A9-F967-F8FD-863D-CD97841CD7CB}"/>
                  </a:ext>
                </a:extLst>
              </p14:cNvPr>
              <p14:cNvContentPartPr/>
              <p14:nvPr/>
            </p14:nvContentPartPr>
            <p14:xfrm>
              <a:off x="928830" y="4752794"/>
              <a:ext cx="649800" cy="482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19BCE3A9-F967-F8FD-863D-CD97841CD7C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3830" y="4663154"/>
                <a:ext cx="7394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590DC9CA-8C5F-B886-3DC7-E55EAFA93FDC}"/>
                  </a:ext>
                </a:extLst>
              </p14:cNvPr>
              <p14:cNvContentPartPr/>
              <p14:nvPr/>
            </p14:nvContentPartPr>
            <p14:xfrm>
              <a:off x="838110" y="5700314"/>
              <a:ext cx="7976160" cy="946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590DC9CA-8C5F-B886-3DC7-E55EAFA93F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3470" y="5610314"/>
                <a:ext cx="80658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94AAC8F-738D-22BB-CBDF-E60C86DC6FE4}"/>
                  </a:ext>
                </a:extLst>
              </p14:cNvPr>
              <p14:cNvContentPartPr/>
              <p14:nvPr/>
            </p14:nvContentPartPr>
            <p14:xfrm>
              <a:off x="907230" y="6037994"/>
              <a:ext cx="2131560" cy="918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94AAC8F-738D-22BB-CBDF-E60C86DC6F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2230" y="5947994"/>
                <a:ext cx="2221200" cy="27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Rodapé 3">
            <a:extLst>
              <a:ext uri="{FF2B5EF4-FFF2-40B4-BE49-F238E27FC236}">
                <a16:creationId xmlns:a16="http://schemas.microsoft.com/office/drawing/2014/main" id="{20019D22-3EF0-E441-8CD9-96B050CD18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4339" name="Espaço Reservado para Número de Slide 4">
            <a:extLst>
              <a:ext uri="{FF2B5EF4-FFF2-40B4-BE49-F238E27FC236}">
                <a16:creationId xmlns:a16="http://schemas.microsoft.com/office/drawing/2014/main" id="{A0F388A4-1498-F2A3-69E3-8C2765AC8B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F335910-E9F0-43AB-9E72-54BAF87FF857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8CF6E27B-B6A7-4184-62B1-A937EE7D3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19E3507-ED7D-DE05-2C0E-A02245FF1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1325"/>
            <a:ext cx="8583613" cy="4670425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18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lhe ajuda a assimilar e controlar o progresso de suas tarefas de forma visual. </a:t>
            </a:r>
          </a:p>
          <a:p>
            <a:pPr algn="just" eaLnBrk="1" hangingPunct="1">
              <a:defRPr/>
            </a:pPr>
            <a:endParaRPr lang="pt-BR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pt-BR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É, normalmente, utilizado um quadro branco com alguns pequenos papéis (</a:t>
            </a:r>
            <a:r>
              <a:rPr lang="pt-BR" sz="18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Post-it</a:t>
            </a:r>
            <a:r>
              <a:rPr lang="pt-BR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colados, esses papéis representam as suas tarefas, ao termino de cada tarefa o papel é puxado para a etapa seguinte até que a mesma seja finalizada.</a:t>
            </a:r>
          </a:p>
          <a:p>
            <a:pPr algn="just" eaLnBrk="1" hangingPunct="1">
              <a:defRPr/>
            </a:pPr>
            <a:r>
              <a:rPr lang="pt-BR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defRPr/>
            </a:pPr>
            <a:r>
              <a:rPr lang="pt-BR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olhar para um quadro </a:t>
            </a:r>
            <a:r>
              <a:rPr lang="pt-BR" sz="18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é fácil enxergar como o trabalho seu e de sua equipe fluem, permitindo não só comunicar o status, mas também dar e receber feedbacks. </a:t>
            </a:r>
          </a:p>
          <a:p>
            <a:pPr algn="just" eaLnBrk="1" hangingPunct="1">
              <a:defRPr/>
            </a:pPr>
            <a:endParaRPr lang="pt-BR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pt-BR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18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1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faz você falar sem sequer abrir a boca, ele consegue levar informações que normalmente seriam escritas de maneira rápida, prática e objetiva.</a:t>
            </a:r>
            <a:endParaRPr lang="pt-BR" alt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2" name="Retângulo 5">
            <a:extLst>
              <a:ext uri="{FF2B5EF4-FFF2-40B4-BE49-F238E27FC236}">
                <a16:creationId xmlns:a16="http://schemas.microsoft.com/office/drawing/2014/main" id="{3D71ADFA-6666-4130-0AEA-6EB6A8B1E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00B47F6-CA50-7A62-7D0F-C4F313640452}"/>
                  </a:ext>
                </a:extLst>
              </p14:cNvPr>
              <p14:cNvContentPartPr/>
              <p14:nvPr/>
            </p14:nvContentPartPr>
            <p14:xfrm>
              <a:off x="698070" y="1854434"/>
              <a:ext cx="8248680" cy="1742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00B47F6-CA50-7A62-7D0F-C4F3136404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30" y="1764794"/>
                <a:ext cx="8338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06223F0-BC0A-BDBC-3936-DCEFDFDD00C2}"/>
                  </a:ext>
                </a:extLst>
              </p14:cNvPr>
              <p14:cNvContentPartPr/>
              <p14:nvPr/>
            </p14:nvContentPartPr>
            <p14:xfrm>
              <a:off x="883110" y="2170514"/>
              <a:ext cx="472320" cy="640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06223F0-BC0A-BDBC-3936-DCEFDFDD00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110" y="2080874"/>
                <a:ext cx="5619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CF298928-2FD8-5BB5-ADEC-1BE9DC3B7129}"/>
                  </a:ext>
                </a:extLst>
              </p14:cNvPr>
              <p14:cNvContentPartPr/>
              <p14:nvPr/>
            </p14:nvContentPartPr>
            <p14:xfrm>
              <a:off x="796350" y="2941274"/>
              <a:ext cx="7181640" cy="1605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CF298928-2FD8-5BB5-ADEC-1BE9DC3B71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1350" y="2851274"/>
                <a:ext cx="727128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B26D4048-8700-D09B-A624-5797FD2BC66E}"/>
                  </a:ext>
                </a:extLst>
              </p14:cNvPr>
              <p14:cNvContentPartPr/>
              <p14:nvPr/>
            </p14:nvContentPartPr>
            <p14:xfrm>
              <a:off x="867990" y="3230354"/>
              <a:ext cx="3350160" cy="1238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B26D4048-8700-D09B-A624-5797FD2BC6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350" y="3140354"/>
                <a:ext cx="34398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74F94B63-9B68-1A17-7521-D98E049136C5}"/>
                  </a:ext>
                </a:extLst>
              </p14:cNvPr>
              <p14:cNvContentPartPr/>
              <p14:nvPr/>
            </p14:nvContentPartPr>
            <p14:xfrm>
              <a:off x="4144350" y="3258074"/>
              <a:ext cx="4704120" cy="842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74F94B63-9B68-1A17-7521-D98E049136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99710" y="3168074"/>
                <a:ext cx="47937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454E415-65E9-8F0D-DE72-BFC41733CE88}"/>
                  </a:ext>
                </a:extLst>
              </p14:cNvPr>
              <p14:cNvContentPartPr/>
              <p14:nvPr/>
            </p14:nvContentPartPr>
            <p14:xfrm>
              <a:off x="838830" y="3573434"/>
              <a:ext cx="5725080" cy="378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454E415-65E9-8F0D-DE72-BFC41733CE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190" y="3483434"/>
                <a:ext cx="58147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614FCC2-ED3B-F55B-593A-933DF4B3DA6C}"/>
                  </a:ext>
                </a:extLst>
              </p14:cNvPr>
              <p14:cNvContentPartPr/>
              <p14:nvPr/>
            </p14:nvContentPartPr>
            <p14:xfrm>
              <a:off x="906150" y="4317554"/>
              <a:ext cx="7920000" cy="12924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614FCC2-ED3B-F55B-593A-933DF4B3DA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1510" y="4227914"/>
                <a:ext cx="80096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56801921-DC91-9E91-691E-1AE10E76BA23}"/>
                  </a:ext>
                </a:extLst>
              </p14:cNvPr>
              <p14:cNvContentPartPr/>
              <p14:nvPr/>
            </p14:nvContentPartPr>
            <p14:xfrm>
              <a:off x="820830" y="4600154"/>
              <a:ext cx="7972920" cy="918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56801921-DC91-9E91-691E-1AE10E76BA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6190" y="4510154"/>
                <a:ext cx="80625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81D350EB-3348-9799-5B4C-FDAF6D50779C}"/>
                  </a:ext>
                </a:extLst>
              </p14:cNvPr>
              <p14:cNvContentPartPr/>
              <p14:nvPr/>
            </p14:nvContentPartPr>
            <p14:xfrm>
              <a:off x="904710" y="4867994"/>
              <a:ext cx="942480" cy="536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81D350EB-3348-9799-5B4C-FDAF6D5077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0070" y="4778354"/>
                <a:ext cx="10321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C184B591-B05D-4CDB-42C3-4D53D0B81089}"/>
                  </a:ext>
                </a:extLst>
              </p14:cNvPr>
              <p14:cNvContentPartPr/>
              <p14:nvPr/>
            </p14:nvContentPartPr>
            <p14:xfrm>
              <a:off x="894990" y="5687354"/>
              <a:ext cx="7881120" cy="11124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C184B591-B05D-4CDB-42C3-4D53D0B810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0350" y="5597714"/>
                <a:ext cx="79707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403238F5-5215-6DAC-8B6A-D652A08C6AA1}"/>
                  </a:ext>
                </a:extLst>
              </p14:cNvPr>
              <p14:cNvContentPartPr/>
              <p14:nvPr/>
            </p14:nvContentPartPr>
            <p14:xfrm>
              <a:off x="871230" y="5879234"/>
              <a:ext cx="6509880" cy="33228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403238F5-5215-6DAC-8B6A-D652A08C6A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6230" y="5789234"/>
                <a:ext cx="6599520" cy="51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Rodapé 3">
            <a:extLst>
              <a:ext uri="{FF2B5EF4-FFF2-40B4-BE49-F238E27FC236}">
                <a16:creationId xmlns:a16="http://schemas.microsoft.com/office/drawing/2014/main" id="{6B9DBA86-EB10-88FF-B3C5-E5266EFD89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5363" name="Espaço Reservado para Número de Slide 4">
            <a:extLst>
              <a:ext uri="{FF2B5EF4-FFF2-40B4-BE49-F238E27FC236}">
                <a16:creationId xmlns:a16="http://schemas.microsoft.com/office/drawing/2014/main" id="{6665595A-1A4F-FCEA-6863-35185C79A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CB6B3CF-AA65-40B3-9D9D-28DD6E7F5FDE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87593380-D5E0-4360-BEAE-B2AE5CD2C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15365" name="Retângulo 5">
            <a:extLst>
              <a:ext uri="{FF2B5EF4-FFF2-40B4-BE49-F238E27FC236}">
                <a16:creationId xmlns:a16="http://schemas.microsoft.com/office/drawing/2014/main" id="{66968959-F264-257C-9361-A2E1C759B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pic>
        <p:nvPicPr>
          <p:cNvPr id="15366" name="Imagem 3">
            <a:extLst>
              <a:ext uri="{FF2B5EF4-FFF2-40B4-BE49-F238E27FC236}">
                <a16:creationId xmlns:a16="http://schemas.microsoft.com/office/drawing/2014/main" id="{1DB778E4-505D-7A91-FC54-4B57B581F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771650"/>
            <a:ext cx="7612063" cy="480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Rodapé 3">
            <a:extLst>
              <a:ext uri="{FF2B5EF4-FFF2-40B4-BE49-F238E27FC236}">
                <a16:creationId xmlns:a16="http://schemas.microsoft.com/office/drawing/2014/main" id="{17515B0C-D611-6723-0CAA-C61E421822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6387" name="Espaço Reservado para Número de Slide 4">
            <a:extLst>
              <a:ext uri="{FF2B5EF4-FFF2-40B4-BE49-F238E27FC236}">
                <a16:creationId xmlns:a16="http://schemas.microsoft.com/office/drawing/2014/main" id="{6250E1F7-8FC9-C750-4BAD-003BE6DCE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5BE8129-86A9-4603-9D8A-4F0F497FC2D4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2CEB0FAE-B093-2ACE-F7C3-1A0424F46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58E6CFF8-2926-930E-77C6-1AF001BA3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b="1" dirty="0">
                <a:solidFill>
                  <a:srgbClr val="363B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Princípios fundamentais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2000" b="1" dirty="0">
              <a:solidFill>
                <a:srgbClr val="363B3F"/>
              </a:solidFill>
              <a:latin typeface="Roboto Slab"/>
            </a:endParaRPr>
          </a:p>
          <a:p>
            <a:pPr algn="just"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está ganhando força como uma forma de implementar métodos ágeis e gestão enxuta em empresas ao redor do mundo. Se alguém me perguntasse qual método ágil começar, eu diria 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é um dos métodos de desenvolvimento de software menos prescritivo, se tornando adaptável a quase qualquer tipo de cultura. </a:t>
            </a:r>
          </a:p>
          <a:p>
            <a:pPr algn="just"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contrário de outros métodos que forçam uma mudança desde o início, o 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busca a evolução, não a revolução.</a:t>
            </a:r>
          </a:p>
        </p:txBody>
      </p:sp>
      <p:sp>
        <p:nvSpPr>
          <p:cNvPr id="16390" name="Retângulo 5">
            <a:extLst>
              <a:ext uri="{FF2B5EF4-FFF2-40B4-BE49-F238E27FC236}">
                <a16:creationId xmlns:a16="http://schemas.microsoft.com/office/drawing/2014/main" id="{BED2DFD1-ED1E-A830-836D-3722CBB8B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A9CA88F-A01E-925D-FA2F-C792A1A2E1CE}"/>
                  </a:ext>
                </a:extLst>
              </p14:cNvPr>
              <p14:cNvContentPartPr/>
              <p14:nvPr/>
            </p14:nvContentPartPr>
            <p14:xfrm>
              <a:off x="500430" y="1953434"/>
              <a:ext cx="3794400" cy="1785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A9CA88F-A01E-925D-FA2F-C792A1A2E1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430" y="1863794"/>
                <a:ext cx="38840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668B544D-0AF2-2FBD-0775-485B02A2D062}"/>
                  </a:ext>
                </a:extLst>
              </p14:cNvPr>
              <p14:cNvContentPartPr/>
              <p14:nvPr/>
            </p14:nvContentPartPr>
            <p14:xfrm>
              <a:off x="808230" y="2873954"/>
              <a:ext cx="8019360" cy="1882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668B544D-0AF2-2FBD-0775-485B02A2D0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230" y="2783954"/>
                <a:ext cx="81090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24A6A1D-99D8-EAC4-F3AB-A0EF6E7339BC}"/>
                  </a:ext>
                </a:extLst>
              </p14:cNvPr>
              <p14:cNvContentPartPr/>
              <p14:nvPr/>
            </p14:nvContentPartPr>
            <p14:xfrm>
              <a:off x="849270" y="3239354"/>
              <a:ext cx="8089200" cy="1508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24A6A1D-99D8-EAC4-F3AB-A0EF6E7339B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4630" y="3149354"/>
                <a:ext cx="81788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C6A77CD2-FEB4-9831-AFC7-BF7AD89B56D4}"/>
                  </a:ext>
                </a:extLst>
              </p14:cNvPr>
              <p14:cNvContentPartPr/>
              <p14:nvPr/>
            </p14:nvContentPartPr>
            <p14:xfrm>
              <a:off x="796350" y="3572714"/>
              <a:ext cx="5744520" cy="932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C6A77CD2-FEB4-9831-AFC7-BF7AD89B56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350" y="3482714"/>
                <a:ext cx="58341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732A7AE8-5F57-4F53-C275-B593DB2D8AF9}"/>
                  </a:ext>
                </a:extLst>
              </p14:cNvPr>
              <p14:cNvContentPartPr/>
              <p14:nvPr/>
            </p14:nvContentPartPr>
            <p14:xfrm>
              <a:off x="871230" y="4451834"/>
              <a:ext cx="8030880" cy="896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732A7AE8-5F57-4F53-C275-B593DB2D8A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6230" y="4361834"/>
                <a:ext cx="81205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25510D3-DA1D-0F15-6672-820A02B6FA23}"/>
                  </a:ext>
                </a:extLst>
              </p14:cNvPr>
              <p14:cNvContentPartPr/>
              <p14:nvPr/>
            </p14:nvContentPartPr>
            <p14:xfrm>
              <a:off x="836670" y="4707074"/>
              <a:ext cx="6607800" cy="1958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25510D3-DA1D-0F15-6672-820A02B6FA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1670" y="4617434"/>
                <a:ext cx="669744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6D056E56-38E0-EE7F-4261-438826916BDE}"/>
                  </a:ext>
                </a:extLst>
              </p14:cNvPr>
              <p14:cNvContentPartPr/>
              <p14:nvPr/>
            </p14:nvContentPartPr>
            <p14:xfrm>
              <a:off x="839550" y="5621474"/>
              <a:ext cx="7844400" cy="1245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6D056E56-38E0-EE7F-4261-438826916B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4910" y="5531834"/>
                <a:ext cx="79340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E09CFAE7-059A-B9EA-1E08-AE1D288630D7}"/>
                  </a:ext>
                </a:extLst>
              </p14:cNvPr>
              <p14:cNvContentPartPr/>
              <p14:nvPr/>
            </p14:nvContentPartPr>
            <p14:xfrm>
              <a:off x="858270" y="5861234"/>
              <a:ext cx="4556520" cy="19224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E09CFAE7-059A-B9EA-1E08-AE1D288630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3630" y="5771234"/>
                <a:ext cx="4646160" cy="37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Rodapé 3">
            <a:extLst>
              <a:ext uri="{FF2B5EF4-FFF2-40B4-BE49-F238E27FC236}">
                <a16:creationId xmlns:a16="http://schemas.microsoft.com/office/drawing/2014/main" id="{171FA6D5-6592-CC80-B6E4-61E05E37EC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7411" name="Espaço Reservado para Número de Slide 4">
            <a:extLst>
              <a:ext uri="{FF2B5EF4-FFF2-40B4-BE49-F238E27FC236}">
                <a16:creationId xmlns:a16="http://schemas.microsoft.com/office/drawing/2014/main" id="{F229F316-6549-ABEF-A34E-8C9D3058C7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B9C806B-6688-4A16-964F-03679A753B1D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4028B7BC-11A3-F9C3-8445-B13C06093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7162861B-9C00-22F2-0F94-4CE296B1F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 possui quatro princípios fundamentais, são eles: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Comece com o que você faz agora;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Concordar em buscar mudanças evolucionárias;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Inicialmente, respeite os papéis, responsabilidades e cargos atuais;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Incentivar atos de liderança em todos os níveis.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4" name="Retângulo 5">
            <a:extLst>
              <a:ext uri="{FF2B5EF4-FFF2-40B4-BE49-F238E27FC236}">
                <a16:creationId xmlns:a16="http://schemas.microsoft.com/office/drawing/2014/main" id="{0F4EB541-57D9-2431-0252-811DF6158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FC502544-F759-988C-57AD-4803AE849F2D}"/>
                  </a:ext>
                </a:extLst>
              </p14:cNvPr>
              <p14:cNvContentPartPr/>
              <p14:nvPr/>
            </p14:nvContentPartPr>
            <p14:xfrm>
              <a:off x="370110" y="1814834"/>
              <a:ext cx="6401880" cy="36720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FC502544-F759-988C-57AD-4803AE849F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10" y="1725194"/>
                <a:ext cx="64915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DEC3EEB7-E682-6679-91BC-9A01BFACA7A8}"/>
                  </a:ext>
                </a:extLst>
              </p14:cNvPr>
              <p14:cNvContentPartPr/>
              <p14:nvPr/>
            </p14:nvContentPartPr>
            <p14:xfrm>
              <a:off x="376950" y="1782794"/>
              <a:ext cx="269280" cy="12168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DEC3EEB7-E682-6679-91BC-9A01BFACA7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1950" y="1692794"/>
                <a:ext cx="3589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F153FA8D-E18E-44F6-B6E6-D85976BDA750}"/>
                  </a:ext>
                </a:extLst>
              </p14:cNvPr>
              <p14:cNvContentPartPr/>
              <p14:nvPr/>
            </p14:nvContentPartPr>
            <p14:xfrm>
              <a:off x="892830" y="3012554"/>
              <a:ext cx="4206960" cy="5940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F153FA8D-E18E-44F6-B6E6-D85976BDA7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8190" y="2922554"/>
                <a:ext cx="42966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40047778-DC69-C0DA-D5D7-C4E47C82DA87}"/>
                  </a:ext>
                </a:extLst>
              </p14:cNvPr>
              <p14:cNvContentPartPr/>
              <p14:nvPr/>
            </p14:nvContentPartPr>
            <p14:xfrm>
              <a:off x="867990" y="3492434"/>
              <a:ext cx="5955480" cy="15084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40047778-DC69-C0DA-D5D7-C4E47C82DA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350" y="3402434"/>
                <a:ext cx="60451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BADD5E70-556F-E7BA-D262-6958D11B74FD}"/>
                  </a:ext>
                </a:extLst>
              </p14:cNvPr>
              <p14:cNvContentPartPr/>
              <p14:nvPr/>
            </p14:nvContentPartPr>
            <p14:xfrm>
              <a:off x="867990" y="4021274"/>
              <a:ext cx="7815960" cy="18000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BADD5E70-556F-E7BA-D262-6958D11B74F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3350" y="3931274"/>
                <a:ext cx="79056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A2C8490F-0660-5631-8F2C-17A51E91FD28}"/>
                  </a:ext>
                </a:extLst>
              </p14:cNvPr>
              <p14:cNvContentPartPr/>
              <p14:nvPr/>
            </p14:nvContentPartPr>
            <p14:xfrm>
              <a:off x="820830" y="4408994"/>
              <a:ext cx="860760" cy="496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A2C8490F-0660-5631-8F2C-17A51E91FD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6190" y="4319354"/>
                <a:ext cx="950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D4FC4447-8DC1-397B-EBB1-7B7FC8A6BBDE}"/>
                  </a:ext>
                </a:extLst>
              </p14:cNvPr>
              <p14:cNvContentPartPr/>
              <p14:nvPr/>
            </p14:nvContentPartPr>
            <p14:xfrm>
              <a:off x="825510" y="4902554"/>
              <a:ext cx="5718960" cy="16128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D4FC4447-8DC1-397B-EBB1-7B7FC8A6BB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0510" y="4812914"/>
                <a:ext cx="5808600" cy="34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Rodapé 3">
            <a:extLst>
              <a:ext uri="{FF2B5EF4-FFF2-40B4-BE49-F238E27FC236}">
                <a16:creationId xmlns:a16="http://schemas.microsoft.com/office/drawing/2014/main" id="{E03BF34D-964A-AF36-6E26-506AE4A6D7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8435" name="Espaço Reservado para Número de Slide 4">
            <a:extLst>
              <a:ext uri="{FF2B5EF4-FFF2-40B4-BE49-F238E27FC236}">
                <a16:creationId xmlns:a16="http://schemas.microsoft.com/office/drawing/2014/main" id="{16EC8E96-8E30-DEDB-10CC-9889C310C3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3569500-6B39-4175-80AF-C8D38CCCAE27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D2316434-C42C-5741-6AC5-09E120A73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37C3CAF-1ED7-D1CF-10D0-B25EC2DD0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Os quatro princípios deixam claro que o método </a:t>
            </a:r>
            <a:r>
              <a:rPr lang="pt-BR" altLang="pt-BR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não é um processo apenas para se colocar em prática, é um método para impulsionar a melhoria, começando com o processo que você já tem. </a:t>
            </a:r>
          </a:p>
          <a:p>
            <a:pPr algn="just"/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Os itens 1 e 3 dizem claramente para não se fazer qualquer alteração nem no processo, nem nos papéis, inicialmente. </a:t>
            </a:r>
          </a:p>
          <a:p>
            <a:pPr algn="just"/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Os itens 2 e 4 falam sobre mentalidade, onde todos devem conseguir pequenos passos de melhoria permanente.</a:t>
            </a:r>
          </a:p>
          <a:p>
            <a:pPr algn="just"/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altLang="pt-BR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não é um destino, é uma direção e onde quer que você esteja, você sempre pode aplicar esses princípios.</a:t>
            </a:r>
          </a:p>
          <a:p>
            <a:pPr algn="just"/>
            <a:endParaRPr lang="pt-BR" altLang="pt-BR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8" name="Retângulo 5">
            <a:extLst>
              <a:ext uri="{FF2B5EF4-FFF2-40B4-BE49-F238E27FC236}">
                <a16:creationId xmlns:a16="http://schemas.microsoft.com/office/drawing/2014/main" id="{C1745EAF-1A52-E0D5-D5F0-CA1E02998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8DAA8DE-1D47-D8FB-174A-28599891B625}"/>
                  </a:ext>
                </a:extLst>
              </p14:cNvPr>
              <p14:cNvContentPartPr/>
              <p14:nvPr/>
            </p14:nvContentPartPr>
            <p14:xfrm>
              <a:off x="884550" y="1863434"/>
              <a:ext cx="7829280" cy="1306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8DAA8DE-1D47-D8FB-174A-28599891B6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910" y="1773794"/>
                <a:ext cx="79189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439ED8EE-FDA8-29CE-02C9-209EAA43EBB7}"/>
                  </a:ext>
                </a:extLst>
              </p14:cNvPr>
              <p14:cNvContentPartPr/>
              <p14:nvPr/>
            </p14:nvContentPartPr>
            <p14:xfrm>
              <a:off x="895710" y="2190674"/>
              <a:ext cx="8026920" cy="961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439ED8EE-FDA8-29CE-02C9-209EAA43EB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1070" y="2101034"/>
                <a:ext cx="81165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CB3D9DC-4602-7DC5-F921-96155513C2B3}"/>
                  </a:ext>
                </a:extLst>
              </p14:cNvPr>
              <p14:cNvContentPartPr/>
              <p14:nvPr/>
            </p14:nvContentPartPr>
            <p14:xfrm>
              <a:off x="851070" y="2521154"/>
              <a:ext cx="4186080" cy="1328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CB3D9DC-4602-7DC5-F921-96155513C2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6070" y="2431154"/>
                <a:ext cx="42757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8E5B098A-0F1F-3CAC-C1FD-B4FAE718A897}"/>
                  </a:ext>
                </a:extLst>
              </p14:cNvPr>
              <p14:cNvContentPartPr/>
              <p14:nvPr/>
            </p14:nvContentPartPr>
            <p14:xfrm>
              <a:off x="4911510" y="2534474"/>
              <a:ext cx="3422160" cy="5112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8E5B098A-0F1F-3CAC-C1FD-B4FAE718A8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6510" y="2444834"/>
                <a:ext cx="35118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8E3DF23-7D36-048F-11D3-1F0582CD6542}"/>
                  </a:ext>
                </a:extLst>
              </p14:cNvPr>
              <p14:cNvContentPartPr/>
              <p14:nvPr/>
            </p14:nvContentPartPr>
            <p14:xfrm>
              <a:off x="5075310" y="2560034"/>
              <a:ext cx="557640" cy="1328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8E3DF23-7D36-048F-11D3-1F0582CD65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0670" y="2470394"/>
                <a:ext cx="6472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45C59907-591F-4D04-585C-A71509E4196C}"/>
                  </a:ext>
                </a:extLst>
              </p14:cNvPr>
              <p14:cNvContentPartPr/>
              <p14:nvPr/>
            </p14:nvContentPartPr>
            <p14:xfrm>
              <a:off x="836670" y="3031274"/>
              <a:ext cx="7934040" cy="1051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45C59907-591F-4D04-585C-A71509E4196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1670" y="2941274"/>
                <a:ext cx="80236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09F6DF72-AAF9-8BEE-1338-536D9DC158ED}"/>
                  </a:ext>
                </a:extLst>
              </p14:cNvPr>
              <p14:cNvContentPartPr/>
              <p14:nvPr/>
            </p14:nvContentPartPr>
            <p14:xfrm>
              <a:off x="870510" y="3377954"/>
              <a:ext cx="5254560" cy="1000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09F6DF72-AAF9-8BEE-1338-536D9DC158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5510" y="3287954"/>
                <a:ext cx="53442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E21A0716-E35A-66F0-0EDB-700571D36CA3}"/>
                  </a:ext>
                </a:extLst>
              </p14:cNvPr>
              <p14:cNvContentPartPr/>
              <p14:nvPr/>
            </p14:nvContentPartPr>
            <p14:xfrm>
              <a:off x="849990" y="3840554"/>
              <a:ext cx="8012880" cy="1645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E21A0716-E35A-66F0-0EDB-700571D36C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5350" y="3750914"/>
                <a:ext cx="81025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2CE729BD-E21E-3D69-F91C-AF66146C7560}"/>
                  </a:ext>
                </a:extLst>
              </p14:cNvPr>
              <p14:cNvContentPartPr/>
              <p14:nvPr/>
            </p14:nvContentPartPr>
            <p14:xfrm>
              <a:off x="842790" y="4169594"/>
              <a:ext cx="4548240" cy="14868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2CE729BD-E21E-3D69-F91C-AF66146C75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7790" y="4079594"/>
                <a:ext cx="46378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D3CBF483-4C8C-8307-A782-84CBD8BAE26B}"/>
                  </a:ext>
                </a:extLst>
              </p14:cNvPr>
              <p14:cNvContentPartPr/>
              <p14:nvPr/>
            </p14:nvContentPartPr>
            <p14:xfrm>
              <a:off x="867990" y="4572434"/>
              <a:ext cx="7998480" cy="23328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D3CBF483-4C8C-8307-A782-84CBD8BAE2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3350" y="4482434"/>
                <a:ext cx="808812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C2A81EA0-5755-79B8-9088-B28C536A7CC5}"/>
                  </a:ext>
                </a:extLst>
              </p14:cNvPr>
              <p14:cNvContentPartPr/>
              <p14:nvPr/>
            </p14:nvContentPartPr>
            <p14:xfrm>
              <a:off x="1217190" y="4607354"/>
              <a:ext cx="3426480" cy="1494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C2A81EA0-5755-79B8-9088-B28C536A7C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72190" y="4517714"/>
                <a:ext cx="35161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28A3D090-644A-3225-09A8-8C434FBD4378}"/>
                  </a:ext>
                </a:extLst>
              </p14:cNvPr>
              <p14:cNvContentPartPr/>
              <p14:nvPr/>
            </p14:nvContentPartPr>
            <p14:xfrm>
              <a:off x="793830" y="5028554"/>
              <a:ext cx="5520600" cy="543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28A3D090-644A-3225-09A8-8C434FBD43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9190" y="4938554"/>
                <a:ext cx="5610240" cy="23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Rodapé 3">
            <a:extLst>
              <a:ext uri="{FF2B5EF4-FFF2-40B4-BE49-F238E27FC236}">
                <a16:creationId xmlns:a16="http://schemas.microsoft.com/office/drawing/2014/main" id="{ACC7BD9C-E90E-427D-82E4-71025A405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9459" name="Espaço Reservado para Número de Slide 4">
            <a:extLst>
              <a:ext uri="{FF2B5EF4-FFF2-40B4-BE49-F238E27FC236}">
                <a16:creationId xmlns:a16="http://schemas.microsoft.com/office/drawing/2014/main" id="{1B70A6F9-DDA9-4873-919F-DB4DD4D4F1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9AD0BBA-E3DA-4935-9C59-F8F6EA05072D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2DA31876-0139-E66D-16C6-F2933F541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C37E5678-9257-311C-320E-2C37D181F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Práticas fundamentais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início desse artigo você pôde enxergar nos processos de fabricação da Toyota, elementos fundamentais do 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David J. Anderson, o 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possui apenas seis práticas, são elas:</a:t>
            </a:r>
          </a:p>
        </p:txBody>
      </p:sp>
      <p:sp>
        <p:nvSpPr>
          <p:cNvPr id="19462" name="Retângulo 5">
            <a:extLst>
              <a:ext uri="{FF2B5EF4-FFF2-40B4-BE49-F238E27FC236}">
                <a16:creationId xmlns:a16="http://schemas.microsoft.com/office/drawing/2014/main" id="{86E03B0E-2CEE-26F3-76EC-BFE19D2F8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A4A51C4-01AB-6EB3-1557-1B4BE4258569}"/>
                  </a:ext>
                </a:extLst>
              </p14:cNvPr>
              <p14:cNvContentPartPr/>
              <p14:nvPr/>
            </p14:nvContentPartPr>
            <p14:xfrm>
              <a:off x="382710" y="1918874"/>
              <a:ext cx="3784680" cy="1620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A4A51C4-01AB-6EB3-1557-1B4BE42585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070" y="1829234"/>
                <a:ext cx="387432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B8E1F409-0B9A-31EC-1AF9-5A2859CA9C5C}"/>
                  </a:ext>
                </a:extLst>
              </p14:cNvPr>
              <p14:cNvContentPartPr/>
              <p14:nvPr/>
            </p14:nvContentPartPr>
            <p14:xfrm>
              <a:off x="899670" y="3079874"/>
              <a:ext cx="7906320" cy="925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B8E1F409-0B9A-31EC-1AF9-5A2859CA9C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670" y="2989874"/>
                <a:ext cx="79959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2C01727-F304-0B24-C98D-8BE248998A41}"/>
                  </a:ext>
                </a:extLst>
              </p14:cNvPr>
              <p14:cNvContentPartPr/>
              <p14:nvPr/>
            </p14:nvContentPartPr>
            <p14:xfrm>
              <a:off x="808230" y="3301274"/>
              <a:ext cx="6467760" cy="1044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2C01727-F304-0B24-C98D-8BE248998A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230" y="3211634"/>
                <a:ext cx="65574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EFF18F75-2191-7DAA-8F41-992DB8F7DD27}"/>
                  </a:ext>
                </a:extLst>
              </p14:cNvPr>
              <p14:cNvContentPartPr/>
              <p14:nvPr/>
            </p14:nvContentPartPr>
            <p14:xfrm>
              <a:off x="930270" y="4306394"/>
              <a:ext cx="7971480" cy="15552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EFF18F75-2191-7DAA-8F41-992DB8F7DD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5630" y="4216754"/>
                <a:ext cx="80611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72F0F14-654B-B506-3AAB-EDEE5C087EE9}"/>
                  </a:ext>
                </a:extLst>
              </p14:cNvPr>
              <p14:cNvContentPartPr/>
              <p14:nvPr/>
            </p14:nvContentPartPr>
            <p14:xfrm>
              <a:off x="805350" y="4627154"/>
              <a:ext cx="522360" cy="910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72F0F14-654B-B506-3AAB-EDEE5C087E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0350" y="4537154"/>
                <a:ext cx="612000" cy="270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3">
            <a:extLst>
              <a:ext uri="{FF2B5EF4-FFF2-40B4-BE49-F238E27FC236}">
                <a16:creationId xmlns:a16="http://schemas.microsoft.com/office/drawing/2014/main" id="{6DD64D05-C53D-4C35-93D1-730EA453ED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0483" name="Espaço Reservado para Número de Slide 4">
            <a:extLst>
              <a:ext uri="{FF2B5EF4-FFF2-40B4-BE49-F238E27FC236}">
                <a16:creationId xmlns:a16="http://schemas.microsoft.com/office/drawing/2014/main" id="{4D589AE1-FBD4-251E-E459-0225118FD5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6D5468F-407B-40E4-ABED-669AB2085A5F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DDFB35D0-DC71-53D3-A9E2-F3AFBFFB2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D74D8A6A-8336-8625-E4C8-1CC63E3EB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o fluxo de trabalho (workflow)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criamos um modelo visual do fluxo de trabalho da equipe, fica possível identificar o que realmente está sendo feito.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trabalho se torna visível, gerando uma serie de benefícios como, foco no “todo”, transparência e identificação de desperdícios.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podem enxergar o contexto do outro, levando instantaneamente o aumento da comunicação e colaboração.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visibilidade vai permitir que você perceba o impacto das mudanças.</a:t>
            </a:r>
          </a:p>
        </p:txBody>
      </p:sp>
      <p:sp>
        <p:nvSpPr>
          <p:cNvPr id="20486" name="Retângulo 5">
            <a:extLst>
              <a:ext uri="{FF2B5EF4-FFF2-40B4-BE49-F238E27FC236}">
                <a16:creationId xmlns:a16="http://schemas.microsoft.com/office/drawing/2014/main" id="{EDB6EA50-7839-B13F-5C2D-DF6596615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48B6752-5AA4-FAE5-6692-B6531A0156B5}"/>
                  </a:ext>
                </a:extLst>
              </p14:cNvPr>
              <p14:cNvContentPartPr/>
              <p14:nvPr/>
            </p14:nvContentPartPr>
            <p14:xfrm>
              <a:off x="558750" y="1846514"/>
              <a:ext cx="4273560" cy="2721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48B6752-5AA4-FAE5-6692-B6531A0156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4110" y="1756514"/>
                <a:ext cx="4363200" cy="45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C6379563-AF80-7BE9-545D-3BEB571D8731}"/>
                  </a:ext>
                </a:extLst>
              </p14:cNvPr>
              <p14:cNvContentPartPr/>
              <p14:nvPr/>
            </p14:nvContentPartPr>
            <p14:xfrm>
              <a:off x="810390" y="3073754"/>
              <a:ext cx="4917600" cy="565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C6379563-AF80-7BE9-545D-3BEB571D87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750" y="2984114"/>
                <a:ext cx="50072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F73056D-50EC-FA2A-3A86-54CD896BC2D9}"/>
                  </a:ext>
                </a:extLst>
              </p14:cNvPr>
              <p14:cNvContentPartPr/>
              <p14:nvPr/>
            </p14:nvContentPartPr>
            <p14:xfrm>
              <a:off x="5756070" y="2997434"/>
              <a:ext cx="3062520" cy="1486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F73056D-50EC-FA2A-3A86-54CD896BC2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1430" y="2907434"/>
                <a:ext cx="31521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813AC0B8-B20A-6540-5635-C86B524D36CE}"/>
                  </a:ext>
                </a:extLst>
              </p14:cNvPr>
              <p14:cNvContentPartPr/>
              <p14:nvPr/>
            </p14:nvContentPartPr>
            <p14:xfrm>
              <a:off x="819390" y="3392714"/>
              <a:ext cx="5781240" cy="885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813AC0B8-B20A-6540-5635-C86B524D36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4750" y="3303074"/>
                <a:ext cx="58708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CBF0367-5E07-7942-F71F-122F9E0AF7AA}"/>
                  </a:ext>
                </a:extLst>
              </p14:cNvPr>
              <p14:cNvContentPartPr/>
              <p14:nvPr/>
            </p14:nvContentPartPr>
            <p14:xfrm>
              <a:off x="816510" y="3795554"/>
              <a:ext cx="8072640" cy="1458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CBF0367-5E07-7942-F71F-122F9E0AF7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510" y="3705914"/>
                <a:ext cx="816228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39E84D7-F6ED-E84D-799E-C93A08D48C01}"/>
                  </a:ext>
                </a:extLst>
              </p14:cNvPr>
              <p14:cNvContentPartPr/>
              <p14:nvPr/>
            </p14:nvContentPartPr>
            <p14:xfrm>
              <a:off x="818670" y="4181474"/>
              <a:ext cx="6045480" cy="842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39E84D7-F6ED-E84D-799E-C93A08D48C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4030" y="4091474"/>
                <a:ext cx="61351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B9330537-C0F3-C67D-338B-DCCB8DC68E36}"/>
                  </a:ext>
                </a:extLst>
              </p14:cNvPr>
              <p14:cNvContentPartPr/>
              <p14:nvPr/>
            </p14:nvContentPartPr>
            <p14:xfrm>
              <a:off x="926670" y="4684034"/>
              <a:ext cx="4794120" cy="1044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B9330537-C0F3-C67D-338B-DCCB8DC68E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1670" y="4594034"/>
                <a:ext cx="48837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185EE862-5CF2-1A94-4EF7-FABAA38CF205}"/>
                  </a:ext>
                </a:extLst>
              </p14:cNvPr>
              <p14:cNvContentPartPr/>
              <p14:nvPr/>
            </p14:nvContentPartPr>
            <p14:xfrm>
              <a:off x="5762910" y="4650914"/>
              <a:ext cx="3162240" cy="5868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185EE862-5CF2-1A94-4EF7-FABAA38CF2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17910" y="4561274"/>
                <a:ext cx="32518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C9E4B309-D704-71A0-864B-259FCFE3548B}"/>
                  </a:ext>
                </a:extLst>
              </p14:cNvPr>
              <p14:cNvContentPartPr/>
              <p14:nvPr/>
            </p14:nvContentPartPr>
            <p14:xfrm>
              <a:off x="855390" y="5009834"/>
              <a:ext cx="4365000" cy="5220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C9E4B309-D704-71A0-864B-259FCFE354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0390" y="4919834"/>
                <a:ext cx="44546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0EE66A80-3382-1A8F-70F4-2BA941952563}"/>
                  </a:ext>
                </a:extLst>
              </p14:cNvPr>
              <p14:cNvContentPartPr/>
              <p14:nvPr/>
            </p14:nvContentPartPr>
            <p14:xfrm>
              <a:off x="832350" y="5466674"/>
              <a:ext cx="7893720" cy="11952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0EE66A80-3382-1A8F-70F4-2BA9419525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7350" y="5376674"/>
                <a:ext cx="7983360" cy="299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Rodapé 3">
            <a:extLst>
              <a:ext uri="{FF2B5EF4-FFF2-40B4-BE49-F238E27FC236}">
                <a16:creationId xmlns:a16="http://schemas.microsoft.com/office/drawing/2014/main" id="{A0F4CB01-A795-DE71-53F2-EA1E661048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1507" name="Espaço Reservado para Número de Slide 4">
            <a:extLst>
              <a:ext uri="{FF2B5EF4-FFF2-40B4-BE49-F238E27FC236}">
                <a16:creationId xmlns:a16="http://schemas.microsoft.com/office/drawing/2014/main" id="{F6C9A883-9ADA-DB7C-C792-D8192062A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B188045-2E1F-4A04-883A-AB11B52A7349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EB51BCF4-82AC-98D5-4826-0D7C939EA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8EF4479B-C4C9-DCAC-7BBA-3C0F9E7AD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Sempre que um gargalo é encontrado, você começa a imaginar um processo para sua resolução.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altLang="pt-BR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altLang="pt-BR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lhe proporciona uma visão ampla do que está sendo feito, em qual etapa, o que está pronto, quanto está pronto e o quanto a equipe consegue entregar, lhe concedendo previsibilidade.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altLang="pt-BR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você terá em mãos um maior planejamento e saberá quando assumir novas responsabilidades, pois conseguirá enxergar a capacidade de trabalho da equipe.</a:t>
            </a:r>
          </a:p>
        </p:txBody>
      </p:sp>
      <p:sp>
        <p:nvSpPr>
          <p:cNvPr id="21510" name="Retângulo 5">
            <a:extLst>
              <a:ext uri="{FF2B5EF4-FFF2-40B4-BE49-F238E27FC236}">
                <a16:creationId xmlns:a16="http://schemas.microsoft.com/office/drawing/2014/main" id="{187AE62F-EA58-D0B6-54A4-63EB7A966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4DEAB00-6AA0-B9AB-6330-5886193ECC06}"/>
                  </a:ext>
                </a:extLst>
              </p14:cNvPr>
              <p14:cNvContentPartPr/>
              <p14:nvPr/>
            </p14:nvContentPartPr>
            <p14:xfrm>
              <a:off x="849990" y="1903394"/>
              <a:ext cx="4347720" cy="1162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4DEAB00-6AA0-B9AB-6330-5886193ECC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5350" y="1813394"/>
                <a:ext cx="44373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4CEFE46-0C5D-6BD0-E625-A829AEB68BBA}"/>
                  </a:ext>
                </a:extLst>
              </p14:cNvPr>
              <p14:cNvContentPartPr/>
              <p14:nvPr/>
            </p14:nvContentPartPr>
            <p14:xfrm>
              <a:off x="4690470" y="1835714"/>
              <a:ext cx="4152240" cy="1245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4CEFE46-0C5D-6BD0-E625-A829AEB68B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5830" y="1746074"/>
                <a:ext cx="42418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17456F5-D73B-D2F0-B79C-46499EFAE1D6}"/>
                  </a:ext>
                </a:extLst>
              </p14:cNvPr>
              <p14:cNvContentPartPr/>
              <p14:nvPr/>
            </p14:nvContentPartPr>
            <p14:xfrm>
              <a:off x="808950" y="2209394"/>
              <a:ext cx="3461760" cy="1764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17456F5-D73B-D2F0-B79C-46499EFAE1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4310" y="2119754"/>
                <a:ext cx="355140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6F9F3F1-E636-7234-ECAF-F1DA5B2DB785}"/>
                  </a:ext>
                </a:extLst>
              </p14:cNvPr>
              <p14:cNvContentPartPr/>
              <p14:nvPr/>
            </p14:nvContentPartPr>
            <p14:xfrm>
              <a:off x="757110" y="3183914"/>
              <a:ext cx="7891560" cy="1440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6F9F3F1-E636-7234-ECAF-F1DA5B2DB7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470" y="3093914"/>
                <a:ext cx="79812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1677172-DA6B-DE6E-6B81-5FA58F9E744A}"/>
                  </a:ext>
                </a:extLst>
              </p14:cNvPr>
              <p14:cNvContentPartPr/>
              <p14:nvPr/>
            </p14:nvContentPartPr>
            <p14:xfrm>
              <a:off x="894990" y="3536714"/>
              <a:ext cx="7986600" cy="828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1677172-DA6B-DE6E-6B81-5FA58F9E74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0350" y="3446714"/>
                <a:ext cx="80762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EA646D1-1B3B-B541-2655-75A742A806F0}"/>
                  </a:ext>
                </a:extLst>
              </p14:cNvPr>
              <p14:cNvContentPartPr/>
              <p14:nvPr/>
            </p14:nvContentPartPr>
            <p14:xfrm>
              <a:off x="867270" y="3841274"/>
              <a:ext cx="5530320" cy="1299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EA646D1-1B3B-B541-2655-75A742A806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2630" y="3751634"/>
                <a:ext cx="56199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F971D8D9-8569-53B2-84C2-1DE190F7B4CA}"/>
                  </a:ext>
                </a:extLst>
              </p14:cNvPr>
              <p14:cNvContentPartPr/>
              <p14:nvPr/>
            </p14:nvContentPartPr>
            <p14:xfrm>
              <a:off x="911550" y="4804634"/>
              <a:ext cx="7885440" cy="16884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F971D8D9-8569-53B2-84C2-1DE190F7B4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6910" y="4714634"/>
                <a:ext cx="79750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803B570C-16F1-57B2-C6A4-5EAD938000A2}"/>
                  </a:ext>
                </a:extLst>
              </p14:cNvPr>
              <p14:cNvContentPartPr/>
              <p14:nvPr/>
            </p14:nvContentPartPr>
            <p14:xfrm>
              <a:off x="880950" y="5106314"/>
              <a:ext cx="7937280" cy="2520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803B570C-16F1-57B2-C6A4-5EAD938000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5950" y="5016314"/>
                <a:ext cx="80269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7C970B2E-92AB-683D-9817-41F09E8ABFF0}"/>
                  </a:ext>
                </a:extLst>
              </p14:cNvPr>
              <p14:cNvContentPartPr/>
              <p14:nvPr/>
            </p14:nvContentPartPr>
            <p14:xfrm>
              <a:off x="921270" y="5523554"/>
              <a:ext cx="3606120" cy="6840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7C970B2E-92AB-683D-9817-41F09E8ABF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6630" y="5433554"/>
                <a:ext cx="3695760" cy="24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Rodapé 3">
            <a:extLst>
              <a:ext uri="{FF2B5EF4-FFF2-40B4-BE49-F238E27FC236}">
                <a16:creationId xmlns:a16="http://schemas.microsoft.com/office/drawing/2014/main" id="{BB470A50-E841-1663-03C0-492539148E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2531" name="Espaço Reservado para Número de Slide 4">
            <a:extLst>
              <a:ext uri="{FF2B5EF4-FFF2-40B4-BE49-F238E27FC236}">
                <a16:creationId xmlns:a16="http://schemas.microsoft.com/office/drawing/2014/main" id="{9C83F2D2-E143-54F3-E118-D3916364C7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4BF2A0E-5314-4879-A7CB-C51E0E447041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8DBA51E0-F5B5-4C12-992F-50C1393F5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77583EB-BE1E-2CD5-A545-FED140D1A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Limitar a quantidade de trabalho em andamento (WIP)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sigla WIP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muito usada quando falamos de 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 nada mais é do que o trabalho em andamento.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 limitar o WIP, o ritmo da equipe se torna equilibrado, ela não se compromete com muito trabalho de uma só vez e reduz o tempo gasto em um item. 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Evitamos também problemas causados ​​pela alternância de tarefas, reduzindo a necessidade de priorizar constantemente itens. </a:t>
            </a:r>
          </a:p>
        </p:txBody>
      </p:sp>
      <p:sp>
        <p:nvSpPr>
          <p:cNvPr id="22534" name="Retângulo 5">
            <a:extLst>
              <a:ext uri="{FF2B5EF4-FFF2-40B4-BE49-F238E27FC236}">
                <a16:creationId xmlns:a16="http://schemas.microsoft.com/office/drawing/2014/main" id="{15CF0C3E-6A94-C1EE-FD2D-82A50F886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D83BBEA-2929-B78A-BF3D-F6FE3366C888}"/>
                  </a:ext>
                </a:extLst>
              </p14:cNvPr>
              <p14:cNvContentPartPr/>
              <p14:nvPr/>
            </p14:nvContentPartPr>
            <p14:xfrm>
              <a:off x="519870" y="2015714"/>
              <a:ext cx="7307280" cy="648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D83BBEA-2929-B78A-BF3D-F6FE3366C8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230" y="1925714"/>
                <a:ext cx="73969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92A6F10-00B3-5545-CA94-3AB17D40691A}"/>
                  </a:ext>
                </a:extLst>
              </p14:cNvPr>
              <p14:cNvContentPartPr/>
              <p14:nvPr/>
            </p14:nvContentPartPr>
            <p14:xfrm>
              <a:off x="885270" y="2577314"/>
              <a:ext cx="3648240" cy="572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92A6F10-00B3-5545-CA94-3AB17D4069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630" y="2487314"/>
                <a:ext cx="3737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7A0D0B3-2C87-8332-187D-556E1A55D0AA}"/>
                  </a:ext>
                </a:extLst>
              </p14:cNvPr>
              <p14:cNvContentPartPr/>
              <p14:nvPr/>
            </p14:nvContentPartPr>
            <p14:xfrm>
              <a:off x="4992870" y="2526194"/>
              <a:ext cx="3782160" cy="84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7A0D0B3-2C87-8332-187D-556E1A55D0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48230" y="2436554"/>
                <a:ext cx="38718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9AF34F51-D2E0-3A21-FC1C-FFC6BE45260B}"/>
                  </a:ext>
                </a:extLst>
              </p14:cNvPr>
              <p14:cNvContentPartPr/>
              <p14:nvPr/>
            </p14:nvContentPartPr>
            <p14:xfrm>
              <a:off x="875550" y="2876834"/>
              <a:ext cx="6554520" cy="1620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9AF34F51-D2E0-3A21-FC1C-FFC6BE4526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0910" y="2786834"/>
                <a:ext cx="66441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0FD9C30E-8DAE-9C22-70FE-E6994D868A54}"/>
                  </a:ext>
                </a:extLst>
              </p14:cNvPr>
              <p14:cNvContentPartPr/>
              <p14:nvPr/>
            </p14:nvContentPartPr>
            <p14:xfrm>
              <a:off x="856830" y="3840554"/>
              <a:ext cx="2778840" cy="828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0FD9C30E-8DAE-9C22-70FE-E6994D868A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2190" y="3750914"/>
                <a:ext cx="28684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6F9EB1B-36F1-DCDC-07BB-E206725728E0}"/>
                  </a:ext>
                </a:extLst>
              </p14:cNvPr>
              <p14:cNvContentPartPr/>
              <p14:nvPr/>
            </p14:nvContentPartPr>
            <p14:xfrm>
              <a:off x="3189630" y="3766394"/>
              <a:ext cx="5652360" cy="108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6F9EB1B-36F1-DCDC-07BB-E206725728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44990" y="3676754"/>
                <a:ext cx="5742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C7D73089-1DFD-BA66-1C8A-F132D7560513}"/>
                  </a:ext>
                </a:extLst>
              </p14:cNvPr>
              <p14:cNvContentPartPr/>
              <p14:nvPr/>
            </p14:nvContentPartPr>
            <p14:xfrm>
              <a:off x="835950" y="4139354"/>
              <a:ext cx="7858440" cy="14184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C7D73089-1DFD-BA66-1C8A-F132D756051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0950" y="4049714"/>
                <a:ext cx="79480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65436CCC-0B1E-DD5B-0374-D30005006AC6}"/>
                  </a:ext>
                </a:extLst>
              </p14:cNvPr>
              <p14:cNvContentPartPr/>
              <p14:nvPr/>
            </p14:nvContentPartPr>
            <p14:xfrm>
              <a:off x="863670" y="4543274"/>
              <a:ext cx="1142280" cy="6624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65436CCC-0B1E-DD5B-0374-D30005006A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8670" y="4453274"/>
                <a:ext cx="12319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E2063140-3AAD-05AA-AFAE-ECEB33D965E3}"/>
                  </a:ext>
                </a:extLst>
              </p14:cNvPr>
              <p14:cNvContentPartPr/>
              <p14:nvPr/>
            </p14:nvContentPartPr>
            <p14:xfrm>
              <a:off x="933870" y="5455154"/>
              <a:ext cx="7849440" cy="11808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E2063140-3AAD-05AA-AFAE-ECEB33D965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9230" y="5365514"/>
                <a:ext cx="79390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76A7C9F7-DB9F-062E-7B6F-6104135E7F14}"/>
                  </a:ext>
                </a:extLst>
              </p14:cNvPr>
              <p14:cNvContentPartPr/>
              <p14:nvPr/>
            </p14:nvContentPartPr>
            <p14:xfrm>
              <a:off x="876990" y="5829554"/>
              <a:ext cx="6333120" cy="7452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76A7C9F7-DB9F-062E-7B6F-6104135E7F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2350" y="5739914"/>
                <a:ext cx="6422760" cy="25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ço Reservado para Rodapé 3">
            <a:extLst>
              <a:ext uri="{FF2B5EF4-FFF2-40B4-BE49-F238E27FC236}">
                <a16:creationId xmlns:a16="http://schemas.microsoft.com/office/drawing/2014/main" id="{3D29B397-701B-613B-C443-30F5D7113D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5123" name="Espaço Reservado para Número de Slide 4">
            <a:extLst>
              <a:ext uri="{FF2B5EF4-FFF2-40B4-BE49-F238E27FC236}">
                <a16:creationId xmlns:a16="http://schemas.microsoft.com/office/drawing/2014/main" id="{5192A3D5-0C68-C021-4297-C977737F3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978F2B1-4279-4757-93DA-84F08DE8E638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9201A9CF-A1FF-05E2-19FD-A2AE7921F9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807A46DB-E980-08E8-1D43-AF6BFE62B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BR" altLang="pt-BR" sz="2500">
                <a:latin typeface="Times New Roman" panose="02020603050405020304" pitchFamily="18" charset="0"/>
                <a:cs typeface="Times New Roman" panose="02020603050405020304" pitchFamily="18" charset="0"/>
              </a:rPr>
              <a:t>No final de 1940, a Toyota encontrou um novo processo de engenharia que poderia ser empregado em seus negócios. </a:t>
            </a:r>
          </a:p>
          <a:p>
            <a:pPr algn="just" eaLnBrk="1" hangingPunct="1"/>
            <a:r>
              <a:rPr lang="pt-BR" altLang="pt-BR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altLang="pt-BR" sz="2500">
                <a:latin typeface="Times New Roman" panose="02020603050405020304" pitchFamily="18" charset="0"/>
                <a:cs typeface="Times New Roman" panose="02020603050405020304" pitchFamily="18" charset="0"/>
              </a:rPr>
              <a:t> é uma palavra japonesa (lógico) e seu significado literal é “cartão” ou “sinalização”. </a:t>
            </a:r>
          </a:p>
          <a:p>
            <a:pPr algn="just" eaLnBrk="1" hangingPunct="1"/>
            <a:r>
              <a:rPr lang="pt-BR" altLang="pt-BR" sz="2500">
                <a:latin typeface="Times New Roman" panose="02020603050405020304" pitchFamily="18" charset="0"/>
                <a:cs typeface="Times New Roman" panose="02020603050405020304" pitchFamily="18" charset="0"/>
              </a:rPr>
              <a:t>É um método para a implantação de mudanças que não prescreve papéis ou práticas específicas. </a:t>
            </a:r>
          </a:p>
          <a:p>
            <a:pPr algn="just" eaLnBrk="1" hangingPunct="1"/>
            <a:r>
              <a:rPr lang="pt-BR" altLang="pt-BR" sz="2500">
                <a:latin typeface="Times New Roman" panose="02020603050405020304" pitchFamily="18" charset="0"/>
                <a:cs typeface="Times New Roman" panose="02020603050405020304" pitchFamily="18" charset="0"/>
              </a:rPr>
              <a:t>Em vez disso, oferece uma série de princípios que buscam melhorar o desempenho e reduzir desperdício, eliminando atividades que não agregam valor para a equipe.</a:t>
            </a:r>
          </a:p>
        </p:txBody>
      </p:sp>
      <p:sp>
        <p:nvSpPr>
          <p:cNvPr id="5126" name="Retângulo 5">
            <a:extLst>
              <a:ext uri="{FF2B5EF4-FFF2-40B4-BE49-F238E27FC236}">
                <a16:creationId xmlns:a16="http://schemas.microsoft.com/office/drawing/2014/main" id="{1602A724-680E-92C9-003C-0D55CD0D3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7558021B-0F37-8AB1-D4B3-9899367AFCCE}"/>
                  </a:ext>
                </a:extLst>
              </p14:cNvPr>
              <p14:cNvContentPartPr/>
              <p14:nvPr/>
            </p14:nvContentPartPr>
            <p14:xfrm>
              <a:off x="932430" y="1882874"/>
              <a:ext cx="7927560" cy="1335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7558021B-0F37-8AB1-D4B3-9899367AFC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790" y="1793234"/>
                <a:ext cx="80172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D3CA6905-FF86-8D3E-1DB5-B50631B38685}"/>
                  </a:ext>
                </a:extLst>
              </p14:cNvPr>
              <p14:cNvContentPartPr/>
              <p14:nvPr/>
            </p14:nvContentPartPr>
            <p14:xfrm>
              <a:off x="892110" y="2320994"/>
              <a:ext cx="7226280" cy="18828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D3CA6905-FF86-8D3E-1DB5-B50631B386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110" y="2231354"/>
                <a:ext cx="7315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7ECF2D5A-E71D-4417-4D3C-F967A3B8AEBA}"/>
                  </a:ext>
                </a:extLst>
              </p14:cNvPr>
              <p14:cNvContentPartPr/>
              <p14:nvPr/>
            </p14:nvContentPartPr>
            <p14:xfrm>
              <a:off x="889230" y="3751634"/>
              <a:ext cx="8030880" cy="16128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7ECF2D5A-E71D-4417-4D3C-F967A3B8AE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4230" y="3661634"/>
                <a:ext cx="81205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B6DDA312-5E68-7D9A-DAA9-93F5FF4969FA}"/>
                  </a:ext>
                </a:extLst>
              </p14:cNvPr>
              <p14:cNvContentPartPr/>
              <p14:nvPr/>
            </p14:nvContentPartPr>
            <p14:xfrm>
              <a:off x="907950" y="4121354"/>
              <a:ext cx="4768560" cy="11628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B6DDA312-5E68-7D9A-DAA9-93F5FF4969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2950" y="4031714"/>
                <a:ext cx="48582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47284F0B-A782-D161-2B41-E4087D0F5275}"/>
                  </a:ext>
                </a:extLst>
              </p14:cNvPr>
              <p14:cNvContentPartPr/>
              <p14:nvPr/>
            </p14:nvContentPartPr>
            <p14:xfrm>
              <a:off x="876270" y="4677914"/>
              <a:ext cx="7887600" cy="13824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47284F0B-A782-D161-2B41-E4087D0F52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1630" y="4588274"/>
                <a:ext cx="79772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70D739F4-8691-AEE8-0445-BF15340455DB}"/>
                  </a:ext>
                </a:extLst>
              </p14:cNvPr>
              <p14:cNvContentPartPr/>
              <p14:nvPr/>
            </p14:nvContentPartPr>
            <p14:xfrm>
              <a:off x="867990" y="5104874"/>
              <a:ext cx="7837560" cy="10584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70D739F4-8691-AEE8-0445-BF15340455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3350" y="5014874"/>
                <a:ext cx="79272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2AAB712F-762A-148D-42F4-92D89DEB885E}"/>
                  </a:ext>
                </a:extLst>
              </p14:cNvPr>
              <p14:cNvContentPartPr/>
              <p14:nvPr/>
            </p14:nvContentPartPr>
            <p14:xfrm>
              <a:off x="892830" y="5490434"/>
              <a:ext cx="5984640" cy="1411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2AAB712F-762A-148D-42F4-92D89DEB88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8190" y="5400794"/>
                <a:ext cx="6074280" cy="320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Rodapé 3">
            <a:extLst>
              <a:ext uri="{FF2B5EF4-FFF2-40B4-BE49-F238E27FC236}">
                <a16:creationId xmlns:a16="http://schemas.microsoft.com/office/drawing/2014/main" id="{07E5F8A6-C383-BEE5-9AC3-CF281C9FB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3555" name="Espaço Reservado para Número de Slide 4">
            <a:extLst>
              <a:ext uri="{FF2B5EF4-FFF2-40B4-BE49-F238E27FC236}">
                <a16:creationId xmlns:a16="http://schemas.microsoft.com/office/drawing/2014/main" id="{DD226AA2-CF92-5A72-AFBF-C054F387E7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B02DF2C-7197-46FA-9756-44B190EA2238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3E4B83F1-B1F8-E3F4-8D64-09ABFFD51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E83EE150-D127-620E-86B6-D883B1265F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Um ótimo exemplo de WIP pode ser encontrado no palácio imperial do centro de Tóquio, no Japão.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pt-BR" altLang="pt-BR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Lá o </a:t>
            </a:r>
            <a:r>
              <a:rPr lang="pt-BR" altLang="pt-BR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é utilizado como uma forma de sinalizar a necessidade de puxar mais trabalho.</a:t>
            </a:r>
          </a:p>
        </p:txBody>
      </p:sp>
      <p:sp>
        <p:nvSpPr>
          <p:cNvPr id="23558" name="Retângulo 5">
            <a:extLst>
              <a:ext uri="{FF2B5EF4-FFF2-40B4-BE49-F238E27FC236}">
                <a16:creationId xmlns:a16="http://schemas.microsoft.com/office/drawing/2014/main" id="{7B552B03-B031-4211-7635-E942B4936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C424258-FB70-D9C0-4584-08DDDE3E51EE}"/>
                  </a:ext>
                </a:extLst>
              </p14:cNvPr>
              <p14:cNvContentPartPr/>
              <p14:nvPr/>
            </p14:nvContentPartPr>
            <p14:xfrm>
              <a:off x="891390" y="1919594"/>
              <a:ext cx="7874280" cy="117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C424258-FB70-D9C0-4584-08DDDE3E51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390" y="1829954"/>
                <a:ext cx="79639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7567CD6-FCFE-CDDE-BEF4-0D09A522F8DB}"/>
                  </a:ext>
                </a:extLst>
              </p14:cNvPr>
              <p14:cNvContentPartPr/>
              <p14:nvPr/>
            </p14:nvContentPartPr>
            <p14:xfrm>
              <a:off x="837390" y="2237114"/>
              <a:ext cx="2910600" cy="864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7567CD6-FCFE-CDDE-BEF4-0D09A522F8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750" y="2147474"/>
                <a:ext cx="300024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632520D-2F44-7C34-116F-DA9156D5FA07}"/>
                  </a:ext>
                </a:extLst>
              </p14:cNvPr>
              <p14:cNvContentPartPr/>
              <p14:nvPr/>
            </p14:nvContentPartPr>
            <p14:xfrm>
              <a:off x="852510" y="3162314"/>
              <a:ext cx="7926480" cy="1105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632520D-2F44-7C34-116F-DA9156D5FA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510" y="3072314"/>
                <a:ext cx="80161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9F6AD9C0-E267-85EA-402E-486D87962EC6}"/>
                  </a:ext>
                </a:extLst>
              </p14:cNvPr>
              <p14:cNvContentPartPr/>
              <p14:nvPr/>
            </p14:nvContentPartPr>
            <p14:xfrm>
              <a:off x="678630" y="3523754"/>
              <a:ext cx="2778120" cy="820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9F6AD9C0-E267-85EA-402E-486D87962E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3990" y="3434114"/>
                <a:ext cx="2867760" cy="261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Rodapé 3">
            <a:extLst>
              <a:ext uri="{FF2B5EF4-FFF2-40B4-BE49-F238E27FC236}">
                <a16:creationId xmlns:a16="http://schemas.microsoft.com/office/drawing/2014/main" id="{E1E7FAA7-8E39-5D32-2622-7349E081BB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4579" name="Espaço Reservado para Número de Slide 4">
            <a:extLst>
              <a:ext uri="{FF2B5EF4-FFF2-40B4-BE49-F238E27FC236}">
                <a16:creationId xmlns:a16="http://schemas.microsoft.com/office/drawing/2014/main" id="{E16495A7-6B87-2F12-5529-5AB9572687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5BE15BF-3797-4069-B309-D4DA1F845EB3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1555DF07-BC53-031D-066E-78F6FDF20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E7768D06-5CFA-6099-F7A0-6545CA52F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Como assim? Usando </a:t>
            </a:r>
            <a:r>
              <a:rPr lang="pt-BR" altLang="pt-B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em um parque? Sim, é necessário controlar o número de pessoas que estão dentro do parque, pois muitas o visitam e é preciso o mínimo de organização para que todos possam aproveitar da melhor maneira o passeio. 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pt-BR" alt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Ao entrar no parque você recebe um cartão (</a:t>
            </a:r>
            <a:r>
              <a:rPr lang="pt-BR" altLang="pt-B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e ao sair deve devolver o mesmo cartão, dessa forma se consegue saber a quantidade de pessoas que estão dentro do parque.</a:t>
            </a:r>
          </a:p>
        </p:txBody>
      </p:sp>
      <p:sp>
        <p:nvSpPr>
          <p:cNvPr id="24582" name="Retângulo 5">
            <a:extLst>
              <a:ext uri="{FF2B5EF4-FFF2-40B4-BE49-F238E27FC236}">
                <a16:creationId xmlns:a16="http://schemas.microsoft.com/office/drawing/2014/main" id="{6E31AE6D-80DF-6B23-73DB-688318969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5FA6BFC-8577-4D25-3933-0677522BF543}"/>
                  </a:ext>
                </a:extLst>
              </p14:cNvPr>
              <p14:cNvContentPartPr/>
              <p14:nvPr/>
            </p14:nvContentPartPr>
            <p14:xfrm>
              <a:off x="546870" y="1885394"/>
              <a:ext cx="8349840" cy="1245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5FA6BFC-8577-4D25-3933-0677522BF5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870" y="1795394"/>
                <a:ext cx="84394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E141229-834C-BA9D-9DE9-5508D204E56D}"/>
                  </a:ext>
                </a:extLst>
              </p14:cNvPr>
              <p14:cNvContentPartPr/>
              <p14:nvPr/>
            </p14:nvContentPartPr>
            <p14:xfrm>
              <a:off x="403230" y="2166914"/>
              <a:ext cx="8334000" cy="903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E141229-834C-BA9D-9DE9-5508D204E5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230" y="2076914"/>
                <a:ext cx="84236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AEF05E4-CDA9-1BB7-CE61-16F162618B7E}"/>
                  </a:ext>
                </a:extLst>
              </p14:cNvPr>
              <p14:cNvContentPartPr/>
              <p14:nvPr/>
            </p14:nvContentPartPr>
            <p14:xfrm>
              <a:off x="572430" y="2491994"/>
              <a:ext cx="8159400" cy="766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AEF05E4-CDA9-1BB7-CE61-16F162618B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7430" y="2401994"/>
                <a:ext cx="82490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F45E048-B5B1-C432-32B6-1889C6FE7D01}"/>
                  </a:ext>
                </a:extLst>
              </p14:cNvPr>
              <p14:cNvContentPartPr/>
              <p14:nvPr/>
            </p14:nvContentPartPr>
            <p14:xfrm>
              <a:off x="530310" y="2837954"/>
              <a:ext cx="816480" cy="309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F45E048-B5B1-C432-32B6-1889C6FE7D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670" y="2747954"/>
                <a:ext cx="9061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52A6423-6988-6F49-C97B-3862DEF62B97}"/>
                  </a:ext>
                </a:extLst>
              </p14:cNvPr>
              <p14:cNvContentPartPr/>
              <p14:nvPr/>
            </p14:nvContentPartPr>
            <p14:xfrm>
              <a:off x="582870" y="3652634"/>
              <a:ext cx="8200080" cy="1569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52A6423-6988-6F49-C97B-3862DEF62B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7870" y="3562994"/>
                <a:ext cx="82897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F5C2A301-F767-6490-C81F-66F6A3DCD71B}"/>
                  </a:ext>
                </a:extLst>
              </p14:cNvPr>
              <p14:cNvContentPartPr/>
              <p14:nvPr/>
            </p14:nvContentPartPr>
            <p14:xfrm>
              <a:off x="494310" y="3956114"/>
              <a:ext cx="8298720" cy="1224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F5C2A301-F767-6490-C81F-66F6A3DCD71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9670" y="3866114"/>
                <a:ext cx="83883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2093F6FD-B1FE-718E-66E9-C84BFB7052E3}"/>
                  </a:ext>
                </a:extLst>
              </p14:cNvPr>
              <p14:cNvContentPartPr/>
              <p14:nvPr/>
            </p14:nvContentPartPr>
            <p14:xfrm>
              <a:off x="542190" y="4277234"/>
              <a:ext cx="1477080" cy="468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2093F6FD-B1FE-718E-66E9-C84BFB7052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550" y="4187594"/>
                <a:ext cx="1566720" cy="22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Rodapé 3">
            <a:extLst>
              <a:ext uri="{FF2B5EF4-FFF2-40B4-BE49-F238E27FC236}">
                <a16:creationId xmlns:a16="http://schemas.microsoft.com/office/drawing/2014/main" id="{3F988274-FCC0-9E21-B8D4-8CB2713500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5603" name="Espaço Reservado para Número de Slide 4">
            <a:extLst>
              <a:ext uri="{FF2B5EF4-FFF2-40B4-BE49-F238E27FC236}">
                <a16:creationId xmlns:a16="http://schemas.microsoft.com/office/drawing/2014/main" id="{F110EB18-4E71-5684-416E-01C45E87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424F93D-07D6-4A4D-AAAC-08DBC8BAB23A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729945F2-3397-1D49-01D2-40548FEB0A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BD03FA67-ECD1-EEF7-F7E8-372584947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Essas pessoas que estão dentro do parque é o que podemos relacionar como WIP (trabalho em andamento). 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pt-BR" altLang="pt-BR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Podemos enxergar então que o </a:t>
            </a:r>
            <a:r>
              <a:rPr lang="pt-BR" altLang="pt-BR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não é apenas um quadro branco, ele vai além e pode ser utilizado em vários contextos.</a:t>
            </a:r>
          </a:p>
        </p:txBody>
      </p:sp>
      <p:sp>
        <p:nvSpPr>
          <p:cNvPr id="25606" name="Retângulo 5">
            <a:extLst>
              <a:ext uri="{FF2B5EF4-FFF2-40B4-BE49-F238E27FC236}">
                <a16:creationId xmlns:a16="http://schemas.microsoft.com/office/drawing/2014/main" id="{EC1D6D1A-9F3B-DE47-8061-9D2C4500A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9C5DA48-D28F-AB92-CEB9-F53A2C5C0823}"/>
                  </a:ext>
                </a:extLst>
              </p14:cNvPr>
              <p14:cNvContentPartPr/>
              <p14:nvPr/>
            </p14:nvContentPartPr>
            <p14:xfrm>
              <a:off x="529590" y="1858394"/>
              <a:ext cx="8237520" cy="1929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9C5DA48-D28F-AB92-CEB9-F53A2C5C08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950" y="1768394"/>
                <a:ext cx="83271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7AF2049-F4B4-A777-1447-316582D45290}"/>
                  </a:ext>
                </a:extLst>
              </p14:cNvPr>
              <p14:cNvContentPartPr/>
              <p14:nvPr/>
            </p14:nvContentPartPr>
            <p14:xfrm>
              <a:off x="567030" y="2241794"/>
              <a:ext cx="3919320" cy="406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7AF2049-F4B4-A777-1447-316582D452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390" y="2151794"/>
                <a:ext cx="40089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ADF80D9-0CB5-846B-F1D7-A74F43AD9CAE}"/>
                  </a:ext>
                </a:extLst>
              </p14:cNvPr>
              <p14:cNvContentPartPr/>
              <p14:nvPr/>
            </p14:nvContentPartPr>
            <p14:xfrm>
              <a:off x="440670" y="3192194"/>
              <a:ext cx="8481600" cy="1522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ADF80D9-0CB5-846B-F1D7-A74F43AD9C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670" y="3102194"/>
                <a:ext cx="85712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DB8F0847-1D69-FE6D-A9BD-D8F79DB954E2}"/>
                  </a:ext>
                </a:extLst>
              </p14:cNvPr>
              <p14:cNvContentPartPr/>
              <p14:nvPr/>
            </p14:nvContentPartPr>
            <p14:xfrm>
              <a:off x="671790" y="3526274"/>
              <a:ext cx="5664240" cy="1342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DB8F0847-1D69-FE6D-A9BD-D8F79DB954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150" y="3436274"/>
                <a:ext cx="5753880" cy="31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Rodapé 3">
            <a:extLst>
              <a:ext uri="{FF2B5EF4-FFF2-40B4-BE49-F238E27FC236}">
                <a16:creationId xmlns:a16="http://schemas.microsoft.com/office/drawing/2014/main" id="{AD8F8C6B-E499-5D34-AA08-FC4B11331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6627" name="Espaço Reservado para Número de Slide 4">
            <a:extLst>
              <a:ext uri="{FF2B5EF4-FFF2-40B4-BE49-F238E27FC236}">
                <a16:creationId xmlns:a16="http://schemas.microsoft.com/office/drawing/2014/main" id="{4BDBA712-EDEC-17ED-A11C-2F6E8374F7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E90D830-2318-41E3-AAE0-2FBCD3E512A7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4ED0A94C-96E7-E353-7778-A700C9C45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6DEB01BC-2873-DB64-F400-DA925B7AD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Gerenciar e medir o fluxo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Usando limites de trabalho em andamento você pode otimizar o seu sistema 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para melhorar o fluxo de trabalho da sua equipe, coletando métricas e até mesmo obtendo indicadores de problemas futuros. 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fica possível otimizar o time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conhecido também, como lead-time. 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promove a colaboração contínua e incentiva o aprendizado e a melhoria do seu trabalho. Porém, antes de melhorar é preciso saber onde. </a:t>
            </a:r>
          </a:p>
        </p:txBody>
      </p:sp>
      <p:sp>
        <p:nvSpPr>
          <p:cNvPr id="26630" name="Retângulo 5">
            <a:extLst>
              <a:ext uri="{FF2B5EF4-FFF2-40B4-BE49-F238E27FC236}">
                <a16:creationId xmlns:a16="http://schemas.microsoft.com/office/drawing/2014/main" id="{8993B42C-E3D7-4A44-CD71-D98CB0A9C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3EEBE3D-0D5C-876A-D395-E576AB7617C4}"/>
                  </a:ext>
                </a:extLst>
              </p14:cNvPr>
              <p14:cNvContentPartPr/>
              <p14:nvPr/>
            </p14:nvContentPartPr>
            <p14:xfrm>
              <a:off x="519870" y="2010314"/>
              <a:ext cx="3935880" cy="1652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3EEBE3D-0D5C-876A-D395-E576AB7617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230" y="1920674"/>
                <a:ext cx="402552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5DC8B10A-2126-5F8E-AA4C-C8D5B54963D3}"/>
                  </a:ext>
                </a:extLst>
              </p14:cNvPr>
              <p14:cNvContentPartPr/>
              <p14:nvPr/>
            </p14:nvContentPartPr>
            <p14:xfrm>
              <a:off x="853950" y="2532314"/>
              <a:ext cx="2528640" cy="1447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5DC8B10A-2126-5F8E-AA4C-C8D5B54963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950" y="2442674"/>
                <a:ext cx="26182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D01BE60-64B2-AFE4-8552-8E8051002BF0}"/>
                  </a:ext>
                </a:extLst>
              </p14:cNvPr>
              <p14:cNvContentPartPr/>
              <p14:nvPr/>
            </p14:nvContentPartPr>
            <p14:xfrm>
              <a:off x="3196470" y="2563634"/>
              <a:ext cx="5697360" cy="579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D01BE60-64B2-AFE4-8552-8E8051002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1470" y="2473994"/>
                <a:ext cx="57870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07C8C30F-1394-CF91-E7EA-BEC55B2EBDBD}"/>
                  </a:ext>
                </a:extLst>
              </p14:cNvPr>
              <p14:cNvContentPartPr/>
              <p14:nvPr/>
            </p14:nvContentPartPr>
            <p14:xfrm>
              <a:off x="865110" y="2925434"/>
              <a:ext cx="7800840" cy="1328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07C8C30F-1394-CF91-E7EA-BEC55B2EBD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0470" y="2835794"/>
                <a:ext cx="78904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F7DEA46A-99F6-7714-7FD8-3C84DE8EE34B}"/>
                  </a:ext>
                </a:extLst>
              </p14:cNvPr>
              <p14:cNvContentPartPr/>
              <p14:nvPr/>
            </p14:nvContentPartPr>
            <p14:xfrm>
              <a:off x="844230" y="3168794"/>
              <a:ext cx="7855560" cy="1278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F7DEA46A-99F6-7714-7FD8-3C84DE8EE3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9230" y="3079154"/>
                <a:ext cx="794520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13BDA3F-C6DD-F367-64FC-89E59E3855E9}"/>
                  </a:ext>
                </a:extLst>
              </p14:cNvPr>
              <p14:cNvContentPartPr/>
              <p14:nvPr/>
            </p14:nvContentPartPr>
            <p14:xfrm>
              <a:off x="709230" y="3594314"/>
              <a:ext cx="853200" cy="81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13BDA3F-C6DD-F367-64FC-89E59E3855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4590" y="3504314"/>
                <a:ext cx="9428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42205DFA-F73C-F6D0-BBA3-91B4173FFE62}"/>
                  </a:ext>
                </a:extLst>
              </p14:cNvPr>
              <p14:cNvContentPartPr/>
              <p14:nvPr/>
            </p14:nvContentPartPr>
            <p14:xfrm>
              <a:off x="906150" y="4023434"/>
              <a:ext cx="7910280" cy="15084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42205DFA-F73C-F6D0-BBA3-91B4173FFE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1510" y="3933434"/>
                <a:ext cx="79999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711106CA-3BA7-E613-3FDF-A9E378AA70C7}"/>
                  </a:ext>
                </a:extLst>
              </p14:cNvPr>
              <p14:cNvContentPartPr/>
              <p14:nvPr/>
            </p14:nvContentPartPr>
            <p14:xfrm>
              <a:off x="828390" y="4369394"/>
              <a:ext cx="2606400" cy="10584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711106CA-3BA7-E613-3FDF-A9E378AA70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3750" y="4279394"/>
                <a:ext cx="26960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4FDFA0B1-DE36-D88A-60A2-98F7A8A95E75}"/>
                  </a:ext>
                </a:extLst>
              </p14:cNvPr>
              <p14:cNvContentPartPr/>
              <p14:nvPr/>
            </p14:nvContentPartPr>
            <p14:xfrm>
              <a:off x="829110" y="4854674"/>
              <a:ext cx="8103240" cy="1897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4FDFA0B1-DE36-D88A-60A2-98F7A8A95E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4470" y="4764674"/>
                <a:ext cx="819288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E9216103-8B32-AE36-5F40-44C073DE128E}"/>
                  </a:ext>
                </a:extLst>
              </p14:cNvPr>
              <p14:cNvContentPartPr/>
              <p14:nvPr/>
            </p14:nvContentPartPr>
            <p14:xfrm>
              <a:off x="797790" y="5174354"/>
              <a:ext cx="7958160" cy="12528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E9216103-8B32-AE36-5F40-44C073DE12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2790" y="5084714"/>
                <a:ext cx="80478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20568FD-EF99-DB4E-9FF2-7054385DDE83}"/>
                  </a:ext>
                </a:extLst>
              </p14:cNvPr>
              <p14:cNvContentPartPr/>
              <p14:nvPr/>
            </p14:nvContentPartPr>
            <p14:xfrm>
              <a:off x="798510" y="5523554"/>
              <a:ext cx="471240" cy="4968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20568FD-EF99-DB4E-9FF2-7054385DDE8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3510" y="5433554"/>
                <a:ext cx="560880" cy="22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Rodapé 3">
            <a:extLst>
              <a:ext uri="{FF2B5EF4-FFF2-40B4-BE49-F238E27FC236}">
                <a16:creationId xmlns:a16="http://schemas.microsoft.com/office/drawing/2014/main" id="{4D4E02B7-83AE-1482-FC01-8B263F69C1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7651" name="Espaço Reservado para Número de Slide 4">
            <a:extLst>
              <a:ext uri="{FF2B5EF4-FFF2-40B4-BE49-F238E27FC236}">
                <a16:creationId xmlns:a16="http://schemas.microsoft.com/office/drawing/2014/main" id="{C4D2AD1D-AB6E-BB6A-6D08-173C9B0FC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F9AE7CF-F95B-49BB-94E4-0CE45667E6FD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7F7CD6B4-C82A-61C9-ABA5-BD96916EE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28D08F54-8B3F-1225-A1A7-72CE3C46C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Você pode descobrir isso olhando e entendendo como o trabalho está fluindo, analisando as áreas problemáticas em que o fluxo está parado e indefinido, e em seguida implementando mudanças que favoreçam a melhoria. </a:t>
            </a:r>
          </a:p>
          <a:p>
            <a:pPr algn="just"/>
            <a:endParaRPr lang="pt-BR" altLang="pt-BR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Torne a repetir esse ciclo para entender se realmente as mudanças estão tendo um impacto positivo ou não.</a:t>
            </a:r>
          </a:p>
        </p:txBody>
      </p:sp>
      <p:sp>
        <p:nvSpPr>
          <p:cNvPr id="27654" name="Retângulo 5">
            <a:extLst>
              <a:ext uri="{FF2B5EF4-FFF2-40B4-BE49-F238E27FC236}">
                <a16:creationId xmlns:a16="http://schemas.microsoft.com/office/drawing/2014/main" id="{F14B02F5-242D-2BD0-9A34-98DCB56B5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310ECB7-A12C-9E33-360A-0A86AE43B415}"/>
                  </a:ext>
                </a:extLst>
              </p14:cNvPr>
              <p14:cNvContentPartPr/>
              <p14:nvPr/>
            </p14:nvContentPartPr>
            <p14:xfrm>
              <a:off x="919110" y="1887554"/>
              <a:ext cx="7807680" cy="1224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310ECB7-A12C-9E33-360A-0A86AE43B4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110" y="1797554"/>
                <a:ext cx="789732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5030B99D-D6D9-14CD-92D2-008D18EFA8B9}"/>
                  </a:ext>
                </a:extLst>
              </p14:cNvPr>
              <p14:cNvContentPartPr/>
              <p14:nvPr/>
            </p14:nvContentPartPr>
            <p14:xfrm>
              <a:off x="853230" y="2220194"/>
              <a:ext cx="7902000" cy="871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5030B99D-D6D9-14CD-92D2-008D18EFA8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230" y="2130194"/>
                <a:ext cx="79916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F5E362E-0D5A-4613-E111-DD420E049E62}"/>
                  </a:ext>
                </a:extLst>
              </p14:cNvPr>
              <p14:cNvContentPartPr/>
              <p14:nvPr/>
            </p14:nvContentPartPr>
            <p14:xfrm>
              <a:off x="815790" y="2541314"/>
              <a:ext cx="7786440" cy="1479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F5E362E-0D5A-4613-E111-DD420E049E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790" y="2451674"/>
                <a:ext cx="787608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4D96A0F3-5C27-CE93-7703-2D24207E5A9F}"/>
                  </a:ext>
                </a:extLst>
              </p14:cNvPr>
              <p14:cNvContentPartPr/>
              <p14:nvPr/>
            </p14:nvContentPartPr>
            <p14:xfrm>
              <a:off x="867990" y="2891234"/>
              <a:ext cx="940320" cy="1188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4D96A0F3-5C27-CE93-7703-2D24207E5A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3350" y="2801234"/>
                <a:ext cx="10299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DCE3058C-33A7-3926-77C0-40889ACBD7ED}"/>
                  </a:ext>
                </a:extLst>
              </p14:cNvPr>
              <p14:cNvContentPartPr/>
              <p14:nvPr/>
            </p14:nvContentPartPr>
            <p14:xfrm>
              <a:off x="903270" y="3831554"/>
              <a:ext cx="7879320" cy="1548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DCE3058C-33A7-3926-77C0-40889ACBD7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8630" y="3741914"/>
                <a:ext cx="79689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05C3389E-0ACA-F1BA-F361-675806EECCBD}"/>
                  </a:ext>
                </a:extLst>
              </p14:cNvPr>
              <p14:cNvContentPartPr/>
              <p14:nvPr/>
            </p14:nvContentPartPr>
            <p14:xfrm>
              <a:off x="874830" y="4229354"/>
              <a:ext cx="3800880" cy="684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05C3389E-0ACA-F1BA-F361-675806EECC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0190" y="4139354"/>
                <a:ext cx="3890520" cy="24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Rodapé 3">
            <a:extLst>
              <a:ext uri="{FF2B5EF4-FFF2-40B4-BE49-F238E27FC236}">
                <a16:creationId xmlns:a16="http://schemas.microsoft.com/office/drawing/2014/main" id="{20EB071E-378A-DDE3-53CB-80771C2592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8675" name="Espaço Reservado para Número de Slide 4">
            <a:extLst>
              <a:ext uri="{FF2B5EF4-FFF2-40B4-BE49-F238E27FC236}">
                <a16:creationId xmlns:a16="http://schemas.microsoft.com/office/drawing/2014/main" id="{1B253E4E-9BBB-A9F2-749F-45711CD81D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69822F1-2903-4E3F-8290-B5AC2E2C8ECC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9CD6FF93-B30C-4DE9-DF7D-E9D0F35E48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F1534FC2-4470-3F49-390B-60DAEA320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Tornar as políticas do processo explícitas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 muitas maneiras de modificar um quadro 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para fazer políticas de processo explícitas. Uma delas, é redesenhar o quadro para especificar como os fluxos de trabalho devem ocorrer. 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Outra, é a utilização de limites de WIP para explicitar políticas sobre o quanto de trabalho em progresso podemos assumir. 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é possível melhorar algo que você não entende. 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isso, é preciso definir, divulgar e socializar o processo, assim todos terão uma ideia explícita de como as coisas funcionam e de como o trabalho realmente é feito.</a:t>
            </a:r>
          </a:p>
        </p:txBody>
      </p:sp>
      <p:sp>
        <p:nvSpPr>
          <p:cNvPr id="28678" name="Retângulo 5">
            <a:extLst>
              <a:ext uri="{FF2B5EF4-FFF2-40B4-BE49-F238E27FC236}">
                <a16:creationId xmlns:a16="http://schemas.microsoft.com/office/drawing/2014/main" id="{9EC6B543-B6C2-92AE-D96A-E7861BEC4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13BEB5F-B298-7642-2C55-22FA7E1885D7}"/>
                  </a:ext>
                </a:extLst>
              </p14:cNvPr>
              <p14:cNvContentPartPr/>
              <p14:nvPr/>
            </p14:nvContentPartPr>
            <p14:xfrm>
              <a:off x="476310" y="1841834"/>
              <a:ext cx="6155640" cy="3553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13BEB5F-B298-7642-2C55-22FA7E188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670" y="1752194"/>
                <a:ext cx="62452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751D397-EB85-E66F-4A64-7CD2BC1DBBF7}"/>
                  </a:ext>
                </a:extLst>
              </p14:cNvPr>
              <p14:cNvContentPartPr/>
              <p14:nvPr/>
            </p14:nvContentPartPr>
            <p14:xfrm>
              <a:off x="819390" y="2533034"/>
              <a:ext cx="2663280" cy="1360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751D397-EB85-E66F-4A64-7CD2BC1DBB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750" y="2443394"/>
                <a:ext cx="27529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3298090-1FE1-4277-2F70-CF0D42A2EA72}"/>
                  </a:ext>
                </a:extLst>
              </p14:cNvPr>
              <p14:cNvContentPartPr/>
              <p14:nvPr/>
            </p14:nvContentPartPr>
            <p14:xfrm>
              <a:off x="3267750" y="2520434"/>
              <a:ext cx="5725080" cy="1058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3298090-1FE1-4277-2F70-CF0D42A2EA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2750" y="2430434"/>
                <a:ext cx="58147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8352F22E-B600-C9EE-2063-D2EB38763751}"/>
                  </a:ext>
                </a:extLst>
              </p14:cNvPr>
              <p14:cNvContentPartPr/>
              <p14:nvPr/>
            </p14:nvContentPartPr>
            <p14:xfrm>
              <a:off x="828390" y="2930834"/>
              <a:ext cx="3388320" cy="788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8352F22E-B600-C9EE-2063-D2EB387637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3750" y="2840834"/>
                <a:ext cx="34779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00CDFF8-A3F7-9757-E45D-13F2671CE78A}"/>
                  </a:ext>
                </a:extLst>
              </p14:cNvPr>
              <p14:cNvContentPartPr/>
              <p14:nvPr/>
            </p14:nvContentPartPr>
            <p14:xfrm>
              <a:off x="4555830" y="2876834"/>
              <a:ext cx="4231440" cy="1008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00CDFF8-A3F7-9757-E45D-13F2671CE7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10830" y="2786834"/>
                <a:ext cx="43210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B159039-F3D0-2850-6EF8-C501FE7862C9}"/>
                  </a:ext>
                </a:extLst>
              </p14:cNvPr>
              <p14:cNvContentPartPr/>
              <p14:nvPr/>
            </p14:nvContentPartPr>
            <p14:xfrm>
              <a:off x="816510" y="3184634"/>
              <a:ext cx="6187680" cy="1285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B159039-F3D0-2850-6EF8-C501FE7862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510" y="3094634"/>
                <a:ext cx="62773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7C3680A9-ADF5-02EC-7B5D-2D7ED768C7FD}"/>
                  </a:ext>
                </a:extLst>
              </p14:cNvPr>
              <p14:cNvContentPartPr/>
              <p14:nvPr/>
            </p14:nvContentPartPr>
            <p14:xfrm>
              <a:off x="897150" y="3689354"/>
              <a:ext cx="7842600" cy="1306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7C3680A9-ADF5-02EC-7B5D-2D7ED768C7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510" y="3599714"/>
                <a:ext cx="79322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03FB7F87-5CC2-27A6-D030-74E7E540A043}"/>
                  </a:ext>
                </a:extLst>
              </p14:cNvPr>
              <p14:cNvContentPartPr/>
              <p14:nvPr/>
            </p14:nvContentPartPr>
            <p14:xfrm>
              <a:off x="862230" y="4061594"/>
              <a:ext cx="5475600" cy="1209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03FB7F87-5CC2-27A6-D030-74E7E540A0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7230" y="3971594"/>
                <a:ext cx="55652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709A3EED-654A-0AFB-8A9D-F3EE4C7D887E}"/>
                  </a:ext>
                </a:extLst>
              </p14:cNvPr>
              <p14:cNvContentPartPr/>
              <p14:nvPr/>
            </p14:nvContentPartPr>
            <p14:xfrm>
              <a:off x="868710" y="4462994"/>
              <a:ext cx="5558760" cy="17856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709A3EED-654A-0AFB-8A9D-F3EE4C7D88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4070" y="4372994"/>
                <a:ext cx="56484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A2931DDD-C14C-6CFB-82A8-875A3B54040E}"/>
                  </a:ext>
                </a:extLst>
              </p14:cNvPr>
              <p14:cNvContentPartPr/>
              <p14:nvPr/>
            </p14:nvContentPartPr>
            <p14:xfrm>
              <a:off x="835950" y="4981394"/>
              <a:ext cx="4278960" cy="10440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A2931DDD-C14C-6CFB-82A8-875A3B5404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0950" y="4891394"/>
                <a:ext cx="43686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74A9DD64-E328-6D0A-4C83-719C06FE330E}"/>
                  </a:ext>
                </a:extLst>
              </p14:cNvPr>
              <p14:cNvContentPartPr/>
              <p14:nvPr/>
            </p14:nvContentPartPr>
            <p14:xfrm>
              <a:off x="4876230" y="5008034"/>
              <a:ext cx="3935880" cy="414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74A9DD64-E328-6D0A-4C83-719C06FE330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31230" y="4918394"/>
                <a:ext cx="40255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9687EDAD-CD74-145A-073D-FE303CF1BB9A}"/>
                  </a:ext>
                </a:extLst>
              </p14:cNvPr>
              <p14:cNvContentPartPr/>
              <p14:nvPr/>
            </p14:nvContentPartPr>
            <p14:xfrm>
              <a:off x="797790" y="5315114"/>
              <a:ext cx="7968600" cy="1342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9687EDAD-CD74-145A-073D-FE303CF1BB9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2790" y="5225474"/>
                <a:ext cx="80582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CC42FE9A-A3A5-E047-38E2-B492735AE8FB}"/>
                  </a:ext>
                </a:extLst>
              </p14:cNvPr>
              <p14:cNvContentPartPr/>
              <p14:nvPr/>
            </p14:nvContentPartPr>
            <p14:xfrm>
              <a:off x="888510" y="5631194"/>
              <a:ext cx="2882880" cy="1576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CC42FE9A-A3A5-E047-38E2-B492735AE8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43510" y="5541554"/>
                <a:ext cx="2972520" cy="33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Espaço Reservado para Rodapé 3">
            <a:extLst>
              <a:ext uri="{FF2B5EF4-FFF2-40B4-BE49-F238E27FC236}">
                <a16:creationId xmlns:a16="http://schemas.microsoft.com/office/drawing/2014/main" id="{6EED62E2-604C-51DF-59EC-4DB3447EE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29699" name="Espaço Reservado para Número de Slide 4">
            <a:extLst>
              <a:ext uri="{FF2B5EF4-FFF2-40B4-BE49-F238E27FC236}">
                <a16:creationId xmlns:a16="http://schemas.microsoft.com/office/drawing/2014/main" id="{DFAEA865-75A3-9E65-1AA4-8124541F55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376F46D-B810-4536-9484-109FF7904CA2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886023AF-60D1-ACC1-348B-E413C6AD9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94698923-54D8-8F0D-DC36-7F97FDFE0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loops de feedback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acordo com a prática três, “gerenciar e medir o fluxo”, é necessário medir e otimizar o lead-time para que o processo se torne eficaz. </a:t>
            </a:r>
          </a:p>
          <a:p>
            <a:pPr algn="just"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saber isso, é necessário identificar o que os clientes pensam e quanto o produto contribui para atingir as suas necessidades. </a:t>
            </a:r>
          </a:p>
          <a:p>
            <a:pPr algn="just"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 também a necessidade de loops de feedback dentro de um sistema 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para se certificar de entregar a funcionalidade esperada com a qualidade certa. </a:t>
            </a:r>
          </a:p>
          <a:p>
            <a:pPr algn="just"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de feedback são também uma excelente maneira de minimizar riscos, dado que as decisões são validadas continuamente e os problemas de qualidade são exposto imediatamente.</a:t>
            </a:r>
          </a:p>
        </p:txBody>
      </p:sp>
      <p:sp>
        <p:nvSpPr>
          <p:cNvPr id="29702" name="Retângulo 5">
            <a:extLst>
              <a:ext uri="{FF2B5EF4-FFF2-40B4-BE49-F238E27FC236}">
                <a16:creationId xmlns:a16="http://schemas.microsoft.com/office/drawing/2014/main" id="{BCF4CD01-ED80-0948-2F1C-0113C03EB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7BECBDA-E70C-4360-7565-BB5123267FDC}"/>
                  </a:ext>
                </a:extLst>
              </p14:cNvPr>
              <p14:cNvContentPartPr/>
              <p14:nvPr/>
            </p14:nvContentPartPr>
            <p14:xfrm>
              <a:off x="622470" y="1842554"/>
              <a:ext cx="4476600" cy="2167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7BECBDA-E70C-4360-7565-BB5123267F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830" y="1752914"/>
                <a:ext cx="456624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46C803E-F9E2-9082-BAB2-D6E7967DD83A}"/>
                  </a:ext>
                </a:extLst>
              </p14:cNvPr>
              <p14:cNvContentPartPr/>
              <p14:nvPr/>
            </p14:nvContentPartPr>
            <p14:xfrm>
              <a:off x="882390" y="2484434"/>
              <a:ext cx="3070080" cy="1375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46C803E-F9E2-9082-BAB2-D6E7967DD8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7390" y="2394434"/>
                <a:ext cx="315972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A33665EF-D82E-F0FD-E08D-F04973FB2CE6}"/>
                  </a:ext>
                </a:extLst>
              </p14:cNvPr>
              <p14:cNvContentPartPr/>
              <p14:nvPr/>
            </p14:nvContentPartPr>
            <p14:xfrm>
              <a:off x="3920430" y="2488754"/>
              <a:ext cx="2609640" cy="1065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A33665EF-D82E-F0FD-E08D-F04973FB2C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5790" y="2399114"/>
                <a:ext cx="2699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D551CC70-0AEF-35D4-3636-917FA0B2E460}"/>
                  </a:ext>
                </a:extLst>
              </p14:cNvPr>
              <p14:cNvContentPartPr/>
              <p14:nvPr/>
            </p14:nvContentPartPr>
            <p14:xfrm>
              <a:off x="6839670" y="2526194"/>
              <a:ext cx="1866600" cy="910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D551CC70-0AEF-35D4-3636-917FA0B2E4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5030" y="2436554"/>
                <a:ext cx="19562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823DC9D7-D1FE-D64A-46C7-14A0CC02E9B2}"/>
                  </a:ext>
                </a:extLst>
              </p14:cNvPr>
              <p14:cNvContentPartPr/>
              <p14:nvPr/>
            </p14:nvContentPartPr>
            <p14:xfrm>
              <a:off x="880230" y="2869274"/>
              <a:ext cx="5469480" cy="730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823DC9D7-D1FE-D64A-46C7-14A0CC02E9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5230" y="2779634"/>
                <a:ext cx="55591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AA109B2-9E64-7613-AC7A-ADD99D870077}"/>
                  </a:ext>
                </a:extLst>
              </p14:cNvPr>
              <p14:cNvContentPartPr/>
              <p14:nvPr/>
            </p14:nvContentPartPr>
            <p14:xfrm>
              <a:off x="1076430" y="3234674"/>
              <a:ext cx="5417280" cy="1126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AA109B2-9E64-7613-AC7A-ADD99D8700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1430" y="3145034"/>
                <a:ext cx="55069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7583FA6-3946-DECF-F05C-A3D96935F701}"/>
                  </a:ext>
                </a:extLst>
              </p14:cNvPr>
              <p14:cNvContentPartPr/>
              <p14:nvPr/>
            </p14:nvContentPartPr>
            <p14:xfrm>
              <a:off x="4655910" y="3291554"/>
              <a:ext cx="516960" cy="136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7583FA6-3946-DECF-F05C-A3D96935F7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11270" y="3201914"/>
                <a:ext cx="6066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54198F70-8C3B-F20D-25A6-1AAC0B9425E7}"/>
                  </a:ext>
                </a:extLst>
              </p14:cNvPr>
              <p14:cNvContentPartPr/>
              <p14:nvPr/>
            </p14:nvContentPartPr>
            <p14:xfrm>
              <a:off x="6415230" y="3295514"/>
              <a:ext cx="2410200" cy="529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54198F70-8C3B-F20D-25A6-1AAC0B9425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70230" y="3205514"/>
                <a:ext cx="24998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E6B786F1-9103-02D3-FAD8-F368B6B06291}"/>
                  </a:ext>
                </a:extLst>
              </p14:cNvPr>
              <p14:cNvContentPartPr/>
              <p14:nvPr/>
            </p14:nvContentPartPr>
            <p14:xfrm>
              <a:off x="820830" y="3583874"/>
              <a:ext cx="5261400" cy="10368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E6B786F1-9103-02D3-FAD8-F368B6B062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6190" y="3493874"/>
                <a:ext cx="53510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123B9C03-FFA3-A65D-FE59-2077E276B5E1}"/>
                  </a:ext>
                </a:extLst>
              </p14:cNvPr>
              <p14:cNvContentPartPr/>
              <p14:nvPr/>
            </p14:nvContentPartPr>
            <p14:xfrm>
              <a:off x="829830" y="3961874"/>
              <a:ext cx="8110800" cy="19512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123B9C03-FFA3-A65D-FE59-2077E276B5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190" y="3872234"/>
                <a:ext cx="82004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416E3F6B-8A2A-6A06-C88B-64CEDE534C4F}"/>
                  </a:ext>
                </a:extLst>
              </p14:cNvPr>
              <p14:cNvContentPartPr/>
              <p14:nvPr/>
            </p14:nvContentPartPr>
            <p14:xfrm>
              <a:off x="913710" y="4284074"/>
              <a:ext cx="7822440" cy="1832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416E3F6B-8A2A-6A06-C88B-64CEDE534C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9070" y="4194074"/>
                <a:ext cx="79120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459B3FBE-3485-6187-2577-346999D20F60}"/>
                  </a:ext>
                </a:extLst>
              </p14:cNvPr>
              <p14:cNvContentPartPr/>
              <p14:nvPr/>
            </p14:nvContentPartPr>
            <p14:xfrm>
              <a:off x="770790" y="4563434"/>
              <a:ext cx="1682280" cy="14184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459B3FBE-3485-6187-2577-346999D20F6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5790" y="4473434"/>
                <a:ext cx="17719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0A655978-B7FD-78CD-E81C-F59A4EDB2206}"/>
                  </a:ext>
                </a:extLst>
              </p14:cNvPr>
              <p14:cNvContentPartPr/>
              <p14:nvPr/>
            </p14:nvContentPartPr>
            <p14:xfrm>
              <a:off x="700950" y="4958714"/>
              <a:ext cx="8226360" cy="50652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0A655978-B7FD-78CD-E81C-F59A4EDB220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310" y="4869074"/>
                <a:ext cx="8316000" cy="68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143C776E-EF9C-B47F-C50A-07A4B03F726D}"/>
                  </a:ext>
                </a:extLst>
              </p14:cNvPr>
              <p14:cNvContentPartPr/>
              <p14:nvPr/>
            </p14:nvContentPartPr>
            <p14:xfrm>
              <a:off x="462270" y="5617154"/>
              <a:ext cx="3059640" cy="11124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143C776E-EF9C-B47F-C50A-07A4B03F72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7270" y="5527154"/>
                <a:ext cx="3149280" cy="29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Rodapé 3">
            <a:extLst>
              <a:ext uri="{FF2B5EF4-FFF2-40B4-BE49-F238E27FC236}">
                <a16:creationId xmlns:a16="http://schemas.microsoft.com/office/drawing/2014/main" id="{33540D0E-F58F-49B4-068E-DAF5D2FAD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0723" name="Espaço Reservado para Número de Slide 4">
            <a:extLst>
              <a:ext uri="{FF2B5EF4-FFF2-40B4-BE49-F238E27FC236}">
                <a16:creationId xmlns:a16="http://schemas.microsoft.com/office/drawing/2014/main" id="{9EFB9723-6966-2401-77D2-FB0C8AE2EE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B7A3642-A5F1-4F1C-B7F4-524E83CDAB0B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9E01134A-D237-541D-4173-AAAAED6A4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CCCB4562-7EAE-CE44-C4D6-71B77651D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1325"/>
            <a:ext cx="8583613" cy="456882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Usar modelos para reconhecer oportunidades de melhoria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você não está melhorando continuamente, mas está cumprindo todos os outros requisitos do método </a:t>
            </a:r>
            <a:r>
              <a:rPr lang="pt-B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você está fazendo errado. </a:t>
            </a:r>
          </a:p>
          <a:p>
            <a:pPr algn="just">
              <a:defRPr/>
            </a:pP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como utilizar uma metodologia ágil, mas não ser ágil. </a:t>
            </a:r>
          </a:p>
          <a:p>
            <a:pPr algn="just">
              <a:defRPr/>
            </a:pP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sei se já ouviu falar sobre Kaizen (</a:t>
            </a:r>
            <a:r>
              <a:rPr lang="pt-BR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é Kaiser “cerveja”), mas ela é parte fundamental para usar o </a:t>
            </a:r>
            <a:r>
              <a:rPr lang="pt-BR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 forma eficaz. </a:t>
            </a:r>
          </a:p>
          <a:p>
            <a:pPr algn="just">
              <a:defRPr/>
            </a:pPr>
            <a:endParaRPr lang="pt-BR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Kaizen é uma palavra que, geralmente, significa melhoria contínua.</a:t>
            </a:r>
          </a:p>
        </p:txBody>
      </p:sp>
      <p:sp>
        <p:nvSpPr>
          <p:cNvPr id="30726" name="Retângulo 5">
            <a:extLst>
              <a:ext uri="{FF2B5EF4-FFF2-40B4-BE49-F238E27FC236}">
                <a16:creationId xmlns:a16="http://schemas.microsoft.com/office/drawing/2014/main" id="{A3C7D5E6-0CBF-8C31-E4DB-E2A7CF261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4CCBB34-BB02-9E24-6449-91ADB860D67D}"/>
                  </a:ext>
                </a:extLst>
              </p14:cNvPr>
              <p14:cNvContentPartPr/>
              <p14:nvPr/>
            </p14:nvContentPartPr>
            <p14:xfrm>
              <a:off x="507990" y="1819514"/>
              <a:ext cx="8018640" cy="3225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4CCBB34-BB02-9E24-6449-91ADB860D6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90" y="1729514"/>
                <a:ext cx="810828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CD0E90F-9468-8727-5D0B-D65D3AFF12A5}"/>
                  </a:ext>
                </a:extLst>
              </p14:cNvPr>
              <p14:cNvContentPartPr/>
              <p14:nvPr/>
            </p14:nvContentPartPr>
            <p14:xfrm>
              <a:off x="4686150" y="1764794"/>
              <a:ext cx="2188800" cy="3747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CD0E90F-9468-8727-5D0B-D65D3AFF12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1150" y="1674794"/>
                <a:ext cx="227844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38732F-5D70-7380-18E5-BE8091D65DB1}"/>
                  </a:ext>
                </a:extLst>
              </p14:cNvPr>
              <p14:cNvContentPartPr/>
              <p14:nvPr/>
            </p14:nvContentPartPr>
            <p14:xfrm>
              <a:off x="575310" y="2837954"/>
              <a:ext cx="16920" cy="259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38732F-5D70-7380-18E5-BE8091D65D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0310" y="2747954"/>
                <a:ext cx="1065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98825531-3132-20CD-8A4E-45901DF58811}"/>
                  </a:ext>
                </a:extLst>
              </p14:cNvPr>
              <p14:cNvContentPartPr/>
              <p14:nvPr/>
            </p14:nvContentPartPr>
            <p14:xfrm>
              <a:off x="835230" y="2413154"/>
              <a:ext cx="8139240" cy="2484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98825531-3132-20CD-8A4E-45901DF588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0230" y="2323514"/>
                <a:ext cx="82288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B91AEDF7-338C-ABBF-20E9-85CA573E75C0}"/>
                  </a:ext>
                </a:extLst>
              </p14:cNvPr>
              <p14:cNvContentPartPr/>
              <p14:nvPr/>
            </p14:nvContentPartPr>
            <p14:xfrm>
              <a:off x="974550" y="2762354"/>
              <a:ext cx="6550920" cy="1778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B91AEDF7-338C-ABBF-20E9-85CA573E75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9550" y="2672354"/>
                <a:ext cx="664056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6EA02992-94ED-4F67-C74B-531583C3A0A9}"/>
                  </a:ext>
                </a:extLst>
              </p14:cNvPr>
              <p14:cNvContentPartPr/>
              <p14:nvPr/>
            </p14:nvContentPartPr>
            <p14:xfrm>
              <a:off x="910830" y="3667754"/>
              <a:ext cx="5822280" cy="3949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6EA02992-94ED-4F67-C74B-531583C3A0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5830" y="3577754"/>
                <a:ext cx="591192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ECE722CB-36E7-6F49-EC77-E91BCD4D8F71}"/>
                  </a:ext>
                </a:extLst>
              </p14:cNvPr>
              <p14:cNvContentPartPr/>
              <p14:nvPr/>
            </p14:nvContentPartPr>
            <p14:xfrm>
              <a:off x="1081470" y="4649474"/>
              <a:ext cx="4232520" cy="1486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ECE722CB-36E7-6F49-EC77-E91BCD4D8F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6830" y="4559474"/>
                <a:ext cx="43221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3FDB34E1-EEEF-8416-147F-ED0B22A1FEA8}"/>
                  </a:ext>
                </a:extLst>
              </p14:cNvPr>
              <p14:cNvContentPartPr/>
              <p14:nvPr/>
            </p14:nvContentPartPr>
            <p14:xfrm>
              <a:off x="8413230" y="4654874"/>
              <a:ext cx="403200" cy="36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3FDB34E1-EEEF-8416-147F-ED0B22A1FE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68230" y="4564874"/>
                <a:ext cx="492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88809691-7CB0-41DC-5405-07F50C058DFB}"/>
                  </a:ext>
                </a:extLst>
              </p14:cNvPr>
              <p14:cNvContentPartPr/>
              <p14:nvPr/>
            </p14:nvContentPartPr>
            <p14:xfrm>
              <a:off x="8018670" y="4655594"/>
              <a:ext cx="691560" cy="655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88809691-7CB0-41DC-5405-07F50C058DF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73670" y="4565594"/>
                <a:ext cx="7812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35896D45-A0DD-C3C7-0A54-8CFE93FC8EEB}"/>
                  </a:ext>
                </a:extLst>
              </p14:cNvPr>
              <p14:cNvContentPartPr/>
              <p14:nvPr/>
            </p14:nvContentPartPr>
            <p14:xfrm>
              <a:off x="785910" y="5004434"/>
              <a:ext cx="5920200" cy="939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35896D45-A0DD-C3C7-0A54-8CFE93FC8E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0910" y="4914794"/>
                <a:ext cx="60098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5D77E58-64E5-6385-E9E3-DB5682FCCF2F}"/>
                  </a:ext>
                </a:extLst>
              </p14:cNvPr>
              <p14:cNvContentPartPr/>
              <p14:nvPr/>
            </p14:nvContentPartPr>
            <p14:xfrm>
              <a:off x="737670" y="5836394"/>
              <a:ext cx="7248960" cy="2991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5D77E58-64E5-6385-E9E3-DB5682FCCF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3030" y="5746754"/>
                <a:ext cx="7338600" cy="47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Espaço Reservado para Rodapé 3">
            <a:extLst>
              <a:ext uri="{FF2B5EF4-FFF2-40B4-BE49-F238E27FC236}">
                <a16:creationId xmlns:a16="http://schemas.microsoft.com/office/drawing/2014/main" id="{719060BE-D920-2C9A-FF7C-28B3EF2683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1747" name="Espaço Reservado para Número de Slide 4">
            <a:extLst>
              <a:ext uri="{FF2B5EF4-FFF2-40B4-BE49-F238E27FC236}">
                <a16:creationId xmlns:a16="http://schemas.microsoft.com/office/drawing/2014/main" id="{3937E734-0B3D-A552-A74B-4C916F8349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F2A0F46-912B-48B9-A792-12797BA0E8BD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4F30A346-63E8-9357-2C25-EF7470B1E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F83140A7-D536-A3B6-C7C9-2B86CD79A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 de itens e hierarquia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classificação de itens vai de equipe para equipe, não existe uma regra que dite quais tipos de itens devem ser utilizados, eles são definidos de acordo o processo de trabalho da equipe. </a:t>
            </a:r>
          </a:p>
          <a:p>
            <a:pPr algn="just">
              <a:defRPr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citar alguns exemplos de item, como: Defeito, tarefas, estória de usuário, recurso, casos de uso, sugestão de melhoria, enfim, é possível classificar o item em diferentes tipos de demanda. </a:t>
            </a:r>
          </a:p>
          <a:p>
            <a:pPr algn="just">
              <a:defRPr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Fica a seu critério identificar os itens referentes ao seu contexto, porém, leve em conta itens que referencie bem a classificação de seu quadro. </a:t>
            </a:r>
          </a:p>
          <a:p>
            <a:pPr algn="just">
              <a:defRPr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Muitas vezes encontramos no 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itens que são mais abrangentes, requerendo assim uma hierarquia de rompimento. Vou citar para você três tipos de hierarquias que são comumente utilizadas, são elas: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50" name="Retângulo 5">
            <a:extLst>
              <a:ext uri="{FF2B5EF4-FFF2-40B4-BE49-F238E27FC236}">
                <a16:creationId xmlns:a16="http://schemas.microsoft.com/office/drawing/2014/main" id="{A7D70F31-BED0-099B-F2D2-89CFD9E7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0CF04F9-16B2-21EF-914F-5F9F54BC2540}"/>
                  </a:ext>
                </a:extLst>
              </p14:cNvPr>
              <p14:cNvContentPartPr/>
              <p14:nvPr/>
            </p14:nvContentPartPr>
            <p14:xfrm>
              <a:off x="1044030" y="1991594"/>
              <a:ext cx="40680" cy="3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0CF04F9-16B2-21EF-914F-5F9F54BC25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390" y="1901954"/>
                <a:ext cx="1303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1C61380-385B-CB83-CC93-AC70A0112A94}"/>
                  </a:ext>
                </a:extLst>
              </p14:cNvPr>
              <p14:cNvContentPartPr/>
              <p14:nvPr/>
            </p14:nvContentPartPr>
            <p14:xfrm>
              <a:off x="1156350" y="1931834"/>
              <a:ext cx="4579920" cy="806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1C61380-385B-CB83-CC93-AC70A0112A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1710" y="1841834"/>
                <a:ext cx="46695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48EA26E-E007-A699-5DBB-ED99E992FAD3}"/>
                  </a:ext>
                </a:extLst>
              </p14:cNvPr>
              <p14:cNvContentPartPr/>
              <p14:nvPr/>
            </p14:nvContentPartPr>
            <p14:xfrm>
              <a:off x="495030" y="1960274"/>
              <a:ext cx="5277960" cy="1306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48EA26E-E007-A699-5DBB-ED99E992FA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390" y="1870274"/>
                <a:ext cx="5367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0856EB7-3D1C-4D33-6130-71C5425E6B86}"/>
                  </a:ext>
                </a:extLst>
              </p14:cNvPr>
              <p14:cNvContentPartPr/>
              <p14:nvPr/>
            </p14:nvContentPartPr>
            <p14:xfrm>
              <a:off x="891390" y="2560034"/>
              <a:ext cx="3461040" cy="932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0856EB7-3D1C-4D33-6130-71C5425E6B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6390" y="2470394"/>
                <a:ext cx="35506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6CD2E3DB-674C-8778-E85A-E131A5E49294}"/>
                  </a:ext>
                </a:extLst>
              </p14:cNvPr>
              <p14:cNvContentPartPr/>
              <p14:nvPr/>
            </p14:nvContentPartPr>
            <p14:xfrm>
              <a:off x="2390790" y="2465714"/>
              <a:ext cx="6342120" cy="1501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6CD2E3DB-674C-8778-E85A-E131A5E492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5790" y="2375714"/>
                <a:ext cx="64317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A5629F20-A599-4257-8CF0-8EAFC3969110}"/>
                  </a:ext>
                </a:extLst>
              </p14:cNvPr>
              <p14:cNvContentPartPr/>
              <p14:nvPr/>
            </p14:nvContentPartPr>
            <p14:xfrm>
              <a:off x="830550" y="2755514"/>
              <a:ext cx="5751720" cy="1548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A5629F20-A599-4257-8CF0-8EAFC39691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5910" y="2665514"/>
                <a:ext cx="58413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CD3B86EF-871F-E777-10D7-4137534BD28A}"/>
                  </a:ext>
                </a:extLst>
              </p14:cNvPr>
              <p14:cNvContentPartPr/>
              <p14:nvPr/>
            </p14:nvContentPartPr>
            <p14:xfrm>
              <a:off x="6326670" y="2681354"/>
              <a:ext cx="2411640" cy="1530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CD3B86EF-871F-E777-10D7-4137534BD2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82030" y="2591714"/>
                <a:ext cx="25012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4B39AE04-D9D7-A31D-32B1-7F850277492A}"/>
                  </a:ext>
                </a:extLst>
              </p14:cNvPr>
              <p14:cNvContentPartPr/>
              <p14:nvPr/>
            </p14:nvContentPartPr>
            <p14:xfrm>
              <a:off x="752070" y="3048914"/>
              <a:ext cx="869760" cy="63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4B39AE04-D9D7-A31D-32B1-7F85027749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7070" y="2959274"/>
                <a:ext cx="9594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2CFCB359-3020-33D4-547D-869BC4D52C67}"/>
                  </a:ext>
                </a:extLst>
              </p14:cNvPr>
              <p14:cNvContentPartPr/>
              <p14:nvPr/>
            </p14:nvContentPartPr>
            <p14:xfrm>
              <a:off x="827670" y="3399554"/>
              <a:ext cx="8095320" cy="26388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2CFCB359-3020-33D4-547D-869BC4D52C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3030" y="3309914"/>
                <a:ext cx="818496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731C054F-647D-A022-6FCC-5247B9E3B9C0}"/>
                  </a:ext>
                </a:extLst>
              </p14:cNvPr>
              <p14:cNvContentPartPr/>
              <p14:nvPr/>
            </p14:nvContentPartPr>
            <p14:xfrm>
              <a:off x="753510" y="3738674"/>
              <a:ext cx="649080" cy="3348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731C054F-647D-A022-6FCC-5247B9E3B9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8870" y="3649034"/>
                <a:ext cx="7387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DE2D02F1-AE75-C851-E98E-717178090274}"/>
                  </a:ext>
                </a:extLst>
              </p14:cNvPr>
              <p14:cNvContentPartPr/>
              <p14:nvPr/>
            </p14:nvContentPartPr>
            <p14:xfrm>
              <a:off x="1267950" y="3701234"/>
              <a:ext cx="1939320" cy="1119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DE2D02F1-AE75-C851-E98E-71717809027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23310" y="3611594"/>
                <a:ext cx="20289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0047B609-371C-77DC-7007-1FF5F2ED3C1C}"/>
                  </a:ext>
                </a:extLst>
              </p14:cNvPr>
              <p14:cNvContentPartPr/>
              <p14:nvPr/>
            </p14:nvContentPartPr>
            <p14:xfrm>
              <a:off x="3191070" y="3692234"/>
              <a:ext cx="5695560" cy="1072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0047B609-371C-77DC-7007-1FF5F2ED3C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46430" y="3602594"/>
                <a:ext cx="57852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FB49465A-A907-FA6B-A50E-3A011647E2D4}"/>
                  </a:ext>
                </a:extLst>
              </p14:cNvPr>
              <p14:cNvContentPartPr/>
              <p14:nvPr/>
            </p14:nvContentPartPr>
            <p14:xfrm>
              <a:off x="842070" y="4009034"/>
              <a:ext cx="2408040" cy="90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FB49465A-A907-FA6B-A50E-3A011647E2D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7070" y="3919394"/>
                <a:ext cx="24976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FF10E339-4859-3928-88A9-A69B78E4E585}"/>
                  </a:ext>
                </a:extLst>
              </p14:cNvPr>
              <p14:cNvContentPartPr/>
              <p14:nvPr/>
            </p14:nvContentPartPr>
            <p14:xfrm>
              <a:off x="788790" y="4361114"/>
              <a:ext cx="8049600" cy="1342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FF10E339-4859-3928-88A9-A69B78E4E58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790" y="4271474"/>
                <a:ext cx="81392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15A9185F-AEBA-C0D8-F260-9BCBA45004FB}"/>
                  </a:ext>
                </a:extLst>
              </p14:cNvPr>
              <p14:cNvContentPartPr/>
              <p14:nvPr/>
            </p14:nvContentPartPr>
            <p14:xfrm>
              <a:off x="792390" y="4662074"/>
              <a:ext cx="4983480" cy="108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15A9185F-AEBA-C0D8-F260-9BCBA45004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7750" y="4572434"/>
                <a:ext cx="5073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E97F730A-5C22-B47F-8E44-6A46723A7D21}"/>
                  </a:ext>
                </a:extLst>
              </p14:cNvPr>
              <p14:cNvContentPartPr/>
              <p14:nvPr/>
            </p14:nvContentPartPr>
            <p14:xfrm>
              <a:off x="876990" y="4967714"/>
              <a:ext cx="8030160" cy="22284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E97F730A-5C22-B47F-8E44-6A46723A7D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2350" y="4878074"/>
                <a:ext cx="81198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E95FA473-3498-A96D-22E5-FAAB0DA9754C}"/>
                  </a:ext>
                </a:extLst>
              </p14:cNvPr>
              <p14:cNvContentPartPr/>
              <p14:nvPr/>
            </p14:nvContentPartPr>
            <p14:xfrm>
              <a:off x="752070" y="5315834"/>
              <a:ext cx="8145360" cy="12024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E95FA473-3498-A96D-22E5-FAAB0DA975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7070" y="5226194"/>
                <a:ext cx="82350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47635884-331D-96EC-0C78-D2B01C579B4F}"/>
                  </a:ext>
                </a:extLst>
              </p14:cNvPr>
              <p14:cNvContentPartPr/>
              <p14:nvPr/>
            </p14:nvContentPartPr>
            <p14:xfrm>
              <a:off x="867270" y="5563154"/>
              <a:ext cx="3144240" cy="11808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47635884-331D-96EC-0C78-D2B01C579B4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2630" y="5473154"/>
                <a:ext cx="3233880" cy="29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Rodapé 3">
            <a:extLst>
              <a:ext uri="{FF2B5EF4-FFF2-40B4-BE49-F238E27FC236}">
                <a16:creationId xmlns:a16="http://schemas.microsoft.com/office/drawing/2014/main" id="{8759BDF9-E06A-F451-4F02-C1783966F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2771" name="Espaço Reservado para Número de Slide 4">
            <a:extLst>
              <a:ext uri="{FF2B5EF4-FFF2-40B4-BE49-F238E27FC236}">
                <a16:creationId xmlns:a16="http://schemas.microsoft.com/office/drawing/2014/main" id="{F43BCD85-6EB4-ED61-972D-7D8501083C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D9031B4-2B33-4E35-848F-CFAD9AF32A69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898E71EE-F458-C31F-ECAC-A65877026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4ED1F81B-F218-64B6-9317-03601EF09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Épicos (</a:t>
            </a:r>
            <a:r>
              <a:rPr lang="pt-B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Epics</a:t>
            </a: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épico é uma grande estória. Quando uma solicitação é muito extensa necessita ser quebrada em partes menores (estórias). </a:t>
            </a:r>
          </a:p>
          <a:p>
            <a:pPr algn="just"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Isso ajuda a manter princípios ágeis como, por exemplo, entregar software funcionando com frequência. </a:t>
            </a:r>
            <a:r>
              <a:rPr lang="pt-BR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4" name="Retângulo 5">
            <a:extLst>
              <a:ext uri="{FF2B5EF4-FFF2-40B4-BE49-F238E27FC236}">
                <a16:creationId xmlns:a16="http://schemas.microsoft.com/office/drawing/2014/main" id="{31AE54C6-1373-FDB4-0899-525AD1F7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3293E90-C9D1-3185-D428-5952D9767B22}"/>
                  </a:ext>
                </a:extLst>
              </p14:cNvPr>
              <p14:cNvContentPartPr/>
              <p14:nvPr/>
            </p14:nvContentPartPr>
            <p14:xfrm>
              <a:off x="472710" y="1856234"/>
              <a:ext cx="2218680" cy="3067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3293E90-C9D1-3185-D428-5952D9767B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710" y="1766234"/>
                <a:ext cx="230832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1460BC6-41A7-4399-B7A3-DA2742A631A0}"/>
                  </a:ext>
                </a:extLst>
              </p14:cNvPr>
              <p14:cNvContentPartPr/>
              <p14:nvPr/>
            </p14:nvContentPartPr>
            <p14:xfrm>
              <a:off x="1021710" y="3023714"/>
              <a:ext cx="3791160" cy="1911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1460BC6-41A7-4399-B7A3-DA2742A631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6710" y="2933714"/>
                <a:ext cx="388080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6A5FE9E-CE12-149D-37E9-DD44F6161E47}"/>
                  </a:ext>
                </a:extLst>
              </p14:cNvPr>
              <p14:cNvContentPartPr/>
              <p14:nvPr/>
            </p14:nvContentPartPr>
            <p14:xfrm>
              <a:off x="5013390" y="3064754"/>
              <a:ext cx="3699000" cy="529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6A5FE9E-CE12-149D-37E9-DD44F6161E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68390" y="2975114"/>
                <a:ext cx="37886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1B961C47-DB19-751A-847B-FD4E789CA904}"/>
                  </a:ext>
                </a:extLst>
              </p14:cNvPr>
              <p14:cNvContentPartPr/>
              <p14:nvPr/>
            </p14:nvContentPartPr>
            <p14:xfrm>
              <a:off x="858270" y="3366434"/>
              <a:ext cx="6700680" cy="1044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1B961C47-DB19-751A-847B-FD4E789CA9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3630" y="3276794"/>
                <a:ext cx="67903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0DE18764-23AF-4B3C-3412-C275B34351D4}"/>
                  </a:ext>
                </a:extLst>
              </p14:cNvPr>
              <p14:cNvContentPartPr/>
              <p14:nvPr/>
            </p14:nvContentPartPr>
            <p14:xfrm>
              <a:off x="833790" y="4279394"/>
              <a:ext cx="8198640" cy="1418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0DE18764-23AF-4B3C-3412-C275B34351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8790" y="4189754"/>
                <a:ext cx="82882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BD7EAD2-F680-CC13-F45C-49DB6D4EB251}"/>
                  </a:ext>
                </a:extLst>
              </p14:cNvPr>
              <p14:cNvContentPartPr/>
              <p14:nvPr/>
            </p14:nvContentPartPr>
            <p14:xfrm>
              <a:off x="856830" y="4658474"/>
              <a:ext cx="4367880" cy="626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BD7EAD2-F680-CC13-F45C-49DB6D4EB2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2190" y="4568474"/>
                <a:ext cx="4457520" cy="242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Rodapé 3">
            <a:extLst>
              <a:ext uri="{FF2B5EF4-FFF2-40B4-BE49-F238E27FC236}">
                <a16:creationId xmlns:a16="http://schemas.microsoft.com/office/drawing/2014/main" id="{4D42D790-1ACE-43E5-C471-D0A9B38DE4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6147" name="Espaço Reservado para Número de Slide 4">
            <a:extLst>
              <a:ext uri="{FF2B5EF4-FFF2-40B4-BE49-F238E27FC236}">
                <a16:creationId xmlns:a16="http://schemas.microsoft.com/office/drawing/2014/main" id="{50130105-4811-AC92-9847-DC4639B4A2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574FAE5-6969-4467-9666-216CCD88959D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6595977E-6697-774C-BAA9-62CF8542C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B06664FE-315B-EA32-84EC-100A56E24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dizia, a Toyota começou a estudar supermercados com a ideia de aplicar técnicas de “prateleira” nos processos da fábrica.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Eles perceberam que os funcionários apenas reabasteciam as prateleiras quando o produto estava perto de se esgotar, o espaço para cada item era limitado e por isso somente quando necessário novos itens eram adicionados. </a:t>
            </a:r>
          </a:p>
          <a:p>
            <a:pPr algn="just" eaLnBrk="1" hangingPunct="1"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Observaram que em um supermercado, os clientes obtinham somente a quantidade necessária do produto que desejavam e no momento necessário, ou seja, nem mais nem menos.</a:t>
            </a:r>
            <a:endParaRPr lang="pt-BR" alt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0" name="Retângulo 5">
            <a:extLst>
              <a:ext uri="{FF2B5EF4-FFF2-40B4-BE49-F238E27FC236}">
                <a16:creationId xmlns:a16="http://schemas.microsoft.com/office/drawing/2014/main" id="{F31A9B11-F7E5-ECE9-19F2-14A23BFC5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1C71A71-D593-DB95-5A03-CF35C68DC6EE}"/>
                  </a:ext>
                </a:extLst>
              </p14:cNvPr>
              <p14:cNvContentPartPr/>
              <p14:nvPr/>
            </p14:nvContentPartPr>
            <p14:xfrm>
              <a:off x="885270" y="1910594"/>
              <a:ext cx="7967880" cy="1022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1C71A71-D593-DB95-5A03-CF35C68DC6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0630" y="1820954"/>
                <a:ext cx="80575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FEE210E-9D8D-9BBA-306D-9CA1C9CBC22A}"/>
                  </a:ext>
                </a:extLst>
              </p14:cNvPr>
              <p14:cNvContentPartPr/>
              <p14:nvPr/>
            </p14:nvContentPartPr>
            <p14:xfrm>
              <a:off x="770790" y="2261954"/>
              <a:ext cx="6219000" cy="774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FEE210E-9D8D-9BBA-306D-9CA1C9CBC2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790" y="2172314"/>
                <a:ext cx="63086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0899FA2B-FB2F-F30B-6252-61BA11583351}"/>
                  </a:ext>
                </a:extLst>
              </p14:cNvPr>
              <p14:cNvContentPartPr/>
              <p14:nvPr/>
            </p14:nvContentPartPr>
            <p14:xfrm>
              <a:off x="892830" y="3141794"/>
              <a:ext cx="5520600" cy="1972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0899FA2B-FB2F-F30B-6252-61BA115833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8190" y="3052154"/>
                <a:ext cx="56102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A751D52C-9799-19DF-DDA6-7EE3F6B427C1}"/>
                  </a:ext>
                </a:extLst>
              </p14:cNvPr>
              <p14:cNvContentPartPr/>
              <p14:nvPr/>
            </p14:nvContentPartPr>
            <p14:xfrm>
              <a:off x="6045870" y="3147914"/>
              <a:ext cx="2781720" cy="1486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A751D52C-9799-19DF-DDA6-7EE3F6B427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1230" y="3058274"/>
                <a:ext cx="287136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F7A3A2BC-65F1-E3E0-7E70-EB396813DF47}"/>
                  </a:ext>
                </a:extLst>
              </p14:cNvPr>
              <p14:cNvContentPartPr/>
              <p14:nvPr/>
            </p14:nvContentPartPr>
            <p14:xfrm>
              <a:off x="867990" y="3564434"/>
              <a:ext cx="7925040" cy="1216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F7A3A2BC-65F1-E3E0-7E70-EB396813DF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3350" y="3474434"/>
                <a:ext cx="80146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3A041FE2-FABE-144D-DFD9-015D4CE7DC4C}"/>
                  </a:ext>
                </a:extLst>
              </p14:cNvPr>
              <p14:cNvContentPartPr/>
              <p14:nvPr/>
            </p14:nvContentPartPr>
            <p14:xfrm>
              <a:off x="873390" y="3839834"/>
              <a:ext cx="7827840" cy="1432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3A041FE2-FABE-144D-DFD9-015D4CE7DC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8390" y="3750194"/>
                <a:ext cx="79174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01113054-9A20-9F8D-78D6-93B8D7BB7440}"/>
                  </a:ext>
                </a:extLst>
              </p14:cNvPr>
              <p14:cNvContentPartPr/>
              <p14:nvPr/>
            </p14:nvContentPartPr>
            <p14:xfrm>
              <a:off x="912990" y="4209914"/>
              <a:ext cx="1139400" cy="975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01113054-9A20-9F8D-78D6-93B8D7BB74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8350" y="4119914"/>
                <a:ext cx="12290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B3B054BF-4DA1-B121-D6E0-D839A2896D97}"/>
                  </a:ext>
                </a:extLst>
              </p14:cNvPr>
              <p14:cNvContentPartPr/>
              <p14:nvPr/>
            </p14:nvContentPartPr>
            <p14:xfrm>
              <a:off x="838830" y="5178314"/>
              <a:ext cx="8024040" cy="14724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B3B054BF-4DA1-B121-D6E0-D839A2896D9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4190" y="5088314"/>
                <a:ext cx="81136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0337AAC7-94E4-7FE1-6896-5E850687A8FF}"/>
                  </a:ext>
                </a:extLst>
              </p14:cNvPr>
              <p14:cNvContentPartPr/>
              <p14:nvPr/>
            </p14:nvContentPartPr>
            <p14:xfrm>
              <a:off x="849990" y="5479994"/>
              <a:ext cx="8038080" cy="13428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0337AAC7-94E4-7FE1-6896-5E850687A8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5350" y="5389994"/>
                <a:ext cx="81277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2375C08A-A1BC-8E6D-38A8-3CC087E4CAAF}"/>
                  </a:ext>
                </a:extLst>
              </p14:cNvPr>
              <p14:cNvContentPartPr/>
              <p14:nvPr/>
            </p14:nvContentPartPr>
            <p14:xfrm>
              <a:off x="797790" y="5885714"/>
              <a:ext cx="4582800" cy="5868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2375C08A-A1BC-8E6D-38A8-3CC087E4CA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2790" y="5796074"/>
                <a:ext cx="4672440" cy="238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Rodapé 3">
            <a:extLst>
              <a:ext uri="{FF2B5EF4-FFF2-40B4-BE49-F238E27FC236}">
                <a16:creationId xmlns:a16="http://schemas.microsoft.com/office/drawing/2014/main" id="{F94D1D87-5600-1F34-4645-AC53B94121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3795" name="Espaço Reservado para Número de Slide 4">
            <a:extLst>
              <a:ext uri="{FF2B5EF4-FFF2-40B4-BE49-F238E27FC236}">
                <a16:creationId xmlns:a16="http://schemas.microsoft.com/office/drawing/2014/main" id="{9E48D4BE-D6C1-2672-B138-E07D85130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EE4A686-B850-4F32-8DB1-C7E7E994503C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5EAA3A1E-D0F1-FFC5-1FAF-5784564B3C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B372688A-FDD0-7CDE-ACF6-11EBD7A15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Estória de usuário (</a:t>
            </a:r>
            <a:r>
              <a:rPr lang="pt-B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Story</a:t>
            </a: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estória de usuário pode ser caracterizada como uma curta e simples descrição de um recurso. 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 pode ser contada a partir da perspectiva da pessoa que deseja a nova capacidade, usualmente de um usuário ou cliente do sistema. 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estória de usuário você pode seguir o seguinte formato: </a:t>
            </a:r>
            <a:r>
              <a:rPr lang="pt-BR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Como/Sendo &lt;quem&gt;, eu quero/gostaria/devo/posso &lt;o que&gt;, para que/de/para &lt;porque/resultado&gt;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8" name="Retângulo 5">
            <a:extLst>
              <a:ext uri="{FF2B5EF4-FFF2-40B4-BE49-F238E27FC236}">
                <a16:creationId xmlns:a16="http://schemas.microsoft.com/office/drawing/2014/main" id="{E67036DC-E718-047E-450D-0D06492BD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5A03E1E-4F42-CF16-8CF3-94C15B946892}"/>
                  </a:ext>
                </a:extLst>
              </p14:cNvPr>
              <p14:cNvContentPartPr/>
              <p14:nvPr/>
            </p14:nvContentPartPr>
            <p14:xfrm>
              <a:off x="434550" y="1907714"/>
              <a:ext cx="4019760" cy="2062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5A03E1E-4F42-CF16-8CF3-94C15B9468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9550" y="1818074"/>
                <a:ext cx="41094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BE249B2C-729A-C8AD-5E8B-0C4E3274C627}"/>
                  </a:ext>
                </a:extLst>
              </p14:cNvPr>
              <p14:cNvContentPartPr/>
              <p14:nvPr/>
            </p14:nvContentPartPr>
            <p14:xfrm>
              <a:off x="842790" y="3144314"/>
              <a:ext cx="7803720" cy="1854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BE249B2C-729A-C8AD-5E8B-0C4E3274C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7790" y="3054314"/>
                <a:ext cx="789336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DCAD56D-3BD4-E33A-C321-23A78C76FA62}"/>
                  </a:ext>
                </a:extLst>
              </p14:cNvPr>
              <p14:cNvContentPartPr/>
              <p14:nvPr/>
            </p14:nvContentPartPr>
            <p14:xfrm>
              <a:off x="736230" y="3539594"/>
              <a:ext cx="3418920" cy="655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DCAD56D-3BD4-E33A-C321-23A78C76FA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590" y="3449954"/>
                <a:ext cx="35085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14687B7-D7BF-2515-A9CC-45C871DD15DE}"/>
                  </a:ext>
                </a:extLst>
              </p14:cNvPr>
              <p14:cNvContentPartPr/>
              <p14:nvPr/>
            </p14:nvContentPartPr>
            <p14:xfrm>
              <a:off x="881670" y="4055474"/>
              <a:ext cx="3499200" cy="932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14687B7-D7BF-2515-A9CC-45C871DD15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6670" y="3965834"/>
                <a:ext cx="35888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C213D337-5D14-9FAF-DE7E-F9D3FBA117A3}"/>
                  </a:ext>
                </a:extLst>
              </p14:cNvPr>
              <p14:cNvContentPartPr/>
              <p14:nvPr/>
            </p14:nvContentPartPr>
            <p14:xfrm>
              <a:off x="4430550" y="4027034"/>
              <a:ext cx="4475160" cy="676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C213D337-5D14-9FAF-DE7E-F9D3FBA117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85910" y="3937394"/>
                <a:ext cx="45648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7DA42589-16DB-3223-9B36-9046CA77E889}"/>
                  </a:ext>
                </a:extLst>
              </p14:cNvPr>
              <p14:cNvContentPartPr/>
              <p14:nvPr/>
            </p14:nvContentPartPr>
            <p14:xfrm>
              <a:off x="915150" y="4360394"/>
              <a:ext cx="6605640" cy="925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7DA42589-16DB-3223-9B36-9046CA77E88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0510" y="4270394"/>
                <a:ext cx="66952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45CCBD6-82C7-9F1F-A04E-B79923A5CA8E}"/>
                  </a:ext>
                </a:extLst>
              </p14:cNvPr>
              <p14:cNvContentPartPr/>
              <p14:nvPr/>
            </p14:nvContentPartPr>
            <p14:xfrm>
              <a:off x="846390" y="4748474"/>
              <a:ext cx="3946320" cy="2206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45CCBD6-82C7-9F1F-A04E-B79923A5CA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1750" y="4658474"/>
                <a:ext cx="40359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A05411DE-B257-BF12-2265-B5EE17AD11BF}"/>
                  </a:ext>
                </a:extLst>
              </p14:cNvPr>
              <p14:cNvContentPartPr/>
              <p14:nvPr/>
            </p14:nvContentPartPr>
            <p14:xfrm>
              <a:off x="4736910" y="4773674"/>
              <a:ext cx="4120200" cy="1627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A05411DE-B257-BF12-2265-B5EE17AD11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91910" y="4684034"/>
                <a:ext cx="42098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20B273FD-BC09-A3E0-9EB3-4608F2B7FA46}"/>
                  </a:ext>
                </a:extLst>
              </p14:cNvPr>
              <p14:cNvContentPartPr/>
              <p14:nvPr/>
            </p14:nvContentPartPr>
            <p14:xfrm>
              <a:off x="802830" y="5111354"/>
              <a:ext cx="755280" cy="932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20B273FD-BC09-A3E0-9EB3-4608F2B7FA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8190" y="5021714"/>
                <a:ext cx="844920" cy="272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ço Reservado para Rodapé 3">
            <a:extLst>
              <a:ext uri="{FF2B5EF4-FFF2-40B4-BE49-F238E27FC236}">
                <a16:creationId xmlns:a16="http://schemas.microsoft.com/office/drawing/2014/main" id="{3C74C79B-2E0E-594C-F906-A61AC3E352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4819" name="Espaço Reservado para Número de Slide 4">
            <a:extLst>
              <a:ext uri="{FF2B5EF4-FFF2-40B4-BE49-F238E27FC236}">
                <a16:creationId xmlns:a16="http://schemas.microsoft.com/office/drawing/2014/main" id="{24BE9770-65C6-DBA7-71F0-2849A871E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4E995B8-120A-4022-88F5-3D125B44C1B6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31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E506E062-0B9D-C0CA-7DBA-A28A7D3824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DFDDF873-832E-C2FA-6766-C5026B5F2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Tarefas (</a:t>
            </a:r>
            <a:r>
              <a:rPr lang="pt-B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tarefas são os elementos de uma história. </a:t>
            </a:r>
          </a:p>
          <a:p>
            <a:pPr algn="just"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se a estória de usuário é “Como usuário comum, eu quero me cadastrar na landing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através do formulário no topo, por que desejo receber o ebook prometido”, uma tarefa dessa estória poderia ser “Integrar API 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formulario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 algn="just"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Estórias de usuário que são muito pequenas, podem não ter a necessidade de ser divididas em tarefas.</a:t>
            </a:r>
          </a:p>
        </p:txBody>
      </p:sp>
      <p:sp>
        <p:nvSpPr>
          <p:cNvPr id="34822" name="Retângulo 5">
            <a:extLst>
              <a:ext uri="{FF2B5EF4-FFF2-40B4-BE49-F238E27FC236}">
                <a16:creationId xmlns:a16="http://schemas.microsoft.com/office/drawing/2014/main" id="{69CAF63D-A7B2-26BD-1B13-A74D2D91A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FF5B85C-65C7-DE66-F11D-1D1846F61DD7}"/>
                  </a:ext>
                </a:extLst>
              </p14:cNvPr>
              <p14:cNvContentPartPr/>
              <p14:nvPr/>
            </p14:nvContentPartPr>
            <p14:xfrm>
              <a:off x="240510" y="1971434"/>
              <a:ext cx="2383200" cy="1548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FF5B85C-65C7-DE66-F11D-1D1846F61D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870" y="1881434"/>
                <a:ext cx="24728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09358710-D651-6B9D-945C-98779F129AA4}"/>
                  </a:ext>
                </a:extLst>
              </p14:cNvPr>
              <p14:cNvContentPartPr/>
              <p14:nvPr/>
            </p14:nvContentPartPr>
            <p14:xfrm>
              <a:off x="889950" y="2495594"/>
              <a:ext cx="4719960" cy="2206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09358710-D651-6B9D-945C-98779F129A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950" y="2405954"/>
                <a:ext cx="48096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6301758-7415-CE55-8DAB-07BE635097FB}"/>
                  </a:ext>
                </a:extLst>
              </p14:cNvPr>
              <p14:cNvContentPartPr/>
              <p14:nvPr/>
            </p14:nvContentPartPr>
            <p14:xfrm>
              <a:off x="833070" y="3455714"/>
              <a:ext cx="4155840" cy="1598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6301758-7415-CE55-8DAB-07BE635097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8070" y="3366074"/>
                <a:ext cx="42454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DCCB188-3915-8FDB-D1E4-CF2A75CB6D07}"/>
                  </a:ext>
                </a:extLst>
              </p14:cNvPr>
              <p14:cNvContentPartPr/>
              <p14:nvPr/>
            </p14:nvContentPartPr>
            <p14:xfrm>
              <a:off x="5353230" y="3525194"/>
              <a:ext cx="3420720" cy="986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DCCB188-3915-8FDB-D1E4-CF2A75CB6D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8590" y="3435554"/>
                <a:ext cx="35103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C87A428F-D8FF-6E2C-EC1A-5D915C6CD4B2}"/>
                  </a:ext>
                </a:extLst>
              </p14:cNvPr>
              <p14:cNvContentPartPr/>
              <p14:nvPr/>
            </p14:nvContentPartPr>
            <p14:xfrm>
              <a:off x="745950" y="3857114"/>
              <a:ext cx="7999200" cy="1119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C87A428F-D8FF-6E2C-EC1A-5D915C6CD4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1310" y="3767474"/>
                <a:ext cx="80888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4EDEC32D-A684-53EB-A96C-ECCE354C8338}"/>
                  </a:ext>
                </a:extLst>
              </p14:cNvPr>
              <p14:cNvContentPartPr/>
              <p14:nvPr/>
            </p14:nvContentPartPr>
            <p14:xfrm>
              <a:off x="914430" y="4122074"/>
              <a:ext cx="3497040" cy="1328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4EDEC32D-A684-53EB-A96C-ECCE354C83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9790" y="4032434"/>
                <a:ext cx="35866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86AF733-4837-838F-257F-69017A7A7CBD}"/>
                  </a:ext>
                </a:extLst>
              </p14:cNvPr>
              <p14:cNvContentPartPr/>
              <p14:nvPr/>
            </p14:nvContentPartPr>
            <p14:xfrm>
              <a:off x="4972710" y="4157354"/>
              <a:ext cx="3799440" cy="1278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86AF733-4837-838F-257F-69017A7A7C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8070" y="4067714"/>
                <a:ext cx="38890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ED56A80D-B90D-5C43-2D87-46636A45B014}"/>
                  </a:ext>
                </a:extLst>
              </p14:cNvPr>
              <p14:cNvContentPartPr/>
              <p14:nvPr/>
            </p14:nvContentPartPr>
            <p14:xfrm>
              <a:off x="984990" y="4530314"/>
              <a:ext cx="4069080" cy="9108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ED56A80D-B90D-5C43-2D87-46636A45B01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9990" y="4440674"/>
                <a:ext cx="41587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5189AE71-32D7-DC13-33A7-557E30CB0015}"/>
                  </a:ext>
                </a:extLst>
              </p14:cNvPr>
              <p14:cNvContentPartPr/>
              <p14:nvPr/>
            </p14:nvContentPartPr>
            <p14:xfrm>
              <a:off x="800670" y="5476394"/>
              <a:ext cx="4507200" cy="12456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5189AE71-32D7-DC13-33A7-557E30CB00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6030" y="5386394"/>
                <a:ext cx="459684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E4A9C754-38DF-FB9B-AD9B-1F0885865BBD}"/>
                  </a:ext>
                </a:extLst>
              </p14:cNvPr>
              <p14:cNvContentPartPr/>
              <p14:nvPr/>
            </p14:nvContentPartPr>
            <p14:xfrm>
              <a:off x="5379510" y="5497994"/>
              <a:ext cx="3440160" cy="6552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E4A9C754-38DF-FB9B-AD9B-1F0885865B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34510" y="5407994"/>
                <a:ext cx="35298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FE49FB00-E8FC-72D2-0EA5-D91D8A550E9F}"/>
                  </a:ext>
                </a:extLst>
              </p14:cNvPr>
              <p14:cNvContentPartPr/>
              <p14:nvPr/>
            </p14:nvContentPartPr>
            <p14:xfrm>
              <a:off x="839550" y="5796074"/>
              <a:ext cx="4435920" cy="1083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FE49FB00-E8FC-72D2-0EA5-D91D8A550E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4910" y="5706074"/>
                <a:ext cx="4525560" cy="28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Rodapé 3">
            <a:extLst>
              <a:ext uri="{FF2B5EF4-FFF2-40B4-BE49-F238E27FC236}">
                <a16:creationId xmlns:a16="http://schemas.microsoft.com/office/drawing/2014/main" id="{B57401BE-3661-28E3-0B07-14187525E6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5843" name="Espaço Reservado para Número de Slide 4">
            <a:extLst>
              <a:ext uri="{FF2B5EF4-FFF2-40B4-BE49-F238E27FC236}">
                <a16:creationId xmlns:a16="http://schemas.microsoft.com/office/drawing/2014/main" id="{7BF184FB-95D5-741B-9CB7-861ADA760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3A24D9F-0B85-4702-8C4C-C17A337FAB19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32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F4836084-4BF6-9DC1-9C90-C77184083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EEE3FE3-5C74-EBCB-4A6F-AA01386CC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b="1" dirty="0">
                <a:solidFill>
                  <a:srgbClr val="363B3F"/>
                </a:solidFill>
                <a:latin typeface="Roboto Slab"/>
              </a:rPr>
              <a:t>Evidenciando um quadro </a:t>
            </a:r>
            <a:r>
              <a:rPr lang="pt-BR" b="1" dirty="0" err="1">
                <a:solidFill>
                  <a:srgbClr val="363B3F"/>
                </a:solidFill>
                <a:latin typeface="Roboto Slab"/>
              </a:rPr>
              <a:t>Kanban</a:t>
            </a:r>
            <a:endParaRPr lang="pt-BR" b="1" dirty="0">
              <a:solidFill>
                <a:srgbClr val="363B3F"/>
              </a:solidFill>
              <a:latin typeface="Roboto Slab"/>
            </a:endParaRPr>
          </a:p>
          <a:p>
            <a:pPr algn="just"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ver abaixo um típico quadro 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comumente utilizado por equipes de desenvolvimento de software. Nele podemos identificar muitos pontos interessantes. Então, vamos à eles.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6" name="Retângulo 5">
            <a:extLst>
              <a:ext uri="{FF2B5EF4-FFF2-40B4-BE49-F238E27FC236}">
                <a16:creationId xmlns:a16="http://schemas.microsoft.com/office/drawing/2014/main" id="{18E1851B-3921-D0EE-32F2-A4645DEA8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pic>
        <p:nvPicPr>
          <p:cNvPr id="35847" name="Imagem 2">
            <a:extLst>
              <a:ext uri="{FF2B5EF4-FFF2-40B4-BE49-F238E27FC236}">
                <a16:creationId xmlns:a16="http://schemas.microsoft.com/office/drawing/2014/main" id="{D3E04BEB-BFCC-5BDA-2BC1-50BACC1C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44850"/>
            <a:ext cx="82296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12B1FE3F-3BBB-B5B8-001A-03AB10BDCC96}"/>
                  </a:ext>
                </a:extLst>
              </p14:cNvPr>
              <p14:cNvContentPartPr/>
              <p14:nvPr/>
            </p14:nvContentPartPr>
            <p14:xfrm>
              <a:off x="480270" y="1879994"/>
              <a:ext cx="4812840" cy="961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12B1FE3F-3BBB-B5B8-001A-03AB10BDCC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270" y="1790354"/>
                <a:ext cx="49024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6636F66E-C54D-1A0C-0CE9-5D965941FDD2}"/>
                  </a:ext>
                </a:extLst>
              </p14:cNvPr>
              <p14:cNvContentPartPr/>
              <p14:nvPr/>
            </p14:nvContentPartPr>
            <p14:xfrm>
              <a:off x="922710" y="2380394"/>
              <a:ext cx="7825680" cy="1530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6636F66E-C54D-1A0C-0CE9-5D965941FD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8070" y="2290394"/>
                <a:ext cx="79153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03DCA1D1-CEB2-EBAC-5AF4-A79B9847695E}"/>
                  </a:ext>
                </a:extLst>
              </p14:cNvPr>
              <p14:cNvContentPartPr/>
              <p14:nvPr/>
            </p14:nvContentPartPr>
            <p14:xfrm>
              <a:off x="865830" y="2667314"/>
              <a:ext cx="7883280" cy="1674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03DCA1D1-CEB2-EBAC-5AF4-A79B984769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1190" y="2577314"/>
                <a:ext cx="79729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60815A05-D6B8-36EC-33A6-454049A2D04E}"/>
                  </a:ext>
                </a:extLst>
              </p14:cNvPr>
              <p14:cNvContentPartPr/>
              <p14:nvPr/>
            </p14:nvContentPartPr>
            <p14:xfrm>
              <a:off x="867270" y="3001034"/>
              <a:ext cx="4184280" cy="885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60815A05-D6B8-36EC-33A6-454049A2D04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2630" y="2911394"/>
                <a:ext cx="42739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FDA3DFA-CF7E-829D-833C-8FFC5B85D73E}"/>
                  </a:ext>
                </a:extLst>
              </p14:cNvPr>
              <p14:cNvContentPartPr/>
              <p14:nvPr/>
            </p14:nvContentPartPr>
            <p14:xfrm>
              <a:off x="930990" y="3388394"/>
              <a:ext cx="731160" cy="45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FDA3DFA-CF7E-829D-833C-8FFC5B85D7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6350" y="3298394"/>
                <a:ext cx="820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69FFFA3F-9577-D655-4CD4-F05B4007E976}"/>
                  </a:ext>
                </a:extLst>
              </p14:cNvPr>
              <p14:cNvContentPartPr/>
              <p14:nvPr/>
            </p14:nvContentPartPr>
            <p14:xfrm>
              <a:off x="2085150" y="3479834"/>
              <a:ext cx="964080" cy="316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69FFFA3F-9577-D655-4CD4-F05B4007E97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40150" y="3389834"/>
                <a:ext cx="10537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A717491A-C70C-D5BC-4D6C-0B718ABBF73C}"/>
                  </a:ext>
                </a:extLst>
              </p14:cNvPr>
              <p14:cNvContentPartPr/>
              <p14:nvPr/>
            </p14:nvContentPartPr>
            <p14:xfrm>
              <a:off x="3415710" y="3418994"/>
              <a:ext cx="1051200" cy="738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A717491A-C70C-D5BC-4D6C-0B718ABBF73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71070" y="3329354"/>
                <a:ext cx="11408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51C66726-BA28-50A3-2B8E-2489BEC8B778}"/>
                  </a:ext>
                </a:extLst>
              </p14:cNvPr>
              <p14:cNvContentPartPr/>
              <p14:nvPr/>
            </p14:nvContentPartPr>
            <p14:xfrm>
              <a:off x="5130750" y="3421154"/>
              <a:ext cx="584640" cy="2196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51C66726-BA28-50A3-2B8E-2489BEC8B77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86110" y="3331514"/>
                <a:ext cx="6742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6FE53DC1-BFE8-BF03-39E9-4F917E2697FA}"/>
                  </a:ext>
                </a:extLst>
              </p14:cNvPr>
              <p14:cNvContentPartPr/>
              <p14:nvPr/>
            </p14:nvContentPartPr>
            <p14:xfrm>
              <a:off x="6105990" y="3430154"/>
              <a:ext cx="1142280" cy="3708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6FE53DC1-BFE8-BF03-39E9-4F917E2697F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60990" y="3340514"/>
                <a:ext cx="12319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EE50571D-2022-008A-45A1-E12AB1687F26}"/>
                  </a:ext>
                </a:extLst>
              </p14:cNvPr>
              <p14:cNvContentPartPr/>
              <p14:nvPr/>
            </p14:nvContentPartPr>
            <p14:xfrm>
              <a:off x="7642470" y="3377954"/>
              <a:ext cx="595800" cy="522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EE50571D-2022-008A-45A1-E12AB1687F2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597830" y="3287954"/>
                <a:ext cx="685440" cy="23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Rodapé 3">
            <a:extLst>
              <a:ext uri="{FF2B5EF4-FFF2-40B4-BE49-F238E27FC236}">
                <a16:creationId xmlns:a16="http://schemas.microsoft.com/office/drawing/2014/main" id="{F1ED2851-F6E8-A6F1-EAE0-7D7BA1FAE7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6867" name="Espaço Reservado para Número de Slide 4">
            <a:extLst>
              <a:ext uri="{FF2B5EF4-FFF2-40B4-BE49-F238E27FC236}">
                <a16:creationId xmlns:a16="http://schemas.microsoft.com/office/drawing/2014/main" id="{8E4414F9-0395-47A2-90A3-E48FC89CC1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1FF6995-DBA6-4E70-8BB9-600D9E717069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33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BF3FC3FE-C1AC-589E-BD5A-61D3D2B3D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531506F9-E253-C233-70FD-002C75FEF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Perceba que este quadro contém 6 colunas (Fazer, Desenvolver, Fila p/ Teste, Teste, Implantar e Feito). 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coluna que antecede o Teste (Fila p/ teste) é o que chamamos de Buffer. 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é o conceito de fila antes do gargalo, ou seja, é o que antecede a atividade e está aguardando para ser puxado. 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Buffer faz com que a equipe mantenha um ritmo e priorize melhor o trabalho, pois desta forma sempre haverá trabalho disponível para ser puxado.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70" name="Retângulo 5">
            <a:extLst>
              <a:ext uri="{FF2B5EF4-FFF2-40B4-BE49-F238E27FC236}">
                <a16:creationId xmlns:a16="http://schemas.microsoft.com/office/drawing/2014/main" id="{229D28A7-7FA4-91BA-EE55-94D54D85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57370DB5-931E-265D-6FF8-62F1063E05B5}"/>
                  </a:ext>
                </a:extLst>
              </p14:cNvPr>
              <p14:cNvContentPartPr/>
              <p14:nvPr/>
            </p14:nvContentPartPr>
            <p14:xfrm>
              <a:off x="397830" y="1977554"/>
              <a:ext cx="886320" cy="1306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57370DB5-931E-265D-6FF8-62F1063E05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30" y="1887554"/>
                <a:ext cx="9759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874928F-2730-D2B8-013E-3E4EB3C5ACA5}"/>
                  </a:ext>
                </a:extLst>
              </p14:cNvPr>
              <p14:cNvContentPartPr/>
              <p14:nvPr/>
            </p14:nvContentPartPr>
            <p14:xfrm>
              <a:off x="829830" y="2521154"/>
              <a:ext cx="4563360" cy="752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874928F-2730-D2B8-013E-3E4EB3C5AC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190" y="2431154"/>
                <a:ext cx="46530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410B00E-3443-564C-1122-978540A17709}"/>
                  </a:ext>
                </a:extLst>
              </p14:cNvPr>
              <p14:cNvContentPartPr/>
              <p14:nvPr/>
            </p14:nvContentPartPr>
            <p14:xfrm>
              <a:off x="888510" y="3360674"/>
              <a:ext cx="3475080" cy="864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410B00E-3443-564C-1122-978540A177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3510" y="3270674"/>
                <a:ext cx="35647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69C5A009-B0D3-4B80-923A-255F3D0FDBEB}"/>
                  </a:ext>
                </a:extLst>
              </p14:cNvPr>
              <p14:cNvContentPartPr/>
              <p14:nvPr/>
            </p14:nvContentPartPr>
            <p14:xfrm>
              <a:off x="6321630" y="3368954"/>
              <a:ext cx="2622960" cy="6912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69C5A009-B0D3-4B80-923A-255F3D0FDB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76630" y="3278954"/>
                <a:ext cx="27126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BC595505-200E-10AF-9E25-38F5CBE55D62}"/>
                  </a:ext>
                </a:extLst>
              </p14:cNvPr>
              <p14:cNvContentPartPr/>
              <p14:nvPr/>
            </p14:nvContentPartPr>
            <p14:xfrm>
              <a:off x="851790" y="3699794"/>
              <a:ext cx="640800" cy="799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BC595505-200E-10AF-9E25-38F5CBE55D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6790" y="3610154"/>
                <a:ext cx="7304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BD1A0CE3-133A-CFAE-DE97-20339A27C0E2}"/>
                  </a:ext>
                </a:extLst>
              </p14:cNvPr>
              <p14:cNvContentPartPr/>
              <p14:nvPr/>
            </p14:nvContentPartPr>
            <p14:xfrm>
              <a:off x="4217070" y="3024434"/>
              <a:ext cx="2075400" cy="5846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BD1A0CE3-133A-CFAE-DE97-20339A27C0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2430" y="2934434"/>
                <a:ext cx="216504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15546470-19EC-779E-EDC9-7CCAE3C1A70D}"/>
                  </a:ext>
                </a:extLst>
              </p14:cNvPr>
              <p14:cNvContentPartPr/>
              <p14:nvPr/>
            </p14:nvContentPartPr>
            <p14:xfrm>
              <a:off x="800670" y="4185794"/>
              <a:ext cx="8092080" cy="1051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15546470-19EC-779E-EDC9-7CCAE3C1A7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56030" y="4096154"/>
                <a:ext cx="81817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278FD840-515B-C041-6997-F19653E5C89E}"/>
                  </a:ext>
                </a:extLst>
              </p14:cNvPr>
              <p14:cNvContentPartPr/>
              <p14:nvPr/>
            </p14:nvContentPartPr>
            <p14:xfrm>
              <a:off x="874110" y="4546874"/>
              <a:ext cx="4694400" cy="709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278FD840-515B-C041-6997-F19653E5C8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9470" y="4456874"/>
                <a:ext cx="47840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EFD1A50C-14A0-80F5-31CC-E5730C01AAB7}"/>
                  </a:ext>
                </a:extLst>
              </p14:cNvPr>
              <p14:cNvContentPartPr/>
              <p14:nvPr/>
            </p14:nvContentPartPr>
            <p14:xfrm>
              <a:off x="732630" y="4975274"/>
              <a:ext cx="8067600" cy="11196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EFD1A50C-14A0-80F5-31CC-E5730C01AAB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7630" y="4885274"/>
                <a:ext cx="81572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060D755D-8B10-5877-73D9-E9B7EE8A89E3}"/>
                  </a:ext>
                </a:extLst>
              </p14:cNvPr>
              <p14:cNvContentPartPr/>
              <p14:nvPr/>
            </p14:nvContentPartPr>
            <p14:xfrm>
              <a:off x="745230" y="5333114"/>
              <a:ext cx="8103240" cy="1155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060D755D-8B10-5877-73D9-E9B7EE8A89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0590" y="5243474"/>
                <a:ext cx="81928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B291A4DE-E8E7-4A2E-2185-B82E56DC8F86}"/>
                  </a:ext>
                </a:extLst>
              </p14:cNvPr>
              <p14:cNvContentPartPr/>
              <p14:nvPr/>
            </p14:nvContentPartPr>
            <p14:xfrm>
              <a:off x="784110" y="5720474"/>
              <a:ext cx="873720" cy="954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B291A4DE-E8E7-4A2E-2185-B82E56DC8F8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9470" y="5630474"/>
                <a:ext cx="963360" cy="27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Rodapé 3">
            <a:extLst>
              <a:ext uri="{FF2B5EF4-FFF2-40B4-BE49-F238E27FC236}">
                <a16:creationId xmlns:a16="http://schemas.microsoft.com/office/drawing/2014/main" id="{84BEBCDD-C96C-DD2B-B034-096CACC712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7891" name="Espaço Reservado para Número de Slide 4">
            <a:extLst>
              <a:ext uri="{FF2B5EF4-FFF2-40B4-BE49-F238E27FC236}">
                <a16:creationId xmlns:a16="http://schemas.microsoft.com/office/drawing/2014/main" id="{C80F6F60-9077-318B-6F3A-B4033F3FF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30C32AF-9756-4E2A-AA56-3A405006B553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34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CC7C22AD-4536-E695-E7E7-A0ECF8D09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B3B69A18-B611-BE1B-6C94-1FCCD8FA4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Priorização de itens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Veja que os cartões não estão bagunçados no quadro, ou seja, existe uma priorização de itens. 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os defeitos estão sempre acima, pois encadeiam uma maior prioridade, após eles as tarefas recebem um peso posterior e depois os recursos. 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identificação pode ser feita por cores conforme a imagem acima ou por pontos. 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priorização faz com que a equipe saiba em que trabalhar primeiro, agregando mais valor ao processo.</a:t>
            </a:r>
          </a:p>
        </p:txBody>
      </p:sp>
      <p:sp>
        <p:nvSpPr>
          <p:cNvPr id="37894" name="Retângulo 5">
            <a:extLst>
              <a:ext uri="{FF2B5EF4-FFF2-40B4-BE49-F238E27FC236}">
                <a16:creationId xmlns:a16="http://schemas.microsoft.com/office/drawing/2014/main" id="{CB1B75D0-6659-D169-4508-374EBBB83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EAD7E20-CEB4-D329-F40B-A02A296CD00F}"/>
                  </a:ext>
                </a:extLst>
              </p14:cNvPr>
              <p14:cNvContentPartPr/>
              <p14:nvPr/>
            </p14:nvContentPartPr>
            <p14:xfrm>
              <a:off x="477030" y="1895114"/>
              <a:ext cx="2939760" cy="2124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EAD7E20-CEB4-D329-F40B-A02A296CD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390" y="1805114"/>
                <a:ext cx="302940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B965CA4E-031B-54A7-D771-081414D5570C}"/>
                  </a:ext>
                </a:extLst>
              </p14:cNvPr>
              <p14:cNvContentPartPr/>
              <p14:nvPr/>
            </p14:nvContentPartPr>
            <p14:xfrm>
              <a:off x="866550" y="2535194"/>
              <a:ext cx="7976880" cy="1209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B965CA4E-031B-54A7-D771-081414D557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1910" y="2445554"/>
                <a:ext cx="80665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EDC7717-9271-3D38-57A5-0A470A6CE8DB}"/>
                  </a:ext>
                </a:extLst>
              </p14:cNvPr>
              <p14:cNvContentPartPr/>
              <p14:nvPr/>
            </p14:nvContentPartPr>
            <p14:xfrm>
              <a:off x="921270" y="2862434"/>
              <a:ext cx="2463480" cy="1278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EDC7717-9271-3D38-57A5-0A470A6CE8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6630" y="2772794"/>
                <a:ext cx="25531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B46BE6E6-C7F3-43E4-357F-096209B14CA3}"/>
                  </a:ext>
                </a:extLst>
              </p14:cNvPr>
              <p14:cNvContentPartPr/>
              <p14:nvPr/>
            </p14:nvContentPartPr>
            <p14:xfrm>
              <a:off x="892830" y="3328994"/>
              <a:ext cx="3153960" cy="828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B46BE6E6-C7F3-43E4-357F-096209B14C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8190" y="3239354"/>
                <a:ext cx="324360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BE505BCD-4BDB-5AEE-5080-7B670313EB04}"/>
                  </a:ext>
                </a:extLst>
              </p14:cNvPr>
              <p14:cNvContentPartPr/>
              <p14:nvPr/>
            </p14:nvContentPartPr>
            <p14:xfrm>
              <a:off x="3592470" y="3308114"/>
              <a:ext cx="5369760" cy="1735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BE505BCD-4BDB-5AEE-5080-7B670313EB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7830" y="3218474"/>
                <a:ext cx="54594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E98BCDB8-AE43-C21D-9270-A8932DB369BD}"/>
                  </a:ext>
                </a:extLst>
              </p14:cNvPr>
              <p14:cNvContentPartPr/>
              <p14:nvPr/>
            </p14:nvContentPartPr>
            <p14:xfrm>
              <a:off x="1164630" y="3676754"/>
              <a:ext cx="2170800" cy="1342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E98BCDB8-AE43-C21D-9270-A8932DB369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9990" y="3586754"/>
                <a:ext cx="22604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FDC72B65-7617-86DB-0133-EF7510E3A0D9}"/>
                  </a:ext>
                </a:extLst>
              </p14:cNvPr>
              <p14:cNvContentPartPr/>
              <p14:nvPr/>
            </p14:nvContentPartPr>
            <p14:xfrm>
              <a:off x="781950" y="3670634"/>
              <a:ext cx="2884320" cy="11736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FDC72B65-7617-86DB-0133-EF7510E3A0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7310" y="3580994"/>
                <a:ext cx="29739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4E3B4C8D-C914-806D-0DD4-5F5C19FCA258}"/>
                  </a:ext>
                </a:extLst>
              </p14:cNvPr>
              <p14:cNvContentPartPr/>
              <p14:nvPr/>
            </p14:nvContentPartPr>
            <p14:xfrm>
              <a:off x="3633150" y="3670634"/>
              <a:ext cx="5202000" cy="1458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4E3B4C8D-C914-806D-0DD4-5F5C19FCA2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88150" y="3580994"/>
                <a:ext cx="52916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0711509D-52CD-31E1-5F5B-E670D64AE5A3}"/>
                  </a:ext>
                </a:extLst>
              </p14:cNvPr>
              <p14:cNvContentPartPr/>
              <p14:nvPr/>
            </p14:nvContentPartPr>
            <p14:xfrm>
              <a:off x="871950" y="4031714"/>
              <a:ext cx="771840" cy="7740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0711509D-52CD-31E1-5F5B-E670D64AE5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6950" y="3941714"/>
                <a:ext cx="86148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2B98706C-D036-291F-66F3-37E87E3DB1EA}"/>
                  </a:ext>
                </a:extLst>
              </p14:cNvPr>
              <p14:cNvContentPartPr/>
              <p14:nvPr/>
            </p14:nvContentPartPr>
            <p14:xfrm>
              <a:off x="821550" y="4491434"/>
              <a:ext cx="7931880" cy="8208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2B98706C-D036-291F-66F3-37E87E3DB1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6910" y="4401794"/>
                <a:ext cx="80215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ED934161-6820-7315-5E4B-D9E3BA332D0D}"/>
                  </a:ext>
                </a:extLst>
              </p14:cNvPr>
              <p14:cNvContentPartPr/>
              <p14:nvPr/>
            </p14:nvContentPartPr>
            <p14:xfrm>
              <a:off x="804630" y="4879514"/>
              <a:ext cx="1206000" cy="8568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ED934161-6820-7315-5E4B-D9E3BA332D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9630" y="4789514"/>
                <a:ext cx="12956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D6707CFE-B90A-0243-1E68-A4AF7F57BE86}"/>
                  </a:ext>
                </a:extLst>
              </p14:cNvPr>
              <p14:cNvContentPartPr/>
              <p14:nvPr/>
            </p14:nvContentPartPr>
            <p14:xfrm>
              <a:off x="864390" y="5328074"/>
              <a:ext cx="7863840" cy="975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D6707CFE-B90A-0243-1E68-A4AF7F57BE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9390" y="5238074"/>
                <a:ext cx="79534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B5948671-1187-E9C0-1D71-77A9EBA8506B}"/>
                  </a:ext>
                </a:extLst>
              </p14:cNvPr>
              <p14:cNvContentPartPr/>
              <p14:nvPr/>
            </p14:nvContentPartPr>
            <p14:xfrm>
              <a:off x="797070" y="5636594"/>
              <a:ext cx="3739680" cy="14400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B5948671-1187-E9C0-1D71-77A9EBA8506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2070" y="5546594"/>
                <a:ext cx="3829320" cy="32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Rodapé 3">
            <a:extLst>
              <a:ext uri="{FF2B5EF4-FFF2-40B4-BE49-F238E27FC236}">
                <a16:creationId xmlns:a16="http://schemas.microsoft.com/office/drawing/2014/main" id="{FD420EA8-8045-96D9-36AC-F44CE457F8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8915" name="Espaço Reservado para Número de Slide 4">
            <a:extLst>
              <a:ext uri="{FF2B5EF4-FFF2-40B4-BE49-F238E27FC236}">
                <a16:creationId xmlns:a16="http://schemas.microsoft.com/office/drawing/2014/main" id="{F1A9F127-794B-B4A9-B6A4-824450C308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5BA1AAC-1DF1-44DB-B71D-DD472AD4CC69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35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92C74BFB-C39D-D509-914E-7DA4F16A6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55E054CE-3EC6-8759-0D18-9CADFADDA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 WIP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cada coluna existe um número. 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número é o limite WIP, ou seja, o limite de trabalho em andamento que pode estar naquela coluna. 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Perceba, por exemplo, que a coluna “Desenvolver” ainda poderia receber mais um cartão.</a:t>
            </a:r>
          </a:p>
          <a:p>
            <a:pPr algn="just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observar um outro quadro e identificar mais algumas características.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8" name="Retângulo 5">
            <a:extLst>
              <a:ext uri="{FF2B5EF4-FFF2-40B4-BE49-F238E27FC236}">
                <a16:creationId xmlns:a16="http://schemas.microsoft.com/office/drawing/2014/main" id="{A01E1E3E-C73F-BA66-9117-296E39BF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890009B-3CD4-420E-AB8C-CFD0889CA32B}"/>
                  </a:ext>
                </a:extLst>
              </p14:cNvPr>
              <p14:cNvContentPartPr/>
              <p14:nvPr/>
            </p14:nvContentPartPr>
            <p14:xfrm>
              <a:off x="594750" y="1984754"/>
              <a:ext cx="1450080" cy="601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890009B-3CD4-420E-AB8C-CFD0889CA3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110" y="1895114"/>
                <a:ext cx="15397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F40C3CD-3520-2557-DAC0-1E9B33467328}"/>
                  </a:ext>
                </a:extLst>
              </p14:cNvPr>
              <p14:cNvContentPartPr/>
              <p14:nvPr/>
            </p14:nvContentPartPr>
            <p14:xfrm>
              <a:off x="788070" y="3215234"/>
              <a:ext cx="3804840" cy="496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F40C3CD-3520-2557-DAC0-1E9B334673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3070" y="3125594"/>
                <a:ext cx="38944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1471137-0459-666E-ECE3-D13E5E3BA979}"/>
                  </a:ext>
                </a:extLst>
              </p14:cNvPr>
              <p14:cNvContentPartPr/>
              <p14:nvPr/>
            </p14:nvContentPartPr>
            <p14:xfrm>
              <a:off x="852510" y="3636074"/>
              <a:ext cx="3551040" cy="1846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1471137-0459-666E-ECE3-D13E5E3BA9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7510" y="3546434"/>
                <a:ext cx="36406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E1A6A488-8811-00A7-7026-2E4D151C45FA}"/>
                  </a:ext>
                </a:extLst>
              </p14:cNvPr>
              <p14:cNvContentPartPr/>
              <p14:nvPr/>
            </p14:nvContentPartPr>
            <p14:xfrm>
              <a:off x="3918990" y="3647594"/>
              <a:ext cx="4833720" cy="1065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E1A6A488-8811-00A7-7026-2E4D151C45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74350" y="3557594"/>
                <a:ext cx="49233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D83DB66E-016F-4F3B-6BA9-D118665D8347}"/>
                  </a:ext>
                </a:extLst>
              </p14:cNvPr>
              <p14:cNvContentPartPr/>
              <p14:nvPr/>
            </p14:nvContentPartPr>
            <p14:xfrm>
              <a:off x="1065990" y="4041434"/>
              <a:ext cx="4328280" cy="730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D83DB66E-016F-4F3B-6BA9-D118665D83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0990" y="3951434"/>
                <a:ext cx="44179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41DF4A5-E959-640D-EF92-724CCB73AFFA}"/>
                  </a:ext>
                </a:extLst>
              </p14:cNvPr>
              <p14:cNvContentPartPr/>
              <p14:nvPr/>
            </p14:nvContentPartPr>
            <p14:xfrm>
              <a:off x="898230" y="4456874"/>
              <a:ext cx="4397040" cy="1134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41DF4A5-E959-640D-EF92-724CCB73AF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3230" y="4367234"/>
                <a:ext cx="44866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EC712851-85FD-B778-4A0E-AC9AEEB63157}"/>
                  </a:ext>
                </a:extLst>
              </p14:cNvPr>
              <p14:cNvContentPartPr/>
              <p14:nvPr/>
            </p14:nvContentPartPr>
            <p14:xfrm>
              <a:off x="5582550" y="4527434"/>
              <a:ext cx="3377160" cy="709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EC712851-85FD-B778-4A0E-AC9AEEB631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37550" y="4437434"/>
                <a:ext cx="34668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7A2E1D52-BA94-9FBA-270C-E24353AE0FA2}"/>
                  </a:ext>
                </a:extLst>
              </p14:cNvPr>
              <p14:cNvContentPartPr/>
              <p14:nvPr/>
            </p14:nvContentPartPr>
            <p14:xfrm>
              <a:off x="901830" y="4870514"/>
              <a:ext cx="2179800" cy="1368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7A2E1D52-BA94-9FBA-270C-E24353AE0F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6830" y="4780514"/>
                <a:ext cx="22694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5FB7805D-914B-3364-9328-92B3AB86588D}"/>
                  </a:ext>
                </a:extLst>
              </p14:cNvPr>
              <p14:cNvContentPartPr/>
              <p14:nvPr/>
            </p14:nvContentPartPr>
            <p14:xfrm>
              <a:off x="799950" y="5277674"/>
              <a:ext cx="7917840" cy="19656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5FB7805D-914B-3364-9328-92B3AB86588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5310" y="5188034"/>
                <a:ext cx="800748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CD2205E6-1E9F-9270-4C9B-73975B4FBC55}"/>
                  </a:ext>
                </a:extLst>
              </p14:cNvPr>
              <p14:cNvContentPartPr/>
              <p14:nvPr/>
            </p14:nvContentPartPr>
            <p14:xfrm>
              <a:off x="953670" y="5705354"/>
              <a:ext cx="1498320" cy="7452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CD2205E6-1E9F-9270-4C9B-73975B4FBC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8670" y="5615714"/>
                <a:ext cx="1587960" cy="25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Rodapé 3">
            <a:extLst>
              <a:ext uri="{FF2B5EF4-FFF2-40B4-BE49-F238E27FC236}">
                <a16:creationId xmlns:a16="http://schemas.microsoft.com/office/drawing/2014/main" id="{31EA91D6-3DFC-9E9C-7827-F27FAE93F5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39939" name="Espaço Reservado para Número de Slide 4">
            <a:extLst>
              <a:ext uri="{FF2B5EF4-FFF2-40B4-BE49-F238E27FC236}">
                <a16:creationId xmlns:a16="http://schemas.microsoft.com/office/drawing/2014/main" id="{EB3238FA-3EC2-8211-7474-2D1319F7B3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7768367-D069-455B-B56C-3D0B62341964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36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9048B3EE-4E5E-3F5A-14DB-01719C770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39941" name="Retângulo 5">
            <a:extLst>
              <a:ext uri="{FF2B5EF4-FFF2-40B4-BE49-F238E27FC236}">
                <a16:creationId xmlns:a16="http://schemas.microsoft.com/office/drawing/2014/main" id="{B155F6A0-D32B-56B8-4F67-70E0E0A9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pic>
        <p:nvPicPr>
          <p:cNvPr id="39942" name="Imagem 3">
            <a:extLst>
              <a:ext uri="{FF2B5EF4-FFF2-40B4-BE49-F238E27FC236}">
                <a16:creationId xmlns:a16="http://schemas.microsoft.com/office/drawing/2014/main" id="{D615009C-4AD2-73EE-6225-43BC8A8BD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60538"/>
            <a:ext cx="8640763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CaixaDeTexto 10">
            <a:extLst>
              <a:ext uri="{FF2B5EF4-FFF2-40B4-BE49-F238E27FC236}">
                <a16:creationId xmlns:a16="http://schemas.microsoft.com/office/drawing/2014/main" id="{BA740AC2-C28B-2334-8BD3-0BBB54B3F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5373688"/>
            <a:ext cx="84423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Observe que continuamos com as mesmas colunas, porém, existe uma diferença se comparado ao quadro anterior. Existe uma divisão no quadro que separa o fluxo de trabalho em dois, mas por que?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A1386D4-F02E-1D4C-0D94-7741B72BB01A}"/>
                  </a:ext>
                </a:extLst>
              </p14:cNvPr>
              <p14:cNvContentPartPr/>
              <p14:nvPr/>
            </p14:nvContentPartPr>
            <p14:xfrm>
              <a:off x="731910" y="5539034"/>
              <a:ext cx="7993440" cy="1148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A1386D4-F02E-1D4C-0D94-7741B72BB0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910" y="5449394"/>
                <a:ext cx="80830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6AD71F7-C907-854E-B71F-56368BB71EE6}"/>
                  </a:ext>
                </a:extLst>
              </p14:cNvPr>
              <p14:cNvContentPartPr/>
              <p14:nvPr/>
            </p14:nvContentPartPr>
            <p14:xfrm>
              <a:off x="918390" y="5811914"/>
              <a:ext cx="7666200" cy="15228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6AD71F7-C907-854E-B71F-56368BB71E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390" y="5721914"/>
                <a:ext cx="77558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0116CA8F-1E24-E322-C5C6-60F436C3B65E}"/>
                  </a:ext>
                </a:extLst>
              </p14:cNvPr>
              <p14:cNvContentPartPr/>
              <p14:nvPr/>
            </p14:nvContentPartPr>
            <p14:xfrm>
              <a:off x="840270" y="6151034"/>
              <a:ext cx="4766400" cy="885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0116CA8F-1E24-E322-C5C6-60F436C3B6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5630" y="6061034"/>
                <a:ext cx="4856040" cy="268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Rodapé 3">
            <a:extLst>
              <a:ext uri="{FF2B5EF4-FFF2-40B4-BE49-F238E27FC236}">
                <a16:creationId xmlns:a16="http://schemas.microsoft.com/office/drawing/2014/main" id="{C911244D-D6D8-CB55-D9B5-F20C9EC595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40963" name="Espaço Reservado para Número de Slide 4">
            <a:extLst>
              <a:ext uri="{FF2B5EF4-FFF2-40B4-BE49-F238E27FC236}">
                <a16:creationId xmlns:a16="http://schemas.microsoft.com/office/drawing/2014/main" id="{52279220-8C3F-F535-D186-3E098FB139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90ED498-73D3-402B-9831-4CF66B1493E8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37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367153C3-383D-5323-E200-C1B82FB06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3600F8E1-6A3D-BB95-D5DC-CB34BF272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Benefícios do </a:t>
            </a:r>
            <a:r>
              <a:rPr lang="pt-BR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endParaRPr lang="pt-BR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ficar mais claro que você deve usar o 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 ainda hoje, vou dar alguns bons motivos para você utilizá-lo. No meu ponto de vista, a redução de desperdício e de custo são os benefícios mais importantes para uma empresa/equipe que deseja ampliar seus objetivos. Deixa eu te mostrar todos eles: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ciclo curtos, oferecendo recursos mais rapidamente;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gestão nas mudanças de prioridade;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Requer menos organização;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6" name="Retângulo 5">
            <a:extLst>
              <a:ext uri="{FF2B5EF4-FFF2-40B4-BE49-F238E27FC236}">
                <a16:creationId xmlns:a16="http://schemas.microsoft.com/office/drawing/2014/main" id="{A414BD3B-46AC-77AE-0CBD-BA59D247D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0FF82940-C5BC-A6C5-4934-20A51CD8FEEE}"/>
                  </a:ext>
                </a:extLst>
              </p14:cNvPr>
              <p14:cNvContentPartPr/>
              <p14:nvPr/>
            </p14:nvContentPartPr>
            <p14:xfrm>
              <a:off x="216750" y="1899434"/>
              <a:ext cx="3711240" cy="2408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0FF82940-C5BC-A6C5-4934-20A51CD8FE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750" y="1809794"/>
                <a:ext cx="380088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697323E8-94C5-3791-FA90-0DA315567B4D}"/>
                  </a:ext>
                </a:extLst>
              </p14:cNvPr>
              <p14:cNvContentPartPr/>
              <p14:nvPr/>
            </p14:nvContentPartPr>
            <p14:xfrm>
              <a:off x="356790" y="1786394"/>
              <a:ext cx="3596400" cy="5155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697323E8-94C5-3791-FA90-0DA315567B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1790" y="1696754"/>
                <a:ext cx="368604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E75E48C-CFB1-6F24-7977-F9EF6EEA246B}"/>
                  </a:ext>
                </a:extLst>
              </p14:cNvPr>
              <p14:cNvContentPartPr/>
              <p14:nvPr/>
            </p14:nvContentPartPr>
            <p14:xfrm>
              <a:off x="544710" y="2564714"/>
              <a:ext cx="4663800" cy="468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E75E48C-CFB1-6F24-7977-F9EF6EEA246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710" y="2474714"/>
                <a:ext cx="47534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E18E1D09-AB03-290F-828C-0028DA1117D4}"/>
                  </a:ext>
                </a:extLst>
              </p14:cNvPr>
              <p14:cNvContentPartPr/>
              <p14:nvPr/>
            </p14:nvContentPartPr>
            <p14:xfrm>
              <a:off x="5268630" y="2533754"/>
              <a:ext cx="3508200" cy="1015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E18E1D09-AB03-290F-828C-0028DA1117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23630" y="2444114"/>
                <a:ext cx="35978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C7A72311-E276-F8E2-C549-C26E9780E5A9}"/>
                  </a:ext>
                </a:extLst>
              </p14:cNvPr>
              <p14:cNvContentPartPr/>
              <p14:nvPr/>
            </p14:nvContentPartPr>
            <p14:xfrm>
              <a:off x="499710" y="2818514"/>
              <a:ext cx="8207640" cy="1411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C7A72311-E276-F8E2-C549-C26E9780E5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4710" y="2728514"/>
                <a:ext cx="82972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2F85B79A-0E32-44C7-669E-9A3D7D9D6BB3}"/>
                  </a:ext>
                </a:extLst>
              </p14:cNvPr>
              <p14:cNvContentPartPr/>
              <p14:nvPr/>
            </p14:nvContentPartPr>
            <p14:xfrm>
              <a:off x="567750" y="3210914"/>
              <a:ext cx="4394880" cy="8964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2F85B79A-0E32-44C7-669E-9A3D7D9D6B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3110" y="3120914"/>
                <a:ext cx="44845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DB9330BB-A32B-7717-195D-FDD30A4229FB}"/>
                  </a:ext>
                </a:extLst>
              </p14:cNvPr>
              <p14:cNvContentPartPr/>
              <p14:nvPr/>
            </p14:nvContentPartPr>
            <p14:xfrm>
              <a:off x="5028150" y="3151514"/>
              <a:ext cx="4076640" cy="14868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DB9330BB-A32B-7717-195D-FDD30A4229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83510" y="3061874"/>
                <a:ext cx="41662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F1C75A9D-70C3-5DBF-BD43-6603C50A5E41}"/>
                  </a:ext>
                </a:extLst>
              </p14:cNvPr>
              <p14:cNvContentPartPr/>
              <p14:nvPr/>
            </p14:nvContentPartPr>
            <p14:xfrm>
              <a:off x="514830" y="3541034"/>
              <a:ext cx="8359560" cy="1522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F1C75A9D-70C3-5DBF-BD43-6603C50A5E4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0190" y="3451394"/>
                <a:ext cx="844920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29CD8E05-C589-3241-EF94-BFAB06B7D42D}"/>
                  </a:ext>
                </a:extLst>
              </p14:cNvPr>
              <p14:cNvContentPartPr/>
              <p14:nvPr/>
            </p14:nvContentPartPr>
            <p14:xfrm>
              <a:off x="517710" y="3895274"/>
              <a:ext cx="2158560" cy="16344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29CD8E05-C589-3241-EF94-BFAB06B7D42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3070" y="3805634"/>
                <a:ext cx="22482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547761D3-AF7C-A0EA-C9A8-5E5A54DE0EC4}"/>
                  </a:ext>
                </a:extLst>
              </p14:cNvPr>
              <p14:cNvContentPartPr/>
              <p14:nvPr/>
            </p14:nvContentPartPr>
            <p14:xfrm>
              <a:off x="797070" y="4829834"/>
              <a:ext cx="6929280" cy="1605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547761D3-AF7C-A0EA-C9A8-5E5A54DE0EC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2430" y="4740194"/>
                <a:ext cx="701892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39732DF-4A66-7FAC-1302-DE3954E38FA9}"/>
                  </a:ext>
                </a:extLst>
              </p14:cNvPr>
              <p14:cNvContentPartPr/>
              <p14:nvPr/>
            </p14:nvContentPartPr>
            <p14:xfrm>
              <a:off x="907230" y="5330954"/>
              <a:ext cx="4624200" cy="117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39732DF-4A66-7FAC-1302-DE3954E38F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2590" y="5240954"/>
                <a:ext cx="471384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FA3EA49F-B166-78D7-CEAE-1B54550EA661}"/>
                  </a:ext>
                </a:extLst>
              </p14:cNvPr>
              <p14:cNvContentPartPr/>
              <p14:nvPr/>
            </p14:nvContentPartPr>
            <p14:xfrm>
              <a:off x="866190" y="5764394"/>
              <a:ext cx="2830320" cy="19512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FA3EA49F-B166-78D7-CEAE-1B54550EA6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1190" y="5674754"/>
                <a:ext cx="2919960" cy="374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Rodapé 3">
            <a:extLst>
              <a:ext uri="{FF2B5EF4-FFF2-40B4-BE49-F238E27FC236}">
                <a16:creationId xmlns:a16="http://schemas.microsoft.com/office/drawing/2014/main" id="{4C15E575-69C9-0148-2D2B-BFE5FFDA6F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41987" name="Espaço Reservado para Número de Slide 4">
            <a:extLst>
              <a:ext uri="{FF2B5EF4-FFF2-40B4-BE49-F238E27FC236}">
                <a16:creationId xmlns:a16="http://schemas.microsoft.com/office/drawing/2014/main" id="{5822E61B-F14D-28C8-1F82-B00852E351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52AB78C-D676-40A3-A180-522EAF47A19F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38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173B3E34-5CAB-E8CA-8898-50F05614C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FD57F98A-D185-2AB2-F06E-324D98851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b="1" dirty="0">
                <a:solidFill>
                  <a:srgbClr val="363B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Benefícios do </a:t>
            </a:r>
            <a:r>
              <a:rPr lang="pt-BR" sz="3000" b="1" dirty="0" err="1">
                <a:solidFill>
                  <a:srgbClr val="363B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endParaRPr lang="pt-BR" sz="3000" b="1" dirty="0">
              <a:solidFill>
                <a:srgbClr val="363B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processo é simplificado;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visibilidade dos projetos;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Redução de desperdício;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Redução de custo;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 atividades que não agregam valor para a equipe;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Melhora a motivação e desempenho da equipe.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90" name="Retângulo 5">
            <a:extLst>
              <a:ext uri="{FF2B5EF4-FFF2-40B4-BE49-F238E27FC236}">
                <a16:creationId xmlns:a16="http://schemas.microsoft.com/office/drawing/2014/main" id="{7B4DCB41-71B7-867B-030C-A1A6700B3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3CAA900-1176-2862-A996-D24BA3CE19ED}"/>
                  </a:ext>
                </a:extLst>
              </p14:cNvPr>
              <p14:cNvContentPartPr/>
              <p14:nvPr/>
            </p14:nvContentPartPr>
            <p14:xfrm>
              <a:off x="501150" y="1944434"/>
              <a:ext cx="3376440" cy="864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3CAA900-1176-2862-A996-D24BA3CE19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10" y="1854794"/>
                <a:ext cx="34660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C03547D4-2964-17F4-1EA8-29ACF823E1BC}"/>
                  </a:ext>
                </a:extLst>
              </p14:cNvPr>
              <p14:cNvContentPartPr/>
              <p14:nvPr/>
            </p14:nvContentPartPr>
            <p14:xfrm>
              <a:off x="960870" y="3005714"/>
              <a:ext cx="2641680" cy="1425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C03547D4-2964-17F4-1EA8-29ACF823E1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6230" y="2915714"/>
                <a:ext cx="27313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2752B1E3-774F-6598-8816-9F21BDB2EAFE}"/>
                  </a:ext>
                </a:extLst>
              </p14:cNvPr>
              <p14:cNvContentPartPr/>
              <p14:nvPr/>
            </p14:nvContentPartPr>
            <p14:xfrm>
              <a:off x="847830" y="3490274"/>
              <a:ext cx="3442320" cy="19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2752B1E3-774F-6598-8816-9F21BDB2EA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3190" y="3400274"/>
                <a:ext cx="353196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0C728A5B-3090-A82D-FFBE-2BAD4BB1D3B7}"/>
                  </a:ext>
                </a:extLst>
              </p14:cNvPr>
              <p14:cNvContentPartPr/>
              <p14:nvPr/>
            </p14:nvContentPartPr>
            <p14:xfrm>
              <a:off x="632190" y="3999314"/>
              <a:ext cx="2736000" cy="15012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0C728A5B-3090-A82D-FFBE-2BAD4BB1D3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7550" y="3909674"/>
                <a:ext cx="28256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885A63F-355C-425B-6F3D-386A25517928}"/>
                  </a:ext>
                </a:extLst>
              </p14:cNvPr>
              <p14:cNvContentPartPr/>
              <p14:nvPr/>
            </p14:nvContentPartPr>
            <p14:xfrm>
              <a:off x="577470" y="4441394"/>
              <a:ext cx="2354760" cy="1515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885A63F-355C-425B-6F3D-386A255179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2830" y="4351394"/>
                <a:ext cx="24444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BE946C0-280B-8001-89ED-BFDF670B5D17}"/>
                  </a:ext>
                </a:extLst>
              </p14:cNvPr>
              <p14:cNvContentPartPr/>
              <p14:nvPr/>
            </p14:nvContentPartPr>
            <p14:xfrm>
              <a:off x="815070" y="4937114"/>
              <a:ext cx="6203520" cy="1350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BE946C0-280B-8001-89ED-BFDF670B5D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0070" y="4847114"/>
                <a:ext cx="62931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665AA138-EB28-6806-1AC9-E251C4A8AB76}"/>
                  </a:ext>
                </a:extLst>
              </p14:cNvPr>
              <p14:cNvContentPartPr/>
              <p14:nvPr/>
            </p14:nvContentPartPr>
            <p14:xfrm>
              <a:off x="789510" y="5376674"/>
              <a:ext cx="5400720" cy="1807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665AA138-EB28-6806-1AC9-E251C4A8AB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4510" y="5286674"/>
                <a:ext cx="5490360" cy="36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Rodapé 3">
            <a:extLst>
              <a:ext uri="{FF2B5EF4-FFF2-40B4-BE49-F238E27FC236}">
                <a16:creationId xmlns:a16="http://schemas.microsoft.com/office/drawing/2014/main" id="{8EBC81E3-7F21-20EB-B0E4-2DD1EE22BE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7171" name="Espaço Reservado para Número de Slide 4">
            <a:extLst>
              <a:ext uri="{FF2B5EF4-FFF2-40B4-BE49-F238E27FC236}">
                <a16:creationId xmlns:a16="http://schemas.microsoft.com/office/drawing/2014/main" id="{56863E32-8635-C903-1750-5CB4AE5E28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AA72EEF-04F4-4899-91A6-9B485728581A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1D94F490-4744-A5A1-1130-EF3731A0D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B3298CF9-96B2-8CEF-8DC1-BE038963C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Essas observações fizeram os engenheiros da Toyota visualizar um processo que refletia de acordo os processos anteriores, por exemplo, uma peça poderia ser produzida se a anterior a ela já estivesse vendida. </a:t>
            </a:r>
          </a:p>
          <a:p>
            <a:pPr algn="just" eaLnBrk="1" hangingPunct="1"/>
            <a:endParaRPr lang="pt-BR" altLang="pt-BR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Toyota passou então a utilizar um </a:t>
            </a:r>
            <a:r>
              <a:rPr lang="pt-BR" altLang="pt-BR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(ou seja, um cartão visual) para sinalizar passos em seus processos de fabricação. </a:t>
            </a:r>
          </a:p>
          <a:p>
            <a:pPr algn="just" eaLnBrk="1" hangingPunct="1"/>
            <a:endParaRPr lang="pt-BR" altLang="pt-BR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forte natureza visual do sistema </a:t>
            </a:r>
            <a:r>
              <a:rPr lang="pt-BR" altLang="pt-BR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permitiu que as equipes se comunicassem com mais facilidade, organizando e melhorando o que e quando deveria ser feito.</a:t>
            </a:r>
          </a:p>
        </p:txBody>
      </p:sp>
      <p:sp>
        <p:nvSpPr>
          <p:cNvPr id="7174" name="Retângulo 5">
            <a:extLst>
              <a:ext uri="{FF2B5EF4-FFF2-40B4-BE49-F238E27FC236}">
                <a16:creationId xmlns:a16="http://schemas.microsoft.com/office/drawing/2014/main" id="{F9C5ECBD-C9E4-5B0B-CFC4-821BA49BE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8F6FB0A-23BD-F555-7C4E-E7C0A93FB32C}"/>
                  </a:ext>
                </a:extLst>
              </p14:cNvPr>
              <p14:cNvContentPartPr/>
              <p14:nvPr/>
            </p14:nvContentPartPr>
            <p14:xfrm>
              <a:off x="879510" y="1934714"/>
              <a:ext cx="7901280" cy="781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8F6FB0A-23BD-F555-7C4E-E7C0A93FB3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510" y="1845074"/>
                <a:ext cx="79909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97E7969-1C5E-3084-0301-EE38FA431813}"/>
                  </a:ext>
                </a:extLst>
              </p14:cNvPr>
              <p14:cNvContentPartPr/>
              <p14:nvPr/>
            </p14:nvContentPartPr>
            <p14:xfrm>
              <a:off x="835230" y="2227394"/>
              <a:ext cx="7886160" cy="1148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97E7969-1C5E-3084-0301-EE38FA4318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230" y="2137754"/>
                <a:ext cx="79758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792AA52-0B15-0C69-6EC1-D1D0F498F0FB}"/>
                  </a:ext>
                </a:extLst>
              </p14:cNvPr>
              <p14:cNvContentPartPr/>
              <p14:nvPr/>
            </p14:nvContentPartPr>
            <p14:xfrm>
              <a:off x="1048710" y="2597474"/>
              <a:ext cx="7591320" cy="820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792AA52-0B15-0C69-6EC1-D1D0F498F0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3710" y="2507834"/>
                <a:ext cx="76809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53314EBF-7DEC-9D92-BFE1-C06DDEC1E655}"/>
                  </a:ext>
                </a:extLst>
              </p14:cNvPr>
              <p14:cNvContentPartPr/>
              <p14:nvPr/>
            </p14:nvContentPartPr>
            <p14:xfrm>
              <a:off x="1018470" y="3454994"/>
              <a:ext cx="4674960" cy="2826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53314EBF-7DEC-9D92-BFE1-C06DDEC1E6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3830" y="3364994"/>
                <a:ext cx="476460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0AA5FEA8-341B-0476-ED6D-E0AFD8381A87}"/>
                  </a:ext>
                </a:extLst>
              </p14:cNvPr>
              <p14:cNvContentPartPr/>
              <p14:nvPr/>
            </p14:nvContentPartPr>
            <p14:xfrm>
              <a:off x="6029670" y="3564434"/>
              <a:ext cx="2732400" cy="511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0AA5FEA8-341B-0476-ED6D-E0AFD8381A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84670" y="3474434"/>
                <a:ext cx="28220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13C4DDEB-0FC7-79A3-E89B-E44E527343B5}"/>
                  </a:ext>
                </a:extLst>
              </p14:cNvPr>
              <p14:cNvContentPartPr/>
              <p14:nvPr/>
            </p14:nvContentPartPr>
            <p14:xfrm>
              <a:off x="921270" y="3905714"/>
              <a:ext cx="5810400" cy="1645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13C4DDEB-0FC7-79A3-E89B-E44E527343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6630" y="3816074"/>
                <a:ext cx="59000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EDD0063-68A0-23A8-960C-BE0EC83EDD38}"/>
                  </a:ext>
                </a:extLst>
              </p14:cNvPr>
              <p14:cNvContentPartPr/>
              <p14:nvPr/>
            </p14:nvContentPartPr>
            <p14:xfrm>
              <a:off x="883830" y="4813634"/>
              <a:ext cx="7963200" cy="6984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EDD0063-68A0-23A8-960C-BE0EC83EDD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9190" y="4723634"/>
                <a:ext cx="80528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CF4678E6-24B7-DC21-16F2-66D0C7B7CCC7}"/>
                  </a:ext>
                </a:extLst>
              </p14:cNvPr>
              <p14:cNvContentPartPr/>
              <p14:nvPr/>
            </p14:nvContentPartPr>
            <p14:xfrm>
              <a:off x="864390" y="5147354"/>
              <a:ext cx="7982640" cy="1735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CF4678E6-24B7-DC21-16F2-66D0C7B7CC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9390" y="5057714"/>
                <a:ext cx="80722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226E2978-D8B5-AC96-A4A5-2D9C2BB9E8DC}"/>
                  </a:ext>
                </a:extLst>
              </p14:cNvPr>
              <p14:cNvContentPartPr/>
              <p14:nvPr/>
            </p14:nvContentPartPr>
            <p14:xfrm>
              <a:off x="920550" y="5540474"/>
              <a:ext cx="2519640" cy="745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226E2978-D8B5-AC96-A4A5-2D9C2BB9E8D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5550" y="5450834"/>
                <a:ext cx="2609280" cy="25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Rodapé 3">
            <a:extLst>
              <a:ext uri="{FF2B5EF4-FFF2-40B4-BE49-F238E27FC236}">
                <a16:creationId xmlns:a16="http://schemas.microsoft.com/office/drawing/2014/main" id="{0CD96ACF-F193-4747-C64D-4D21F27A5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8195" name="Espaço Reservado para Número de Slide 4">
            <a:extLst>
              <a:ext uri="{FF2B5EF4-FFF2-40B4-BE49-F238E27FC236}">
                <a16:creationId xmlns:a16="http://schemas.microsoft.com/office/drawing/2014/main" id="{3D1A1796-43B8-184D-6306-CA0E81E437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BA75C57-C69C-44D4-818A-AF0D393C8E43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1C8AD296-CC75-7166-601F-3523E0581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BD56BD3E-3CEE-8FD7-854E-F48CEE420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11325"/>
            <a:ext cx="8583613" cy="5089525"/>
          </a:xfrm>
        </p:spPr>
        <p:txBody>
          <a:bodyPr/>
          <a:lstStyle/>
          <a:p>
            <a:pPr algn="just" eaLnBrk="1" hangingPunct="1"/>
            <a:r>
              <a:rPr lang="pt-BR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altLang="pt-B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 está relacionado com o conceito de Pull Systems (sistemas de produção puxados), a grande maioria das indústrias utilizavam o conceito de Push Systems (sistemas de produção empurrada). </a:t>
            </a:r>
          </a:p>
          <a:p>
            <a:pPr algn="just" eaLnBrk="1" hangingPunct="1"/>
            <a:endParaRPr lang="pt-BR" alt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Um sistema de produção empurrada se caracteriza por iniciar a produção antes de ocorrer uma real demanda, ou seja, o processo recebe uma ordem de produção e executa, empurrando o resultado da operação atual para a operação seguinte. </a:t>
            </a:r>
          </a:p>
          <a:p>
            <a:pPr algn="just" eaLnBrk="1" hangingPunct="1"/>
            <a:endParaRPr lang="pt-BR" alt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Um sistema de produção puxado se caracteriza por iniciar a produção quando um item é vendido, gerando demanda para a fabricação de outro, assim cada operação do processo é alimentada pela demanda da etapa anterior.</a:t>
            </a:r>
          </a:p>
        </p:txBody>
      </p:sp>
      <p:sp>
        <p:nvSpPr>
          <p:cNvPr id="8198" name="Retângulo 5">
            <a:extLst>
              <a:ext uri="{FF2B5EF4-FFF2-40B4-BE49-F238E27FC236}">
                <a16:creationId xmlns:a16="http://schemas.microsoft.com/office/drawing/2014/main" id="{F3BE2E11-29C9-4B73-6139-47A4E0781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B24E27C-C21B-3B1C-05EB-7FC0CD099DDF}"/>
                  </a:ext>
                </a:extLst>
              </p14:cNvPr>
              <p14:cNvContentPartPr/>
              <p14:nvPr/>
            </p14:nvContentPartPr>
            <p14:xfrm>
              <a:off x="797790" y="1830674"/>
              <a:ext cx="6584040" cy="1447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B24E27C-C21B-3B1C-05EB-7FC0CD099D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2790" y="1740674"/>
                <a:ext cx="66736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B33E1D7-E6E0-B335-9DAB-0FC38D735E0B}"/>
                  </a:ext>
                </a:extLst>
              </p14:cNvPr>
              <p14:cNvContentPartPr/>
              <p14:nvPr/>
            </p14:nvContentPartPr>
            <p14:xfrm>
              <a:off x="7694310" y="1909874"/>
              <a:ext cx="1086120" cy="378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B33E1D7-E6E0-B335-9DAB-0FC38D735E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49310" y="1820234"/>
                <a:ext cx="11757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57747BE-FCC9-92A2-7375-E3DB8490AB03}"/>
                  </a:ext>
                </a:extLst>
              </p14:cNvPr>
              <p14:cNvContentPartPr/>
              <p14:nvPr/>
            </p14:nvContentPartPr>
            <p14:xfrm>
              <a:off x="907230" y="2220194"/>
              <a:ext cx="1646280" cy="356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57747BE-FCC9-92A2-7375-E3DB8490AB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230" y="2130194"/>
                <a:ext cx="1735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9BA4FC2D-298E-35D6-0132-48F0E3BC5FEC}"/>
                  </a:ext>
                </a:extLst>
              </p14:cNvPr>
              <p14:cNvContentPartPr/>
              <p14:nvPr/>
            </p14:nvContentPartPr>
            <p14:xfrm>
              <a:off x="2940150" y="2154314"/>
              <a:ext cx="5783400" cy="932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9BA4FC2D-298E-35D6-0132-48F0E3BC5F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95510" y="2064314"/>
                <a:ext cx="58730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F78FBC04-78CA-4BE0-D655-2EEE8D581A5A}"/>
                  </a:ext>
                </a:extLst>
              </p14:cNvPr>
              <p14:cNvContentPartPr/>
              <p14:nvPr/>
            </p14:nvContentPartPr>
            <p14:xfrm>
              <a:off x="933150" y="2497034"/>
              <a:ext cx="1300320" cy="482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F78FBC04-78CA-4BE0-D655-2EEE8D581A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8510" y="2407394"/>
                <a:ext cx="13899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F7E774EF-EAD0-6BED-0B87-1BA9E238E207}"/>
                  </a:ext>
                </a:extLst>
              </p14:cNvPr>
              <p14:cNvContentPartPr/>
              <p14:nvPr/>
            </p14:nvContentPartPr>
            <p14:xfrm>
              <a:off x="2479710" y="2527994"/>
              <a:ext cx="3159360" cy="392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F7E774EF-EAD0-6BED-0B87-1BA9E238E2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35070" y="2437994"/>
                <a:ext cx="32490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2A574FC5-1EE4-C29F-2CB1-B86905522B7B}"/>
                  </a:ext>
                </a:extLst>
              </p14:cNvPr>
              <p14:cNvContentPartPr/>
              <p14:nvPr/>
            </p14:nvContentPartPr>
            <p14:xfrm>
              <a:off x="5977110" y="1873154"/>
              <a:ext cx="1410480" cy="1342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2A574FC5-1EE4-C29F-2CB1-B86905522B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32110" y="1783514"/>
                <a:ext cx="150012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4B29CA33-4E0C-0414-E731-7E32787F905C}"/>
                  </a:ext>
                </a:extLst>
              </p14:cNvPr>
              <p14:cNvContentPartPr/>
              <p14:nvPr/>
            </p14:nvContentPartPr>
            <p14:xfrm>
              <a:off x="7540590" y="1890434"/>
              <a:ext cx="1578960" cy="529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4B29CA33-4E0C-0414-E731-7E32787F90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95950" y="1800794"/>
                <a:ext cx="16686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3C42EFED-E641-E59E-59E6-51DE042D4BE5}"/>
                  </a:ext>
                </a:extLst>
              </p14:cNvPr>
              <p14:cNvContentPartPr/>
              <p14:nvPr/>
            </p14:nvContentPartPr>
            <p14:xfrm>
              <a:off x="882390" y="2218394"/>
              <a:ext cx="1793880" cy="4968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3C42EFED-E641-E59E-59E6-51DE042D4B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37750" y="2128754"/>
                <a:ext cx="18835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D4A09E7D-2BD9-645B-EFA1-3BF74B297F14}"/>
                  </a:ext>
                </a:extLst>
              </p14:cNvPr>
              <p14:cNvContentPartPr/>
              <p14:nvPr/>
            </p14:nvContentPartPr>
            <p14:xfrm>
              <a:off x="730470" y="2439434"/>
              <a:ext cx="4983480" cy="25740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D4A09E7D-2BD9-645B-EFA1-3BF74B297F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5830" y="2349794"/>
                <a:ext cx="50731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22F8834-5C3A-08BE-8C22-D79FC14927AA}"/>
                  </a:ext>
                </a:extLst>
              </p14:cNvPr>
              <p14:cNvContentPartPr/>
              <p14:nvPr/>
            </p14:nvContentPartPr>
            <p14:xfrm>
              <a:off x="895350" y="3332954"/>
              <a:ext cx="7903440" cy="14652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22F8834-5C3A-08BE-8C22-D79FC14927A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0350" y="3242954"/>
                <a:ext cx="79930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AFEFA20D-30D1-627C-C27C-F18E72DA8A12}"/>
                  </a:ext>
                </a:extLst>
              </p14:cNvPr>
              <p14:cNvContentPartPr/>
              <p14:nvPr/>
            </p14:nvContentPartPr>
            <p14:xfrm>
              <a:off x="830190" y="3603314"/>
              <a:ext cx="7985880" cy="2181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AFEFA20D-30D1-627C-C27C-F18E72DA8A1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5190" y="3513314"/>
                <a:ext cx="80755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8551E5CB-EEE6-471D-C719-BDBA8D2162CC}"/>
                  </a:ext>
                </a:extLst>
              </p14:cNvPr>
              <p14:cNvContentPartPr/>
              <p14:nvPr/>
            </p14:nvContentPartPr>
            <p14:xfrm>
              <a:off x="959790" y="3977714"/>
              <a:ext cx="7785000" cy="12600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8551E5CB-EEE6-471D-C719-BDBA8D2162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4790" y="3887714"/>
                <a:ext cx="78746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F1B86FB2-0723-6DA4-0973-791E490E67AB}"/>
                  </a:ext>
                </a:extLst>
              </p14:cNvPr>
              <p14:cNvContentPartPr/>
              <p14:nvPr/>
            </p14:nvContentPartPr>
            <p14:xfrm>
              <a:off x="861510" y="4311794"/>
              <a:ext cx="658800" cy="5364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F1B86FB2-0723-6DA4-0973-791E490E67A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6870" y="4221794"/>
                <a:ext cx="7484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8B0FB72B-C99B-C160-51BF-19D52306B7FB}"/>
                  </a:ext>
                </a:extLst>
              </p14:cNvPr>
              <p14:cNvContentPartPr/>
              <p14:nvPr/>
            </p14:nvContentPartPr>
            <p14:xfrm>
              <a:off x="830190" y="5174354"/>
              <a:ext cx="8070480" cy="10584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8B0FB72B-C99B-C160-51BF-19D52306B7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5190" y="5084714"/>
                <a:ext cx="81601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6E18D647-8932-7B09-276A-644EF72C8890}"/>
                  </a:ext>
                </a:extLst>
              </p14:cNvPr>
              <p14:cNvContentPartPr/>
              <p14:nvPr/>
            </p14:nvContentPartPr>
            <p14:xfrm>
              <a:off x="826230" y="5489714"/>
              <a:ext cx="8004600" cy="14724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6E18D647-8932-7B09-276A-644EF72C889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1590" y="5400074"/>
                <a:ext cx="80942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1689FA56-003C-0897-2476-21BAEB466BFA}"/>
                  </a:ext>
                </a:extLst>
              </p14:cNvPr>
              <p14:cNvContentPartPr/>
              <p14:nvPr/>
            </p14:nvContentPartPr>
            <p14:xfrm>
              <a:off x="846030" y="5740634"/>
              <a:ext cx="7815240" cy="1036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1689FA56-003C-0897-2476-21BAEB466BF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1030" y="5650634"/>
                <a:ext cx="7904880" cy="283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Rodapé 3">
            <a:extLst>
              <a:ext uri="{FF2B5EF4-FFF2-40B4-BE49-F238E27FC236}">
                <a16:creationId xmlns:a16="http://schemas.microsoft.com/office/drawing/2014/main" id="{63F1D324-4C8B-AA36-124C-5B97762374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9219" name="Espaço Reservado para Número de Slide 4">
            <a:extLst>
              <a:ext uri="{FF2B5EF4-FFF2-40B4-BE49-F238E27FC236}">
                <a16:creationId xmlns:a16="http://schemas.microsoft.com/office/drawing/2014/main" id="{434CA386-62FE-BDDB-0F8E-AD9697766E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52AC455-3369-4CE2-BA1F-6C97394743F1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CDDC6BCA-8BAC-4052-3626-EA1C7D022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51D9FC3C-9582-31B3-3864-C5C92D620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pt-BR" sz="3000" b="1" dirty="0" err="1">
                <a:solidFill>
                  <a:srgbClr val="363B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3000" b="1" dirty="0">
                <a:solidFill>
                  <a:srgbClr val="363B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desenvolvimento de software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pt-BR" sz="2000" dirty="0">
                <a:solidFill>
                  <a:srgbClr val="777777"/>
                </a:solidFill>
                <a:latin typeface="helvetica neue"/>
              </a:rPr>
              <a:t>Alguns anos depois, mais precisamente em setembro de 2006, o então diretor sênior de engenharia da </a:t>
            </a:r>
            <a:r>
              <a:rPr lang="pt-BR" sz="2000" dirty="0" err="1">
                <a:solidFill>
                  <a:srgbClr val="777777"/>
                </a:solidFill>
                <a:latin typeface="helvetica neue"/>
              </a:rPr>
              <a:t>Corbis</a:t>
            </a:r>
            <a:r>
              <a:rPr lang="pt-BR" sz="2000" dirty="0">
                <a:solidFill>
                  <a:srgbClr val="777777"/>
                </a:solidFill>
                <a:latin typeface="helvetica neue"/>
              </a:rPr>
              <a:t> (empresa fundada por Bill Gates), David J. Anderson, decide projetar um sistema </a:t>
            </a:r>
            <a:r>
              <a:rPr lang="pt-BR" sz="2000" b="1" dirty="0" err="1">
                <a:solidFill>
                  <a:srgbClr val="363B3F"/>
                </a:solidFill>
                <a:latin typeface="helvetica neue"/>
              </a:rPr>
              <a:t>Kanban</a:t>
            </a:r>
            <a:r>
              <a:rPr lang="pt-BR" sz="2000" dirty="0">
                <a:solidFill>
                  <a:srgbClr val="777777"/>
                </a:solidFill>
                <a:latin typeface="helvetica neue"/>
              </a:rPr>
              <a:t> que substituiria a então abordagem existente para atualização de aplicativos. </a:t>
            </a:r>
          </a:p>
          <a:p>
            <a:pPr algn="just" eaLnBrk="1" hangingPunct="1">
              <a:defRPr/>
            </a:pPr>
            <a:endParaRPr lang="pt-BR" sz="2000" dirty="0">
              <a:solidFill>
                <a:srgbClr val="777777"/>
              </a:solidFill>
              <a:latin typeface="helvetica neue"/>
            </a:endParaRPr>
          </a:p>
          <a:p>
            <a:pPr algn="just" eaLnBrk="1" hangingPunct="1">
              <a:defRPr/>
            </a:pPr>
            <a:r>
              <a:rPr lang="pt-BR" sz="2000" dirty="0">
                <a:solidFill>
                  <a:srgbClr val="777777"/>
                </a:solidFill>
                <a:latin typeface="helvetica neue"/>
              </a:rPr>
              <a:t>Em janeiro de 2007, depois de uma série de lançamentos bem sucedidos, as melhorias de processos começaram a estagnar.  </a:t>
            </a:r>
            <a:endParaRPr lang="pt-BR" alt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2" name="Retângulo 5">
            <a:extLst>
              <a:ext uri="{FF2B5EF4-FFF2-40B4-BE49-F238E27FC236}">
                <a16:creationId xmlns:a16="http://schemas.microsoft.com/office/drawing/2014/main" id="{F8BE6475-C3A6-C16B-5497-977F7BEDF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8A71A6F-AB06-ADDF-95B1-5ED43B88ACC8}"/>
                  </a:ext>
                </a:extLst>
              </p14:cNvPr>
              <p14:cNvContentPartPr/>
              <p14:nvPr/>
            </p14:nvContentPartPr>
            <p14:xfrm>
              <a:off x="527430" y="1903394"/>
              <a:ext cx="6234840" cy="1598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8A71A6F-AB06-ADDF-95B1-5ED43B88AC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30" y="1813394"/>
                <a:ext cx="63244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DE1AC7A-4813-1942-A6FA-9239CA981CF6}"/>
                  </a:ext>
                </a:extLst>
              </p14:cNvPr>
              <p14:cNvContentPartPr/>
              <p14:nvPr/>
            </p14:nvContentPartPr>
            <p14:xfrm>
              <a:off x="1013430" y="3073754"/>
              <a:ext cx="7652520" cy="954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DE1AC7A-4813-1942-A6FA-9239CA981C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430" y="2984114"/>
                <a:ext cx="77421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7262E1B-C8EF-1C2C-0E17-631266441F9C}"/>
                  </a:ext>
                </a:extLst>
              </p14:cNvPr>
              <p14:cNvContentPartPr/>
              <p14:nvPr/>
            </p14:nvContentPartPr>
            <p14:xfrm>
              <a:off x="951150" y="3375434"/>
              <a:ext cx="4649400" cy="504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7262E1B-C8EF-1C2C-0E17-631266441F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6510" y="3285794"/>
                <a:ext cx="47390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C7D13CE5-372D-010E-2E58-D2733F2A60AF}"/>
                  </a:ext>
                </a:extLst>
              </p14:cNvPr>
              <p14:cNvContentPartPr/>
              <p14:nvPr/>
            </p14:nvContentPartPr>
            <p14:xfrm>
              <a:off x="5872350" y="3392714"/>
              <a:ext cx="2968200" cy="5112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C7D13CE5-372D-010E-2E58-D2733F2A60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27350" y="3303074"/>
                <a:ext cx="30578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D888748A-59D8-4BE5-78ED-08FFBFCF7589}"/>
                  </a:ext>
                </a:extLst>
              </p14:cNvPr>
              <p14:cNvContentPartPr/>
              <p14:nvPr/>
            </p14:nvContentPartPr>
            <p14:xfrm>
              <a:off x="846390" y="3731474"/>
              <a:ext cx="446760" cy="27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D888748A-59D8-4BE5-78ED-08FFBFCF75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1750" y="3641474"/>
                <a:ext cx="5364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BE610FE6-0AC7-E564-CF85-382C1CC8BCB4}"/>
                  </a:ext>
                </a:extLst>
              </p14:cNvPr>
              <p14:cNvContentPartPr/>
              <p14:nvPr/>
            </p14:nvContentPartPr>
            <p14:xfrm>
              <a:off x="1799670" y="3645074"/>
              <a:ext cx="7029360" cy="1065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BE610FE6-0AC7-E564-CF85-382C1CC8BC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55030" y="3555434"/>
                <a:ext cx="71190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08F1F43E-136F-942C-BF65-64F47E457132}"/>
                  </a:ext>
                </a:extLst>
              </p14:cNvPr>
              <p14:cNvContentPartPr/>
              <p14:nvPr/>
            </p14:nvContentPartPr>
            <p14:xfrm>
              <a:off x="839550" y="3971594"/>
              <a:ext cx="8079480" cy="1666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08F1F43E-136F-942C-BF65-64F47E4571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4910" y="3881954"/>
                <a:ext cx="81691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D82C0F0B-D822-664A-8EBB-284E80B621A9}"/>
                  </a:ext>
                </a:extLst>
              </p14:cNvPr>
              <p14:cNvContentPartPr/>
              <p14:nvPr/>
            </p14:nvContentPartPr>
            <p14:xfrm>
              <a:off x="802110" y="4280834"/>
              <a:ext cx="1191960" cy="5364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D82C0F0B-D822-664A-8EBB-284E80B621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7470" y="4191194"/>
                <a:ext cx="12816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6482B3CE-537F-657B-442E-8AAA997170F2}"/>
                  </a:ext>
                </a:extLst>
              </p14:cNvPr>
              <p14:cNvContentPartPr/>
              <p14:nvPr/>
            </p14:nvContentPartPr>
            <p14:xfrm>
              <a:off x="844230" y="5086154"/>
              <a:ext cx="8180640" cy="15480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6482B3CE-537F-657B-442E-8AAA997170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9230" y="4996154"/>
                <a:ext cx="82702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A02ACAD2-595A-B4D4-6B4A-3CB3EA1F3536}"/>
                  </a:ext>
                </a:extLst>
              </p14:cNvPr>
              <p14:cNvContentPartPr/>
              <p14:nvPr/>
            </p14:nvContentPartPr>
            <p14:xfrm>
              <a:off x="847830" y="5444714"/>
              <a:ext cx="6879600" cy="903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A02ACAD2-595A-B4D4-6B4A-3CB3EA1F353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3190" y="5355074"/>
                <a:ext cx="6969240" cy="270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Rodapé 3">
            <a:extLst>
              <a:ext uri="{FF2B5EF4-FFF2-40B4-BE49-F238E27FC236}">
                <a16:creationId xmlns:a16="http://schemas.microsoft.com/office/drawing/2014/main" id="{738CDBE0-9D64-EACA-0CA8-874F206F57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0243" name="Espaço Reservado para Número de Slide 4">
            <a:extLst>
              <a:ext uri="{FF2B5EF4-FFF2-40B4-BE49-F238E27FC236}">
                <a16:creationId xmlns:a16="http://schemas.microsoft.com/office/drawing/2014/main" id="{04158B1F-70B4-6B51-445F-569A784C4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C1AA72C-E62B-4EB0-AEC9-6B6EA5AD8A7A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CF62528D-DB46-26EA-8184-27DC52C57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C8C30F3C-9093-65BD-881F-6844B21C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pt-BR" sz="3000" b="1" dirty="0" err="1">
                <a:solidFill>
                  <a:srgbClr val="363B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3000" b="1" dirty="0">
                <a:solidFill>
                  <a:srgbClr val="363B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desenvolvimento de software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pt-BR" sz="2000" dirty="0">
                <a:solidFill>
                  <a:srgbClr val="777777"/>
                </a:solidFill>
                <a:latin typeface="helvetica neue"/>
              </a:rPr>
              <a:t>Logo, </a:t>
            </a:r>
            <a:r>
              <a:rPr lang="pt-BR" sz="2000" dirty="0" err="1">
                <a:solidFill>
                  <a:srgbClr val="777777"/>
                </a:solidFill>
                <a:latin typeface="helvetica neue"/>
              </a:rPr>
              <a:t>Darren</a:t>
            </a:r>
            <a:r>
              <a:rPr lang="pt-BR" sz="2000" dirty="0">
                <a:solidFill>
                  <a:srgbClr val="777777"/>
                </a:solidFill>
                <a:latin typeface="helvetica neue"/>
              </a:rPr>
              <a:t> Davis, gerente de desenvolvimento, sugere a David J. Anderson que o fluxo de trabalho deveria ser visualizado e que um quadro branco, com alguns cartões colados, deveria ser pendurado na parede. </a:t>
            </a:r>
          </a:p>
          <a:p>
            <a:pPr algn="just" eaLnBrk="1" hangingPunct="1">
              <a:defRPr/>
            </a:pPr>
            <a:endParaRPr lang="pt-BR" sz="2000" dirty="0">
              <a:solidFill>
                <a:srgbClr val="777777"/>
              </a:solidFill>
              <a:latin typeface="helvetica neue"/>
            </a:endParaRPr>
          </a:p>
          <a:p>
            <a:pPr algn="just" eaLnBrk="1" hangingPunct="1">
              <a:defRPr/>
            </a:pPr>
            <a:r>
              <a:rPr lang="pt-BR" sz="2000" dirty="0">
                <a:solidFill>
                  <a:srgbClr val="777777"/>
                </a:solidFill>
                <a:latin typeface="helvetica neue"/>
              </a:rPr>
              <a:t>A ideia havia surgido de um dos membros da equipe de </a:t>
            </a:r>
            <a:r>
              <a:rPr lang="pt-BR" sz="2000" dirty="0" err="1">
                <a:solidFill>
                  <a:srgbClr val="777777"/>
                </a:solidFill>
                <a:latin typeface="helvetica neue"/>
              </a:rPr>
              <a:t>Darren</a:t>
            </a:r>
            <a:r>
              <a:rPr lang="pt-BR" sz="2000" dirty="0">
                <a:solidFill>
                  <a:srgbClr val="777777"/>
                </a:solidFill>
                <a:latin typeface="helvetica neue"/>
              </a:rPr>
              <a:t> Davis e havia sido muito bem aceita pelo mesmo. </a:t>
            </a:r>
          </a:p>
        </p:txBody>
      </p:sp>
      <p:sp>
        <p:nvSpPr>
          <p:cNvPr id="10246" name="Retângulo 5">
            <a:extLst>
              <a:ext uri="{FF2B5EF4-FFF2-40B4-BE49-F238E27FC236}">
                <a16:creationId xmlns:a16="http://schemas.microsoft.com/office/drawing/2014/main" id="{FC119798-875D-CA63-4954-C55A816D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BAA0ABC-297E-6E14-BBEE-9560CB6F5757}"/>
                  </a:ext>
                </a:extLst>
              </p14:cNvPr>
              <p14:cNvContentPartPr/>
              <p14:nvPr/>
            </p14:nvContentPartPr>
            <p14:xfrm>
              <a:off x="382710" y="1976834"/>
              <a:ext cx="6305400" cy="5284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BAA0ABC-297E-6E14-BBEE-9560CB6F57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070" y="1886834"/>
                <a:ext cx="639504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65F35EA3-BB8A-412D-0BAE-9C1D0707D323}"/>
                  </a:ext>
                </a:extLst>
              </p14:cNvPr>
              <p14:cNvContentPartPr/>
              <p14:nvPr/>
            </p14:nvContentPartPr>
            <p14:xfrm>
              <a:off x="792390" y="3067634"/>
              <a:ext cx="4129920" cy="9180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65F35EA3-BB8A-412D-0BAE-9C1D0707D3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750" y="2977994"/>
                <a:ext cx="42195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FE05842-F036-415E-B51F-1B2DB5E1DA64}"/>
                  </a:ext>
                </a:extLst>
              </p14:cNvPr>
              <p14:cNvContentPartPr/>
              <p14:nvPr/>
            </p14:nvContentPartPr>
            <p14:xfrm>
              <a:off x="4764630" y="3075914"/>
              <a:ext cx="3911040" cy="954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FE05842-F036-415E-B51F-1B2DB5E1DA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19630" y="2986274"/>
                <a:ext cx="40006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986B5295-0ECA-35BA-6783-5BFA72D171A8}"/>
                  </a:ext>
                </a:extLst>
              </p14:cNvPr>
              <p14:cNvContentPartPr/>
              <p14:nvPr/>
            </p14:nvContentPartPr>
            <p14:xfrm>
              <a:off x="872670" y="3330074"/>
              <a:ext cx="7931880" cy="1382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986B5295-0ECA-35BA-6783-5BFA72D171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7670" y="3240074"/>
                <a:ext cx="80215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5FB574C8-6000-8428-DBE1-A81005E9BBDF}"/>
                  </a:ext>
                </a:extLst>
              </p14:cNvPr>
              <p14:cNvContentPartPr/>
              <p14:nvPr/>
            </p14:nvContentPartPr>
            <p14:xfrm>
              <a:off x="889950" y="3643634"/>
              <a:ext cx="7993440" cy="1522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5FB574C8-6000-8428-DBE1-A81005E9BB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4950" y="3553994"/>
                <a:ext cx="80830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A1B019FE-7AAF-97B9-6210-5FA769E13F1A}"/>
                  </a:ext>
                </a:extLst>
              </p14:cNvPr>
              <p14:cNvContentPartPr/>
              <p14:nvPr/>
            </p14:nvContentPartPr>
            <p14:xfrm>
              <a:off x="830550" y="3929834"/>
              <a:ext cx="692280" cy="81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A1B019FE-7AAF-97B9-6210-5FA769E13F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5910" y="3839834"/>
                <a:ext cx="7819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814F0F6C-58FF-0EFD-DF5F-1C46FD3540D2}"/>
                  </a:ext>
                </a:extLst>
              </p14:cNvPr>
              <p14:cNvContentPartPr/>
              <p14:nvPr/>
            </p14:nvContentPartPr>
            <p14:xfrm>
              <a:off x="901110" y="4840274"/>
              <a:ext cx="7941600" cy="12384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814F0F6C-58FF-0EFD-DF5F-1C46FD3540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6110" y="4750634"/>
                <a:ext cx="80312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B1907D92-D052-45AD-6647-324A4F6B1A19}"/>
                  </a:ext>
                </a:extLst>
              </p14:cNvPr>
              <p14:cNvContentPartPr/>
              <p14:nvPr/>
            </p14:nvContentPartPr>
            <p14:xfrm>
              <a:off x="958710" y="5140154"/>
              <a:ext cx="4404600" cy="1278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B1907D92-D052-45AD-6647-324A4F6B1A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4070" y="5050154"/>
                <a:ext cx="4494240" cy="30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Rodapé 3">
            <a:extLst>
              <a:ext uri="{FF2B5EF4-FFF2-40B4-BE49-F238E27FC236}">
                <a16:creationId xmlns:a16="http://schemas.microsoft.com/office/drawing/2014/main" id="{6681FD3D-3980-8A06-6342-3AFB2F879D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1267" name="Espaço Reservado para Número de Slide 4">
            <a:extLst>
              <a:ext uri="{FF2B5EF4-FFF2-40B4-BE49-F238E27FC236}">
                <a16:creationId xmlns:a16="http://schemas.microsoft.com/office/drawing/2014/main" id="{C2E532EC-7A02-E5F0-45E9-C500B13F21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613F625-D415-46BD-AB90-2D8C8BC95778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564E54F9-8751-F63D-B83A-19531A26D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43E179FF-0514-4BB7-82A3-F7A21269F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pt-BR" sz="3000" b="1" dirty="0" err="1">
                <a:solidFill>
                  <a:srgbClr val="363B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3000" b="1" dirty="0">
                <a:solidFill>
                  <a:srgbClr val="363B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desenvolvimento de software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passar dos meses novas atualizações como, limite de quantidade de trabalho em andamento (WIP), foram implementadas. </a:t>
            </a:r>
          </a:p>
          <a:p>
            <a:pPr algn="just" eaLnBrk="1" hangingPunct="1"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resultados preliminares do uso do 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Corbis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foi apresentado nas conferências, “Lean New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e “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2007”. </a:t>
            </a:r>
          </a:p>
          <a:p>
            <a:pPr algn="just" eaLnBrk="1" hangingPunct="1"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Desde então, o 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vem ganhando respeito na comunidade de desenvolvimento de software e mais empresas passaram a adotá-lo.</a:t>
            </a:r>
            <a:endParaRPr lang="pt-BR" alt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0" name="Retângulo 5">
            <a:extLst>
              <a:ext uri="{FF2B5EF4-FFF2-40B4-BE49-F238E27FC236}">
                <a16:creationId xmlns:a16="http://schemas.microsoft.com/office/drawing/2014/main" id="{62B813C5-BFDB-2CDF-1A4D-49B630E67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4A0B4C9-8C91-2674-868A-12A160B7E109}"/>
                  </a:ext>
                </a:extLst>
              </p14:cNvPr>
              <p14:cNvContentPartPr/>
              <p14:nvPr/>
            </p14:nvContentPartPr>
            <p14:xfrm>
              <a:off x="860790" y="3078434"/>
              <a:ext cx="8028360" cy="1350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4A0B4C9-8C91-2674-868A-12A160B7E1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790" y="2988434"/>
                <a:ext cx="81180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24212696-A091-E5A1-2560-940CF4721125}"/>
                  </a:ext>
                </a:extLst>
              </p14:cNvPr>
              <p14:cNvContentPartPr/>
              <p14:nvPr/>
            </p14:nvContentPartPr>
            <p14:xfrm>
              <a:off x="781230" y="3395234"/>
              <a:ext cx="2961360" cy="7884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24212696-A091-E5A1-2560-940CF47211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6590" y="3305234"/>
                <a:ext cx="3051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F2BDF54-71E4-C685-C1CA-BBA41F53AC21}"/>
                  </a:ext>
                </a:extLst>
              </p14:cNvPr>
              <p14:cNvContentPartPr/>
              <p14:nvPr/>
            </p14:nvContentPartPr>
            <p14:xfrm>
              <a:off x="4716750" y="3446714"/>
              <a:ext cx="2398320" cy="536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F2BDF54-71E4-C685-C1CA-BBA41F53AC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71750" y="3357074"/>
                <a:ext cx="24879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0D1823D2-C3EA-5DF9-423A-F9916388A6AC}"/>
                  </a:ext>
                </a:extLst>
              </p14:cNvPr>
              <p14:cNvContentPartPr/>
              <p14:nvPr/>
            </p14:nvContentPartPr>
            <p14:xfrm>
              <a:off x="775830" y="4311074"/>
              <a:ext cx="7984440" cy="2646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0D1823D2-C3EA-5DF9-423A-F9916388A6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1190" y="4221074"/>
                <a:ext cx="807408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31B154C-8B7A-5DAA-AEF6-6BF50038A0ED}"/>
                  </a:ext>
                </a:extLst>
              </p14:cNvPr>
              <p14:cNvContentPartPr/>
              <p14:nvPr/>
            </p14:nvContentPartPr>
            <p14:xfrm>
              <a:off x="892830" y="4680074"/>
              <a:ext cx="8038080" cy="1472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31B154C-8B7A-5DAA-AEF6-6BF50038A0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8190" y="4590434"/>
                <a:ext cx="81277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9084957-5C53-3ECA-D3CE-D33832EE1351}"/>
                  </a:ext>
                </a:extLst>
              </p14:cNvPr>
              <p14:cNvContentPartPr/>
              <p14:nvPr/>
            </p14:nvContentPartPr>
            <p14:xfrm>
              <a:off x="963390" y="5014154"/>
              <a:ext cx="1113840" cy="1202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9084957-5C53-3ECA-D3CE-D33832EE13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8390" y="4924514"/>
                <a:ext cx="12034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7028F4FA-414B-1220-BE66-F5B8E8041829}"/>
                  </a:ext>
                </a:extLst>
              </p14:cNvPr>
              <p14:cNvContentPartPr/>
              <p14:nvPr/>
            </p14:nvContentPartPr>
            <p14:xfrm>
              <a:off x="893550" y="5979674"/>
              <a:ext cx="7998480" cy="1270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7028F4FA-414B-1220-BE66-F5B8E804182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8910" y="5889674"/>
                <a:ext cx="8088120" cy="306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Rodapé 3">
            <a:extLst>
              <a:ext uri="{FF2B5EF4-FFF2-40B4-BE49-F238E27FC236}">
                <a16:creationId xmlns:a16="http://schemas.microsoft.com/office/drawing/2014/main" id="{D9CF2AE1-C5E4-E49E-115D-21CDD7207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Luciana Leal</a:t>
            </a:r>
          </a:p>
        </p:txBody>
      </p:sp>
      <p:sp>
        <p:nvSpPr>
          <p:cNvPr id="12291" name="Espaço Reservado para Número de Slide 4">
            <a:extLst>
              <a:ext uri="{FF2B5EF4-FFF2-40B4-BE49-F238E27FC236}">
                <a16:creationId xmlns:a16="http://schemas.microsoft.com/office/drawing/2014/main" id="{1C4AC518-AB01-F278-D79D-535EC7EAD3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3EF0C98-2766-449F-866A-CD48465F8022}" type="slidenum">
              <a:rPr lang="pt-BR" altLang="pt-BR" sz="1200"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r>
              <a:rPr lang="pt-BR" altLang="pt-BR" sz="1200">
                <a:latin typeface="Arial" panose="020B0604020202020204" pitchFamily="34" charset="0"/>
              </a:rPr>
              <a:t> / 61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200">
              <a:latin typeface="Arial" panose="020B0604020202020204" pitchFamily="34" charset="0"/>
            </a:endParaRP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AE370CB7-7FED-2D7F-0A1E-51A2FBE83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altLang="pt-BR" dirty="0"/>
              <a:t>Método </a:t>
            </a:r>
            <a:r>
              <a:rPr lang="pt-BR" altLang="pt-BR" dirty="0" err="1"/>
              <a:t>Kanban</a:t>
            </a:r>
            <a:endParaRPr lang="pt-BR" altLang="pt-BR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5BA2E5D8-90B7-34F5-507C-EFC062664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sz="3000" b="1" dirty="0">
                <a:solidFill>
                  <a:srgbClr val="363B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Mas, como o </a:t>
            </a:r>
            <a:r>
              <a:rPr lang="pt-BR" sz="3000" b="1" dirty="0" err="1">
                <a:solidFill>
                  <a:srgbClr val="363B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pt-BR" sz="3000" b="1" dirty="0">
                <a:solidFill>
                  <a:srgbClr val="363B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 hoje?</a:t>
            </a:r>
            <a:endParaRPr lang="pt-BR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Hoje em dia a informação pode chegar de qualquer lugar e por qualquer dispositivo, apesar de estarmos armados com smartphones, tablets e computadores de ultima geração, a sobrecarga de informação insiste em nos perturbar. </a:t>
            </a:r>
          </a:p>
          <a:p>
            <a:pPr algn="just" eaLnBrk="1" hangingPunct="1"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E-mails, planilhas, listas de tarefas e relatórios estão em todas as partes. </a:t>
            </a:r>
          </a:p>
          <a:p>
            <a:pPr algn="just" eaLnBrk="1" hangingPunct="1"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Mas, quando eles não se encaixam em uma informação textual única, a sua eficácia fica menor do que você imagina.</a:t>
            </a:r>
            <a:endParaRPr lang="pt-BR" alt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4" name="Retângulo 5">
            <a:extLst>
              <a:ext uri="{FF2B5EF4-FFF2-40B4-BE49-F238E27FC236}">
                <a16:creationId xmlns:a16="http://schemas.microsoft.com/office/drawing/2014/main" id="{428B83AD-0B9E-90D3-D193-2128DC15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37288"/>
            <a:ext cx="9144000" cy="608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spcAft>
                <a:spcPct val="25000"/>
              </a:spcAft>
              <a:buClr>
                <a:srgbClr val="CC0000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784FC5A-349C-A2D2-8FB7-479FE9703DA8}"/>
                  </a:ext>
                </a:extLst>
              </p14:cNvPr>
              <p14:cNvContentPartPr/>
              <p14:nvPr/>
            </p14:nvContentPartPr>
            <p14:xfrm>
              <a:off x="506550" y="1932554"/>
              <a:ext cx="5665680" cy="1742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784FC5A-349C-A2D2-8FB7-479FE9703D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550" y="1842554"/>
                <a:ext cx="5755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E03C9E0-F435-05B0-8696-E0A1C24AA3F6}"/>
                  </a:ext>
                </a:extLst>
              </p14:cNvPr>
              <p14:cNvContentPartPr/>
              <p14:nvPr/>
            </p14:nvContentPartPr>
            <p14:xfrm>
              <a:off x="876270" y="2548874"/>
              <a:ext cx="7897320" cy="12852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E03C9E0-F435-05B0-8696-E0A1C24AA3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1630" y="2458874"/>
                <a:ext cx="79869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A42EF978-3798-344D-FCEF-54910CBB0ABE}"/>
                  </a:ext>
                </a:extLst>
              </p14:cNvPr>
              <p14:cNvContentPartPr/>
              <p14:nvPr/>
            </p14:nvContentPartPr>
            <p14:xfrm>
              <a:off x="851790" y="2838674"/>
              <a:ext cx="8036640" cy="1314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A42EF978-3798-344D-FCEF-54910CBB0A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6790" y="2748674"/>
                <a:ext cx="812628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77343E10-080E-F729-5168-D17276D3635F}"/>
                  </a:ext>
                </a:extLst>
              </p14:cNvPr>
              <p14:cNvContentPartPr/>
              <p14:nvPr/>
            </p14:nvContentPartPr>
            <p14:xfrm>
              <a:off x="815790" y="3171314"/>
              <a:ext cx="7863120" cy="1299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77343E10-080E-F729-5168-D17276D363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0790" y="3081314"/>
                <a:ext cx="79527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98D9398A-731F-B6DA-DDC8-9A83FBE13829}"/>
                  </a:ext>
                </a:extLst>
              </p14:cNvPr>
              <p14:cNvContentPartPr/>
              <p14:nvPr/>
            </p14:nvContentPartPr>
            <p14:xfrm>
              <a:off x="839550" y="3556874"/>
              <a:ext cx="1421640" cy="2952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98D9398A-731F-B6DA-DDC8-9A83FBE138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4910" y="3466874"/>
                <a:ext cx="15112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A29A9E6D-3A2F-C285-17CA-54A1AE9F2651}"/>
                  </a:ext>
                </a:extLst>
              </p14:cNvPr>
              <p14:cNvContentPartPr/>
              <p14:nvPr/>
            </p14:nvContentPartPr>
            <p14:xfrm>
              <a:off x="849270" y="4465154"/>
              <a:ext cx="7972920" cy="1666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A29A9E6D-3A2F-C285-17CA-54A1AE9F26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4630" y="4375514"/>
                <a:ext cx="80625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62CE9BBE-7311-2FE1-44D2-78FF18BE1786}"/>
                  </a:ext>
                </a:extLst>
              </p14:cNvPr>
              <p14:cNvContentPartPr/>
              <p14:nvPr/>
            </p14:nvContentPartPr>
            <p14:xfrm>
              <a:off x="920550" y="5387114"/>
              <a:ext cx="8065800" cy="2368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62CE9BBE-7311-2FE1-44D2-78FF18BE17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5550" y="5297474"/>
                <a:ext cx="81554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FAFC2E93-7076-7651-E311-69241BE474F6}"/>
                  </a:ext>
                </a:extLst>
              </p14:cNvPr>
              <p14:cNvContentPartPr/>
              <p14:nvPr/>
            </p14:nvContentPartPr>
            <p14:xfrm>
              <a:off x="807510" y="5809394"/>
              <a:ext cx="5241960" cy="8064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FAFC2E93-7076-7651-E311-69241BE474F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2510" y="5719754"/>
                <a:ext cx="5331600" cy="26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Vermelh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777777"/>
      </a:folHlink>
    </a:clrScheme>
    <a:fontScheme name="Vermelho">
      <a:majorFont>
        <a:latin typeface="Century Gothic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alt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Vermelh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melh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melh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melh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melh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rmelh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rmelh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rmelh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rmelh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rmelh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rmelh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rmelh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044B8B537F664DAE64B218356D51C1" ma:contentTypeVersion="4" ma:contentTypeDescription="Create a new document." ma:contentTypeScope="" ma:versionID="4af8185dcf546e6b510128ddb6913e81">
  <xsd:schema xmlns:xsd="http://www.w3.org/2001/XMLSchema" xmlns:xs="http://www.w3.org/2001/XMLSchema" xmlns:p="http://schemas.microsoft.com/office/2006/metadata/properties" xmlns:ns2="8ecd8399-8008-4f2f-bba8-aea4ff723d6f" targetNamespace="http://schemas.microsoft.com/office/2006/metadata/properties" ma:root="true" ma:fieldsID="c3f26c8161bcbdf6b74d7e584f586617" ns2:_="">
    <xsd:import namespace="8ecd8399-8008-4f2f-bba8-aea4ff723d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cd8399-8008-4f2f-bba8-aea4ff723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AB875A-F51D-4234-A702-288E493D3D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794444-16C6-4CA1-BD6A-3B825EF72E80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09A005E-0171-4C00-9994-4CC3654E6D6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ecd8399-8008-4f2f-bba8-aea4ff723d6f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Office\Templates\Estruturas de apresentação\Vermelho.pot</Template>
  <TotalTime>1617</TotalTime>
  <Words>991</Words>
  <Application>Microsoft Office PowerPoint</Application>
  <PresentationFormat>Apresentação na tela (4:3)</PresentationFormat>
  <Paragraphs>300</Paragraphs>
  <Slides>38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39" baseType="lpstr">
      <vt:lpstr>Vermelho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  <vt:lpstr>Método Kanban</vt:lpstr>
    </vt:vector>
  </TitlesOfParts>
  <Company>lql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Luciana</dc:creator>
  <cp:lastModifiedBy>Arnaldo Jose Henriques de Souza</cp:lastModifiedBy>
  <cp:revision>246</cp:revision>
  <dcterms:created xsi:type="dcterms:W3CDTF">2007-02-01T23:39:42Z</dcterms:created>
  <dcterms:modified xsi:type="dcterms:W3CDTF">2024-05-30T18:57:01Z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0x010100D9044B8B537F664DAE64B218356D51C1</vt:lpwstr>
  </property>
</Properties>
</file>