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391cda3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391cda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391cda3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391cda3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391cda3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391cda3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391cda39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391cda39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5dde8dc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5dde8dc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uRnpWXWx0qo3IPwakl1j1gw29mvIkRah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SKLearn/Scikit Learn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Scikit?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best machine learning libraries for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numerous tools used for machine </a:t>
            </a:r>
            <a:r>
              <a:rPr lang="en"/>
              <a:t>learning and statistical modeling.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in Python, and built using NumPy, SciPy, and 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developed in 2007 by David Cournapeau as a Google Summer of Code Project, but was released publicly in 2010 by members of the French Institute for Research in Computer Science and Automation.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package have?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 Algorithms (Linear Regression and Decision Trees)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 Algorithms (PCA and Clustering)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Reduction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Selection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need to preinstall it?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(&gt;= 3.5)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 (&gt;= 1.11.0)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Scipy (&gt;= 0.17.0)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Joblib (&gt;= 0.11)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Additional Helpful Packages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 (&gt;= 1.5.1)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 (&gt;= 0.18.0)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have NumPy and Scipy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Via pip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pip install -U scikit-learn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Via conda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conda install scikit-learn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Models We Can Run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https://colab.research.google.com/drive/1uRnpWXWx0qo3IPwakl1j1gw29mvIkRah?usp=sharing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