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Health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 system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0AD0-DD96-5330-43D1-6B6C3519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Prototype Demonstration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F072-FD71-5087-421C-08E025FB0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7251"/>
            <a:ext cx="10058400" cy="3760891"/>
          </a:xfrm>
        </p:spPr>
        <p:txBody>
          <a:bodyPr/>
          <a:lstStyle/>
          <a:p>
            <a:pPr algn="ctr">
              <a:lnSpc>
                <a:spcPct val="200000"/>
              </a:lnSpc>
              <a:buNone/>
            </a:pPr>
            <a:r>
              <a:rPr lang="en-US" sz="2400" b="1" dirty="0"/>
              <a:t>Live Demo</a:t>
            </a:r>
            <a:r>
              <a:rPr lang="en-US" sz="2400" dirty="0"/>
              <a:t>: Walkthrough of UI showcasing:</a:t>
            </a:r>
          </a:p>
          <a:p>
            <a:pPr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Doctor adding a program.</a:t>
            </a:r>
          </a:p>
          <a:p>
            <a:pPr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Registering a client and enrolling them.</a:t>
            </a:r>
          </a:p>
          <a:p>
            <a:pPr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Searching for a client and viewing detail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5131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AC7A-374C-9D0D-3BB1-FF04E75A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Deployment Strategy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AC87-B52A-4B2A-542C-8EB185CB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200000"/>
              </a:lnSpc>
              <a:buNone/>
            </a:pPr>
            <a:r>
              <a:rPr lang="en-US" sz="2400" b="1" dirty="0"/>
              <a:t>Render Deployment Process</a:t>
            </a:r>
            <a:r>
              <a:rPr lang="en-US" sz="2400" dirty="0"/>
              <a:t>:</a:t>
            </a:r>
          </a:p>
          <a:p>
            <a:pPr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Backend hosted on Render.</a:t>
            </a:r>
          </a:p>
          <a:p>
            <a:pPr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Frontend deployed as a static site.</a:t>
            </a:r>
          </a:p>
          <a:p>
            <a:pPr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API exposed for integration</a:t>
            </a:r>
            <a:r>
              <a:rPr lang="en-US" dirty="0"/>
              <a:t>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1735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C1B7-4661-9696-81E7-83DB92B1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&amp; Solutions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C6F9A6-9D14-6E25-CB17-31D4AB800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3024" y="2692652"/>
            <a:ext cx="6174899" cy="245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75488" lvl="2" indent="0"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KE" altLang="en-K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Optimizations</a:t>
            </a: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(Caching, efficient queries, minimal API </a:t>
            </a:r>
            <a:r>
              <a:rPr kumimoji="0" lang="en-US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75488" lvl="2" indent="0"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KE" altLang="en-K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 measures</a:t>
            </a: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(JWT authentication, secure database connections).</a:t>
            </a:r>
          </a:p>
        </p:txBody>
      </p:sp>
    </p:spTree>
    <p:extLst>
      <p:ext uri="{BB962C8B-B14F-4D97-AF65-F5344CB8AC3E}">
        <p14:creationId xmlns:p14="http://schemas.microsoft.com/office/powerpoint/2010/main" val="116314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299F-6CBD-7DE4-FEBE-27445A40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Improvements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BB274D-C7D2-471B-F563-212F22742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37440"/>
            <a:ext cx="6500497" cy="219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</a:t>
            </a: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tests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scalability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microservices.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role-based access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43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AEB1-62EB-B84A-1A35-825F38D2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&amp; GitHub Repo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5EEC0D-70F4-3D87-BAD8-FEF2D26B84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785871"/>
            <a:ext cx="100584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Repository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is modular and scalable.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API-first approach allows integration.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and structured workflow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4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38A2-4A54-F01C-8B0E-A4FA9A499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12998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3945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8ACB-4494-810D-0BA9-225090E9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Program Management System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549A-B569-C0E4-DEBD-711EB67F8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250000"/>
              </a:lnSpc>
            </a:pPr>
            <a:r>
              <a:rPr lang="en-US" dirty="0"/>
              <a:t>NAME: Davis </a:t>
            </a:r>
            <a:r>
              <a:rPr lang="en-US" dirty="0" err="1"/>
              <a:t>Ikou</a:t>
            </a:r>
            <a:endParaRPr lang="en-US" dirty="0"/>
          </a:p>
          <a:p>
            <a:pPr algn="ctr">
              <a:lnSpc>
                <a:spcPct val="250000"/>
              </a:lnSpc>
            </a:pPr>
            <a:r>
              <a:rPr lang="en-US" dirty="0"/>
              <a:t>DATE: April</a:t>
            </a:r>
            <a:r>
              <a:rPr lang="en-US" b="1" dirty="0"/>
              <a:t> 2025</a:t>
            </a:r>
          </a:p>
          <a:p>
            <a:pPr algn="ctr">
              <a:lnSpc>
                <a:spcPct val="250000"/>
              </a:lnSpc>
            </a:pPr>
            <a:r>
              <a:rPr lang="en-US" dirty="0"/>
              <a:t>Organization :CEMA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1057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AE40-4A28-6528-D352-4BC045D4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4D8A-DAFA-610E-EDE5-DA61C344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Problem Statement</a:t>
            </a:r>
          </a:p>
          <a:p>
            <a:pPr algn="ctr"/>
            <a:r>
              <a:rPr lang="en-US" sz="2400" dirty="0"/>
              <a:t>Lack of a streamlined system for managing health programs and client enrollments.</a:t>
            </a:r>
          </a:p>
          <a:p>
            <a:pPr algn="ctr"/>
            <a:r>
              <a:rPr lang="en-US" sz="3200" dirty="0"/>
              <a:t>Solution Overview</a:t>
            </a:r>
          </a:p>
          <a:p>
            <a:pPr algn="ctr"/>
            <a:r>
              <a:rPr lang="en-US" sz="2400" dirty="0"/>
              <a:t>A web-based system enabling doctors to create programs, enroll clients, and expose profiles via APIs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413364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551D-8DCC-B09F-0F28-8F931295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Features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594A3-4828-83D1-1700-74482139F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0" y="2084871"/>
            <a:ext cx="7443361" cy="380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clients with essential medical details.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and manage health programs (TB, Malaria, HIV, etc.).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 clients in multiple health programs.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and retrieve client profiles.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API exposure for integration with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106238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F32E-98BC-CFA4-590E-1A592D95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303B34-C5F6-3F0B-B887-04358C4349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5018" y="1765721"/>
            <a:ext cx="11575798" cy="303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React.js, </a:t>
            </a:r>
            <a:r>
              <a:rPr kumimoji="0" lang="en-KE" altLang="en-K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Zustand</a:t>
            </a: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(State Management), Bootstrap.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&amp; Security</a:t>
            </a: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JWT for authentication, environment variables for secure configuration.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Node.js, Express.js, Prisma ORM, PostgreSQL.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KE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Hosted on Render.</a:t>
            </a:r>
          </a:p>
        </p:txBody>
      </p:sp>
    </p:spTree>
    <p:extLst>
      <p:ext uri="{BB962C8B-B14F-4D97-AF65-F5344CB8AC3E}">
        <p14:creationId xmlns:p14="http://schemas.microsoft.com/office/powerpoint/2010/main" val="162718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A945-7F24-F626-995E-AC12FA27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Architecture Diagram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A3BD-82C1-0379-62B2-05FE3CBE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sz="2000" dirty="0"/>
              <a:t>Flowchart showcasing: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Doctor interacts with the system.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Backend processes client registration, program creation, and enrollment.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API facilitates external integrations.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2387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D60B-A0CB-91A2-33C2-674E3FA4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A45023-22C3-7168-8A7E-736294973E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15416"/>
            <a:ext cx="762946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Prisma Schema for Database </a:t>
            </a:r>
            <a:r>
              <a:rPr kumimoji="0" lang="en-KE" altLang="en-K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model: Stores client personal and medical details.</a:t>
            </a: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Program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model: Defines health programs.</a:t>
            </a: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Enrollment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model: Tracks client-program association.</a:t>
            </a: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47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6597-D535-7317-C108-10F33D1E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Endpoints</a:t>
            </a:r>
            <a:endParaRPr lang="en-K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D35386-1D59-1266-4F2C-B42AF985FB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2143246"/>
            <a:ext cx="6288516" cy="367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 /clients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Register a new client.</a:t>
            </a: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 /programs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Create a health program.</a:t>
            </a: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 /clients/:id/</a:t>
            </a:r>
            <a:r>
              <a:rPr kumimoji="0" lang="en-KE" altLang="en-K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enroll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KE" altLang="en-K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Enroll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client.</a:t>
            </a: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 /clients/:id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Retrieve client profile.</a:t>
            </a: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 /programs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List health programs.</a:t>
            </a: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3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6917-4CC9-BCAF-1974-424F0C95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Overview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5257-4310-3217-2487-FFF10A7E3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950"/>
            <a:ext cx="10058400" cy="4495800"/>
          </a:xfrm>
        </p:spPr>
        <p:txBody>
          <a:bodyPr>
            <a:normAutofit fontScale="32500" lnSpcReduction="20000"/>
          </a:bodyPr>
          <a:lstStyle/>
          <a:p>
            <a:pPr algn="ctr">
              <a:lnSpc>
                <a:spcPct val="200000"/>
              </a:lnSpc>
              <a:buNone/>
            </a:pPr>
            <a:r>
              <a:rPr lang="en-US" sz="6200" b="1" dirty="0"/>
              <a:t>Backend Setup</a:t>
            </a:r>
            <a:r>
              <a:rPr lang="en-US" sz="6200" dirty="0"/>
              <a:t>:</a:t>
            </a:r>
          </a:p>
          <a:p>
            <a:pPr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6200" dirty="0"/>
              <a:t>Express routes and controllers.</a:t>
            </a:r>
          </a:p>
          <a:p>
            <a:pPr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6200" dirty="0"/>
              <a:t>Prisma ORM for database operations.</a:t>
            </a:r>
          </a:p>
          <a:p>
            <a:pPr>
              <a:lnSpc>
                <a:spcPct val="170000"/>
              </a:lnSpc>
              <a:buNone/>
            </a:pPr>
            <a:r>
              <a:rPr lang="en-US" sz="6200" dirty="0"/>
              <a:t>                                                     API response format examples.</a:t>
            </a:r>
            <a:r>
              <a:rPr lang="en-US" sz="6200" b="1" dirty="0"/>
              <a:t>  </a:t>
            </a:r>
          </a:p>
          <a:p>
            <a:pPr algn="ctr">
              <a:lnSpc>
                <a:spcPct val="170000"/>
              </a:lnSpc>
              <a:buNone/>
            </a:pPr>
            <a:r>
              <a:rPr lang="en-US" sz="6200" b="1" dirty="0"/>
              <a:t>Frontend Structure</a:t>
            </a:r>
            <a:r>
              <a:rPr lang="en-US" sz="6200" dirty="0"/>
              <a:t>:</a:t>
            </a:r>
          </a:p>
          <a:p>
            <a:pPr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6200" dirty="0"/>
              <a:t>React component breakdown.</a:t>
            </a:r>
          </a:p>
          <a:p>
            <a:pPr algn="ctr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6200" dirty="0" err="1"/>
              <a:t>Zustand</a:t>
            </a:r>
            <a:r>
              <a:rPr lang="en-US" sz="6200" dirty="0"/>
              <a:t> global state management.</a:t>
            </a:r>
          </a:p>
          <a:p>
            <a:pPr algn="ctr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943521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{389CEC2B-AD2E-4AA8-9D8A-78F822D3922F}tf56160789_win32</Template>
  <TotalTime>35</TotalTime>
  <Words>413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Bookman Old Style</vt:lpstr>
      <vt:lpstr>Calibri</vt:lpstr>
      <vt:lpstr>Franklin Gothic Book</vt:lpstr>
      <vt:lpstr>Custom</vt:lpstr>
      <vt:lpstr>Health System</vt:lpstr>
      <vt:lpstr>Health Program Management System</vt:lpstr>
      <vt:lpstr>Introduction</vt:lpstr>
      <vt:lpstr>System Features</vt:lpstr>
      <vt:lpstr>Technologies Used</vt:lpstr>
      <vt:lpstr> Architecture Diagram</vt:lpstr>
      <vt:lpstr>Database Schema</vt:lpstr>
      <vt:lpstr>API Endpoints</vt:lpstr>
      <vt:lpstr>Code Overview</vt:lpstr>
      <vt:lpstr>Prototype Demonstration </vt:lpstr>
      <vt:lpstr>Deployment Strategy</vt:lpstr>
      <vt:lpstr>Challenges &amp; Solutions</vt:lpstr>
      <vt:lpstr>Future Improvements</vt:lpstr>
      <vt:lpstr>Conclusion &amp; GitHub Repo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davismugoikou@gmail.com</dc:creator>
  <cp:lastModifiedBy>davismugoikou@gmail.com</cp:lastModifiedBy>
  <cp:revision>1</cp:revision>
  <dcterms:created xsi:type="dcterms:W3CDTF">2025-04-27T12:54:38Z</dcterms:created>
  <dcterms:modified xsi:type="dcterms:W3CDTF">2025-04-27T13:30:23Z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