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0692EE-2BF7-4CE8-B5A3-FD7606AE8F17}" v="471" dt="2022-06-12T16:16:58.180"/>
    <p1510:client id="{B3273FC9-8602-4634-99EF-C273B9304C5A}" v="18" dt="2022-06-19T16:23:50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4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0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32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6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6/19/2022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1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2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574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47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9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4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2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312684-34E6-4414-83D2-62B3C76BC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934058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04F4760-8690-4B2E-87EE-6BD660BA8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BA7E51E-7B6A-4A79-8F84-47C845C7A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3C85561-90D2-4AFA-B2C5-F2D61D86C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026B71D-5A6F-48FE-AC6A-D7AAA0180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530" y="1346268"/>
            <a:ext cx="8197673" cy="3125338"/>
          </a:xfrm>
        </p:spPr>
        <p:txBody>
          <a:bodyPr vert="horz" lIns="109728" tIns="109728" rIns="109728" bIns="91440" rtlCol="0" anchor="b">
            <a:noAutofit/>
          </a:bodyPr>
          <a:lstStyle/>
          <a:p>
            <a:r>
              <a:rPr lang="lv-LV" sz="4800" dirty="0">
                <a:ea typeface="Meiryo"/>
              </a:rPr>
              <a:t>Noliktavu un to saturošo objektu datu uzskaites sistēma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529" y="4471606"/>
            <a:ext cx="7645419" cy="1191492"/>
          </a:xfrm>
        </p:spPr>
        <p:txBody>
          <a:bodyPr anchor="t">
            <a:normAutofit lnSpcReduction="10000"/>
          </a:bodyPr>
          <a:lstStyle/>
          <a:p>
            <a:r>
              <a:rPr lang="lv-LV" dirty="0">
                <a:ea typeface="Meiryo"/>
              </a:rPr>
              <a:t>Dāvis Dābols</a:t>
            </a:r>
          </a:p>
          <a:p>
            <a:r>
              <a:rPr lang="lv-LV" dirty="0">
                <a:ea typeface="Meiryo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E359-961E-DE0C-C0B3-4543A7A78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3467" y="2879560"/>
            <a:ext cx="8900084" cy="1110719"/>
          </a:xfrm>
        </p:spPr>
        <p:txBody>
          <a:bodyPr/>
          <a:lstStyle/>
          <a:p>
            <a:pPr algn="ctr"/>
            <a:r>
              <a:rPr lang="lv-LV" dirty="0">
                <a:ea typeface="Meiryo"/>
              </a:rPr>
              <a:t>Paldies par uzmanību!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3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7652-736E-874F-63A0-CA32E0A1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ea typeface="Meiryo"/>
              </a:rPr>
              <a:t>Uzdevuma nostādne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775A-4B12-0F2D-CD77-89DFDCA70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lv-LV" sz="2400" dirty="0">
                <a:ea typeface="Meiryo"/>
              </a:rPr>
              <a:t>Izveidot noliktavu pārvaldes sistēmu maza izmēra kompānijām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lv-LV" sz="2400" dirty="0">
                <a:ea typeface="Meiryo"/>
              </a:rPr>
              <a:t>Daudzas kompānijas nevar atļauties personīgas sistēmas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lv-LV" sz="2400" dirty="0">
                <a:ea typeface="Meiryo"/>
              </a:rPr>
              <a:t>Tai jābūt viegli uzstādāmai un saprotamai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endParaRPr lang="lv-LV" sz="240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51441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E68B-93BE-6FF8-D8E1-4A9F4EECE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ea typeface="Meiryo"/>
              </a:rPr>
              <a:t>Izmantotās izstrādes tehnoloģijas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AC20-3511-F1FE-F63B-E3D9198B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lv-LV" sz="2400" dirty="0">
                <a:ea typeface="Meiryo"/>
              </a:rPr>
              <a:t>.NET - mājaslapas un API izstrādei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lv-LV" sz="2400" dirty="0" err="1">
                <a:ea typeface="Meiryo"/>
              </a:rPr>
              <a:t>Android</a:t>
            </a:r>
            <a:r>
              <a:rPr lang="lv-LV" sz="2400" dirty="0">
                <a:ea typeface="Meiryo"/>
              </a:rPr>
              <a:t> </a:t>
            </a:r>
            <a:r>
              <a:rPr lang="lv-LV" sz="2400" dirty="0" err="1">
                <a:ea typeface="Meiryo"/>
              </a:rPr>
              <a:t>Studio</a:t>
            </a:r>
            <a:r>
              <a:rPr lang="lv-LV" sz="2400" dirty="0">
                <a:ea typeface="Meiryo"/>
              </a:rPr>
              <a:t> – </a:t>
            </a:r>
            <a:r>
              <a:rPr lang="lv-LV" sz="2400" dirty="0" err="1">
                <a:ea typeface="Meiryo"/>
              </a:rPr>
              <a:t>Android</a:t>
            </a:r>
            <a:r>
              <a:rPr lang="lv-LV" sz="2400" dirty="0">
                <a:ea typeface="Meiryo"/>
              </a:rPr>
              <a:t> lietotnes izstrādei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lv-LV" sz="2400" dirty="0" err="1">
                <a:ea typeface="Meiryo"/>
              </a:rPr>
              <a:t>Azure</a:t>
            </a:r>
            <a:r>
              <a:rPr lang="lv-LV" sz="2400" dirty="0">
                <a:ea typeface="Meiryo"/>
              </a:rPr>
              <a:t> - mājaslapas, API un datu bāzes </a:t>
            </a:r>
            <a:r>
              <a:rPr lang="lv-LV" sz="2400" dirty="0" err="1">
                <a:ea typeface="Meiryo"/>
              </a:rPr>
              <a:t>hostingam</a:t>
            </a:r>
            <a:endParaRPr lang="lv-LV" sz="2400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lv-LV" sz="2400" dirty="0">
                <a:ea typeface="Meiryo"/>
              </a:rPr>
              <a:t>C# un </a:t>
            </a:r>
            <a:r>
              <a:rPr lang="lv-LV" sz="2400" dirty="0" err="1">
                <a:ea typeface="Meiryo"/>
              </a:rPr>
              <a:t>Kotlin</a:t>
            </a:r>
            <a:r>
              <a:rPr lang="lv-LV" sz="2400" dirty="0">
                <a:ea typeface="Meiryo"/>
              </a:rPr>
              <a:t> programmēšanas valodas</a:t>
            </a:r>
          </a:p>
        </p:txBody>
      </p:sp>
    </p:spTree>
    <p:extLst>
      <p:ext uri="{BB962C8B-B14F-4D97-AF65-F5344CB8AC3E}">
        <p14:creationId xmlns:p14="http://schemas.microsoft.com/office/powerpoint/2010/main" val="70117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4D91C-FD62-C1B5-C051-595B39F9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800"/>
              <a:t>Funkcionālās dekompozīcijas diagramma</a:t>
            </a:r>
          </a:p>
        </p:txBody>
      </p:sp>
      <p:pic>
        <p:nvPicPr>
          <p:cNvPr id="3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A67504A4-2D0D-191E-4420-152F10A27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343" y="542717"/>
            <a:ext cx="6058354" cy="597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6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9CE1-E262-58F7-E230-64C6283C3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ea typeface="Meiryo"/>
              </a:rPr>
              <a:t>Funkcionālās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dekompozīcijas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diagramma</a:t>
            </a:r>
            <a:endParaRPr lang="en-US" dirty="0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49CB289-128F-0879-8708-5D1CA3A49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6270" y="2302983"/>
            <a:ext cx="3689217" cy="4339162"/>
          </a:xfrm>
        </p:spPr>
      </p:pic>
    </p:spTree>
    <p:extLst>
      <p:ext uri="{BB962C8B-B14F-4D97-AF65-F5344CB8AC3E}">
        <p14:creationId xmlns:p14="http://schemas.microsoft.com/office/powerpoint/2010/main" val="272179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A49EF-FB04-AE54-0670-51AD786A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908" y="2913426"/>
            <a:ext cx="3888316" cy="894298"/>
          </a:xfrm>
        </p:spPr>
        <p:txBody>
          <a:bodyPr anchor="b">
            <a:normAutofit/>
          </a:bodyPr>
          <a:lstStyle/>
          <a:p>
            <a:r>
              <a:rPr lang="lv-LV" dirty="0">
                <a:ea typeface="Meiryo"/>
              </a:rPr>
              <a:t>ER Diagramma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80F417A-829E-4300-77E1-86DF1816D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99" y="305420"/>
            <a:ext cx="5592756" cy="610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0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C6B2-2E46-E1FC-A87E-72E3CB91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>
                <a:ea typeface="Meiryo"/>
              </a:rPr>
              <a:t>Datu plūsmu diagramma</a:t>
            </a:r>
            <a:br>
              <a:rPr lang="lv-LV" dirty="0">
                <a:ea typeface="Meiryo"/>
              </a:rPr>
            </a:br>
            <a:r>
              <a:rPr lang="lv-LV" b="0" dirty="0">
                <a:ea typeface="Meiryo"/>
              </a:rPr>
              <a:t>Objekta pievienošana</a:t>
            </a:r>
          </a:p>
        </p:txBody>
      </p:sp>
      <p:pic>
        <p:nvPicPr>
          <p:cNvPr id="4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4E36FA15-F075-0987-D124-A85AD8452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018" y="2312276"/>
            <a:ext cx="8707014" cy="3651504"/>
          </a:xfrm>
        </p:spPr>
      </p:pic>
    </p:spTree>
    <p:extLst>
      <p:ext uri="{BB962C8B-B14F-4D97-AF65-F5344CB8AC3E}">
        <p14:creationId xmlns:p14="http://schemas.microsoft.com/office/powerpoint/2010/main" val="322016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1BF3E-E502-B88F-903A-104056708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200" y="2597474"/>
            <a:ext cx="4148511" cy="1451859"/>
          </a:xfrm>
        </p:spPr>
        <p:txBody>
          <a:bodyPr anchor="b">
            <a:normAutofit/>
          </a:bodyPr>
          <a:lstStyle/>
          <a:p>
            <a:r>
              <a:rPr lang="en-US" dirty="0" err="1">
                <a:ea typeface="Meiryo"/>
              </a:rPr>
              <a:t>Tabulu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saišu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shēma</a:t>
            </a:r>
            <a:endParaRPr lang="en-US" dirty="0" err="1"/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98B670EC-1E2D-FD75-D56A-6F2E7A230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426078"/>
            <a:ext cx="5894498" cy="579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39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922B-A5A8-FEDF-D961-13FF6A22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Meiryo"/>
              </a:rPr>
              <a:t>Galvenā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lapa</a:t>
            </a:r>
            <a:endParaRPr lang="en-US" dirty="0" err="1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FB5F3F8-B416-7851-083D-605C4BD0D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236" y="2293691"/>
            <a:ext cx="8474578" cy="4367039"/>
          </a:xfrm>
        </p:spPr>
      </p:pic>
    </p:spTree>
    <p:extLst>
      <p:ext uri="{BB962C8B-B14F-4D97-AF65-F5344CB8AC3E}">
        <p14:creationId xmlns:p14="http://schemas.microsoft.com/office/powerpoint/2010/main" val="337215352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SketchLinesVTI</vt:lpstr>
      <vt:lpstr>Noliktavu un to saturošo objektu datu uzskaites sistēma</vt:lpstr>
      <vt:lpstr>Uzdevuma nostādne</vt:lpstr>
      <vt:lpstr>Izmantotās izstrādes tehnoloģijas</vt:lpstr>
      <vt:lpstr>Funkcionālās dekompozīcijas diagramma</vt:lpstr>
      <vt:lpstr>Funkcionālās dekompozīcijas diagramma</vt:lpstr>
      <vt:lpstr>ER Diagramma</vt:lpstr>
      <vt:lpstr>Datu plūsmu diagramma Objekta pievienošana</vt:lpstr>
      <vt:lpstr>Tabulu saišu shēma</vt:lpstr>
      <vt:lpstr>Galvenā lapa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151</cp:revision>
  <dcterms:created xsi:type="dcterms:W3CDTF">2022-06-12T15:44:44Z</dcterms:created>
  <dcterms:modified xsi:type="dcterms:W3CDTF">2022-06-19T16:24:12Z</dcterms:modified>
</cp:coreProperties>
</file>