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8" d="100"/>
          <a:sy n="68" d="100"/>
        </p:scale>
        <p:origin x="-64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5783-CFD1-7614-6C9F-0019EC9CE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ECB8-C954-4BAF-F493-B829AFA4D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0F1B0-6AB9-2CD2-33DA-31785783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6B5A-F6F7-48AF-A0AE-067F9C641F3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308B-3910-05F8-BA07-E7FEAE18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7545-5CD9-71D2-1D48-93AED23D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6041-B8FF-417B-9D30-F9882513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8EA8-B6C2-E0CE-1595-A97F044E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83B55-5FE3-19BB-03DA-89384FB75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5060-3B3A-8267-33DE-FD35B7EB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6B5A-F6F7-48AF-A0AE-067F9C641F3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1B220-95D1-0CC7-4F9F-DE84B4EA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BF0CA-AA72-A5B1-017F-4B00674C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6041-B8FF-417B-9D30-F9882513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FEE10-5A05-092E-61C5-186EE0328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C69CF-4364-C692-2C38-C8420F507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CD50-7AD9-C57D-8151-10BBCEE8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6B5A-F6F7-48AF-A0AE-067F9C641F3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0901-7953-3FE4-7FE0-CA250DF9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05B99-7782-2849-E9AC-7DE2DA98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6041-B8FF-417B-9D30-F9882513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7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51D6-C15D-346E-214F-94327C8B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E820-D435-F3B4-E139-13B4A918C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26769-57AD-F80A-4CEA-2232E9A3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6B5A-F6F7-48AF-A0AE-067F9C641F3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EE7A-6D2B-793E-1864-9B73E6C7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061AA-0A2D-89E6-F845-398D4BC8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6041-B8FF-417B-9D30-F9882513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3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5B99-BB78-18B4-3F19-DB0DC8A2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51BCE-E800-7521-4C96-303093EE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27F06-17C0-9BBE-BC91-50A59651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6B5A-F6F7-48AF-A0AE-067F9C641F3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FA08-E340-0595-525D-0A9A2234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073E-5D36-09A3-23C4-3C9F96C0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6041-B8FF-417B-9D30-F9882513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8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97A2-9688-75B3-460A-4A2DDA0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C3DB-61CF-0739-8EF1-A40B8DF4F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8AEF2-9FAF-9181-6D56-77487A3F7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A6BDC-2D08-73E9-91D3-F9713090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6B5A-F6F7-48AF-A0AE-067F9C641F3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5A622-DB09-F2ED-59AF-67800530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2B4C7-775E-8945-AAB8-7CB45470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6041-B8FF-417B-9D30-F9882513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8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A50A-EBF0-58CF-2915-14B5ACF6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6DD3B-B0B5-AB5D-E1DB-8FC58D4C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0C967-60A7-DBBE-2657-0AC682B77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B0813-03F4-A361-0155-1A26113DB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0C45E-2D1E-B0F9-CF0E-106B3E4F7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2A79E-4C66-3E7E-50D0-4E1D4D3F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6B5A-F6F7-48AF-A0AE-067F9C641F3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A2489-7F3E-7C39-3E41-ED12A1FC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E2DFD-690C-94C7-D5FC-D9091BAC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6041-B8FF-417B-9D30-F9882513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8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D7DB-AAE6-7932-0E98-70597A4B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D8AE2-AE12-2324-A274-EBEEC085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6B5A-F6F7-48AF-A0AE-067F9C641F3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500A8-49BA-571C-470A-03339035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A1BE9-9622-F734-29CA-E731D8FB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6041-B8FF-417B-9D30-F9882513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8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99D33-0619-3B4A-4B08-06DFD082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6B5A-F6F7-48AF-A0AE-067F9C641F3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B47F2-9704-147D-4C9C-EED4B038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99F78-3F04-C45E-CCBE-30EA3135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6041-B8FF-417B-9D30-F9882513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26C7-1460-48A8-E1A8-E5E088AA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4BAD-C737-E640-7120-F6FB83B51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750E8-A056-C424-C796-221DC08AC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CF3BE-2075-F0F5-7F7A-BD1BFF9C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6B5A-F6F7-48AF-A0AE-067F9C641F3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D46AC-AC1A-7721-3A05-DD96C8D4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9C40-CCB6-2AD7-0BF3-BDD06ABA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6041-B8FF-417B-9D30-F9882513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4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6D2F-E93E-82F3-1B7D-F444A9A5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C5BA2-3B0E-358A-34CC-F7E4401B4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F047E-1CCD-E823-DDD8-1E9B23618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57841-95CF-8394-FC45-DBE32666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6B5A-F6F7-48AF-A0AE-067F9C641F3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01A07-6404-607C-1CF6-B576F8A1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21CCC-ECBA-B923-025D-79963990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6041-B8FF-417B-9D30-F9882513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489C0-F3F7-2362-9E02-229BEE33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E10E-583D-420C-5300-30AF99194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D891-849B-1FCE-9AC8-84BD301E6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F6B5A-F6F7-48AF-A0AE-067F9C641F3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DBF4D-9EAC-EE72-A470-49FABA301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11F2-ADB9-74C4-7A2A-7668C1CC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6041-B8FF-417B-9D30-F9882513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83C675A-4D4F-B6D9-04C2-E0A09E0D71E1}"/>
              </a:ext>
            </a:extLst>
          </p:cNvPr>
          <p:cNvGrpSpPr/>
          <p:nvPr/>
        </p:nvGrpSpPr>
        <p:grpSpPr>
          <a:xfrm>
            <a:off x="395926" y="120781"/>
            <a:ext cx="11170763" cy="6616437"/>
            <a:chOff x="1474602" y="266739"/>
            <a:chExt cx="9525000" cy="5715000"/>
          </a:xfrm>
        </p:grpSpPr>
        <p:pic>
          <p:nvPicPr>
            <p:cNvPr id="13" name="Picture 12" descr="Chart, treemap chart&#10;&#10;Description automatically generated">
              <a:extLst>
                <a:ext uri="{FF2B5EF4-FFF2-40B4-BE49-F238E27FC236}">
                  <a16:creationId xmlns:a16="http://schemas.microsoft.com/office/drawing/2014/main" id="{C4E0D419-111C-CE2E-A6AA-F70EBCDFC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4602" y="266739"/>
              <a:ext cx="9525000" cy="5715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752755-920A-13D1-6946-1104AAE16E91}"/>
                </a:ext>
              </a:extLst>
            </p:cNvPr>
            <p:cNvSpPr txBox="1"/>
            <p:nvPr/>
          </p:nvSpPr>
          <p:spPr>
            <a:xfrm>
              <a:off x="1766833" y="4980695"/>
              <a:ext cx="591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MDP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30F2F6-1C8A-415B-804B-446ED11B92F4}"/>
                </a:ext>
              </a:extLst>
            </p:cNvPr>
            <p:cNvSpPr txBox="1"/>
            <p:nvPr/>
          </p:nvSpPr>
          <p:spPr>
            <a:xfrm>
              <a:off x="2987899" y="4980695"/>
              <a:ext cx="1231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RL-genotype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B1967B-69E8-D4E7-C224-F737D09F0DAD}"/>
                </a:ext>
              </a:extLst>
            </p:cNvPr>
            <p:cNvSpPr txBox="1"/>
            <p:nvPr/>
          </p:nvSpPr>
          <p:spPr>
            <a:xfrm>
              <a:off x="5925157" y="4980695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RL-fit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5D13A-1383-110F-158A-B5EE35F33B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5043" y="4487159"/>
              <a:ext cx="131976" cy="493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582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 Weaver</dc:creator>
  <cp:lastModifiedBy>Davis Weaver</cp:lastModifiedBy>
  <cp:revision>3</cp:revision>
  <dcterms:created xsi:type="dcterms:W3CDTF">2022-08-25T15:16:45Z</dcterms:created>
  <dcterms:modified xsi:type="dcterms:W3CDTF">2022-08-26T11:57:08Z</dcterms:modified>
</cp:coreProperties>
</file>