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CE66-C432-43D9-824A-5037D8ACD0C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DBDA-9F47-413F-89EB-91624095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6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823" y="5218982"/>
            <a:ext cx="755765" cy="10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0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24676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Weaver, Davis</dc:creator>
  <cp:lastModifiedBy>Weaver, Davis</cp:lastModifiedBy>
  <cp:revision>2</cp:revision>
  <dcterms:created xsi:type="dcterms:W3CDTF">2022-09-08T20:07:03Z</dcterms:created>
  <dcterms:modified xsi:type="dcterms:W3CDTF">2022-09-08T20:08:58Z</dcterms:modified>
</cp:coreProperties>
</file>