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97fea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97fea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97fea2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97fea2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97fea2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97fea2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e1b231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e1b23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e1b231c6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e1b231c6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db7277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db7277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db7277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8db7277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e1b231c6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8e1b231c6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db7277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db7277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db7277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db7277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8e1b231c6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8e1b231c6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44125" y="1189700"/>
            <a:ext cx="87489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Optimización de problemas económicos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777625" y="4154125"/>
            <a:ext cx="59634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2"/>
              <a:t>Daniela Bugeda, Maya Denti, José Issa, David López, Santiago Alvarez</a:t>
            </a:r>
            <a:endParaRPr sz="165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50" y="1832150"/>
            <a:ext cx="33813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401" y="1903425"/>
            <a:ext cx="7161649" cy="11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Intentamos hacer la optimización con Búsqueda Lineal con dirección de máximo </a:t>
            </a:r>
            <a:r>
              <a:rPr lang="en"/>
              <a:t>descenso pero no converge.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Encontrar el punto óptimo depende de la elección del punto inicial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Sí podemos optimizar funciones con restricciones usando nuestros métodos si usamos la Lagrangeana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Objetivo: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Buscaremos maximizar la utilidad de un individuo al consumir dos bienes sujeto a su restricción presupuestal. Igualmente buscaremos minimizar los costos a los que incurre una empresa productora de un bien que utiliza dos factores de producción. Ambos problemas económicos tienen restricciones, pero con el método de Lagrange lo pasamos a un problema sin restricciones.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 Cobb-Douglas: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Buscamos maximizar la utilidad de una persona cuya función de utilidad es del tipo Cobb-Douglas, sujeto a la restricción presupuestal.</a:t>
            </a:r>
            <a:endParaRPr sz="1900"/>
          </a:p>
        </p:txBody>
      </p:sp>
      <p:sp>
        <p:nvSpPr>
          <p:cNvPr id="86" name="Google Shape;86;p15"/>
          <p:cNvSpPr txBox="1"/>
          <p:nvPr/>
        </p:nvSpPr>
        <p:spPr>
          <a:xfrm>
            <a:off x="-695075" y="799325"/>
            <a:ext cx="66726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1728775"/>
            <a:ext cx="41529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325" y="2262175"/>
            <a:ext cx="60388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 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Buscamos maximizar la utilidad de una persona cuya función de utilidad es del tipo CES (por las siglas en inglés de constant elasticity substitution), sujeto a la restricción presupuestal.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300" y="1675925"/>
            <a:ext cx="5016675" cy="12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888" y="2085975"/>
            <a:ext cx="66960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Costos: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Buscamos minimizar los costos de producción de una empresa cuya función de producción es de tipo Cobb-Douglas y está sujeta a producir una cantidad específica del bien que produce.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