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3" r:id="rId2"/>
    <p:sldId id="256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B"/>
    <a:srgbClr val="98CA3C"/>
    <a:srgbClr val="E6F2D3"/>
    <a:srgbClr val="13347A"/>
    <a:srgbClr val="123577"/>
    <a:srgbClr val="092B71"/>
    <a:srgbClr val="9ACB3D"/>
    <a:srgbClr val="F2F2F2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75" d="100"/>
          <a:sy n="75" d="100"/>
        </p:scale>
        <p:origin x="91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DE225-88E8-415A-B265-0289E73968FC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1E39-FB29-4344-BB50-42B232A2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4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3039679" y="476250"/>
            <a:ext cx="6112642" cy="3720763"/>
            <a:chOff x="4035332" y="2121039"/>
            <a:chExt cx="4571337" cy="23391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035332" y="2121039"/>
              <a:ext cx="4571337" cy="110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err="1" smtClean="0">
                  <a:solidFill>
                    <a:srgbClr val="123577"/>
                  </a:solidFill>
                  <a:latin typeface="Tw Cen MT" panose="020B0602020104020603" pitchFamily="34" charset="0"/>
                </a:rPr>
                <a:t>Projekt</a:t>
              </a:r>
              <a:r>
                <a:rPr lang="en-US" sz="5400" b="1" dirty="0" smtClean="0">
                  <a:solidFill>
                    <a:srgbClr val="123577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5400" b="1" dirty="0" err="1" smtClean="0">
                  <a:solidFill>
                    <a:srgbClr val="123577"/>
                  </a:solidFill>
                  <a:latin typeface="Tw Cen MT" panose="020B0602020104020603" pitchFamily="34" charset="0"/>
                </a:rPr>
                <a:t>Präsentation</a:t>
              </a:r>
              <a:r>
                <a:rPr lang="en-US" sz="5400" b="1" dirty="0" smtClean="0">
                  <a:solidFill>
                    <a:srgbClr val="123577"/>
                  </a:solidFill>
                  <a:latin typeface="Tw Cen MT" panose="020B0602020104020603" pitchFamily="34" charset="0"/>
                </a:rPr>
                <a:t>:</a:t>
              </a:r>
            </a:p>
            <a:p>
              <a:r>
                <a:rPr lang="en-US" sz="5400" b="1" dirty="0" smtClean="0">
                  <a:solidFill>
                    <a:srgbClr val="123577"/>
                  </a:solidFill>
                  <a:latin typeface="Tw Cen MT" panose="020B0602020104020603" pitchFamily="34" charset="0"/>
                </a:rPr>
                <a:t>CSV-SQL</a:t>
              </a:r>
              <a:endParaRPr lang="en-US" sz="5400" b="1" dirty="0">
                <a:solidFill>
                  <a:srgbClr val="123577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98CA3C"/>
                  </a:solidFill>
                  <a:latin typeface="Tw Cen MT" panose="020B0602020104020603" pitchFamily="34" charset="0"/>
                </a:rPr>
                <a:t>Eine</a:t>
              </a:r>
              <a:r>
                <a:rPr lang="en-US" sz="2000" b="1" dirty="0" smtClean="0">
                  <a:solidFill>
                    <a:srgbClr val="98CA3C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98CA3C"/>
                  </a:solidFill>
                  <a:latin typeface="Tw Cen MT" panose="020B0602020104020603" pitchFamily="34" charset="0"/>
                </a:rPr>
                <a:t>Präsentation</a:t>
              </a:r>
              <a:r>
                <a:rPr lang="en-US" sz="2000" b="1" dirty="0" smtClean="0">
                  <a:solidFill>
                    <a:srgbClr val="98CA3C"/>
                  </a:solidFill>
                  <a:latin typeface="Tw Cen MT" panose="020B0602020104020603" pitchFamily="34" charset="0"/>
                </a:rPr>
                <a:t> von David Schwab</a:t>
              </a:r>
              <a:endParaRPr lang="en-US" sz="2000" b="1" dirty="0">
                <a:solidFill>
                  <a:srgbClr val="98CA3C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23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123577"/>
              </a:solidFill>
            </a:endParaRPr>
          </a:p>
          <a:p>
            <a:pPr algn="ctr"/>
            <a:endParaRPr lang="de-DE" dirty="0">
              <a:solidFill>
                <a:srgbClr val="123577"/>
              </a:solidFill>
            </a:endParaRPr>
          </a:p>
        </p:txBody>
      </p:sp>
      <p:sp>
        <p:nvSpPr>
          <p:cNvPr id="29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fld id="{B7608497-A042-48BA-90A6-1060676E74F4}" type="slidenum">
              <a:rPr lang="en-US" sz="2800" smtClean="0">
                <a:solidFill>
                  <a:srgbClr val="99CA3B"/>
                </a:solidFill>
              </a:rPr>
              <a:t>1</a:t>
            </a:fld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343898" y="316480"/>
            <a:ext cx="4836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3347A"/>
                </a:solidFill>
                <a:latin typeface="Tw Cen MT" panose="020B0602020104020603" pitchFamily="34" charset="0"/>
              </a:rPr>
              <a:t>Das </a:t>
            </a:r>
            <a:r>
              <a:rPr lang="en-US" sz="4000" b="1" dirty="0" err="1" smtClean="0">
                <a:solidFill>
                  <a:srgbClr val="13347A"/>
                </a:solidFill>
                <a:latin typeface="Tw Cen MT" panose="020B0602020104020603" pitchFamily="34" charset="0"/>
              </a:rPr>
              <a:t>Praktikum</a:t>
            </a:r>
            <a:endParaRPr lang="en-US" sz="4000" b="1" dirty="0">
              <a:solidFill>
                <a:srgbClr val="13347A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stron SIMPL: Info, Übersicht und Bewertun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58" y="2490572"/>
            <a:ext cx="2191128" cy="21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stron Toolbox: Info, Übersicht und Bewertun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64" y="2324044"/>
            <a:ext cx="2598135" cy="25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date Crestron VisionTools Pro-e: Behebt das Auslaufen von Adobe Flash für  die Erstellung von Smart Graphics-Projek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5" y="2324044"/>
            <a:ext cx="2579632" cy="25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52985" y="4903676"/>
            <a:ext cx="18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92B71"/>
                </a:solidFill>
              </a:rPr>
              <a:t>Crestron</a:t>
            </a:r>
            <a:r>
              <a:rPr lang="de-DE" b="1" dirty="0" smtClean="0">
                <a:solidFill>
                  <a:srgbClr val="092B71"/>
                </a:solidFill>
              </a:rPr>
              <a:t> Tool Box</a:t>
            </a:r>
            <a:endParaRPr lang="de-DE" b="1" dirty="0">
              <a:solidFill>
                <a:srgbClr val="092B7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888876" y="4903676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Simple Windows</a:t>
            </a:r>
            <a:endParaRPr lang="de-DE" b="1" dirty="0">
              <a:solidFill>
                <a:srgbClr val="092B7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8180595" y="4903676"/>
            <a:ext cx="1312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Vision Tools</a:t>
            </a:r>
          </a:p>
          <a:p>
            <a:endParaRPr lang="de-DE" dirty="0">
              <a:solidFill>
                <a:srgbClr val="092B7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33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r>
              <a:rPr lang="en-US" sz="2800" dirty="0" smtClean="0">
                <a:solidFill>
                  <a:srgbClr val="99CA3B"/>
                </a:solidFill>
              </a:rPr>
              <a:t>2</a:t>
            </a:r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343898" y="316480"/>
            <a:ext cx="4836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3347A"/>
                </a:solidFill>
                <a:latin typeface="Tw Cen MT" panose="020B0602020104020603" pitchFamily="34" charset="0"/>
              </a:rPr>
              <a:t>Der </a:t>
            </a:r>
            <a:r>
              <a:rPr lang="en-US" sz="4000" b="1" dirty="0" err="1" smtClean="0">
                <a:solidFill>
                  <a:srgbClr val="13347A"/>
                </a:solidFill>
                <a:latin typeface="Tw Cen MT" panose="020B0602020104020603" pitchFamily="34" charset="0"/>
              </a:rPr>
              <a:t>Lösungsvorschlag</a:t>
            </a:r>
            <a:endParaRPr lang="en-US" sz="4000" b="1" dirty="0">
              <a:solidFill>
                <a:srgbClr val="13347A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33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8" name="Picture 2" descr="Datei:Microsoft Office Excel (2019–present).svg –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30" y="2409206"/>
            <a:ext cx="2083128" cy="193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zure SQL DB Support (@AzureSQLSupport) /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5" y="2047325"/>
            <a:ext cx="2306236" cy="23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rechts 3"/>
          <p:cNvSpPr/>
          <p:nvPr/>
        </p:nvSpPr>
        <p:spPr>
          <a:xfrm>
            <a:off x="4179635" y="2921486"/>
            <a:ext cx="2827283" cy="1261241"/>
          </a:xfrm>
          <a:prstGeom prst="leftRightArrow">
            <a:avLst/>
          </a:prstGeom>
          <a:solidFill>
            <a:srgbClr val="98C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333885" y="4636976"/>
            <a:ext cx="18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Excel CSV Dateien</a:t>
            </a:r>
            <a:endParaRPr lang="de-DE" b="1" dirty="0">
              <a:solidFill>
                <a:srgbClr val="092B7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900532" y="4652184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HSQL Datenbank </a:t>
            </a:r>
            <a:r>
              <a:rPr lang="de-DE" b="1" dirty="0" err="1" smtClean="0">
                <a:solidFill>
                  <a:srgbClr val="092B71"/>
                </a:solidFill>
              </a:rPr>
              <a:t>anbindung</a:t>
            </a:r>
            <a:endParaRPr lang="de-DE" b="1" dirty="0">
              <a:solidFill>
                <a:srgbClr val="092B71"/>
              </a:solidFill>
            </a:endParaRPr>
          </a:p>
        </p:txBody>
      </p:sp>
      <p:sp>
        <p:nvSpPr>
          <p:cNvPr id="17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r>
              <a:rPr lang="en-US" sz="2800" dirty="0" smtClean="0">
                <a:solidFill>
                  <a:srgbClr val="99CA3B"/>
                </a:solidFill>
              </a:rPr>
              <a:t>3</a:t>
            </a:r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343898" y="316480"/>
            <a:ext cx="483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3347A"/>
                </a:solidFill>
                <a:latin typeface="Tw Cen MT" panose="020B0602020104020603" pitchFamily="34" charset="0"/>
              </a:rPr>
              <a:t>Die </a:t>
            </a:r>
            <a:r>
              <a:rPr lang="en-US" sz="4000" b="1" dirty="0" err="1" smtClean="0">
                <a:solidFill>
                  <a:srgbClr val="13347A"/>
                </a:solidFill>
                <a:latin typeface="Tw Cen MT" panose="020B0602020104020603" pitchFamily="34" charset="0"/>
              </a:rPr>
              <a:t>Durchsetzung</a:t>
            </a:r>
            <a:endParaRPr lang="en-US" sz="4000" b="1" dirty="0" smtClean="0">
              <a:solidFill>
                <a:srgbClr val="13347A"/>
              </a:solidFill>
              <a:latin typeface="Tw Cen MT" panose="020B0602020104020603" pitchFamily="34" charset="0"/>
            </a:endParaRPr>
          </a:p>
          <a:p>
            <a:pPr algn="ctr"/>
            <a:endParaRPr lang="en-US" sz="4000" b="1" dirty="0">
              <a:solidFill>
                <a:srgbClr val="13347A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33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42" name="Picture 2" descr="Scene Builder - Glu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6" y="19939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463062" y="4909840"/>
            <a:ext cx="22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Java FX Scene </a:t>
            </a:r>
            <a:r>
              <a:rPr lang="de-DE" b="1" dirty="0" err="1" smtClean="0">
                <a:solidFill>
                  <a:srgbClr val="092B71"/>
                </a:solidFill>
              </a:rPr>
              <a:t>Builder</a:t>
            </a:r>
            <a:endParaRPr lang="de-DE" b="1" dirty="0">
              <a:solidFill>
                <a:srgbClr val="092B71"/>
              </a:solidFill>
            </a:endParaRPr>
          </a:p>
        </p:txBody>
      </p:sp>
      <p:pic>
        <p:nvPicPr>
          <p:cNvPr id="10244" name="Picture 4" descr="Lebt FX überhaupt noch?&quot; – JavaFX Adopters Meeting 2021 - QF-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4" y="1639919"/>
            <a:ext cx="3311526" cy="33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8244993" y="4888413"/>
            <a:ext cx="94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92B71"/>
                </a:solidFill>
              </a:rPr>
              <a:t>Java FX</a:t>
            </a:r>
            <a:endParaRPr lang="de-DE" b="1" dirty="0">
              <a:solidFill>
                <a:srgbClr val="092B71"/>
              </a:solidFill>
            </a:endParaRPr>
          </a:p>
        </p:txBody>
      </p:sp>
      <p:sp>
        <p:nvSpPr>
          <p:cNvPr id="13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r>
              <a:rPr lang="en-US" sz="2800" dirty="0" smtClean="0">
                <a:solidFill>
                  <a:srgbClr val="99CA3B"/>
                </a:solidFill>
              </a:rPr>
              <a:t>4</a:t>
            </a:r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343898" y="316480"/>
            <a:ext cx="4836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3347A"/>
                </a:solidFill>
                <a:latin typeface="Tw Cen MT" panose="020B0602020104020603" pitchFamily="34" charset="0"/>
              </a:rPr>
              <a:t>Die </a:t>
            </a:r>
            <a:r>
              <a:rPr lang="en-US" sz="4000" b="1" dirty="0" err="1" smtClean="0">
                <a:solidFill>
                  <a:srgbClr val="13347A"/>
                </a:solidFill>
                <a:latin typeface="Tw Cen MT" panose="020B0602020104020603" pitchFamily="34" charset="0"/>
              </a:rPr>
              <a:t>Programmvorstellung</a:t>
            </a:r>
            <a:endParaRPr lang="en-US" sz="4000" b="1" dirty="0" smtClean="0">
              <a:solidFill>
                <a:srgbClr val="13347A"/>
              </a:solidFill>
              <a:latin typeface="Tw Cen MT" panose="020B0602020104020603" pitchFamily="34" charset="0"/>
            </a:endParaRPr>
          </a:p>
          <a:p>
            <a:pPr algn="ctr"/>
            <a:endParaRPr lang="en-US" sz="4000" b="1" dirty="0">
              <a:solidFill>
                <a:srgbClr val="13347A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33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r>
              <a:rPr lang="en-US" sz="2800" dirty="0" smtClean="0">
                <a:solidFill>
                  <a:srgbClr val="99CA3B"/>
                </a:solidFill>
              </a:rPr>
              <a:t>5</a:t>
            </a:r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343898" y="316480"/>
            <a:ext cx="483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3347A"/>
                </a:solidFill>
                <a:latin typeface="Tw Cen MT" panose="020B0602020104020603" pitchFamily="34" charset="0"/>
              </a:rPr>
              <a:t>Das </a:t>
            </a:r>
            <a:r>
              <a:rPr lang="en-US" sz="4000" b="1" dirty="0" err="1" smtClean="0">
                <a:solidFill>
                  <a:srgbClr val="13347A"/>
                </a:solidFill>
                <a:latin typeface="Tw Cen MT" panose="020B0602020104020603" pitchFamily="34" charset="0"/>
              </a:rPr>
              <a:t>Faxit</a:t>
            </a:r>
            <a:endParaRPr lang="en-US" sz="4000" b="1" dirty="0" smtClean="0">
              <a:solidFill>
                <a:srgbClr val="13347A"/>
              </a:solidFill>
              <a:latin typeface="Tw Cen MT" panose="020B0602020104020603" pitchFamily="34" charset="0"/>
            </a:endParaRPr>
          </a:p>
          <a:p>
            <a:pPr algn="ctr"/>
            <a:endParaRPr lang="en-US" sz="4000" b="1" dirty="0">
              <a:solidFill>
                <a:srgbClr val="13347A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Bürowe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0" y="6442841"/>
            <a:ext cx="12192000" cy="415159"/>
          </a:xfrm>
          <a:prstGeom prst="rect">
            <a:avLst/>
          </a:prstGeom>
          <a:solidFill>
            <a:srgbClr val="133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27"/>
          <p:cNvSpPr>
            <a:spLocks noGrp="1"/>
          </p:cNvSpPr>
          <p:nvPr>
            <p:ph type="sldNum" sz="quarter" idx="12"/>
          </p:nvPr>
        </p:nvSpPr>
        <p:spPr>
          <a:xfrm>
            <a:off x="9448800" y="6467857"/>
            <a:ext cx="2743200" cy="365125"/>
          </a:xfrm>
        </p:spPr>
        <p:txBody>
          <a:bodyPr/>
          <a:lstStyle/>
          <a:p>
            <a:r>
              <a:rPr lang="en-US" sz="2800" dirty="0" smtClean="0">
                <a:solidFill>
                  <a:srgbClr val="99CA3B"/>
                </a:solidFill>
              </a:rPr>
              <a:t>6</a:t>
            </a:r>
            <a:endParaRPr lang="en-US" sz="2800" dirty="0">
              <a:solidFill>
                <a:srgbClr val="99C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Schwab, Justin (JustSchw26)</cp:lastModifiedBy>
  <cp:revision>15</cp:revision>
  <dcterms:created xsi:type="dcterms:W3CDTF">2020-09-29T11:03:18Z</dcterms:created>
  <dcterms:modified xsi:type="dcterms:W3CDTF">2022-04-01T06:22:01Z</dcterms:modified>
</cp:coreProperties>
</file>