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47"/>
  </p:normalViewPr>
  <p:slideViewPr>
    <p:cSldViewPr snapToGrid="0" snapToObjects="1">
      <p:cViewPr>
        <p:scale>
          <a:sx n="26" d="100"/>
          <a:sy n="26" d="100"/>
        </p:scale>
        <p:origin x="848" y="112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0755" y="8500930"/>
            <a:ext cx="845712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Introduction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4000" dirty="0">
                <a:latin typeface="Arial"/>
                <a:cs typeface="Arial"/>
              </a:rPr>
              <a:t>We want to help make calling doctor’s offices more efficient. This automated bot will answer calls for doctors and schedule appointments for the patients. </a:t>
            </a:r>
          </a:p>
          <a:p>
            <a:endParaRPr lang="en-US" sz="28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11314" y="16670033"/>
            <a:ext cx="1259714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How It Works?</a:t>
            </a:r>
          </a:p>
          <a:p>
            <a:endParaRPr lang="en-US" sz="4000" dirty="0">
              <a:latin typeface="Arial"/>
              <a:cs typeface="Arial"/>
            </a:endParaRPr>
          </a:p>
          <a:p>
            <a:r>
              <a:rPr lang="en-US" sz="4000" dirty="0">
                <a:latin typeface="Arial"/>
                <a:cs typeface="Arial"/>
              </a:rPr>
              <a:t>The virtual </a:t>
            </a:r>
            <a:r>
              <a:rPr lang="en-US" sz="4000" dirty="0" err="1">
                <a:latin typeface="Arial"/>
                <a:cs typeface="Arial"/>
              </a:rPr>
              <a:t>abgent</a:t>
            </a:r>
            <a:r>
              <a:rPr lang="en-US" sz="4000" dirty="0">
                <a:latin typeface="Arial"/>
                <a:cs typeface="Arial"/>
              </a:rPr>
              <a:t> requires several parts working together to be fully functional:</a:t>
            </a:r>
          </a:p>
          <a:p>
            <a:endParaRPr lang="en-US" sz="40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User calls the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Bot prompts user for needed information and stores the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The bot analyzes information to figure out what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Bot checks database for availabilities and finally books the appointment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55424" y="16670033"/>
            <a:ext cx="1439420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noFill/>
                  <a:prstDash val="dot"/>
                </a:ln>
                <a:latin typeface="Arial"/>
                <a:cs typeface="Arial"/>
              </a:rPr>
              <a:t>Benefits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Bot is available 24 hours a day, 7 days a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Using a bot saves money for the health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The bot is more efficient at scheduling appointments so it saves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The bot provides instant answers due to its speed which results in improved customer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/>
                <a:cs typeface="Arial"/>
              </a:rPr>
              <a:t>Finally, if all else fails, the caller can still ask to talk to a human and the bot will connect the call to someone else.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2232891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39501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3321999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 err="1">
                <a:latin typeface="Arial"/>
                <a:cs typeface="Arial"/>
              </a:rPr>
              <a:t>Envera</a:t>
            </a:r>
            <a:r>
              <a:rPr lang="en-US" sz="11000" b="1" dirty="0">
                <a:latin typeface="Arial"/>
                <a:cs typeface="Arial"/>
              </a:rPr>
              <a:t> Virtual Agent – Chat Bot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Aaron Buehne, Andy Huynh, Davis Tran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Kostadin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Damevski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,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Ph.D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Envera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Health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Robert Dahlberg,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Ph.D</a:t>
            </a:r>
            <a:endParaRPr lang="en-US" sz="3600" dirty="0">
              <a:solidFill>
                <a:srgbClr val="3C3C3B"/>
              </a:solidFill>
              <a:latin typeface="Arial"/>
              <a:cs typeface="Arial"/>
            </a:endParaRP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7346374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92254" y="452067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317</a:t>
            </a:r>
          </a:p>
        </p:txBody>
      </p:sp>
      <p:pic>
        <p:nvPicPr>
          <p:cNvPr id="1026" name="Picture 2" descr="https://lh6.googleusercontent.com/3qTM-qLjTHHVs43UUPN7I4-8i_1ouNQcYbOudfAACUBqlHBVM0JAxAMEdCqe_GRtuOjoieMlZlcpxRT9Y3UbQ8c2XAKzvLImDOymJbwjh34Kj7umTt6KjoV4nyBv8xvI-O-TlZ7K">
            <a:extLst>
              <a:ext uri="{FF2B5EF4-FFF2-40B4-BE49-F238E27FC236}">
                <a16:creationId xmlns:a16="http://schemas.microsoft.com/office/drawing/2014/main" id="{59097C7C-D29E-BE46-83E8-334EA5A5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500" y1="45333" x2="28500" y2="45333"/>
                        <a14:foregroundMark x1="73667" y1="42556" x2="73667" y2="42556"/>
                        <a14:foregroundMark x1="51083" y1="88444" x2="51083" y2="88444"/>
                        <a14:foregroundMark x1="87000" y1="71333" x2="87000" y2="7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133" y="26403612"/>
            <a:ext cx="3562650" cy="26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A7FE8-43B1-ED45-8CF7-8DA61D470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6872" y="23731624"/>
            <a:ext cx="3854065" cy="26719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1BB735-AB06-664B-8E88-EBAA997D9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4884" y="26564914"/>
            <a:ext cx="4970651" cy="2795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52C194-B6D9-4C42-A99D-6C7FE5B84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0362" y="26403612"/>
            <a:ext cx="5140282" cy="26719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080DE5-818A-2B4C-8991-B3BE8098E6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52152" y="26403612"/>
            <a:ext cx="2881556" cy="26719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5BFD49-3DD4-B14A-9AA4-FABDC6B57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5918" y="26065935"/>
            <a:ext cx="5455022" cy="3485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9BA98-DE55-5F40-80F1-6AA39E2817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2529" y="23731624"/>
            <a:ext cx="4363300" cy="2671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307C45-BA21-644A-B244-116F74A958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56" b="98116" l="2036" r="97455">
                        <a14:foregroundMark x1="26718" y1="80822" x2="26718" y2="80822"/>
                        <a14:foregroundMark x1="42748" y1="79623" x2="42748" y2="79623"/>
                        <a14:foregroundMark x1="33079" y1="79623" x2="33079" y2="79623"/>
                        <a14:foregroundMark x1="64377" y1="77568" x2="64377" y2="77568"/>
                        <a14:foregroundMark x1="58015" y1="81164" x2="58015" y2="81164"/>
                        <a14:foregroundMark x1="50127" y1="80137" x2="50127" y2="80137"/>
                        <a14:foregroundMark x1="7888" y1="78253" x2="72265" y2="79110"/>
                        <a14:foregroundMark x1="6616" y1="81678" x2="80662" y2="79795"/>
                        <a14:foregroundMark x1="79644" y1="77911" x2="81170" y2="81849"/>
                        <a14:foregroundMark x1="77608" y1="77226" x2="82188" y2="77226"/>
                        <a14:foregroundMark x1="4326" y1="81164" x2="4326" y2="81164"/>
                        <a14:foregroundMark x1="92366" y1="72774" x2="20611" y2="69007"/>
                        <a14:foregroundMark x1="4580" y1="60274" x2="78626" y2="58733"/>
                        <a14:foregroundMark x1="6361" y1="58219" x2="42494" y2="57363"/>
                        <a14:foregroundMark x1="3053" y1="79110" x2="30534" y2="82705"/>
                        <a14:foregroundMark x1="91858" y1="83904" x2="8651" y2="20034"/>
                        <a14:foregroundMark x1="6616" y1="40240" x2="77863" y2="38185"/>
                        <a14:foregroundMark x1="4835" y1="34247" x2="12214" y2="50856"/>
                        <a14:foregroundMark x1="90840" y1="40925" x2="13232" y2="2568"/>
                        <a14:foregroundMark x1="92875" y1="7877" x2="52417" y2="4110"/>
                        <a14:foregroundMark x1="89567" y1="20377" x2="68957" y2="207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4022" y="12880494"/>
            <a:ext cx="8695012" cy="12953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6FCFF-006C-0B4B-82A1-E134832896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11740" y="7923651"/>
            <a:ext cx="29179347" cy="8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198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Buehne</cp:lastModifiedBy>
  <cp:revision>33</cp:revision>
  <dcterms:created xsi:type="dcterms:W3CDTF">2018-02-06T18:12:23Z</dcterms:created>
  <dcterms:modified xsi:type="dcterms:W3CDTF">2019-04-04T19:57:18Z</dcterms:modified>
</cp:coreProperties>
</file>