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9" r:id="rId2"/>
    <p:sldMasterId id="2147483731" r:id="rId3"/>
    <p:sldMasterId id="2147483755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74" r:id="rId7"/>
    <p:sldId id="275" r:id="rId8"/>
    <p:sldId id="259" r:id="rId9"/>
    <p:sldId id="268" r:id="rId10"/>
    <p:sldId id="260" r:id="rId11"/>
    <p:sldId id="262" r:id="rId12"/>
    <p:sldId id="263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856"/>
    <a:srgbClr val="636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838A2-2E61-44A9-8D86-69EFB1F47621}" v="26" dt="2022-07-29T10:55:02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A8725-DDB1-4931-B13F-4007B0101E55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A07E9-61F3-4C23-8DED-585FB60BE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1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4C129-048D-4BCC-9DFB-AED39043FE5E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836D2-13CB-4AD5-9E4D-FEA9C314D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4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2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1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8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2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8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3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7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hyperlink" Target="mailto:infosec@tavant.com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emf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emf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sec@tavant.com" TargetMode="External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1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211846" y="0"/>
            <a:ext cx="3980154" cy="6858000"/>
          </a:xfrm>
          <a:solidFill>
            <a:srgbClr val="77787B"/>
          </a:solidFill>
          <a:effectLst>
            <a:innerShdw blurRad="304800" dist="101600" dir="10800000">
              <a:prstClr val="black">
                <a:alpha val="4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0" y="0"/>
            <a:ext cx="68397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/>
          <a:srcRect l="-8826" t="20510" r="64420" b="20510"/>
          <a:stretch>
            <a:fillRect/>
          </a:stretch>
        </p:blipFill>
        <p:spPr>
          <a:xfrm>
            <a:off x="932689" y="0"/>
            <a:ext cx="590702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839712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72729" y="1470090"/>
            <a:ext cx="2572807" cy="41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839710" y="0"/>
            <a:ext cx="1372136" cy="6858000"/>
            <a:chOff x="6839710" y="0"/>
            <a:chExt cx="1977718" cy="6858000"/>
          </a:xfrm>
        </p:grpSpPr>
        <p:pic>
          <p:nvPicPr>
            <p:cNvPr id="11" name="Picture 10" descr="A picture containing background pattern&#10;&#10;Description automatically generated"/>
            <p:cNvPicPr>
              <a:picLocks noChangeAspect="1"/>
            </p:cNvPicPr>
            <p:nvPr/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6839711" y="0"/>
              <a:ext cx="1977717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839710" y="0"/>
              <a:ext cx="1977717" cy="6858000"/>
            </a:xfrm>
            <a:prstGeom prst="rect">
              <a:avLst/>
            </a:prstGeom>
            <a:gradFill>
              <a:gsLst>
                <a:gs pos="0">
                  <a:srgbClr val="F36F26">
                    <a:alpha val="84000"/>
                  </a:srgbClr>
                </a:gs>
                <a:gs pos="100000">
                  <a:srgbClr val="F36F26"/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bject 4"/>
          <p:cNvSpPr txBox="1"/>
          <p:nvPr/>
        </p:nvSpPr>
        <p:spPr>
          <a:xfrm>
            <a:off x="517864" y="6503768"/>
            <a:ext cx="1753995" cy="1421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venir Next LT Pro Light" panose="020B0304020202020204" pitchFamily="34" charset="0"/>
                <a:ea typeface="Roboto Light" panose="02000000000000000000" pitchFamily="2" charset="0"/>
                <a:cs typeface="Futura Book"/>
              </a:rPr>
              <a:t>Tavant Proprietary &amp; Confidential</a:t>
            </a:r>
            <a:endParaRPr sz="800">
              <a:solidFill>
                <a:schemeClr val="bg1">
                  <a:lumMod val="75000"/>
                </a:schemeClr>
              </a:solidFill>
              <a:latin typeface="Avenir Next LT Pro Light" panose="020B0304020202020204" pitchFamily="34" charset="0"/>
              <a:ea typeface="Roboto Light" panose="02000000000000000000" pitchFamily="2" charset="0"/>
              <a:cs typeface="Futura Book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17863" y="4386141"/>
            <a:ext cx="5882934" cy="149782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0" kern="1200" dirty="0">
                <a:solidFill>
                  <a:srgbClr val="F36F2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2700" indent="0">
              <a:buNone/>
              <a:defRPr/>
            </a:lvl2pPr>
          </a:lstStyle>
          <a:p>
            <a:pPr lvl="0"/>
            <a:r>
              <a:rPr lang="en-US"/>
              <a:t>This is your optional subtitle Try to keep this to three lines of type maximum as well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17865" y="2184130"/>
            <a:ext cx="5882934" cy="2037860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 sz="4200" b="1">
                <a:latin typeface="Calibri" panose="020F0502020204030204" pitchFamily="34" charset="0"/>
                <a:cs typeface="Calibri" panose="020F0502020204030204" pitchFamily="34" charset="0"/>
              </a:rPr>
              <a:t>THIS IS YOUR TITLE TRY TO KEEP TO THREE LINES OF TYPE MAXIMUM</a:t>
            </a:r>
          </a:p>
        </p:txBody>
      </p:sp>
    </p:spTree>
    <p:extLst>
      <p:ext uri="{BB962C8B-B14F-4D97-AF65-F5344CB8AC3E}">
        <p14:creationId xmlns:p14="http://schemas.microsoft.com/office/powerpoint/2010/main" val="24132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/>
          <a:srcRect l="18943" t="4629" r="35231" b="36391"/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5999" y="0"/>
            <a:ext cx="6095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ackground pattern&#10;&#10;Description automatically generated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" y="0"/>
            <a:ext cx="1708946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425236"/>
            <a:ext cx="2827606" cy="1141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031258"/>
            <a:ext cx="2827606" cy="11427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" y="4645112"/>
            <a:ext cx="2850872" cy="11427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98474" y="1460213"/>
            <a:ext cx="2630658" cy="1067214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98474" y="3069004"/>
            <a:ext cx="2630658" cy="1067214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8474" y="4682858"/>
            <a:ext cx="2630658" cy="1067214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picture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62780" y="1425235"/>
            <a:ext cx="8889677" cy="1142706"/>
            <a:chOff x="2036620" y="2839762"/>
            <a:chExt cx="8889677" cy="1142706"/>
          </a:xfrm>
        </p:grpSpPr>
        <p:sp>
          <p:nvSpPr>
            <p:cNvPr id="22" name="Rectangle 21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36622" y="2839762"/>
              <a:ext cx="6840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2780" y="3036680"/>
            <a:ext cx="8889677" cy="1142706"/>
            <a:chOff x="2036620" y="2839762"/>
            <a:chExt cx="8889677" cy="1142706"/>
          </a:xfrm>
        </p:grpSpPr>
        <p:sp>
          <p:nvSpPr>
            <p:cNvPr id="25" name="Rectangle 24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36622" y="2839762"/>
              <a:ext cx="6840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62780" y="4646619"/>
            <a:ext cx="8889677" cy="1142706"/>
            <a:chOff x="2036620" y="2839762"/>
            <a:chExt cx="8889677" cy="1142706"/>
          </a:xfrm>
        </p:grpSpPr>
        <p:sp>
          <p:nvSpPr>
            <p:cNvPr id="28" name="Rectangle 27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6622" y="2839762"/>
              <a:ext cx="6840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40676" y="292211"/>
            <a:ext cx="9155876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40676" y="618487"/>
            <a:ext cx="9155876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13042" y="1530279"/>
            <a:ext cx="8544618" cy="927082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213042" y="3149823"/>
            <a:ext cx="8544618" cy="927082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213042" y="4752924"/>
            <a:ext cx="8544618" cy="927082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961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143660" y="0"/>
            <a:ext cx="7048339" cy="624439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pic>
        <p:nvPicPr>
          <p:cNvPr id="15" name="Picture 14" descr="Background pattern&#10;&#10;Description automatically generated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 rot="10800000" flipV="1">
            <a:off x="0" y="0"/>
            <a:ext cx="514366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160724"/>
            <a:ext cx="4642407" cy="16557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0" name="Title 3"/>
          <p:cNvSpPr>
            <a:spLocks noGrp="1"/>
          </p:cNvSpPr>
          <p:nvPr>
            <p:ph type="title" hasCustomPrompt="1"/>
          </p:nvPr>
        </p:nvSpPr>
        <p:spPr>
          <a:xfrm>
            <a:off x="288587" y="1376217"/>
            <a:ext cx="4363383" cy="1319774"/>
          </a:xfrm>
        </p:spPr>
        <p:txBody>
          <a:bodyPr anchor="ctr"/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YOUR BREAKER SLIDE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88588" y="3124227"/>
            <a:ext cx="4363382" cy="2357555"/>
          </a:xfrm>
        </p:spPr>
        <p:txBody>
          <a:bodyPr anchor="t"/>
          <a:lstStyle>
            <a:lvl1pPr>
              <a:buClr>
                <a:schemeClr val="bg1"/>
              </a:buClr>
              <a:defRPr sz="2000" b="1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Font typeface="Wingdings" panose="05000000000000000000" pitchFamily="2" charset="2"/>
              <a:buNone/>
              <a:defRPr sz="2000">
                <a:solidFill>
                  <a:schemeClr val="bg1"/>
                </a:solidFill>
              </a:defRPr>
            </a:lvl2pPr>
            <a:lvl3pPr marL="236220" indent="0">
              <a:buNone/>
              <a:defRPr sz="1400"/>
            </a:lvl3pPr>
            <a:lvl4pPr marL="460375" indent="0">
              <a:buNone/>
              <a:defRPr sz="1400"/>
            </a:lvl4pPr>
            <a:lvl5pPr marL="696595" indent="0">
              <a:buNone/>
              <a:defRPr sz="1400"/>
            </a:lvl5pPr>
          </a:lstStyle>
          <a:p>
            <a:pPr lvl="0"/>
            <a:r>
              <a:rPr lang="en-US"/>
              <a:t>Key Point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787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" y="1193677"/>
            <a:ext cx="3503761" cy="5050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324" y="248996"/>
            <a:ext cx="1956172" cy="784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8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0"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/>
          <a:srcRect l="22417" t="4629" r="24186" b="36391"/>
          <a:stretch>
            <a:fillRect/>
          </a:stretch>
        </p:blipFill>
        <p:spPr>
          <a:xfrm>
            <a:off x="5088835" y="0"/>
            <a:ext cx="7103163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187687" y="0"/>
            <a:ext cx="8004308" cy="6858000"/>
          </a:xfrm>
          <a:prstGeom prst="rect">
            <a:avLst/>
          </a:prstGeom>
          <a:gradFill>
            <a:gsLst>
              <a:gs pos="800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5822" y="348525"/>
            <a:ext cx="1599637" cy="561682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logo here</a:t>
            </a:r>
          </a:p>
        </p:txBody>
      </p:sp>
      <p:pic>
        <p:nvPicPr>
          <p:cNvPr id="19" name="Picture Placeholder 6" descr="A picture containing sky, outdoor, day, several&#10;&#10;Description automatically generated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3518704" y="1193678"/>
            <a:ext cx="8673290" cy="505071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518704" y="1193677"/>
            <a:ext cx="2891097" cy="2517279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18704" y="3710956"/>
            <a:ext cx="2891097" cy="2528558"/>
          </a:xfrm>
          <a:prstGeom prst="rect">
            <a:avLst/>
          </a:prstGeom>
          <a:solidFill>
            <a:schemeClr val="accent3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09801" y="1193677"/>
            <a:ext cx="2891097" cy="2517279"/>
          </a:xfrm>
          <a:prstGeom prst="rect">
            <a:avLst/>
          </a:prstGeom>
          <a:solidFill>
            <a:schemeClr val="tx2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09801" y="3710956"/>
            <a:ext cx="2891097" cy="2528558"/>
          </a:xfrm>
          <a:prstGeom prst="rect">
            <a:avLst/>
          </a:prstGeom>
          <a:solidFill>
            <a:schemeClr val="accent4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300897" y="1193678"/>
            <a:ext cx="2891103" cy="2516054"/>
          </a:xfrm>
          <a:prstGeom prst="rect">
            <a:avLst/>
          </a:prstGeom>
          <a:solidFill>
            <a:schemeClr val="accent5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00897" y="3709733"/>
            <a:ext cx="2891097" cy="2524334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90767" y="292211"/>
            <a:ext cx="8482033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490767" y="618487"/>
            <a:ext cx="8482033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646498" y="1353787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236220" indent="0">
              <a:buNone/>
              <a:defRPr sz="1400"/>
            </a:lvl3pPr>
            <a:lvl4pPr marL="460375" indent="0">
              <a:buNone/>
              <a:defRPr sz="1400"/>
            </a:lvl4pPr>
            <a:lvl5pPr marL="696595" indent="0">
              <a:buNone/>
              <a:defRPr sz="1400"/>
            </a:lvl5pPr>
          </a:lstStyle>
          <a:p>
            <a:pPr lvl="0"/>
            <a:r>
              <a:rPr lang="en-US"/>
              <a:t>Challenges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533469" y="1353787"/>
            <a:ext cx="2635067" cy="2221938"/>
          </a:xfrm>
        </p:spPr>
        <p:txBody>
          <a:bodyPr anchor="ctr"/>
          <a:lstStyle>
            <a:lvl1pPr>
              <a:buClr>
                <a:schemeClr val="tx1"/>
              </a:buClr>
              <a:defRPr sz="1600" b="1">
                <a:solidFill>
                  <a:schemeClr val="tx1"/>
                </a:solidFill>
              </a:defRPr>
            </a:lvl1pPr>
            <a:lvl2pPr marL="177800" indent="-177800">
              <a:buClr>
                <a:schemeClr val="tx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236220" indent="0">
              <a:buNone/>
              <a:defRPr sz="1400"/>
            </a:lvl3pPr>
            <a:lvl4pPr marL="460375" indent="0">
              <a:buNone/>
              <a:defRPr sz="1400"/>
            </a:lvl4pPr>
            <a:lvl5pPr marL="696595" indent="0">
              <a:buNone/>
              <a:defRPr sz="1400"/>
            </a:lvl5pPr>
          </a:lstStyle>
          <a:p>
            <a:pPr lvl="0"/>
            <a:r>
              <a:rPr lang="en-US"/>
              <a:t>Placeholder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433258" y="1353787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236220" indent="0">
              <a:buNone/>
              <a:defRPr sz="1400"/>
            </a:lvl3pPr>
            <a:lvl4pPr marL="460375" indent="0">
              <a:buNone/>
              <a:defRPr sz="1400"/>
            </a:lvl4pPr>
            <a:lvl5pPr marL="696595" indent="0">
              <a:buNone/>
              <a:defRPr sz="1400"/>
            </a:lvl5pPr>
          </a:lstStyle>
          <a:p>
            <a:pPr lvl="0"/>
            <a:r>
              <a:rPr lang="en-US"/>
              <a:t>Placeholder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46498" y="3860740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236220" indent="0">
              <a:buNone/>
              <a:defRPr sz="1400"/>
            </a:lvl3pPr>
            <a:lvl4pPr marL="460375" indent="0">
              <a:buNone/>
              <a:defRPr sz="1400"/>
            </a:lvl4pPr>
            <a:lvl5pPr marL="696595" indent="0">
              <a:buNone/>
              <a:defRPr sz="1400"/>
            </a:lvl5pPr>
          </a:lstStyle>
          <a:p>
            <a:pPr lvl="0"/>
            <a:r>
              <a:rPr lang="en-US"/>
              <a:t>Placeholder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533468" y="3860740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236220" indent="0">
              <a:buNone/>
              <a:defRPr sz="1400"/>
            </a:lvl3pPr>
            <a:lvl4pPr marL="460375" indent="0">
              <a:buNone/>
              <a:defRPr sz="1400"/>
            </a:lvl4pPr>
            <a:lvl5pPr marL="696595" indent="0">
              <a:buNone/>
              <a:defRPr sz="1400"/>
            </a:lvl5pPr>
          </a:lstStyle>
          <a:p>
            <a:pPr lvl="0"/>
            <a:r>
              <a:rPr lang="en-US"/>
              <a:t>Solutions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9443635" y="3860740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236220" indent="0">
              <a:buNone/>
              <a:defRPr sz="1400"/>
            </a:lvl3pPr>
            <a:lvl4pPr marL="460375" indent="0">
              <a:buNone/>
              <a:defRPr sz="1400"/>
            </a:lvl4pPr>
            <a:lvl5pPr marL="696595" indent="0">
              <a:buNone/>
              <a:defRPr sz="1400"/>
            </a:lvl5pPr>
          </a:lstStyle>
          <a:p>
            <a:pPr lvl="0"/>
            <a:r>
              <a:rPr lang="en-US"/>
              <a:t>Quote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1"/>
          </p:nvPr>
        </p:nvSpPr>
        <p:spPr>
          <a:xfrm>
            <a:off x="233668" y="1378040"/>
            <a:ext cx="3014442" cy="219768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233668" y="3860740"/>
            <a:ext cx="3014442" cy="2236964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lang="en-US" sz="1400" kern="1200" dirty="0">
                <a:solidFill>
                  <a:srgbClr val="77787B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marL="274320" lvl="0" indent="-27432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8909"/>
              </a:buClr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274320" lvl="1" indent="-27432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8909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274320" lvl="2" indent="-27432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8909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43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-10651" y="-29261"/>
            <a:ext cx="12191998" cy="2579143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2549882"/>
            <a:ext cx="3302000" cy="4308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/>
          <a:srcRect l="18943" t="4629" r="35231" b="36391"/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5999" y="0"/>
            <a:ext cx="6095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455788" y="3505200"/>
            <a:ext cx="101600" cy="977900"/>
          </a:xfrm>
          <a:custGeom>
            <a:avLst/>
            <a:gdLst>
              <a:gd name="connsiteX0" fmla="*/ 0 w 101600"/>
              <a:gd name="connsiteY0" fmla="*/ 0 h 977900"/>
              <a:gd name="connsiteX1" fmla="*/ 0 w 101600"/>
              <a:gd name="connsiteY1" fmla="*/ 876300 h 977900"/>
              <a:gd name="connsiteX2" fmla="*/ 101600 w 1016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977900">
                <a:moveTo>
                  <a:pt x="0" y="0"/>
                </a:moveTo>
                <a:lnTo>
                  <a:pt x="0" y="876300"/>
                </a:lnTo>
                <a:lnTo>
                  <a:pt x="101600" y="977900"/>
                </a:lnTo>
              </a:path>
            </a:pathLst>
          </a:cu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6388" y="3505200"/>
            <a:ext cx="101600" cy="977900"/>
          </a:xfrm>
          <a:custGeom>
            <a:avLst/>
            <a:gdLst>
              <a:gd name="connsiteX0" fmla="*/ 0 w 101600"/>
              <a:gd name="connsiteY0" fmla="*/ 0 h 977900"/>
              <a:gd name="connsiteX1" fmla="*/ 0 w 101600"/>
              <a:gd name="connsiteY1" fmla="*/ 876300 h 977900"/>
              <a:gd name="connsiteX2" fmla="*/ 101600 w 1016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977900">
                <a:moveTo>
                  <a:pt x="0" y="0"/>
                </a:moveTo>
                <a:lnTo>
                  <a:pt x="0" y="876300"/>
                </a:lnTo>
                <a:lnTo>
                  <a:pt x="101600" y="977900"/>
                </a:lnTo>
              </a:path>
            </a:pathLst>
          </a:cu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29688" y="3505200"/>
            <a:ext cx="101600" cy="977900"/>
          </a:xfrm>
          <a:custGeom>
            <a:avLst/>
            <a:gdLst>
              <a:gd name="connsiteX0" fmla="*/ 0 w 101600"/>
              <a:gd name="connsiteY0" fmla="*/ 0 h 977900"/>
              <a:gd name="connsiteX1" fmla="*/ 0 w 101600"/>
              <a:gd name="connsiteY1" fmla="*/ 876300 h 977900"/>
              <a:gd name="connsiteX2" fmla="*/ 101600 w 1016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977900">
                <a:moveTo>
                  <a:pt x="0" y="0"/>
                </a:moveTo>
                <a:lnTo>
                  <a:pt x="0" y="876300"/>
                </a:lnTo>
                <a:lnTo>
                  <a:pt x="101600" y="977900"/>
                </a:lnTo>
              </a:path>
            </a:pathLst>
          </a:cu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61511" y="2908307"/>
            <a:ext cx="609046" cy="6090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68211" y="2908307"/>
            <a:ext cx="609046" cy="6090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74911" y="2908307"/>
            <a:ext cx="609046" cy="609046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011340" y="4319994"/>
            <a:ext cx="2339592" cy="1997678"/>
          </a:xfrm>
        </p:spPr>
        <p:txBody>
          <a:bodyPr anchor="t"/>
          <a:lstStyle>
            <a:lvl1pPr>
              <a:defRPr sz="2000" b="1">
                <a:solidFill>
                  <a:schemeClr val="accent2"/>
                </a:solidFill>
              </a:defRPr>
            </a:lvl1pPr>
            <a:lvl2pPr marL="12700" indent="0">
              <a:buNone/>
              <a:defRPr sz="14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Challenges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830074" y="4319994"/>
            <a:ext cx="2339592" cy="1997678"/>
          </a:xfrm>
        </p:spPr>
        <p:txBody>
          <a:bodyPr anchor="t"/>
          <a:lstStyle>
            <a:lvl1pPr>
              <a:defRPr sz="2000" b="1">
                <a:solidFill>
                  <a:schemeClr val="accent1"/>
                </a:solidFill>
              </a:defRPr>
            </a:lvl1pPr>
            <a:lvl2pPr marL="12700" indent="0">
              <a:buNone/>
              <a:defRPr sz="14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Solutions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5" y="4319994"/>
            <a:ext cx="2339592" cy="1997678"/>
          </a:xfrm>
        </p:spPr>
        <p:txBody>
          <a:bodyPr anchor="t"/>
          <a:lstStyle>
            <a:lvl1pPr>
              <a:defRPr sz="2000" b="1">
                <a:solidFill>
                  <a:schemeClr val="accent5"/>
                </a:solidFill>
              </a:defRPr>
            </a:lvl1pPr>
            <a:lvl2pPr marL="12700" indent="0">
              <a:buNone/>
              <a:defRPr sz="14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Benefits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88718" y="4319994"/>
            <a:ext cx="2733615" cy="1997678"/>
          </a:xfrm>
        </p:spPr>
        <p:txBody>
          <a:bodyPr anchor="t"/>
          <a:lstStyle>
            <a:lvl1pPr>
              <a:defRPr sz="2000" b="1">
                <a:solidFill>
                  <a:schemeClr val="tx1"/>
                </a:solidFill>
              </a:defRPr>
            </a:lvl1pPr>
            <a:lvl2pPr marL="12700" indent="0">
              <a:buNone/>
              <a:defRPr sz="14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Company Name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3319" y="2908307"/>
            <a:ext cx="1818892" cy="12152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85546" y="3058758"/>
            <a:ext cx="1614437" cy="914314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0320"/>
            <a:ext cx="12192000" cy="2560202"/>
          </a:xfrm>
          <a:solidFill>
            <a:srgbClr val="77787B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33" name="Title 3"/>
          <p:cNvSpPr>
            <a:spLocks noGrp="1"/>
          </p:cNvSpPr>
          <p:nvPr>
            <p:ph type="title" hasCustomPrompt="1"/>
          </p:nvPr>
        </p:nvSpPr>
        <p:spPr>
          <a:xfrm>
            <a:off x="1219195" y="626215"/>
            <a:ext cx="9753606" cy="524818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192764" y="1390495"/>
            <a:ext cx="9769360" cy="395107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12700" indent="0">
              <a:buNone/>
              <a:defRPr sz="14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your optional subtitle Try to keep this to two lines of type maximum if used</a:t>
            </a:r>
          </a:p>
        </p:txBody>
      </p:sp>
    </p:spTree>
    <p:extLst>
      <p:ext uri="{BB962C8B-B14F-4D97-AF65-F5344CB8AC3E}">
        <p14:creationId xmlns:p14="http://schemas.microsoft.com/office/powerpoint/2010/main" val="2585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3822" y="1337197"/>
            <a:ext cx="11264352" cy="4632886"/>
            <a:chOff x="514889" y="1201820"/>
            <a:chExt cx="11796346" cy="4729930"/>
          </a:xfrm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3504469" y="1201820"/>
              <a:ext cx="2827606" cy="4729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94049" y="1201820"/>
              <a:ext cx="2827606" cy="4729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83629" y="1201820"/>
              <a:ext cx="2827606" cy="4729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4889" y="1201820"/>
              <a:ext cx="2827606" cy="4729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>
                <a:solidFill>
                  <a:srgbClr val="FFFFFF">
                    <a:alpha val="70000"/>
                  </a:srgbClr>
                </a:solidFill>
              </a:endParaRPr>
            </a:p>
          </p:txBody>
        </p:sp>
      </p:grpSp>
      <p:sp>
        <p:nvSpPr>
          <p:cNvPr id="2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98536" y="5255183"/>
            <a:ext cx="2630658" cy="598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53291" y="5255183"/>
            <a:ext cx="2630658" cy="598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08047" y="5255183"/>
            <a:ext cx="2630658" cy="598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9062802" y="5255183"/>
            <a:ext cx="2630658" cy="598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3816" y="1337196"/>
            <a:ext cx="2700088" cy="130753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318574" y="1337196"/>
            <a:ext cx="2700088" cy="130753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73331" y="1337196"/>
            <a:ext cx="2700087" cy="130753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9028087" y="1337196"/>
            <a:ext cx="2700086" cy="130753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8" name="Rectangle 27"/>
          <p:cNvSpPr/>
          <p:nvPr/>
        </p:nvSpPr>
        <p:spPr>
          <a:xfrm rot="16200000">
            <a:off x="1777982" y="4585840"/>
            <a:ext cx="68400" cy="270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ectangle 28"/>
          <p:cNvSpPr/>
          <p:nvPr/>
        </p:nvSpPr>
        <p:spPr>
          <a:xfrm rot="16200000">
            <a:off x="4632737" y="4585840"/>
            <a:ext cx="68400" cy="270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ectangle 29"/>
          <p:cNvSpPr/>
          <p:nvPr/>
        </p:nvSpPr>
        <p:spPr>
          <a:xfrm rot="16200000">
            <a:off x="7489176" y="4585840"/>
            <a:ext cx="68400" cy="270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ectangle 30"/>
          <p:cNvSpPr/>
          <p:nvPr/>
        </p:nvSpPr>
        <p:spPr>
          <a:xfrm rot="16200000">
            <a:off x="10343931" y="4585840"/>
            <a:ext cx="68400" cy="270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03385" y="5186785"/>
            <a:ext cx="2208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59126" y="5186785"/>
            <a:ext cx="2208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28936" y="5186785"/>
            <a:ext cx="2208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284677" y="5186785"/>
            <a:ext cx="2208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84281" y="2747222"/>
            <a:ext cx="2455802" cy="2371161"/>
          </a:xfrm>
        </p:spPr>
        <p:txBody>
          <a:bodyPr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marL="9525">
              <a:spcBef>
                <a:spcPts val="0"/>
              </a:spcBef>
              <a:spcAft>
                <a:spcPts val="500"/>
              </a:spcAft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placeholder</a:t>
            </a:r>
          </a:p>
          <a:p>
            <a:pPr marL="22225" lvl="1">
              <a:spcBef>
                <a:spcPts val="0"/>
              </a:spcBef>
              <a:spcAft>
                <a:spcPts val="500"/>
              </a:spcAft>
            </a:pPr>
            <a:r>
              <a:rPr lang="en-US"/>
              <a:t>Second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435539" y="2747222"/>
            <a:ext cx="2455802" cy="2371161"/>
          </a:xfrm>
        </p:spPr>
        <p:txBody>
          <a:bodyPr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marL="9525">
              <a:spcBef>
                <a:spcPts val="0"/>
              </a:spcBef>
              <a:spcAft>
                <a:spcPts val="500"/>
              </a:spcAft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placeholder</a:t>
            </a:r>
          </a:p>
          <a:p>
            <a:pPr marL="22225" lvl="1">
              <a:spcBef>
                <a:spcPts val="0"/>
              </a:spcBef>
              <a:spcAft>
                <a:spcPts val="500"/>
              </a:spcAft>
            </a:pPr>
            <a:r>
              <a:rPr lang="en-US"/>
              <a:t>Second level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295473" y="2747222"/>
            <a:ext cx="2455802" cy="2371161"/>
          </a:xfrm>
        </p:spPr>
        <p:txBody>
          <a:bodyPr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marL="9525">
              <a:spcBef>
                <a:spcPts val="0"/>
              </a:spcBef>
              <a:spcAft>
                <a:spcPts val="500"/>
              </a:spcAft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placeholder</a:t>
            </a:r>
          </a:p>
          <a:p>
            <a:pPr marL="22225" lvl="1">
              <a:spcBef>
                <a:spcPts val="0"/>
              </a:spcBef>
              <a:spcAft>
                <a:spcPts val="500"/>
              </a:spcAft>
            </a:pPr>
            <a:r>
              <a:rPr lang="en-US"/>
              <a:t>Second level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150229" y="2747222"/>
            <a:ext cx="2455802" cy="2371161"/>
          </a:xfrm>
        </p:spPr>
        <p:txBody>
          <a:bodyPr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marL="9525">
              <a:spcBef>
                <a:spcPts val="0"/>
              </a:spcBef>
              <a:spcAft>
                <a:spcPts val="500"/>
              </a:spcAft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placeholder</a:t>
            </a:r>
          </a:p>
          <a:p>
            <a:pPr marL="22225" lvl="1">
              <a:spcBef>
                <a:spcPts val="0"/>
              </a:spcBef>
              <a:spcAft>
                <a:spcPts val="500"/>
              </a:spcAft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07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40" y="268461"/>
            <a:ext cx="5856460" cy="35945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4" name="Picture 13" descr="Background pattern&#10;&#10;Description automatically generated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 rot="10800000" flipV="1">
            <a:off x="6962774" y="0"/>
            <a:ext cx="522922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72214" y="1193678"/>
            <a:ext cx="5229224" cy="4392735"/>
          </a:xfrm>
          <a:solidFill>
            <a:srgbClr val="77787B"/>
          </a:solidFill>
          <a:effectLst>
            <a:outerShdw blurRad="508000" dist="254000" dir="2700000" algn="tl" rotWithShape="0">
              <a:prstClr val="black">
                <a:alpha val="3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9540" y="618487"/>
            <a:ext cx="5856460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31"/>
          </p:nvPr>
        </p:nvSpPr>
        <p:spPr>
          <a:xfrm>
            <a:off x="239540" y="1500473"/>
            <a:ext cx="5856460" cy="47390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5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93677"/>
            <a:ext cx="4201812" cy="5050711"/>
          </a:xfrm>
          <a:solidFill>
            <a:srgbClr val="77787B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68887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68887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45900" y="1578610"/>
            <a:ext cx="3638057" cy="2058923"/>
            <a:chOff x="2036620" y="2839762"/>
            <a:chExt cx="8889677" cy="1142706"/>
          </a:xfrm>
        </p:grpSpPr>
        <p:sp>
          <p:nvSpPr>
            <p:cNvPr id="20" name="Rectangle 19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85349" y="1578610"/>
            <a:ext cx="3638057" cy="2058923"/>
            <a:chOff x="2036620" y="2839762"/>
            <a:chExt cx="8889677" cy="1142706"/>
          </a:xfrm>
        </p:grpSpPr>
        <p:sp>
          <p:nvSpPr>
            <p:cNvPr id="23" name="Rectangle 22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80199" y="1915015"/>
            <a:ext cx="3186533" cy="1383398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27803" y="1915015"/>
            <a:ext cx="3186533" cy="1383398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31"/>
          </p:nvPr>
        </p:nvSpPr>
        <p:spPr>
          <a:xfrm>
            <a:off x="4445900" y="3719032"/>
            <a:ext cx="7477506" cy="252048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7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0" y="0"/>
            <a:ext cx="12198625" cy="2809395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841246" y="16431"/>
            <a:ext cx="11259310" cy="683598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876" y="-16431"/>
            <a:ext cx="12165499" cy="68852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2975" y="3022373"/>
            <a:ext cx="3638057" cy="1410928"/>
            <a:chOff x="2036620" y="2839762"/>
            <a:chExt cx="8889678" cy="1142706"/>
          </a:xfrm>
        </p:grpSpPr>
        <p:sp>
          <p:nvSpPr>
            <p:cNvPr id="15" name="Rectangle 14"/>
            <p:cNvSpPr/>
            <p:nvPr/>
          </p:nvSpPr>
          <p:spPr>
            <a:xfrm>
              <a:off x="2036620" y="2839762"/>
              <a:ext cx="8889678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76969" y="3022373"/>
            <a:ext cx="3638057" cy="1410928"/>
            <a:chOff x="2036620" y="2839762"/>
            <a:chExt cx="8889677" cy="1142706"/>
          </a:xfrm>
        </p:grpSpPr>
        <p:sp>
          <p:nvSpPr>
            <p:cNvPr id="22" name="Rectangle 21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20963" y="3022373"/>
            <a:ext cx="3638057" cy="1410928"/>
            <a:chOff x="2036620" y="2839762"/>
            <a:chExt cx="8889677" cy="1142706"/>
          </a:xfrm>
        </p:grpSpPr>
        <p:sp>
          <p:nvSpPr>
            <p:cNvPr id="25" name="Rectangle 24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2975" y="4615524"/>
            <a:ext cx="3638057" cy="1410928"/>
            <a:chOff x="2036620" y="2839762"/>
            <a:chExt cx="8889677" cy="1142706"/>
          </a:xfrm>
        </p:grpSpPr>
        <p:sp>
          <p:nvSpPr>
            <p:cNvPr id="28" name="Rectangle 27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76969" y="4615524"/>
            <a:ext cx="3638057" cy="1410928"/>
            <a:chOff x="2036620" y="2839762"/>
            <a:chExt cx="8889677" cy="1142706"/>
          </a:xfrm>
        </p:grpSpPr>
        <p:sp>
          <p:nvSpPr>
            <p:cNvPr id="31" name="Rectangle 30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0963" y="4615524"/>
            <a:ext cx="3638057" cy="1410928"/>
            <a:chOff x="2036620" y="2839762"/>
            <a:chExt cx="8889677" cy="1142706"/>
          </a:xfrm>
        </p:grpSpPr>
        <p:sp>
          <p:nvSpPr>
            <p:cNvPr id="34" name="Rectangle 33"/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82781" y="3111335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026775" y="3111335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867121" y="3111335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82781" y="4714504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026775" y="4714504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8867121" y="4714504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0" y="-16431"/>
            <a:ext cx="12198625" cy="2820069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625" y="-16431"/>
            <a:ext cx="12192000" cy="2814484"/>
          </a:xfrm>
          <a:solidFill>
            <a:srgbClr val="77787B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45" name="Title 3"/>
          <p:cNvSpPr>
            <a:spLocks noGrp="1"/>
          </p:cNvSpPr>
          <p:nvPr>
            <p:ph type="title" hasCustomPrompt="1"/>
          </p:nvPr>
        </p:nvSpPr>
        <p:spPr>
          <a:xfrm>
            <a:off x="1219195" y="626215"/>
            <a:ext cx="9753606" cy="524818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YOUR TITLE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192764" y="1519702"/>
            <a:ext cx="9769360" cy="395107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12700" indent="0">
              <a:buNone/>
              <a:defRPr sz="14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your optional subtitle Try to keep this to two lines of type maximum if used</a:t>
            </a:r>
          </a:p>
        </p:txBody>
      </p:sp>
    </p:spTree>
    <p:extLst>
      <p:ext uri="{BB962C8B-B14F-4D97-AF65-F5344CB8AC3E}">
        <p14:creationId xmlns:p14="http://schemas.microsoft.com/office/powerpoint/2010/main" val="28278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+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email"/>
          <a:srcRect l="18943" t="4629" r="35231" b="36391"/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95999" y="0"/>
            <a:ext cx="6095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3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68887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68887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9" name="Picture Placeholder 16" descr="A picture containing person, large, crowd, hall&#10;&#10;Description automatically generated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-1" y="1193678"/>
            <a:ext cx="12191995" cy="505071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0" y="1193679"/>
            <a:ext cx="12192001" cy="5050712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03199" y="1753456"/>
            <a:ext cx="3393304" cy="1776837"/>
          </a:xfr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99345" y="1753456"/>
            <a:ext cx="3393304" cy="1776837"/>
          </a:xfr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8295491" y="1753456"/>
            <a:ext cx="3393304" cy="1776837"/>
          </a:xfr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11794" y="3694488"/>
            <a:ext cx="3563825" cy="2070207"/>
            <a:chOff x="411806" y="3694488"/>
            <a:chExt cx="3563825" cy="2070207"/>
          </a:xfrm>
          <a:effectLst/>
        </p:grpSpPr>
        <p:sp>
          <p:nvSpPr>
            <p:cNvPr id="19" name="Rectangle 18"/>
            <p:cNvSpPr/>
            <p:nvPr userDrawn="1"/>
          </p:nvSpPr>
          <p:spPr>
            <a:xfrm>
              <a:off x="411811" y="3694488"/>
              <a:ext cx="3563820" cy="2070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167277" y="1939017"/>
              <a:ext cx="52873" cy="356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14070" y="3694488"/>
            <a:ext cx="3563820" cy="2070207"/>
            <a:chOff x="4307951" y="3694488"/>
            <a:chExt cx="3563820" cy="2070207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4307951" y="3694488"/>
              <a:ext cx="3563820" cy="2070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6063427" y="1939017"/>
              <a:ext cx="52873" cy="356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04091" y="3694488"/>
            <a:ext cx="3563832" cy="2070207"/>
            <a:chOff x="8204091" y="3694488"/>
            <a:chExt cx="3563832" cy="2070207"/>
          </a:xfrm>
        </p:grpSpPr>
        <p:sp>
          <p:nvSpPr>
            <p:cNvPr id="32" name="Rectangle 31"/>
            <p:cNvSpPr/>
            <p:nvPr/>
          </p:nvSpPr>
          <p:spPr>
            <a:xfrm>
              <a:off x="8204103" y="3694488"/>
              <a:ext cx="3563820" cy="2070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9959562" y="1939017"/>
              <a:ext cx="52873" cy="356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8439" y="3911555"/>
            <a:ext cx="3181080" cy="1636072"/>
          </a:xfr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</a:defRPr>
            </a:lvl1pPr>
            <a:lvl2pPr marL="12700" indent="0">
              <a:buNone/>
              <a:defRPr sz="14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08472" y="3911555"/>
            <a:ext cx="3181080" cy="1636072"/>
          </a:xfr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</a:defRPr>
            </a:lvl1pPr>
            <a:lvl2pPr marL="12700" indent="0">
              <a:buNone/>
              <a:defRPr sz="14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407730" y="3911555"/>
            <a:ext cx="3181080" cy="1636072"/>
          </a:xfr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</a:defRPr>
            </a:lvl1pPr>
            <a:lvl2pPr marL="12700" indent="0">
              <a:buNone/>
              <a:defRPr sz="14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2333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 rot="10800000">
            <a:off x="0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rot="10800000">
            <a:off x="0" y="-4"/>
            <a:ext cx="12192000" cy="685800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4680" y="1367758"/>
            <a:ext cx="6867319" cy="48642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780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5686427" y="1520617"/>
            <a:ext cx="6114096" cy="4554202"/>
          </a:xfrm>
          <a:solidFill>
            <a:schemeClr val="bg1"/>
          </a:solidFill>
          <a:effectLst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" y="4784243"/>
            <a:ext cx="4372469" cy="1446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1143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68887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68887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9539" y="4905033"/>
            <a:ext cx="4132929" cy="1204972"/>
          </a:xfrm>
        </p:spPr>
        <p:txBody>
          <a:bodyPr anchor="ctr">
            <a:normAutofit/>
          </a:bodyPr>
          <a:lstStyle>
            <a:lvl1pPr>
              <a:defRPr sz="2400" i="1">
                <a:solidFill>
                  <a:schemeClr val="bg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1"/>
          </p:nvPr>
        </p:nvSpPr>
        <p:spPr>
          <a:xfrm>
            <a:off x="239540" y="1500473"/>
            <a:ext cx="4655655" cy="316298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511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708948" y="0"/>
            <a:ext cx="3310092" cy="624439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picture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/>
          <a:srcRect l="18943" t="4629" r="35231" b="36391"/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5999" y="0"/>
            <a:ext cx="6095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ackground pattern&#10;&#10;Description automatically generated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" y="0"/>
            <a:ext cx="1708946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venir Next LT Pro Light" panose="020B0304020202020204" pitchFamily="34" charset="0"/>
                <a:ea typeface="Roboto Light" panose="02000000000000000000" pitchFamily="2" charset="0"/>
                <a:cs typeface="Futura Book"/>
              </a:rPr>
              <a:t>Tavant &amp; Customer Confidential</a:t>
            </a:r>
            <a:endParaRPr sz="800">
              <a:solidFill>
                <a:schemeClr val="bg1">
                  <a:lumMod val="75000"/>
                </a:schemeClr>
              </a:solidFill>
              <a:latin typeface="Avenir Next LT Pro Light" panose="020B0304020202020204" pitchFamily="34" charset="0"/>
              <a:ea typeface="Roboto Light" panose="02000000000000000000" pitchFamily="2" charset="0"/>
              <a:cs typeface="Futura Book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60370" y="546541"/>
            <a:ext cx="6428426" cy="5479639"/>
          </a:xfrm>
        </p:spPr>
        <p:txBody>
          <a:bodyPr anchor="ctr"/>
          <a:lstStyle>
            <a:lvl1pPr marL="403225" indent="-403225">
              <a:spcAft>
                <a:spcPts val="1000"/>
              </a:spcAft>
              <a:buClr>
                <a:schemeClr val="accent1"/>
              </a:buClr>
              <a:buFont typeface="+mj-lt"/>
              <a:buAutoNum type="arabicPeriod"/>
              <a:defRPr b="1"/>
            </a:lvl1pPr>
            <a:lvl2pPr marL="628650" indent="-167005">
              <a:spcAft>
                <a:spcPts val="1000"/>
              </a:spcAft>
              <a:defRPr/>
            </a:lvl2pPr>
            <a:lvl3pPr marL="628650" indent="-167005">
              <a:spcAft>
                <a:spcPts val="1000"/>
              </a:spcAft>
              <a:buClr>
                <a:schemeClr val="accent1"/>
              </a:buClr>
              <a:buFont typeface="Calibri" panose="020F0502020204030204" pitchFamily="34" charset="0"/>
              <a:buChar char="‒"/>
              <a:defRPr/>
            </a:lvl3pPr>
            <a:lvl4pPr marL="628650" indent="-167005">
              <a:spcAft>
                <a:spcPts val="1000"/>
              </a:spcAft>
              <a:buClr>
                <a:schemeClr val="accent1"/>
              </a:buClr>
              <a:buFont typeface="Calibri" panose="020F0502020204030204" pitchFamily="34" charset="0"/>
              <a:buChar char="●"/>
              <a:defRPr/>
            </a:lvl4pPr>
            <a:lvl5pPr marL="628650" indent="-167005">
              <a:spcAft>
                <a:spcPts val="10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" y="467029"/>
            <a:ext cx="2827606" cy="726649"/>
          </a:xfrm>
          <a:solidFill>
            <a:schemeClr val="accent1"/>
          </a:solidFill>
        </p:spPr>
        <p:txBody>
          <a:bodyPr anchor="ctr"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z="4200" b="1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60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54591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ackground pattern&#10;&#10;Description automatically generated"/>
          <p:cNvPicPr>
            <a:picLocks noChangeAspect="1"/>
          </p:cNvPicPr>
          <p:nvPr/>
        </p:nvPicPr>
        <p:blipFill rotWithShape="1">
          <a:blip r:embed="rId3" cstate="email"/>
          <a:srcRect t="-1"/>
          <a:stretch>
            <a:fillRect/>
          </a:stretch>
        </p:blipFill>
        <p:spPr>
          <a:xfrm>
            <a:off x="9819784" y="-1"/>
            <a:ext cx="2372215" cy="6223747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12001" y="0"/>
            <a:ext cx="1382485" cy="11936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665363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9540" y="3116436"/>
            <a:ext cx="2631592" cy="2851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324000" rIns="182880" rtlCol="0" anchor="t"/>
          <a:lstStyle/>
          <a:p>
            <a:pPr algn="ctr">
              <a:spcBef>
                <a:spcPts val="2400"/>
              </a:spcBef>
            </a:pPr>
            <a:endParaRPr lang="en-US" sz="11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1340" y="3116436"/>
            <a:ext cx="2631592" cy="2851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324000" rIns="182880" rtlCol="0" anchor="t"/>
          <a:lstStyle/>
          <a:p>
            <a:pPr algn="ctr">
              <a:spcBef>
                <a:spcPts val="2400"/>
              </a:spcBef>
            </a:pPr>
            <a:endParaRPr lang="en-US" sz="11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80734" y="3116436"/>
            <a:ext cx="2631592" cy="2851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324000" rIns="182880" rtlCol="0" anchor="t"/>
          <a:lstStyle/>
          <a:p>
            <a:pPr lvl="0" algn="ctr">
              <a:spcBef>
                <a:spcPts val="2400"/>
              </a:spcBef>
            </a:pPr>
            <a:endParaRPr lang="en-US" sz="11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39539" y="3241420"/>
            <a:ext cx="2597045" cy="2601182"/>
          </a:xfrm>
        </p:spPr>
        <p:txBody>
          <a:bodyPr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734753" y="3241420"/>
            <a:ext cx="2597045" cy="2601182"/>
          </a:xfrm>
        </p:spPr>
        <p:txBody>
          <a:bodyPr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991013" y="3241420"/>
            <a:ext cx="2597045" cy="2601182"/>
          </a:xfrm>
        </p:spPr>
        <p:txBody>
          <a:bodyPr anchor="ctr"/>
          <a:lstStyle>
            <a:lvl1pPr algn="ctr">
              <a:defRPr sz="1600" b="1">
                <a:solidFill>
                  <a:schemeClr val="accent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40" y="292211"/>
            <a:ext cx="9389376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9540" y="618487"/>
            <a:ext cx="9389376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33770" y="-1"/>
            <a:ext cx="727869" cy="6234069"/>
          </a:xfrm>
        </p:spPr>
        <p:txBody>
          <a:bodyPr anchor="ctr">
            <a:normAutofit/>
          </a:bodyPr>
          <a:lstStyle>
            <a:lvl1pPr algn="r">
              <a:lnSpc>
                <a:spcPct val="200000"/>
              </a:lnSpc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 algn="r">
              <a:defRPr sz="1100"/>
            </a:lvl2pPr>
            <a:lvl3pPr algn="r">
              <a:defRPr sz="1100"/>
            </a:lvl3pPr>
            <a:lvl4pPr algn="r">
              <a:defRPr sz="1100"/>
            </a:lvl4pPr>
            <a:lvl5pPr algn="r">
              <a:defRPr sz="1100"/>
            </a:lvl5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31"/>
          </p:nvPr>
        </p:nvSpPr>
        <p:spPr>
          <a:xfrm>
            <a:off x="239539" y="1424851"/>
            <a:ext cx="9389361" cy="162045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07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2099485"/>
            <a:ext cx="12192000" cy="0"/>
          </a:xfrm>
          <a:prstGeom prst="line">
            <a:avLst/>
          </a:prstGeom>
          <a:ln w="28575">
            <a:solidFill>
              <a:srgbClr val="F36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6094" y="1471140"/>
            <a:ext cx="1155340" cy="585516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97824" y="1947085"/>
            <a:ext cx="304800" cy="640080"/>
            <a:chOff x="7497824" y="1947085"/>
            <a:chExt cx="304800" cy="64008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650224" y="2099485"/>
              <a:ext cx="0" cy="48768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 rot="16200000">
              <a:off x="7497824" y="1947085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121920" indent="-121920" algn="ctr">
                <a:spcBef>
                  <a:spcPts val="1600"/>
                </a:spcBef>
                <a:buClr>
                  <a:srgbClr val="005CB9"/>
                </a:buClr>
                <a:defRPr/>
              </a:pPr>
              <a:endParaRPr lang="en-US" sz="2135">
                <a:solidFill>
                  <a:srgbClr val="005CB9"/>
                </a:solidFill>
                <a:latin typeface="Arial" panose="020B0604020202020204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06271" y="1947087"/>
            <a:ext cx="304800" cy="640078"/>
            <a:chOff x="10606271" y="1947087"/>
            <a:chExt cx="304800" cy="64007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0758671" y="2099485"/>
              <a:ext cx="0" cy="487680"/>
            </a:xfrm>
            <a:prstGeom prst="line">
              <a:avLst/>
            </a:prstGeom>
            <a:ln w="19050">
              <a:solidFill>
                <a:srgbClr val="F36F2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 rot="16200000">
              <a:off x="10606271" y="1947087"/>
              <a:ext cx="304800" cy="304800"/>
            </a:xfrm>
            <a:prstGeom prst="ellipse">
              <a:avLst/>
            </a:prstGeom>
            <a:solidFill>
              <a:srgbClr val="F36F26"/>
            </a:solidFill>
            <a:ln w="19050">
              <a:solidFill>
                <a:srgbClr val="F36F2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121920" indent="-121920" algn="ctr">
                <a:spcBef>
                  <a:spcPts val="1600"/>
                </a:spcBef>
                <a:buClr>
                  <a:srgbClr val="005CB9"/>
                </a:buClr>
                <a:defRPr/>
              </a:pPr>
              <a:endParaRPr lang="en-US" sz="2135">
                <a:solidFill>
                  <a:srgbClr val="005CB9"/>
                </a:solidFill>
                <a:latin typeface="Arial" panose="020B0604020202020204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43600" y="1947087"/>
            <a:ext cx="304800" cy="2225038"/>
            <a:chOff x="5943600" y="1947087"/>
            <a:chExt cx="304800" cy="2225038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096000" y="2099485"/>
              <a:ext cx="0" cy="2072640"/>
            </a:xfrm>
            <a:prstGeom prst="line">
              <a:avLst/>
            </a:prstGeom>
            <a:ln w="19050">
              <a:solidFill>
                <a:srgbClr val="F36F2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rot="16200000">
              <a:off x="5943600" y="1947087"/>
              <a:ext cx="304800" cy="304800"/>
            </a:xfrm>
            <a:prstGeom prst="ellipse">
              <a:avLst/>
            </a:prstGeom>
            <a:solidFill>
              <a:srgbClr val="F36F26"/>
            </a:solidFill>
            <a:ln w="19050">
              <a:solidFill>
                <a:srgbClr val="F36F2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121920" indent="-121920" algn="ctr">
                <a:spcBef>
                  <a:spcPts val="1600"/>
                </a:spcBef>
                <a:buClr>
                  <a:srgbClr val="005CB9"/>
                </a:buClr>
                <a:defRPr/>
              </a:pPr>
              <a:endParaRPr lang="en-US" sz="2135">
                <a:solidFill>
                  <a:srgbClr val="005CB9"/>
                </a:solidFill>
                <a:latin typeface="Arial" panose="020B0604020202020204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52048" y="1947087"/>
            <a:ext cx="304800" cy="2225038"/>
            <a:chOff x="9052048" y="1947087"/>
            <a:chExt cx="304800" cy="222503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200113" y="2099485"/>
              <a:ext cx="0" cy="207264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 rot="16200000">
              <a:off x="9052048" y="1947087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121920" indent="-121920" algn="ctr">
                <a:spcBef>
                  <a:spcPts val="1600"/>
                </a:spcBef>
                <a:buClr>
                  <a:srgbClr val="005CB9"/>
                </a:buClr>
                <a:defRPr/>
              </a:pPr>
              <a:endParaRPr lang="en-US" sz="2135">
                <a:solidFill>
                  <a:srgbClr val="005CB9"/>
                </a:solidFill>
                <a:latin typeface="Arial" panose="020B0604020202020204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35157" y="1947087"/>
            <a:ext cx="304800" cy="2225038"/>
            <a:chOff x="2835155" y="1947087"/>
            <a:chExt cx="304800" cy="222503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979361" y="2099485"/>
              <a:ext cx="0" cy="207264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16200000">
              <a:off x="2835155" y="1947087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121920" indent="-121920" algn="ctr">
                <a:spcBef>
                  <a:spcPts val="1600"/>
                </a:spcBef>
                <a:buClr>
                  <a:srgbClr val="005CB9"/>
                </a:buClr>
                <a:defRPr/>
              </a:pPr>
              <a:endParaRPr lang="en-US" sz="2135">
                <a:solidFill>
                  <a:srgbClr val="005CB9"/>
                </a:solidFill>
                <a:latin typeface="Arial" panose="020B0604020202020204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89379" y="1947087"/>
            <a:ext cx="304800" cy="640078"/>
            <a:chOff x="4389377" y="1947087"/>
            <a:chExt cx="304800" cy="64007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535515" y="2099485"/>
              <a:ext cx="0" cy="48768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 rot="16200000">
              <a:off x="4389377" y="1947087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121920" indent="-121920" algn="ctr">
                <a:spcBef>
                  <a:spcPts val="1600"/>
                </a:spcBef>
                <a:buClr>
                  <a:srgbClr val="005CB9"/>
                </a:buClr>
                <a:defRPr/>
              </a:pPr>
              <a:endParaRPr lang="en-US" sz="2135">
                <a:solidFill>
                  <a:srgbClr val="005CB9"/>
                </a:solidFill>
                <a:latin typeface="Arial" panose="020B0604020202020204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56083" y="1947085"/>
            <a:ext cx="304800" cy="640080"/>
            <a:chOff x="1280929" y="1947085"/>
            <a:chExt cx="304800" cy="64008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433329" y="2099485"/>
              <a:ext cx="0" cy="48768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rot="16200000">
              <a:off x="1280929" y="1947085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121920" indent="-121920" algn="ctr">
                <a:spcBef>
                  <a:spcPts val="1600"/>
                </a:spcBef>
                <a:buClr>
                  <a:srgbClr val="005CB9"/>
                </a:buClr>
                <a:defRPr/>
              </a:pPr>
              <a:endParaRPr lang="en-US" sz="2135">
                <a:solidFill>
                  <a:srgbClr val="005CB9"/>
                </a:solidFill>
                <a:latin typeface="Arial" panose="020B0604020202020204"/>
              </a:endParaRPr>
            </a:p>
          </p:txBody>
        </p:sp>
      </p:grpSp>
      <p:sp>
        <p:nvSpPr>
          <p:cNvPr id="4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8559" y="4297815"/>
            <a:ext cx="2214882" cy="1401946"/>
          </a:xfrm>
        </p:spPr>
        <p:txBody>
          <a:bodyPr anchor="t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409887" y="1471140"/>
            <a:ext cx="1155340" cy="585516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964108" y="1471140"/>
            <a:ext cx="1155340" cy="585516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518330" y="1471140"/>
            <a:ext cx="1155340" cy="585516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072552" y="1471140"/>
            <a:ext cx="1155340" cy="585516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626774" y="1471140"/>
            <a:ext cx="1155340" cy="585516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180996" y="1471140"/>
            <a:ext cx="1155340" cy="585516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1880116" y="4297815"/>
            <a:ext cx="2214882" cy="1401946"/>
          </a:xfrm>
        </p:spPr>
        <p:txBody>
          <a:bodyPr anchor="t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097002" y="4297815"/>
            <a:ext cx="2214882" cy="1401946"/>
          </a:xfrm>
        </p:spPr>
        <p:txBody>
          <a:bodyPr anchor="t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3436503" y="2702695"/>
            <a:ext cx="2214882" cy="1401946"/>
          </a:xfrm>
        </p:spPr>
        <p:txBody>
          <a:bodyPr anchor="t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10761" y="2702695"/>
            <a:ext cx="2214882" cy="1401946"/>
          </a:xfrm>
        </p:spPr>
        <p:txBody>
          <a:bodyPr anchor="t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6542781" y="2702695"/>
            <a:ext cx="2214882" cy="1401946"/>
          </a:xfrm>
        </p:spPr>
        <p:txBody>
          <a:bodyPr anchor="t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9642561" y="2702695"/>
            <a:ext cx="2214882" cy="1401946"/>
          </a:xfrm>
        </p:spPr>
        <p:txBody>
          <a:bodyPr anchor="t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220" indent="0">
              <a:buNone/>
              <a:defRPr sz="1200"/>
            </a:lvl3pPr>
            <a:lvl4pPr marL="460375" indent="0">
              <a:buNone/>
              <a:defRPr sz="1200"/>
            </a:lvl4pPr>
            <a:lvl5pPr marL="696595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75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4525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666150"/>
            <a:ext cx="12192000" cy="2191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5347049" y="6506742"/>
            <a:ext cx="1497900" cy="1330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ctr"/>
            <a:r>
              <a:rPr lang="en-US" sz="700">
                <a:solidFill>
                  <a:schemeClr val="bg1">
                    <a:lumMod val="75000"/>
                  </a:schemeClr>
                </a:solidFill>
                <a:latin typeface="Avenir Next LT Pro Light" panose="020B0304020202020204" pitchFamily="34" charset="0"/>
                <a:ea typeface="Roboto Light" panose="02000000000000000000" pitchFamily="2" charset="0"/>
                <a:cs typeface="Futura Book"/>
              </a:rPr>
              <a:t>Tavant Proprietary &amp; Confidential</a:t>
            </a:r>
            <a:endParaRPr sz="700">
              <a:solidFill>
                <a:schemeClr val="bg1">
                  <a:lumMod val="75000"/>
                </a:schemeClr>
              </a:solidFill>
              <a:latin typeface="Avenir Next LT Pro Light" panose="020B0304020202020204" pitchFamily="34" charset="0"/>
              <a:ea typeface="Roboto Light" panose="02000000000000000000" pitchFamily="2" charset="0"/>
              <a:cs typeface="Futura Book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12523" y="6142013"/>
            <a:ext cx="1566952" cy="24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83264"/>
            <a:ext cx="304800" cy="2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2776" y="4880152"/>
            <a:ext cx="5491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>
                <a:solidFill>
                  <a:schemeClr val="tx2"/>
                </a:solidFill>
                <a:latin typeface="Avenir Next LT Pro" panose="020B0504020202020204" pitchFamily="34" charset="0"/>
              </a:rPr>
              <a:t>PEOPLE. PASSION. EXCELLENCE.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1836" y="5165866"/>
            <a:ext cx="8993168" cy="571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Santa Clara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 |  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Dallas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 |  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New Jersey 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|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  Indianapolis 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|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  London 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|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  Bangalore 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|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  Hyderabad 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|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  Noida 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|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  Kolkata 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|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  Sydney 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|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  Tokyo  </a:t>
            </a:r>
            <a:r>
              <a:rPr lang="en-US" sz="1100" spc="0">
                <a:solidFill>
                  <a:schemeClr val="accent1"/>
                </a:solidFill>
                <a:latin typeface="Avenir Next LT Pro" panose="020B0504020202020204" pitchFamily="34" charset="0"/>
              </a:rPr>
              <a:t>|</a:t>
            </a: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  Colombia</a:t>
            </a:r>
          </a:p>
          <a:p>
            <a:pPr algn="ctr">
              <a:lnSpc>
                <a:spcPct val="150000"/>
              </a:lnSpc>
            </a:pPr>
            <a:r>
              <a:rPr lang="en-US" sz="1100" spc="0">
                <a:solidFill>
                  <a:schemeClr val="tx2"/>
                </a:solidFill>
                <a:latin typeface="Avenir Next LT Pro" panose="020B0504020202020204" pitchFamily="34" charset="0"/>
              </a:rPr>
              <a:t>Tel: 866-9-TAVANT  |  Email: hello@Tavant.com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1480626"/>
            <a:ext cx="5773272" cy="151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 hasCustomPrompt="1"/>
          </p:nvPr>
        </p:nvSpPr>
        <p:spPr>
          <a:xfrm>
            <a:off x="-3" y="1480625"/>
            <a:ext cx="5773275" cy="1510086"/>
          </a:xfrm>
          <a:solidFill>
            <a:schemeClr val="accent1"/>
          </a:solidFill>
        </p:spPr>
        <p:txBody>
          <a:bodyPr anchor="ctr"/>
          <a:lstStyle>
            <a:lvl1pPr algn="ctr">
              <a:lnSpc>
                <a:spcPct val="10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14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5252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PARTNER NAME OR LOGO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02014"/>
            <a:ext cx="8534400" cy="299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i="0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25363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9388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8307" y="515155"/>
            <a:ext cx="6462145" cy="5483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270452" y="0"/>
            <a:ext cx="492154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93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715299" y="1444181"/>
            <a:ext cx="11058634" cy="46199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59810" y="365608"/>
            <a:ext cx="11416260" cy="45159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15299" y="836605"/>
            <a:ext cx="11060771" cy="3675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60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SUB HEADER TITLE OR DESCRIPTIVE LINE </a:t>
            </a:r>
          </a:p>
        </p:txBody>
      </p:sp>
    </p:spTree>
    <p:extLst>
      <p:ext uri="{BB962C8B-B14F-4D97-AF65-F5344CB8AC3E}">
        <p14:creationId xmlns:p14="http://schemas.microsoft.com/office/powerpoint/2010/main" val="41218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and 2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715299" y="1444181"/>
            <a:ext cx="4995545" cy="46199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59810" y="365608"/>
            <a:ext cx="1141626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15299" y="836605"/>
            <a:ext cx="11060771" cy="3675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60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/>
              <a:t>SUB HEADER TITLE OR DESCRIPTIVE LINE 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32"/>
          </p:nvPr>
        </p:nvSpPr>
        <p:spPr>
          <a:xfrm>
            <a:off x="6778388" y="1423798"/>
            <a:ext cx="4995545" cy="46199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565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408539" y="390699"/>
            <a:ext cx="11374922" cy="546977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2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28311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208527" y="2955773"/>
            <a:ext cx="377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12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rPr>
              <a:t>Reach out to </a:t>
            </a:r>
            <a:r>
              <a:rPr lang="en-US" sz="1400" kern="12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  <a:hlinkClick r:id="rId2"/>
              </a:rPr>
              <a:t>infosec@tavant.com</a:t>
            </a:r>
            <a:r>
              <a:rPr lang="en-US" sz="1400" kern="12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rPr>
              <a:t> for any queries</a:t>
            </a:r>
          </a:p>
        </p:txBody>
      </p:sp>
    </p:spTree>
    <p:extLst>
      <p:ext uri="{BB962C8B-B14F-4D97-AF65-F5344CB8AC3E}">
        <p14:creationId xmlns:p14="http://schemas.microsoft.com/office/powerpoint/2010/main" val="350670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5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DBD052-4CEB-AD6E-EF4B-64BB7A83452A}"/>
              </a:ext>
            </a:extLst>
          </p:cNvPr>
          <p:cNvCxnSpPr/>
          <p:nvPr userDrawn="1"/>
        </p:nvCxnSpPr>
        <p:spPr>
          <a:xfrm>
            <a:off x="838200" y="1690688"/>
            <a:ext cx="9144000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2169" y="315916"/>
            <a:ext cx="11400367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11065933" y="5010150"/>
            <a:ext cx="73660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6535" y="2727326"/>
            <a:ext cx="10181167" cy="1470025"/>
          </a:xfrm>
        </p:spPr>
        <p:txBody>
          <a:bodyPr/>
          <a:lstStyle>
            <a:lvl1pPr marL="260985" indent="-260985">
              <a:buClr>
                <a:srgbClr val="F48C0E"/>
              </a:buClr>
              <a:buFont typeface="Trade Gothic" charset="0"/>
              <a:buChar char="&gt;"/>
              <a:defRPr sz="3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13367" y="4350986"/>
            <a:ext cx="8138584" cy="777875"/>
          </a:xfrm>
        </p:spPr>
        <p:txBody>
          <a:bodyPr/>
          <a:lstStyle>
            <a:lvl1pPr marL="0" indent="0">
              <a:buFont typeface="Trade Gothic" charset="0"/>
              <a:buNone/>
              <a:defRPr>
                <a:solidFill>
                  <a:srgbClr val="91919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7" y="5928520"/>
            <a:ext cx="2703548" cy="59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74667" y="6005117"/>
            <a:ext cx="2827867" cy="43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r" eaLnBrk="1" hangingPunct="1">
              <a:lnSpc>
                <a:spcPct val="150000"/>
              </a:lnSpc>
              <a:defRPr/>
            </a:pPr>
            <a:r>
              <a:rPr lang="en-US" sz="1200" cap="all">
                <a:solidFill>
                  <a:srgbClr val="91919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People. Passion. Excellence.</a:t>
            </a:r>
          </a:p>
        </p:txBody>
      </p:sp>
    </p:spTree>
    <p:extLst>
      <p:ext uri="{BB962C8B-B14F-4D97-AF65-F5344CB8AC3E}">
        <p14:creationId xmlns:p14="http://schemas.microsoft.com/office/powerpoint/2010/main" val="2129870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48C0E"/>
              </a:buCl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48C0E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48C0E"/>
              </a:buClr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10854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&amp;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760" y="1509713"/>
            <a:ext cx="5257800" cy="3935412"/>
          </a:xfrm>
        </p:spPr>
        <p:txBody>
          <a:bodyPr/>
          <a:lstStyle>
            <a:lvl1pPr>
              <a:buClr>
                <a:srgbClr val="F48C0E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48C0E"/>
              </a:buCl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48C0E"/>
              </a:buCl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48C0E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48C0E"/>
              </a:buClr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509713"/>
            <a:ext cx="5257800" cy="3935412"/>
          </a:xfrm>
        </p:spPr>
        <p:txBody>
          <a:bodyPr/>
          <a:lstStyle>
            <a:lvl1pPr>
              <a:buClr>
                <a:srgbClr val="F48C0E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48C0E"/>
              </a:buCl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48C0E"/>
              </a:buCl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48C0E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48C0E"/>
              </a:buClr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489498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09563"/>
            <a:ext cx="10698480" cy="1143000"/>
          </a:xfrm>
        </p:spPr>
        <p:txBody>
          <a:bodyPr/>
          <a:lstStyle>
            <a:lvl1pPr>
              <a:buClr>
                <a:srgbClr val="F48C0E"/>
              </a:buCl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 hasCustomPrompt="1"/>
          </p:nvPr>
        </p:nvSpPr>
        <p:spPr>
          <a:xfrm>
            <a:off x="746761" y="1509713"/>
            <a:ext cx="5253228" cy="39354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13" y="1509713"/>
            <a:ext cx="5253228" cy="39354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48C0E"/>
              </a:buCl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48C0E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48C0E"/>
              </a:buClr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6385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46760" y="309563"/>
            <a:ext cx="10698480" cy="1143000"/>
          </a:xfrm>
        </p:spPr>
        <p:txBody>
          <a:bodyPr/>
          <a:lstStyle>
            <a:lvl1pPr>
              <a:buClr>
                <a:srgbClr val="F48C0E"/>
              </a:buCl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6761" y="1509713"/>
            <a:ext cx="5253228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48C0E"/>
              </a:buCl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48C0E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48C0E"/>
              </a:buClr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6192013" y="1509713"/>
            <a:ext cx="5253228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48C0E"/>
              </a:buCl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48C0E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48C0E"/>
              </a:buClr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746761" y="3579813"/>
            <a:ext cx="5253228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48C0E"/>
              </a:buCl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48C0E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48C0E"/>
              </a:buClr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6192013" y="3579813"/>
            <a:ext cx="5253228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48C0E"/>
              </a:buCl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48C0E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48C0E"/>
              </a:buClr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425547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0C406E-39ED-42BB-BEEA-CB0C542E1824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439526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B0E703-037D-4B13-9EA7-3B8E6BC286B5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475750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e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658529" y="5974297"/>
            <a:ext cx="0" cy="720725"/>
          </a:xfrm>
          <a:prstGeom prst="line">
            <a:avLst/>
          </a:prstGeom>
          <a:ln w="12700">
            <a:solidFill>
              <a:srgbClr val="91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3073400" y="5983829"/>
            <a:ext cx="7168539" cy="701656"/>
          </a:xfrm>
        </p:spPr>
        <p:txBody>
          <a:bodyPr/>
          <a:lstStyle>
            <a:lvl1pPr>
              <a:buClr>
                <a:srgbClr val="F48C0E"/>
              </a:buCl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970298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DB0741-156F-47C6-98A8-88B09397FC68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047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5221B-2334-7624-9044-CBDF5577B3B9}"/>
              </a:ext>
            </a:extLst>
          </p:cNvPr>
          <p:cNvCxnSpPr/>
          <p:nvPr userDrawn="1"/>
        </p:nvCxnSpPr>
        <p:spPr>
          <a:xfrm>
            <a:off x="838200" y="1690688"/>
            <a:ext cx="9144000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F2263E0-3BF5-0685-7147-D95695C3F1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545" y="365816"/>
            <a:ext cx="2314791" cy="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, Subtitle &amp;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2169" y="315916"/>
            <a:ext cx="11400367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11065933" y="5010150"/>
            <a:ext cx="73660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6535" y="2727326"/>
            <a:ext cx="10181167" cy="1470025"/>
          </a:xfrm>
        </p:spPr>
        <p:txBody>
          <a:bodyPr/>
          <a:lstStyle>
            <a:lvl1pPr marL="260985" indent="-260985">
              <a:buClr>
                <a:srgbClr val="F48C0E"/>
              </a:buClr>
              <a:buFont typeface="Trade Gothic" charset="0"/>
              <a:buChar char="&gt;"/>
              <a:defRPr sz="3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13367" y="4350986"/>
            <a:ext cx="8138584" cy="777875"/>
          </a:xfrm>
        </p:spPr>
        <p:txBody>
          <a:bodyPr/>
          <a:lstStyle>
            <a:lvl1pPr marL="0" indent="0">
              <a:buFont typeface="Trade Gothic" charset="0"/>
              <a:buNone/>
              <a:defRPr>
                <a:solidFill>
                  <a:srgbClr val="91919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7" y="5928520"/>
            <a:ext cx="2703548" cy="59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993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02169" y="315916"/>
            <a:ext cx="11400367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11065933" y="5010150"/>
            <a:ext cx="73660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6535" y="2727326"/>
            <a:ext cx="10181167" cy="1470025"/>
          </a:xfrm>
        </p:spPr>
        <p:txBody>
          <a:bodyPr/>
          <a:lstStyle>
            <a:lvl1pPr marL="260985" indent="-260985">
              <a:buClr>
                <a:srgbClr val="F48C0E"/>
              </a:buClr>
              <a:buFont typeface="Trade Gothic" charset="0"/>
              <a:buChar char="&gt;"/>
              <a:defRPr sz="3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7" y="5928520"/>
            <a:ext cx="2703548" cy="59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74667" y="6005117"/>
            <a:ext cx="2827867" cy="43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r" eaLnBrk="1" hangingPunct="1">
              <a:lnSpc>
                <a:spcPct val="150000"/>
              </a:lnSpc>
              <a:defRPr/>
            </a:pPr>
            <a:r>
              <a:rPr lang="en-US" sz="1200" cap="all">
                <a:solidFill>
                  <a:srgbClr val="91919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People. Passion. Excellence.</a:t>
            </a:r>
          </a:p>
        </p:txBody>
      </p:sp>
    </p:spTree>
    <p:extLst>
      <p:ext uri="{BB962C8B-B14F-4D97-AF65-F5344CB8AC3E}">
        <p14:creationId xmlns:p14="http://schemas.microsoft.com/office/powerpoint/2010/main" val="16880958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2301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47232" y="1944619"/>
            <a:ext cx="9501163" cy="1362075"/>
          </a:xfrm>
        </p:spPr>
        <p:txBody>
          <a:bodyPr anchor="t">
            <a:noAutofit/>
          </a:bodyPr>
          <a:lstStyle>
            <a:lvl1pPr algn="l">
              <a:defRPr sz="4265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Slide Heading – Calibri Bold 32pts (maximum 2 lines)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32" y="3306693"/>
            <a:ext cx="10363200" cy="698371"/>
          </a:xfrm>
        </p:spPr>
        <p:txBody>
          <a:bodyPr anchor="t"/>
          <a:lstStyle>
            <a:lvl1pPr marL="0" indent="0">
              <a:buNone/>
              <a:defRPr sz="2665" baseline="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 Heading – Calibri 20pts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0346227" y="6500286"/>
            <a:ext cx="1883875" cy="349185"/>
          </a:xfrm>
        </p:spPr>
        <p:txBody>
          <a:bodyPr anchor="t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Date: MM-DD-YYYY</a:t>
            </a:r>
          </a:p>
        </p:txBody>
      </p:sp>
    </p:spTree>
    <p:extLst>
      <p:ext uri="{BB962C8B-B14F-4D97-AF65-F5344CB8AC3E}">
        <p14:creationId xmlns:p14="http://schemas.microsoft.com/office/powerpoint/2010/main" val="26436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_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27384"/>
            <a:ext cx="122301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47232" y="2468893"/>
            <a:ext cx="9501163" cy="1362075"/>
          </a:xfrm>
        </p:spPr>
        <p:txBody>
          <a:bodyPr anchor="t">
            <a:noAutofit/>
          </a:bodyPr>
          <a:lstStyle>
            <a:lvl1pPr algn="l">
              <a:defRPr sz="4265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Slide Heading – Calibri Bold 32pts (maximum 2 lines)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0346227" y="6500286"/>
            <a:ext cx="1883875" cy="349185"/>
          </a:xfrm>
        </p:spPr>
        <p:txBody>
          <a:bodyPr anchor="t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Date: MM-DD-YYYY</a:t>
            </a:r>
          </a:p>
        </p:txBody>
      </p:sp>
    </p:spTree>
    <p:extLst>
      <p:ext uri="{BB962C8B-B14F-4D97-AF65-F5344CB8AC3E}">
        <p14:creationId xmlns:p14="http://schemas.microsoft.com/office/powerpoint/2010/main" val="34790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-3395"/>
            <a:ext cx="12234945" cy="6741632"/>
            <a:chOff x="0" y="-2546"/>
            <a:chExt cx="9176209" cy="5056224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443442" y="4715668"/>
              <a:ext cx="1521046" cy="3380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4759355"/>
              <a:ext cx="6148760" cy="22157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4129" y="4722574"/>
              <a:ext cx="295137" cy="29513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4863666" y="-2546"/>
              <a:ext cx="4312543" cy="68128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059582"/>
              <a:ext cx="284324" cy="2880320"/>
            </a:xfrm>
            <a:prstGeom prst="rect">
              <a:avLst/>
            </a:prstGeom>
          </p:spPr>
        </p:pic>
      </p:grpSp>
      <p:sp>
        <p:nvSpPr>
          <p:cNvPr id="2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5911" y="1827301"/>
            <a:ext cx="3134501" cy="43070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457200" indent="-457200">
              <a:buClr>
                <a:srgbClr val="F89828"/>
              </a:buClr>
              <a:buSzPct val="95000"/>
              <a:buFont typeface="Open Sans Extrabold" panose="020B0906030804020204" pitchFamily="34" charset="0"/>
              <a:buChar char="&gt;"/>
              <a:defRPr sz="2135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Clr>
                <a:schemeClr val="tx1">
                  <a:lumMod val="65000"/>
                  <a:lumOff val="35000"/>
                </a:schemeClr>
              </a:buClr>
              <a:buSzPct val="70000"/>
              <a:buFontTx/>
              <a:buNone/>
              <a:defRPr sz="1865" baseline="0"/>
            </a:lvl2pPr>
            <a:lvl3pPr marL="1219200" indent="0">
              <a:buClr>
                <a:srgbClr val="F89828"/>
              </a:buClr>
              <a:buSzPct val="80000"/>
              <a:buFontTx/>
              <a:buNone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182880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Chapter Heading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5911" y="548680"/>
            <a:ext cx="9992591" cy="1152128"/>
          </a:xfrm>
        </p:spPr>
        <p:txBody>
          <a:bodyPr anchor="ctr">
            <a:noAutofit/>
          </a:bodyPr>
          <a:lstStyle>
            <a:lvl1pPr algn="l">
              <a:defRPr sz="3735" b="1" cap="none" baseline="0">
                <a:solidFill>
                  <a:srgbClr val="F89828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Heading 01 – Calibri (Heading)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68251" y="6300458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95467" y="6345807"/>
            <a:ext cx="54726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5" kern="120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Tavant Proprietary &amp; Confidential</a:t>
            </a:r>
            <a:endParaRPr lang="en-IN" sz="1335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32546" y="1827301"/>
            <a:ext cx="4083668" cy="43070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Clr>
                <a:srgbClr val="F89828"/>
              </a:buClr>
              <a:buFontTx/>
              <a:buNone/>
              <a:defRPr sz="2135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 marL="609600" indent="0">
              <a:buClr>
                <a:schemeClr val="tx1">
                  <a:lumMod val="65000"/>
                  <a:lumOff val="35000"/>
                </a:schemeClr>
              </a:buClr>
              <a:buSzPct val="70000"/>
              <a:buFontTx/>
              <a:buNone/>
              <a:defRPr sz="1865" baseline="0"/>
            </a:lvl2pPr>
            <a:lvl3pPr marL="1219200" indent="0">
              <a:buClr>
                <a:srgbClr val="F89828"/>
              </a:buClr>
              <a:buSzPct val="80000"/>
              <a:buFontTx/>
              <a:buNone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182880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Chapter Description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98347" y="1827300"/>
            <a:ext cx="2410155" cy="42816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Clr>
                <a:srgbClr val="F89828"/>
              </a:buClr>
              <a:buFontTx/>
              <a:buNone/>
              <a:defRPr sz="2135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 marL="609600" indent="0">
              <a:buClr>
                <a:schemeClr val="tx1">
                  <a:lumMod val="65000"/>
                  <a:lumOff val="35000"/>
                </a:schemeClr>
              </a:buClr>
              <a:buSzPct val="70000"/>
              <a:buFontTx/>
              <a:buNone/>
              <a:defRPr sz="1865" baseline="0"/>
            </a:lvl2pPr>
            <a:lvl3pPr marL="1219200" indent="0">
              <a:buClr>
                <a:srgbClr val="F89828"/>
              </a:buClr>
              <a:buSzPct val="80000"/>
              <a:buFontTx/>
              <a:buNone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182880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Page No.</a:t>
            </a:r>
          </a:p>
        </p:txBody>
      </p:sp>
    </p:spTree>
    <p:extLst>
      <p:ext uri="{BB962C8B-B14F-4D97-AF65-F5344CB8AC3E}">
        <p14:creationId xmlns:p14="http://schemas.microsoft.com/office/powerpoint/2010/main" val="17099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-3395"/>
            <a:ext cx="12234945" cy="6741632"/>
            <a:chOff x="0" y="-2546"/>
            <a:chExt cx="9176209" cy="5056224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443442" y="4715668"/>
              <a:ext cx="1521046" cy="3380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4759355"/>
              <a:ext cx="6148760" cy="22157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4129" y="4722574"/>
              <a:ext cx="295137" cy="29513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4863666" y="-2546"/>
              <a:ext cx="4312543" cy="68128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059582"/>
              <a:ext cx="284324" cy="2880320"/>
            </a:xfrm>
            <a:prstGeom prst="rect">
              <a:avLst/>
            </a:prstGeom>
          </p:spPr>
        </p:pic>
      </p:grpSp>
      <p:sp>
        <p:nvSpPr>
          <p:cNvPr id="2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09601" y="1193801"/>
            <a:ext cx="9992591" cy="4307092"/>
          </a:xfrm>
        </p:spPr>
        <p:txBody>
          <a:bodyPr/>
          <a:lstStyle>
            <a:lvl1pPr marL="457200" indent="-457200">
              <a:buClr>
                <a:srgbClr val="F89828"/>
              </a:buClr>
              <a:buSzPct val="90000"/>
              <a:buFont typeface="Open Sans Extrabold" panose="020B0906030804020204" pitchFamily="34" charset="0"/>
              <a:buChar char="&gt;"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90600" indent="-38100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 3" panose="05040102010807070707" pitchFamily="18" charset="2"/>
              <a:buChar char="}"/>
              <a:defRPr sz="1865" baseline="0"/>
            </a:lvl2pPr>
            <a:lvl3pPr marL="1524000" indent="-3048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 2" panose="05020102010507070707" pitchFamily="18" charset="2"/>
              <a:buChar char=""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2057400" indent="-2286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▪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Bullet point First level 18 pts- Calibri (Body) Bold</a:t>
            </a:r>
          </a:p>
          <a:p>
            <a:pPr lvl="1"/>
            <a:r>
              <a:rPr lang="en-US"/>
              <a:t>Bullet point second level 14 pts –Calibri (Body)</a:t>
            </a:r>
          </a:p>
          <a:p>
            <a:pPr lvl="2"/>
            <a:r>
              <a:rPr lang="en-US"/>
              <a:t>Bullet point third level 13 pts Calibri (Light)</a:t>
            </a:r>
          </a:p>
          <a:p>
            <a:pPr lvl="3"/>
            <a:r>
              <a:rPr lang="en-US"/>
              <a:t>Fourth level 12 pts Calibri (Light)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93" y="0"/>
            <a:ext cx="9992591" cy="103690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N" sz="3735" b="1" cap="none" baseline="0" dirty="0">
                <a:solidFill>
                  <a:srgbClr val="F89828"/>
                </a:solidFill>
                <a:cs typeface="Arial" panose="020B0604020202020204" pitchFamily="34" charset="0"/>
              </a:defRPr>
            </a:lvl1pPr>
          </a:lstStyle>
          <a:p>
            <a:pPr lvl="0" algn="l"/>
            <a:r>
              <a:rPr lang="en-IN"/>
              <a:t>Heading 01 – Calibri (Heading)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963" y="6308983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95467" y="6345807"/>
            <a:ext cx="54726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5" kern="120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Tavant Proprietary &amp; Confidential</a:t>
            </a:r>
            <a:endParaRPr lang="en-IN" sz="1335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-3395"/>
            <a:ext cx="12234945" cy="6741632"/>
            <a:chOff x="0" y="-2546"/>
            <a:chExt cx="9176209" cy="505622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443442" y="4715668"/>
              <a:ext cx="1521046" cy="3380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4759355"/>
              <a:ext cx="6148760" cy="22157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4129" y="4722574"/>
              <a:ext cx="295137" cy="2951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4863666" y="-2546"/>
              <a:ext cx="4312543" cy="6812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059582"/>
              <a:ext cx="284324" cy="2880320"/>
            </a:xfrm>
            <a:prstGeom prst="rect">
              <a:avLst/>
            </a:prstGeom>
          </p:spPr>
        </p:pic>
      </p:grpSp>
      <p:sp>
        <p:nvSpPr>
          <p:cNvPr id="2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963" y="6308983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15911" y="663904"/>
            <a:ext cx="9992591" cy="103690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N" sz="3735" b="1" cap="none" baseline="0" dirty="0">
                <a:solidFill>
                  <a:srgbClr val="F89828"/>
                </a:solidFill>
                <a:cs typeface="Arial" panose="020B0604020202020204" pitchFamily="34" charset="0"/>
              </a:defRPr>
            </a:lvl1pPr>
          </a:lstStyle>
          <a:p>
            <a:pPr lvl="0" algn="l"/>
            <a:r>
              <a:rPr lang="en-IN"/>
              <a:t>Heading 01 – Calibri (Heading)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5911" y="1830811"/>
            <a:ext cx="9992591" cy="4307092"/>
          </a:xfrm>
        </p:spPr>
        <p:txBody>
          <a:bodyPr>
            <a:normAutofit/>
          </a:bodyPr>
          <a:lstStyle>
            <a:lvl1pPr marL="0" indent="0">
              <a:buClr>
                <a:srgbClr val="F89828"/>
              </a:buClr>
              <a:buFontTx/>
              <a:buNone/>
              <a:defRPr sz="2135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 marL="990600" indent="-381000"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anose="05040102010807070707" pitchFamily="18" charset="2"/>
              <a:buChar char="}"/>
              <a:defRPr sz="1865" baseline="0"/>
            </a:lvl2pPr>
            <a:lvl3pPr marL="1524000" indent="-304800">
              <a:buClr>
                <a:srgbClr val="F89828"/>
              </a:buClr>
              <a:buSzPct val="80000"/>
              <a:buFont typeface="Wingdings 2" panose="05020102010507070707" pitchFamily="18" charset="2"/>
              <a:buChar char=""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2057400" indent="-228600">
              <a:buFont typeface="Calibri" panose="020F0502020204030204" pitchFamily="34" charset="0"/>
              <a:buChar char="▪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Click here to add text – Calibri Light 16 pts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5467" y="6345807"/>
            <a:ext cx="54726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5" kern="120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Tavant Proprietary &amp; Confidential</a:t>
            </a:r>
            <a:endParaRPr lang="en-IN" sz="1335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 Bullet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-3395"/>
            <a:ext cx="12234945" cy="6741632"/>
            <a:chOff x="0" y="-2546"/>
            <a:chExt cx="9176209" cy="5056224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43442" y="4715668"/>
              <a:ext cx="1521046" cy="3380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4759355"/>
              <a:ext cx="6148760" cy="22157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64129" y="4722574"/>
              <a:ext cx="295137" cy="29513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4863666" y="-2546"/>
              <a:ext cx="4312543" cy="6812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0" y="1059582"/>
              <a:ext cx="284324" cy="2880320"/>
            </a:xfrm>
            <a:prstGeom prst="rect">
              <a:avLst/>
            </a:prstGeom>
          </p:spPr>
        </p:pic>
      </p:grp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5912" y="1800075"/>
            <a:ext cx="4904025" cy="4307092"/>
          </a:xfrm>
        </p:spPr>
        <p:txBody>
          <a:bodyPr/>
          <a:lstStyle>
            <a:lvl1pPr marL="457200" indent="-457200">
              <a:buClr>
                <a:srgbClr val="F89828"/>
              </a:buClr>
              <a:buSzPct val="90000"/>
              <a:buFont typeface="Open Sans Extrabold" panose="020B0906030804020204" pitchFamily="34" charset="0"/>
              <a:buChar char="&gt;"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90600" indent="-38100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 3" panose="05040102010807070707" pitchFamily="18" charset="2"/>
              <a:buChar char="}"/>
              <a:defRPr sz="1865" baseline="0"/>
            </a:lvl2pPr>
            <a:lvl3pPr marL="1524000" indent="-3048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 2" panose="05020102010507070707" pitchFamily="18" charset="2"/>
              <a:buChar char=""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2057400" indent="-2286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▪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Bullet point First level 18 pts- Calibri Bold</a:t>
            </a:r>
          </a:p>
          <a:p>
            <a:pPr lvl="1"/>
            <a:r>
              <a:rPr lang="en-US"/>
              <a:t>Bullet point second level 14 pts -Calibri</a:t>
            </a:r>
          </a:p>
          <a:p>
            <a:pPr lvl="2"/>
            <a:r>
              <a:rPr lang="en-US"/>
              <a:t>Bullet point third level 13 pts Calibri light</a:t>
            </a:r>
          </a:p>
          <a:p>
            <a:pPr lvl="3"/>
            <a:r>
              <a:rPr lang="en-US"/>
              <a:t>Fourth level 12 pts Calibri light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704477" y="1790266"/>
            <a:ext cx="4904025" cy="4307092"/>
          </a:xfrm>
        </p:spPr>
        <p:txBody>
          <a:bodyPr/>
          <a:lstStyle>
            <a:lvl1pPr marL="457200" indent="-457200">
              <a:buClr>
                <a:srgbClr val="F89828"/>
              </a:buClr>
              <a:buSzPct val="90000"/>
              <a:buFont typeface="Open Sans Extrabold" panose="020B0906030804020204" pitchFamily="34" charset="0"/>
              <a:buChar char="&gt;"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90600" indent="-38100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 3" panose="05040102010807070707" pitchFamily="18" charset="2"/>
              <a:buChar char="}"/>
              <a:defRPr sz="1865" baseline="0"/>
            </a:lvl2pPr>
            <a:lvl3pPr marL="1524000" indent="-3048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 2" panose="05020102010507070707" pitchFamily="18" charset="2"/>
              <a:buChar char=""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2057400" indent="-2286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▪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Bullet point First level 18 pts- Calibri Bold</a:t>
            </a:r>
          </a:p>
          <a:p>
            <a:pPr lvl="1"/>
            <a:r>
              <a:rPr lang="en-US"/>
              <a:t>Bullet point second level 14 pts -Calibri</a:t>
            </a:r>
          </a:p>
          <a:p>
            <a:pPr lvl="2"/>
            <a:r>
              <a:rPr lang="en-US"/>
              <a:t>Bullet point third level 13 pts Calibri light</a:t>
            </a:r>
          </a:p>
          <a:p>
            <a:pPr lvl="3"/>
            <a:r>
              <a:rPr lang="en-US"/>
              <a:t>Fourth level 12 pts Calibri light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615911" y="663904"/>
            <a:ext cx="9992591" cy="103690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N" sz="3735" b="1" cap="none" baseline="0" dirty="0">
                <a:solidFill>
                  <a:srgbClr val="F89828"/>
                </a:solidFill>
                <a:cs typeface="Arial" panose="020B0604020202020204" pitchFamily="34" charset="0"/>
              </a:defRPr>
            </a:lvl1pPr>
          </a:lstStyle>
          <a:p>
            <a:pPr lvl="0" algn="l"/>
            <a:r>
              <a:rPr lang="en-IN"/>
              <a:t>Heading 01 – Calibri (Heading)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5467" y="6345807"/>
            <a:ext cx="54726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5" kern="120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Tavant Proprietary &amp; Confidential</a:t>
            </a:r>
            <a:endParaRPr lang="en-IN" sz="1335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963" y="6308983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96300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704476" y="1801296"/>
            <a:ext cx="4904025" cy="4347637"/>
          </a:xfrm>
        </p:spPr>
        <p:txBody>
          <a:bodyPr>
            <a:normAutofit/>
          </a:bodyPr>
          <a:lstStyle>
            <a:lvl1pPr marL="0" indent="0">
              <a:buClr>
                <a:srgbClr val="F89828"/>
              </a:buClr>
              <a:buFontTx/>
              <a:buNone/>
              <a:defRPr sz="2135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 marL="990600" indent="-381000"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anose="05040102010807070707" pitchFamily="18" charset="2"/>
              <a:buChar char="}"/>
              <a:defRPr sz="1865" baseline="0"/>
            </a:lvl2pPr>
            <a:lvl3pPr marL="1524000" indent="-304800">
              <a:buClr>
                <a:srgbClr val="F89828"/>
              </a:buClr>
              <a:buSzPct val="80000"/>
              <a:buFont typeface="Wingdings 2" panose="05020102010507070707" pitchFamily="18" charset="2"/>
              <a:buChar char=""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2057400" indent="-228600">
              <a:buFont typeface="Calibri" panose="020F0502020204030204" pitchFamily="34" charset="0"/>
              <a:buChar char="▪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Click here to add text – Calibri (light) 16 pts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5912" y="1790267"/>
            <a:ext cx="4904025" cy="4347637"/>
          </a:xfrm>
        </p:spPr>
        <p:txBody>
          <a:bodyPr>
            <a:normAutofit/>
          </a:bodyPr>
          <a:lstStyle>
            <a:lvl1pPr marL="0" indent="0">
              <a:buClr>
                <a:srgbClr val="F89828"/>
              </a:buClr>
              <a:buFontTx/>
              <a:buNone/>
              <a:defRPr sz="2135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 marL="990600" indent="-381000"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anose="05040102010807070707" pitchFamily="18" charset="2"/>
              <a:buChar char="}"/>
              <a:defRPr sz="1865" baseline="0"/>
            </a:lvl2pPr>
            <a:lvl3pPr marL="1524000" indent="-304800">
              <a:buClr>
                <a:srgbClr val="F89828"/>
              </a:buClr>
              <a:buSzPct val="80000"/>
              <a:buFont typeface="Wingdings 2" panose="05020102010507070707" pitchFamily="18" charset="2"/>
              <a:buChar char=""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2057400" indent="-228600">
              <a:buFont typeface="Calibri" panose="020F0502020204030204" pitchFamily="34" charset="0"/>
              <a:buChar char="▪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Click here to add text – Calibri (light) 16 pts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" y="-3395"/>
            <a:ext cx="12234945" cy="6741632"/>
            <a:chOff x="0" y="-2546"/>
            <a:chExt cx="9176209" cy="5056224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443442" y="4715668"/>
              <a:ext cx="1521046" cy="3380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4759355"/>
              <a:ext cx="6148760" cy="22157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4129" y="4722574"/>
              <a:ext cx="295137" cy="29513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4863666" y="-2546"/>
              <a:ext cx="4312543" cy="6812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059582"/>
              <a:ext cx="284324" cy="2880320"/>
            </a:xfrm>
            <a:prstGeom prst="rect">
              <a:avLst/>
            </a:prstGeom>
          </p:spPr>
        </p:pic>
      </p:grp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615911" y="663904"/>
            <a:ext cx="9992591" cy="103690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N" sz="3735" b="1" cap="none" baseline="0" dirty="0">
                <a:solidFill>
                  <a:srgbClr val="F89828"/>
                </a:solidFill>
                <a:cs typeface="Arial" panose="020B0604020202020204" pitchFamily="34" charset="0"/>
              </a:defRPr>
            </a:lvl1pPr>
          </a:lstStyle>
          <a:p>
            <a:pPr lvl="0" algn="l"/>
            <a:r>
              <a:rPr lang="en-IN"/>
              <a:t>Heading 01 – Calibri (Heading)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5467" y="6345807"/>
            <a:ext cx="54726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5" kern="120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Tavant Proprietary &amp; Confidential</a:t>
            </a:r>
            <a:endParaRPr lang="en-IN" sz="1335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963" y="6308983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42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double column- Content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-3395"/>
            <a:ext cx="12234945" cy="6741632"/>
            <a:chOff x="0" y="-2546"/>
            <a:chExt cx="9176209" cy="5056224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443442" y="4715668"/>
              <a:ext cx="1521046" cy="3380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4759355"/>
              <a:ext cx="6148760" cy="22157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4129" y="4722574"/>
              <a:ext cx="295137" cy="2951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4863666" y="-2546"/>
              <a:ext cx="4312543" cy="68128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059582"/>
              <a:ext cx="284324" cy="2880320"/>
            </a:xfrm>
            <a:prstGeom prst="rect">
              <a:avLst/>
            </a:prstGeom>
          </p:spPr>
        </p:pic>
      </p:grp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463820" y="1790266"/>
            <a:ext cx="6144683" cy="4307092"/>
          </a:xfrm>
        </p:spPr>
        <p:txBody>
          <a:bodyPr/>
          <a:lstStyle>
            <a:lvl1pPr marL="457200" indent="-457200">
              <a:buClr>
                <a:srgbClr val="F89828"/>
              </a:buClr>
              <a:buSzPct val="90000"/>
              <a:buFont typeface="Open Sans Extrabold" panose="020B0906030804020204" pitchFamily="34" charset="0"/>
              <a:buChar char="&gt;"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90600" indent="-38100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 3" panose="05040102010807070707" pitchFamily="18" charset="2"/>
              <a:buChar char="}"/>
              <a:defRPr sz="1865" baseline="0"/>
            </a:lvl2pPr>
            <a:lvl3pPr marL="1524000" indent="-3048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 2" panose="05020102010507070707" pitchFamily="18" charset="2"/>
              <a:buChar char=""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2057400" indent="-228600">
              <a:buFont typeface="Calibri" panose="020F0502020204030204" pitchFamily="34" charset="0"/>
              <a:buChar char="▪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Bullet point First level 18 pts- Calibri Bold</a:t>
            </a:r>
          </a:p>
          <a:p>
            <a:pPr lvl="1"/>
            <a:r>
              <a:rPr lang="en-US"/>
              <a:t>Bullet point second level 14 pts -Calibri</a:t>
            </a:r>
          </a:p>
          <a:p>
            <a:pPr lvl="2"/>
            <a:r>
              <a:rPr lang="en-US"/>
              <a:t>Bullet point third level 13 pts Calibri light</a:t>
            </a:r>
          </a:p>
          <a:p>
            <a:pPr lvl="3"/>
            <a:r>
              <a:rPr lang="en-US"/>
              <a:t>Fourth level 12 pts Calibri light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15911" y="1795478"/>
            <a:ext cx="3559876" cy="577405"/>
          </a:xfrm>
        </p:spPr>
        <p:txBody>
          <a:bodyPr anchor="t"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Heading- 18pt Calibri	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5911" y="2372883"/>
            <a:ext cx="3559876" cy="3724475"/>
          </a:xfrm>
        </p:spPr>
        <p:txBody>
          <a:bodyPr anchor="t">
            <a:normAutofit/>
          </a:bodyPr>
          <a:lstStyle>
            <a:lvl1pPr marL="0" indent="0">
              <a:buNone/>
              <a:defRPr sz="1865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Body Content: Calibri light 14pts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5467" y="6345807"/>
            <a:ext cx="54726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5" kern="120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Tavant Proprietary &amp; Confidential</a:t>
            </a:r>
            <a:endParaRPr lang="en-IN" sz="1335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15911" y="663904"/>
            <a:ext cx="9992591" cy="103690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N" sz="3735" b="1" cap="none" baseline="0" dirty="0">
                <a:solidFill>
                  <a:srgbClr val="F89828"/>
                </a:solidFill>
                <a:cs typeface="Arial" panose="020B0604020202020204" pitchFamily="34" charset="0"/>
              </a:defRPr>
            </a:lvl1pPr>
          </a:lstStyle>
          <a:p>
            <a:pPr lvl="0" algn="l"/>
            <a:r>
              <a:rPr lang="en-IN"/>
              <a:t>Heading 01 – Calibri (Heading)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963" y="6308983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199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venir Next LT Pro Light" panose="020B0304020202020204" pitchFamily="34" charset="0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31"/>
          </p:nvPr>
        </p:nvSpPr>
        <p:spPr>
          <a:xfrm>
            <a:off x="239539" y="943878"/>
            <a:ext cx="11259310" cy="512059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68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double column- Content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-3395"/>
            <a:ext cx="12234945" cy="6741632"/>
            <a:chOff x="0" y="-2546"/>
            <a:chExt cx="9176209" cy="5056224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443442" y="4715668"/>
              <a:ext cx="1521046" cy="3380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4759355"/>
              <a:ext cx="6148760" cy="22157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4129" y="4722574"/>
              <a:ext cx="295137" cy="2951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4863666" y="-2546"/>
              <a:ext cx="4312543" cy="68128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059582"/>
              <a:ext cx="284324" cy="2880320"/>
            </a:xfrm>
            <a:prstGeom prst="rect">
              <a:avLst/>
            </a:prstGeom>
          </p:spPr>
        </p:pic>
      </p:grp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2653" y="1929315"/>
            <a:ext cx="5715849" cy="4187984"/>
          </a:xfrm>
        </p:spPr>
        <p:txBody>
          <a:bodyPr anchor="t">
            <a:normAutofit/>
          </a:bodyPr>
          <a:lstStyle>
            <a:lvl1pPr marL="0" indent="0">
              <a:buNone/>
              <a:defRPr sz="1865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Body Content: Calibri light 14pts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5467" y="6345807"/>
            <a:ext cx="54726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5" kern="120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Tavant Proprietary &amp; Confidential</a:t>
            </a:r>
            <a:endParaRPr lang="en-IN" sz="1335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15911" y="663904"/>
            <a:ext cx="9992591" cy="103690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N" sz="3735" b="1" cap="none" baseline="0" dirty="0">
                <a:solidFill>
                  <a:srgbClr val="F89828"/>
                </a:solidFill>
                <a:cs typeface="Arial" panose="020B0604020202020204" pitchFamily="34" charset="0"/>
              </a:defRPr>
            </a:lvl1pPr>
          </a:lstStyle>
          <a:p>
            <a:pPr lvl="0" algn="l"/>
            <a:r>
              <a:rPr lang="en-IN"/>
              <a:t>Heading 01 – Calibri (Heading)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idx="15"/>
          </p:nvPr>
        </p:nvSpPr>
        <p:spPr>
          <a:xfrm>
            <a:off x="615912" y="1929315"/>
            <a:ext cx="4039929" cy="4187983"/>
          </a:xfrm>
        </p:spPr>
        <p:txBody>
          <a:bodyPr>
            <a:normAutofit/>
          </a:bodyPr>
          <a:lstStyle>
            <a:lvl1pPr marL="0" indent="0">
              <a:buNone/>
              <a:defRPr sz="266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963" y="6308983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802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69" y="-2043608"/>
            <a:ext cx="12857416" cy="9889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590" y="6287557"/>
            <a:ext cx="2028061" cy="45068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91743" y="2756925"/>
            <a:ext cx="9992592" cy="1036904"/>
          </a:xfrm>
        </p:spPr>
        <p:txBody>
          <a:bodyPr anchor="ctr">
            <a:normAutofit/>
          </a:bodyPr>
          <a:lstStyle>
            <a:lvl1pPr algn="l">
              <a:defRPr sz="3735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Divider Slide – Calibri 28pts</a:t>
            </a:r>
            <a:br>
              <a:rPr lang="en-IN"/>
            </a:br>
            <a:r>
              <a:rPr lang="en-IN"/>
              <a:t>(maximum 2 lines)</a:t>
            </a:r>
          </a:p>
        </p:txBody>
      </p:sp>
    </p:spTree>
    <p:extLst>
      <p:ext uri="{BB962C8B-B14F-4D97-AF65-F5344CB8AC3E}">
        <p14:creationId xmlns:p14="http://schemas.microsoft.com/office/powerpoint/2010/main" val="12916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Slide with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91743" y="2756925"/>
            <a:ext cx="9992592" cy="1036904"/>
          </a:xfrm>
        </p:spPr>
        <p:txBody>
          <a:bodyPr anchor="ctr">
            <a:normAutofit/>
          </a:bodyPr>
          <a:lstStyle>
            <a:lvl1pPr algn="l">
              <a:defRPr sz="3735" b="1" cap="none" baseline="0">
                <a:solidFill>
                  <a:srgbClr val="F89828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Divider Slide – Calibri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90" y="6309320"/>
            <a:ext cx="2028061" cy="450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136" y="0"/>
            <a:ext cx="9360001" cy="157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02795"/>
            <a:ext cx="1920000" cy="25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 Slide_Pla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91743" y="2756925"/>
            <a:ext cx="9408780" cy="1036904"/>
          </a:xfrm>
        </p:spPr>
        <p:txBody>
          <a:bodyPr anchor="ctr">
            <a:normAutofit/>
          </a:bodyPr>
          <a:lstStyle>
            <a:lvl1pPr algn="l">
              <a:defRPr sz="3735" b="1" cap="none" baseline="0">
                <a:solidFill>
                  <a:srgbClr val="F89828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Divider Slide – Calibri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90" y="6309320"/>
            <a:ext cx="2028061" cy="4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90" y="6287557"/>
            <a:ext cx="2028061" cy="450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5807"/>
            <a:ext cx="8198347" cy="2954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73" y="6296766"/>
            <a:ext cx="393516" cy="3935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889" y="-3395"/>
            <a:ext cx="5750057" cy="9083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95467" y="6345807"/>
            <a:ext cx="54726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5" kern="120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Tavant Proprietary &amp; Confidential</a:t>
            </a:r>
            <a:endParaRPr lang="en-IN" sz="1335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963" y="6308983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926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90" y="6287557"/>
            <a:ext cx="2028061" cy="4506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9" y="-3395"/>
            <a:ext cx="5750057" cy="9083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7556"/>
            <a:ext cx="1920000" cy="256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892830"/>
            <a:ext cx="11088555" cy="2208245"/>
          </a:xfrm>
          <a:prstGeom prst="rect">
            <a:avLst/>
          </a:prstGeom>
          <a:solidFill>
            <a:srgbClr val="F89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47981" y="2664972"/>
            <a:ext cx="9992592" cy="663961"/>
          </a:xfrm>
        </p:spPr>
        <p:txBody>
          <a:bodyPr anchor="t">
            <a:normAutofit/>
          </a:bodyPr>
          <a:lstStyle>
            <a:lvl1pPr algn="l">
              <a:defRPr sz="3735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Title Slide – Calibri 28pts (maximum 2 lines)</a:t>
            </a:r>
          </a:p>
        </p:txBody>
      </p:sp>
    </p:spTree>
    <p:extLst>
      <p:ext uri="{BB962C8B-B14F-4D97-AF65-F5344CB8AC3E}">
        <p14:creationId xmlns:p14="http://schemas.microsoft.com/office/powerpoint/2010/main" val="22085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90" y="6287557"/>
            <a:ext cx="2028061" cy="4506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9" y="-3395"/>
            <a:ext cx="5750057" cy="9083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7556"/>
            <a:ext cx="1920000" cy="256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892830"/>
            <a:ext cx="7152117" cy="2208245"/>
          </a:xfrm>
          <a:prstGeom prst="rect">
            <a:avLst/>
          </a:prstGeom>
          <a:solidFill>
            <a:srgbClr val="F89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47981" y="2084851"/>
            <a:ext cx="6124083" cy="1824203"/>
          </a:xfrm>
        </p:spPr>
        <p:txBody>
          <a:bodyPr anchor="ctr">
            <a:normAutofit/>
          </a:bodyPr>
          <a:lstStyle>
            <a:lvl1pPr algn="l">
              <a:defRPr sz="3735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Title Slide with Picture –Calibri 28pts (maximum 2 lines)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7699945" y="1462231"/>
            <a:ext cx="4039929" cy="4187983"/>
          </a:xfrm>
        </p:spPr>
        <p:txBody>
          <a:bodyPr>
            <a:normAutofit/>
          </a:bodyPr>
          <a:lstStyle>
            <a:lvl1pPr marL="0" indent="0">
              <a:buNone/>
              <a:defRPr sz="266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90" y="6287557"/>
            <a:ext cx="2028061" cy="4506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9" y="-3395"/>
            <a:ext cx="5750057" cy="9083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7556"/>
            <a:ext cx="1920000" cy="256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892830"/>
            <a:ext cx="7152117" cy="2208245"/>
          </a:xfrm>
          <a:prstGeom prst="rect">
            <a:avLst/>
          </a:prstGeom>
          <a:solidFill>
            <a:srgbClr val="F89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47981" y="2374911"/>
            <a:ext cx="6124083" cy="1244083"/>
          </a:xfrm>
        </p:spPr>
        <p:txBody>
          <a:bodyPr anchor="t">
            <a:normAutofit/>
          </a:bodyPr>
          <a:lstStyle>
            <a:lvl1pPr algn="l">
              <a:defRPr sz="3735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Title Slide with Logo – Calibri 28pts (maximum 2 lines)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699945" y="1462231"/>
            <a:ext cx="4039929" cy="1582727"/>
          </a:xfrm>
        </p:spPr>
        <p:txBody>
          <a:bodyPr>
            <a:normAutofit/>
          </a:bodyPr>
          <a:lstStyle>
            <a:lvl1pPr marL="0" indent="0">
              <a:buNone/>
              <a:defRPr sz="266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IN"/>
              <a:t>Click icon to add Logo 1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699945" y="3506193"/>
            <a:ext cx="4039929" cy="1582727"/>
          </a:xfrm>
        </p:spPr>
        <p:txBody>
          <a:bodyPr>
            <a:normAutofit/>
          </a:bodyPr>
          <a:lstStyle>
            <a:lvl1pPr marL="0" indent="0">
              <a:buNone/>
              <a:defRPr sz="266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IN"/>
              <a:t>Click icon to add Logo 2</a:t>
            </a:r>
          </a:p>
        </p:txBody>
      </p:sp>
    </p:spTree>
    <p:extLst>
      <p:ext uri="{BB962C8B-B14F-4D97-AF65-F5344CB8AC3E}">
        <p14:creationId xmlns:p14="http://schemas.microsoft.com/office/powerpoint/2010/main" val="31357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90" y="6287557"/>
            <a:ext cx="2028061" cy="4506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73" y="6296766"/>
            <a:ext cx="393516" cy="3935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95467" y="6345807"/>
            <a:ext cx="54726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5" kern="120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Tavant Proprietary &amp; Confidential</a:t>
            </a:r>
            <a:endParaRPr lang="en-IN" sz="1335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963" y="6308983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195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with Add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399" y="-27383"/>
            <a:ext cx="12288011" cy="6910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590" y="6287557"/>
            <a:ext cx="2028061" cy="45068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5867" y="2276872"/>
            <a:ext cx="9992592" cy="672075"/>
          </a:xfrm>
        </p:spPr>
        <p:txBody>
          <a:bodyPr anchor="ctr">
            <a:noAutofit/>
          </a:bodyPr>
          <a:lstStyle>
            <a:lvl1pPr algn="ctr">
              <a:defRPr sz="4800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Thank You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4706237"/>
            <a:ext cx="5080000" cy="20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32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venir Next LT Pro Light" panose="020B0304020202020204" pitchFamily="34" charset="0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64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399" y="-27383"/>
            <a:ext cx="12288011" cy="6910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590" y="6287557"/>
            <a:ext cx="2028061" cy="45068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5867" y="2276872"/>
            <a:ext cx="9992592" cy="672075"/>
          </a:xfrm>
        </p:spPr>
        <p:txBody>
          <a:bodyPr anchor="ctr">
            <a:noAutofit/>
          </a:bodyPr>
          <a:lstStyle>
            <a:lvl1pPr algn="ctr">
              <a:defRPr sz="4800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5347848"/>
            <a:ext cx="2592288" cy="5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0741-156F-47C6-98A8-88B09397FC68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937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0C406E-39ED-42BB-BEEA-CB0C542E1824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528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48C0E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48C0E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48C0E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48C0E"/>
              </a:buCl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94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14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5252"/>
            <a:ext cx="10363200" cy="9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Base Template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7775" y="2793301"/>
            <a:ext cx="7156450" cy="606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WITH COMBINED INFORMATION FRAMEWORK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5252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PARTNER NAME OR LOGO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02014"/>
            <a:ext cx="8534400" cy="299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i="0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Proprietary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25363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over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5252"/>
            <a:ext cx="10363200" cy="5483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PARTNER NAME OR LOGO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02014"/>
            <a:ext cx="8534400" cy="299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i="0" spc="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25363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8307" y="515155"/>
            <a:ext cx="6462145" cy="5483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270452" y="0"/>
            <a:ext cx="492154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3" hasCustomPrompt="1"/>
          </p:nvPr>
        </p:nvSpPr>
        <p:spPr>
          <a:xfrm>
            <a:off x="808038" y="1700213"/>
            <a:ext cx="6462414" cy="3747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FontTx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8307" y="515155"/>
            <a:ext cx="6462145" cy="5483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270452" y="0"/>
            <a:ext cx="492154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venir Next LT Pro Light" panose="020B0304020202020204" pitchFamily="34" charset="0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2"/>
          </p:nvPr>
        </p:nvSpPr>
        <p:spPr>
          <a:xfrm>
            <a:off x="239539" y="1500473"/>
            <a:ext cx="11259310" cy="457858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07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2526" y="5030425"/>
            <a:ext cx="10483680" cy="568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b="1" i="0" spc="300">
                <a:solidFill>
                  <a:schemeClr val="bg1"/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SECTION SUB HEADER </a:t>
            </a:r>
            <a:r>
              <a:rPr lang="en-US" err="1"/>
              <a:t>TIxTLE</a:t>
            </a:r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62526" y="4374818"/>
            <a:ext cx="10483680" cy="65560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400" b="1" i="0">
                <a:solidFill>
                  <a:srgbClr val="FFA02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SECTION HEADER TITLE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page image with hea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715299" y="1444181"/>
            <a:ext cx="11058634" cy="46199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59810" y="365608"/>
            <a:ext cx="11416260" cy="45159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15299" y="836605"/>
            <a:ext cx="11060771" cy="3675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60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SUB HEADER TITLE OR DESCRIPTIVE LINE 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408539" y="390699"/>
            <a:ext cx="11374922" cy="546977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2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5" name="object 3"/>
          <p:cNvSpPr/>
          <p:nvPr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59810" y="365608"/>
            <a:ext cx="1141626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_Footer Header _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8144926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0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Footer Header 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5" name="object 3"/>
          <p:cNvSpPr/>
          <p:nvPr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_Footer Header 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0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venir Next LT Pro Light" panose="020B0304020202020204" pitchFamily="34" charset="0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31"/>
          </p:nvPr>
        </p:nvSpPr>
        <p:spPr>
          <a:xfrm>
            <a:off x="239539" y="1500473"/>
            <a:ext cx="5698806" cy="457858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32"/>
          </p:nvPr>
        </p:nvSpPr>
        <p:spPr>
          <a:xfrm>
            <a:off x="6096000" y="1510580"/>
            <a:ext cx="5698806" cy="457858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lang="en-US" sz="1400" kern="1200" dirty="0">
                <a:solidFill>
                  <a:srgbClr val="77787B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56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2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715299" y="1444181"/>
            <a:ext cx="4995545" cy="46199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59810" y="365608"/>
            <a:ext cx="1141626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15299" y="836605"/>
            <a:ext cx="11060771" cy="3675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60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/>
              <a:t>SUB HEADER TITLE OR DESCRIPTIVE LINE 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quarter" idx="32"/>
          </p:nvPr>
        </p:nvSpPr>
        <p:spPr>
          <a:xfrm>
            <a:off x="6778388" y="1423798"/>
            <a:ext cx="4995545" cy="46199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ingle Column 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518277" y="987425"/>
            <a:ext cx="5407025" cy="51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1950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558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1950" y="987425"/>
            <a:ext cx="5407025" cy="51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_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399487" y="4233823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Omnichannel enabled, supporting multiple distribution form factors including desktop and mobile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5930" y="4234527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Engineering required to support 10 million users/day with real-time distribution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47709" y="4233823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Had to support video content, unstructured user content and hard data for fans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65500" y="0"/>
            <a:ext cx="8843963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3381469" cy="623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69002" y="687324"/>
            <a:ext cx="3008767" cy="1054979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1200"/>
              </a:spcBef>
              <a:buNone/>
              <a:defRPr sz="3200" b="1" baseline="0">
                <a:solidFill>
                  <a:srgbClr val="FF8909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702483" y="4236435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 flipV="1">
            <a:off x="8114271" y="3808341"/>
            <a:ext cx="0" cy="2055946"/>
          </a:xfrm>
          <a:prstGeom prst="line">
            <a:avLst/>
          </a:prstGeom>
          <a:noFill/>
          <a:ln w="15875" cap="rnd">
            <a:solidFill>
              <a:schemeClr val="bg1">
                <a:lumMod val="65000"/>
              </a:schemeClr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59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169002" y="1776422"/>
            <a:ext cx="3008767" cy="3475233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60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7" name="object 3"/>
          <p:cNvSpPr/>
          <p:nvPr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27" name="Rounded Rectangle 17"/>
          <p:cNvSpPr/>
          <p:nvPr/>
        </p:nvSpPr>
        <p:spPr>
          <a:xfrm>
            <a:off x="3865419" y="1962278"/>
            <a:ext cx="8181108" cy="3515591"/>
          </a:xfrm>
          <a:prstGeom prst="roundRect">
            <a:avLst>
              <a:gd name="adj" fmla="val 335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547709" y="4237139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406040" y="4237139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35"/>
          <p:cNvSpPr>
            <a:spLocks noGrp="1"/>
          </p:cNvSpPr>
          <p:nvPr>
            <p:ph type="body" sz="quarter" idx="31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3" name="object 3"/>
          <p:cNvSpPr/>
          <p:nvPr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5">
              <a:solidFill>
                <a:prstClr val="black"/>
              </a:solidFill>
            </a:endParaRP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9" name="object 4"/>
          <p:cNvSpPr txBox="1"/>
          <p:nvPr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3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990010"/>
            <a:ext cx="12192000" cy="867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88121" y="6313174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>
                <a:solidFill>
                  <a:prstClr val="white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www.tavant.com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41628" y="4614712"/>
            <a:ext cx="430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 Thin" charset="0"/>
                <a:cs typeface="Roboto Thin" charset="0"/>
              </a:rPr>
              <a:t>PEOPLE. PASSION. EXCELLENCE.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208527" y="2955773"/>
            <a:ext cx="377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12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rPr>
              <a:t>Reach out to </a:t>
            </a:r>
            <a:r>
              <a:rPr lang="en-US" sz="1400" kern="12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  <a:hlinkClick r:id="rId3"/>
              </a:rPr>
              <a:t>infosec@tavant.com</a:t>
            </a:r>
            <a:r>
              <a:rPr lang="en-US" sz="1400" kern="12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rPr>
              <a:t> for any queries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92040" y="6313174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600">
                <a:solidFill>
                  <a:prstClr val="white">
                    <a:lumMod val="65000"/>
                  </a:prstClr>
                </a:solidFill>
                <a:latin typeface="+mj-lt"/>
                <a:ea typeface="Roboto" panose="02000000000000000000" pitchFamily="2" charset="0"/>
                <a:cs typeface="Montserrat" charset="0"/>
              </a:rPr>
              <a:t>|||||||||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40087" y="1848072"/>
            <a:ext cx="49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Roboto Medium" panose="02000000000000000000" pitchFamily="2" charset="0"/>
              </a:rPr>
              <a:t>THANK YOU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25" y="6325276"/>
            <a:ext cx="1291189" cy="2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47232" y="1944619"/>
            <a:ext cx="9501163" cy="1362075"/>
          </a:xfrm>
        </p:spPr>
        <p:txBody>
          <a:bodyPr anchor="t">
            <a:noAutofit/>
          </a:bodyPr>
          <a:lstStyle>
            <a:lvl1pPr algn="l">
              <a:defRPr sz="4265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Slide Heading – Calibri Bold 32pts (maximum 2 lines)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32" y="3306693"/>
            <a:ext cx="10363200" cy="698371"/>
          </a:xfrm>
        </p:spPr>
        <p:txBody>
          <a:bodyPr anchor="t"/>
          <a:lstStyle>
            <a:lvl1pPr marL="0" indent="0">
              <a:buNone/>
              <a:defRPr sz="2665" baseline="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 Heading – Calibri 20pts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0346227" y="6500286"/>
            <a:ext cx="1883875" cy="349185"/>
          </a:xfrm>
        </p:spPr>
        <p:txBody>
          <a:bodyPr anchor="t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Date: MM-DD-YYYY</a:t>
            </a:r>
          </a:p>
        </p:txBody>
      </p:sp>
    </p:spTree>
    <p:extLst>
      <p:ext uri="{BB962C8B-B14F-4D97-AF65-F5344CB8AC3E}">
        <p14:creationId xmlns:p14="http://schemas.microsoft.com/office/powerpoint/2010/main" val="71807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09601" y="1193801"/>
            <a:ext cx="9992591" cy="4307092"/>
          </a:xfrm>
        </p:spPr>
        <p:txBody>
          <a:bodyPr/>
          <a:lstStyle>
            <a:lvl1pPr marL="457200" indent="-457200">
              <a:buClr>
                <a:srgbClr val="F89828"/>
              </a:buClr>
              <a:buSzPct val="90000"/>
              <a:buFont typeface="Open Sans Extrabold" panose="020B0906030804020204" pitchFamily="34" charset="0"/>
              <a:buChar char="&gt;"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90600" indent="-38100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 3" panose="05040102010807070707" pitchFamily="18" charset="2"/>
              <a:buChar char="}"/>
              <a:defRPr sz="1865" baseline="0"/>
            </a:lvl2pPr>
            <a:lvl3pPr marL="1524000" indent="-3048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 2" panose="05020102010507070707" pitchFamily="18" charset="2"/>
              <a:buChar char=""/>
              <a:defRPr sz="1735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2057400" indent="-2286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▪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/>
              <a:t>Bullet point First level 18 pts- Calibri (Body) Bold</a:t>
            </a:r>
          </a:p>
          <a:p>
            <a:pPr lvl="1"/>
            <a:r>
              <a:rPr lang="en-US"/>
              <a:t>Bullet point second level 14 pts –Calibri (Body)</a:t>
            </a:r>
          </a:p>
          <a:p>
            <a:pPr lvl="2"/>
            <a:r>
              <a:rPr lang="en-US"/>
              <a:t>Bullet point third level 13 pts Calibri (Light)</a:t>
            </a:r>
          </a:p>
          <a:p>
            <a:pPr lvl="3"/>
            <a:r>
              <a:rPr lang="en-US"/>
              <a:t>Fourth level 12 pts Calibri (Light)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93" y="0"/>
            <a:ext cx="9992591" cy="103690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N" sz="3735" b="1" cap="none" baseline="0" dirty="0">
                <a:solidFill>
                  <a:srgbClr val="F89828"/>
                </a:solidFill>
                <a:cs typeface="Arial" panose="020B0604020202020204" pitchFamily="34" charset="0"/>
              </a:defRPr>
            </a:lvl1pPr>
          </a:lstStyle>
          <a:p>
            <a:pPr lvl="0" algn="l"/>
            <a:r>
              <a:rPr lang="en-IN"/>
              <a:t>Heading 01 – Calibri (Heading) 28pts</a:t>
            </a:r>
            <a:br>
              <a:rPr lang="en-IN"/>
            </a:br>
            <a:r>
              <a:rPr lang="en-IN"/>
              <a:t>(maximum 2 lines)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963" y="6308983"/>
            <a:ext cx="540544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304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with Add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5867" y="2276872"/>
            <a:ext cx="9992592" cy="672075"/>
          </a:xfrm>
        </p:spPr>
        <p:txBody>
          <a:bodyPr anchor="ctr">
            <a:noAutofit/>
          </a:bodyPr>
          <a:lstStyle>
            <a:lvl1pPr algn="ctr">
              <a:defRPr sz="4800" b="1" cap="none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I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527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/>
          <a:srcRect l="-8826" t="4629" r="24184" b="36391"/>
          <a:stretch>
            <a:fillRect/>
          </a:stretch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/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/>
          </a:p>
        </p:txBody>
      </p:sp>
      <p:pic>
        <p:nvPicPr>
          <p:cNvPr id="16" name="Picture 15" descr="Shape&#10;&#10;Description automatically generated with low confidence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906244" y="1544163"/>
            <a:ext cx="2630658" cy="90748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9539" y="1841755"/>
            <a:ext cx="3344164" cy="334416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75166" y="1544165"/>
            <a:ext cx="914400" cy="1068080"/>
            <a:chOff x="4080046" y="1228215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003206" y="1305055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774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/>
            </a:p>
          </p:txBody>
        </p:sp>
        <p:sp>
          <p:nvSpPr>
            <p:cNvPr id="20" name="Shape 3626"/>
            <p:cNvSpPr/>
            <p:nvPr/>
          </p:nvSpPr>
          <p:spPr>
            <a:xfrm>
              <a:off x="4315992" y="1489297"/>
              <a:ext cx="456990" cy="41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9142852" y="5209297"/>
            <a:ext cx="3049148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75088" y="2873328"/>
            <a:ext cx="7703354" cy="211776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  <a:lvl2pPr marL="12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223815" y="5305281"/>
            <a:ext cx="2944434" cy="379254"/>
          </a:xfrm>
        </p:spPr>
        <p:txBody>
          <a:bodyPr anchor="ctr">
            <a:norm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  <a:lvl2pPr marL="12700" indent="0">
              <a:buNone/>
              <a:defRPr sz="1000">
                <a:solidFill>
                  <a:schemeClr val="bg1"/>
                </a:solidFill>
              </a:defRPr>
            </a:lvl2pPr>
            <a:lvl3pPr marL="236220" indent="0">
              <a:buNone/>
              <a:defRPr sz="1000"/>
            </a:lvl3pPr>
            <a:lvl4pPr marL="460375" indent="0">
              <a:buNone/>
              <a:defRPr sz="1000"/>
            </a:lvl4pPr>
            <a:lvl5pPr marL="696595" indent="0">
              <a:buNone/>
              <a:defRPr sz="1000"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 and / Company Name</a:t>
            </a:r>
          </a:p>
        </p:txBody>
      </p:sp>
      <p:sp>
        <p:nvSpPr>
          <p:cNvPr id="2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8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539" y="292211"/>
            <a:ext cx="11712917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539" y="1200397"/>
            <a:ext cx="11712917" cy="49765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103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7" r:id="rId29"/>
    <p:sldLayoutId id="2147483673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36855" indent="-224155" algn="l" defTabSz="914400" rtl="0" eaLnBrk="1" latinLnBrk="0" hangingPunct="1">
        <a:lnSpc>
          <a:spcPct val="90000"/>
        </a:lnSpc>
        <a:spcBef>
          <a:spcPts val="500"/>
        </a:spcBef>
        <a:buClr>
          <a:srgbClr val="F36F26"/>
        </a:buClr>
        <a:buFont typeface="Wingdings" panose="05000000000000000000" pitchFamily="2" charset="2"/>
        <a:buChar char="§"/>
        <a:defRPr sz="1600" kern="1200">
          <a:solidFill>
            <a:srgbClr val="77787B"/>
          </a:solidFill>
          <a:latin typeface="+mn-lt"/>
          <a:ea typeface="+mn-ea"/>
          <a:cs typeface="+mn-cs"/>
        </a:defRPr>
      </a:lvl2pPr>
      <a:lvl3pPr marL="460375" indent="-224155" algn="l" defTabSz="914400" rtl="0" eaLnBrk="1" latinLnBrk="0" hangingPunct="1">
        <a:lnSpc>
          <a:spcPct val="90000"/>
        </a:lnSpc>
        <a:spcBef>
          <a:spcPts val="500"/>
        </a:spcBef>
        <a:buClr>
          <a:srgbClr val="77787B"/>
        </a:buClr>
        <a:buFont typeface=".Lucida Grande UI Regular"/>
        <a:buChar char="▫"/>
        <a:defRPr sz="1400" kern="1200">
          <a:solidFill>
            <a:srgbClr val="77787B"/>
          </a:solidFill>
          <a:latin typeface="+mn-lt"/>
          <a:ea typeface="+mn-ea"/>
          <a:cs typeface="+mn-cs"/>
        </a:defRPr>
      </a:lvl3pPr>
      <a:lvl4pPr marL="697230" indent="-236855" algn="l" defTabSz="914400" rtl="0" eaLnBrk="1" latinLnBrk="0" hangingPunct="1">
        <a:lnSpc>
          <a:spcPct val="90000"/>
        </a:lnSpc>
        <a:spcBef>
          <a:spcPts val="500"/>
        </a:spcBef>
        <a:buClr>
          <a:srgbClr val="77787B"/>
        </a:buClr>
        <a:buFont typeface=".Lucida Grande UI Regular"/>
        <a:buChar char="▫"/>
        <a:defRPr sz="1400" kern="1200">
          <a:solidFill>
            <a:srgbClr val="77787B"/>
          </a:solidFill>
          <a:latin typeface="+mn-lt"/>
          <a:ea typeface="+mn-ea"/>
          <a:cs typeface="+mn-cs"/>
        </a:defRPr>
      </a:lvl4pPr>
      <a:lvl5pPr marL="920750" indent="-224155" algn="l" defTabSz="914400" rtl="0" eaLnBrk="1" latinLnBrk="0" hangingPunct="1">
        <a:lnSpc>
          <a:spcPct val="90000"/>
        </a:lnSpc>
        <a:spcBef>
          <a:spcPts val="500"/>
        </a:spcBef>
        <a:buClr>
          <a:srgbClr val="77787B"/>
        </a:buClr>
        <a:buFont typeface=".Lucida Grande UI Regular"/>
        <a:buChar char="▫"/>
        <a:defRPr sz="1400" kern="1200">
          <a:solidFill>
            <a:srgbClr val="7778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5818" y="315916"/>
            <a:ext cx="11400367" cy="55086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6760" y="309563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6760" y="1509713"/>
            <a:ext cx="10698480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29" name="AutoShape 6"/>
          <p:cNvSpPr>
            <a:spLocks noChangeArrowheads="1"/>
          </p:cNvSpPr>
          <p:nvPr/>
        </p:nvSpPr>
        <p:spPr bwMode="auto">
          <a:xfrm flipH="1">
            <a:off x="11065933" y="5276850"/>
            <a:ext cx="73660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11243733" y="6178553"/>
            <a:ext cx="897467" cy="371475"/>
          </a:xfrm>
          <a:prstGeom prst="rect">
            <a:avLst/>
          </a:prstGeom>
          <a:noFill/>
        </p:spPr>
        <p:txBody>
          <a:bodyPr/>
          <a:lstStyle>
            <a:lvl1pPr>
              <a:defRPr sz="9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57530" indent="-214630">
              <a:defRPr>
                <a:solidFill>
                  <a:schemeClr val="tx1"/>
                </a:solidFill>
                <a:latin typeface="Times" pitchFamily="18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imes" pitchFamily="18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imes" pitchFamily="18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imes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012268" y="6719888"/>
            <a:ext cx="216746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/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2015 Tavant Technologies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7" y="6162788"/>
            <a:ext cx="1841500" cy="40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92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ade Gothic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ade Gothic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ade Gothic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ade Gothic" charset="0"/>
        </a:defRPr>
      </a:lvl9pPr>
    </p:titleStyle>
    <p:bodyStyle>
      <a:lvl1pPr marL="217805" indent="-217805" algn="l" rtl="0" eaLnBrk="1" fontAlgn="base" hangingPunct="1">
        <a:spcBef>
          <a:spcPct val="40000"/>
        </a:spcBef>
        <a:spcAft>
          <a:spcPct val="0"/>
        </a:spcAft>
        <a:buClr>
          <a:srgbClr val="F48C0E"/>
        </a:buClr>
        <a:buFont typeface="Trade Gothic" charset="0"/>
        <a:buChar char="&gt;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43865" indent="-214630" algn="l" rtl="0" eaLnBrk="1" fontAlgn="base" hangingPunct="1">
        <a:spcBef>
          <a:spcPct val="20000"/>
        </a:spcBef>
        <a:spcAft>
          <a:spcPct val="0"/>
        </a:spcAft>
        <a:buClr>
          <a:srgbClr val="F48C0E"/>
        </a:buClr>
        <a:buFont typeface="Trebuchet MS" panose="020B0603020202020204" pitchFamily="34" charset="0"/>
        <a:buChar char="—"/>
        <a:defRPr sz="1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  <a:cs typeface="Calibri" panose="020F050202020403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Calibri" panose="020F050202020403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Calibri" panose="020F050202020403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1FE9-8B79-49FE-890E-567D63F119D6}" type="slidenum">
              <a:rPr lang="en-IN" altLang="en-US" smtClean="0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186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85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upport.forgetcomputers.com/hc/en-us/articles/360027697452-Beware-Microsoft-Office-365-Phishing-Attacks-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Phishing Attacks and how we can protect ourselves?</a:t>
            </a:r>
          </a:p>
        </p:txBody>
      </p:sp>
      <p:pic>
        <p:nvPicPr>
          <p:cNvPr id="17" name="Picture Placeholder 1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682D9FA-A523-EFBA-18FA-1008B5FAC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032" r="37698"/>
          <a:stretch/>
        </p:blipFill>
        <p:spPr>
          <a:xfrm>
            <a:off x="8211846" y="0"/>
            <a:ext cx="3980154" cy="6858000"/>
          </a:xfrm>
        </p:spPr>
      </p:pic>
    </p:spTree>
    <p:extLst>
      <p:ext uri="{BB962C8B-B14F-4D97-AF65-F5344CB8AC3E}">
        <p14:creationId xmlns:p14="http://schemas.microsoft.com/office/powerpoint/2010/main" val="39299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Do With These Emails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CLICK ON UNKNOWN LINKS OR ATTACHMENTS</a:t>
            </a:r>
          </a:p>
          <a:p>
            <a:r>
              <a:rPr lang="en-US" dirty="0"/>
              <a:t>Emails that come from outside tavant will have a banner at the top showing that it is an external mail.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are confident that it is a Phishing mail, then mark it as so in the Mimecast extension for Outlook. Please install it if you don’t have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not sure about the email’s origin then contact the </a:t>
            </a:r>
            <a:r>
              <a:rPr lang="en-US" dirty="0" err="1"/>
              <a:t>Inofsec</a:t>
            </a:r>
            <a:r>
              <a:rPr lang="en-US" dirty="0"/>
              <a:t> Team to let them know about the email and they will let you know what to do with 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6A0D3-914A-901B-0B96-73F090A8D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67" r="30240"/>
          <a:stretch/>
        </p:blipFill>
        <p:spPr>
          <a:xfrm>
            <a:off x="3190671" y="1569551"/>
            <a:ext cx="4618865" cy="940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E93A2-031D-FDF9-E37D-170668D80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455" y="3135410"/>
            <a:ext cx="1494432" cy="14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to Clicking on a </a:t>
            </a:r>
            <a:r>
              <a:rPr lang="en-US">
                <a:solidFill>
                  <a:srgbClr val="FF0000"/>
                </a:solidFill>
              </a:rPr>
              <a:t>Fake</a:t>
            </a:r>
            <a:r>
              <a:rPr lang="en-US"/>
              <a:t>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If you think you may have clicked on an email you shouldn’t have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Call the IT department to let them know before it is too late to fix.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 not click on other emails until the IT Department has cleared you to do so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Always take precaution but if there is a mistake, always make sure you acknowledge it as time is of the essence. Sooner the IT team knows, the better it is for addressing the issue.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030" t="6817" r="10703" b="6006"/>
          <a:stretch/>
        </p:blipFill>
        <p:spPr>
          <a:xfrm>
            <a:off x="9552787" y="793530"/>
            <a:ext cx="1515811" cy="23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smashfly.files.wordpress.com/2012/07/one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t="7242" r="22699" b="766"/>
          <a:stretch/>
        </p:blipFill>
        <p:spPr bwMode="auto">
          <a:xfrm rot="985021">
            <a:off x="3895462" y="3575746"/>
            <a:ext cx="1150058" cy="245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Email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/>
              <a:t>It only takes one compromise to get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2710" y="2424978"/>
            <a:ext cx="84065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PERSON–</a:t>
            </a:r>
            <a:r>
              <a:rPr lang="en-US" sz="2800" b="1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MOMENT–</a:t>
            </a:r>
            <a:r>
              <a:rPr lang="en-US" sz="2800" b="1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OPPORTUNITY</a:t>
            </a:r>
          </a:p>
          <a:p>
            <a:pPr algn="ctr"/>
            <a:endParaRPr lang="en-US" sz="12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TODAY, ARE </a:t>
            </a:r>
            <a:r>
              <a:rPr lang="en-US" sz="3600" b="1" u="sng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YOU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GOING TO BE THAT </a:t>
            </a:r>
            <a:r>
              <a:rPr lang="en-US" sz="2800" b="1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851" y="376774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79" y="998002"/>
            <a:ext cx="3668312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Phishing?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A25F41CB-25A9-8632-B148-A2E0CCA68FD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139635" y="2546161"/>
            <a:ext cx="3511918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rgbClr val="1E2856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D4C4C"/>
                </a:solidFill>
                <a:effectLst/>
              </a:rPr>
              <a:t>Phishing attacks are the practice of sending fraudulent communications that appear to come from a reputable source.</a:t>
            </a:r>
          </a:p>
          <a:p>
            <a:pPr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C4C"/>
                </a:solidFill>
                <a:ea typeface="+mn-ea"/>
                <a:cs typeface="+mn-cs"/>
              </a:rPr>
              <a:t>Modes of Phishing Attacks:-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ea typeface="+mn-ea"/>
                <a:cs typeface="+mn-cs"/>
              </a:rPr>
              <a:t>Emails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ea typeface="+mn-ea"/>
                <a:cs typeface="+mn-cs"/>
              </a:rPr>
              <a:t>Sms</a:t>
            </a:r>
            <a:endParaRPr lang="en-US" sz="1600" dirty="0">
              <a:solidFill>
                <a:schemeClr val="tx1"/>
              </a:solidFill>
              <a:ea typeface="+mn-ea"/>
              <a:cs typeface="+mn-cs"/>
            </a:endParaRP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ea typeface="+mn-ea"/>
                <a:cs typeface="+mn-cs"/>
              </a:rPr>
              <a:t>Calls</a:t>
            </a:r>
          </a:p>
        </p:txBody>
      </p:sp>
      <p:pic>
        <p:nvPicPr>
          <p:cNvPr id="23" name="Content Placeholder 22" descr="A picture containing text&#10;&#10;Description automatically generated">
            <a:extLst>
              <a:ext uri="{FF2B5EF4-FFF2-40B4-BE49-F238E27FC236}">
                <a16:creationId xmlns:a16="http://schemas.microsoft.com/office/drawing/2014/main" id="{633A4F16-37EF-B938-E027-54B5F89F5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8" y="660069"/>
            <a:ext cx="6539075" cy="51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09" b="92718" l="1017" r="97288">
                        <a14:foregroundMark x1="4068" y1="46602" x2="4068" y2="46602"/>
                        <a14:foregroundMark x1="5085" y1="53398" x2="5085" y2="53398"/>
                        <a14:foregroundMark x1="2034" y1="54854" x2="2034" y2="54854"/>
                        <a14:foregroundMark x1="7458" y1="80583" x2="7458" y2="80583"/>
                        <a14:foregroundMark x1="82373" y1="30583" x2="82373" y2="30583"/>
                        <a14:foregroundMark x1="95932" y1="26214" x2="95932" y2="26214"/>
                        <a14:foregroundMark x1="95254" y1="11650" x2="95254" y2="11650"/>
                        <a14:foregroundMark x1="98644" y1="21845" x2="98644" y2="21845"/>
                        <a14:foregroundMark x1="54576" y1="75728" x2="54576" y2="75728"/>
                        <a14:foregroundMark x1="60339" y1="62136" x2="49831" y2="83981"/>
                        <a14:foregroundMark x1="49831" y1="83981" x2="27797" y2="90291"/>
                        <a14:foregroundMark x1="27797" y1="90291" x2="31186" y2="71359"/>
                        <a14:foregroundMark x1="24068" y1="86408" x2="35932" y2="90291"/>
                        <a14:foregroundMark x1="22034" y1="89320" x2="22034" y2="89320"/>
                        <a14:foregroundMark x1="16949" y1="81553" x2="1017" y2="88835"/>
                        <a14:foregroundMark x1="1017" y1="88835" x2="22712" y2="83981"/>
                        <a14:foregroundMark x1="22712" y1="83981" x2="11186" y2="79612"/>
                        <a14:foregroundMark x1="1695" y1="92718" x2="1695" y2="92718"/>
                        <a14:foregroundMark x1="87797" y1="34466" x2="87797" y2="34466"/>
                        <a14:foregroundMark x1="93898" y1="30583" x2="88814" y2="35922"/>
                        <a14:foregroundMark x1="38305" y1="92233" x2="38305" y2="92233"/>
                        <a14:foregroundMark x1="68136" y1="63592" x2="59322" y2="76214"/>
                        <a14:foregroundMark x1="68136" y1="55825" x2="93559" y2="44175"/>
                        <a14:foregroundMark x1="93559" y1="44175" x2="73898" y2="42233"/>
                        <a14:foregroundMark x1="73898" y1="42233" x2="65085" y2="57767"/>
                        <a14:foregroundMark x1="92203" y1="39806" x2="92203" y2="39806"/>
                        <a14:foregroundMark x1="95932" y1="35437" x2="95932" y2="35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927" y="4295776"/>
            <a:ext cx="3155073" cy="1994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Get </a:t>
            </a:r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Emails?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People are the weakest security link in most business processes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We can secure our networks, computers, systems, and internet access to make it more difficult to compromise information.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People making decisions on emails that request action is a manual process that cannot always be controlled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It’s easier for hackers to use people to gather information and build schemes to get what they want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Over reliance on tools. We have the tool Mimecast for blocking malicious mails, but no tool is 100 % accurate as new attacks signatures are constantly being created.</a:t>
            </a:r>
          </a:p>
        </p:txBody>
      </p:sp>
    </p:spTree>
    <p:extLst>
      <p:ext uri="{BB962C8B-B14F-4D97-AF65-F5344CB8AC3E}">
        <p14:creationId xmlns:p14="http://schemas.microsoft.com/office/powerpoint/2010/main" val="163608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63A8-49E3-E563-FDC4-A4AF30FA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behind </a:t>
            </a:r>
            <a:r>
              <a:rPr lang="en-US">
                <a:solidFill>
                  <a:schemeClr val="accent1"/>
                </a:solidFill>
              </a:rPr>
              <a:t>Phishing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A570-391F-C33C-D7CE-07341B7DD2C9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</a:rPr>
              <a:t>Social Engineering principles allow attackers to manipulate a victim’s decision-making. The driving factors of this deception are three-fold: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Trust: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By posing as legitimate individuals and organizations, cybercriminals lower their target’s skepticism. </a:t>
            </a:r>
          </a:p>
          <a:p>
            <a:pPr algn="l" fontAlgn="base">
              <a:buFont typeface="+mj-lt"/>
              <a:buAutoNum type="arabicPeriod"/>
            </a:pP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Context: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Using a situation that could be relevant to targets allows an attacker to build an effective disguise. The message feels personalized, which helps it override any suspicion that it might be spam.</a:t>
            </a:r>
          </a:p>
          <a:p>
            <a:pPr algn="l" fontAlgn="base">
              <a:buFont typeface="+mj-lt"/>
              <a:buAutoNum type="arabicPeriod"/>
            </a:pP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Emotion: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By heightening a target’s emotions, attackers can override their target’s critical thinking and spur them into rapid action.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DCFAC-2339-B7E4-6238-5947F690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00" y="4628605"/>
            <a:ext cx="1581970" cy="1581970"/>
          </a:xfrm>
          <a:prstGeom prst="rect">
            <a:avLst/>
          </a:prstGeom>
        </p:spPr>
      </p:pic>
      <p:pic>
        <p:nvPicPr>
          <p:cNvPr id="1028" name="Picture 4" descr="Social engineering - Free security icons">
            <a:extLst>
              <a:ext uri="{FF2B5EF4-FFF2-40B4-BE49-F238E27FC236}">
                <a16:creationId xmlns:a16="http://schemas.microsoft.com/office/drawing/2014/main" id="{84172146-3DEB-4605-6D7F-CB7AA3A5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64" y="421355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22" b="97603" l="4955" r="99550">
                        <a14:foregroundMark x1="5405" y1="61301" x2="5405" y2="61301"/>
                        <a14:foregroundMark x1="20270" y1="68493" x2="20270" y2="68493"/>
                        <a14:foregroundMark x1="33333" y1="69178" x2="33333" y2="69178"/>
                        <a14:foregroundMark x1="17568" y1="88014" x2="17568" y2="88014"/>
                        <a14:foregroundMark x1="25676" y1="91438" x2="25676" y2="91438"/>
                        <a14:foregroundMark x1="19820" y1="86301" x2="18919" y2="94521"/>
                        <a14:foregroundMark x1="11712" y1="89726" x2="30180" y2="94178"/>
                        <a14:foregroundMark x1="10360" y1="89041" x2="30631" y2="97945"/>
                        <a14:foregroundMark x1="30631" y1="97945" x2="31081" y2="97945"/>
                        <a14:foregroundMark x1="12162" y1="93836" x2="12162" y2="93836"/>
                        <a14:foregroundMark x1="19369" y1="18493" x2="19369" y2="18493"/>
                        <a14:foregroundMark x1="18919" y1="20548" x2="18919" y2="20548"/>
                        <a14:foregroundMark x1="17568" y1="17808" x2="17568" y2="17808"/>
                        <a14:foregroundMark x1="19369" y1="20205" x2="19369" y2="20205"/>
                        <a14:foregroundMark x1="18018" y1="6164" x2="18018" y2="6164"/>
                        <a14:foregroundMark x1="85135" y1="25000" x2="85135" y2="25000"/>
                        <a14:foregroundMark x1="83288" y1="59247" x2="79279" y2="81849"/>
                        <a14:foregroundMark x1="83409" y1="58562" x2="83288" y2="59247"/>
                        <a14:foregroundMark x1="83470" y1="58219" x2="83409" y2="58562"/>
                        <a14:foregroundMark x1="83589" y1="57548" x2="83470" y2="58219"/>
                        <a14:foregroundMark x1="90090" y1="20890" x2="84435" y2="52775"/>
                        <a14:foregroundMark x1="79279" y1="81849" x2="92342" y2="64726"/>
                        <a14:foregroundMark x1="92342" y1="64726" x2="92342" y2="63356"/>
                        <a14:foregroundMark x1="90991" y1="31849" x2="97748" y2="66781"/>
                        <a14:foregroundMark x1="97748" y1="66781" x2="91441" y2="87329"/>
                        <a14:foregroundMark x1="91441" y1="87329" x2="62162" y2="91438"/>
                        <a14:foregroundMark x1="62162" y1="91438" x2="76126" y2="72945"/>
                        <a14:foregroundMark x1="76126" y1="72945" x2="90991" y2="62671"/>
                        <a14:foregroundMark x1="20270" y1="40411" x2="20270" y2="40411"/>
                        <a14:foregroundMark x1="18018" y1="21575" x2="22072" y2="47945"/>
                        <a14:foregroundMark x1="89640" y1="74658" x2="89640" y2="74658"/>
                        <a14:foregroundMark x1="74944" y1="59247" x2="99550" y2="82192"/>
                        <a14:foregroundMark x1="67598" y1="52397" x2="74944" y2="59247"/>
                        <a14:foregroundMark x1="63558" y1="48630" x2="67598" y2="52397"/>
                        <a14:foregroundMark x1="18018" y1="6164" x2="63558" y2="48630"/>
                        <a14:foregroundMark x1="61741" y1="48630" x2="64865" y2="51370"/>
                        <a14:foregroundMark x1="59009" y1="46233" x2="61741" y2="48630"/>
                        <a14:foregroundMark x1="14414" y1="7192" x2="17117" y2="6507"/>
                        <a14:foregroundMark x1="16667" y1="13356" x2="17117" y2="17466"/>
                        <a14:foregroundMark x1="17117" y1="10616" x2="17117" y2="10616"/>
                        <a14:foregroundMark x1="16667" y1="7877" x2="17117" y2="13014"/>
                        <a14:backgroundMark x1="85135" y1="54795" x2="85135" y2="54795"/>
                        <a14:backgroundMark x1="83784" y1="52740" x2="83333" y2="57534"/>
                        <a14:backgroundMark x1="83784" y1="58562" x2="83784" y2="58562"/>
                        <a14:backgroundMark x1="84234" y1="57534" x2="84234" y2="57534"/>
                        <a14:backgroundMark x1="82883" y1="58219" x2="82883" y2="58219"/>
                        <a14:backgroundMark x1="82432" y1="59247" x2="82432" y2="59247"/>
                        <a14:backgroundMark x1="60811" y1="48630" x2="60811" y2="48630"/>
                        <a14:backgroundMark x1="63964" y1="52397" x2="63964" y2="52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4150" y="3705510"/>
            <a:ext cx="2117850" cy="2785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</a:t>
            </a:r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Legitimate companies </a:t>
            </a:r>
            <a:r>
              <a:rPr lang="en-GB" sz="1800" dirty="0">
                <a:solidFill>
                  <a:srgbClr val="FF0000"/>
                </a:solidFill>
              </a:rPr>
              <a:t>do not </a:t>
            </a:r>
            <a:r>
              <a:rPr lang="en-GB" sz="1800" dirty="0"/>
              <a:t>send email requesting sensitive information</a:t>
            </a:r>
          </a:p>
          <a:p>
            <a:r>
              <a:rPr lang="en-US" sz="1800" dirty="0"/>
              <a:t>Don’t trust the name in the from field of an email</a:t>
            </a:r>
          </a:p>
          <a:p>
            <a:pPr lvl="1"/>
            <a:r>
              <a:rPr lang="en-US" sz="1800" dirty="0"/>
              <a:t>If it looks suspicious do not open the email</a:t>
            </a:r>
          </a:p>
          <a:p>
            <a:pPr lvl="0"/>
            <a:r>
              <a:rPr lang="en-US" sz="1800" dirty="0">
                <a:solidFill>
                  <a:srgbClr val="FF0000"/>
                </a:solidFill>
              </a:rPr>
              <a:t>Hover over links </a:t>
            </a:r>
            <a:r>
              <a:rPr lang="en-US" sz="1800" dirty="0"/>
              <a:t>to see what address the link takes you</a:t>
            </a:r>
          </a:p>
          <a:p>
            <a:pPr lvl="1"/>
            <a:r>
              <a:rPr lang="en-US" sz="1800" dirty="0"/>
              <a:t>Open a new browser window and type the website address directly into the browser rather than clicking on the link</a:t>
            </a:r>
          </a:p>
          <a:p>
            <a:pPr lvl="1"/>
            <a:r>
              <a:rPr lang="en-US" sz="1800" dirty="0"/>
              <a:t>Most companies use secure web addresses identified by using https:// in the address bar instead of just http:// </a:t>
            </a:r>
          </a:p>
        </p:txBody>
      </p:sp>
    </p:spTree>
    <p:extLst>
      <p:ext uri="{BB962C8B-B14F-4D97-AF65-F5344CB8AC3E}">
        <p14:creationId xmlns:p14="http://schemas.microsoft.com/office/powerpoint/2010/main" val="6489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</a:t>
            </a:r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Obvious grammar or spelling </a:t>
            </a:r>
            <a:r>
              <a:rPr lang="en-US" sz="1800" dirty="0">
                <a:solidFill>
                  <a:srgbClr val="FF0000"/>
                </a:solidFill>
              </a:rPr>
              <a:t>errors</a:t>
            </a:r>
            <a:endParaRPr lang="en-US" sz="1800" dirty="0"/>
          </a:p>
          <a:p>
            <a:pPr lvl="0"/>
            <a:r>
              <a:rPr lang="en-US" sz="1800" dirty="0"/>
              <a:t>Strange message </a:t>
            </a:r>
            <a:r>
              <a:rPr lang="en-US" sz="1800" dirty="0">
                <a:solidFill>
                  <a:srgbClr val="FF0000"/>
                </a:solidFill>
              </a:rPr>
              <a:t>structures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Generic greeting</a:t>
            </a:r>
          </a:p>
          <a:p>
            <a:pPr lvl="1"/>
            <a:r>
              <a:rPr lang="en-US" sz="1800" dirty="0"/>
              <a:t>Urgent language</a:t>
            </a:r>
          </a:p>
          <a:p>
            <a:pPr lvl="1"/>
            <a:r>
              <a:rPr lang="en-US" sz="1800" dirty="0"/>
              <a:t>Generic closing</a:t>
            </a:r>
          </a:p>
          <a:p>
            <a:r>
              <a:rPr lang="en-US" sz="1800" dirty="0"/>
              <a:t>When in doubt, click the </a:t>
            </a:r>
            <a:r>
              <a:rPr lang="en-US" sz="1800" dirty="0">
                <a:solidFill>
                  <a:srgbClr val="FF0000"/>
                </a:solidFill>
              </a:rPr>
              <a:t>“Reply All” button</a:t>
            </a:r>
          </a:p>
          <a:p>
            <a:pPr lvl="1"/>
            <a:r>
              <a:rPr lang="en-US" sz="1800" dirty="0"/>
              <a:t>This may reveal the true e-mail address</a:t>
            </a:r>
          </a:p>
          <a:p>
            <a:r>
              <a:rPr lang="en-US" sz="1800" dirty="0"/>
              <a:t>Don’t click on email </a:t>
            </a:r>
            <a:r>
              <a:rPr lang="en-US" sz="1800" dirty="0">
                <a:solidFill>
                  <a:srgbClr val="FF0000"/>
                </a:solidFill>
              </a:rPr>
              <a:t>attachments</a:t>
            </a:r>
          </a:p>
          <a:p>
            <a:r>
              <a:rPr lang="en-US" sz="1800" dirty="0"/>
              <a:t>Review the </a:t>
            </a:r>
            <a:r>
              <a:rPr lang="en-US" sz="1800" dirty="0">
                <a:solidFill>
                  <a:srgbClr val="FF0000"/>
                </a:solidFill>
              </a:rPr>
              <a:t>email signature</a:t>
            </a:r>
          </a:p>
          <a:p>
            <a:pPr lvl="1"/>
            <a:r>
              <a:rPr lang="en-US" sz="1800" dirty="0"/>
              <a:t>Lack of details on contacting the 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DB89-59DE-1BD6-7003-9CF64B31A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22" b="97603" l="4955" r="99550">
                        <a14:foregroundMark x1="5405" y1="61301" x2="5405" y2="61301"/>
                        <a14:foregroundMark x1="20270" y1="68493" x2="20270" y2="68493"/>
                        <a14:foregroundMark x1="33333" y1="69178" x2="33333" y2="69178"/>
                        <a14:foregroundMark x1="17568" y1="88014" x2="17568" y2="88014"/>
                        <a14:foregroundMark x1="25676" y1="91438" x2="25676" y2="91438"/>
                        <a14:foregroundMark x1="19820" y1="86301" x2="18919" y2="94521"/>
                        <a14:foregroundMark x1="11712" y1="89726" x2="30180" y2="94178"/>
                        <a14:foregroundMark x1="10360" y1="89041" x2="30631" y2="97945"/>
                        <a14:foregroundMark x1="30631" y1="97945" x2="31081" y2="97945"/>
                        <a14:foregroundMark x1="12162" y1="93836" x2="12162" y2="93836"/>
                        <a14:foregroundMark x1="19369" y1="18493" x2="19369" y2="18493"/>
                        <a14:foregroundMark x1="18919" y1="20548" x2="18919" y2="20548"/>
                        <a14:foregroundMark x1="17568" y1="17808" x2="17568" y2="17808"/>
                        <a14:foregroundMark x1="19369" y1="20205" x2="19369" y2="20205"/>
                        <a14:foregroundMark x1="18018" y1="6164" x2="18018" y2="6164"/>
                        <a14:foregroundMark x1="85135" y1="25000" x2="85135" y2="25000"/>
                        <a14:foregroundMark x1="83288" y1="59247" x2="79279" y2="81849"/>
                        <a14:foregroundMark x1="83409" y1="58562" x2="83288" y2="59247"/>
                        <a14:foregroundMark x1="83470" y1="58219" x2="83409" y2="58562"/>
                        <a14:foregroundMark x1="83589" y1="57548" x2="83470" y2="58219"/>
                        <a14:foregroundMark x1="90090" y1="20890" x2="84435" y2="52775"/>
                        <a14:foregroundMark x1="79279" y1="81849" x2="92342" y2="64726"/>
                        <a14:foregroundMark x1="92342" y1="64726" x2="92342" y2="63356"/>
                        <a14:foregroundMark x1="90991" y1="31849" x2="97748" y2="66781"/>
                        <a14:foregroundMark x1="97748" y1="66781" x2="91441" y2="87329"/>
                        <a14:foregroundMark x1="91441" y1="87329" x2="62162" y2="91438"/>
                        <a14:foregroundMark x1="62162" y1="91438" x2="76126" y2="72945"/>
                        <a14:foregroundMark x1="76126" y1="72945" x2="90991" y2="62671"/>
                        <a14:foregroundMark x1="20270" y1="40411" x2="20270" y2="40411"/>
                        <a14:foregroundMark x1="18018" y1="21575" x2="22072" y2="47945"/>
                        <a14:foregroundMark x1="89640" y1="74658" x2="89640" y2="74658"/>
                        <a14:foregroundMark x1="74944" y1="59247" x2="99550" y2="82192"/>
                        <a14:foregroundMark x1="67598" y1="52397" x2="74944" y2="59247"/>
                        <a14:foregroundMark x1="63558" y1="48630" x2="67598" y2="52397"/>
                        <a14:foregroundMark x1="18018" y1="6164" x2="63558" y2="48630"/>
                        <a14:foregroundMark x1="61741" y1="48630" x2="64865" y2="51370"/>
                        <a14:foregroundMark x1="59009" y1="46233" x2="61741" y2="48630"/>
                        <a14:foregroundMark x1="14414" y1="7192" x2="17117" y2="6507"/>
                        <a14:foregroundMark x1="16667" y1="13356" x2="17117" y2="17466"/>
                        <a14:foregroundMark x1="17117" y1="10616" x2="17117" y2="10616"/>
                        <a14:foregroundMark x1="16667" y1="7877" x2="17117" y2="13014"/>
                        <a14:backgroundMark x1="85135" y1="54795" x2="85135" y2="54795"/>
                        <a14:backgroundMark x1="83784" y1="52740" x2="83333" y2="57534"/>
                        <a14:backgroundMark x1="83784" y1="58562" x2="83784" y2="58562"/>
                        <a14:backgroundMark x1="84234" y1="57534" x2="84234" y2="57534"/>
                        <a14:backgroundMark x1="82883" y1="58219" x2="82883" y2="58219"/>
                        <a14:backgroundMark x1="82432" y1="59247" x2="82432" y2="59247"/>
                        <a14:backgroundMark x1="60811" y1="48630" x2="60811" y2="48630"/>
                        <a14:backgroundMark x1="63964" y1="52397" x2="63964" y2="52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4150" y="3705510"/>
            <a:ext cx="2117850" cy="2785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04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Alarmist Email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Do this or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Criminals try to create a </a:t>
            </a:r>
            <a:r>
              <a:rPr lang="en-US" dirty="0">
                <a:solidFill>
                  <a:srgbClr val="FF0000"/>
                </a:solidFill>
              </a:rPr>
              <a:t>sense of urgency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 you’ll respond without thinking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16" y="2458527"/>
            <a:ext cx="8522967" cy="32600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7191329" y="3961327"/>
            <a:ext cx="3072384" cy="4754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4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Grammar/Spelling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Often times phishing messages have </a:t>
            </a:r>
            <a:r>
              <a:rPr lang="en-US" sz="2000" dirty="0">
                <a:solidFill>
                  <a:srgbClr val="FF0000"/>
                </a:solidFill>
              </a:rPr>
              <a:t>typos</a:t>
            </a:r>
            <a:r>
              <a:rPr lang="en-US" sz="2000" dirty="0"/>
              <a:t>, grammatical </a:t>
            </a:r>
            <a:r>
              <a:rPr lang="en-US" sz="2000" dirty="0">
                <a:solidFill>
                  <a:srgbClr val="FF0000"/>
                </a:solidFill>
              </a:rPr>
              <a:t>errors</a:t>
            </a:r>
            <a:r>
              <a:rPr lang="en-US" sz="2000" dirty="0"/>
              <a:t>, or extra characters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B11191-58D3-5E23-0626-9C70D0B7C6CE}"/>
              </a:ext>
            </a:extLst>
          </p:cNvPr>
          <p:cNvGrpSpPr/>
          <p:nvPr/>
        </p:nvGrpSpPr>
        <p:grpSpPr>
          <a:xfrm>
            <a:off x="4055506" y="1528753"/>
            <a:ext cx="4080987" cy="3950841"/>
            <a:chOff x="3900964" y="2182122"/>
            <a:chExt cx="4080987" cy="395084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964" y="2182122"/>
              <a:ext cx="4080987" cy="3950841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4894086" y="2956212"/>
              <a:ext cx="1047370" cy="32281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1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</a:pPr>
            <a:r>
              <a:rPr lang="en-US" dirty="0">
                <a:solidFill>
                  <a:srgbClr val="FF0000"/>
                </a:solidFill>
              </a:rPr>
              <a:t>Hover</a:t>
            </a:r>
            <a:r>
              <a:rPr lang="en-US" dirty="0"/>
              <a:t> over links 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</a:pPr>
            <a:r>
              <a:rPr lang="en-US" dirty="0">
                <a:solidFill>
                  <a:srgbClr val="FF0000"/>
                </a:solidFill>
              </a:rPr>
              <a:t>Type into a browser </a:t>
            </a:r>
            <a:r>
              <a:rPr lang="en-US" dirty="0"/>
              <a:t>to avoid subtle changes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79" y="1958968"/>
            <a:ext cx="8032157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vant_Corporate_Template_2021">
  <a:themeElements>
    <a:clrScheme name="Tavant">
      <a:dk1>
        <a:srgbClr val="000000"/>
      </a:dk1>
      <a:lt1>
        <a:srgbClr val="FFFFFF"/>
      </a:lt1>
      <a:dk2>
        <a:srgbClr val="76777B"/>
      </a:dk2>
      <a:lt2>
        <a:srgbClr val="FFFFFF"/>
      </a:lt2>
      <a:accent1>
        <a:srgbClr val="F36E26"/>
      </a:accent1>
      <a:accent2>
        <a:srgbClr val="841018"/>
      </a:accent2>
      <a:accent3>
        <a:srgbClr val="C92C8F"/>
      </a:accent3>
      <a:accent4>
        <a:srgbClr val="1576D2"/>
      </a:accent4>
      <a:accent5>
        <a:srgbClr val="67C446"/>
      </a:accent5>
      <a:accent6>
        <a:srgbClr val="FEBE31"/>
      </a:accent6>
      <a:hlink>
        <a:srgbClr val="F36E26"/>
      </a:hlink>
      <a:folHlink>
        <a:srgbClr val="512AA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vant WideScreen Template">
  <a:themeElements>
    <a:clrScheme name="1_Tavan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avant Official Font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avan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ava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95000"/>
          </a:schemeClr>
        </a:solidFill>
      </a:spPr>
      <a:bodyPr vert="horz" lIns="91440" tIns="45720" rIns="91440" bIns="45720" rtlCol="0" anchor="t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89828"/>
          </a:buClr>
          <a:buSzTx/>
          <a:buFont typeface="+mj-lt"/>
          <a:buAutoNum type="arabicPeriod"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prstClr val="black">
                <a:lumMod val="65000"/>
                <a:lumOff val="35000"/>
              </a:prstClr>
            </a:solidFill>
            <a:effectLst/>
            <a:uLnTx/>
            <a:uFillTx/>
            <a:latin typeface="Calibri Light" panose="020F0302020204030204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avant_Corporate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InfoSec Core Team  2022-7th July</Template>
  <TotalTime>7685</TotalTime>
  <Words>659</Words>
  <Application>Microsoft Office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33" baseType="lpstr">
      <vt:lpstr>.Lucida Grande UI Regular</vt:lpstr>
      <vt:lpstr>Arial</vt:lpstr>
      <vt:lpstr>Avenir Next LT Pro</vt:lpstr>
      <vt:lpstr>Avenir Next LT Pro Light</vt:lpstr>
      <vt:lpstr>Calibri</vt:lpstr>
      <vt:lpstr>Calibri Light</vt:lpstr>
      <vt:lpstr>Calibri regular</vt:lpstr>
      <vt:lpstr>Open Sans Extrabold</vt:lpstr>
      <vt:lpstr>Roboto</vt:lpstr>
      <vt:lpstr>Roboto Light</vt:lpstr>
      <vt:lpstr>Segoe UI Historic</vt:lpstr>
      <vt:lpstr>Times</vt:lpstr>
      <vt:lpstr>Trade Gothic</vt:lpstr>
      <vt:lpstr>Trebuchet MS</vt:lpstr>
      <vt:lpstr>Wingdings</vt:lpstr>
      <vt:lpstr>Wingdings 2</vt:lpstr>
      <vt:lpstr>Wingdings 3</vt:lpstr>
      <vt:lpstr>Tavant_Corporate_Template_2021</vt:lpstr>
      <vt:lpstr>Tavant WideScreen Template</vt:lpstr>
      <vt:lpstr>Tavant</vt:lpstr>
      <vt:lpstr>Tavant_Corporate Light</vt:lpstr>
      <vt:lpstr>Phishing Attacks and how we can protect ourselves?</vt:lpstr>
      <vt:lpstr>What is Phishing?</vt:lpstr>
      <vt:lpstr>Why Do We Get Fake Emails?</vt:lpstr>
      <vt:lpstr>Concept behind Phishing</vt:lpstr>
      <vt:lpstr>How to Recognize Fake Emails</vt:lpstr>
      <vt:lpstr>How to Recognize Fake Emails</vt:lpstr>
      <vt:lpstr>Alarmist Email Social Engineering</vt:lpstr>
      <vt:lpstr>Grammar/Spelling Issues</vt:lpstr>
      <vt:lpstr>Examine Hyperlinks</vt:lpstr>
      <vt:lpstr>What to Do With These Emails</vt:lpstr>
      <vt:lpstr>Response to Clicking on a Fake Email</vt:lpstr>
      <vt:lpstr>Fake Email 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Miller</dc:creator>
  <cp:lastModifiedBy>Davishankar  Gaur</cp:lastModifiedBy>
  <cp:revision>41</cp:revision>
  <dcterms:created xsi:type="dcterms:W3CDTF">2016-11-03T15:21:13Z</dcterms:created>
  <dcterms:modified xsi:type="dcterms:W3CDTF">2022-08-17T04:30:30Z</dcterms:modified>
</cp:coreProperties>
</file>