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comments/comment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9" r:id="rId5"/>
    <p:sldId id="261" r:id="rId6"/>
    <p:sldId id="278" r:id="rId7"/>
    <p:sldId id="279" r:id="rId8"/>
    <p:sldId id="280" r:id="rId9"/>
    <p:sldId id="28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6"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ustav Basu" initials="KB" lastIdx="3" clrIdx="0">
    <p:extLst>
      <p:ext uri="{19B8F6BF-5375-455C-9EA6-DF929625EA0E}">
        <p15:presenceInfo xmlns:p15="http://schemas.microsoft.com/office/powerpoint/2012/main" userId="S::kaustav.basu@tavant.com::08a22b46-00c4-4317-8eea-38911edd1fa4" providerId="AD"/>
      </p:ext>
    </p:extLst>
  </p:cmAuthor>
  <p:cmAuthor id="2" name="Mausam Anand" initials="MA" lastIdx="1" clrIdx="1">
    <p:extLst>
      <p:ext uri="{19B8F6BF-5375-455C-9EA6-DF929625EA0E}">
        <p15:presenceInfo xmlns:p15="http://schemas.microsoft.com/office/powerpoint/2012/main" userId="S::mausam.anand@tavant.com::eb887f79-2124-45ec-a13c-9cdbb831ca2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usam Anand" userId="eb887f79-2124-45ec-a13c-9cdbb831ca28" providerId="ADAL" clId="{1711C089-3546-48B5-A66E-C6B62FD309BB}"/>
    <pc:docChg chg="undo custSel modSld">
      <pc:chgData name="Mausam Anand" userId="eb887f79-2124-45ec-a13c-9cdbb831ca28" providerId="ADAL" clId="{1711C089-3546-48B5-A66E-C6B62FD309BB}" dt="2021-12-17T11:02:44.901" v="648" actId="1076"/>
      <pc:docMkLst>
        <pc:docMk/>
      </pc:docMkLst>
      <pc:sldChg chg="addSp delSp modSp mod">
        <pc:chgData name="Mausam Anand" userId="eb887f79-2124-45ec-a13c-9cdbb831ca28" providerId="ADAL" clId="{1711C089-3546-48B5-A66E-C6B62FD309BB}" dt="2021-09-24T10:35:07.772" v="646" actId="1076"/>
        <pc:sldMkLst>
          <pc:docMk/>
          <pc:sldMk cId="2673143459" sldId="261"/>
        </pc:sldMkLst>
        <pc:spChg chg="del">
          <ac:chgData name="Mausam Anand" userId="eb887f79-2124-45ec-a13c-9cdbb831ca28" providerId="ADAL" clId="{1711C089-3546-48B5-A66E-C6B62FD309BB}" dt="2021-09-22T10:41:47.454" v="0" actId="21"/>
          <ac:spMkLst>
            <pc:docMk/>
            <pc:sldMk cId="2673143459" sldId="261"/>
            <ac:spMk id="2" creationId="{86E4E7D7-6C44-4134-9D42-6B3D3C8E6F65}"/>
          </ac:spMkLst>
        </pc:spChg>
        <pc:spChg chg="add del mod">
          <ac:chgData name="Mausam Anand" userId="eb887f79-2124-45ec-a13c-9cdbb831ca28" providerId="ADAL" clId="{1711C089-3546-48B5-A66E-C6B62FD309BB}" dt="2021-09-24T10:31:25.846" v="524" actId="1076"/>
          <ac:spMkLst>
            <pc:docMk/>
            <pc:sldMk cId="2673143459" sldId="261"/>
            <ac:spMk id="34" creationId="{CE2BC3C9-9904-48E3-B9AD-67187AA6D66C}"/>
          </ac:spMkLst>
        </pc:spChg>
        <pc:spChg chg="mod">
          <ac:chgData name="Mausam Anand" userId="eb887f79-2124-45ec-a13c-9cdbb831ca28" providerId="ADAL" clId="{1711C089-3546-48B5-A66E-C6B62FD309BB}" dt="2021-09-22T17:46:48.015" v="233" actId="20577"/>
          <ac:spMkLst>
            <pc:docMk/>
            <pc:sldMk cId="2673143459" sldId="261"/>
            <ac:spMk id="35" creationId="{CAE9C106-2D05-4048-904F-9987CEA2967A}"/>
          </ac:spMkLst>
        </pc:spChg>
        <pc:spChg chg="add mod">
          <ac:chgData name="Mausam Anand" userId="eb887f79-2124-45ec-a13c-9cdbb831ca28" providerId="ADAL" clId="{1711C089-3546-48B5-A66E-C6B62FD309BB}" dt="2021-09-23T09:13:39.203" v="440" actId="1076"/>
          <ac:spMkLst>
            <pc:docMk/>
            <pc:sldMk cId="2673143459" sldId="261"/>
            <ac:spMk id="36" creationId="{07835286-AFB0-47AD-A322-2E8D7D950742}"/>
          </ac:spMkLst>
        </pc:spChg>
        <pc:spChg chg="add mod">
          <ac:chgData name="Mausam Anand" userId="eb887f79-2124-45ec-a13c-9cdbb831ca28" providerId="ADAL" clId="{1711C089-3546-48B5-A66E-C6B62FD309BB}" dt="2021-09-23T09:11:58.499" v="407" actId="20577"/>
          <ac:spMkLst>
            <pc:docMk/>
            <pc:sldMk cId="2673143459" sldId="261"/>
            <ac:spMk id="38" creationId="{E879C195-14B8-4697-B7E4-C93DF930718B}"/>
          </ac:spMkLst>
        </pc:spChg>
        <pc:spChg chg="mod">
          <ac:chgData name="Mausam Anand" userId="eb887f79-2124-45ec-a13c-9cdbb831ca28" providerId="ADAL" clId="{1711C089-3546-48B5-A66E-C6B62FD309BB}" dt="2021-09-23T09:09:24.536" v="351" actId="1076"/>
          <ac:spMkLst>
            <pc:docMk/>
            <pc:sldMk cId="2673143459" sldId="261"/>
            <ac:spMk id="39" creationId="{8197C233-4408-45EA-B814-E2BBBC94C9FC}"/>
          </ac:spMkLst>
        </pc:spChg>
        <pc:spChg chg="add mod">
          <ac:chgData name="Mausam Anand" userId="eb887f79-2124-45ec-a13c-9cdbb831ca28" providerId="ADAL" clId="{1711C089-3546-48B5-A66E-C6B62FD309BB}" dt="2021-09-23T09:13:55.269" v="443" actId="1076"/>
          <ac:spMkLst>
            <pc:docMk/>
            <pc:sldMk cId="2673143459" sldId="261"/>
            <ac:spMk id="42" creationId="{628898BC-5D8F-4BDC-9DFC-6CF5C688B2A6}"/>
          </ac:spMkLst>
        </pc:spChg>
        <pc:spChg chg="add mod">
          <ac:chgData name="Mausam Anand" userId="eb887f79-2124-45ec-a13c-9cdbb831ca28" providerId="ADAL" clId="{1711C089-3546-48B5-A66E-C6B62FD309BB}" dt="2021-09-24T10:34:24.071" v="640" actId="1076"/>
          <ac:spMkLst>
            <pc:docMk/>
            <pc:sldMk cId="2673143459" sldId="261"/>
            <ac:spMk id="45" creationId="{7DB128F9-C57B-4097-8ABA-8756F4200888}"/>
          </ac:spMkLst>
        </pc:spChg>
        <pc:spChg chg="add mod">
          <ac:chgData name="Mausam Anand" userId="eb887f79-2124-45ec-a13c-9cdbb831ca28" providerId="ADAL" clId="{1711C089-3546-48B5-A66E-C6B62FD309BB}" dt="2021-09-23T09:37:11.427" v="486" actId="1076"/>
          <ac:spMkLst>
            <pc:docMk/>
            <pc:sldMk cId="2673143459" sldId="261"/>
            <ac:spMk id="46" creationId="{B3B9F54D-3C37-45D1-8DA6-0878E1A61073}"/>
          </ac:spMkLst>
        </pc:spChg>
        <pc:spChg chg="add mod">
          <ac:chgData name="Mausam Anand" userId="eb887f79-2124-45ec-a13c-9cdbb831ca28" providerId="ADAL" clId="{1711C089-3546-48B5-A66E-C6B62FD309BB}" dt="2021-09-24T10:31:44.895" v="528" actId="1076"/>
          <ac:spMkLst>
            <pc:docMk/>
            <pc:sldMk cId="2673143459" sldId="261"/>
            <ac:spMk id="49" creationId="{41743492-3323-4B35-AE6F-387DE04FBD56}"/>
          </ac:spMkLst>
        </pc:spChg>
        <pc:spChg chg="add mod">
          <ac:chgData name="Mausam Anand" userId="eb887f79-2124-45ec-a13c-9cdbb831ca28" providerId="ADAL" clId="{1711C089-3546-48B5-A66E-C6B62FD309BB}" dt="2021-09-24T10:34:41.717" v="644" actId="1076"/>
          <ac:spMkLst>
            <pc:docMk/>
            <pc:sldMk cId="2673143459" sldId="261"/>
            <ac:spMk id="54" creationId="{5412A67E-92ED-414E-8A50-817CF95540AC}"/>
          </ac:spMkLst>
        </pc:spChg>
        <pc:spChg chg="add mod">
          <ac:chgData name="Mausam Anand" userId="eb887f79-2124-45ec-a13c-9cdbb831ca28" providerId="ADAL" clId="{1711C089-3546-48B5-A66E-C6B62FD309BB}" dt="2021-09-24T10:31:40.292" v="527" actId="1076"/>
          <ac:spMkLst>
            <pc:docMk/>
            <pc:sldMk cId="2673143459" sldId="261"/>
            <ac:spMk id="55" creationId="{B82D7B89-B07D-49EA-ABA3-F3CBE295AADC}"/>
          </ac:spMkLst>
        </pc:spChg>
        <pc:spChg chg="add mod">
          <ac:chgData name="Mausam Anand" userId="eb887f79-2124-45ec-a13c-9cdbb831ca28" providerId="ADAL" clId="{1711C089-3546-48B5-A66E-C6B62FD309BB}" dt="2021-09-24T10:31:36.322" v="526" actId="1076"/>
          <ac:spMkLst>
            <pc:docMk/>
            <pc:sldMk cId="2673143459" sldId="261"/>
            <ac:spMk id="56" creationId="{60D5F162-61F1-4BDA-8A2D-F8A7BC8D9D66}"/>
          </ac:spMkLst>
        </pc:spChg>
        <pc:spChg chg="mod">
          <ac:chgData name="Mausam Anand" userId="eb887f79-2124-45ec-a13c-9cdbb831ca28" providerId="ADAL" clId="{1711C089-3546-48B5-A66E-C6B62FD309BB}" dt="2021-09-23T09:12:10.640" v="432" actId="20577"/>
          <ac:spMkLst>
            <pc:docMk/>
            <pc:sldMk cId="2673143459" sldId="261"/>
            <ac:spMk id="57" creationId="{FCE9CD53-63D6-4A0D-BBCA-5588DB2286A6}"/>
          </ac:spMkLst>
        </pc:spChg>
        <pc:spChg chg="add mod">
          <ac:chgData name="Mausam Anand" userId="eb887f79-2124-45ec-a13c-9cdbb831ca28" providerId="ADAL" clId="{1711C089-3546-48B5-A66E-C6B62FD309BB}" dt="2021-09-24T10:32:05.031" v="531"/>
          <ac:spMkLst>
            <pc:docMk/>
            <pc:sldMk cId="2673143459" sldId="261"/>
            <ac:spMk id="61" creationId="{F2D67480-73B0-4C85-AEDD-897FF1404AA8}"/>
          </ac:spMkLst>
        </pc:spChg>
        <pc:spChg chg="mod">
          <ac:chgData name="Mausam Anand" userId="eb887f79-2124-45ec-a13c-9cdbb831ca28" providerId="ADAL" clId="{1711C089-3546-48B5-A66E-C6B62FD309BB}" dt="2021-09-22T18:01:33.931" v="254" actId="20577"/>
          <ac:spMkLst>
            <pc:docMk/>
            <pc:sldMk cId="2673143459" sldId="261"/>
            <ac:spMk id="63" creationId="{431AA9A9-60AB-4CC3-810C-57EAFAD03382}"/>
          </ac:spMkLst>
        </pc:spChg>
        <pc:spChg chg="mod">
          <ac:chgData name="Mausam Anand" userId="eb887f79-2124-45ec-a13c-9cdbb831ca28" providerId="ADAL" clId="{1711C089-3546-48B5-A66E-C6B62FD309BB}" dt="2021-09-22T17:20:56.173" v="72" actId="20577"/>
          <ac:spMkLst>
            <pc:docMk/>
            <pc:sldMk cId="2673143459" sldId="261"/>
            <ac:spMk id="65" creationId="{C847C3F4-16B3-4DB4-A3D0-12145464DAF5}"/>
          </ac:spMkLst>
        </pc:spChg>
        <pc:spChg chg="mod">
          <ac:chgData name="Mausam Anand" userId="eb887f79-2124-45ec-a13c-9cdbb831ca28" providerId="ADAL" clId="{1711C089-3546-48B5-A66E-C6B62FD309BB}" dt="2021-09-22T18:02:22.896" v="296" actId="20577"/>
          <ac:spMkLst>
            <pc:docMk/>
            <pc:sldMk cId="2673143459" sldId="261"/>
            <ac:spMk id="67" creationId="{010961AF-AE60-44FC-9186-44EDBB0223BA}"/>
          </ac:spMkLst>
        </pc:spChg>
        <pc:spChg chg="add mod">
          <ac:chgData name="Mausam Anand" userId="eb887f79-2124-45ec-a13c-9cdbb831ca28" providerId="ADAL" clId="{1711C089-3546-48B5-A66E-C6B62FD309BB}" dt="2021-09-24T10:34:28.084" v="641" actId="1076"/>
          <ac:spMkLst>
            <pc:docMk/>
            <pc:sldMk cId="2673143459" sldId="261"/>
            <ac:spMk id="70" creationId="{2F98D65A-A29A-4BDB-8DF6-072CA25B3351}"/>
          </ac:spMkLst>
        </pc:spChg>
        <pc:spChg chg="add mod">
          <ac:chgData name="Mausam Anand" userId="eb887f79-2124-45ec-a13c-9cdbb831ca28" providerId="ADAL" clId="{1711C089-3546-48B5-A66E-C6B62FD309BB}" dt="2021-09-24T10:35:07.772" v="646" actId="1076"/>
          <ac:spMkLst>
            <pc:docMk/>
            <pc:sldMk cId="2673143459" sldId="261"/>
            <ac:spMk id="73" creationId="{2925D38D-4B4A-4C07-AB98-1F0E23A1088D}"/>
          </ac:spMkLst>
        </pc:spChg>
        <pc:picChg chg="mod">
          <ac:chgData name="Mausam Anand" userId="eb887f79-2124-45ec-a13c-9cdbb831ca28" providerId="ADAL" clId="{1711C089-3546-48B5-A66E-C6B62FD309BB}" dt="2021-09-23T09:08:58.815" v="348" actId="1076"/>
          <ac:picMkLst>
            <pc:docMk/>
            <pc:sldMk cId="2673143459" sldId="261"/>
            <ac:picMk id="33" creationId="{764C1BA3-1FDA-4885-BF81-198A25151934}"/>
          </ac:picMkLst>
        </pc:picChg>
        <pc:picChg chg="add mod">
          <ac:chgData name="Mausam Anand" userId="eb887f79-2124-45ec-a13c-9cdbb831ca28" providerId="ADAL" clId="{1711C089-3546-48B5-A66E-C6B62FD309BB}" dt="2021-09-23T09:11:00.530" v="368" actId="1076"/>
          <ac:picMkLst>
            <pc:docMk/>
            <pc:sldMk cId="2673143459" sldId="261"/>
            <ac:picMk id="37" creationId="{DDDAEEA3-DBD6-4503-9F02-2D0D721994CD}"/>
          </ac:picMkLst>
        </pc:picChg>
        <pc:picChg chg="add mod">
          <ac:chgData name="Mausam Anand" userId="eb887f79-2124-45ec-a13c-9cdbb831ca28" providerId="ADAL" clId="{1711C089-3546-48B5-A66E-C6B62FD309BB}" dt="2021-09-23T09:13:49.248" v="442" actId="1076"/>
          <ac:picMkLst>
            <pc:docMk/>
            <pc:sldMk cId="2673143459" sldId="261"/>
            <ac:picMk id="40" creationId="{FDCDDD2D-E902-4F36-9E5A-82D1C4BDE6DE}"/>
          </ac:picMkLst>
        </pc:picChg>
        <pc:picChg chg="mod">
          <ac:chgData name="Mausam Anand" userId="eb887f79-2124-45ec-a13c-9cdbb831ca28" providerId="ADAL" clId="{1711C089-3546-48B5-A66E-C6B62FD309BB}" dt="2021-09-23T09:08:56.009" v="347" actId="688"/>
          <ac:picMkLst>
            <pc:docMk/>
            <pc:sldMk cId="2673143459" sldId="261"/>
            <ac:picMk id="41" creationId="{FA8A19D3-AB43-46E7-9B82-4827BB0A27AC}"/>
          </ac:picMkLst>
        </pc:picChg>
        <pc:picChg chg="add mod">
          <ac:chgData name="Mausam Anand" userId="eb887f79-2124-45ec-a13c-9cdbb831ca28" providerId="ADAL" clId="{1711C089-3546-48B5-A66E-C6B62FD309BB}" dt="2021-09-23T09:13:44.474" v="441" actId="1076"/>
          <ac:picMkLst>
            <pc:docMk/>
            <pc:sldMk cId="2673143459" sldId="261"/>
            <ac:picMk id="43" creationId="{2C957991-A951-42CD-A030-9D7B5E25179A}"/>
          </ac:picMkLst>
        </pc:picChg>
        <pc:picChg chg="add mod">
          <ac:chgData name="Mausam Anand" userId="eb887f79-2124-45ec-a13c-9cdbb831ca28" providerId="ADAL" clId="{1711C089-3546-48B5-A66E-C6B62FD309BB}" dt="2021-09-24T10:31:01.627" v="517" actId="1076"/>
          <ac:picMkLst>
            <pc:docMk/>
            <pc:sldMk cId="2673143459" sldId="261"/>
            <ac:picMk id="44" creationId="{FD7DFC9B-5910-4B6F-B0DF-B26D9FD1B279}"/>
          </ac:picMkLst>
        </pc:picChg>
        <pc:picChg chg="add mod">
          <ac:chgData name="Mausam Anand" userId="eb887f79-2124-45ec-a13c-9cdbb831ca28" providerId="ADAL" clId="{1711C089-3546-48B5-A66E-C6B62FD309BB}" dt="2021-09-24T10:31:04.467" v="518" actId="1076"/>
          <ac:picMkLst>
            <pc:docMk/>
            <pc:sldMk cId="2673143459" sldId="261"/>
            <ac:picMk id="47" creationId="{21F2E260-0381-4E21-B442-58E8442848A8}"/>
          </ac:picMkLst>
        </pc:picChg>
        <pc:picChg chg="add mod">
          <ac:chgData name="Mausam Anand" userId="eb887f79-2124-45ec-a13c-9cdbb831ca28" providerId="ADAL" clId="{1711C089-3546-48B5-A66E-C6B62FD309BB}" dt="2021-09-24T10:31:06.827" v="519" actId="1076"/>
          <ac:picMkLst>
            <pc:docMk/>
            <pc:sldMk cId="2673143459" sldId="261"/>
            <ac:picMk id="48" creationId="{FDF4E760-284D-446B-A7F9-DCE13FCC6411}"/>
          </ac:picMkLst>
        </pc:picChg>
        <pc:picChg chg="add mod">
          <ac:chgData name="Mausam Anand" userId="eb887f79-2124-45ec-a13c-9cdbb831ca28" providerId="ADAL" clId="{1711C089-3546-48B5-A66E-C6B62FD309BB}" dt="2021-09-24T10:31:09.428" v="520" actId="1076"/>
          <ac:picMkLst>
            <pc:docMk/>
            <pc:sldMk cId="2673143459" sldId="261"/>
            <ac:picMk id="50" creationId="{5C4D3A78-59E9-4D84-8478-8ED01F2A6C62}"/>
          </ac:picMkLst>
        </pc:picChg>
        <pc:picChg chg="add mod">
          <ac:chgData name="Mausam Anand" userId="eb887f79-2124-45ec-a13c-9cdbb831ca28" providerId="ADAL" clId="{1711C089-3546-48B5-A66E-C6B62FD309BB}" dt="2021-09-24T10:31:12.214" v="521" actId="1076"/>
          <ac:picMkLst>
            <pc:docMk/>
            <pc:sldMk cId="2673143459" sldId="261"/>
            <ac:picMk id="51" creationId="{20BD81D2-2C21-45B2-B36E-0B45DB140BEB}"/>
          </ac:picMkLst>
        </pc:picChg>
        <pc:picChg chg="add del mod">
          <ac:chgData name="Mausam Anand" userId="eb887f79-2124-45ec-a13c-9cdbb831ca28" providerId="ADAL" clId="{1711C089-3546-48B5-A66E-C6B62FD309BB}" dt="2021-09-23T09:54:36.717" v="494"/>
          <ac:picMkLst>
            <pc:docMk/>
            <pc:sldMk cId="2673143459" sldId="261"/>
            <ac:picMk id="52" creationId="{D5797D00-AA1C-4594-A92A-80128B7931D8}"/>
          </ac:picMkLst>
        </pc:picChg>
        <pc:picChg chg="add mod">
          <ac:chgData name="Mausam Anand" userId="eb887f79-2124-45ec-a13c-9cdbb831ca28" providerId="ADAL" clId="{1711C089-3546-48B5-A66E-C6B62FD309BB}" dt="2021-09-24T10:31:15.446" v="522" actId="1076"/>
          <ac:picMkLst>
            <pc:docMk/>
            <pc:sldMk cId="2673143459" sldId="261"/>
            <ac:picMk id="53" creationId="{34D30B3C-C69A-437A-9550-F6DE7AF14696}"/>
          </ac:picMkLst>
        </pc:picChg>
        <pc:picChg chg="add mod">
          <ac:chgData name="Mausam Anand" userId="eb887f79-2124-45ec-a13c-9cdbb831ca28" providerId="ADAL" clId="{1711C089-3546-48B5-A66E-C6B62FD309BB}" dt="2021-09-24T10:32:17.941" v="534" actId="1076"/>
          <ac:picMkLst>
            <pc:docMk/>
            <pc:sldMk cId="2673143459" sldId="261"/>
            <ac:picMk id="58" creationId="{C622A487-88AC-40AA-A782-966A10036317}"/>
          </ac:picMkLst>
        </pc:picChg>
        <pc:picChg chg="add mod">
          <ac:chgData name="Mausam Anand" userId="eb887f79-2124-45ec-a13c-9cdbb831ca28" providerId="ADAL" clId="{1711C089-3546-48B5-A66E-C6B62FD309BB}" dt="2021-09-24T10:33:08.851" v="610" actId="1076"/>
          <ac:picMkLst>
            <pc:docMk/>
            <pc:sldMk cId="2673143459" sldId="261"/>
            <ac:picMk id="71" creationId="{7CE13418-C329-4A25-AB3D-88CBFD497D36}"/>
          </ac:picMkLst>
        </pc:picChg>
        <pc:picChg chg="add mod">
          <ac:chgData name="Mausam Anand" userId="eb887f79-2124-45ec-a13c-9cdbb831ca28" providerId="ADAL" clId="{1711C089-3546-48B5-A66E-C6B62FD309BB}" dt="2021-09-24T10:34:57.689" v="645" actId="1076"/>
          <ac:picMkLst>
            <pc:docMk/>
            <pc:sldMk cId="2673143459" sldId="261"/>
            <ac:picMk id="72" creationId="{DC83B38A-F93B-4551-B6E6-01DF878C1B9B}"/>
          </ac:picMkLst>
        </pc:picChg>
      </pc:sldChg>
      <pc:sldChg chg="modSp mod">
        <pc:chgData name="Mausam Anand" userId="eb887f79-2124-45ec-a13c-9cdbb831ca28" providerId="ADAL" clId="{1711C089-3546-48B5-A66E-C6B62FD309BB}" dt="2021-12-17T11:02:44.901" v="648" actId="1076"/>
        <pc:sldMkLst>
          <pc:docMk/>
          <pc:sldMk cId="915714336" sldId="262"/>
        </pc:sldMkLst>
        <pc:spChg chg="mod">
          <ac:chgData name="Mausam Anand" userId="eb887f79-2124-45ec-a13c-9cdbb831ca28" providerId="ADAL" clId="{1711C089-3546-48B5-A66E-C6B62FD309BB}" dt="2021-12-17T11:02:44.901" v="648" actId="1076"/>
          <ac:spMkLst>
            <pc:docMk/>
            <pc:sldMk cId="915714336" sldId="262"/>
            <ac:spMk id="2" creationId="{B9BA1663-BD39-4E54-A4B7-43FA0F72C1DD}"/>
          </ac:spMkLst>
        </pc:spChg>
      </pc:sldChg>
    </pc:docChg>
  </pc:docChgLst>
  <pc:docChgLst>
    <pc:chgData name="Kaustav Basu" userId="08a22b46-00c4-4317-8eea-38911edd1fa4" providerId="ADAL" clId="{567788D3-DD2A-408D-885E-137E86E6932E}"/>
    <pc:docChg chg="modSld">
      <pc:chgData name="Kaustav Basu" userId="08a22b46-00c4-4317-8eea-38911edd1fa4" providerId="ADAL" clId="{567788D3-DD2A-408D-885E-137E86E6932E}" dt="2021-12-06T11:41:43.781" v="5" actId="1037"/>
      <pc:docMkLst>
        <pc:docMk/>
      </pc:docMkLst>
      <pc:sldChg chg="modSp mod">
        <pc:chgData name="Kaustav Basu" userId="08a22b46-00c4-4317-8eea-38911edd1fa4" providerId="ADAL" clId="{567788D3-DD2A-408D-885E-137E86E6932E}" dt="2021-12-06T11:41:43.781" v="5" actId="1037"/>
        <pc:sldMkLst>
          <pc:docMk/>
          <pc:sldMk cId="2673143459" sldId="261"/>
        </pc:sldMkLst>
        <pc:spChg chg="mod">
          <ac:chgData name="Kaustav Basu" userId="08a22b46-00c4-4317-8eea-38911edd1fa4" providerId="ADAL" clId="{567788D3-DD2A-408D-885E-137E86E6932E}" dt="2021-12-06T11:41:43.781" v="5" actId="1037"/>
          <ac:spMkLst>
            <pc:docMk/>
            <pc:sldMk cId="2673143459" sldId="261"/>
            <ac:spMk id="35" creationId="{CAE9C106-2D05-4048-904F-9987CEA2967A}"/>
          </ac:spMkLst>
        </pc:spChg>
      </pc:sldChg>
      <pc:sldChg chg="modSp mod">
        <pc:chgData name="Kaustav Basu" userId="08a22b46-00c4-4317-8eea-38911edd1fa4" providerId="ADAL" clId="{567788D3-DD2A-408D-885E-137E86E6932E}" dt="2021-12-06T11:38:00.461" v="1" actId="20577"/>
        <pc:sldMkLst>
          <pc:docMk/>
          <pc:sldMk cId="3858287197" sldId="272"/>
        </pc:sldMkLst>
        <pc:spChg chg="mod">
          <ac:chgData name="Kaustav Basu" userId="08a22b46-00c4-4317-8eea-38911edd1fa4" providerId="ADAL" clId="{567788D3-DD2A-408D-885E-137E86E6932E}" dt="2021-12-06T11:38:00.461" v="1" actId="20577"/>
          <ac:spMkLst>
            <pc:docMk/>
            <pc:sldMk cId="3858287197" sldId="272"/>
            <ac:spMk id="3" creationId="{2F84EA2D-2F94-42F9-AB62-366B8740D74C}"/>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6-25T12:00:44.954" idx="1">
    <p:pos x="351" y="620"/>
    <p:text>[@Mausam], please add the SOP steps here</p:text>
    <p:extLst>
      <p:ext uri="{C676402C-5697-4E1C-873F-D02D1690AC5C}">
        <p15:threadingInfo xmlns:p15="http://schemas.microsoft.com/office/powerpoint/2012/main" timeZoneBias="-330"/>
      </p:ext>
    </p:extLst>
  </p:cm>
  <p:cm authorId="2" dt="2021-06-25T03:18:58.749" idx="1">
    <p:pos x="351" y="716"/>
    <p:text>I have added all the steps and also fill the training schedules sliide</p:text>
    <p:extLst>
      <p:ext uri="{C676402C-5697-4E1C-873F-D02D1690AC5C}">
        <p15:threadingInfo xmlns:p15="http://schemas.microsoft.com/office/powerpoint/2012/main" timeZoneBias="420">
          <p15:parentCm authorId="1" idx="1"/>
        </p15:threadingInfo>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8.jpe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_B">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B8EEA07-60B0-4545-9D98-FE49184FC64F}"/>
              </a:ext>
            </a:extLst>
          </p:cNvPr>
          <p:cNvSpPr>
            <a:spLocks noGrp="1"/>
          </p:cNvSpPr>
          <p:nvPr>
            <p:ph type="pic" sz="quarter" idx="10" hasCustomPrompt="1"/>
          </p:nvPr>
        </p:nvSpPr>
        <p:spPr>
          <a:xfrm>
            <a:off x="8817426" y="0"/>
            <a:ext cx="3374573" cy="6244388"/>
          </a:xfrm>
          <a:solidFill>
            <a:srgbClr val="77787B"/>
          </a:solidFill>
          <a:effectLst>
            <a:innerShdw blurRad="304800" dist="101600" dir="10800000">
              <a:prstClr val="black">
                <a:alpha val="40000"/>
              </a:prstClr>
            </a:innerShdw>
          </a:effectLst>
        </p:spPr>
        <p:txBody>
          <a:bodyPr anchor="ctr">
            <a:normAutofit/>
          </a:bodyPr>
          <a:lstStyle>
            <a:lvl1pPr marL="0" indent="0" algn="ctr">
              <a:buNone/>
              <a:defRPr sz="2000"/>
            </a:lvl1pPr>
          </a:lstStyle>
          <a:p>
            <a:r>
              <a:rPr lang="en-US" dirty="0"/>
              <a:t>Insert picture here</a:t>
            </a:r>
          </a:p>
        </p:txBody>
      </p:sp>
      <p:sp>
        <p:nvSpPr>
          <p:cNvPr id="3" name="Rectangle 2">
            <a:extLst>
              <a:ext uri="{FF2B5EF4-FFF2-40B4-BE49-F238E27FC236}">
                <a16:creationId xmlns:a16="http://schemas.microsoft.com/office/drawing/2014/main" id="{417D4DF9-80A6-984A-ACD2-E90704E38D62}"/>
              </a:ext>
            </a:extLst>
          </p:cNvPr>
          <p:cNvSpPr/>
          <p:nvPr/>
        </p:nvSpPr>
        <p:spPr>
          <a:xfrm flipH="1">
            <a:off x="0" y="0"/>
            <a:ext cx="6839712"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E3101E8C-285C-2A4A-AEAA-3176827C7178}"/>
              </a:ext>
            </a:extLst>
          </p:cNvPr>
          <p:cNvPicPr>
            <a:picLocks noChangeAspect="1"/>
          </p:cNvPicPr>
          <p:nvPr/>
        </p:nvPicPr>
        <p:blipFill rotWithShape="1">
          <a:blip r:embed="rId2" cstate="email">
            <a:alphaModFix/>
            <a:extLst>
              <a:ext uri="{28A0092B-C50C-407E-A947-70E740481C1C}">
                <a14:useLocalDpi xmlns:a14="http://schemas.microsoft.com/office/drawing/2010/main"/>
              </a:ext>
            </a:extLst>
          </a:blip>
          <a:srcRect l="-8826" t="20510" r="64420" b="20510"/>
          <a:stretch/>
        </p:blipFill>
        <p:spPr>
          <a:xfrm>
            <a:off x="932689" y="0"/>
            <a:ext cx="5907023" cy="6858000"/>
          </a:xfrm>
          <a:prstGeom prst="rect">
            <a:avLst/>
          </a:prstGeom>
        </p:spPr>
      </p:pic>
      <p:sp>
        <p:nvSpPr>
          <p:cNvPr id="6" name="Rectangle 5">
            <a:extLst>
              <a:ext uri="{FF2B5EF4-FFF2-40B4-BE49-F238E27FC236}">
                <a16:creationId xmlns:a16="http://schemas.microsoft.com/office/drawing/2014/main" id="{02CBE0D3-95B2-D24E-92A0-BF791E0B6291}"/>
              </a:ext>
            </a:extLst>
          </p:cNvPr>
          <p:cNvSpPr/>
          <p:nvPr/>
        </p:nvSpPr>
        <p:spPr>
          <a:xfrm>
            <a:off x="0" y="0"/>
            <a:ext cx="6839712" cy="6858000"/>
          </a:xfrm>
          <a:prstGeom prst="rect">
            <a:avLst/>
          </a:prstGeom>
          <a:gradFill>
            <a:gsLst>
              <a:gs pos="0">
                <a:schemeClr val="bg1"/>
              </a:gs>
              <a:gs pos="100000">
                <a:schemeClr val="bg1">
                  <a:alpha val="8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a:extLst>
              <a:ext uri="{FF2B5EF4-FFF2-40B4-BE49-F238E27FC236}">
                <a16:creationId xmlns:a16="http://schemas.microsoft.com/office/drawing/2014/main" id="{25B947B8-B542-4B49-A5AA-3743663EFE3F}"/>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72729" y="1470090"/>
            <a:ext cx="2572807" cy="41138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C00980E8-49BF-B74B-92BD-ED2B526138D8}"/>
              </a:ext>
            </a:extLst>
          </p:cNvPr>
          <p:cNvGrpSpPr/>
          <p:nvPr/>
        </p:nvGrpSpPr>
        <p:grpSpPr>
          <a:xfrm>
            <a:off x="6839710" y="0"/>
            <a:ext cx="1977718" cy="6858000"/>
            <a:chOff x="6839710" y="0"/>
            <a:chExt cx="1977718" cy="6858000"/>
          </a:xfrm>
        </p:grpSpPr>
        <p:pic>
          <p:nvPicPr>
            <p:cNvPr id="11" name="Picture 10" descr="A picture containing background pattern&#10;&#10;Description automatically generated">
              <a:extLst>
                <a:ext uri="{FF2B5EF4-FFF2-40B4-BE49-F238E27FC236}">
                  <a16:creationId xmlns:a16="http://schemas.microsoft.com/office/drawing/2014/main" id="{A648BFE0-D1FF-1A47-884B-870F2002082D}"/>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6839711" y="0"/>
              <a:ext cx="1977717" cy="6858000"/>
            </a:xfrm>
            <a:prstGeom prst="rect">
              <a:avLst/>
            </a:prstGeom>
          </p:spPr>
        </p:pic>
        <p:sp>
          <p:nvSpPr>
            <p:cNvPr id="12" name="Rectangle 11">
              <a:extLst>
                <a:ext uri="{FF2B5EF4-FFF2-40B4-BE49-F238E27FC236}">
                  <a16:creationId xmlns:a16="http://schemas.microsoft.com/office/drawing/2014/main" id="{2A12938B-B178-6E40-AB48-C5657BDA8D6A}"/>
                </a:ext>
              </a:extLst>
            </p:cNvPr>
            <p:cNvSpPr/>
            <p:nvPr/>
          </p:nvSpPr>
          <p:spPr>
            <a:xfrm>
              <a:off x="6839710" y="0"/>
              <a:ext cx="1977717" cy="6858000"/>
            </a:xfrm>
            <a:prstGeom prst="rect">
              <a:avLst/>
            </a:prstGeom>
            <a:gradFill>
              <a:gsLst>
                <a:gs pos="0">
                  <a:srgbClr val="F36F26">
                    <a:alpha val="84000"/>
                  </a:srgbClr>
                </a:gs>
                <a:gs pos="100000">
                  <a:srgbClr val="F36F26"/>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Rectangle 13">
            <a:extLst>
              <a:ext uri="{FF2B5EF4-FFF2-40B4-BE49-F238E27FC236}">
                <a16:creationId xmlns:a16="http://schemas.microsoft.com/office/drawing/2014/main" id="{54654B3D-1C24-5044-AF19-DCDBE5DF7286}"/>
              </a:ext>
            </a:extLst>
          </p:cNvPr>
          <p:cNvSpPr/>
          <p:nvPr/>
        </p:nvSpPr>
        <p:spPr>
          <a:xfrm>
            <a:off x="8817425" y="6244388"/>
            <a:ext cx="3374575" cy="6136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bject 4">
            <a:extLst>
              <a:ext uri="{FF2B5EF4-FFF2-40B4-BE49-F238E27FC236}">
                <a16:creationId xmlns:a16="http://schemas.microsoft.com/office/drawing/2014/main" id="{A20B6819-DE21-C74D-9A87-608BD86216D3}"/>
              </a:ext>
            </a:extLst>
          </p:cNvPr>
          <p:cNvSpPr txBox="1"/>
          <p:nvPr/>
        </p:nvSpPr>
        <p:spPr>
          <a:xfrm>
            <a:off x="517865" y="6503768"/>
            <a:ext cx="1497900" cy="136023"/>
          </a:xfrm>
          <a:prstGeom prst="rect">
            <a:avLst/>
          </a:prstGeom>
        </p:spPr>
        <p:txBody>
          <a:bodyPr vert="horz" wrap="square" lIns="0" tIns="0" rIns="0" bIns="0" rtlCol="0">
            <a:noAutofit/>
          </a:bodyPr>
          <a:lstStyle/>
          <a:p>
            <a:pPr marL="8659"/>
            <a:r>
              <a:rPr lang="en-US" sz="800" dirty="0">
                <a:solidFill>
                  <a:schemeClr val="bg1">
                    <a:lumMod val="75000"/>
                  </a:schemeClr>
                </a:solidFill>
                <a:latin typeface="Calibri regular"/>
                <a:ea typeface="Roboto Light" panose="02000000000000000000" pitchFamily="2" charset="0"/>
                <a:cs typeface="Futura Book"/>
              </a:rPr>
              <a:t>Tavant Proprietary &amp; Confidential</a:t>
            </a:r>
            <a:endParaRPr sz="800" dirty="0">
              <a:solidFill>
                <a:schemeClr val="bg1">
                  <a:lumMod val="75000"/>
                </a:schemeClr>
              </a:solidFill>
              <a:latin typeface="Calibri regular"/>
              <a:ea typeface="Roboto Light" panose="02000000000000000000" pitchFamily="2" charset="0"/>
              <a:cs typeface="Futura Book"/>
            </a:endParaRPr>
          </a:p>
        </p:txBody>
      </p:sp>
      <p:sp>
        <p:nvSpPr>
          <p:cNvPr id="24" name="Text Placeholder 23">
            <a:extLst>
              <a:ext uri="{FF2B5EF4-FFF2-40B4-BE49-F238E27FC236}">
                <a16:creationId xmlns:a16="http://schemas.microsoft.com/office/drawing/2014/main" id="{F34E42F4-DAD5-9945-A421-86C0335174A5}"/>
              </a:ext>
            </a:extLst>
          </p:cNvPr>
          <p:cNvSpPr>
            <a:spLocks noGrp="1"/>
          </p:cNvSpPr>
          <p:nvPr>
            <p:ph type="body" sz="quarter" idx="12" hasCustomPrompt="1"/>
          </p:nvPr>
        </p:nvSpPr>
        <p:spPr>
          <a:xfrm>
            <a:off x="8817424" y="6240720"/>
            <a:ext cx="3374575" cy="617279"/>
          </a:xfrm>
        </p:spPr>
        <p:txBody>
          <a:bodyPr anchor="ctr">
            <a:noAutofit/>
          </a:bodyPr>
          <a:lstStyle>
            <a:lvl1pPr algn="ctr">
              <a:defRPr sz="1800" spc="300">
                <a:solidFill>
                  <a:schemeClr val="bg1"/>
                </a:solidFill>
              </a:defRPr>
            </a:lvl1pPr>
            <a:lvl2pPr algn="ctr">
              <a:defRPr sz="1800" spc="300"/>
            </a:lvl2pPr>
            <a:lvl3pPr algn="ctr">
              <a:defRPr sz="1800" spc="300"/>
            </a:lvl3pPr>
            <a:lvl4pPr algn="ctr">
              <a:defRPr sz="1800" spc="300"/>
            </a:lvl4pPr>
            <a:lvl5pPr algn="ctr">
              <a:defRPr sz="1800" spc="300"/>
            </a:lvl5pPr>
          </a:lstStyle>
          <a:p>
            <a:pPr lvl="0"/>
            <a:r>
              <a:rPr lang="en-US" dirty="0"/>
              <a:t>APRIL 2021</a:t>
            </a:r>
          </a:p>
        </p:txBody>
      </p:sp>
      <p:sp>
        <p:nvSpPr>
          <p:cNvPr id="17" name="Text Placeholder 3">
            <a:extLst>
              <a:ext uri="{FF2B5EF4-FFF2-40B4-BE49-F238E27FC236}">
                <a16:creationId xmlns:a16="http://schemas.microsoft.com/office/drawing/2014/main" id="{0A858CED-D61B-46E7-B18C-7D8196D6451D}"/>
              </a:ext>
            </a:extLst>
          </p:cNvPr>
          <p:cNvSpPr>
            <a:spLocks noGrp="1"/>
          </p:cNvSpPr>
          <p:nvPr>
            <p:ph type="body" sz="quarter" idx="14" hasCustomPrompt="1"/>
          </p:nvPr>
        </p:nvSpPr>
        <p:spPr>
          <a:xfrm>
            <a:off x="517863" y="4386141"/>
            <a:ext cx="5882934" cy="1497824"/>
          </a:xfr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b="0" kern="1200" dirty="0">
                <a:solidFill>
                  <a:srgbClr val="F36F26"/>
                </a:solidFill>
                <a:latin typeface="Calibri" panose="020F0502020204030204" pitchFamily="34" charset="0"/>
                <a:ea typeface="+mn-ea"/>
                <a:cs typeface="Calibri" panose="020F0502020204030204" pitchFamily="34" charset="0"/>
              </a:defRPr>
            </a:lvl1pPr>
            <a:lvl2pPr marL="12700" indent="0">
              <a:buNone/>
              <a:defRPr/>
            </a:lvl2pPr>
          </a:lstStyle>
          <a:p>
            <a:pPr lvl="0"/>
            <a:r>
              <a:rPr lang="en-US" dirty="0"/>
              <a:t>This is your optional subtitle Try to keep this to three lines of type maximum as well</a:t>
            </a:r>
          </a:p>
        </p:txBody>
      </p:sp>
      <p:sp>
        <p:nvSpPr>
          <p:cNvPr id="18" name="Title 1">
            <a:extLst>
              <a:ext uri="{FF2B5EF4-FFF2-40B4-BE49-F238E27FC236}">
                <a16:creationId xmlns:a16="http://schemas.microsoft.com/office/drawing/2014/main" id="{D9D2C77A-4FC1-DD40-B1D1-35272C4946D1}"/>
              </a:ext>
            </a:extLst>
          </p:cNvPr>
          <p:cNvSpPr>
            <a:spLocks noGrp="1"/>
          </p:cNvSpPr>
          <p:nvPr>
            <p:ph type="title" hasCustomPrompt="1"/>
          </p:nvPr>
        </p:nvSpPr>
        <p:spPr>
          <a:xfrm>
            <a:off x="517865" y="2184130"/>
            <a:ext cx="5882934" cy="2037860"/>
          </a:xfrm>
        </p:spPr>
        <p:txBody>
          <a:bodyPr anchor="b">
            <a:normAutofit/>
          </a:bodyPr>
          <a:lstStyle>
            <a:lvl1pPr>
              <a:defRPr sz="4200"/>
            </a:lvl1pPr>
          </a:lstStyle>
          <a:p>
            <a:r>
              <a:rPr lang="en-US" sz="4200" b="1" dirty="0">
                <a:latin typeface="Calibri" panose="020F0502020204030204" pitchFamily="34" charset="0"/>
                <a:cs typeface="Calibri" panose="020F0502020204030204" pitchFamily="34" charset="0"/>
              </a:rPr>
              <a:t>THIS IS YOUR TITLE TRY TO KEEP TO THREE LINES OF TYPE MAXIMUM</a:t>
            </a:r>
          </a:p>
        </p:txBody>
      </p:sp>
    </p:spTree>
    <p:extLst>
      <p:ext uri="{BB962C8B-B14F-4D97-AF65-F5344CB8AC3E}">
        <p14:creationId xmlns:p14="http://schemas.microsoft.com/office/powerpoint/2010/main" val="2366529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ulti-Quot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F1C9E3-A004-9040-807B-7B5865407E24}"/>
              </a:ext>
            </a:extLst>
          </p:cNvPr>
          <p:cNvPicPr>
            <a:picLocks noChangeAspect="1"/>
          </p:cNvPicPr>
          <p:nvPr/>
        </p:nvPicPr>
        <p:blipFill rotWithShape="1">
          <a:blip r:embed="rId2" cstate="email">
            <a:alphaModFix/>
            <a:extLst>
              <a:ext uri="{28A0092B-C50C-407E-A947-70E740481C1C}">
                <a14:useLocalDpi xmlns:a14="http://schemas.microsoft.com/office/drawing/2010/main"/>
              </a:ext>
            </a:extLst>
          </a:blip>
          <a:srcRect l="18943" t="4629" r="35231" b="36391"/>
          <a:stretch/>
        </p:blipFill>
        <p:spPr>
          <a:xfrm>
            <a:off x="6095999" y="0"/>
            <a:ext cx="6096000" cy="6858000"/>
          </a:xfrm>
          <a:prstGeom prst="rect">
            <a:avLst/>
          </a:prstGeom>
        </p:spPr>
      </p:pic>
      <p:sp>
        <p:nvSpPr>
          <p:cNvPr id="5" name="Rectangle 4">
            <a:extLst>
              <a:ext uri="{FF2B5EF4-FFF2-40B4-BE49-F238E27FC236}">
                <a16:creationId xmlns:a16="http://schemas.microsoft.com/office/drawing/2014/main" id="{69989D47-E9A2-D14C-83ED-2487C6AD061C}"/>
              </a:ext>
            </a:extLst>
          </p:cNvPr>
          <p:cNvSpPr/>
          <p:nvPr/>
        </p:nvSpPr>
        <p:spPr>
          <a:xfrm>
            <a:off x="6095999" y="0"/>
            <a:ext cx="6095999" cy="6858000"/>
          </a:xfrm>
          <a:prstGeom prst="rect">
            <a:avLst/>
          </a:prstGeom>
          <a:gradFill>
            <a:gsLst>
              <a:gs pos="0">
                <a:schemeClr val="bg1"/>
              </a:gs>
              <a:gs pos="100000">
                <a:schemeClr val="bg1">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Background pattern&#10;&#10;Description automatically generated">
            <a:extLst>
              <a:ext uri="{FF2B5EF4-FFF2-40B4-BE49-F238E27FC236}">
                <a16:creationId xmlns:a16="http://schemas.microsoft.com/office/drawing/2014/main" id="{A31F6EE1-FAF9-4748-8442-DE1579841B6F}"/>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 y="0"/>
            <a:ext cx="1708946" cy="6858000"/>
          </a:xfrm>
          <a:prstGeom prst="rect">
            <a:avLst/>
          </a:prstGeom>
        </p:spPr>
      </p:pic>
      <p:sp>
        <p:nvSpPr>
          <p:cNvPr id="10" name="Rectangle 9">
            <a:extLst>
              <a:ext uri="{FF2B5EF4-FFF2-40B4-BE49-F238E27FC236}">
                <a16:creationId xmlns:a16="http://schemas.microsoft.com/office/drawing/2014/main" id="{B63DC610-05F1-1A40-A503-D1A657921390}"/>
              </a:ext>
            </a:extLst>
          </p:cNvPr>
          <p:cNvSpPr/>
          <p:nvPr/>
        </p:nvSpPr>
        <p:spPr>
          <a:xfrm>
            <a:off x="1" y="6244390"/>
            <a:ext cx="12192000" cy="613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bject 4">
            <a:extLst>
              <a:ext uri="{FF2B5EF4-FFF2-40B4-BE49-F238E27FC236}">
                <a16:creationId xmlns:a16="http://schemas.microsoft.com/office/drawing/2014/main" id="{2A0AEEF9-5500-F245-8FDD-D51686BCECAB}"/>
              </a:ext>
            </a:extLst>
          </p:cNvPr>
          <p:cNvSpPr txBox="1"/>
          <p:nvPr/>
        </p:nvSpPr>
        <p:spPr>
          <a:xfrm>
            <a:off x="10190895" y="6503768"/>
            <a:ext cx="1497900" cy="136023"/>
          </a:xfrm>
          <a:prstGeom prst="rect">
            <a:avLst/>
          </a:prstGeom>
        </p:spPr>
        <p:txBody>
          <a:bodyPr vert="horz" wrap="square" lIns="0" tIns="0" rIns="0" bIns="0" rtlCol="0">
            <a:noAutofit/>
          </a:bodyPr>
          <a:lstStyle/>
          <a:p>
            <a:pPr marL="8659" algn="r"/>
            <a:r>
              <a:rPr lang="en-US" sz="800" dirty="0">
                <a:solidFill>
                  <a:schemeClr val="bg1">
                    <a:lumMod val="75000"/>
                  </a:schemeClr>
                </a:solidFill>
                <a:latin typeface="Calibri regular"/>
                <a:ea typeface="Roboto Light" panose="02000000000000000000" pitchFamily="2" charset="0"/>
                <a:cs typeface="Futura Book"/>
              </a:rPr>
              <a:t>Tavant &amp; Customer Confidential</a:t>
            </a:r>
          </a:p>
        </p:txBody>
      </p:sp>
      <p:pic>
        <p:nvPicPr>
          <p:cNvPr id="12" name="Picture 2">
            <a:extLst>
              <a:ext uri="{FF2B5EF4-FFF2-40B4-BE49-F238E27FC236}">
                <a16:creationId xmlns:a16="http://schemas.microsoft.com/office/drawing/2014/main" id="{DCFAA974-D16F-CE46-9C8E-4D7FFAD57914}"/>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39541" y="6465237"/>
            <a:ext cx="1229868" cy="19665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37F1B782-BC10-7840-8ADD-D2112445CD33}"/>
              </a:ext>
            </a:extLst>
          </p:cNvPr>
          <p:cNvSpPr/>
          <p:nvPr/>
        </p:nvSpPr>
        <p:spPr>
          <a:xfrm>
            <a:off x="11757660" y="6465237"/>
            <a:ext cx="194799" cy="194799"/>
          </a:xfrm>
          <a:prstGeom prst="rect">
            <a:avLst/>
          </a:prstGeom>
          <a:solidFill>
            <a:srgbClr val="F36F2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800" dirty="0"/>
          </a:p>
        </p:txBody>
      </p:sp>
      <p:pic>
        <p:nvPicPr>
          <p:cNvPr id="16" name="Picture 15" descr="Shape&#10;&#10;Description automatically generated with low confidence">
            <a:extLst>
              <a:ext uri="{FF2B5EF4-FFF2-40B4-BE49-F238E27FC236}">
                <a16:creationId xmlns:a16="http://schemas.microsoft.com/office/drawing/2014/main" id="{46577264-DEDF-4041-8B6B-92EDABBB407C}"/>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10809514" y="1"/>
            <a:ext cx="1382485" cy="1193678"/>
          </a:xfrm>
          <a:prstGeom prst="rect">
            <a:avLst/>
          </a:prstGeom>
        </p:spPr>
      </p:pic>
      <p:sp>
        <p:nvSpPr>
          <p:cNvPr id="2" name="TextBox 1">
            <a:extLst>
              <a:ext uri="{FF2B5EF4-FFF2-40B4-BE49-F238E27FC236}">
                <a16:creationId xmlns:a16="http://schemas.microsoft.com/office/drawing/2014/main" id="{E10E5335-8E26-3546-B8B7-6C7EDE42B619}"/>
              </a:ext>
            </a:extLst>
          </p:cNvPr>
          <p:cNvSpPr txBox="1"/>
          <p:nvPr/>
        </p:nvSpPr>
        <p:spPr>
          <a:xfrm>
            <a:off x="11701812" y="6454914"/>
            <a:ext cx="306494" cy="215444"/>
          </a:xfrm>
          <a:prstGeom prst="rect">
            <a:avLst/>
          </a:prstGeom>
          <a:noFill/>
        </p:spPr>
        <p:txBody>
          <a:bodyPr wrap="none" rtlCol="0">
            <a:spAutoFit/>
          </a:bodyPr>
          <a:lstStyle/>
          <a:p>
            <a:pPr algn="ctr"/>
            <a:fld id="{954E5BDB-61AA-4049-AE86-82CC72DFC771}" type="slidenum">
              <a:rPr lang="en-US" sz="800" smtClean="0">
                <a:solidFill>
                  <a:schemeClr val="bg1"/>
                </a:solidFill>
              </a:rPr>
              <a:t>‹#›</a:t>
            </a:fld>
            <a:endParaRPr lang="en-US" sz="800" dirty="0">
              <a:solidFill>
                <a:schemeClr val="bg1"/>
              </a:solidFill>
            </a:endParaRPr>
          </a:p>
        </p:txBody>
      </p:sp>
      <p:sp>
        <p:nvSpPr>
          <p:cNvPr id="14" name="Rectangle 13">
            <a:extLst>
              <a:ext uri="{FF2B5EF4-FFF2-40B4-BE49-F238E27FC236}">
                <a16:creationId xmlns:a16="http://schemas.microsoft.com/office/drawing/2014/main" id="{DFE0782F-B963-6443-9D13-171333041557}"/>
              </a:ext>
            </a:extLst>
          </p:cNvPr>
          <p:cNvSpPr/>
          <p:nvPr/>
        </p:nvSpPr>
        <p:spPr>
          <a:xfrm>
            <a:off x="0" y="1425236"/>
            <a:ext cx="2827606" cy="1141200"/>
          </a:xfrm>
          <a:prstGeom prst="rect">
            <a:avLst/>
          </a:prstGeom>
          <a:solidFill>
            <a:schemeClr val="bg1"/>
          </a:solidFill>
          <a:ln>
            <a:noFill/>
          </a:ln>
          <a:effectLst>
            <a:outerShdw blurRad="508000" dist="2540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rtlCol="0" anchor="ctr"/>
          <a:lstStyle/>
          <a:p>
            <a:pPr>
              <a:lnSpc>
                <a:spcPct val="130000"/>
              </a:lnSpc>
            </a:pPr>
            <a:endParaRPr lang="en-US" sz="1000" dirty="0">
              <a:solidFill>
                <a:srgbClr val="FFFFFF">
                  <a:alpha val="70000"/>
                </a:srgbClr>
              </a:solidFill>
            </a:endParaRPr>
          </a:p>
        </p:txBody>
      </p:sp>
      <p:sp>
        <p:nvSpPr>
          <p:cNvPr id="15" name="Rectangle 14">
            <a:extLst>
              <a:ext uri="{FF2B5EF4-FFF2-40B4-BE49-F238E27FC236}">
                <a16:creationId xmlns:a16="http://schemas.microsoft.com/office/drawing/2014/main" id="{C074E92C-E0A6-2A4F-A6A3-1DF154BDB0C6}"/>
              </a:ext>
            </a:extLst>
          </p:cNvPr>
          <p:cNvSpPr/>
          <p:nvPr/>
        </p:nvSpPr>
        <p:spPr>
          <a:xfrm>
            <a:off x="0" y="3031258"/>
            <a:ext cx="2827606" cy="1142707"/>
          </a:xfrm>
          <a:prstGeom prst="rect">
            <a:avLst/>
          </a:prstGeom>
          <a:solidFill>
            <a:schemeClr val="bg1"/>
          </a:solidFill>
          <a:ln>
            <a:noFill/>
          </a:ln>
          <a:effectLst>
            <a:outerShdw blurRad="508000" dist="2540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rtlCol="0" anchor="ctr"/>
          <a:lstStyle/>
          <a:p>
            <a:pPr>
              <a:lnSpc>
                <a:spcPct val="130000"/>
              </a:lnSpc>
            </a:pPr>
            <a:endParaRPr lang="en-US" sz="1000" dirty="0">
              <a:solidFill>
                <a:srgbClr val="FFFFFF">
                  <a:alpha val="70000"/>
                </a:srgbClr>
              </a:solidFill>
            </a:endParaRPr>
          </a:p>
        </p:txBody>
      </p:sp>
      <p:sp>
        <p:nvSpPr>
          <p:cNvPr id="18" name="Rectangle 17">
            <a:extLst>
              <a:ext uri="{FF2B5EF4-FFF2-40B4-BE49-F238E27FC236}">
                <a16:creationId xmlns:a16="http://schemas.microsoft.com/office/drawing/2014/main" id="{D88B11DC-A307-B34B-A9A0-2088CC11D1B5}"/>
              </a:ext>
            </a:extLst>
          </p:cNvPr>
          <p:cNvSpPr/>
          <p:nvPr/>
        </p:nvSpPr>
        <p:spPr>
          <a:xfrm>
            <a:off x="-1" y="4645112"/>
            <a:ext cx="2850872" cy="1142707"/>
          </a:xfrm>
          <a:prstGeom prst="rect">
            <a:avLst/>
          </a:prstGeom>
          <a:solidFill>
            <a:schemeClr val="bg1"/>
          </a:solidFill>
          <a:ln>
            <a:noFill/>
          </a:ln>
          <a:effectLst>
            <a:outerShdw blurRad="508000" dist="2540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rtlCol="0" anchor="ctr"/>
          <a:lstStyle/>
          <a:p>
            <a:pPr>
              <a:lnSpc>
                <a:spcPct val="130000"/>
              </a:lnSpc>
            </a:pPr>
            <a:endParaRPr lang="en-US" sz="1000" dirty="0">
              <a:solidFill>
                <a:srgbClr val="FFFFFF">
                  <a:alpha val="70000"/>
                </a:srgbClr>
              </a:solidFill>
            </a:endParaRPr>
          </a:p>
        </p:txBody>
      </p:sp>
      <p:sp>
        <p:nvSpPr>
          <p:cNvPr id="19" name="Picture Placeholder 3">
            <a:extLst>
              <a:ext uri="{FF2B5EF4-FFF2-40B4-BE49-F238E27FC236}">
                <a16:creationId xmlns:a16="http://schemas.microsoft.com/office/drawing/2014/main" id="{63508572-8A01-8D4D-A082-0153FAECDA5C}"/>
              </a:ext>
            </a:extLst>
          </p:cNvPr>
          <p:cNvSpPr>
            <a:spLocks noGrp="1"/>
          </p:cNvSpPr>
          <p:nvPr>
            <p:ph type="pic" sz="quarter" idx="10" hasCustomPrompt="1"/>
          </p:nvPr>
        </p:nvSpPr>
        <p:spPr>
          <a:xfrm>
            <a:off x="98474" y="1460213"/>
            <a:ext cx="2630658" cy="1067214"/>
          </a:xfrm>
          <a:solidFill>
            <a:schemeClr val="bg1"/>
          </a:solidFill>
        </p:spPr>
        <p:txBody>
          <a:bodyPr anchor="ctr">
            <a:normAutofit/>
          </a:bodyPr>
          <a:lstStyle>
            <a:lvl1pPr marL="0" indent="0" algn="ctr">
              <a:buNone/>
              <a:defRPr sz="1400"/>
            </a:lvl1pPr>
          </a:lstStyle>
          <a:p>
            <a:r>
              <a:rPr lang="en-US" dirty="0"/>
              <a:t>Insert picture here</a:t>
            </a:r>
          </a:p>
        </p:txBody>
      </p:sp>
      <p:sp>
        <p:nvSpPr>
          <p:cNvPr id="20" name="Picture Placeholder 3">
            <a:extLst>
              <a:ext uri="{FF2B5EF4-FFF2-40B4-BE49-F238E27FC236}">
                <a16:creationId xmlns:a16="http://schemas.microsoft.com/office/drawing/2014/main" id="{509BC466-5364-F248-A9BB-A7205006EBC8}"/>
              </a:ext>
            </a:extLst>
          </p:cNvPr>
          <p:cNvSpPr>
            <a:spLocks noGrp="1"/>
          </p:cNvSpPr>
          <p:nvPr>
            <p:ph type="pic" sz="quarter" idx="11" hasCustomPrompt="1"/>
          </p:nvPr>
        </p:nvSpPr>
        <p:spPr>
          <a:xfrm>
            <a:off x="98474" y="3069004"/>
            <a:ext cx="2630658" cy="1067214"/>
          </a:xfrm>
          <a:solidFill>
            <a:schemeClr val="bg1"/>
          </a:solidFill>
        </p:spPr>
        <p:txBody>
          <a:bodyPr anchor="ctr">
            <a:normAutofit/>
          </a:bodyPr>
          <a:lstStyle>
            <a:lvl1pPr marL="0" indent="0" algn="ctr">
              <a:buNone/>
              <a:defRPr sz="1400"/>
            </a:lvl1pPr>
          </a:lstStyle>
          <a:p>
            <a:r>
              <a:rPr lang="en-US" dirty="0"/>
              <a:t>Insert picture here</a:t>
            </a:r>
          </a:p>
        </p:txBody>
      </p:sp>
      <p:sp>
        <p:nvSpPr>
          <p:cNvPr id="21" name="Picture Placeholder 3">
            <a:extLst>
              <a:ext uri="{FF2B5EF4-FFF2-40B4-BE49-F238E27FC236}">
                <a16:creationId xmlns:a16="http://schemas.microsoft.com/office/drawing/2014/main" id="{8F18B2EC-869D-294A-84BE-19419C8759CE}"/>
              </a:ext>
            </a:extLst>
          </p:cNvPr>
          <p:cNvSpPr>
            <a:spLocks noGrp="1"/>
          </p:cNvSpPr>
          <p:nvPr>
            <p:ph type="pic" sz="quarter" idx="12" hasCustomPrompt="1"/>
          </p:nvPr>
        </p:nvSpPr>
        <p:spPr>
          <a:xfrm>
            <a:off x="98474" y="4682858"/>
            <a:ext cx="2630658" cy="1067214"/>
          </a:xfrm>
          <a:solidFill>
            <a:schemeClr val="bg1"/>
          </a:solidFill>
        </p:spPr>
        <p:txBody>
          <a:bodyPr anchor="ctr">
            <a:normAutofit/>
          </a:bodyPr>
          <a:lstStyle>
            <a:lvl1pPr marL="0" indent="0" algn="ctr">
              <a:buNone/>
              <a:defRPr sz="1400"/>
            </a:lvl1pPr>
          </a:lstStyle>
          <a:p>
            <a:r>
              <a:rPr lang="en-US" dirty="0"/>
              <a:t>Insert picture here</a:t>
            </a:r>
          </a:p>
        </p:txBody>
      </p:sp>
      <p:grpSp>
        <p:nvGrpSpPr>
          <p:cNvPr id="17" name="Group 16">
            <a:extLst>
              <a:ext uri="{FF2B5EF4-FFF2-40B4-BE49-F238E27FC236}">
                <a16:creationId xmlns:a16="http://schemas.microsoft.com/office/drawing/2014/main" id="{AD66A523-8968-9A44-8378-5FA43D65C3F0}"/>
              </a:ext>
            </a:extLst>
          </p:cNvPr>
          <p:cNvGrpSpPr/>
          <p:nvPr/>
        </p:nvGrpSpPr>
        <p:grpSpPr>
          <a:xfrm>
            <a:off x="3062780" y="1425235"/>
            <a:ext cx="8889677" cy="1142706"/>
            <a:chOff x="2036620" y="2839762"/>
            <a:chExt cx="8889677" cy="1142706"/>
          </a:xfrm>
        </p:grpSpPr>
        <p:sp>
          <p:nvSpPr>
            <p:cNvPr id="22" name="Rectangle 21">
              <a:extLst>
                <a:ext uri="{FF2B5EF4-FFF2-40B4-BE49-F238E27FC236}">
                  <a16:creationId xmlns:a16="http://schemas.microsoft.com/office/drawing/2014/main" id="{BBA393B0-92BA-274F-A8E3-5F9FBA325374}"/>
                </a:ext>
              </a:extLst>
            </p:cNvPr>
            <p:cNvSpPr/>
            <p:nvPr/>
          </p:nvSpPr>
          <p:spPr>
            <a:xfrm>
              <a:off x="2036620" y="2839762"/>
              <a:ext cx="8889677" cy="1142706"/>
            </a:xfrm>
            <a:prstGeom prst="rect">
              <a:avLst/>
            </a:prstGeom>
            <a:solidFill>
              <a:schemeClr val="bg1"/>
            </a:solidFill>
            <a:ln>
              <a:noFill/>
            </a:ln>
            <a:effectLst>
              <a:outerShdw blurRad="762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0" rtlCol="0" anchor="ctr">
              <a:normAutofit/>
            </a:bodyPr>
            <a:lstStyle/>
            <a:p>
              <a:pPr>
                <a:spcBef>
                  <a:spcPts val="500"/>
                </a:spcBef>
              </a:pPr>
              <a:endParaRPr lang="en-US" sz="1000" dirty="0">
                <a:solidFill>
                  <a:schemeClr val="tx2"/>
                </a:solidFill>
                <a:latin typeface="Calibri" panose="020F0502020204030204" pitchFamily="34" charset="0"/>
                <a:cs typeface="Calibri" panose="020F0502020204030204" pitchFamily="34" charset="0"/>
              </a:endParaRPr>
            </a:p>
          </p:txBody>
        </p:sp>
        <p:sp>
          <p:nvSpPr>
            <p:cNvPr id="23" name="Rectangle 22">
              <a:extLst>
                <a:ext uri="{FF2B5EF4-FFF2-40B4-BE49-F238E27FC236}">
                  <a16:creationId xmlns:a16="http://schemas.microsoft.com/office/drawing/2014/main" id="{6BFEAAD3-04CD-084A-BE79-353903F4C762}"/>
                </a:ext>
              </a:extLst>
            </p:cNvPr>
            <p:cNvSpPr/>
            <p:nvPr/>
          </p:nvSpPr>
          <p:spPr>
            <a:xfrm>
              <a:off x="2036622" y="2839762"/>
              <a:ext cx="68400" cy="11412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libri" panose="020F0502020204030204" pitchFamily="34" charset="0"/>
                <a:cs typeface="Calibri" panose="020F0502020204030204" pitchFamily="34" charset="0"/>
              </a:endParaRPr>
            </a:p>
          </p:txBody>
        </p:sp>
      </p:grpSp>
      <p:grpSp>
        <p:nvGrpSpPr>
          <p:cNvPr id="24" name="Group 23">
            <a:extLst>
              <a:ext uri="{FF2B5EF4-FFF2-40B4-BE49-F238E27FC236}">
                <a16:creationId xmlns:a16="http://schemas.microsoft.com/office/drawing/2014/main" id="{0E6246DF-E3DC-AE4B-91E9-B462910F4A64}"/>
              </a:ext>
            </a:extLst>
          </p:cNvPr>
          <p:cNvGrpSpPr/>
          <p:nvPr/>
        </p:nvGrpSpPr>
        <p:grpSpPr>
          <a:xfrm>
            <a:off x="3062780" y="3036680"/>
            <a:ext cx="8889677" cy="1142706"/>
            <a:chOff x="2036620" y="2839762"/>
            <a:chExt cx="8889677" cy="1142706"/>
          </a:xfrm>
        </p:grpSpPr>
        <p:sp>
          <p:nvSpPr>
            <p:cNvPr id="25" name="Rectangle 24">
              <a:extLst>
                <a:ext uri="{FF2B5EF4-FFF2-40B4-BE49-F238E27FC236}">
                  <a16:creationId xmlns:a16="http://schemas.microsoft.com/office/drawing/2014/main" id="{2A8754EB-2C65-D944-93F1-C626E3A6B4D2}"/>
                </a:ext>
              </a:extLst>
            </p:cNvPr>
            <p:cNvSpPr/>
            <p:nvPr/>
          </p:nvSpPr>
          <p:spPr>
            <a:xfrm>
              <a:off x="2036620" y="2839762"/>
              <a:ext cx="8889677" cy="1142706"/>
            </a:xfrm>
            <a:prstGeom prst="rect">
              <a:avLst/>
            </a:prstGeom>
            <a:solidFill>
              <a:schemeClr val="bg2"/>
            </a:solidFill>
            <a:ln>
              <a:noFill/>
            </a:ln>
            <a:effectLst>
              <a:outerShdw blurRad="762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0" rtlCol="0" anchor="ctr">
              <a:normAutofit/>
            </a:bodyPr>
            <a:lstStyle/>
            <a:p>
              <a:pPr>
                <a:spcBef>
                  <a:spcPts val="500"/>
                </a:spcBef>
              </a:pPr>
              <a:endParaRPr lang="en-US" sz="1000" dirty="0">
                <a:solidFill>
                  <a:schemeClr val="tx2"/>
                </a:solidFill>
                <a:latin typeface="Calibri" panose="020F0502020204030204" pitchFamily="34" charset="0"/>
                <a:cs typeface="Calibri" panose="020F0502020204030204" pitchFamily="34" charset="0"/>
              </a:endParaRPr>
            </a:p>
          </p:txBody>
        </p:sp>
        <p:sp>
          <p:nvSpPr>
            <p:cNvPr id="26" name="Rectangle 25">
              <a:extLst>
                <a:ext uri="{FF2B5EF4-FFF2-40B4-BE49-F238E27FC236}">
                  <a16:creationId xmlns:a16="http://schemas.microsoft.com/office/drawing/2014/main" id="{745F86AF-1DCD-3E4D-A9CC-781DB4B0F320}"/>
                </a:ext>
              </a:extLst>
            </p:cNvPr>
            <p:cNvSpPr/>
            <p:nvPr/>
          </p:nvSpPr>
          <p:spPr>
            <a:xfrm>
              <a:off x="2036622" y="2839762"/>
              <a:ext cx="68400" cy="11412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libri" panose="020F0502020204030204" pitchFamily="34" charset="0"/>
                <a:cs typeface="Calibri" panose="020F0502020204030204" pitchFamily="34" charset="0"/>
              </a:endParaRPr>
            </a:p>
          </p:txBody>
        </p:sp>
      </p:grpSp>
      <p:grpSp>
        <p:nvGrpSpPr>
          <p:cNvPr id="27" name="Group 26">
            <a:extLst>
              <a:ext uri="{FF2B5EF4-FFF2-40B4-BE49-F238E27FC236}">
                <a16:creationId xmlns:a16="http://schemas.microsoft.com/office/drawing/2014/main" id="{75419F05-4CEA-B342-9639-4D5B6EF37773}"/>
              </a:ext>
            </a:extLst>
          </p:cNvPr>
          <p:cNvGrpSpPr/>
          <p:nvPr/>
        </p:nvGrpSpPr>
        <p:grpSpPr>
          <a:xfrm>
            <a:off x="3062780" y="4646619"/>
            <a:ext cx="8889677" cy="1142706"/>
            <a:chOff x="2036620" y="2839762"/>
            <a:chExt cx="8889677" cy="1142706"/>
          </a:xfrm>
        </p:grpSpPr>
        <p:sp>
          <p:nvSpPr>
            <p:cNvPr id="28" name="Rectangle 27">
              <a:extLst>
                <a:ext uri="{FF2B5EF4-FFF2-40B4-BE49-F238E27FC236}">
                  <a16:creationId xmlns:a16="http://schemas.microsoft.com/office/drawing/2014/main" id="{A68F47E5-95F9-9444-9988-6E7877D8C9AB}"/>
                </a:ext>
              </a:extLst>
            </p:cNvPr>
            <p:cNvSpPr/>
            <p:nvPr/>
          </p:nvSpPr>
          <p:spPr>
            <a:xfrm>
              <a:off x="2036620" y="2839762"/>
              <a:ext cx="8889677" cy="1142706"/>
            </a:xfrm>
            <a:prstGeom prst="rect">
              <a:avLst/>
            </a:prstGeom>
            <a:solidFill>
              <a:schemeClr val="bg2"/>
            </a:solidFill>
            <a:ln>
              <a:noFill/>
            </a:ln>
            <a:effectLst>
              <a:outerShdw blurRad="762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0" rtlCol="0" anchor="ctr">
              <a:normAutofit/>
            </a:bodyPr>
            <a:lstStyle/>
            <a:p>
              <a:pPr>
                <a:spcBef>
                  <a:spcPts val="500"/>
                </a:spcBef>
              </a:pPr>
              <a:endParaRPr lang="en-US" sz="1000" dirty="0">
                <a:solidFill>
                  <a:schemeClr val="tx2"/>
                </a:solidFill>
                <a:latin typeface="Calibri" panose="020F05020202040302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F947AF26-C7A1-C742-9030-8587D8F59279}"/>
                </a:ext>
              </a:extLst>
            </p:cNvPr>
            <p:cNvSpPr/>
            <p:nvPr/>
          </p:nvSpPr>
          <p:spPr>
            <a:xfrm>
              <a:off x="2036622" y="2839762"/>
              <a:ext cx="68400" cy="11412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libri" panose="020F0502020204030204" pitchFamily="34" charset="0"/>
                <a:cs typeface="Calibri" panose="020F0502020204030204" pitchFamily="34" charset="0"/>
              </a:endParaRPr>
            </a:p>
          </p:txBody>
        </p:sp>
      </p:grpSp>
      <p:sp>
        <p:nvSpPr>
          <p:cNvPr id="30" name="Title Placeholder 1">
            <a:extLst>
              <a:ext uri="{FF2B5EF4-FFF2-40B4-BE49-F238E27FC236}">
                <a16:creationId xmlns:a16="http://schemas.microsoft.com/office/drawing/2014/main" id="{2780D3FE-B0E6-3B42-A633-8377E4714165}"/>
              </a:ext>
            </a:extLst>
          </p:cNvPr>
          <p:cNvSpPr>
            <a:spLocks noGrp="1"/>
          </p:cNvSpPr>
          <p:nvPr>
            <p:ph type="title" hasCustomPrompt="1"/>
          </p:nvPr>
        </p:nvSpPr>
        <p:spPr>
          <a:xfrm>
            <a:off x="1840676" y="292211"/>
            <a:ext cx="9155876" cy="359457"/>
          </a:xfrm>
          <a:prstGeom prst="rect">
            <a:avLst/>
          </a:prstGeom>
        </p:spPr>
        <p:txBody>
          <a:bodyPr vert="horz" lIns="0" tIns="45720" rIns="91440" bIns="45720" rtlCol="0" anchor="ctr">
            <a:noAutofit/>
          </a:bodyPr>
          <a:lstStyle/>
          <a:p>
            <a:r>
              <a:rPr lang="en-US" dirty="0"/>
              <a:t>CLICK TO EDIT MASTER TITLE STYLE</a:t>
            </a:r>
          </a:p>
        </p:txBody>
      </p:sp>
      <p:sp>
        <p:nvSpPr>
          <p:cNvPr id="31" name="Text Placeholder 3">
            <a:extLst>
              <a:ext uri="{FF2B5EF4-FFF2-40B4-BE49-F238E27FC236}">
                <a16:creationId xmlns:a16="http://schemas.microsoft.com/office/drawing/2014/main" id="{E58D7833-F9D0-D644-BA2B-B7F2A35B0B92}"/>
              </a:ext>
            </a:extLst>
          </p:cNvPr>
          <p:cNvSpPr>
            <a:spLocks noGrp="1"/>
          </p:cNvSpPr>
          <p:nvPr>
            <p:ph type="body" sz="quarter" idx="15"/>
          </p:nvPr>
        </p:nvSpPr>
        <p:spPr>
          <a:xfrm>
            <a:off x="1840676" y="618487"/>
            <a:ext cx="9155876" cy="585516"/>
          </a:xfrm>
        </p:spPr>
        <p:txBody>
          <a:bodyPr>
            <a:normAutofit/>
          </a:bodyPr>
          <a:lstStyle>
            <a:lvl1pPr>
              <a:defRPr sz="1800">
                <a:solidFill>
                  <a:schemeClr val="accent1"/>
                </a:solidFill>
              </a:defRPr>
            </a:lvl1pPr>
            <a:lvl2pPr marL="12700" indent="0">
              <a:buNone/>
              <a:defRPr sz="1800">
                <a:solidFill>
                  <a:schemeClr val="accent1"/>
                </a:solidFill>
              </a:defRPr>
            </a:lvl2pPr>
            <a:lvl3pPr>
              <a:defRPr sz="1800">
                <a:solidFill>
                  <a:schemeClr val="accent1"/>
                </a:solidFill>
              </a:defRPr>
            </a:lvl3pPr>
            <a:lvl4pPr>
              <a:defRPr sz="1800">
                <a:solidFill>
                  <a:schemeClr val="accent1"/>
                </a:solidFill>
              </a:defRPr>
            </a:lvl4pPr>
            <a:lvl5pPr>
              <a:defRPr sz="1800">
                <a:solidFill>
                  <a:schemeClr val="accent1"/>
                </a:solidFill>
              </a:defRPr>
            </a:lvl5pPr>
          </a:lstStyle>
          <a:p>
            <a:pPr lvl="0"/>
            <a:r>
              <a:rPr lang="en-US"/>
              <a:t>Click to edit Master text styles</a:t>
            </a:r>
          </a:p>
        </p:txBody>
      </p:sp>
      <p:sp>
        <p:nvSpPr>
          <p:cNvPr id="32" name="Text Placeholder 3">
            <a:extLst>
              <a:ext uri="{FF2B5EF4-FFF2-40B4-BE49-F238E27FC236}">
                <a16:creationId xmlns:a16="http://schemas.microsoft.com/office/drawing/2014/main" id="{C9599FDE-DDD0-8646-860A-4DAD36235C03}"/>
              </a:ext>
            </a:extLst>
          </p:cNvPr>
          <p:cNvSpPr>
            <a:spLocks noGrp="1"/>
          </p:cNvSpPr>
          <p:nvPr>
            <p:ph type="body" sz="quarter" idx="13"/>
          </p:nvPr>
        </p:nvSpPr>
        <p:spPr>
          <a:xfrm>
            <a:off x="3213042" y="1530279"/>
            <a:ext cx="8544618" cy="927082"/>
          </a:xfrm>
        </p:spPr>
        <p:txBody>
          <a:bodyPr anchor="ctr"/>
          <a:lstStyle>
            <a:lvl1pPr>
              <a:defRPr sz="1600" b="1">
                <a:solidFill>
                  <a:schemeClr val="tx1"/>
                </a:solidFill>
              </a:defRPr>
            </a:lvl1pPr>
            <a:lvl2pPr marL="12700" indent="0">
              <a:buNone/>
              <a:defRPr sz="1200"/>
            </a:lvl2pPr>
            <a:lvl3pPr marL="236537" indent="0">
              <a:buNone/>
              <a:defRPr sz="1200"/>
            </a:lvl3pPr>
            <a:lvl4pPr marL="460375" indent="0">
              <a:buNone/>
              <a:defRPr sz="1200"/>
            </a:lvl4pPr>
            <a:lvl5pPr marL="696912" indent="0">
              <a:buNone/>
              <a:defRPr sz="1200"/>
            </a:lvl5pPr>
          </a:lstStyle>
          <a:p>
            <a:pPr lvl="0"/>
            <a:r>
              <a:rPr lang="en-US"/>
              <a:t>Click to edit Master text styles</a:t>
            </a:r>
          </a:p>
          <a:p>
            <a:pPr lvl="1"/>
            <a:r>
              <a:rPr lang="en-US"/>
              <a:t>Second level</a:t>
            </a:r>
          </a:p>
        </p:txBody>
      </p:sp>
      <p:sp>
        <p:nvSpPr>
          <p:cNvPr id="33" name="Text Placeholder 3">
            <a:extLst>
              <a:ext uri="{FF2B5EF4-FFF2-40B4-BE49-F238E27FC236}">
                <a16:creationId xmlns:a16="http://schemas.microsoft.com/office/drawing/2014/main" id="{36A80E90-3DC6-3440-A865-D9D6EE87FE98}"/>
              </a:ext>
            </a:extLst>
          </p:cNvPr>
          <p:cNvSpPr>
            <a:spLocks noGrp="1"/>
          </p:cNvSpPr>
          <p:nvPr>
            <p:ph type="body" sz="quarter" idx="16"/>
          </p:nvPr>
        </p:nvSpPr>
        <p:spPr>
          <a:xfrm>
            <a:off x="3213042" y="3149823"/>
            <a:ext cx="8544618" cy="927082"/>
          </a:xfrm>
        </p:spPr>
        <p:txBody>
          <a:bodyPr anchor="ctr"/>
          <a:lstStyle>
            <a:lvl1pPr>
              <a:defRPr sz="1600" b="1">
                <a:solidFill>
                  <a:schemeClr val="tx1"/>
                </a:solidFill>
              </a:defRPr>
            </a:lvl1pPr>
            <a:lvl2pPr marL="12700" indent="0">
              <a:buNone/>
              <a:defRPr sz="1200"/>
            </a:lvl2pPr>
            <a:lvl3pPr marL="236537" indent="0">
              <a:buNone/>
              <a:defRPr sz="1200"/>
            </a:lvl3pPr>
            <a:lvl4pPr marL="460375" indent="0">
              <a:buNone/>
              <a:defRPr sz="1200"/>
            </a:lvl4pPr>
            <a:lvl5pPr marL="696912" indent="0">
              <a:buNone/>
              <a:defRPr sz="1200"/>
            </a:lvl5pPr>
          </a:lstStyle>
          <a:p>
            <a:pPr lvl="0"/>
            <a:r>
              <a:rPr lang="en-US"/>
              <a:t>Click to edit Master text styles</a:t>
            </a:r>
          </a:p>
          <a:p>
            <a:pPr lvl="1"/>
            <a:r>
              <a:rPr lang="en-US"/>
              <a:t>Second level</a:t>
            </a:r>
          </a:p>
        </p:txBody>
      </p:sp>
      <p:sp>
        <p:nvSpPr>
          <p:cNvPr id="34" name="Text Placeholder 3">
            <a:extLst>
              <a:ext uri="{FF2B5EF4-FFF2-40B4-BE49-F238E27FC236}">
                <a16:creationId xmlns:a16="http://schemas.microsoft.com/office/drawing/2014/main" id="{690448F4-1B69-404F-8A50-A21A87E00812}"/>
              </a:ext>
            </a:extLst>
          </p:cNvPr>
          <p:cNvSpPr>
            <a:spLocks noGrp="1"/>
          </p:cNvSpPr>
          <p:nvPr>
            <p:ph type="body" sz="quarter" idx="17"/>
          </p:nvPr>
        </p:nvSpPr>
        <p:spPr>
          <a:xfrm>
            <a:off x="3213042" y="4752924"/>
            <a:ext cx="8544618" cy="927082"/>
          </a:xfrm>
        </p:spPr>
        <p:txBody>
          <a:bodyPr anchor="ctr"/>
          <a:lstStyle>
            <a:lvl1pPr>
              <a:defRPr sz="1600" b="1">
                <a:solidFill>
                  <a:schemeClr val="tx1"/>
                </a:solidFill>
              </a:defRPr>
            </a:lvl1pPr>
            <a:lvl2pPr marL="12700" indent="0">
              <a:buNone/>
              <a:defRPr sz="1200"/>
            </a:lvl2pPr>
            <a:lvl3pPr marL="236537" indent="0">
              <a:buNone/>
              <a:defRPr sz="1200"/>
            </a:lvl3pPr>
            <a:lvl4pPr marL="460375" indent="0">
              <a:buNone/>
              <a:defRPr sz="1200"/>
            </a:lvl4pPr>
            <a:lvl5pPr marL="696912" indent="0">
              <a:buNone/>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455473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reaker Slide">
    <p:spTree>
      <p:nvGrpSpPr>
        <p:cNvPr id="1" name=""/>
        <p:cNvGrpSpPr/>
        <p:nvPr/>
      </p:nvGrpSpPr>
      <p:grpSpPr>
        <a:xfrm>
          <a:off x="0" y="0"/>
          <a:ext cx="0" cy="0"/>
          <a:chOff x="0" y="0"/>
          <a:chExt cx="0" cy="0"/>
        </a:xfrm>
      </p:grpSpPr>
      <p:sp>
        <p:nvSpPr>
          <p:cNvPr id="17" name="Picture Placeholder 3">
            <a:extLst>
              <a:ext uri="{FF2B5EF4-FFF2-40B4-BE49-F238E27FC236}">
                <a16:creationId xmlns:a16="http://schemas.microsoft.com/office/drawing/2014/main" id="{7F6263BE-308E-CD49-80DA-DDB58E6973C8}"/>
              </a:ext>
            </a:extLst>
          </p:cNvPr>
          <p:cNvSpPr>
            <a:spLocks noGrp="1"/>
          </p:cNvSpPr>
          <p:nvPr>
            <p:ph type="pic" sz="quarter" idx="10" hasCustomPrompt="1"/>
          </p:nvPr>
        </p:nvSpPr>
        <p:spPr>
          <a:xfrm>
            <a:off x="5143660" y="0"/>
            <a:ext cx="7048339" cy="6244390"/>
          </a:xfrm>
          <a:solidFill>
            <a:srgbClr val="77787B"/>
          </a:solidFill>
        </p:spPr>
        <p:txBody>
          <a:bodyPr anchor="ctr">
            <a:normAutofit/>
          </a:bodyPr>
          <a:lstStyle>
            <a:lvl1pPr marL="0" indent="0" algn="ctr">
              <a:buNone/>
              <a:defRPr sz="2000"/>
            </a:lvl1pPr>
          </a:lstStyle>
          <a:p>
            <a:r>
              <a:rPr lang="en-US" dirty="0"/>
              <a:t>Insert picture here</a:t>
            </a:r>
          </a:p>
        </p:txBody>
      </p:sp>
      <p:pic>
        <p:nvPicPr>
          <p:cNvPr id="15" name="Picture 14" descr="Background pattern&#10;&#10;Description automatically generated">
            <a:extLst>
              <a:ext uri="{FF2B5EF4-FFF2-40B4-BE49-F238E27FC236}">
                <a16:creationId xmlns:a16="http://schemas.microsoft.com/office/drawing/2014/main" id="{7040526D-1EDD-BE42-A853-F597541DDAFC}"/>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rot="10800000" flipV="1">
            <a:off x="0" y="0"/>
            <a:ext cx="5143660" cy="6858000"/>
          </a:xfrm>
          <a:prstGeom prst="rect">
            <a:avLst/>
          </a:prstGeom>
        </p:spPr>
      </p:pic>
      <p:sp>
        <p:nvSpPr>
          <p:cNvPr id="10" name="Rectangle 9">
            <a:extLst>
              <a:ext uri="{FF2B5EF4-FFF2-40B4-BE49-F238E27FC236}">
                <a16:creationId xmlns:a16="http://schemas.microsoft.com/office/drawing/2014/main" id="{B63DC610-05F1-1A40-A503-D1A657921390}"/>
              </a:ext>
            </a:extLst>
          </p:cNvPr>
          <p:cNvSpPr/>
          <p:nvPr/>
        </p:nvSpPr>
        <p:spPr>
          <a:xfrm>
            <a:off x="1" y="6244390"/>
            <a:ext cx="12192000" cy="613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bject 4">
            <a:extLst>
              <a:ext uri="{FF2B5EF4-FFF2-40B4-BE49-F238E27FC236}">
                <a16:creationId xmlns:a16="http://schemas.microsoft.com/office/drawing/2014/main" id="{2A0AEEF9-5500-F245-8FDD-D51686BCECAB}"/>
              </a:ext>
            </a:extLst>
          </p:cNvPr>
          <p:cNvSpPr txBox="1"/>
          <p:nvPr/>
        </p:nvSpPr>
        <p:spPr>
          <a:xfrm>
            <a:off x="10190895" y="6503768"/>
            <a:ext cx="1497900" cy="136023"/>
          </a:xfrm>
          <a:prstGeom prst="rect">
            <a:avLst/>
          </a:prstGeom>
        </p:spPr>
        <p:txBody>
          <a:bodyPr vert="horz" wrap="square" lIns="0" tIns="0" rIns="0" bIns="0" rtlCol="0">
            <a:noAutofit/>
          </a:bodyPr>
          <a:lstStyle/>
          <a:p>
            <a:pPr marL="8659" algn="r"/>
            <a:r>
              <a:rPr lang="en-US" sz="800" dirty="0">
                <a:solidFill>
                  <a:schemeClr val="bg1">
                    <a:lumMod val="75000"/>
                  </a:schemeClr>
                </a:solidFill>
                <a:latin typeface="Calibri regular"/>
                <a:ea typeface="Roboto Light" panose="02000000000000000000" pitchFamily="2" charset="0"/>
                <a:cs typeface="Futura Book"/>
              </a:rPr>
              <a:t>Tavant &amp; Customer Confidential</a:t>
            </a:r>
          </a:p>
        </p:txBody>
      </p:sp>
      <p:pic>
        <p:nvPicPr>
          <p:cNvPr id="12" name="Picture 2">
            <a:extLst>
              <a:ext uri="{FF2B5EF4-FFF2-40B4-BE49-F238E27FC236}">
                <a16:creationId xmlns:a16="http://schemas.microsoft.com/office/drawing/2014/main" id="{DCFAA974-D16F-CE46-9C8E-4D7FFAD57914}"/>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39541" y="6465237"/>
            <a:ext cx="1229868" cy="19665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37F1B782-BC10-7840-8ADD-D2112445CD33}"/>
              </a:ext>
            </a:extLst>
          </p:cNvPr>
          <p:cNvSpPr/>
          <p:nvPr/>
        </p:nvSpPr>
        <p:spPr>
          <a:xfrm>
            <a:off x="11757660" y="6465237"/>
            <a:ext cx="194799" cy="194799"/>
          </a:xfrm>
          <a:prstGeom prst="rect">
            <a:avLst/>
          </a:prstGeom>
          <a:solidFill>
            <a:srgbClr val="F36F2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800" dirty="0"/>
          </a:p>
        </p:txBody>
      </p:sp>
      <p:sp>
        <p:nvSpPr>
          <p:cNvPr id="2" name="TextBox 1">
            <a:extLst>
              <a:ext uri="{FF2B5EF4-FFF2-40B4-BE49-F238E27FC236}">
                <a16:creationId xmlns:a16="http://schemas.microsoft.com/office/drawing/2014/main" id="{E10E5335-8E26-3546-B8B7-6C7EDE42B619}"/>
              </a:ext>
            </a:extLst>
          </p:cNvPr>
          <p:cNvSpPr txBox="1"/>
          <p:nvPr/>
        </p:nvSpPr>
        <p:spPr>
          <a:xfrm>
            <a:off x="11701812" y="6454914"/>
            <a:ext cx="306494" cy="215444"/>
          </a:xfrm>
          <a:prstGeom prst="rect">
            <a:avLst/>
          </a:prstGeom>
          <a:noFill/>
        </p:spPr>
        <p:txBody>
          <a:bodyPr wrap="none" rtlCol="0">
            <a:spAutoFit/>
          </a:bodyPr>
          <a:lstStyle/>
          <a:p>
            <a:pPr algn="ctr"/>
            <a:fld id="{954E5BDB-61AA-4049-AE86-82CC72DFC771}" type="slidenum">
              <a:rPr lang="en-US" sz="800" smtClean="0">
                <a:solidFill>
                  <a:schemeClr val="bg1"/>
                </a:solidFill>
              </a:rPr>
              <a:t>‹#›</a:t>
            </a:fld>
            <a:endParaRPr lang="en-US" sz="800" dirty="0">
              <a:solidFill>
                <a:schemeClr val="bg1"/>
              </a:solidFill>
            </a:endParaRPr>
          </a:p>
        </p:txBody>
      </p:sp>
      <p:sp>
        <p:nvSpPr>
          <p:cNvPr id="16" name="Rectangle 15">
            <a:extLst>
              <a:ext uri="{FF2B5EF4-FFF2-40B4-BE49-F238E27FC236}">
                <a16:creationId xmlns:a16="http://schemas.microsoft.com/office/drawing/2014/main" id="{84064C49-336A-A54B-BE41-3E51EFCDA0F2}"/>
              </a:ext>
            </a:extLst>
          </p:cNvPr>
          <p:cNvSpPr/>
          <p:nvPr/>
        </p:nvSpPr>
        <p:spPr>
          <a:xfrm>
            <a:off x="0" y="1160724"/>
            <a:ext cx="4642407" cy="1655761"/>
          </a:xfrm>
          <a:prstGeom prst="rect">
            <a:avLst/>
          </a:prstGeom>
          <a:solidFill>
            <a:schemeClr val="accent1"/>
          </a:solidFill>
          <a:ln>
            <a:noFill/>
          </a:ln>
          <a:effectLst>
            <a:outerShdw blurRad="508000" dist="2540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rtlCol="0" anchor="ctr"/>
          <a:lstStyle/>
          <a:p>
            <a:pPr>
              <a:lnSpc>
                <a:spcPct val="130000"/>
              </a:lnSpc>
            </a:pPr>
            <a:endParaRPr lang="en-US" sz="1000" dirty="0">
              <a:solidFill>
                <a:srgbClr val="FFFFFF">
                  <a:alpha val="70000"/>
                </a:srgbClr>
              </a:solidFill>
            </a:endParaRPr>
          </a:p>
        </p:txBody>
      </p:sp>
      <p:sp>
        <p:nvSpPr>
          <p:cNvPr id="20" name="Title 3">
            <a:extLst>
              <a:ext uri="{FF2B5EF4-FFF2-40B4-BE49-F238E27FC236}">
                <a16:creationId xmlns:a16="http://schemas.microsoft.com/office/drawing/2014/main" id="{4EDCDDA6-41D9-C34E-B615-116685DDD060}"/>
              </a:ext>
            </a:extLst>
          </p:cNvPr>
          <p:cNvSpPr>
            <a:spLocks noGrp="1"/>
          </p:cNvSpPr>
          <p:nvPr>
            <p:ph type="title" hasCustomPrompt="1"/>
          </p:nvPr>
        </p:nvSpPr>
        <p:spPr>
          <a:xfrm>
            <a:off x="288587" y="1376217"/>
            <a:ext cx="4363383" cy="1319774"/>
          </a:xfrm>
        </p:spPr>
        <p:txBody>
          <a:bodyPr anchor="ctr"/>
          <a:lstStyle>
            <a:lvl1pPr algn="l">
              <a:lnSpc>
                <a:spcPct val="80000"/>
              </a:lnSpc>
              <a:defRPr sz="4400">
                <a:solidFill>
                  <a:schemeClr val="bg1"/>
                </a:solidFill>
              </a:defRPr>
            </a:lvl1pPr>
          </a:lstStyle>
          <a:p>
            <a:r>
              <a:rPr lang="en-US" dirty="0"/>
              <a:t>THIS IS YOUR BREAKER SLIDE</a:t>
            </a:r>
          </a:p>
        </p:txBody>
      </p:sp>
      <p:sp>
        <p:nvSpPr>
          <p:cNvPr id="21" name="Text Placeholder 3">
            <a:extLst>
              <a:ext uri="{FF2B5EF4-FFF2-40B4-BE49-F238E27FC236}">
                <a16:creationId xmlns:a16="http://schemas.microsoft.com/office/drawing/2014/main" id="{754E89F6-2A98-A54E-BCF1-BEFD57300CA8}"/>
              </a:ext>
            </a:extLst>
          </p:cNvPr>
          <p:cNvSpPr>
            <a:spLocks noGrp="1"/>
          </p:cNvSpPr>
          <p:nvPr>
            <p:ph type="body" sz="quarter" idx="18" hasCustomPrompt="1"/>
          </p:nvPr>
        </p:nvSpPr>
        <p:spPr>
          <a:xfrm>
            <a:off x="288588" y="3124227"/>
            <a:ext cx="4363382" cy="2357555"/>
          </a:xfrm>
        </p:spPr>
        <p:txBody>
          <a:bodyPr anchor="t"/>
          <a:lstStyle>
            <a:lvl1pPr>
              <a:buClr>
                <a:schemeClr val="bg1"/>
              </a:buClr>
              <a:defRPr sz="2000" b="1">
                <a:solidFill>
                  <a:schemeClr val="bg1"/>
                </a:solidFill>
              </a:defRPr>
            </a:lvl1pPr>
            <a:lvl2pPr marL="0" indent="0">
              <a:buClr>
                <a:schemeClr val="bg1"/>
              </a:buClr>
              <a:buFont typeface="Wingdings" pitchFamily="2" charset="2"/>
              <a:buNone/>
              <a:tabLst/>
              <a:defRPr sz="2000">
                <a:solidFill>
                  <a:schemeClr val="bg1"/>
                </a:solidFill>
              </a:defRPr>
            </a:lvl2pPr>
            <a:lvl3pPr marL="236537" indent="0">
              <a:buNone/>
              <a:defRPr sz="1400"/>
            </a:lvl3pPr>
            <a:lvl4pPr marL="460375" indent="0">
              <a:buNone/>
              <a:defRPr sz="1400"/>
            </a:lvl4pPr>
            <a:lvl5pPr marL="696912" indent="0">
              <a:buNone/>
              <a:defRPr sz="1400"/>
            </a:lvl5pPr>
          </a:lstStyle>
          <a:p>
            <a:pPr lvl="0"/>
            <a:r>
              <a:rPr lang="en-US" dirty="0"/>
              <a:t>Key Point</a:t>
            </a:r>
          </a:p>
          <a:p>
            <a:pPr lvl="1"/>
            <a:r>
              <a:rPr lang="en-US" dirty="0"/>
              <a:t>Second level</a:t>
            </a:r>
          </a:p>
        </p:txBody>
      </p:sp>
    </p:spTree>
    <p:extLst>
      <p:ext uri="{BB962C8B-B14F-4D97-AF65-F5344CB8AC3E}">
        <p14:creationId xmlns:p14="http://schemas.microsoft.com/office/powerpoint/2010/main" val="2949157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se Study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3767046-C14F-BB45-ACE0-089EE021ECEB}"/>
              </a:ext>
            </a:extLst>
          </p:cNvPr>
          <p:cNvSpPr/>
          <p:nvPr/>
        </p:nvSpPr>
        <p:spPr>
          <a:xfrm>
            <a:off x="-1" y="1193677"/>
            <a:ext cx="3503761" cy="50507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345EBF3-662F-DC41-BF51-D67862B0FAA2}"/>
              </a:ext>
            </a:extLst>
          </p:cNvPr>
          <p:cNvSpPr/>
          <p:nvPr/>
        </p:nvSpPr>
        <p:spPr>
          <a:xfrm>
            <a:off x="272324" y="248996"/>
            <a:ext cx="1956172" cy="784453"/>
          </a:xfrm>
          <a:prstGeom prst="rect">
            <a:avLst/>
          </a:prstGeom>
          <a:solidFill>
            <a:schemeClr val="bg1"/>
          </a:solidFill>
          <a:ln>
            <a:noFill/>
          </a:ln>
          <a:effectLst>
            <a:outerShdw blurRad="508000" dist="127000" dir="48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rtlCol="0" anchor="ctr"/>
          <a:lstStyle/>
          <a:p>
            <a:pPr lvl="0">
              <a:lnSpc>
                <a:spcPct val="130000"/>
              </a:lnSpc>
            </a:pPr>
            <a:endParaRPr lang="en-US" sz="1000" dirty="0">
              <a:solidFill>
                <a:srgbClr val="FFFFFF">
                  <a:alpha val="70000"/>
                </a:srgbClr>
              </a:solidFill>
            </a:endParaRPr>
          </a:p>
        </p:txBody>
      </p:sp>
      <p:pic>
        <p:nvPicPr>
          <p:cNvPr id="15" name="Picture 14">
            <a:extLst>
              <a:ext uri="{FF2B5EF4-FFF2-40B4-BE49-F238E27FC236}">
                <a16:creationId xmlns:a16="http://schemas.microsoft.com/office/drawing/2014/main" id="{7EB4A9B0-CA62-624D-9DB5-82898EDC08F9}"/>
              </a:ext>
            </a:extLst>
          </p:cNvPr>
          <p:cNvPicPr>
            <a:picLocks noChangeAspect="1"/>
          </p:cNvPicPr>
          <p:nvPr/>
        </p:nvPicPr>
        <p:blipFill rotWithShape="1">
          <a:blip r:embed="rId2" cstate="email">
            <a:alphaModFix/>
            <a:extLst>
              <a:ext uri="{28A0092B-C50C-407E-A947-70E740481C1C}">
                <a14:useLocalDpi xmlns:a14="http://schemas.microsoft.com/office/drawing/2010/main"/>
              </a:ext>
            </a:extLst>
          </a:blip>
          <a:srcRect l="22417" t="4629" r="24186" b="36391"/>
          <a:stretch/>
        </p:blipFill>
        <p:spPr>
          <a:xfrm>
            <a:off x="5088835" y="0"/>
            <a:ext cx="7103163" cy="6858000"/>
          </a:xfrm>
          <a:prstGeom prst="rect">
            <a:avLst/>
          </a:prstGeom>
        </p:spPr>
      </p:pic>
      <p:sp>
        <p:nvSpPr>
          <p:cNvPr id="18" name="Rectangle 17">
            <a:extLst>
              <a:ext uri="{FF2B5EF4-FFF2-40B4-BE49-F238E27FC236}">
                <a16:creationId xmlns:a16="http://schemas.microsoft.com/office/drawing/2014/main" id="{B969B6C9-2F27-9241-9676-4DD324FA3700}"/>
              </a:ext>
            </a:extLst>
          </p:cNvPr>
          <p:cNvSpPr/>
          <p:nvPr/>
        </p:nvSpPr>
        <p:spPr>
          <a:xfrm>
            <a:off x="4187687" y="0"/>
            <a:ext cx="8004308" cy="6858000"/>
          </a:xfrm>
          <a:prstGeom prst="rect">
            <a:avLst/>
          </a:prstGeom>
          <a:gradFill>
            <a:gsLst>
              <a:gs pos="8000">
                <a:schemeClr val="bg1"/>
              </a:gs>
              <a:gs pos="100000">
                <a:schemeClr val="bg1">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63DC610-05F1-1A40-A503-D1A657921390}"/>
              </a:ext>
            </a:extLst>
          </p:cNvPr>
          <p:cNvSpPr/>
          <p:nvPr/>
        </p:nvSpPr>
        <p:spPr>
          <a:xfrm>
            <a:off x="1" y="6244390"/>
            <a:ext cx="12192000" cy="613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bject 4">
            <a:extLst>
              <a:ext uri="{FF2B5EF4-FFF2-40B4-BE49-F238E27FC236}">
                <a16:creationId xmlns:a16="http://schemas.microsoft.com/office/drawing/2014/main" id="{2A0AEEF9-5500-F245-8FDD-D51686BCECAB}"/>
              </a:ext>
            </a:extLst>
          </p:cNvPr>
          <p:cNvSpPr txBox="1"/>
          <p:nvPr/>
        </p:nvSpPr>
        <p:spPr>
          <a:xfrm>
            <a:off x="10190895" y="6503768"/>
            <a:ext cx="1497900" cy="136023"/>
          </a:xfrm>
          <a:prstGeom prst="rect">
            <a:avLst/>
          </a:prstGeom>
        </p:spPr>
        <p:txBody>
          <a:bodyPr vert="horz" wrap="square" lIns="0" tIns="0" rIns="0" bIns="0" rtlCol="0">
            <a:noAutofit/>
          </a:bodyPr>
          <a:lstStyle/>
          <a:p>
            <a:pPr marL="8659" algn="r"/>
            <a:r>
              <a:rPr lang="en-US" sz="800" dirty="0">
                <a:solidFill>
                  <a:schemeClr val="bg1">
                    <a:lumMod val="75000"/>
                  </a:schemeClr>
                </a:solidFill>
                <a:latin typeface="Calibri regular"/>
                <a:ea typeface="Roboto Light" panose="02000000000000000000" pitchFamily="2" charset="0"/>
                <a:cs typeface="Futura Book"/>
              </a:rPr>
              <a:t>Tavant &amp; Customer Confidential</a:t>
            </a:r>
          </a:p>
        </p:txBody>
      </p:sp>
      <p:pic>
        <p:nvPicPr>
          <p:cNvPr id="12" name="Picture 2">
            <a:extLst>
              <a:ext uri="{FF2B5EF4-FFF2-40B4-BE49-F238E27FC236}">
                <a16:creationId xmlns:a16="http://schemas.microsoft.com/office/drawing/2014/main" id="{DCFAA974-D16F-CE46-9C8E-4D7FFAD57914}"/>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39541" y="6465237"/>
            <a:ext cx="1229868" cy="19665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37F1B782-BC10-7840-8ADD-D2112445CD33}"/>
              </a:ext>
            </a:extLst>
          </p:cNvPr>
          <p:cNvSpPr/>
          <p:nvPr/>
        </p:nvSpPr>
        <p:spPr>
          <a:xfrm>
            <a:off x="11757660" y="6465237"/>
            <a:ext cx="194799" cy="194799"/>
          </a:xfrm>
          <a:prstGeom prst="rect">
            <a:avLst/>
          </a:prstGeom>
          <a:solidFill>
            <a:srgbClr val="F36F2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800" dirty="0"/>
          </a:p>
        </p:txBody>
      </p:sp>
      <p:sp>
        <p:nvSpPr>
          <p:cNvPr id="2" name="TextBox 1">
            <a:extLst>
              <a:ext uri="{FF2B5EF4-FFF2-40B4-BE49-F238E27FC236}">
                <a16:creationId xmlns:a16="http://schemas.microsoft.com/office/drawing/2014/main" id="{E10E5335-8E26-3546-B8B7-6C7EDE42B619}"/>
              </a:ext>
            </a:extLst>
          </p:cNvPr>
          <p:cNvSpPr txBox="1"/>
          <p:nvPr/>
        </p:nvSpPr>
        <p:spPr>
          <a:xfrm>
            <a:off x="11701812" y="6454914"/>
            <a:ext cx="306494" cy="215444"/>
          </a:xfrm>
          <a:prstGeom prst="rect">
            <a:avLst/>
          </a:prstGeom>
          <a:noFill/>
        </p:spPr>
        <p:txBody>
          <a:bodyPr wrap="none" rtlCol="0">
            <a:spAutoFit/>
          </a:bodyPr>
          <a:lstStyle/>
          <a:p>
            <a:pPr algn="ctr"/>
            <a:fld id="{954E5BDB-61AA-4049-AE86-82CC72DFC771}" type="slidenum">
              <a:rPr lang="en-US" sz="800" smtClean="0">
                <a:solidFill>
                  <a:schemeClr val="bg1"/>
                </a:solidFill>
              </a:rPr>
              <a:t>‹#›</a:t>
            </a:fld>
            <a:endParaRPr lang="en-US" sz="800" dirty="0">
              <a:solidFill>
                <a:schemeClr val="bg1"/>
              </a:solidFill>
            </a:endParaRPr>
          </a:p>
        </p:txBody>
      </p:sp>
      <p:pic>
        <p:nvPicPr>
          <p:cNvPr id="16" name="Picture 15" descr="Shape&#10;&#10;Description automatically generated with low confidence">
            <a:extLst>
              <a:ext uri="{FF2B5EF4-FFF2-40B4-BE49-F238E27FC236}">
                <a16:creationId xmlns:a16="http://schemas.microsoft.com/office/drawing/2014/main" id="{46577264-DEDF-4041-8B6B-92EDABBB407C}"/>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0809514" y="1"/>
            <a:ext cx="1382485" cy="1193678"/>
          </a:xfrm>
          <a:prstGeom prst="rect">
            <a:avLst/>
          </a:prstGeom>
        </p:spPr>
      </p:pic>
      <p:sp>
        <p:nvSpPr>
          <p:cNvPr id="25" name="Picture Placeholder 3">
            <a:extLst>
              <a:ext uri="{FF2B5EF4-FFF2-40B4-BE49-F238E27FC236}">
                <a16:creationId xmlns:a16="http://schemas.microsoft.com/office/drawing/2014/main" id="{39338670-A98B-1E4B-A0B5-37AE3F4DBF41}"/>
              </a:ext>
            </a:extLst>
          </p:cNvPr>
          <p:cNvSpPr>
            <a:spLocks noGrp="1"/>
          </p:cNvSpPr>
          <p:nvPr>
            <p:ph type="pic" sz="quarter" idx="11" hasCustomPrompt="1"/>
          </p:nvPr>
        </p:nvSpPr>
        <p:spPr>
          <a:xfrm>
            <a:off x="455822" y="348525"/>
            <a:ext cx="1599637" cy="561682"/>
          </a:xfrm>
          <a:solidFill>
            <a:schemeClr val="bg1"/>
          </a:solidFill>
        </p:spPr>
        <p:txBody>
          <a:bodyPr anchor="ctr">
            <a:normAutofit/>
          </a:bodyPr>
          <a:lstStyle>
            <a:lvl1pPr marL="0" indent="0" algn="ctr">
              <a:buNone/>
              <a:defRPr sz="1400"/>
            </a:lvl1pPr>
          </a:lstStyle>
          <a:p>
            <a:r>
              <a:rPr lang="en-US" dirty="0"/>
              <a:t>Insert logo here</a:t>
            </a:r>
          </a:p>
        </p:txBody>
      </p:sp>
      <p:pic>
        <p:nvPicPr>
          <p:cNvPr id="19" name="Picture Placeholder 6" descr="A picture containing sky, outdoor, day, several&#10;&#10;Description automatically generated">
            <a:extLst>
              <a:ext uri="{FF2B5EF4-FFF2-40B4-BE49-F238E27FC236}">
                <a16:creationId xmlns:a16="http://schemas.microsoft.com/office/drawing/2014/main" id="{46B1D97E-048E-9443-BECD-1AFDE9442239}"/>
              </a:ext>
            </a:extLst>
          </p:cNvPr>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a:xfrm>
            <a:off x="3518704" y="1193678"/>
            <a:ext cx="8673290" cy="5050712"/>
          </a:xfrm>
          <a:prstGeom prst="rect">
            <a:avLst/>
          </a:prstGeom>
        </p:spPr>
      </p:pic>
      <p:sp>
        <p:nvSpPr>
          <p:cNvPr id="22" name="Rectangle 21">
            <a:extLst>
              <a:ext uri="{FF2B5EF4-FFF2-40B4-BE49-F238E27FC236}">
                <a16:creationId xmlns:a16="http://schemas.microsoft.com/office/drawing/2014/main" id="{E82F82D3-EFEE-6040-AC5C-C1BC91506957}"/>
              </a:ext>
            </a:extLst>
          </p:cNvPr>
          <p:cNvSpPr/>
          <p:nvPr/>
        </p:nvSpPr>
        <p:spPr>
          <a:xfrm>
            <a:off x="3518704" y="1193677"/>
            <a:ext cx="2891097" cy="2517279"/>
          </a:xfrm>
          <a:prstGeom prst="rect">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B447063D-EAEC-BC4C-91EF-E82D002799B4}"/>
              </a:ext>
            </a:extLst>
          </p:cNvPr>
          <p:cNvSpPr/>
          <p:nvPr/>
        </p:nvSpPr>
        <p:spPr>
          <a:xfrm>
            <a:off x="3518704" y="3710956"/>
            <a:ext cx="2891097" cy="2528558"/>
          </a:xfrm>
          <a:prstGeom prst="rect">
            <a:avLst/>
          </a:prstGeom>
          <a:solidFill>
            <a:schemeClr val="accent3">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AF70D5DE-71B1-914A-9B82-4CD13F556C38}"/>
              </a:ext>
            </a:extLst>
          </p:cNvPr>
          <p:cNvSpPr/>
          <p:nvPr/>
        </p:nvSpPr>
        <p:spPr>
          <a:xfrm>
            <a:off x="6409801" y="1193677"/>
            <a:ext cx="2891097" cy="2517279"/>
          </a:xfrm>
          <a:prstGeom prst="rect">
            <a:avLst/>
          </a:prstGeom>
          <a:solidFill>
            <a:schemeClr val="tx2">
              <a:lumMod val="20000"/>
              <a:lumOff val="80000"/>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F36F1021-F14A-704E-BDE8-6BF7FE1D920D}"/>
              </a:ext>
            </a:extLst>
          </p:cNvPr>
          <p:cNvSpPr/>
          <p:nvPr/>
        </p:nvSpPr>
        <p:spPr>
          <a:xfrm>
            <a:off x="6409801" y="3710956"/>
            <a:ext cx="2891097" cy="2528558"/>
          </a:xfrm>
          <a:prstGeom prst="rect">
            <a:avLst/>
          </a:prstGeom>
          <a:solidFill>
            <a:schemeClr val="accent4">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25275B35-073B-5E4A-B507-D57C3FBEF29E}"/>
              </a:ext>
            </a:extLst>
          </p:cNvPr>
          <p:cNvSpPr/>
          <p:nvPr/>
        </p:nvSpPr>
        <p:spPr>
          <a:xfrm>
            <a:off x="9300897" y="1193678"/>
            <a:ext cx="2891103" cy="2516054"/>
          </a:xfrm>
          <a:prstGeom prst="rect">
            <a:avLst/>
          </a:prstGeom>
          <a:solidFill>
            <a:schemeClr val="accent5">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977C882E-FAEC-8E43-BD19-1B6E78473761}"/>
              </a:ext>
            </a:extLst>
          </p:cNvPr>
          <p:cNvSpPr/>
          <p:nvPr/>
        </p:nvSpPr>
        <p:spPr>
          <a:xfrm>
            <a:off x="9300897" y="3709733"/>
            <a:ext cx="2891097" cy="2524334"/>
          </a:xfrm>
          <a:prstGeom prst="rect">
            <a:avLst/>
          </a:prstGeom>
          <a:solidFill>
            <a:schemeClr val="tx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itle Placeholder 1">
            <a:extLst>
              <a:ext uri="{FF2B5EF4-FFF2-40B4-BE49-F238E27FC236}">
                <a16:creationId xmlns:a16="http://schemas.microsoft.com/office/drawing/2014/main" id="{35735AD9-8BFA-324A-BCF1-42259AD0D295}"/>
              </a:ext>
            </a:extLst>
          </p:cNvPr>
          <p:cNvSpPr>
            <a:spLocks noGrp="1"/>
          </p:cNvSpPr>
          <p:nvPr>
            <p:ph type="title" hasCustomPrompt="1"/>
          </p:nvPr>
        </p:nvSpPr>
        <p:spPr>
          <a:xfrm>
            <a:off x="2490767" y="292211"/>
            <a:ext cx="8482033" cy="359457"/>
          </a:xfrm>
          <a:prstGeom prst="rect">
            <a:avLst/>
          </a:prstGeom>
        </p:spPr>
        <p:txBody>
          <a:bodyPr vert="horz" lIns="0" tIns="45720" rIns="91440" bIns="45720" rtlCol="0" anchor="ctr">
            <a:noAutofit/>
          </a:bodyPr>
          <a:lstStyle/>
          <a:p>
            <a:r>
              <a:rPr lang="en-US" dirty="0"/>
              <a:t>CLICK TO EDIT MASTER TITLE STYLE</a:t>
            </a:r>
          </a:p>
        </p:txBody>
      </p:sp>
      <p:sp>
        <p:nvSpPr>
          <p:cNvPr id="37" name="Text Placeholder 3">
            <a:extLst>
              <a:ext uri="{FF2B5EF4-FFF2-40B4-BE49-F238E27FC236}">
                <a16:creationId xmlns:a16="http://schemas.microsoft.com/office/drawing/2014/main" id="{21D4B64A-6568-644B-9161-DBA1BFF56F88}"/>
              </a:ext>
            </a:extLst>
          </p:cNvPr>
          <p:cNvSpPr>
            <a:spLocks noGrp="1"/>
          </p:cNvSpPr>
          <p:nvPr>
            <p:ph type="body" sz="quarter" idx="15"/>
          </p:nvPr>
        </p:nvSpPr>
        <p:spPr>
          <a:xfrm>
            <a:off x="2490767" y="618487"/>
            <a:ext cx="8482033" cy="585516"/>
          </a:xfrm>
        </p:spPr>
        <p:txBody>
          <a:bodyPr>
            <a:normAutofit/>
          </a:bodyPr>
          <a:lstStyle>
            <a:lvl1pPr>
              <a:defRPr sz="1800">
                <a:solidFill>
                  <a:schemeClr val="accent1"/>
                </a:solidFill>
              </a:defRPr>
            </a:lvl1pPr>
            <a:lvl2pPr marL="12700" indent="0">
              <a:buNone/>
              <a:defRPr sz="1800">
                <a:solidFill>
                  <a:schemeClr val="accent1"/>
                </a:solidFill>
              </a:defRPr>
            </a:lvl2pPr>
            <a:lvl3pPr>
              <a:defRPr sz="1800">
                <a:solidFill>
                  <a:schemeClr val="accent1"/>
                </a:solidFill>
              </a:defRPr>
            </a:lvl3pPr>
            <a:lvl4pPr>
              <a:defRPr sz="1800">
                <a:solidFill>
                  <a:schemeClr val="accent1"/>
                </a:solidFill>
              </a:defRPr>
            </a:lvl4pPr>
            <a:lvl5pPr>
              <a:defRPr sz="1800">
                <a:solidFill>
                  <a:schemeClr val="accent1"/>
                </a:solidFill>
              </a:defRPr>
            </a:lvl5pPr>
          </a:lstStyle>
          <a:p>
            <a:pPr lvl="0"/>
            <a:r>
              <a:rPr lang="en-US"/>
              <a:t>Click to edit Master text styles</a:t>
            </a:r>
          </a:p>
        </p:txBody>
      </p:sp>
      <p:sp>
        <p:nvSpPr>
          <p:cNvPr id="41" name="Text Placeholder 3">
            <a:extLst>
              <a:ext uri="{FF2B5EF4-FFF2-40B4-BE49-F238E27FC236}">
                <a16:creationId xmlns:a16="http://schemas.microsoft.com/office/drawing/2014/main" id="{51D3C3C1-E06C-9A48-9D62-254A5EB8210C}"/>
              </a:ext>
            </a:extLst>
          </p:cNvPr>
          <p:cNvSpPr>
            <a:spLocks noGrp="1"/>
          </p:cNvSpPr>
          <p:nvPr>
            <p:ph type="body" sz="quarter" idx="18" hasCustomPrompt="1"/>
          </p:nvPr>
        </p:nvSpPr>
        <p:spPr>
          <a:xfrm>
            <a:off x="3646498" y="1353787"/>
            <a:ext cx="2635067" cy="2221938"/>
          </a:xfrm>
        </p:spPr>
        <p:txBody>
          <a:bodyPr anchor="ctr"/>
          <a:lstStyle>
            <a:lvl1pPr>
              <a:buClr>
                <a:schemeClr val="bg1"/>
              </a:buClr>
              <a:defRPr sz="1600" b="1">
                <a:solidFill>
                  <a:schemeClr val="bg1"/>
                </a:solidFill>
              </a:defRPr>
            </a:lvl1pPr>
            <a:lvl2pPr marL="177800" indent="-177800">
              <a:buClr>
                <a:schemeClr val="bg1"/>
              </a:buClr>
              <a:buFont typeface="Wingdings" pitchFamily="2" charset="2"/>
              <a:buChar char="§"/>
              <a:tabLst/>
              <a:defRPr sz="1400">
                <a:solidFill>
                  <a:schemeClr val="bg1"/>
                </a:solidFill>
              </a:defRPr>
            </a:lvl2pPr>
            <a:lvl3pPr marL="236537" indent="0">
              <a:buNone/>
              <a:defRPr sz="1400"/>
            </a:lvl3pPr>
            <a:lvl4pPr marL="460375" indent="0">
              <a:buNone/>
              <a:defRPr sz="1400"/>
            </a:lvl4pPr>
            <a:lvl5pPr marL="696912" indent="0">
              <a:buNone/>
              <a:defRPr sz="1400"/>
            </a:lvl5pPr>
          </a:lstStyle>
          <a:p>
            <a:pPr lvl="0"/>
            <a:r>
              <a:rPr lang="en-US" dirty="0"/>
              <a:t>Challenges</a:t>
            </a:r>
          </a:p>
          <a:p>
            <a:pPr lvl="1"/>
            <a:r>
              <a:rPr lang="en-US" dirty="0"/>
              <a:t>Second level</a:t>
            </a:r>
          </a:p>
        </p:txBody>
      </p:sp>
      <p:sp>
        <p:nvSpPr>
          <p:cNvPr id="42" name="Text Placeholder 3">
            <a:extLst>
              <a:ext uri="{FF2B5EF4-FFF2-40B4-BE49-F238E27FC236}">
                <a16:creationId xmlns:a16="http://schemas.microsoft.com/office/drawing/2014/main" id="{3E6DC51C-65A7-3249-9993-26230D4D8537}"/>
              </a:ext>
            </a:extLst>
          </p:cNvPr>
          <p:cNvSpPr>
            <a:spLocks noGrp="1"/>
          </p:cNvSpPr>
          <p:nvPr>
            <p:ph type="body" sz="quarter" idx="19" hasCustomPrompt="1"/>
          </p:nvPr>
        </p:nvSpPr>
        <p:spPr>
          <a:xfrm>
            <a:off x="6533469" y="1353787"/>
            <a:ext cx="2635067" cy="2221938"/>
          </a:xfrm>
        </p:spPr>
        <p:txBody>
          <a:bodyPr anchor="ctr"/>
          <a:lstStyle>
            <a:lvl1pPr>
              <a:buClr>
                <a:schemeClr val="tx1"/>
              </a:buClr>
              <a:defRPr sz="1600" b="1">
                <a:solidFill>
                  <a:schemeClr val="tx1"/>
                </a:solidFill>
              </a:defRPr>
            </a:lvl1pPr>
            <a:lvl2pPr marL="177800" indent="-177800">
              <a:buClr>
                <a:schemeClr val="tx1"/>
              </a:buClr>
              <a:buFont typeface="Wingdings" pitchFamily="2" charset="2"/>
              <a:buChar char="§"/>
              <a:tabLst/>
              <a:defRPr sz="1400">
                <a:solidFill>
                  <a:schemeClr val="tx1"/>
                </a:solidFill>
              </a:defRPr>
            </a:lvl2pPr>
            <a:lvl3pPr marL="236537" indent="0">
              <a:buNone/>
              <a:defRPr sz="1400"/>
            </a:lvl3pPr>
            <a:lvl4pPr marL="460375" indent="0">
              <a:buNone/>
              <a:defRPr sz="1400"/>
            </a:lvl4pPr>
            <a:lvl5pPr marL="696912" indent="0">
              <a:buNone/>
              <a:defRPr sz="1400"/>
            </a:lvl5pPr>
          </a:lstStyle>
          <a:p>
            <a:pPr lvl="0"/>
            <a:r>
              <a:rPr lang="en-US" dirty="0"/>
              <a:t>Placeholder</a:t>
            </a:r>
          </a:p>
          <a:p>
            <a:pPr lvl="1"/>
            <a:r>
              <a:rPr lang="en-US" dirty="0"/>
              <a:t>Second level</a:t>
            </a:r>
          </a:p>
        </p:txBody>
      </p:sp>
      <p:sp>
        <p:nvSpPr>
          <p:cNvPr id="43" name="Text Placeholder 3">
            <a:extLst>
              <a:ext uri="{FF2B5EF4-FFF2-40B4-BE49-F238E27FC236}">
                <a16:creationId xmlns:a16="http://schemas.microsoft.com/office/drawing/2014/main" id="{ACE8AF49-EC9A-024F-ABD1-092DDEEAA44D}"/>
              </a:ext>
            </a:extLst>
          </p:cNvPr>
          <p:cNvSpPr>
            <a:spLocks noGrp="1"/>
          </p:cNvSpPr>
          <p:nvPr>
            <p:ph type="body" sz="quarter" idx="20" hasCustomPrompt="1"/>
          </p:nvPr>
        </p:nvSpPr>
        <p:spPr>
          <a:xfrm>
            <a:off x="9433258" y="1353787"/>
            <a:ext cx="2635067" cy="2221938"/>
          </a:xfrm>
        </p:spPr>
        <p:txBody>
          <a:bodyPr anchor="ctr"/>
          <a:lstStyle>
            <a:lvl1pPr>
              <a:buClr>
                <a:schemeClr val="bg1"/>
              </a:buClr>
              <a:defRPr sz="1600" b="1">
                <a:solidFill>
                  <a:schemeClr val="bg1"/>
                </a:solidFill>
              </a:defRPr>
            </a:lvl1pPr>
            <a:lvl2pPr marL="177800" indent="-177800">
              <a:buClr>
                <a:schemeClr val="bg1"/>
              </a:buClr>
              <a:buFont typeface="Wingdings" pitchFamily="2" charset="2"/>
              <a:buChar char="§"/>
              <a:tabLst/>
              <a:defRPr sz="1400">
                <a:solidFill>
                  <a:schemeClr val="bg1"/>
                </a:solidFill>
              </a:defRPr>
            </a:lvl2pPr>
            <a:lvl3pPr marL="236537" indent="0">
              <a:buNone/>
              <a:defRPr sz="1400"/>
            </a:lvl3pPr>
            <a:lvl4pPr marL="460375" indent="0">
              <a:buNone/>
              <a:defRPr sz="1400"/>
            </a:lvl4pPr>
            <a:lvl5pPr marL="696912" indent="0">
              <a:buNone/>
              <a:defRPr sz="1400"/>
            </a:lvl5pPr>
          </a:lstStyle>
          <a:p>
            <a:pPr lvl="0"/>
            <a:r>
              <a:rPr lang="en-US" dirty="0"/>
              <a:t>Placeholder</a:t>
            </a:r>
          </a:p>
          <a:p>
            <a:pPr lvl="1"/>
            <a:r>
              <a:rPr lang="en-US" dirty="0"/>
              <a:t>Second level</a:t>
            </a:r>
          </a:p>
        </p:txBody>
      </p:sp>
      <p:sp>
        <p:nvSpPr>
          <p:cNvPr id="44" name="Text Placeholder 3">
            <a:extLst>
              <a:ext uri="{FF2B5EF4-FFF2-40B4-BE49-F238E27FC236}">
                <a16:creationId xmlns:a16="http://schemas.microsoft.com/office/drawing/2014/main" id="{458FC782-58BC-7B41-947E-A7D9947AFF45}"/>
              </a:ext>
            </a:extLst>
          </p:cNvPr>
          <p:cNvSpPr>
            <a:spLocks noGrp="1"/>
          </p:cNvSpPr>
          <p:nvPr>
            <p:ph type="body" sz="quarter" idx="21" hasCustomPrompt="1"/>
          </p:nvPr>
        </p:nvSpPr>
        <p:spPr>
          <a:xfrm>
            <a:off x="3646498" y="3860740"/>
            <a:ext cx="2635067" cy="2221938"/>
          </a:xfrm>
        </p:spPr>
        <p:txBody>
          <a:bodyPr anchor="ctr"/>
          <a:lstStyle>
            <a:lvl1pPr>
              <a:buClr>
                <a:schemeClr val="bg1"/>
              </a:buClr>
              <a:defRPr sz="1600" b="1">
                <a:solidFill>
                  <a:schemeClr val="bg1"/>
                </a:solidFill>
              </a:defRPr>
            </a:lvl1pPr>
            <a:lvl2pPr marL="177800" indent="-177800">
              <a:buClr>
                <a:schemeClr val="bg1"/>
              </a:buClr>
              <a:buFont typeface="Wingdings" pitchFamily="2" charset="2"/>
              <a:buChar char="§"/>
              <a:tabLst/>
              <a:defRPr sz="1400">
                <a:solidFill>
                  <a:schemeClr val="bg1"/>
                </a:solidFill>
              </a:defRPr>
            </a:lvl2pPr>
            <a:lvl3pPr marL="236537" indent="0">
              <a:buNone/>
              <a:defRPr sz="1400"/>
            </a:lvl3pPr>
            <a:lvl4pPr marL="460375" indent="0">
              <a:buNone/>
              <a:defRPr sz="1400"/>
            </a:lvl4pPr>
            <a:lvl5pPr marL="696912" indent="0">
              <a:buNone/>
              <a:defRPr sz="1400"/>
            </a:lvl5pPr>
          </a:lstStyle>
          <a:p>
            <a:pPr lvl="0"/>
            <a:r>
              <a:rPr lang="en-US" dirty="0"/>
              <a:t>Placeholder</a:t>
            </a:r>
          </a:p>
          <a:p>
            <a:pPr lvl="1"/>
            <a:r>
              <a:rPr lang="en-US" dirty="0"/>
              <a:t>Second level</a:t>
            </a:r>
          </a:p>
        </p:txBody>
      </p:sp>
      <p:sp>
        <p:nvSpPr>
          <p:cNvPr id="45" name="Text Placeholder 3">
            <a:extLst>
              <a:ext uri="{FF2B5EF4-FFF2-40B4-BE49-F238E27FC236}">
                <a16:creationId xmlns:a16="http://schemas.microsoft.com/office/drawing/2014/main" id="{66F744A9-755B-D24E-B546-4B6AFA704F74}"/>
              </a:ext>
            </a:extLst>
          </p:cNvPr>
          <p:cNvSpPr>
            <a:spLocks noGrp="1"/>
          </p:cNvSpPr>
          <p:nvPr>
            <p:ph type="body" sz="quarter" idx="22" hasCustomPrompt="1"/>
          </p:nvPr>
        </p:nvSpPr>
        <p:spPr>
          <a:xfrm>
            <a:off x="6533468" y="3860740"/>
            <a:ext cx="2635067" cy="2221938"/>
          </a:xfrm>
        </p:spPr>
        <p:txBody>
          <a:bodyPr anchor="ctr"/>
          <a:lstStyle>
            <a:lvl1pPr>
              <a:buClr>
                <a:schemeClr val="bg1"/>
              </a:buClr>
              <a:defRPr sz="1600" b="1">
                <a:solidFill>
                  <a:schemeClr val="bg1"/>
                </a:solidFill>
              </a:defRPr>
            </a:lvl1pPr>
            <a:lvl2pPr marL="177800" indent="-177800">
              <a:buClr>
                <a:schemeClr val="bg1"/>
              </a:buClr>
              <a:buFont typeface="Wingdings" pitchFamily="2" charset="2"/>
              <a:buChar char="§"/>
              <a:tabLst/>
              <a:defRPr sz="1400">
                <a:solidFill>
                  <a:schemeClr val="bg1"/>
                </a:solidFill>
              </a:defRPr>
            </a:lvl2pPr>
            <a:lvl3pPr marL="236537" indent="0">
              <a:buNone/>
              <a:defRPr sz="1400"/>
            </a:lvl3pPr>
            <a:lvl4pPr marL="460375" indent="0">
              <a:buNone/>
              <a:defRPr sz="1400"/>
            </a:lvl4pPr>
            <a:lvl5pPr marL="696912" indent="0">
              <a:buNone/>
              <a:defRPr sz="1400"/>
            </a:lvl5pPr>
          </a:lstStyle>
          <a:p>
            <a:pPr lvl="0"/>
            <a:r>
              <a:rPr lang="en-US" dirty="0"/>
              <a:t>Solutions</a:t>
            </a:r>
          </a:p>
          <a:p>
            <a:pPr lvl="1"/>
            <a:r>
              <a:rPr lang="en-US" dirty="0"/>
              <a:t>Second level</a:t>
            </a:r>
          </a:p>
        </p:txBody>
      </p:sp>
      <p:sp>
        <p:nvSpPr>
          <p:cNvPr id="46" name="Text Placeholder 3">
            <a:extLst>
              <a:ext uri="{FF2B5EF4-FFF2-40B4-BE49-F238E27FC236}">
                <a16:creationId xmlns:a16="http://schemas.microsoft.com/office/drawing/2014/main" id="{E36B8CF4-44E1-D946-8A86-860F80C46CD7}"/>
              </a:ext>
            </a:extLst>
          </p:cNvPr>
          <p:cNvSpPr>
            <a:spLocks noGrp="1"/>
          </p:cNvSpPr>
          <p:nvPr>
            <p:ph type="body" sz="quarter" idx="23" hasCustomPrompt="1"/>
          </p:nvPr>
        </p:nvSpPr>
        <p:spPr>
          <a:xfrm>
            <a:off x="9443635" y="3860740"/>
            <a:ext cx="2635067" cy="2221938"/>
          </a:xfrm>
        </p:spPr>
        <p:txBody>
          <a:bodyPr anchor="ctr"/>
          <a:lstStyle>
            <a:lvl1pPr>
              <a:buClr>
                <a:schemeClr val="bg1"/>
              </a:buClr>
              <a:defRPr sz="1600" b="1">
                <a:solidFill>
                  <a:schemeClr val="bg1"/>
                </a:solidFill>
              </a:defRPr>
            </a:lvl1pPr>
            <a:lvl2pPr marL="177800" indent="-177800">
              <a:buClr>
                <a:schemeClr val="bg1"/>
              </a:buClr>
              <a:buFont typeface="Wingdings" pitchFamily="2" charset="2"/>
              <a:buChar char="§"/>
              <a:tabLst/>
              <a:defRPr sz="1400">
                <a:solidFill>
                  <a:schemeClr val="bg1"/>
                </a:solidFill>
              </a:defRPr>
            </a:lvl2pPr>
            <a:lvl3pPr marL="236537" indent="0">
              <a:buNone/>
              <a:defRPr sz="1400"/>
            </a:lvl3pPr>
            <a:lvl4pPr marL="460375" indent="0">
              <a:buNone/>
              <a:defRPr sz="1400"/>
            </a:lvl4pPr>
            <a:lvl5pPr marL="696912" indent="0">
              <a:buNone/>
              <a:defRPr sz="1400"/>
            </a:lvl5pPr>
          </a:lstStyle>
          <a:p>
            <a:pPr lvl="0"/>
            <a:r>
              <a:rPr lang="en-US" dirty="0"/>
              <a:t>Quote</a:t>
            </a:r>
          </a:p>
          <a:p>
            <a:pPr lvl="1"/>
            <a:r>
              <a:rPr lang="en-US" dirty="0"/>
              <a:t>Second level</a:t>
            </a:r>
          </a:p>
        </p:txBody>
      </p:sp>
      <p:sp>
        <p:nvSpPr>
          <p:cNvPr id="30" name="Content Placeholder 3">
            <a:extLst>
              <a:ext uri="{FF2B5EF4-FFF2-40B4-BE49-F238E27FC236}">
                <a16:creationId xmlns:a16="http://schemas.microsoft.com/office/drawing/2014/main" id="{631D025E-2CCB-4345-B81C-539816BF5E7C}"/>
              </a:ext>
            </a:extLst>
          </p:cNvPr>
          <p:cNvSpPr>
            <a:spLocks noGrp="1"/>
          </p:cNvSpPr>
          <p:nvPr>
            <p:ph sz="quarter" idx="31" hasCustomPrompt="1"/>
          </p:nvPr>
        </p:nvSpPr>
        <p:spPr>
          <a:xfrm>
            <a:off x="233668" y="1378040"/>
            <a:ext cx="3014442" cy="2197685"/>
          </a:xfrm>
          <a:prstGeom prst="rect">
            <a:avLst/>
          </a:prstGeom>
        </p:spPr>
        <p:txBody>
          <a:bodyPr/>
          <a:lstStyle>
            <a:lvl1pPr marL="274320" indent="-274320">
              <a:buClr>
                <a:srgbClr val="FF8909"/>
              </a:buClr>
              <a:buFont typeface="Wingdings" panose="05000000000000000000" pitchFamily="2" charset="2"/>
              <a:buChar char="§"/>
              <a:defRPr sz="1600">
                <a:latin typeface="+mj-lt"/>
                <a:ea typeface="Roboto" pitchFamily="2" charset="0"/>
                <a:cs typeface="Roboto" pitchFamily="2" charset="0"/>
              </a:defRPr>
            </a:lvl1pPr>
            <a:lvl2pPr marL="457200" indent="-182880">
              <a:buClr>
                <a:srgbClr val="FF8909"/>
              </a:buClr>
              <a:buFont typeface="Calibri" panose="020F0502020204030204" pitchFamily="34" charset="0"/>
              <a:buChar char="‒"/>
              <a:defRPr sz="1400">
                <a:latin typeface="+mj-lt"/>
                <a:ea typeface="Roboto" pitchFamily="2" charset="0"/>
                <a:cs typeface="Roboto" pitchFamily="2" charset="0"/>
              </a:defRPr>
            </a:lvl2pPr>
            <a:lvl3pPr marL="731520" indent="-182880">
              <a:buClr>
                <a:srgbClr val="FF8909"/>
              </a:buClr>
              <a:buFontTx/>
              <a:buChar char="•"/>
              <a:defRPr sz="1400">
                <a:latin typeface="+mj-lt"/>
                <a:ea typeface="Roboto" pitchFamily="2" charset="0"/>
                <a:cs typeface="Roboto" pitchFamily="2" charset="0"/>
              </a:defRPr>
            </a:lvl3pPr>
          </a:lstStyle>
          <a:p>
            <a:pPr lvl="0"/>
            <a:r>
              <a:rPr lang="en-US" dirty="0"/>
              <a:t>Edit Master text styles</a:t>
            </a:r>
          </a:p>
          <a:p>
            <a:pPr lvl="1"/>
            <a:r>
              <a:rPr lang="en-US" dirty="0"/>
              <a:t>Second level</a:t>
            </a:r>
          </a:p>
          <a:p>
            <a:pPr lvl="2"/>
            <a:r>
              <a:rPr lang="en-US" dirty="0"/>
              <a:t>Third level</a:t>
            </a:r>
          </a:p>
        </p:txBody>
      </p:sp>
      <p:sp>
        <p:nvSpPr>
          <p:cNvPr id="31" name="Content Placeholder 3">
            <a:extLst>
              <a:ext uri="{FF2B5EF4-FFF2-40B4-BE49-F238E27FC236}">
                <a16:creationId xmlns:a16="http://schemas.microsoft.com/office/drawing/2014/main" id="{2D3923B3-38AD-47C7-9A36-B0B3498884C9}"/>
              </a:ext>
            </a:extLst>
          </p:cNvPr>
          <p:cNvSpPr>
            <a:spLocks noGrp="1"/>
          </p:cNvSpPr>
          <p:nvPr>
            <p:ph sz="quarter" idx="32" hasCustomPrompt="1"/>
          </p:nvPr>
        </p:nvSpPr>
        <p:spPr>
          <a:xfrm>
            <a:off x="233668" y="3860740"/>
            <a:ext cx="3014442" cy="2236964"/>
          </a:xfrm>
          <a:prstGeom prst="rect">
            <a:avLst/>
          </a:prstGeom>
        </p:spPr>
        <p:txBody>
          <a:bodyPr/>
          <a:lstStyle>
            <a:lvl1pPr marL="274320" indent="-274320">
              <a:buClr>
                <a:srgbClr val="FF8909"/>
              </a:buClr>
              <a:buFontTx/>
              <a:buChar char="&gt;"/>
              <a:defRPr lang="en-US" sz="1600" kern="1200" dirty="0">
                <a:solidFill>
                  <a:schemeClr val="tx1">
                    <a:lumMod val="85000"/>
                    <a:lumOff val="15000"/>
                  </a:schemeClr>
                </a:solidFill>
                <a:latin typeface="+mj-lt"/>
                <a:ea typeface="Roboto" pitchFamily="2" charset="0"/>
                <a:cs typeface="Roboto" pitchFamily="2" charset="0"/>
              </a:defRPr>
            </a:lvl1pPr>
            <a:lvl2pPr marL="457200" indent="-182880">
              <a:buClr>
                <a:srgbClr val="FF8909"/>
              </a:buClr>
              <a:defRPr lang="en-US" sz="1400" kern="1200" dirty="0">
                <a:solidFill>
                  <a:srgbClr val="77787B"/>
                </a:solidFill>
                <a:latin typeface="+mj-lt"/>
                <a:ea typeface="Roboto" pitchFamily="2" charset="0"/>
                <a:cs typeface="Roboto" pitchFamily="2" charset="0"/>
              </a:defRPr>
            </a:lvl2pPr>
            <a:lvl3pPr marL="731520" indent="-182880">
              <a:buClr>
                <a:srgbClr val="FF8909"/>
              </a:buClr>
              <a:buFontTx/>
              <a:buChar char="•"/>
              <a:defRPr sz="1400">
                <a:latin typeface="+mj-lt"/>
                <a:ea typeface="Roboto" pitchFamily="2" charset="0"/>
                <a:cs typeface="Roboto" pitchFamily="2" charset="0"/>
              </a:defRPr>
            </a:lvl3pPr>
          </a:lstStyle>
          <a:p>
            <a:pPr marL="274320" lvl="0" indent="-274320" algn="l" defTabSz="914400" rtl="0" eaLnBrk="1" latinLnBrk="0" hangingPunct="1">
              <a:lnSpc>
                <a:spcPct val="90000"/>
              </a:lnSpc>
              <a:spcBef>
                <a:spcPts val="1000"/>
              </a:spcBef>
              <a:buClr>
                <a:srgbClr val="FF8909"/>
              </a:buClr>
              <a:buFont typeface="Wingdings" panose="05000000000000000000" pitchFamily="2" charset="2"/>
              <a:buChar char="§"/>
            </a:pPr>
            <a:r>
              <a:rPr lang="en-US" dirty="0"/>
              <a:t>Edit Master text styles</a:t>
            </a:r>
          </a:p>
          <a:p>
            <a:pPr marL="457200" lvl="1" indent="-182880" algn="l" defTabSz="914400" rtl="0" eaLnBrk="1" latinLnBrk="0" hangingPunct="1">
              <a:lnSpc>
                <a:spcPct val="90000"/>
              </a:lnSpc>
              <a:spcBef>
                <a:spcPts val="500"/>
              </a:spcBef>
              <a:buClr>
                <a:srgbClr val="FF8909"/>
              </a:buClr>
              <a:buFont typeface="Calibri" panose="020F0502020204030204" pitchFamily="34" charset="0"/>
              <a:buChar char="‒"/>
              <a:tabLst/>
            </a:pPr>
            <a:r>
              <a:rPr lang="en-US" dirty="0"/>
              <a:t>Second level</a:t>
            </a:r>
          </a:p>
          <a:p>
            <a:pPr lvl="2"/>
            <a:r>
              <a:rPr lang="en-US" dirty="0"/>
              <a:t>Third level</a:t>
            </a:r>
          </a:p>
        </p:txBody>
      </p:sp>
    </p:spTree>
    <p:extLst>
      <p:ext uri="{BB962C8B-B14F-4D97-AF65-F5344CB8AC3E}">
        <p14:creationId xmlns:p14="http://schemas.microsoft.com/office/powerpoint/2010/main" val="1939849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se Study 2">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3421385-F4BC-4298-8095-150A9DFDC9E1}"/>
              </a:ext>
            </a:extLst>
          </p:cNvPr>
          <p:cNvSpPr/>
          <p:nvPr/>
        </p:nvSpPr>
        <p:spPr>
          <a:xfrm>
            <a:off x="-10651" y="-29261"/>
            <a:ext cx="12191998" cy="2579143"/>
          </a:xfrm>
          <a:prstGeom prst="rect">
            <a:avLst/>
          </a:prstGeom>
          <a:solidFill>
            <a:schemeClr val="tx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9602EA92-422B-FE42-9FB4-382D7531EBBA}"/>
              </a:ext>
            </a:extLst>
          </p:cNvPr>
          <p:cNvSpPr/>
          <p:nvPr/>
        </p:nvSpPr>
        <p:spPr>
          <a:xfrm>
            <a:off x="0" y="2549882"/>
            <a:ext cx="3302000" cy="43081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1FF1C9E3-A004-9040-807B-7B5865407E24}"/>
              </a:ext>
            </a:extLst>
          </p:cNvPr>
          <p:cNvPicPr>
            <a:picLocks noChangeAspect="1"/>
          </p:cNvPicPr>
          <p:nvPr/>
        </p:nvPicPr>
        <p:blipFill rotWithShape="1">
          <a:blip r:embed="rId2" cstate="email">
            <a:alphaModFix/>
            <a:extLst>
              <a:ext uri="{28A0092B-C50C-407E-A947-70E740481C1C}">
                <a14:useLocalDpi xmlns:a14="http://schemas.microsoft.com/office/drawing/2010/main"/>
              </a:ext>
            </a:extLst>
          </a:blip>
          <a:srcRect l="18943" t="4629" r="35231" b="36391"/>
          <a:stretch/>
        </p:blipFill>
        <p:spPr>
          <a:xfrm>
            <a:off x="6095999" y="0"/>
            <a:ext cx="6096000" cy="6858000"/>
          </a:xfrm>
          <a:prstGeom prst="rect">
            <a:avLst/>
          </a:prstGeom>
        </p:spPr>
      </p:pic>
      <p:sp>
        <p:nvSpPr>
          <p:cNvPr id="5" name="Rectangle 4">
            <a:extLst>
              <a:ext uri="{FF2B5EF4-FFF2-40B4-BE49-F238E27FC236}">
                <a16:creationId xmlns:a16="http://schemas.microsoft.com/office/drawing/2014/main" id="{69989D47-E9A2-D14C-83ED-2487C6AD061C}"/>
              </a:ext>
            </a:extLst>
          </p:cNvPr>
          <p:cNvSpPr/>
          <p:nvPr/>
        </p:nvSpPr>
        <p:spPr>
          <a:xfrm>
            <a:off x="6095999" y="0"/>
            <a:ext cx="6095999" cy="6858000"/>
          </a:xfrm>
          <a:prstGeom prst="rect">
            <a:avLst/>
          </a:prstGeom>
          <a:gradFill>
            <a:gsLst>
              <a:gs pos="0">
                <a:schemeClr val="bg1"/>
              </a:gs>
              <a:gs pos="100000">
                <a:schemeClr val="bg1">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bject 4">
            <a:extLst>
              <a:ext uri="{FF2B5EF4-FFF2-40B4-BE49-F238E27FC236}">
                <a16:creationId xmlns:a16="http://schemas.microsoft.com/office/drawing/2014/main" id="{2A0AEEF9-5500-F245-8FDD-D51686BCECAB}"/>
              </a:ext>
            </a:extLst>
          </p:cNvPr>
          <p:cNvSpPr txBox="1"/>
          <p:nvPr/>
        </p:nvSpPr>
        <p:spPr>
          <a:xfrm>
            <a:off x="10190895" y="6503768"/>
            <a:ext cx="1497900" cy="136023"/>
          </a:xfrm>
          <a:prstGeom prst="rect">
            <a:avLst/>
          </a:prstGeom>
        </p:spPr>
        <p:txBody>
          <a:bodyPr vert="horz" wrap="square" lIns="0" tIns="0" rIns="0" bIns="0" rtlCol="0">
            <a:noAutofit/>
          </a:bodyPr>
          <a:lstStyle/>
          <a:p>
            <a:pPr marL="8659" algn="r"/>
            <a:r>
              <a:rPr lang="en-US" sz="800" dirty="0">
                <a:solidFill>
                  <a:schemeClr val="bg1">
                    <a:lumMod val="75000"/>
                  </a:schemeClr>
                </a:solidFill>
                <a:latin typeface="Calibri regular"/>
                <a:ea typeface="Roboto Light" panose="02000000000000000000" pitchFamily="2" charset="0"/>
                <a:cs typeface="Futura Book"/>
              </a:rPr>
              <a:t>Tavant &amp; Customer Confidential</a:t>
            </a:r>
          </a:p>
        </p:txBody>
      </p:sp>
      <p:pic>
        <p:nvPicPr>
          <p:cNvPr id="12" name="Picture 2">
            <a:extLst>
              <a:ext uri="{FF2B5EF4-FFF2-40B4-BE49-F238E27FC236}">
                <a16:creationId xmlns:a16="http://schemas.microsoft.com/office/drawing/2014/main" id="{DCFAA974-D16F-CE46-9C8E-4D7FFAD57914}"/>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39541" y="6465237"/>
            <a:ext cx="1229868" cy="19665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37F1B782-BC10-7840-8ADD-D2112445CD33}"/>
              </a:ext>
            </a:extLst>
          </p:cNvPr>
          <p:cNvSpPr/>
          <p:nvPr/>
        </p:nvSpPr>
        <p:spPr>
          <a:xfrm>
            <a:off x="11757660" y="6465237"/>
            <a:ext cx="194799" cy="194799"/>
          </a:xfrm>
          <a:prstGeom prst="rect">
            <a:avLst/>
          </a:prstGeom>
          <a:solidFill>
            <a:srgbClr val="F36F2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800" dirty="0"/>
          </a:p>
        </p:txBody>
      </p:sp>
      <p:sp>
        <p:nvSpPr>
          <p:cNvPr id="2" name="TextBox 1">
            <a:extLst>
              <a:ext uri="{FF2B5EF4-FFF2-40B4-BE49-F238E27FC236}">
                <a16:creationId xmlns:a16="http://schemas.microsoft.com/office/drawing/2014/main" id="{E10E5335-8E26-3546-B8B7-6C7EDE42B619}"/>
              </a:ext>
            </a:extLst>
          </p:cNvPr>
          <p:cNvSpPr txBox="1"/>
          <p:nvPr/>
        </p:nvSpPr>
        <p:spPr>
          <a:xfrm>
            <a:off x="11701812" y="6454914"/>
            <a:ext cx="306494" cy="215444"/>
          </a:xfrm>
          <a:prstGeom prst="rect">
            <a:avLst/>
          </a:prstGeom>
          <a:noFill/>
        </p:spPr>
        <p:txBody>
          <a:bodyPr wrap="none" rtlCol="0">
            <a:spAutoFit/>
          </a:bodyPr>
          <a:lstStyle/>
          <a:p>
            <a:pPr algn="ctr"/>
            <a:fld id="{954E5BDB-61AA-4049-AE86-82CC72DFC771}" type="slidenum">
              <a:rPr lang="en-US" sz="800" smtClean="0">
                <a:solidFill>
                  <a:schemeClr val="bg1"/>
                </a:solidFill>
              </a:rPr>
              <a:t>‹#›</a:t>
            </a:fld>
            <a:endParaRPr lang="en-US" sz="800" dirty="0">
              <a:solidFill>
                <a:schemeClr val="bg1"/>
              </a:solidFill>
            </a:endParaRPr>
          </a:p>
        </p:txBody>
      </p:sp>
      <p:sp>
        <p:nvSpPr>
          <p:cNvPr id="21" name="Freeform 20">
            <a:extLst>
              <a:ext uri="{FF2B5EF4-FFF2-40B4-BE49-F238E27FC236}">
                <a16:creationId xmlns:a16="http://schemas.microsoft.com/office/drawing/2014/main" id="{A96B7D5D-C3D1-C549-8BCC-AF64CC2AAAF7}"/>
              </a:ext>
            </a:extLst>
          </p:cNvPr>
          <p:cNvSpPr/>
          <p:nvPr/>
        </p:nvSpPr>
        <p:spPr>
          <a:xfrm>
            <a:off x="9455788" y="3505200"/>
            <a:ext cx="101600" cy="977900"/>
          </a:xfrm>
          <a:custGeom>
            <a:avLst/>
            <a:gdLst>
              <a:gd name="connsiteX0" fmla="*/ 0 w 101600"/>
              <a:gd name="connsiteY0" fmla="*/ 0 h 977900"/>
              <a:gd name="connsiteX1" fmla="*/ 0 w 101600"/>
              <a:gd name="connsiteY1" fmla="*/ 876300 h 977900"/>
              <a:gd name="connsiteX2" fmla="*/ 101600 w 101600"/>
              <a:gd name="connsiteY2" fmla="*/ 977900 h 977900"/>
            </a:gdLst>
            <a:ahLst/>
            <a:cxnLst>
              <a:cxn ang="0">
                <a:pos x="connsiteX0" y="connsiteY0"/>
              </a:cxn>
              <a:cxn ang="0">
                <a:pos x="connsiteX1" y="connsiteY1"/>
              </a:cxn>
              <a:cxn ang="0">
                <a:pos x="connsiteX2" y="connsiteY2"/>
              </a:cxn>
            </a:cxnLst>
            <a:rect l="l" t="t" r="r" b="b"/>
            <a:pathLst>
              <a:path w="101600" h="977900">
                <a:moveTo>
                  <a:pt x="0" y="0"/>
                </a:moveTo>
                <a:lnTo>
                  <a:pt x="0" y="876300"/>
                </a:lnTo>
                <a:lnTo>
                  <a:pt x="101600" y="977900"/>
                </a:lnTo>
              </a:path>
            </a:pathLst>
          </a:custGeom>
          <a:noFill/>
          <a:ln>
            <a:solidFill>
              <a:schemeClr val="tx2"/>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a:extLst>
              <a:ext uri="{FF2B5EF4-FFF2-40B4-BE49-F238E27FC236}">
                <a16:creationId xmlns:a16="http://schemas.microsoft.com/office/drawing/2014/main" id="{7D6D4901-FA11-9742-B2C7-8BC14BEECC2C}"/>
              </a:ext>
            </a:extLst>
          </p:cNvPr>
          <p:cNvSpPr/>
          <p:nvPr/>
        </p:nvSpPr>
        <p:spPr>
          <a:xfrm>
            <a:off x="6636388" y="3505200"/>
            <a:ext cx="101600" cy="977900"/>
          </a:xfrm>
          <a:custGeom>
            <a:avLst/>
            <a:gdLst>
              <a:gd name="connsiteX0" fmla="*/ 0 w 101600"/>
              <a:gd name="connsiteY0" fmla="*/ 0 h 977900"/>
              <a:gd name="connsiteX1" fmla="*/ 0 w 101600"/>
              <a:gd name="connsiteY1" fmla="*/ 876300 h 977900"/>
              <a:gd name="connsiteX2" fmla="*/ 101600 w 101600"/>
              <a:gd name="connsiteY2" fmla="*/ 977900 h 977900"/>
            </a:gdLst>
            <a:ahLst/>
            <a:cxnLst>
              <a:cxn ang="0">
                <a:pos x="connsiteX0" y="connsiteY0"/>
              </a:cxn>
              <a:cxn ang="0">
                <a:pos x="connsiteX1" y="connsiteY1"/>
              </a:cxn>
              <a:cxn ang="0">
                <a:pos x="connsiteX2" y="connsiteY2"/>
              </a:cxn>
            </a:cxnLst>
            <a:rect l="l" t="t" r="r" b="b"/>
            <a:pathLst>
              <a:path w="101600" h="977900">
                <a:moveTo>
                  <a:pt x="0" y="0"/>
                </a:moveTo>
                <a:lnTo>
                  <a:pt x="0" y="876300"/>
                </a:lnTo>
                <a:lnTo>
                  <a:pt x="101600" y="977900"/>
                </a:lnTo>
              </a:path>
            </a:pathLst>
          </a:custGeom>
          <a:noFill/>
          <a:ln>
            <a:solidFill>
              <a:schemeClr val="tx2"/>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22">
            <a:extLst>
              <a:ext uri="{FF2B5EF4-FFF2-40B4-BE49-F238E27FC236}">
                <a16:creationId xmlns:a16="http://schemas.microsoft.com/office/drawing/2014/main" id="{1768E67D-BDDE-1243-9452-E42B8957E59A}"/>
              </a:ext>
            </a:extLst>
          </p:cNvPr>
          <p:cNvSpPr/>
          <p:nvPr/>
        </p:nvSpPr>
        <p:spPr>
          <a:xfrm>
            <a:off x="3829688" y="3505200"/>
            <a:ext cx="101600" cy="977900"/>
          </a:xfrm>
          <a:custGeom>
            <a:avLst/>
            <a:gdLst>
              <a:gd name="connsiteX0" fmla="*/ 0 w 101600"/>
              <a:gd name="connsiteY0" fmla="*/ 0 h 977900"/>
              <a:gd name="connsiteX1" fmla="*/ 0 w 101600"/>
              <a:gd name="connsiteY1" fmla="*/ 876300 h 977900"/>
              <a:gd name="connsiteX2" fmla="*/ 101600 w 101600"/>
              <a:gd name="connsiteY2" fmla="*/ 977900 h 977900"/>
            </a:gdLst>
            <a:ahLst/>
            <a:cxnLst>
              <a:cxn ang="0">
                <a:pos x="connsiteX0" y="connsiteY0"/>
              </a:cxn>
              <a:cxn ang="0">
                <a:pos x="connsiteX1" y="connsiteY1"/>
              </a:cxn>
              <a:cxn ang="0">
                <a:pos x="connsiteX2" y="connsiteY2"/>
              </a:cxn>
            </a:cxnLst>
            <a:rect l="l" t="t" r="r" b="b"/>
            <a:pathLst>
              <a:path w="101600" h="977900">
                <a:moveTo>
                  <a:pt x="0" y="0"/>
                </a:moveTo>
                <a:lnTo>
                  <a:pt x="0" y="876300"/>
                </a:lnTo>
                <a:lnTo>
                  <a:pt x="101600" y="977900"/>
                </a:lnTo>
              </a:path>
            </a:pathLst>
          </a:custGeom>
          <a:noFill/>
          <a:ln>
            <a:solidFill>
              <a:schemeClr val="tx2"/>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6B2AE07E-2B21-224D-89B3-CCD8154BF34E}"/>
              </a:ext>
            </a:extLst>
          </p:cNvPr>
          <p:cNvSpPr/>
          <p:nvPr/>
        </p:nvSpPr>
        <p:spPr>
          <a:xfrm>
            <a:off x="3761511" y="2908307"/>
            <a:ext cx="609046" cy="609046"/>
          </a:xfrm>
          <a:prstGeom prst="rect">
            <a:avLst/>
          </a:prstGeom>
          <a:solidFill>
            <a:schemeClr val="accent2"/>
          </a:solidFill>
          <a:ln>
            <a:noFill/>
          </a:ln>
          <a:effectLst>
            <a:outerShdw blurRad="50800" dist="381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rtlCol="0" anchor="ctr"/>
          <a:lstStyle/>
          <a:p>
            <a:pPr>
              <a:lnSpc>
                <a:spcPct val="130000"/>
              </a:lnSpc>
            </a:pPr>
            <a:endParaRPr lang="en-US" sz="1000" dirty="0">
              <a:solidFill>
                <a:srgbClr val="FFFFFF">
                  <a:alpha val="70000"/>
                </a:srgbClr>
              </a:solidFill>
            </a:endParaRPr>
          </a:p>
        </p:txBody>
      </p:sp>
      <p:sp>
        <p:nvSpPr>
          <p:cNvPr id="26" name="Rectangle 25">
            <a:extLst>
              <a:ext uri="{FF2B5EF4-FFF2-40B4-BE49-F238E27FC236}">
                <a16:creationId xmlns:a16="http://schemas.microsoft.com/office/drawing/2014/main" id="{D943B0FD-F6B8-0948-9803-C249EAF6F76F}"/>
              </a:ext>
            </a:extLst>
          </p:cNvPr>
          <p:cNvSpPr/>
          <p:nvPr/>
        </p:nvSpPr>
        <p:spPr>
          <a:xfrm>
            <a:off x="6568211" y="2908307"/>
            <a:ext cx="609046" cy="609046"/>
          </a:xfrm>
          <a:prstGeom prst="rect">
            <a:avLst/>
          </a:prstGeom>
          <a:solidFill>
            <a:schemeClr val="accent1"/>
          </a:solidFill>
          <a:ln>
            <a:noFill/>
          </a:ln>
          <a:effectLst>
            <a:outerShdw blurRad="50800" dist="381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rtlCol="0" anchor="ctr"/>
          <a:lstStyle/>
          <a:p>
            <a:pPr>
              <a:lnSpc>
                <a:spcPct val="130000"/>
              </a:lnSpc>
            </a:pPr>
            <a:endParaRPr lang="en-US" sz="1000" dirty="0">
              <a:solidFill>
                <a:srgbClr val="FFFFFF">
                  <a:alpha val="70000"/>
                </a:srgbClr>
              </a:solidFill>
            </a:endParaRPr>
          </a:p>
        </p:txBody>
      </p:sp>
      <p:sp>
        <p:nvSpPr>
          <p:cNvPr id="27" name="Rectangle 26">
            <a:extLst>
              <a:ext uri="{FF2B5EF4-FFF2-40B4-BE49-F238E27FC236}">
                <a16:creationId xmlns:a16="http://schemas.microsoft.com/office/drawing/2014/main" id="{1F028114-EBC8-6B41-8D35-2E0367A5C540}"/>
              </a:ext>
            </a:extLst>
          </p:cNvPr>
          <p:cNvSpPr/>
          <p:nvPr/>
        </p:nvSpPr>
        <p:spPr>
          <a:xfrm>
            <a:off x="9374911" y="2908307"/>
            <a:ext cx="609046" cy="609046"/>
          </a:xfrm>
          <a:prstGeom prst="rect">
            <a:avLst/>
          </a:prstGeom>
          <a:solidFill>
            <a:schemeClr val="accent5"/>
          </a:solidFill>
          <a:ln>
            <a:noFill/>
          </a:ln>
          <a:effectLst>
            <a:outerShdw blurRad="50800" dist="381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rtlCol="0" anchor="ctr"/>
          <a:lstStyle/>
          <a:p>
            <a:pPr>
              <a:lnSpc>
                <a:spcPct val="130000"/>
              </a:lnSpc>
            </a:pPr>
            <a:endParaRPr lang="en-US" sz="1000" dirty="0">
              <a:solidFill>
                <a:srgbClr val="FFFFFF">
                  <a:alpha val="70000"/>
                </a:srgbClr>
              </a:solidFill>
            </a:endParaRPr>
          </a:p>
        </p:txBody>
      </p:sp>
      <p:sp>
        <p:nvSpPr>
          <p:cNvPr id="41" name="Text Placeholder 3">
            <a:extLst>
              <a:ext uri="{FF2B5EF4-FFF2-40B4-BE49-F238E27FC236}">
                <a16:creationId xmlns:a16="http://schemas.microsoft.com/office/drawing/2014/main" id="{40349382-E4D4-D44B-A836-AAEC41D2AB91}"/>
              </a:ext>
            </a:extLst>
          </p:cNvPr>
          <p:cNvSpPr>
            <a:spLocks noGrp="1"/>
          </p:cNvSpPr>
          <p:nvPr>
            <p:ph type="body" sz="quarter" idx="16" hasCustomPrompt="1"/>
          </p:nvPr>
        </p:nvSpPr>
        <p:spPr>
          <a:xfrm>
            <a:off x="4011340" y="4319994"/>
            <a:ext cx="2339592" cy="1997678"/>
          </a:xfrm>
        </p:spPr>
        <p:txBody>
          <a:bodyPr anchor="t"/>
          <a:lstStyle>
            <a:lvl1pPr>
              <a:defRPr sz="2000" b="1">
                <a:solidFill>
                  <a:schemeClr val="accent2"/>
                </a:solidFill>
              </a:defRPr>
            </a:lvl1pPr>
            <a:lvl2pPr marL="12700" indent="0">
              <a:buNone/>
              <a:defRPr sz="1400"/>
            </a:lvl2pPr>
            <a:lvl3pPr marL="236537" indent="0">
              <a:buNone/>
              <a:defRPr sz="1200"/>
            </a:lvl3pPr>
            <a:lvl4pPr marL="460375" indent="0">
              <a:buNone/>
              <a:defRPr sz="1200"/>
            </a:lvl4pPr>
            <a:lvl5pPr marL="696912" indent="0">
              <a:buNone/>
              <a:defRPr sz="1200"/>
            </a:lvl5pPr>
          </a:lstStyle>
          <a:p>
            <a:pPr lvl="0"/>
            <a:r>
              <a:rPr lang="en-US" dirty="0"/>
              <a:t>Challenges</a:t>
            </a:r>
          </a:p>
          <a:p>
            <a:pPr lvl="1"/>
            <a:r>
              <a:rPr lang="en-US" dirty="0"/>
              <a:t>Second level</a:t>
            </a:r>
          </a:p>
        </p:txBody>
      </p:sp>
      <p:sp>
        <p:nvSpPr>
          <p:cNvPr id="42" name="Text Placeholder 3">
            <a:extLst>
              <a:ext uri="{FF2B5EF4-FFF2-40B4-BE49-F238E27FC236}">
                <a16:creationId xmlns:a16="http://schemas.microsoft.com/office/drawing/2014/main" id="{E27E3750-0023-AC48-BC21-A43A87C06878}"/>
              </a:ext>
            </a:extLst>
          </p:cNvPr>
          <p:cNvSpPr>
            <a:spLocks noGrp="1"/>
          </p:cNvSpPr>
          <p:nvPr>
            <p:ph type="body" sz="quarter" idx="17" hasCustomPrompt="1"/>
          </p:nvPr>
        </p:nvSpPr>
        <p:spPr>
          <a:xfrm>
            <a:off x="6830074" y="4319994"/>
            <a:ext cx="2339592" cy="1997678"/>
          </a:xfrm>
        </p:spPr>
        <p:txBody>
          <a:bodyPr anchor="t"/>
          <a:lstStyle>
            <a:lvl1pPr>
              <a:defRPr sz="2000" b="1">
                <a:solidFill>
                  <a:schemeClr val="accent1"/>
                </a:solidFill>
              </a:defRPr>
            </a:lvl1pPr>
            <a:lvl2pPr marL="12700" indent="0">
              <a:buNone/>
              <a:defRPr sz="1400"/>
            </a:lvl2pPr>
            <a:lvl3pPr marL="236537" indent="0">
              <a:buNone/>
              <a:defRPr sz="1200"/>
            </a:lvl3pPr>
            <a:lvl4pPr marL="460375" indent="0">
              <a:buNone/>
              <a:defRPr sz="1200"/>
            </a:lvl4pPr>
            <a:lvl5pPr marL="696912" indent="0">
              <a:buNone/>
              <a:defRPr sz="1200"/>
            </a:lvl5pPr>
          </a:lstStyle>
          <a:p>
            <a:pPr lvl="0"/>
            <a:r>
              <a:rPr lang="en-US" dirty="0"/>
              <a:t>Solutions</a:t>
            </a:r>
          </a:p>
          <a:p>
            <a:pPr lvl="1"/>
            <a:r>
              <a:rPr lang="en-US" dirty="0"/>
              <a:t>Second level</a:t>
            </a:r>
          </a:p>
        </p:txBody>
      </p:sp>
      <p:sp>
        <p:nvSpPr>
          <p:cNvPr id="43" name="Text Placeholder 3">
            <a:extLst>
              <a:ext uri="{FF2B5EF4-FFF2-40B4-BE49-F238E27FC236}">
                <a16:creationId xmlns:a16="http://schemas.microsoft.com/office/drawing/2014/main" id="{920F1225-785C-2241-BD3A-5EA1CC150D13}"/>
              </a:ext>
            </a:extLst>
          </p:cNvPr>
          <p:cNvSpPr>
            <a:spLocks noGrp="1"/>
          </p:cNvSpPr>
          <p:nvPr>
            <p:ph type="body" sz="quarter" idx="18" hasCustomPrompt="1"/>
          </p:nvPr>
        </p:nvSpPr>
        <p:spPr>
          <a:xfrm>
            <a:off x="9638265" y="4319994"/>
            <a:ext cx="2339592" cy="1997678"/>
          </a:xfrm>
        </p:spPr>
        <p:txBody>
          <a:bodyPr anchor="t"/>
          <a:lstStyle>
            <a:lvl1pPr>
              <a:defRPr sz="2000" b="1">
                <a:solidFill>
                  <a:schemeClr val="accent5"/>
                </a:solidFill>
              </a:defRPr>
            </a:lvl1pPr>
            <a:lvl2pPr marL="12700" indent="0">
              <a:buNone/>
              <a:defRPr sz="1400"/>
            </a:lvl2pPr>
            <a:lvl3pPr marL="236537" indent="0">
              <a:buNone/>
              <a:defRPr sz="1200"/>
            </a:lvl3pPr>
            <a:lvl4pPr marL="460375" indent="0">
              <a:buNone/>
              <a:defRPr sz="1200"/>
            </a:lvl4pPr>
            <a:lvl5pPr marL="696912" indent="0">
              <a:buNone/>
              <a:defRPr sz="1200"/>
            </a:lvl5pPr>
          </a:lstStyle>
          <a:p>
            <a:pPr lvl="0"/>
            <a:r>
              <a:rPr lang="en-US" dirty="0"/>
              <a:t>Benefits</a:t>
            </a:r>
          </a:p>
          <a:p>
            <a:pPr lvl="1"/>
            <a:r>
              <a:rPr lang="en-US" dirty="0"/>
              <a:t>Second level</a:t>
            </a:r>
          </a:p>
        </p:txBody>
      </p:sp>
      <p:sp>
        <p:nvSpPr>
          <p:cNvPr id="44" name="Text Placeholder 3">
            <a:extLst>
              <a:ext uri="{FF2B5EF4-FFF2-40B4-BE49-F238E27FC236}">
                <a16:creationId xmlns:a16="http://schemas.microsoft.com/office/drawing/2014/main" id="{85C9E33B-A6C0-B74C-BD7D-A214AD4FB984}"/>
              </a:ext>
            </a:extLst>
          </p:cNvPr>
          <p:cNvSpPr>
            <a:spLocks noGrp="1"/>
          </p:cNvSpPr>
          <p:nvPr>
            <p:ph type="body" sz="quarter" idx="19" hasCustomPrompt="1"/>
          </p:nvPr>
        </p:nvSpPr>
        <p:spPr>
          <a:xfrm>
            <a:off x="288718" y="4319994"/>
            <a:ext cx="2733615" cy="1997678"/>
          </a:xfrm>
        </p:spPr>
        <p:txBody>
          <a:bodyPr anchor="t"/>
          <a:lstStyle>
            <a:lvl1pPr>
              <a:defRPr sz="2000" b="1">
                <a:solidFill>
                  <a:schemeClr val="tx1"/>
                </a:solidFill>
              </a:defRPr>
            </a:lvl1pPr>
            <a:lvl2pPr marL="12700" indent="0">
              <a:buNone/>
              <a:defRPr sz="1400"/>
            </a:lvl2pPr>
            <a:lvl3pPr marL="236537" indent="0">
              <a:buNone/>
              <a:defRPr sz="1200"/>
            </a:lvl3pPr>
            <a:lvl4pPr marL="460375" indent="0">
              <a:buNone/>
              <a:defRPr sz="1200"/>
            </a:lvl4pPr>
            <a:lvl5pPr marL="696912" indent="0">
              <a:buNone/>
              <a:defRPr sz="1200"/>
            </a:lvl5pPr>
          </a:lstStyle>
          <a:p>
            <a:pPr lvl="0"/>
            <a:r>
              <a:rPr lang="en-US" dirty="0"/>
              <a:t>Company Name</a:t>
            </a:r>
          </a:p>
          <a:p>
            <a:pPr lvl="1"/>
            <a:r>
              <a:rPr lang="en-US" dirty="0"/>
              <a:t>Second level</a:t>
            </a:r>
          </a:p>
        </p:txBody>
      </p:sp>
      <p:sp>
        <p:nvSpPr>
          <p:cNvPr id="45" name="Rectangle 44">
            <a:extLst>
              <a:ext uri="{FF2B5EF4-FFF2-40B4-BE49-F238E27FC236}">
                <a16:creationId xmlns:a16="http://schemas.microsoft.com/office/drawing/2014/main" id="{76808619-1B24-2349-B8A7-E4F6A621F8C5}"/>
              </a:ext>
            </a:extLst>
          </p:cNvPr>
          <p:cNvSpPr/>
          <p:nvPr/>
        </p:nvSpPr>
        <p:spPr>
          <a:xfrm>
            <a:off x="283319" y="2908307"/>
            <a:ext cx="1818892" cy="1215217"/>
          </a:xfrm>
          <a:prstGeom prst="rect">
            <a:avLst/>
          </a:prstGeom>
          <a:solidFill>
            <a:schemeClr val="bg1"/>
          </a:solidFill>
          <a:ln>
            <a:noFill/>
          </a:ln>
          <a:effectLst>
            <a:outerShdw blurRad="508000" dist="2540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rtlCol="0" anchor="ctr"/>
          <a:lstStyle/>
          <a:p>
            <a:pPr>
              <a:lnSpc>
                <a:spcPct val="130000"/>
              </a:lnSpc>
            </a:pPr>
            <a:endParaRPr lang="en-US" sz="1000" dirty="0">
              <a:solidFill>
                <a:srgbClr val="FFFFFF">
                  <a:alpha val="70000"/>
                </a:srgbClr>
              </a:solidFill>
            </a:endParaRPr>
          </a:p>
        </p:txBody>
      </p:sp>
      <p:sp>
        <p:nvSpPr>
          <p:cNvPr id="18" name="Picture Placeholder 3">
            <a:extLst>
              <a:ext uri="{FF2B5EF4-FFF2-40B4-BE49-F238E27FC236}">
                <a16:creationId xmlns:a16="http://schemas.microsoft.com/office/drawing/2014/main" id="{957D33FF-4C48-0647-9FC5-C7E7B4EE3360}"/>
              </a:ext>
            </a:extLst>
          </p:cNvPr>
          <p:cNvSpPr>
            <a:spLocks noGrp="1"/>
          </p:cNvSpPr>
          <p:nvPr>
            <p:ph type="pic" sz="quarter" idx="11" hasCustomPrompt="1"/>
          </p:nvPr>
        </p:nvSpPr>
        <p:spPr>
          <a:xfrm>
            <a:off x="385546" y="3058758"/>
            <a:ext cx="1614437" cy="914314"/>
          </a:xfrm>
          <a:solidFill>
            <a:schemeClr val="bg1"/>
          </a:solidFill>
        </p:spPr>
        <p:txBody>
          <a:bodyPr anchor="ctr">
            <a:normAutofit/>
          </a:bodyPr>
          <a:lstStyle>
            <a:lvl1pPr marL="0" indent="0" algn="ctr">
              <a:buNone/>
              <a:defRPr sz="1400"/>
            </a:lvl1pPr>
          </a:lstStyle>
          <a:p>
            <a:r>
              <a:rPr lang="en-US" dirty="0"/>
              <a:t>Insert logo here</a:t>
            </a:r>
          </a:p>
        </p:txBody>
      </p:sp>
      <p:sp>
        <p:nvSpPr>
          <p:cNvPr id="32" name="Picture Placeholder 3">
            <a:extLst>
              <a:ext uri="{FF2B5EF4-FFF2-40B4-BE49-F238E27FC236}">
                <a16:creationId xmlns:a16="http://schemas.microsoft.com/office/drawing/2014/main" id="{AD6FEEDC-EB13-4160-A60D-4A752296EE2A}"/>
              </a:ext>
            </a:extLst>
          </p:cNvPr>
          <p:cNvSpPr>
            <a:spLocks noGrp="1"/>
          </p:cNvSpPr>
          <p:nvPr>
            <p:ph type="pic" sz="quarter" idx="10" hasCustomPrompt="1"/>
          </p:nvPr>
        </p:nvSpPr>
        <p:spPr>
          <a:xfrm>
            <a:off x="-1" y="-10320"/>
            <a:ext cx="12192000" cy="2560202"/>
          </a:xfrm>
          <a:solidFill>
            <a:srgbClr val="77787B"/>
          </a:solidFill>
          <a:effectLst/>
        </p:spPr>
        <p:txBody>
          <a:bodyPr anchor="ctr">
            <a:normAutofit/>
          </a:bodyPr>
          <a:lstStyle>
            <a:lvl1pPr marL="0" indent="0" algn="ctr">
              <a:buNone/>
              <a:defRPr sz="2000"/>
            </a:lvl1pPr>
          </a:lstStyle>
          <a:p>
            <a:r>
              <a:rPr lang="en-US" dirty="0"/>
              <a:t>Insert picture here</a:t>
            </a:r>
          </a:p>
        </p:txBody>
      </p:sp>
      <p:sp>
        <p:nvSpPr>
          <p:cNvPr id="33" name="Title 3">
            <a:extLst>
              <a:ext uri="{FF2B5EF4-FFF2-40B4-BE49-F238E27FC236}">
                <a16:creationId xmlns:a16="http://schemas.microsoft.com/office/drawing/2014/main" id="{47833366-16DA-4B45-B3F3-404E7B31D3E2}"/>
              </a:ext>
            </a:extLst>
          </p:cNvPr>
          <p:cNvSpPr>
            <a:spLocks noGrp="1"/>
          </p:cNvSpPr>
          <p:nvPr>
            <p:ph type="title" hasCustomPrompt="1"/>
          </p:nvPr>
        </p:nvSpPr>
        <p:spPr>
          <a:xfrm>
            <a:off x="1219195" y="626215"/>
            <a:ext cx="9753606" cy="524818"/>
          </a:xfrm>
        </p:spPr>
        <p:txBody>
          <a:bodyPr/>
          <a:lstStyle>
            <a:lvl1pPr algn="ctr">
              <a:defRPr sz="4000">
                <a:solidFill>
                  <a:schemeClr val="bg1"/>
                </a:solidFill>
              </a:defRPr>
            </a:lvl1pPr>
          </a:lstStyle>
          <a:p>
            <a:r>
              <a:rPr lang="en-US" dirty="0"/>
              <a:t>CASE STUDY</a:t>
            </a:r>
          </a:p>
        </p:txBody>
      </p:sp>
      <p:sp>
        <p:nvSpPr>
          <p:cNvPr id="34" name="Text Placeholder 3">
            <a:extLst>
              <a:ext uri="{FF2B5EF4-FFF2-40B4-BE49-F238E27FC236}">
                <a16:creationId xmlns:a16="http://schemas.microsoft.com/office/drawing/2014/main" id="{54EE1896-8FA0-480E-B794-718252ECEAC6}"/>
              </a:ext>
            </a:extLst>
          </p:cNvPr>
          <p:cNvSpPr>
            <a:spLocks noGrp="1"/>
          </p:cNvSpPr>
          <p:nvPr>
            <p:ph type="body" sz="quarter" idx="20" hasCustomPrompt="1"/>
          </p:nvPr>
        </p:nvSpPr>
        <p:spPr>
          <a:xfrm>
            <a:off x="1192764" y="1390495"/>
            <a:ext cx="9769360" cy="395107"/>
          </a:xfrm>
        </p:spPr>
        <p:txBody>
          <a:bodyPr anchor="t">
            <a:normAutofit/>
          </a:bodyPr>
          <a:lstStyle>
            <a:lvl1pPr marL="0" indent="0" algn="ctr">
              <a:buFont typeface="Arial" panose="020B0604020202020204" pitchFamily="34" charset="0"/>
              <a:buNone/>
              <a:defRPr sz="1800" b="0">
                <a:solidFill>
                  <a:schemeClr val="bg1"/>
                </a:solidFill>
              </a:defRPr>
            </a:lvl1pPr>
            <a:lvl2pPr marL="12700" indent="0">
              <a:buNone/>
              <a:defRPr sz="1400"/>
            </a:lvl2pPr>
            <a:lvl3pPr marL="236537" indent="0">
              <a:buNone/>
              <a:defRPr sz="1200"/>
            </a:lvl3pPr>
            <a:lvl4pPr marL="460375" indent="0">
              <a:buNone/>
              <a:defRPr sz="1200"/>
            </a:lvl4pPr>
            <a:lvl5pPr marL="696912" indent="0">
              <a:buNone/>
              <a:defRPr sz="1200"/>
            </a:lvl5pPr>
          </a:lstStyle>
          <a:p>
            <a:pPr marL="0" indent="0" algn="ctr">
              <a:buFont typeface="Arial" panose="020B0604020202020204" pitchFamily="34" charset="0"/>
              <a:buNone/>
            </a:pPr>
            <a:r>
              <a:rPr lang="en-US" sz="1800" dirty="0">
                <a:solidFill>
                  <a:schemeClr val="bg1"/>
                </a:solidFill>
                <a:latin typeface="Calibri" panose="020F0502020204030204" pitchFamily="34" charset="0"/>
                <a:cs typeface="Calibri" panose="020F0502020204030204" pitchFamily="34" charset="0"/>
              </a:rPr>
              <a:t>This is your optional subtitle Try to keep this to two lines of type maximum if used</a:t>
            </a:r>
          </a:p>
        </p:txBody>
      </p:sp>
    </p:spTree>
    <p:extLst>
      <p:ext uri="{BB962C8B-B14F-4D97-AF65-F5344CB8AC3E}">
        <p14:creationId xmlns:p14="http://schemas.microsoft.com/office/powerpoint/2010/main" val="717322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ulti-Case Study">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89C89B3-BF86-B546-8000-EB53625B8D7E}"/>
              </a:ext>
            </a:extLst>
          </p:cNvPr>
          <p:cNvPicPr>
            <a:picLocks noChangeAspect="1"/>
          </p:cNvPicPr>
          <p:nvPr/>
        </p:nvPicPr>
        <p:blipFill rotWithShape="1">
          <a:blip r:embed="rId2" cstate="email">
            <a:alphaModFix/>
            <a:extLst>
              <a:ext uri="{28A0092B-C50C-407E-A947-70E740481C1C}">
                <a14:useLocalDpi xmlns:a14="http://schemas.microsoft.com/office/drawing/2010/main"/>
              </a:ext>
            </a:extLst>
          </a:blip>
          <a:srcRect l="-8826" t="4629" r="24184" b="36391"/>
          <a:stretch/>
        </p:blipFill>
        <p:spPr>
          <a:xfrm>
            <a:off x="932689" y="0"/>
            <a:ext cx="11259310" cy="6858000"/>
          </a:xfrm>
          <a:prstGeom prst="rect">
            <a:avLst/>
          </a:prstGeom>
        </p:spPr>
      </p:pic>
      <p:sp>
        <p:nvSpPr>
          <p:cNvPr id="15" name="Rectangle 14">
            <a:extLst>
              <a:ext uri="{FF2B5EF4-FFF2-40B4-BE49-F238E27FC236}">
                <a16:creationId xmlns:a16="http://schemas.microsoft.com/office/drawing/2014/main" id="{805743D5-D835-3A43-9A81-9267331DF0E0}"/>
              </a:ext>
            </a:extLst>
          </p:cNvPr>
          <p:cNvSpPr/>
          <p:nvPr/>
        </p:nvSpPr>
        <p:spPr>
          <a:xfrm>
            <a:off x="0" y="0"/>
            <a:ext cx="12192000" cy="6858000"/>
          </a:xfrm>
          <a:prstGeom prst="rect">
            <a:avLst/>
          </a:prstGeom>
          <a:gradFill>
            <a:gsLst>
              <a:gs pos="0">
                <a:schemeClr val="bg1"/>
              </a:gs>
              <a:gs pos="100000">
                <a:schemeClr val="bg1">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bject 4">
            <a:extLst>
              <a:ext uri="{FF2B5EF4-FFF2-40B4-BE49-F238E27FC236}">
                <a16:creationId xmlns:a16="http://schemas.microsoft.com/office/drawing/2014/main" id="{2A0AEEF9-5500-F245-8FDD-D51686BCECAB}"/>
              </a:ext>
            </a:extLst>
          </p:cNvPr>
          <p:cNvSpPr txBox="1"/>
          <p:nvPr/>
        </p:nvSpPr>
        <p:spPr>
          <a:xfrm>
            <a:off x="10190895" y="6503768"/>
            <a:ext cx="1497900" cy="136023"/>
          </a:xfrm>
          <a:prstGeom prst="rect">
            <a:avLst/>
          </a:prstGeom>
        </p:spPr>
        <p:txBody>
          <a:bodyPr vert="horz" wrap="square" lIns="0" tIns="0" rIns="0" bIns="0" rtlCol="0">
            <a:noAutofit/>
          </a:bodyPr>
          <a:lstStyle/>
          <a:p>
            <a:pPr marL="8659" algn="r"/>
            <a:r>
              <a:rPr lang="en-US" sz="800" dirty="0">
                <a:solidFill>
                  <a:schemeClr val="bg1">
                    <a:lumMod val="75000"/>
                  </a:schemeClr>
                </a:solidFill>
                <a:latin typeface="Calibri regular"/>
                <a:ea typeface="Roboto Light" panose="02000000000000000000" pitchFamily="2" charset="0"/>
                <a:cs typeface="Futura Book"/>
              </a:rPr>
              <a:t>Tavant &amp; Customer Confidential</a:t>
            </a:r>
          </a:p>
        </p:txBody>
      </p:sp>
      <p:pic>
        <p:nvPicPr>
          <p:cNvPr id="12" name="Picture 2">
            <a:extLst>
              <a:ext uri="{FF2B5EF4-FFF2-40B4-BE49-F238E27FC236}">
                <a16:creationId xmlns:a16="http://schemas.microsoft.com/office/drawing/2014/main" id="{DCFAA974-D16F-CE46-9C8E-4D7FFAD57914}"/>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39541" y="6465237"/>
            <a:ext cx="1229868" cy="19665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37F1B782-BC10-7840-8ADD-D2112445CD33}"/>
              </a:ext>
            </a:extLst>
          </p:cNvPr>
          <p:cNvSpPr/>
          <p:nvPr/>
        </p:nvSpPr>
        <p:spPr>
          <a:xfrm>
            <a:off x="11757660" y="6465237"/>
            <a:ext cx="194799" cy="194799"/>
          </a:xfrm>
          <a:prstGeom prst="rect">
            <a:avLst/>
          </a:prstGeom>
          <a:solidFill>
            <a:srgbClr val="F36F2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800" dirty="0"/>
          </a:p>
        </p:txBody>
      </p:sp>
      <p:pic>
        <p:nvPicPr>
          <p:cNvPr id="16" name="Picture 15" descr="Shape&#10;&#10;Description automatically generated with low confidence">
            <a:extLst>
              <a:ext uri="{FF2B5EF4-FFF2-40B4-BE49-F238E27FC236}">
                <a16:creationId xmlns:a16="http://schemas.microsoft.com/office/drawing/2014/main" id="{46577264-DEDF-4041-8B6B-92EDABBB407C}"/>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0809514" y="1"/>
            <a:ext cx="1382485" cy="1193678"/>
          </a:xfrm>
          <a:prstGeom prst="rect">
            <a:avLst/>
          </a:prstGeom>
        </p:spPr>
      </p:pic>
      <p:sp>
        <p:nvSpPr>
          <p:cNvPr id="2" name="TextBox 1">
            <a:extLst>
              <a:ext uri="{FF2B5EF4-FFF2-40B4-BE49-F238E27FC236}">
                <a16:creationId xmlns:a16="http://schemas.microsoft.com/office/drawing/2014/main" id="{E10E5335-8E26-3546-B8B7-6C7EDE42B619}"/>
              </a:ext>
            </a:extLst>
          </p:cNvPr>
          <p:cNvSpPr txBox="1"/>
          <p:nvPr/>
        </p:nvSpPr>
        <p:spPr>
          <a:xfrm>
            <a:off x="11701812" y="6454914"/>
            <a:ext cx="306494" cy="215444"/>
          </a:xfrm>
          <a:prstGeom prst="rect">
            <a:avLst/>
          </a:prstGeom>
          <a:noFill/>
        </p:spPr>
        <p:txBody>
          <a:bodyPr wrap="none" rtlCol="0">
            <a:spAutoFit/>
          </a:bodyPr>
          <a:lstStyle/>
          <a:p>
            <a:pPr algn="ctr"/>
            <a:fld id="{954E5BDB-61AA-4049-AE86-82CC72DFC771}" type="slidenum">
              <a:rPr lang="en-US" sz="800" smtClean="0">
                <a:solidFill>
                  <a:schemeClr val="bg1"/>
                </a:solidFill>
              </a:rPr>
              <a:t>‹#›</a:t>
            </a:fld>
            <a:endParaRPr lang="en-US" sz="800" dirty="0">
              <a:solidFill>
                <a:schemeClr val="bg1"/>
              </a:solidFill>
            </a:endParaRPr>
          </a:p>
        </p:txBody>
      </p:sp>
      <p:grpSp>
        <p:nvGrpSpPr>
          <p:cNvPr id="9" name="Group 8">
            <a:extLst>
              <a:ext uri="{FF2B5EF4-FFF2-40B4-BE49-F238E27FC236}">
                <a16:creationId xmlns:a16="http://schemas.microsoft.com/office/drawing/2014/main" id="{C4D86206-EEEB-314E-BE5F-CD97B2262C67}"/>
              </a:ext>
            </a:extLst>
          </p:cNvPr>
          <p:cNvGrpSpPr/>
          <p:nvPr/>
        </p:nvGrpSpPr>
        <p:grpSpPr>
          <a:xfrm>
            <a:off x="463822" y="1337197"/>
            <a:ext cx="11264352" cy="4632886"/>
            <a:chOff x="514889" y="1201820"/>
            <a:chExt cx="11796346" cy="4729930"/>
          </a:xfrm>
          <a:effectLst>
            <a:outerShdw blurRad="508000" dist="254000" dir="5400000" algn="t" rotWithShape="0">
              <a:prstClr val="black">
                <a:alpha val="30000"/>
              </a:prstClr>
            </a:outerShdw>
          </a:effectLst>
        </p:grpSpPr>
        <p:sp>
          <p:nvSpPr>
            <p:cNvPr id="17" name="Rectangle 16">
              <a:extLst>
                <a:ext uri="{FF2B5EF4-FFF2-40B4-BE49-F238E27FC236}">
                  <a16:creationId xmlns:a16="http://schemas.microsoft.com/office/drawing/2014/main" id="{C0EC95D4-1B4A-B947-B81E-E0A44B28CFA8}"/>
                </a:ext>
              </a:extLst>
            </p:cNvPr>
            <p:cNvSpPr/>
            <p:nvPr/>
          </p:nvSpPr>
          <p:spPr>
            <a:xfrm>
              <a:off x="3504469" y="1201820"/>
              <a:ext cx="2827606" cy="472993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44000" rtlCol="0" anchor="ctr"/>
            <a:lstStyle/>
            <a:p>
              <a:pPr>
                <a:lnSpc>
                  <a:spcPct val="130000"/>
                </a:lnSpc>
              </a:pPr>
              <a:endParaRPr lang="en-US" sz="1000" dirty="0">
                <a:solidFill>
                  <a:srgbClr val="FFFFFF">
                    <a:alpha val="70000"/>
                  </a:srgbClr>
                </a:solidFill>
              </a:endParaRPr>
            </a:p>
          </p:txBody>
        </p:sp>
        <p:sp>
          <p:nvSpPr>
            <p:cNvPr id="18" name="Rectangle 17">
              <a:extLst>
                <a:ext uri="{FF2B5EF4-FFF2-40B4-BE49-F238E27FC236}">
                  <a16:creationId xmlns:a16="http://schemas.microsoft.com/office/drawing/2014/main" id="{F5F6A55F-B5D1-AD4B-BBA0-BACE543E0EF6}"/>
                </a:ext>
              </a:extLst>
            </p:cNvPr>
            <p:cNvSpPr/>
            <p:nvPr/>
          </p:nvSpPr>
          <p:spPr>
            <a:xfrm>
              <a:off x="6494049" y="1201820"/>
              <a:ext cx="2827606" cy="472993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44000" rtlCol="0" anchor="ctr"/>
            <a:lstStyle/>
            <a:p>
              <a:pPr>
                <a:lnSpc>
                  <a:spcPct val="130000"/>
                </a:lnSpc>
              </a:pPr>
              <a:endParaRPr lang="en-US" sz="1000" dirty="0">
                <a:solidFill>
                  <a:srgbClr val="FFFFFF">
                    <a:alpha val="70000"/>
                  </a:srgbClr>
                </a:solidFill>
              </a:endParaRPr>
            </a:p>
          </p:txBody>
        </p:sp>
        <p:sp>
          <p:nvSpPr>
            <p:cNvPr id="19" name="Rectangle 18">
              <a:extLst>
                <a:ext uri="{FF2B5EF4-FFF2-40B4-BE49-F238E27FC236}">
                  <a16:creationId xmlns:a16="http://schemas.microsoft.com/office/drawing/2014/main" id="{93697237-A954-DE45-8352-AB1DE3B164A3}"/>
                </a:ext>
              </a:extLst>
            </p:cNvPr>
            <p:cNvSpPr/>
            <p:nvPr/>
          </p:nvSpPr>
          <p:spPr>
            <a:xfrm>
              <a:off x="9483629" y="1201820"/>
              <a:ext cx="2827606" cy="472993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44000" rtlCol="0" anchor="ctr"/>
            <a:lstStyle/>
            <a:p>
              <a:pPr>
                <a:lnSpc>
                  <a:spcPct val="130000"/>
                </a:lnSpc>
              </a:pPr>
              <a:endParaRPr lang="en-US" sz="1000" dirty="0">
                <a:solidFill>
                  <a:srgbClr val="FFFFFF">
                    <a:alpha val="70000"/>
                  </a:srgbClr>
                </a:solidFill>
              </a:endParaRPr>
            </a:p>
          </p:txBody>
        </p:sp>
        <p:sp>
          <p:nvSpPr>
            <p:cNvPr id="10" name="Rectangle 9">
              <a:extLst>
                <a:ext uri="{FF2B5EF4-FFF2-40B4-BE49-F238E27FC236}">
                  <a16:creationId xmlns:a16="http://schemas.microsoft.com/office/drawing/2014/main" id="{B7998594-4779-DA40-B080-0BF035DBB086}"/>
                </a:ext>
              </a:extLst>
            </p:cNvPr>
            <p:cNvSpPr/>
            <p:nvPr/>
          </p:nvSpPr>
          <p:spPr>
            <a:xfrm>
              <a:off x="514889" y="1201820"/>
              <a:ext cx="2827606" cy="472993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44000" rtlCol="0" anchor="ctr"/>
            <a:lstStyle/>
            <a:p>
              <a:pPr>
                <a:lnSpc>
                  <a:spcPct val="130000"/>
                </a:lnSpc>
              </a:pPr>
              <a:endParaRPr lang="en-US" sz="1000" dirty="0">
                <a:solidFill>
                  <a:srgbClr val="FFFFFF">
                    <a:alpha val="70000"/>
                  </a:srgbClr>
                </a:solidFill>
              </a:endParaRPr>
            </a:p>
          </p:txBody>
        </p:sp>
      </p:grpSp>
      <p:sp>
        <p:nvSpPr>
          <p:cNvPr id="20" name="Picture Placeholder 3">
            <a:extLst>
              <a:ext uri="{FF2B5EF4-FFF2-40B4-BE49-F238E27FC236}">
                <a16:creationId xmlns:a16="http://schemas.microsoft.com/office/drawing/2014/main" id="{9E8FAB02-E445-E147-9C72-7AB121E6441F}"/>
              </a:ext>
            </a:extLst>
          </p:cNvPr>
          <p:cNvSpPr>
            <a:spLocks noGrp="1"/>
          </p:cNvSpPr>
          <p:nvPr>
            <p:ph type="pic" sz="quarter" idx="10" hasCustomPrompt="1"/>
          </p:nvPr>
        </p:nvSpPr>
        <p:spPr>
          <a:xfrm>
            <a:off x="498536" y="5255183"/>
            <a:ext cx="2630658" cy="598999"/>
          </a:xfrm>
          <a:solidFill>
            <a:schemeClr val="bg1"/>
          </a:solidFill>
        </p:spPr>
        <p:txBody>
          <a:bodyPr anchor="ctr">
            <a:normAutofit/>
          </a:bodyPr>
          <a:lstStyle>
            <a:lvl1pPr marL="0" indent="0" algn="ctr">
              <a:buNone/>
              <a:defRPr sz="1400"/>
            </a:lvl1pPr>
          </a:lstStyle>
          <a:p>
            <a:r>
              <a:rPr lang="en-US" dirty="0"/>
              <a:t>Insert logo here</a:t>
            </a:r>
          </a:p>
        </p:txBody>
      </p:sp>
      <p:sp>
        <p:nvSpPr>
          <p:cNvPr id="21" name="Picture Placeholder 3">
            <a:extLst>
              <a:ext uri="{FF2B5EF4-FFF2-40B4-BE49-F238E27FC236}">
                <a16:creationId xmlns:a16="http://schemas.microsoft.com/office/drawing/2014/main" id="{17085D61-F5F3-AA4C-9AF8-D0B254FF9B0D}"/>
              </a:ext>
            </a:extLst>
          </p:cNvPr>
          <p:cNvSpPr>
            <a:spLocks noGrp="1"/>
          </p:cNvSpPr>
          <p:nvPr>
            <p:ph type="pic" sz="quarter" idx="11" hasCustomPrompt="1"/>
          </p:nvPr>
        </p:nvSpPr>
        <p:spPr>
          <a:xfrm>
            <a:off x="3353291" y="5255183"/>
            <a:ext cx="2630658" cy="598999"/>
          </a:xfrm>
          <a:solidFill>
            <a:schemeClr val="bg1"/>
          </a:solidFill>
        </p:spPr>
        <p:txBody>
          <a:bodyPr anchor="ctr">
            <a:normAutofit/>
          </a:bodyPr>
          <a:lstStyle>
            <a:lvl1pPr marL="0" indent="0" algn="ctr">
              <a:buNone/>
              <a:defRPr sz="1400"/>
            </a:lvl1pPr>
          </a:lstStyle>
          <a:p>
            <a:r>
              <a:rPr lang="en-US" dirty="0"/>
              <a:t>Insert logo here</a:t>
            </a:r>
          </a:p>
        </p:txBody>
      </p:sp>
      <p:sp>
        <p:nvSpPr>
          <p:cNvPr id="22" name="Picture Placeholder 3">
            <a:extLst>
              <a:ext uri="{FF2B5EF4-FFF2-40B4-BE49-F238E27FC236}">
                <a16:creationId xmlns:a16="http://schemas.microsoft.com/office/drawing/2014/main" id="{636DC839-7F6B-6049-A06B-888CC074D01C}"/>
              </a:ext>
            </a:extLst>
          </p:cNvPr>
          <p:cNvSpPr>
            <a:spLocks noGrp="1"/>
          </p:cNvSpPr>
          <p:nvPr>
            <p:ph type="pic" sz="quarter" idx="12" hasCustomPrompt="1"/>
          </p:nvPr>
        </p:nvSpPr>
        <p:spPr>
          <a:xfrm>
            <a:off x="6208047" y="5255183"/>
            <a:ext cx="2630658" cy="598999"/>
          </a:xfrm>
          <a:solidFill>
            <a:schemeClr val="bg1"/>
          </a:solidFill>
        </p:spPr>
        <p:txBody>
          <a:bodyPr anchor="ctr">
            <a:normAutofit/>
          </a:bodyPr>
          <a:lstStyle>
            <a:lvl1pPr marL="0" indent="0" algn="ctr">
              <a:buNone/>
              <a:defRPr sz="1400"/>
            </a:lvl1pPr>
          </a:lstStyle>
          <a:p>
            <a:r>
              <a:rPr lang="en-US" dirty="0"/>
              <a:t>Insert logo here</a:t>
            </a:r>
          </a:p>
        </p:txBody>
      </p:sp>
      <p:sp>
        <p:nvSpPr>
          <p:cNvPr id="23" name="Picture Placeholder 3">
            <a:extLst>
              <a:ext uri="{FF2B5EF4-FFF2-40B4-BE49-F238E27FC236}">
                <a16:creationId xmlns:a16="http://schemas.microsoft.com/office/drawing/2014/main" id="{3D0C6EF3-EBB8-464E-9E55-384E3CF9C42E}"/>
              </a:ext>
            </a:extLst>
          </p:cNvPr>
          <p:cNvSpPr>
            <a:spLocks noGrp="1"/>
          </p:cNvSpPr>
          <p:nvPr>
            <p:ph type="pic" sz="quarter" idx="13" hasCustomPrompt="1"/>
          </p:nvPr>
        </p:nvSpPr>
        <p:spPr>
          <a:xfrm>
            <a:off x="9062802" y="5255183"/>
            <a:ext cx="2630658" cy="598999"/>
          </a:xfrm>
          <a:solidFill>
            <a:schemeClr val="bg1"/>
          </a:solidFill>
        </p:spPr>
        <p:txBody>
          <a:bodyPr anchor="ctr">
            <a:normAutofit/>
          </a:bodyPr>
          <a:lstStyle>
            <a:lvl1pPr marL="0" indent="0" algn="ctr">
              <a:buNone/>
              <a:defRPr sz="1400"/>
            </a:lvl1pPr>
          </a:lstStyle>
          <a:p>
            <a:r>
              <a:rPr lang="en-US" dirty="0"/>
              <a:t>Insert logo here</a:t>
            </a:r>
          </a:p>
        </p:txBody>
      </p:sp>
      <p:sp>
        <p:nvSpPr>
          <p:cNvPr id="24" name="Picture Placeholder 3">
            <a:extLst>
              <a:ext uri="{FF2B5EF4-FFF2-40B4-BE49-F238E27FC236}">
                <a16:creationId xmlns:a16="http://schemas.microsoft.com/office/drawing/2014/main" id="{2A18A9AB-D7E3-314B-98CB-72463CE60E5C}"/>
              </a:ext>
            </a:extLst>
          </p:cNvPr>
          <p:cNvSpPr>
            <a:spLocks noGrp="1"/>
          </p:cNvSpPr>
          <p:nvPr>
            <p:ph type="pic" sz="quarter" idx="14" hasCustomPrompt="1"/>
          </p:nvPr>
        </p:nvSpPr>
        <p:spPr>
          <a:xfrm>
            <a:off x="463816" y="1337196"/>
            <a:ext cx="2700088" cy="1307530"/>
          </a:xfrm>
          <a:solidFill>
            <a:srgbClr val="77787B"/>
          </a:solidFill>
        </p:spPr>
        <p:txBody>
          <a:bodyPr anchor="ctr">
            <a:normAutofit/>
          </a:bodyPr>
          <a:lstStyle>
            <a:lvl1pPr marL="0" indent="0" algn="ctr">
              <a:buNone/>
              <a:defRPr sz="1400"/>
            </a:lvl1pPr>
          </a:lstStyle>
          <a:p>
            <a:r>
              <a:rPr lang="en-US" dirty="0"/>
              <a:t>Insert picture here</a:t>
            </a:r>
          </a:p>
        </p:txBody>
      </p:sp>
      <p:sp>
        <p:nvSpPr>
          <p:cNvPr id="25" name="Picture Placeholder 3">
            <a:extLst>
              <a:ext uri="{FF2B5EF4-FFF2-40B4-BE49-F238E27FC236}">
                <a16:creationId xmlns:a16="http://schemas.microsoft.com/office/drawing/2014/main" id="{DDEEE34A-7757-FC4A-A16A-158DFAA6FAB7}"/>
              </a:ext>
            </a:extLst>
          </p:cNvPr>
          <p:cNvSpPr>
            <a:spLocks noGrp="1"/>
          </p:cNvSpPr>
          <p:nvPr>
            <p:ph type="pic" sz="quarter" idx="15" hasCustomPrompt="1"/>
          </p:nvPr>
        </p:nvSpPr>
        <p:spPr>
          <a:xfrm>
            <a:off x="3318574" y="1337196"/>
            <a:ext cx="2700088" cy="1307530"/>
          </a:xfrm>
          <a:solidFill>
            <a:srgbClr val="77787B"/>
          </a:solidFill>
        </p:spPr>
        <p:txBody>
          <a:bodyPr anchor="ctr">
            <a:normAutofit/>
          </a:bodyPr>
          <a:lstStyle>
            <a:lvl1pPr marL="0" indent="0" algn="ctr">
              <a:buNone/>
              <a:defRPr sz="1400"/>
            </a:lvl1pPr>
          </a:lstStyle>
          <a:p>
            <a:r>
              <a:rPr lang="en-US" dirty="0"/>
              <a:t>Insert picture here</a:t>
            </a:r>
          </a:p>
        </p:txBody>
      </p:sp>
      <p:sp>
        <p:nvSpPr>
          <p:cNvPr id="26" name="Picture Placeholder 3">
            <a:extLst>
              <a:ext uri="{FF2B5EF4-FFF2-40B4-BE49-F238E27FC236}">
                <a16:creationId xmlns:a16="http://schemas.microsoft.com/office/drawing/2014/main" id="{492F5E3D-F451-8745-B075-908C2928FB48}"/>
              </a:ext>
            </a:extLst>
          </p:cNvPr>
          <p:cNvSpPr>
            <a:spLocks noGrp="1"/>
          </p:cNvSpPr>
          <p:nvPr>
            <p:ph type="pic" sz="quarter" idx="16" hasCustomPrompt="1"/>
          </p:nvPr>
        </p:nvSpPr>
        <p:spPr>
          <a:xfrm>
            <a:off x="6173331" y="1337196"/>
            <a:ext cx="2700087" cy="1307530"/>
          </a:xfrm>
          <a:solidFill>
            <a:srgbClr val="77787B"/>
          </a:solidFill>
        </p:spPr>
        <p:txBody>
          <a:bodyPr anchor="ctr">
            <a:normAutofit/>
          </a:bodyPr>
          <a:lstStyle>
            <a:lvl1pPr marL="0" indent="0" algn="ctr">
              <a:buNone/>
              <a:defRPr sz="1400"/>
            </a:lvl1pPr>
          </a:lstStyle>
          <a:p>
            <a:r>
              <a:rPr lang="en-US" dirty="0"/>
              <a:t>Insert picture here</a:t>
            </a:r>
          </a:p>
        </p:txBody>
      </p:sp>
      <p:sp>
        <p:nvSpPr>
          <p:cNvPr id="27" name="Picture Placeholder 3">
            <a:extLst>
              <a:ext uri="{FF2B5EF4-FFF2-40B4-BE49-F238E27FC236}">
                <a16:creationId xmlns:a16="http://schemas.microsoft.com/office/drawing/2014/main" id="{A43356B3-5B9D-F94E-BDDB-E31EB8E76459}"/>
              </a:ext>
            </a:extLst>
          </p:cNvPr>
          <p:cNvSpPr>
            <a:spLocks noGrp="1"/>
          </p:cNvSpPr>
          <p:nvPr>
            <p:ph type="pic" sz="quarter" idx="17" hasCustomPrompt="1"/>
          </p:nvPr>
        </p:nvSpPr>
        <p:spPr>
          <a:xfrm>
            <a:off x="9028087" y="1337196"/>
            <a:ext cx="2700086" cy="1307530"/>
          </a:xfrm>
          <a:solidFill>
            <a:srgbClr val="77787B"/>
          </a:solidFill>
        </p:spPr>
        <p:txBody>
          <a:bodyPr anchor="ctr">
            <a:normAutofit/>
          </a:bodyPr>
          <a:lstStyle>
            <a:lvl1pPr marL="0" indent="0" algn="ctr">
              <a:buNone/>
              <a:defRPr sz="1400"/>
            </a:lvl1pPr>
          </a:lstStyle>
          <a:p>
            <a:r>
              <a:rPr lang="en-US" dirty="0"/>
              <a:t>Insert picture here</a:t>
            </a:r>
          </a:p>
        </p:txBody>
      </p:sp>
      <p:sp>
        <p:nvSpPr>
          <p:cNvPr id="28" name="Rectangle 27">
            <a:extLst>
              <a:ext uri="{FF2B5EF4-FFF2-40B4-BE49-F238E27FC236}">
                <a16:creationId xmlns:a16="http://schemas.microsoft.com/office/drawing/2014/main" id="{93CE1E66-EC15-5B40-9968-E896A29B13FA}"/>
              </a:ext>
            </a:extLst>
          </p:cNvPr>
          <p:cNvSpPr/>
          <p:nvPr/>
        </p:nvSpPr>
        <p:spPr>
          <a:xfrm rot="16200000">
            <a:off x="1777982" y="4585840"/>
            <a:ext cx="68400" cy="2700086"/>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9" name="Rectangle 28">
            <a:extLst>
              <a:ext uri="{FF2B5EF4-FFF2-40B4-BE49-F238E27FC236}">
                <a16:creationId xmlns:a16="http://schemas.microsoft.com/office/drawing/2014/main" id="{7C234807-D5C6-E741-8D04-AB4B83E8DCD9}"/>
              </a:ext>
            </a:extLst>
          </p:cNvPr>
          <p:cNvSpPr/>
          <p:nvPr/>
        </p:nvSpPr>
        <p:spPr>
          <a:xfrm rot="16200000">
            <a:off x="4632737" y="4585840"/>
            <a:ext cx="68400" cy="2700086"/>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0" name="Rectangle 29">
            <a:extLst>
              <a:ext uri="{FF2B5EF4-FFF2-40B4-BE49-F238E27FC236}">
                <a16:creationId xmlns:a16="http://schemas.microsoft.com/office/drawing/2014/main" id="{D63E8E2F-8D36-9D4C-9A12-FB1C222AF3C1}"/>
              </a:ext>
            </a:extLst>
          </p:cNvPr>
          <p:cNvSpPr/>
          <p:nvPr/>
        </p:nvSpPr>
        <p:spPr>
          <a:xfrm rot="16200000">
            <a:off x="7489176" y="4585840"/>
            <a:ext cx="68400" cy="2700086"/>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1" name="Rectangle 30">
            <a:extLst>
              <a:ext uri="{FF2B5EF4-FFF2-40B4-BE49-F238E27FC236}">
                <a16:creationId xmlns:a16="http://schemas.microsoft.com/office/drawing/2014/main" id="{38E731C5-FCC1-284B-94C5-FFEBF73D08A8}"/>
              </a:ext>
            </a:extLst>
          </p:cNvPr>
          <p:cNvSpPr/>
          <p:nvPr/>
        </p:nvSpPr>
        <p:spPr>
          <a:xfrm rot="16200000">
            <a:off x="10343931" y="4585840"/>
            <a:ext cx="68400" cy="2700086"/>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32" name="Straight Connector 31">
            <a:extLst>
              <a:ext uri="{FF2B5EF4-FFF2-40B4-BE49-F238E27FC236}">
                <a16:creationId xmlns:a16="http://schemas.microsoft.com/office/drawing/2014/main" id="{35E1DE19-CCDB-6B4C-B55A-443B952B1D47}"/>
              </a:ext>
            </a:extLst>
          </p:cNvPr>
          <p:cNvCxnSpPr/>
          <p:nvPr/>
        </p:nvCxnSpPr>
        <p:spPr>
          <a:xfrm>
            <a:off x="703385" y="5186785"/>
            <a:ext cx="22086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82A9D28-4CA4-EA4C-AC18-E9FC38E1ABBA}"/>
              </a:ext>
            </a:extLst>
          </p:cNvPr>
          <p:cNvCxnSpPr/>
          <p:nvPr/>
        </p:nvCxnSpPr>
        <p:spPr>
          <a:xfrm>
            <a:off x="3559126" y="5186785"/>
            <a:ext cx="22086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45CD96C-C2E5-FA41-BDC0-2978BF31346E}"/>
              </a:ext>
            </a:extLst>
          </p:cNvPr>
          <p:cNvCxnSpPr/>
          <p:nvPr/>
        </p:nvCxnSpPr>
        <p:spPr>
          <a:xfrm>
            <a:off x="6428936" y="5186785"/>
            <a:ext cx="22086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680C349-BBE9-1344-9277-9344B2021538}"/>
              </a:ext>
            </a:extLst>
          </p:cNvPr>
          <p:cNvCxnSpPr/>
          <p:nvPr/>
        </p:nvCxnSpPr>
        <p:spPr>
          <a:xfrm>
            <a:off x="9284677" y="5186785"/>
            <a:ext cx="22086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Title Placeholder 1">
            <a:extLst>
              <a:ext uri="{FF2B5EF4-FFF2-40B4-BE49-F238E27FC236}">
                <a16:creationId xmlns:a16="http://schemas.microsoft.com/office/drawing/2014/main" id="{001CD053-1DF2-E947-93A6-907C43CDB9CE}"/>
              </a:ext>
            </a:extLst>
          </p:cNvPr>
          <p:cNvSpPr>
            <a:spLocks noGrp="1"/>
          </p:cNvSpPr>
          <p:nvPr>
            <p:ph type="title" hasCustomPrompt="1"/>
          </p:nvPr>
        </p:nvSpPr>
        <p:spPr>
          <a:xfrm>
            <a:off x="239539" y="292211"/>
            <a:ext cx="10733261" cy="359457"/>
          </a:xfrm>
          <a:prstGeom prst="rect">
            <a:avLst/>
          </a:prstGeom>
        </p:spPr>
        <p:txBody>
          <a:bodyPr vert="horz" lIns="0" tIns="45720" rIns="91440" bIns="45720" rtlCol="0" anchor="ctr">
            <a:noAutofit/>
          </a:bodyPr>
          <a:lstStyle/>
          <a:p>
            <a:r>
              <a:rPr lang="en-US" dirty="0"/>
              <a:t>CLICK TO EDIT MASTER TITLE STYLE</a:t>
            </a:r>
          </a:p>
        </p:txBody>
      </p:sp>
      <p:sp>
        <p:nvSpPr>
          <p:cNvPr id="43" name="Text Placeholder 3">
            <a:extLst>
              <a:ext uri="{FF2B5EF4-FFF2-40B4-BE49-F238E27FC236}">
                <a16:creationId xmlns:a16="http://schemas.microsoft.com/office/drawing/2014/main" id="{5EC6993A-0541-4D4A-BA5E-6A3E0A3EEFCE}"/>
              </a:ext>
            </a:extLst>
          </p:cNvPr>
          <p:cNvSpPr>
            <a:spLocks noGrp="1"/>
          </p:cNvSpPr>
          <p:nvPr>
            <p:ph type="body" sz="quarter" idx="18"/>
          </p:nvPr>
        </p:nvSpPr>
        <p:spPr>
          <a:xfrm>
            <a:off x="239539" y="618487"/>
            <a:ext cx="10733261" cy="585516"/>
          </a:xfrm>
        </p:spPr>
        <p:txBody>
          <a:bodyPr>
            <a:normAutofit/>
          </a:bodyPr>
          <a:lstStyle>
            <a:lvl1pPr>
              <a:defRPr sz="1800">
                <a:solidFill>
                  <a:schemeClr val="accent1"/>
                </a:solidFill>
              </a:defRPr>
            </a:lvl1pPr>
            <a:lvl2pPr marL="12700" indent="0">
              <a:buNone/>
              <a:defRPr sz="1800">
                <a:solidFill>
                  <a:schemeClr val="accent1"/>
                </a:solidFill>
              </a:defRPr>
            </a:lvl2pPr>
            <a:lvl3pPr>
              <a:defRPr sz="1800">
                <a:solidFill>
                  <a:schemeClr val="accent1"/>
                </a:solidFill>
              </a:defRPr>
            </a:lvl3pPr>
            <a:lvl4pPr>
              <a:defRPr sz="1800">
                <a:solidFill>
                  <a:schemeClr val="accent1"/>
                </a:solidFill>
              </a:defRPr>
            </a:lvl4pPr>
            <a:lvl5pPr>
              <a:defRPr sz="1800">
                <a:solidFill>
                  <a:schemeClr val="accent1"/>
                </a:solidFill>
              </a:defRPr>
            </a:lvl5pPr>
          </a:lstStyle>
          <a:p>
            <a:pPr lvl="0"/>
            <a:r>
              <a:rPr lang="en-US"/>
              <a:t>Click to edit Master text styles</a:t>
            </a:r>
          </a:p>
        </p:txBody>
      </p:sp>
      <p:sp>
        <p:nvSpPr>
          <p:cNvPr id="44" name="Text Placeholder 3">
            <a:extLst>
              <a:ext uri="{FF2B5EF4-FFF2-40B4-BE49-F238E27FC236}">
                <a16:creationId xmlns:a16="http://schemas.microsoft.com/office/drawing/2014/main" id="{2302A5E5-2BCF-2B43-8ACA-A92738C32683}"/>
              </a:ext>
            </a:extLst>
          </p:cNvPr>
          <p:cNvSpPr>
            <a:spLocks noGrp="1"/>
          </p:cNvSpPr>
          <p:nvPr>
            <p:ph type="body" sz="quarter" idx="19" hasCustomPrompt="1"/>
          </p:nvPr>
        </p:nvSpPr>
        <p:spPr>
          <a:xfrm>
            <a:off x="584281" y="2747222"/>
            <a:ext cx="2455802" cy="2371161"/>
          </a:xfrm>
        </p:spPr>
        <p:txBody>
          <a:bodyPr anchor="ctr"/>
          <a:lstStyle>
            <a:lvl1pPr algn="ctr">
              <a:defRPr sz="1400" b="1">
                <a:solidFill>
                  <a:schemeClr val="tx1"/>
                </a:solidFill>
              </a:defRPr>
            </a:lvl1pPr>
            <a:lvl2pPr marL="12700" indent="0" algn="ctr">
              <a:buNone/>
              <a:defRPr sz="1200"/>
            </a:lvl2pPr>
            <a:lvl3pPr marL="236537" indent="0">
              <a:buNone/>
              <a:defRPr sz="1200"/>
            </a:lvl3pPr>
            <a:lvl4pPr marL="460375" indent="0">
              <a:buNone/>
              <a:defRPr sz="1200"/>
            </a:lvl4pPr>
            <a:lvl5pPr marL="696912" indent="0">
              <a:buNone/>
              <a:defRPr sz="1200"/>
            </a:lvl5pPr>
          </a:lstStyle>
          <a:p>
            <a:pPr marL="9525">
              <a:spcBef>
                <a:spcPts val="0"/>
              </a:spcBef>
              <a:spcAft>
                <a:spcPts val="500"/>
              </a:spcAft>
            </a:pPr>
            <a:r>
              <a:rPr lang="en-US" sz="1400" b="1" dirty="0">
                <a:solidFill>
                  <a:schemeClr val="tx1">
                    <a:lumMod val="85000"/>
                    <a:lumOff val="15000"/>
                  </a:schemeClr>
                </a:solidFill>
                <a:latin typeface="Calibri" panose="020F0502020204030204" pitchFamily="34" charset="0"/>
                <a:cs typeface="Calibri" panose="020F0502020204030204" pitchFamily="34" charset="0"/>
              </a:rPr>
              <a:t>Text placeholder</a:t>
            </a:r>
          </a:p>
          <a:p>
            <a:pPr marL="22225" lvl="1">
              <a:spcBef>
                <a:spcPts val="0"/>
              </a:spcBef>
              <a:spcAft>
                <a:spcPts val="500"/>
              </a:spcAft>
            </a:pPr>
            <a:r>
              <a:rPr lang="en-US" dirty="0"/>
              <a:t>Second level</a:t>
            </a:r>
          </a:p>
        </p:txBody>
      </p:sp>
      <p:sp>
        <p:nvSpPr>
          <p:cNvPr id="45" name="Text Placeholder 3">
            <a:extLst>
              <a:ext uri="{FF2B5EF4-FFF2-40B4-BE49-F238E27FC236}">
                <a16:creationId xmlns:a16="http://schemas.microsoft.com/office/drawing/2014/main" id="{3C60B3E1-A5B0-0644-844F-61D26CC544D2}"/>
              </a:ext>
            </a:extLst>
          </p:cNvPr>
          <p:cNvSpPr>
            <a:spLocks noGrp="1"/>
          </p:cNvSpPr>
          <p:nvPr>
            <p:ph type="body" sz="quarter" idx="20" hasCustomPrompt="1"/>
          </p:nvPr>
        </p:nvSpPr>
        <p:spPr>
          <a:xfrm>
            <a:off x="3435539" y="2747222"/>
            <a:ext cx="2455802" cy="2371161"/>
          </a:xfrm>
        </p:spPr>
        <p:txBody>
          <a:bodyPr anchor="ctr"/>
          <a:lstStyle>
            <a:lvl1pPr algn="ctr">
              <a:defRPr sz="1400" b="1">
                <a:solidFill>
                  <a:schemeClr val="tx1"/>
                </a:solidFill>
              </a:defRPr>
            </a:lvl1pPr>
            <a:lvl2pPr marL="12700" indent="0" algn="ctr">
              <a:buNone/>
              <a:defRPr sz="1200"/>
            </a:lvl2pPr>
            <a:lvl3pPr marL="236537" indent="0">
              <a:buNone/>
              <a:defRPr sz="1200"/>
            </a:lvl3pPr>
            <a:lvl4pPr marL="460375" indent="0">
              <a:buNone/>
              <a:defRPr sz="1200"/>
            </a:lvl4pPr>
            <a:lvl5pPr marL="696912" indent="0">
              <a:buNone/>
              <a:defRPr sz="1200"/>
            </a:lvl5pPr>
          </a:lstStyle>
          <a:p>
            <a:pPr marL="9525">
              <a:spcBef>
                <a:spcPts val="0"/>
              </a:spcBef>
              <a:spcAft>
                <a:spcPts val="500"/>
              </a:spcAft>
            </a:pPr>
            <a:r>
              <a:rPr lang="en-US" sz="1400" b="1" dirty="0">
                <a:solidFill>
                  <a:schemeClr val="tx1">
                    <a:lumMod val="85000"/>
                    <a:lumOff val="15000"/>
                  </a:schemeClr>
                </a:solidFill>
                <a:latin typeface="Calibri" panose="020F0502020204030204" pitchFamily="34" charset="0"/>
                <a:cs typeface="Calibri" panose="020F0502020204030204" pitchFamily="34" charset="0"/>
              </a:rPr>
              <a:t>Text placeholder</a:t>
            </a:r>
          </a:p>
          <a:p>
            <a:pPr marL="22225" lvl="1">
              <a:spcBef>
                <a:spcPts val="0"/>
              </a:spcBef>
              <a:spcAft>
                <a:spcPts val="500"/>
              </a:spcAft>
            </a:pPr>
            <a:r>
              <a:rPr lang="en-US" dirty="0"/>
              <a:t>Second level</a:t>
            </a:r>
          </a:p>
        </p:txBody>
      </p:sp>
      <p:sp>
        <p:nvSpPr>
          <p:cNvPr id="46" name="Text Placeholder 3">
            <a:extLst>
              <a:ext uri="{FF2B5EF4-FFF2-40B4-BE49-F238E27FC236}">
                <a16:creationId xmlns:a16="http://schemas.microsoft.com/office/drawing/2014/main" id="{A1AE87B1-882D-3A4C-8AAF-150B3DB9CB2E}"/>
              </a:ext>
            </a:extLst>
          </p:cNvPr>
          <p:cNvSpPr>
            <a:spLocks noGrp="1"/>
          </p:cNvSpPr>
          <p:nvPr>
            <p:ph type="body" sz="quarter" idx="21" hasCustomPrompt="1"/>
          </p:nvPr>
        </p:nvSpPr>
        <p:spPr>
          <a:xfrm>
            <a:off x="6295473" y="2747222"/>
            <a:ext cx="2455802" cy="2371161"/>
          </a:xfrm>
        </p:spPr>
        <p:txBody>
          <a:bodyPr anchor="ctr"/>
          <a:lstStyle>
            <a:lvl1pPr algn="ctr">
              <a:defRPr sz="1400" b="1">
                <a:solidFill>
                  <a:schemeClr val="tx1"/>
                </a:solidFill>
              </a:defRPr>
            </a:lvl1pPr>
            <a:lvl2pPr marL="12700" indent="0" algn="ctr">
              <a:buNone/>
              <a:defRPr sz="1200"/>
            </a:lvl2pPr>
            <a:lvl3pPr marL="236537" indent="0">
              <a:buNone/>
              <a:defRPr sz="1200"/>
            </a:lvl3pPr>
            <a:lvl4pPr marL="460375" indent="0">
              <a:buNone/>
              <a:defRPr sz="1200"/>
            </a:lvl4pPr>
            <a:lvl5pPr marL="696912" indent="0">
              <a:buNone/>
              <a:defRPr sz="1200"/>
            </a:lvl5pPr>
          </a:lstStyle>
          <a:p>
            <a:pPr marL="9525">
              <a:spcBef>
                <a:spcPts val="0"/>
              </a:spcBef>
              <a:spcAft>
                <a:spcPts val="500"/>
              </a:spcAft>
            </a:pPr>
            <a:r>
              <a:rPr lang="en-US" sz="1400" b="1" dirty="0">
                <a:solidFill>
                  <a:schemeClr val="tx1">
                    <a:lumMod val="85000"/>
                    <a:lumOff val="15000"/>
                  </a:schemeClr>
                </a:solidFill>
                <a:latin typeface="Calibri" panose="020F0502020204030204" pitchFamily="34" charset="0"/>
                <a:cs typeface="Calibri" panose="020F0502020204030204" pitchFamily="34" charset="0"/>
              </a:rPr>
              <a:t>Text placeholder</a:t>
            </a:r>
          </a:p>
          <a:p>
            <a:pPr marL="22225" lvl="1">
              <a:spcBef>
                <a:spcPts val="0"/>
              </a:spcBef>
              <a:spcAft>
                <a:spcPts val="500"/>
              </a:spcAft>
            </a:pPr>
            <a:r>
              <a:rPr lang="en-US" dirty="0"/>
              <a:t>Second level</a:t>
            </a:r>
          </a:p>
        </p:txBody>
      </p:sp>
      <p:sp>
        <p:nvSpPr>
          <p:cNvPr id="47" name="Text Placeholder 3">
            <a:extLst>
              <a:ext uri="{FF2B5EF4-FFF2-40B4-BE49-F238E27FC236}">
                <a16:creationId xmlns:a16="http://schemas.microsoft.com/office/drawing/2014/main" id="{6A4171D8-DFED-F147-8985-7A7F4991690A}"/>
              </a:ext>
            </a:extLst>
          </p:cNvPr>
          <p:cNvSpPr>
            <a:spLocks noGrp="1"/>
          </p:cNvSpPr>
          <p:nvPr>
            <p:ph type="body" sz="quarter" idx="22" hasCustomPrompt="1"/>
          </p:nvPr>
        </p:nvSpPr>
        <p:spPr>
          <a:xfrm>
            <a:off x="9150229" y="2747222"/>
            <a:ext cx="2455802" cy="2371161"/>
          </a:xfrm>
        </p:spPr>
        <p:txBody>
          <a:bodyPr anchor="ctr"/>
          <a:lstStyle>
            <a:lvl1pPr algn="ctr">
              <a:defRPr sz="1400" b="1">
                <a:solidFill>
                  <a:schemeClr val="tx1"/>
                </a:solidFill>
              </a:defRPr>
            </a:lvl1pPr>
            <a:lvl2pPr marL="12700" indent="0" algn="ctr">
              <a:buNone/>
              <a:defRPr sz="1200"/>
            </a:lvl2pPr>
            <a:lvl3pPr marL="236537" indent="0">
              <a:buNone/>
              <a:defRPr sz="1200"/>
            </a:lvl3pPr>
            <a:lvl4pPr marL="460375" indent="0">
              <a:buNone/>
              <a:defRPr sz="1200"/>
            </a:lvl4pPr>
            <a:lvl5pPr marL="696912" indent="0">
              <a:buNone/>
              <a:defRPr sz="1200"/>
            </a:lvl5pPr>
          </a:lstStyle>
          <a:p>
            <a:pPr marL="9525">
              <a:spcBef>
                <a:spcPts val="0"/>
              </a:spcBef>
              <a:spcAft>
                <a:spcPts val="500"/>
              </a:spcAft>
            </a:pPr>
            <a:r>
              <a:rPr lang="en-US" sz="1400" b="1" dirty="0">
                <a:solidFill>
                  <a:schemeClr val="tx1">
                    <a:lumMod val="85000"/>
                    <a:lumOff val="15000"/>
                  </a:schemeClr>
                </a:solidFill>
                <a:latin typeface="Calibri" panose="020F0502020204030204" pitchFamily="34" charset="0"/>
                <a:cs typeface="Calibri" panose="020F0502020204030204" pitchFamily="34" charset="0"/>
              </a:rPr>
              <a:t>Text placeholder</a:t>
            </a:r>
          </a:p>
          <a:p>
            <a:pPr marL="22225" lvl="1">
              <a:spcBef>
                <a:spcPts val="0"/>
              </a:spcBef>
              <a:spcAft>
                <a:spcPts val="500"/>
              </a:spcAft>
            </a:pPr>
            <a:r>
              <a:rPr lang="en-US" dirty="0"/>
              <a:t>Second level</a:t>
            </a:r>
          </a:p>
        </p:txBody>
      </p:sp>
    </p:spTree>
    <p:extLst>
      <p:ext uri="{BB962C8B-B14F-4D97-AF65-F5344CB8AC3E}">
        <p14:creationId xmlns:p14="http://schemas.microsoft.com/office/powerpoint/2010/main" val="14003917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mage + Content A">
    <p:spTree>
      <p:nvGrpSpPr>
        <p:cNvPr id="1" name=""/>
        <p:cNvGrpSpPr/>
        <p:nvPr/>
      </p:nvGrpSpPr>
      <p:grpSpPr>
        <a:xfrm>
          <a:off x="0" y="0"/>
          <a:ext cx="0" cy="0"/>
          <a:chOff x="0" y="0"/>
          <a:chExt cx="0" cy="0"/>
        </a:xfrm>
      </p:grpSpPr>
      <p:sp>
        <p:nvSpPr>
          <p:cNvPr id="20" name="Title Placeholder 1">
            <a:extLst>
              <a:ext uri="{FF2B5EF4-FFF2-40B4-BE49-F238E27FC236}">
                <a16:creationId xmlns:a16="http://schemas.microsoft.com/office/drawing/2014/main" id="{8475A2A9-A2F2-244B-92D2-2B81840FEE58}"/>
              </a:ext>
            </a:extLst>
          </p:cNvPr>
          <p:cNvSpPr>
            <a:spLocks noGrp="1"/>
          </p:cNvSpPr>
          <p:nvPr>
            <p:ph type="title" hasCustomPrompt="1"/>
          </p:nvPr>
        </p:nvSpPr>
        <p:spPr>
          <a:xfrm>
            <a:off x="239540" y="268461"/>
            <a:ext cx="5856460" cy="359457"/>
          </a:xfrm>
          <a:prstGeom prst="rect">
            <a:avLst/>
          </a:prstGeom>
        </p:spPr>
        <p:txBody>
          <a:bodyPr vert="horz" lIns="0" tIns="45720" rIns="91440" bIns="45720" rtlCol="0" anchor="t">
            <a:noAutofit/>
          </a:bodyPr>
          <a:lstStyle/>
          <a:p>
            <a:r>
              <a:rPr lang="en-US" dirty="0"/>
              <a:t>CLICK TO EDIT MASTER TITLE STYLE</a:t>
            </a:r>
          </a:p>
        </p:txBody>
      </p:sp>
      <p:pic>
        <p:nvPicPr>
          <p:cNvPr id="14" name="Picture 13" descr="Background pattern&#10;&#10;Description automatically generated">
            <a:extLst>
              <a:ext uri="{FF2B5EF4-FFF2-40B4-BE49-F238E27FC236}">
                <a16:creationId xmlns:a16="http://schemas.microsoft.com/office/drawing/2014/main" id="{52B07257-0252-5D44-B070-1A7B273BA9A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rot="10800000" flipV="1">
            <a:off x="6962774" y="0"/>
            <a:ext cx="5229223" cy="6858000"/>
          </a:xfrm>
          <a:prstGeom prst="rect">
            <a:avLst/>
          </a:prstGeom>
        </p:spPr>
      </p:pic>
      <p:sp>
        <p:nvSpPr>
          <p:cNvPr id="10" name="Rectangle 9">
            <a:extLst>
              <a:ext uri="{FF2B5EF4-FFF2-40B4-BE49-F238E27FC236}">
                <a16:creationId xmlns:a16="http://schemas.microsoft.com/office/drawing/2014/main" id="{B63DC610-05F1-1A40-A503-D1A657921390}"/>
              </a:ext>
            </a:extLst>
          </p:cNvPr>
          <p:cNvSpPr/>
          <p:nvPr/>
        </p:nvSpPr>
        <p:spPr>
          <a:xfrm>
            <a:off x="1" y="6244390"/>
            <a:ext cx="12192000" cy="613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bject 4">
            <a:extLst>
              <a:ext uri="{FF2B5EF4-FFF2-40B4-BE49-F238E27FC236}">
                <a16:creationId xmlns:a16="http://schemas.microsoft.com/office/drawing/2014/main" id="{2A0AEEF9-5500-F245-8FDD-D51686BCECAB}"/>
              </a:ext>
            </a:extLst>
          </p:cNvPr>
          <p:cNvSpPr txBox="1"/>
          <p:nvPr/>
        </p:nvSpPr>
        <p:spPr>
          <a:xfrm>
            <a:off x="10190895" y="6503768"/>
            <a:ext cx="1497900" cy="136023"/>
          </a:xfrm>
          <a:prstGeom prst="rect">
            <a:avLst/>
          </a:prstGeom>
        </p:spPr>
        <p:txBody>
          <a:bodyPr vert="horz" wrap="square" lIns="0" tIns="0" rIns="0" bIns="0" rtlCol="0">
            <a:noAutofit/>
          </a:bodyPr>
          <a:lstStyle/>
          <a:p>
            <a:pPr marL="8659" algn="r"/>
            <a:r>
              <a:rPr lang="en-US" sz="800" dirty="0">
                <a:solidFill>
                  <a:schemeClr val="bg1">
                    <a:lumMod val="75000"/>
                  </a:schemeClr>
                </a:solidFill>
                <a:latin typeface="Calibri regular"/>
                <a:ea typeface="Roboto Light" panose="02000000000000000000" pitchFamily="2" charset="0"/>
                <a:cs typeface="Futura Book"/>
              </a:rPr>
              <a:t>Tavant &amp; Customer Confidential</a:t>
            </a:r>
          </a:p>
        </p:txBody>
      </p:sp>
      <p:pic>
        <p:nvPicPr>
          <p:cNvPr id="12" name="Picture 2">
            <a:extLst>
              <a:ext uri="{FF2B5EF4-FFF2-40B4-BE49-F238E27FC236}">
                <a16:creationId xmlns:a16="http://schemas.microsoft.com/office/drawing/2014/main" id="{DCFAA974-D16F-CE46-9C8E-4D7FFAD57914}"/>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39541" y="6465237"/>
            <a:ext cx="1229868" cy="19665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37F1B782-BC10-7840-8ADD-D2112445CD33}"/>
              </a:ext>
            </a:extLst>
          </p:cNvPr>
          <p:cNvSpPr/>
          <p:nvPr/>
        </p:nvSpPr>
        <p:spPr>
          <a:xfrm>
            <a:off x="11757660" y="6465237"/>
            <a:ext cx="194799" cy="194799"/>
          </a:xfrm>
          <a:prstGeom prst="rect">
            <a:avLst/>
          </a:prstGeom>
          <a:solidFill>
            <a:srgbClr val="F36F2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800" dirty="0"/>
          </a:p>
        </p:txBody>
      </p:sp>
      <p:pic>
        <p:nvPicPr>
          <p:cNvPr id="16" name="Picture 15" descr="Shape&#10;&#10;Description automatically generated with low confidence">
            <a:extLst>
              <a:ext uri="{FF2B5EF4-FFF2-40B4-BE49-F238E27FC236}">
                <a16:creationId xmlns:a16="http://schemas.microsoft.com/office/drawing/2014/main" id="{46577264-DEDF-4041-8B6B-92EDABBB407C}"/>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0809514" y="1"/>
            <a:ext cx="1382485" cy="1193678"/>
          </a:xfrm>
          <a:prstGeom prst="rect">
            <a:avLst/>
          </a:prstGeom>
        </p:spPr>
      </p:pic>
      <p:sp>
        <p:nvSpPr>
          <p:cNvPr id="2" name="TextBox 1">
            <a:extLst>
              <a:ext uri="{FF2B5EF4-FFF2-40B4-BE49-F238E27FC236}">
                <a16:creationId xmlns:a16="http://schemas.microsoft.com/office/drawing/2014/main" id="{E10E5335-8E26-3546-B8B7-6C7EDE42B619}"/>
              </a:ext>
            </a:extLst>
          </p:cNvPr>
          <p:cNvSpPr txBox="1"/>
          <p:nvPr/>
        </p:nvSpPr>
        <p:spPr>
          <a:xfrm>
            <a:off x="11701812" y="6454914"/>
            <a:ext cx="306494" cy="215444"/>
          </a:xfrm>
          <a:prstGeom prst="rect">
            <a:avLst/>
          </a:prstGeom>
          <a:noFill/>
        </p:spPr>
        <p:txBody>
          <a:bodyPr wrap="none" rtlCol="0">
            <a:spAutoFit/>
          </a:bodyPr>
          <a:lstStyle/>
          <a:p>
            <a:pPr algn="ctr"/>
            <a:fld id="{954E5BDB-61AA-4049-AE86-82CC72DFC771}" type="slidenum">
              <a:rPr lang="en-US" sz="800" smtClean="0">
                <a:solidFill>
                  <a:schemeClr val="bg1"/>
                </a:solidFill>
              </a:rPr>
              <a:t>‹#›</a:t>
            </a:fld>
            <a:endParaRPr lang="en-US" sz="800" dirty="0">
              <a:solidFill>
                <a:schemeClr val="bg1"/>
              </a:solidFill>
            </a:endParaRPr>
          </a:p>
        </p:txBody>
      </p:sp>
      <p:sp>
        <p:nvSpPr>
          <p:cNvPr id="17" name="Picture Placeholder 3">
            <a:extLst>
              <a:ext uri="{FF2B5EF4-FFF2-40B4-BE49-F238E27FC236}">
                <a16:creationId xmlns:a16="http://schemas.microsoft.com/office/drawing/2014/main" id="{7F6263BE-308E-CD49-80DA-DDB58E6973C8}"/>
              </a:ext>
            </a:extLst>
          </p:cNvPr>
          <p:cNvSpPr>
            <a:spLocks noGrp="1"/>
          </p:cNvSpPr>
          <p:nvPr>
            <p:ph type="pic" sz="quarter" idx="10" hasCustomPrompt="1"/>
          </p:nvPr>
        </p:nvSpPr>
        <p:spPr>
          <a:xfrm>
            <a:off x="6272214" y="1193678"/>
            <a:ext cx="5229224" cy="4392735"/>
          </a:xfrm>
          <a:solidFill>
            <a:srgbClr val="77787B"/>
          </a:solidFill>
          <a:effectLst>
            <a:outerShdw blurRad="508000" dist="254000" dir="2700000" algn="tl" rotWithShape="0">
              <a:prstClr val="black">
                <a:alpha val="30000"/>
              </a:prstClr>
            </a:outerShdw>
          </a:effectLst>
        </p:spPr>
        <p:txBody>
          <a:bodyPr anchor="ctr">
            <a:normAutofit/>
          </a:bodyPr>
          <a:lstStyle>
            <a:lvl1pPr marL="0" indent="0" algn="ctr">
              <a:buNone/>
              <a:defRPr sz="2000"/>
            </a:lvl1pPr>
          </a:lstStyle>
          <a:p>
            <a:r>
              <a:rPr lang="en-US" dirty="0"/>
              <a:t>Insert picture here</a:t>
            </a:r>
          </a:p>
        </p:txBody>
      </p:sp>
      <p:sp>
        <p:nvSpPr>
          <p:cNvPr id="22" name="Text Placeholder 3">
            <a:extLst>
              <a:ext uri="{FF2B5EF4-FFF2-40B4-BE49-F238E27FC236}">
                <a16:creationId xmlns:a16="http://schemas.microsoft.com/office/drawing/2014/main" id="{BAD78D0D-24A5-B14F-AF81-C1ECAB7D58BB}"/>
              </a:ext>
            </a:extLst>
          </p:cNvPr>
          <p:cNvSpPr>
            <a:spLocks noGrp="1"/>
          </p:cNvSpPr>
          <p:nvPr>
            <p:ph type="body" sz="quarter" idx="12"/>
          </p:nvPr>
        </p:nvSpPr>
        <p:spPr>
          <a:xfrm>
            <a:off x="239540" y="618487"/>
            <a:ext cx="5856460" cy="585516"/>
          </a:xfrm>
        </p:spPr>
        <p:txBody>
          <a:bodyPr>
            <a:normAutofit/>
          </a:bodyPr>
          <a:lstStyle>
            <a:lvl1pPr>
              <a:defRPr sz="1800">
                <a:solidFill>
                  <a:schemeClr val="accent1"/>
                </a:solidFill>
              </a:defRPr>
            </a:lvl1pPr>
            <a:lvl2pPr marL="12700" indent="0">
              <a:buNone/>
              <a:defRPr sz="1800">
                <a:solidFill>
                  <a:schemeClr val="accent1"/>
                </a:solidFill>
              </a:defRPr>
            </a:lvl2pPr>
            <a:lvl3pPr>
              <a:defRPr sz="1800">
                <a:solidFill>
                  <a:schemeClr val="accent1"/>
                </a:solidFill>
              </a:defRPr>
            </a:lvl3pPr>
            <a:lvl4pPr>
              <a:defRPr sz="1800">
                <a:solidFill>
                  <a:schemeClr val="accent1"/>
                </a:solidFill>
              </a:defRPr>
            </a:lvl4pPr>
            <a:lvl5pPr>
              <a:defRPr sz="1800">
                <a:solidFill>
                  <a:schemeClr val="accent1"/>
                </a:solidFill>
              </a:defRPr>
            </a:lvl5pPr>
          </a:lstStyle>
          <a:p>
            <a:pPr lvl="0"/>
            <a:r>
              <a:rPr lang="en-US"/>
              <a:t>Click to edit Master text styles</a:t>
            </a:r>
          </a:p>
        </p:txBody>
      </p:sp>
      <p:sp>
        <p:nvSpPr>
          <p:cNvPr id="15" name="Content Placeholder 3">
            <a:extLst>
              <a:ext uri="{FF2B5EF4-FFF2-40B4-BE49-F238E27FC236}">
                <a16:creationId xmlns:a16="http://schemas.microsoft.com/office/drawing/2014/main" id="{015C18EA-2306-4881-9284-0492EA2F42F8}"/>
              </a:ext>
            </a:extLst>
          </p:cNvPr>
          <p:cNvSpPr>
            <a:spLocks noGrp="1"/>
          </p:cNvSpPr>
          <p:nvPr>
            <p:ph sz="quarter" idx="31" hasCustomPrompt="1"/>
          </p:nvPr>
        </p:nvSpPr>
        <p:spPr>
          <a:xfrm>
            <a:off x="239540" y="1500473"/>
            <a:ext cx="5856460" cy="4739040"/>
          </a:xfrm>
          <a:prstGeom prst="rect">
            <a:avLst/>
          </a:prstGeom>
        </p:spPr>
        <p:txBody>
          <a:bodyPr/>
          <a:lstStyle>
            <a:lvl1pPr marL="274320" indent="-274320">
              <a:buClr>
                <a:srgbClr val="FF8909"/>
              </a:buClr>
              <a:buFont typeface="Wingdings" panose="05000000000000000000" pitchFamily="2" charset="2"/>
              <a:buChar char="§"/>
              <a:defRPr sz="1600">
                <a:latin typeface="+mj-lt"/>
                <a:ea typeface="Roboto" pitchFamily="2" charset="0"/>
                <a:cs typeface="Roboto" pitchFamily="2" charset="0"/>
              </a:defRPr>
            </a:lvl1pPr>
            <a:lvl2pPr marL="457200" indent="-182880">
              <a:buClr>
                <a:srgbClr val="FF8909"/>
              </a:buClr>
              <a:buFont typeface="Calibri" panose="020F0502020204030204" pitchFamily="34" charset="0"/>
              <a:buChar char="‒"/>
              <a:defRPr sz="1400">
                <a:latin typeface="+mj-lt"/>
                <a:ea typeface="Roboto" pitchFamily="2" charset="0"/>
                <a:cs typeface="Roboto" pitchFamily="2" charset="0"/>
              </a:defRPr>
            </a:lvl2pPr>
            <a:lvl3pPr marL="731520" indent="-182880">
              <a:buClr>
                <a:srgbClr val="FF8909"/>
              </a:buClr>
              <a:buFontTx/>
              <a:buChar char="•"/>
              <a:defRPr sz="1400">
                <a:latin typeface="+mj-lt"/>
                <a:ea typeface="Roboto" pitchFamily="2" charset="0"/>
                <a:cs typeface="Roboto" pitchFamily="2" charset="0"/>
              </a:defRPr>
            </a:lvl3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977107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mage + Content B">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89C89B3-BF86-B546-8000-EB53625B8D7E}"/>
              </a:ext>
            </a:extLst>
          </p:cNvPr>
          <p:cNvPicPr>
            <a:picLocks noChangeAspect="1"/>
          </p:cNvPicPr>
          <p:nvPr/>
        </p:nvPicPr>
        <p:blipFill rotWithShape="1">
          <a:blip r:embed="rId2" cstate="email">
            <a:alphaModFix/>
            <a:extLst>
              <a:ext uri="{28A0092B-C50C-407E-A947-70E740481C1C}">
                <a14:useLocalDpi xmlns:a14="http://schemas.microsoft.com/office/drawing/2010/main"/>
              </a:ext>
            </a:extLst>
          </a:blip>
          <a:srcRect l="-8826" t="4629" r="24184" b="36391"/>
          <a:stretch/>
        </p:blipFill>
        <p:spPr>
          <a:xfrm>
            <a:off x="932689" y="0"/>
            <a:ext cx="11259310" cy="6858000"/>
          </a:xfrm>
          <a:prstGeom prst="rect">
            <a:avLst/>
          </a:prstGeom>
        </p:spPr>
      </p:pic>
      <p:sp>
        <p:nvSpPr>
          <p:cNvPr id="15" name="Rectangle 14">
            <a:extLst>
              <a:ext uri="{FF2B5EF4-FFF2-40B4-BE49-F238E27FC236}">
                <a16:creationId xmlns:a16="http://schemas.microsoft.com/office/drawing/2014/main" id="{805743D5-D835-3A43-9A81-9267331DF0E0}"/>
              </a:ext>
            </a:extLst>
          </p:cNvPr>
          <p:cNvSpPr/>
          <p:nvPr/>
        </p:nvSpPr>
        <p:spPr>
          <a:xfrm>
            <a:off x="0" y="0"/>
            <a:ext cx="12192000" cy="6858000"/>
          </a:xfrm>
          <a:prstGeom prst="rect">
            <a:avLst/>
          </a:prstGeom>
          <a:gradFill>
            <a:gsLst>
              <a:gs pos="0">
                <a:schemeClr val="bg1"/>
              </a:gs>
              <a:gs pos="100000">
                <a:schemeClr val="bg1">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bject 4">
            <a:extLst>
              <a:ext uri="{FF2B5EF4-FFF2-40B4-BE49-F238E27FC236}">
                <a16:creationId xmlns:a16="http://schemas.microsoft.com/office/drawing/2014/main" id="{2A0AEEF9-5500-F245-8FDD-D51686BCECAB}"/>
              </a:ext>
            </a:extLst>
          </p:cNvPr>
          <p:cNvSpPr txBox="1"/>
          <p:nvPr/>
        </p:nvSpPr>
        <p:spPr>
          <a:xfrm>
            <a:off x="10190895" y="6503768"/>
            <a:ext cx="1497900" cy="136023"/>
          </a:xfrm>
          <a:prstGeom prst="rect">
            <a:avLst/>
          </a:prstGeom>
        </p:spPr>
        <p:txBody>
          <a:bodyPr vert="horz" wrap="square" lIns="0" tIns="0" rIns="0" bIns="0" rtlCol="0">
            <a:noAutofit/>
          </a:bodyPr>
          <a:lstStyle/>
          <a:p>
            <a:pPr marL="8659" algn="r"/>
            <a:r>
              <a:rPr lang="en-US" sz="800" dirty="0">
                <a:solidFill>
                  <a:schemeClr val="bg1">
                    <a:lumMod val="75000"/>
                  </a:schemeClr>
                </a:solidFill>
                <a:latin typeface="Calibri regular"/>
                <a:ea typeface="Roboto Light" panose="02000000000000000000" pitchFamily="2" charset="0"/>
                <a:cs typeface="Futura Book"/>
              </a:rPr>
              <a:t>Tavant &amp; Customer Confidential</a:t>
            </a:r>
          </a:p>
        </p:txBody>
      </p:sp>
      <p:pic>
        <p:nvPicPr>
          <p:cNvPr id="12" name="Picture 2">
            <a:extLst>
              <a:ext uri="{FF2B5EF4-FFF2-40B4-BE49-F238E27FC236}">
                <a16:creationId xmlns:a16="http://schemas.microsoft.com/office/drawing/2014/main" id="{DCFAA974-D16F-CE46-9C8E-4D7FFAD57914}"/>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39541" y="6465237"/>
            <a:ext cx="1229868" cy="19665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37F1B782-BC10-7840-8ADD-D2112445CD33}"/>
              </a:ext>
            </a:extLst>
          </p:cNvPr>
          <p:cNvSpPr/>
          <p:nvPr/>
        </p:nvSpPr>
        <p:spPr>
          <a:xfrm>
            <a:off x="11757660" y="6465237"/>
            <a:ext cx="194799" cy="194799"/>
          </a:xfrm>
          <a:prstGeom prst="rect">
            <a:avLst/>
          </a:prstGeom>
          <a:solidFill>
            <a:srgbClr val="F36F2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800" dirty="0"/>
          </a:p>
        </p:txBody>
      </p:sp>
      <p:pic>
        <p:nvPicPr>
          <p:cNvPr id="16" name="Picture 15" descr="Shape&#10;&#10;Description automatically generated with low confidence">
            <a:extLst>
              <a:ext uri="{FF2B5EF4-FFF2-40B4-BE49-F238E27FC236}">
                <a16:creationId xmlns:a16="http://schemas.microsoft.com/office/drawing/2014/main" id="{46577264-DEDF-4041-8B6B-92EDABBB407C}"/>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0809514" y="1"/>
            <a:ext cx="1382485" cy="1193678"/>
          </a:xfrm>
          <a:prstGeom prst="rect">
            <a:avLst/>
          </a:prstGeom>
        </p:spPr>
      </p:pic>
      <p:sp>
        <p:nvSpPr>
          <p:cNvPr id="2" name="TextBox 1">
            <a:extLst>
              <a:ext uri="{FF2B5EF4-FFF2-40B4-BE49-F238E27FC236}">
                <a16:creationId xmlns:a16="http://schemas.microsoft.com/office/drawing/2014/main" id="{E10E5335-8E26-3546-B8B7-6C7EDE42B619}"/>
              </a:ext>
            </a:extLst>
          </p:cNvPr>
          <p:cNvSpPr txBox="1"/>
          <p:nvPr/>
        </p:nvSpPr>
        <p:spPr>
          <a:xfrm>
            <a:off x="11701812" y="6454914"/>
            <a:ext cx="306494" cy="215444"/>
          </a:xfrm>
          <a:prstGeom prst="rect">
            <a:avLst/>
          </a:prstGeom>
          <a:noFill/>
        </p:spPr>
        <p:txBody>
          <a:bodyPr wrap="none" rtlCol="0">
            <a:spAutoFit/>
          </a:bodyPr>
          <a:lstStyle/>
          <a:p>
            <a:pPr algn="ctr"/>
            <a:fld id="{954E5BDB-61AA-4049-AE86-82CC72DFC771}" type="slidenum">
              <a:rPr lang="en-US" sz="800" smtClean="0">
                <a:solidFill>
                  <a:schemeClr val="bg1"/>
                </a:solidFill>
              </a:rPr>
              <a:t>‹#›</a:t>
            </a:fld>
            <a:endParaRPr lang="en-US" sz="800" dirty="0">
              <a:solidFill>
                <a:schemeClr val="bg1"/>
              </a:solidFill>
            </a:endParaRPr>
          </a:p>
        </p:txBody>
      </p:sp>
      <p:sp>
        <p:nvSpPr>
          <p:cNvPr id="10" name="Picture Placeholder 3">
            <a:extLst>
              <a:ext uri="{FF2B5EF4-FFF2-40B4-BE49-F238E27FC236}">
                <a16:creationId xmlns:a16="http://schemas.microsoft.com/office/drawing/2014/main" id="{23FB87E5-7623-7347-8F97-20EEB82CB189}"/>
              </a:ext>
            </a:extLst>
          </p:cNvPr>
          <p:cNvSpPr>
            <a:spLocks noGrp="1"/>
          </p:cNvSpPr>
          <p:nvPr>
            <p:ph type="pic" sz="quarter" idx="10" hasCustomPrompt="1"/>
          </p:nvPr>
        </p:nvSpPr>
        <p:spPr>
          <a:xfrm>
            <a:off x="0" y="1193677"/>
            <a:ext cx="4201812" cy="5050711"/>
          </a:xfrm>
          <a:solidFill>
            <a:srgbClr val="77787B"/>
          </a:solidFill>
          <a:effectLst/>
        </p:spPr>
        <p:txBody>
          <a:bodyPr anchor="ctr">
            <a:normAutofit/>
          </a:bodyPr>
          <a:lstStyle>
            <a:lvl1pPr marL="0" indent="0" algn="ctr">
              <a:buNone/>
              <a:defRPr sz="2000"/>
            </a:lvl1pPr>
          </a:lstStyle>
          <a:p>
            <a:r>
              <a:rPr lang="en-US" dirty="0"/>
              <a:t>Insert picture here</a:t>
            </a:r>
          </a:p>
        </p:txBody>
      </p:sp>
      <p:sp>
        <p:nvSpPr>
          <p:cNvPr id="17" name="Title Placeholder 1">
            <a:extLst>
              <a:ext uri="{FF2B5EF4-FFF2-40B4-BE49-F238E27FC236}">
                <a16:creationId xmlns:a16="http://schemas.microsoft.com/office/drawing/2014/main" id="{088811F6-7CE4-844A-A569-47E23A0D9E42}"/>
              </a:ext>
            </a:extLst>
          </p:cNvPr>
          <p:cNvSpPr>
            <a:spLocks noGrp="1"/>
          </p:cNvSpPr>
          <p:nvPr>
            <p:ph type="title" hasCustomPrompt="1"/>
          </p:nvPr>
        </p:nvSpPr>
        <p:spPr>
          <a:xfrm>
            <a:off x="239539" y="292211"/>
            <a:ext cx="10768887" cy="359457"/>
          </a:xfrm>
          <a:prstGeom prst="rect">
            <a:avLst/>
          </a:prstGeom>
        </p:spPr>
        <p:txBody>
          <a:bodyPr vert="horz" lIns="0" tIns="45720" rIns="91440" bIns="45720" rtlCol="0" anchor="ctr">
            <a:noAutofit/>
          </a:bodyPr>
          <a:lstStyle/>
          <a:p>
            <a:r>
              <a:rPr lang="en-US" dirty="0"/>
              <a:t>CLICK TO EDIT MASTER TITLE STYLE</a:t>
            </a:r>
          </a:p>
        </p:txBody>
      </p:sp>
      <p:sp>
        <p:nvSpPr>
          <p:cNvPr id="18" name="Text Placeholder 3">
            <a:extLst>
              <a:ext uri="{FF2B5EF4-FFF2-40B4-BE49-F238E27FC236}">
                <a16:creationId xmlns:a16="http://schemas.microsoft.com/office/drawing/2014/main" id="{256C0E2A-36C6-A043-8336-D1E856733783}"/>
              </a:ext>
            </a:extLst>
          </p:cNvPr>
          <p:cNvSpPr>
            <a:spLocks noGrp="1"/>
          </p:cNvSpPr>
          <p:nvPr>
            <p:ph type="body" sz="quarter" idx="12"/>
          </p:nvPr>
        </p:nvSpPr>
        <p:spPr>
          <a:xfrm>
            <a:off x="239539" y="618487"/>
            <a:ext cx="10768887" cy="585516"/>
          </a:xfrm>
        </p:spPr>
        <p:txBody>
          <a:bodyPr>
            <a:normAutofit/>
          </a:bodyPr>
          <a:lstStyle>
            <a:lvl1pPr>
              <a:defRPr sz="1800">
                <a:solidFill>
                  <a:schemeClr val="accent1"/>
                </a:solidFill>
              </a:defRPr>
            </a:lvl1pPr>
            <a:lvl2pPr marL="12700" indent="0">
              <a:buNone/>
              <a:defRPr sz="1800">
                <a:solidFill>
                  <a:schemeClr val="accent1"/>
                </a:solidFill>
              </a:defRPr>
            </a:lvl2pPr>
            <a:lvl3pPr>
              <a:defRPr sz="1800">
                <a:solidFill>
                  <a:schemeClr val="accent1"/>
                </a:solidFill>
              </a:defRPr>
            </a:lvl3pPr>
            <a:lvl4pPr>
              <a:defRPr sz="1800">
                <a:solidFill>
                  <a:schemeClr val="accent1"/>
                </a:solidFill>
              </a:defRPr>
            </a:lvl4pPr>
            <a:lvl5pPr>
              <a:defRPr sz="1800">
                <a:solidFill>
                  <a:schemeClr val="accent1"/>
                </a:solidFill>
              </a:defRPr>
            </a:lvl5pPr>
          </a:lstStyle>
          <a:p>
            <a:pPr lvl="0"/>
            <a:r>
              <a:rPr lang="en-US"/>
              <a:t>Click to edit Master text styles</a:t>
            </a:r>
          </a:p>
        </p:txBody>
      </p:sp>
      <p:grpSp>
        <p:nvGrpSpPr>
          <p:cNvPr id="19" name="Group 18">
            <a:extLst>
              <a:ext uri="{FF2B5EF4-FFF2-40B4-BE49-F238E27FC236}">
                <a16:creationId xmlns:a16="http://schemas.microsoft.com/office/drawing/2014/main" id="{6B80A39E-BFB2-1D47-B81F-03F818C471F1}"/>
              </a:ext>
            </a:extLst>
          </p:cNvPr>
          <p:cNvGrpSpPr/>
          <p:nvPr/>
        </p:nvGrpSpPr>
        <p:grpSpPr>
          <a:xfrm>
            <a:off x="4445900" y="1578610"/>
            <a:ext cx="3638057" cy="2058923"/>
            <a:chOff x="2036620" y="2839762"/>
            <a:chExt cx="8889677" cy="1142706"/>
          </a:xfrm>
        </p:grpSpPr>
        <p:sp>
          <p:nvSpPr>
            <p:cNvPr id="20" name="Rectangle 19">
              <a:extLst>
                <a:ext uri="{FF2B5EF4-FFF2-40B4-BE49-F238E27FC236}">
                  <a16:creationId xmlns:a16="http://schemas.microsoft.com/office/drawing/2014/main" id="{EBCA2FD2-C3B7-0E46-994E-18D13F1229E2}"/>
                </a:ext>
              </a:extLst>
            </p:cNvPr>
            <p:cNvSpPr/>
            <p:nvPr/>
          </p:nvSpPr>
          <p:spPr>
            <a:xfrm>
              <a:off x="2036620" y="2839762"/>
              <a:ext cx="8889677" cy="1142706"/>
            </a:xfrm>
            <a:prstGeom prst="rect">
              <a:avLst/>
            </a:prstGeom>
            <a:solidFill>
              <a:schemeClr val="bg1"/>
            </a:solidFill>
            <a:ln>
              <a:noFill/>
            </a:ln>
            <a:effectLst>
              <a:outerShdw blurRad="762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31520" tIns="0" rtlCol="0" anchor="ctr">
              <a:normAutofit/>
            </a:bodyPr>
            <a:lstStyle/>
            <a:p>
              <a:pPr>
                <a:spcBef>
                  <a:spcPts val="500"/>
                </a:spcBef>
              </a:pPr>
              <a:endParaRPr lang="en-US" sz="1000" dirty="0">
                <a:solidFill>
                  <a:schemeClr val="tx2"/>
                </a:solidFill>
              </a:endParaRPr>
            </a:p>
          </p:txBody>
        </p:sp>
        <p:sp>
          <p:nvSpPr>
            <p:cNvPr id="21" name="Rectangle 20">
              <a:extLst>
                <a:ext uri="{FF2B5EF4-FFF2-40B4-BE49-F238E27FC236}">
                  <a16:creationId xmlns:a16="http://schemas.microsoft.com/office/drawing/2014/main" id="{B24FB119-0471-FE4C-9753-3B95DDC7E2C7}"/>
                </a:ext>
              </a:extLst>
            </p:cNvPr>
            <p:cNvSpPr/>
            <p:nvPr/>
          </p:nvSpPr>
          <p:spPr>
            <a:xfrm>
              <a:off x="2036622" y="2839762"/>
              <a:ext cx="138440" cy="11412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grpSp>
        <p:nvGrpSpPr>
          <p:cNvPr id="22" name="Group 21">
            <a:extLst>
              <a:ext uri="{FF2B5EF4-FFF2-40B4-BE49-F238E27FC236}">
                <a16:creationId xmlns:a16="http://schemas.microsoft.com/office/drawing/2014/main" id="{5C61F395-04E8-3440-90C5-6B978FD35509}"/>
              </a:ext>
            </a:extLst>
          </p:cNvPr>
          <p:cNvGrpSpPr/>
          <p:nvPr/>
        </p:nvGrpSpPr>
        <p:grpSpPr>
          <a:xfrm>
            <a:off x="8285349" y="1578610"/>
            <a:ext cx="3638057" cy="2058923"/>
            <a:chOff x="2036620" y="2839762"/>
            <a:chExt cx="8889677" cy="1142706"/>
          </a:xfrm>
        </p:grpSpPr>
        <p:sp>
          <p:nvSpPr>
            <p:cNvPr id="23" name="Rectangle 22">
              <a:extLst>
                <a:ext uri="{FF2B5EF4-FFF2-40B4-BE49-F238E27FC236}">
                  <a16:creationId xmlns:a16="http://schemas.microsoft.com/office/drawing/2014/main" id="{9507D450-17EA-2F47-96BD-6AB30429F261}"/>
                </a:ext>
              </a:extLst>
            </p:cNvPr>
            <p:cNvSpPr/>
            <p:nvPr/>
          </p:nvSpPr>
          <p:spPr>
            <a:xfrm>
              <a:off x="2036620" y="2839762"/>
              <a:ext cx="8889677" cy="1142706"/>
            </a:xfrm>
            <a:prstGeom prst="rect">
              <a:avLst/>
            </a:prstGeom>
            <a:solidFill>
              <a:schemeClr val="bg1"/>
            </a:solidFill>
            <a:ln>
              <a:noFill/>
            </a:ln>
            <a:effectLst>
              <a:outerShdw blurRad="762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31520" tIns="0" rtlCol="0" anchor="ctr">
              <a:normAutofit/>
            </a:bodyPr>
            <a:lstStyle/>
            <a:p>
              <a:pPr>
                <a:spcBef>
                  <a:spcPts val="500"/>
                </a:spcBef>
              </a:pPr>
              <a:endParaRPr lang="en-US" sz="1000" dirty="0">
                <a:solidFill>
                  <a:schemeClr val="tx2"/>
                </a:solidFill>
              </a:endParaRPr>
            </a:p>
          </p:txBody>
        </p:sp>
        <p:sp>
          <p:nvSpPr>
            <p:cNvPr id="24" name="Rectangle 23">
              <a:extLst>
                <a:ext uri="{FF2B5EF4-FFF2-40B4-BE49-F238E27FC236}">
                  <a16:creationId xmlns:a16="http://schemas.microsoft.com/office/drawing/2014/main" id="{FA149E27-5D16-1443-8C43-A38F53B92438}"/>
                </a:ext>
              </a:extLst>
            </p:cNvPr>
            <p:cNvSpPr/>
            <p:nvPr/>
          </p:nvSpPr>
          <p:spPr>
            <a:xfrm>
              <a:off x="2036622" y="2839762"/>
              <a:ext cx="138440" cy="11412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sp>
        <p:nvSpPr>
          <p:cNvPr id="28" name="Text Placeholder 3">
            <a:extLst>
              <a:ext uri="{FF2B5EF4-FFF2-40B4-BE49-F238E27FC236}">
                <a16:creationId xmlns:a16="http://schemas.microsoft.com/office/drawing/2014/main" id="{1B37DD94-0D30-034B-BB39-C5610758A690}"/>
              </a:ext>
            </a:extLst>
          </p:cNvPr>
          <p:cNvSpPr>
            <a:spLocks noGrp="1"/>
          </p:cNvSpPr>
          <p:nvPr>
            <p:ph type="body" sz="quarter" idx="13"/>
          </p:nvPr>
        </p:nvSpPr>
        <p:spPr>
          <a:xfrm>
            <a:off x="4680199" y="1915015"/>
            <a:ext cx="3186533" cy="1383398"/>
          </a:xfrm>
        </p:spPr>
        <p:txBody>
          <a:bodyPr anchor="ctr"/>
          <a:lstStyle>
            <a:lvl1pPr>
              <a:defRPr sz="1600" b="1">
                <a:solidFill>
                  <a:schemeClr val="tx1"/>
                </a:solidFill>
              </a:defRPr>
            </a:lvl1pPr>
            <a:lvl2pPr marL="12700" indent="0">
              <a:buNone/>
              <a:defRPr sz="1200"/>
            </a:lvl2pPr>
            <a:lvl3pPr marL="236537" indent="0">
              <a:buNone/>
              <a:defRPr sz="1200"/>
            </a:lvl3pPr>
            <a:lvl4pPr marL="460375" indent="0">
              <a:buNone/>
              <a:defRPr sz="1200"/>
            </a:lvl4pPr>
            <a:lvl5pPr marL="696912" indent="0">
              <a:buNone/>
              <a:defRPr sz="1200"/>
            </a:lvl5pPr>
          </a:lstStyle>
          <a:p>
            <a:pPr lvl="0"/>
            <a:r>
              <a:rPr lang="en-US"/>
              <a:t>Click to edit Master text styles</a:t>
            </a:r>
          </a:p>
          <a:p>
            <a:pPr lvl="1"/>
            <a:r>
              <a:rPr lang="en-US"/>
              <a:t>Second level</a:t>
            </a:r>
          </a:p>
        </p:txBody>
      </p:sp>
      <p:sp>
        <p:nvSpPr>
          <p:cNvPr id="30" name="Text Placeholder 3">
            <a:extLst>
              <a:ext uri="{FF2B5EF4-FFF2-40B4-BE49-F238E27FC236}">
                <a16:creationId xmlns:a16="http://schemas.microsoft.com/office/drawing/2014/main" id="{4081D46F-5ED3-8543-874B-3BE7449A5A89}"/>
              </a:ext>
            </a:extLst>
          </p:cNvPr>
          <p:cNvSpPr>
            <a:spLocks noGrp="1"/>
          </p:cNvSpPr>
          <p:nvPr>
            <p:ph type="body" sz="quarter" idx="14"/>
          </p:nvPr>
        </p:nvSpPr>
        <p:spPr>
          <a:xfrm>
            <a:off x="8527803" y="1915015"/>
            <a:ext cx="3186533" cy="1383398"/>
          </a:xfrm>
        </p:spPr>
        <p:txBody>
          <a:bodyPr anchor="ctr"/>
          <a:lstStyle>
            <a:lvl1pPr>
              <a:defRPr sz="1600" b="1">
                <a:solidFill>
                  <a:schemeClr val="tx1"/>
                </a:solidFill>
              </a:defRPr>
            </a:lvl1pPr>
            <a:lvl2pPr marL="12700" indent="0">
              <a:buNone/>
              <a:defRPr sz="1200"/>
            </a:lvl2pPr>
            <a:lvl3pPr marL="236537" indent="0">
              <a:buNone/>
              <a:defRPr sz="1200"/>
            </a:lvl3pPr>
            <a:lvl4pPr marL="460375" indent="0">
              <a:buNone/>
              <a:defRPr sz="1200"/>
            </a:lvl4pPr>
            <a:lvl5pPr marL="696912" indent="0">
              <a:buNone/>
              <a:defRPr sz="1200"/>
            </a:lvl5pPr>
          </a:lstStyle>
          <a:p>
            <a:pPr lvl="0"/>
            <a:r>
              <a:rPr lang="en-US"/>
              <a:t>Click to edit Master text styles</a:t>
            </a:r>
          </a:p>
          <a:p>
            <a:pPr lvl="1"/>
            <a:r>
              <a:rPr lang="en-US"/>
              <a:t>Second level</a:t>
            </a:r>
          </a:p>
        </p:txBody>
      </p:sp>
      <p:sp>
        <p:nvSpPr>
          <p:cNvPr id="25" name="Content Placeholder 3">
            <a:extLst>
              <a:ext uri="{FF2B5EF4-FFF2-40B4-BE49-F238E27FC236}">
                <a16:creationId xmlns:a16="http://schemas.microsoft.com/office/drawing/2014/main" id="{38EC7A1B-D607-4287-87B2-67C3F6D9AB69}"/>
              </a:ext>
            </a:extLst>
          </p:cNvPr>
          <p:cNvSpPr>
            <a:spLocks noGrp="1"/>
          </p:cNvSpPr>
          <p:nvPr>
            <p:ph sz="quarter" idx="31" hasCustomPrompt="1"/>
          </p:nvPr>
        </p:nvSpPr>
        <p:spPr>
          <a:xfrm>
            <a:off x="4445900" y="3719032"/>
            <a:ext cx="7477506" cy="2520481"/>
          </a:xfrm>
          <a:prstGeom prst="rect">
            <a:avLst/>
          </a:prstGeom>
        </p:spPr>
        <p:txBody>
          <a:bodyPr/>
          <a:lstStyle>
            <a:lvl1pPr marL="274320" indent="-274320">
              <a:buClr>
                <a:srgbClr val="FF8909"/>
              </a:buClr>
              <a:buFont typeface="Wingdings" panose="05000000000000000000" pitchFamily="2" charset="2"/>
              <a:buChar char="§"/>
              <a:defRPr sz="1600">
                <a:latin typeface="+mj-lt"/>
                <a:ea typeface="Roboto" pitchFamily="2" charset="0"/>
                <a:cs typeface="Roboto" pitchFamily="2" charset="0"/>
              </a:defRPr>
            </a:lvl1pPr>
            <a:lvl2pPr marL="457200" indent="-182880">
              <a:buClr>
                <a:srgbClr val="FF8909"/>
              </a:buClr>
              <a:buFont typeface="Calibri" panose="020F0502020204030204" pitchFamily="34" charset="0"/>
              <a:buChar char="‒"/>
              <a:defRPr sz="1400">
                <a:latin typeface="+mj-lt"/>
                <a:ea typeface="Roboto" pitchFamily="2" charset="0"/>
                <a:cs typeface="Roboto" pitchFamily="2" charset="0"/>
              </a:defRPr>
            </a:lvl2pPr>
            <a:lvl3pPr marL="731520" indent="-182880">
              <a:buClr>
                <a:srgbClr val="FF8909"/>
              </a:buClr>
              <a:buFontTx/>
              <a:buChar char="•"/>
              <a:defRPr sz="1400">
                <a:latin typeface="+mj-lt"/>
                <a:ea typeface="Roboto" pitchFamily="2" charset="0"/>
                <a:cs typeface="Roboto" pitchFamily="2" charset="0"/>
              </a:defRPr>
            </a:lvl3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4049179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mage + Content C">
    <p:spTree>
      <p:nvGrpSpPr>
        <p:cNvPr id="1" name=""/>
        <p:cNvGrpSpPr/>
        <p:nvPr/>
      </p:nvGrpSpPr>
      <p:grpSpPr>
        <a:xfrm>
          <a:off x="0" y="0"/>
          <a:ext cx="0" cy="0"/>
          <a:chOff x="0" y="0"/>
          <a:chExt cx="0" cy="0"/>
        </a:xfrm>
      </p:grpSpPr>
      <p:sp>
        <p:nvSpPr>
          <p:cNvPr id="140" name="Rectangle 139">
            <a:extLst>
              <a:ext uri="{FF2B5EF4-FFF2-40B4-BE49-F238E27FC236}">
                <a16:creationId xmlns:a16="http://schemas.microsoft.com/office/drawing/2014/main" id="{8664B380-1A49-4021-A2AF-E6074A01AC70}"/>
              </a:ext>
            </a:extLst>
          </p:cNvPr>
          <p:cNvSpPr/>
          <p:nvPr/>
        </p:nvSpPr>
        <p:spPr>
          <a:xfrm>
            <a:off x="0" y="0"/>
            <a:ext cx="12198625" cy="2809395"/>
          </a:xfrm>
          <a:prstGeom prst="rect">
            <a:avLst/>
          </a:prstGeom>
          <a:solidFill>
            <a:schemeClr val="tx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extLst>
              <a:ext uri="{FF2B5EF4-FFF2-40B4-BE49-F238E27FC236}">
                <a16:creationId xmlns:a16="http://schemas.microsoft.com/office/drawing/2014/main" id="{6DFC8CBD-29C5-AC46-B9CB-6BEBAE3874AC}"/>
              </a:ext>
            </a:extLst>
          </p:cNvPr>
          <p:cNvPicPr>
            <a:picLocks noChangeAspect="1"/>
          </p:cNvPicPr>
          <p:nvPr/>
        </p:nvPicPr>
        <p:blipFill rotWithShape="1">
          <a:blip r:embed="rId2" cstate="email">
            <a:alphaModFix/>
            <a:extLst>
              <a:ext uri="{28A0092B-C50C-407E-A947-70E740481C1C}">
                <a14:useLocalDpi xmlns:a14="http://schemas.microsoft.com/office/drawing/2010/main"/>
              </a:ext>
            </a:extLst>
          </a:blip>
          <a:srcRect l="-8826" t="4629" r="24184" b="36391"/>
          <a:stretch/>
        </p:blipFill>
        <p:spPr>
          <a:xfrm>
            <a:off x="841246" y="16431"/>
            <a:ext cx="11259310" cy="6835984"/>
          </a:xfrm>
          <a:prstGeom prst="rect">
            <a:avLst/>
          </a:prstGeom>
        </p:spPr>
      </p:pic>
      <p:sp>
        <p:nvSpPr>
          <p:cNvPr id="20" name="Rectangle 19">
            <a:extLst>
              <a:ext uri="{FF2B5EF4-FFF2-40B4-BE49-F238E27FC236}">
                <a16:creationId xmlns:a16="http://schemas.microsoft.com/office/drawing/2014/main" id="{06C9E9BD-180F-AB4B-9E66-BE83A13AFF12}"/>
              </a:ext>
            </a:extLst>
          </p:cNvPr>
          <p:cNvSpPr/>
          <p:nvPr/>
        </p:nvSpPr>
        <p:spPr>
          <a:xfrm>
            <a:off x="19876" y="-16431"/>
            <a:ext cx="12165499" cy="6885277"/>
          </a:xfrm>
          <a:prstGeom prst="rect">
            <a:avLst/>
          </a:prstGeom>
          <a:gradFill>
            <a:gsLst>
              <a:gs pos="0">
                <a:schemeClr val="bg1"/>
              </a:gs>
              <a:gs pos="100000">
                <a:schemeClr val="bg1">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bject 4">
            <a:extLst>
              <a:ext uri="{FF2B5EF4-FFF2-40B4-BE49-F238E27FC236}">
                <a16:creationId xmlns:a16="http://schemas.microsoft.com/office/drawing/2014/main" id="{2A0AEEF9-5500-F245-8FDD-D51686BCECAB}"/>
              </a:ext>
            </a:extLst>
          </p:cNvPr>
          <p:cNvSpPr txBox="1"/>
          <p:nvPr/>
        </p:nvSpPr>
        <p:spPr>
          <a:xfrm>
            <a:off x="10190895" y="6503768"/>
            <a:ext cx="1497900" cy="136023"/>
          </a:xfrm>
          <a:prstGeom prst="rect">
            <a:avLst/>
          </a:prstGeom>
        </p:spPr>
        <p:txBody>
          <a:bodyPr vert="horz" wrap="square" lIns="0" tIns="0" rIns="0" bIns="0" rtlCol="0">
            <a:noAutofit/>
          </a:bodyPr>
          <a:lstStyle/>
          <a:p>
            <a:pPr marL="8659" algn="r"/>
            <a:r>
              <a:rPr lang="en-US" sz="800" dirty="0">
                <a:solidFill>
                  <a:schemeClr val="bg1">
                    <a:lumMod val="75000"/>
                  </a:schemeClr>
                </a:solidFill>
                <a:latin typeface="Calibri regular"/>
                <a:ea typeface="Roboto Light" panose="02000000000000000000" pitchFamily="2" charset="0"/>
                <a:cs typeface="Futura Book"/>
              </a:rPr>
              <a:t>Tavant &amp; Customer Confidential</a:t>
            </a:r>
          </a:p>
        </p:txBody>
      </p:sp>
      <p:pic>
        <p:nvPicPr>
          <p:cNvPr id="12" name="Picture 2">
            <a:extLst>
              <a:ext uri="{FF2B5EF4-FFF2-40B4-BE49-F238E27FC236}">
                <a16:creationId xmlns:a16="http://schemas.microsoft.com/office/drawing/2014/main" id="{DCFAA974-D16F-CE46-9C8E-4D7FFAD57914}"/>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39541" y="6465237"/>
            <a:ext cx="1229868" cy="19665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37F1B782-BC10-7840-8ADD-D2112445CD33}"/>
              </a:ext>
            </a:extLst>
          </p:cNvPr>
          <p:cNvSpPr/>
          <p:nvPr/>
        </p:nvSpPr>
        <p:spPr>
          <a:xfrm>
            <a:off x="11757660" y="6465237"/>
            <a:ext cx="194799" cy="194799"/>
          </a:xfrm>
          <a:prstGeom prst="rect">
            <a:avLst/>
          </a:prstGeom>
          <a:solidFill>
            <a:srgbClr val="F36F2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800" dirty="0"/>
          </a:p>
        </p:txBody>
      </p:sp>
      <p:sp>
        <p:nvSpPr>
          <p:cNvPr id="2" name="TextBox 1">
            <a:extLst>
              <a:ext uri="{FF2B5EF4-FFF2-40B4-BE49-F238E27FC236}">
                <a16:creationId xmlns:a16="http://schemas.microsoft.com/office/drawing/2014/main" id="{E10E5335-8E26-3546-B8B7-6C7EDE42B619}"/>
              </a:ext>
            </a:extLst>
          </p:cNvPr>
          <p:cNvSpPr txBox="1"/>
          <p:nvPr/>
        </p:nvSpPr>
        <p:spPr>
          <a:xfrm>
            <a:off x="11701812" y="6454914"/>
            <a:ext cx="306494" cy="215444"/>
          </a:xfrm>
          <a:prstGeom prst="rect">
            <a:avLst/>
          </a:prstGeom>
          <a:noFill/>
        </p:spPr>
        <p:txBody>
          <a:bodyPr wrap="none" rtlCol="0">
            <a:spAutoFit/>
          </a:bodyPr>
          <a:lstStyle/>
          <a:p>
            <a:pPr algn="ctr"/>
            <a:fld id="{954E5BDB-61AA-4049-AE86-82CC72DFC771}" type="slidenum">
              <a:rPr lang="en-US" sz="800" smtClean="0">
                <a:solidFill>
                  <a:schemeClr val="bg1"/>
                </a:solidFill>
              </a:rPr>
              <a:t>‹#›</a:t>
            </a:fld>
            <a:endParaRPr lang="en-US" sz="800" dirty="0">
              <a:solidFill>
                <a:schemeClr val="bg1"/>
              </a:solidFill>
            </a:endParaRPr>
          </a:p>
        </p:txBody>
      </p:sp>
      <p:grpSp>
        <p:nvGrpSpPr>
          <p:cNvPr id="14" name="Group 13">
            <a:extLst>
              <a:ext uri="{FF2B5EF4-FFF2-40B4-BE49-F238E27FC236}">
                <a16:creationId xmlns:a16="http://schemas.microsoft.com/office/drawing/2014/main" id="{6F58589F-EE25-544F-BE01-1D3D2A40FE67}"/>
              </a:ext>
            </a:extLst>
          </p:cNvPr>
          <p:cNvGrpSpPr/>
          <p:nvPr/>
        </p:nvGrpSpPr>
        <p:grpSpPr>
          <a:xfrm>
            <a:off x="432975" y="3022373"/>
            <a:ext cx="3638057" cy="1410928"/>
            <a:chOff x="2036620" y="2839762"/>
            <a:chExt cx="8889678" cy="1142706"/>
          </a:xfrm>
        </p:grpSpPr>
        <p:sp>
          <p:nvSpPr>
            <p:cNvPr id="15" name="Rectangle 14">
              <a:extLst>
                <a:ext uri="{FF2B5EF4-FFF2-40B4-BE49-F238E27FC236}">
                  <a16:creationId xmlns:a16="http://schemas.microsoft.com/office/drawing/2014/main" id="{63A9DDD1-B04B-BC45-9483-A868C95518DC}"/>
                </a:ext>
              </a:extLst>
            </p:cNvPr>
            <p:cNvSpPr/>
            <p:nvPr/>
          </p:nvSpPr>
          <p:spPr>
            <a:xfrm>
              <a:off x="2036620" y="2839762"/>
              <a:ext cx="8889678" cy="1142706"/>
            </a:xfrm>
            <a:prstGeom prst="rect">
              <a:avLst/>
            </a:prstGeom>
            <a:solidFill>
              <a:schemeClr val="bg1"/>
            </a:solidFill>
            <a:ln>
              <a:noFill/>
            </a:ln>
            <a:effectLst>
              <a:outerShdw blurRad="762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31520" tIns="0" rtlCol="0" anchor="ctr">
              <a:normAutofit/>
            </a:bodyPr>
            <a:lstStyle/>
            <a:p>
              <a:pPr>
                <a:spcBef>
                  <a:spcPts val="500"/>
                </a:spcBef>
              </a:pPr>
              <a:endParaRPr lang="en-US" sz="1000" dirty="0">
                <a:solidFill>
                  <a:schemeClr val="tx2"/>
                </a:solidFill>
              </a:endParaRPr>
            </a:p>
          </p:txBody>
        </p:sp>
        <p:sp>
          <p:nvSpPr>
            <p:cNvPr id="18" name="Rectangle 17">
              <a:extLst>
                <a:ext uri="{FF2B5EF4-FFF2-40B4-BE49-F238E27FC236}">
                  <a16:creationId xmlns:a16="http://schemas.microsoft.com/office/drawing/2014/main" id="{8C08DB83-0C5A-9845-A3C5-9A94C3AB55EB}"/>
                </a:ext>
              </a:extLst>
            </p:cNvPr>
            <p:cNvSpPr/>
            <p:nvPr/>
          </p:nvSpPr>
          <p:spPr>
            <a:xfrm>
              <a:off x="2036622" y="2839762"/>
              <a:ext cx="138440" cy="11412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grpSp>
        <p:nvGrpSpPr>
          <p:cNvPr id="21" name="Group 20">
            <a:extLst>
              <a:ext uri="{FF2B5EF4-FFF2-40B4-BE49-F238E27FC236}">
                <a16:creationId xmlns:a16="http://schemas.microsoft.com/office/drawing/2014/main" id="{0DC6C465-DAF3-E94F-B1AF-1DF39CF85DF2}"/>
              </a:ext>
            </a:extLst>
          </p:cNvPr>
          <p:cNvGrpSpPr/>
          <p:nvPr/>
        </p:nvGrpSpPr>
        <p:grpSpPr>
          <a:xfrm>
            <a:off x="4276969" y="3022373"/>
            <a:ext cx="3638057" cy="1410928"/>
            <a:chOff x="2036620" y="2839762"/>
            <a:chExt cx="8889677" cy="1142706"/>
          </a:xfrm>
        </p:grpSpPr>
        <p:sp>
          <p:nvSpPr>
            <p:cNvPr id="22" name="Rectangle 21">
              <a:extLst>
                <a:ext uri="{FF2B5EF4-FFF2-40B4-BE49-F238E27FC236}">
                  <a16:creationId xmlns:a16="http://schemas.microsoft.com/office/drawing/2014/main" id="{5116B173-979A-9446-BB99-4343CE09F6CA}"/>
                </a:ext>
              </a:extLst>
            </p:cNvPr>
            <p:cNvSpPr/>
            <p:nvPr/>
          </p:nvSpPr>
          <p:spPr>
            <a:xfrm>
              <a:off x="2036620" y="2839762"/>
              <a:ext cx="8889677" cy="1142706"/>
            </a:xfrm>
            <a:prstGeom prst="rect">
              <a:avLst/>
            </a:prstGeom>
            <a:solidFill>
              <a:schemeClr val="bg1"/>
            </a:solidFill>
            <a:ln>
              <a:noFill/>
            </a:ln>
            <a:effectLst>
              <a:outerShdw blurRad="762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31520" tIns="0" rtlCol="0" anchor="ctr">
              <a:normAutofit/>
            </a:bodyPr>
            <a:lstStyle/>
            <a:p>
              <a:pPr>
                <a:spcBef>
                  <a:spcPts val="500"/>
                </a:spcBef>
              </a:pPr>
              <a:endParaRPr lang="en-US" sz="1000" dirty="0">
                <a:solidFill>
                  <a:schemeClr val="tx2"/>
                </a:solidFill>
              </a:endParaRPr>
            </a:p>
          </p:txBody>
        </p:sp>
        <p:sp>
          <p:nvSpPr>
            <p:cNvPr id="23" name="Rectangle 22">
              <a:extLst>
                <a:ext uri="{FF2B5EF4-FFF2-40B4-BE49-F238E27FC236}">
                  <a16:creationId xmlns:a16="http://schemas.microsoft.com/office/drawing/2014/main" id="{37847A1F-DB8C-D043-B9B7-540A5E4E19A5}"/>
                </a:ext>
              </a:extLst>
            </p:cNvPr>
            <p:cNvSpPr/>
            <p:nvPr/>
          </p:nvSpPr>
          <p:spPr>
            <a:xfrm>
              <a:off x="2036622" y="2839762"/>
              <a:ext cx="138440" cy="11412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grpSp>
        <p:nvGrpSpPr>
          <p:cNvPr id="24" name="Group 23">
            <a:extLst>
              <a:ext uri="{FF2B5EF4-FFF2-40B4-BE49-F238E27FC236}">
                <a16:creationId xmlns:a16="http://schemas.microsoft.com/office/drawing/2014/main" id="{03EF8A93-4112-BC49-9A68-02E70771CDC7}"/>
              </a:ext>
            </a:extLst>
          </p:cNvPr>
          <p:cNvGrpSpPr/>
          <p:nvPr/>
        </p:nvGrpSpPr>
        <p:grpSpPr>
          <a:xfrm>
            <a:off x="8120963" y="3022373"/>
            <a:ext cx="3638057" cy="1410928"/>
            <a:chOff x="2036620" y="2839762"/>
            <a:chExt cx="8889677" cy="1142706"/>
          </a:xfrm>
        </p:grpSpPr>
        <p:sp>
          <p:nvSpPr>
            <p:cNvPr id="25" name="Rectangle 24">
              <a:extLst>
                <a:ext uri="{FF2B5EF4-FFF2-40B4-BE49-F238E27FC236}">
                  <a16:creationId xmlns:a16="http://schemas.microsoft.com/office/drawing/2014/main" id="{54837BEB-2CBC-0C4D-A9F7-2AEAAF153CE0}"/>
                </a:ext>
              </a:extLst>
            </p:cNvPr>
            <p:cNvSpPr/>
            <p:nvPr/>
          </p:nvSpPr>
          <p:spPr>
            <a:xfrm>
              <a:off x="2036620" y="2839762"/>
              <a:ext cx="8889677" cy="1142706"/>
            </a:xfrm>
            <a:prstGeom prst="rect">
              <a:avLst/>
            </a:prstGeom>
            <a:solidFill>
              <a:schemeClr val="bg1"/>
            </a:solidFill>
            <a:ln>
              <a:noFill/>
            </a:ln>
            <a:effectLst>
              <a:outerShdw blurRad="762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31520" tIns="0" rtlCol="0" anchor="ctr">
              <a:normAutofit/>
            </a:bodyPr>
            <a:lstStyle/>
            <a:p>
              <a:pPr>
                <a:spcBef>
                  <a:spcPts val="500"/>
                </a:spcBef>
              </a:pPr>
              <a:endParaRPr lang="en-US" sz="1000" dirty="0">
                <a:solidFill>
                  <a:schemeClr val="tx2"/>
                </a:solidFill>
              </a:endParaRPr>
            </a:p>
          </p:txBody>
        </p:sp>
        <p:sp>
          <p:nvSpPr>
            <p:cNvPr id="26" name="Rectangle 25">
              <a:extLst>
                <a:ext uri="{FF2B5EF4-FFF2-40B4-BE49-F238E27FC236}">
                  <a16:creationId xmlns:a16="http://schemas.microsoft.com/office/drawing/2014/main" id="{51A98045-CCC6-EC4B-BF47-CE1DF933E56A}"/>
                </a:ext>
              </a:extLst>
            </p:cNvPr>
            <p:cNvSpPr/>
            <p:nvPr/>
          </p:nvSpPr>
          <p:spPr>
            <a:xfrm>
              <a:off x="2036622" y="2839762"/>
              <a:ext cx="138440" cy="11412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grpSp>
        <p:nvGrpSpPr>
          <p:cNvPr id="27" name="Group 26">
            <a:extLst>
              <a:ext uri="{FF2B5EF4-FFF2-40B4-BE49-F238E27FC236}">
                <a16:creationId xmlns:a16="http://schemas.microsoft.com/office/drawing/2014/main" id="{EF6BE1E0-1176-6040-A988-620B8F521191}"/>
              </a:ext>
            </a:extLst>
          </p:cNvPr>
          <p:cNvGrpSpPr/>
          <p:nvPr/>
        </p:nvGrpSpPr>
        <p:grpSpPr>
          <a:xfrm>
            <a:off x="432975" y="4615524"/>
            <a:ext cx="3638057" cy="1410928"/>
            <a:chOff x="2036620" y="2839762"/>
            <a:chExt cx="8889677" cy="1142706"/>
          </a:xfrm>
        </p:grpSpPr>
        <p:sp>
          <p:nvSpPr>
            <p:cNvPr id="28" name="Rectangle 27">
              <a:extLst>
                <a:ext uri="{FF2B5EF4-FFF2-40B4-BE49-F238E27FC236}">
                  <a16:creationId xmlns:a16="http://schemas.microsoft.com/office/drawing/2014/main" id="{A6419A26-18E1-3A4D-B7C0-ABFC13C54B71}"/>
                </a:ext>
              </a:extLst>
            </p:cNvPr>
            <p:cNvSpPr/>
            <p:nvPr/>
          </p:nvSpPr>
          <p:spPr>
            <a:xfrm>
              <a:off x="2036620" y="2839762"/>
              <a:ext cx="8889677" cy="1142706"/>
            </a:xfrm>
            <a:prstGeom prst="rect">
              <a:avLst/>
            </a:prstGeom>
            <a:solidFill>
              <a:schemeClr val="bg1"/>
            </a:solidFill>
            <a:ln>
              <a:noFill/>
            </a:ln>
            <a:effectLst>
              <a:outerShdw blurRad="762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31520" tIns="0" rtlCol="0" anchor="ctr">
              <a:normAutofit/>
            </a:bodyPr>
            <a:lstStyle/>
            <a:p>
              <a:pPr>
                <a:spcBef>
                  <a:spcPts val="500"/>
                </a:spcBef>
              </a:pPr>
              <a:endParaRPr lang="en-US" sz="1000" dirty="0">
                <a:solidFill>
                  <a:schemeClr val="tx2"/>
                </a:solidFill>
              </a:endParaRPr>
            </a:p>
          </p:txBody>
        </p:sp>
        <p:sp>
          <p:nvSpPr>
            <p:cNvPr id="29" name="Rectangle 28">
              <a:extLst>
                <a:ext uri="{FF2B5EF4-FFF2-40B4-BE49-F238E27FC236}">
                  <a16:creationId xmlns:a16="http://schemas.microsoft.com/office/drawing/2014/main" id="{E5D626B7-D7D0-F545-9079-F14F639E0207}"/>
                </a:ext>
              </a:extLst>
            </p:cNvPr>
            <p:cNvSpPr/>
            <p:nvPr/>
          </p:nvSpPr>
          <p:spPr>
            <a:xfrm>
              <a:off x="2036622" y="2839762"/>
              <a:ext cx="138440" cy="11412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grpSp>
        <p:nvGrpSpPr>
          <p:cNvPr id="30" name="Group 29">
            <a:extLst>
              <a:ext uri="{FF2B5EF4-FFF2-40B4-BE49-F238E27FC236}">
                <a16:creationId xmlns:a16="http://schemas.microsoft.com/office/drawing/2014/main" id="{B2A9AFCA-DA12-2949-8C65-B75E43A19476}"/>
              </a:ext>
            </a:extLst>
          </p:cNvPr>
          <p:cNvGrpSpPr/>
          <p:nvPr/>
        </p:nvGrpSpPr>
        <p:grpSpPr>
          <a:xfrm>
            <a:off x="4276969" y="4615524"/>
            <a:ext cx="3638057" cy="1410928"/>
            <a:chOff x="2036620" y="2839762"/>
            <a:chExt cx="8889677" cy="1142706"/>
          </a:xfrm>
        </p:grpSpPr>
        <p:sp>
          <p:nvSpPr>
            <p:cNvPr id="31" name="Rectangle 30">
              <a:extLst>
                <a:ext uri="{FF2B5EF4-FFF2-40B4-BE49-F238E27FC236}">
                  <a16:creationId xmlns:a16="http://schemas.microsoft.com/office/drawing/2014/main" id="{2DBADC86-66F4-0449-BD45-971D633FC0E6}"/>
                </a:ext>
              </a:extLst>
            </p:cNvPr>
            <p:cNvSpPr/>
            <p:nvPr/>
          </p:nvSpPr>
          <p:spPr>
            <a:xfrm>
              <a:off x="2036620" y="2839762"/>
              <a:ext cx="8889677" cy="1142706"/>
            </a:xfrm>
            <a:prstGeom prst="rect">
              <a:avLst/>
            </a:prstGeom>
            <a:solidFill>
              <a:schemeClr val="bg1"/>
            </a:solidFill>
            <a:ln>
              <a:noFill/>
            </a:ln>
            <a:effectLst>
              <a:outerShdw blurRad="762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31520" tIns="0" rtlCol="0" anchor="ctr">
              <a:normAutofit/>
            </a:bodyPr>
            <a:lstStyle/>
            <a:p>
              <a:pPr>
                <a:spcBef>
                  <a:spcPts val="500"/>
                </a:spcBef>
              </a:pPr>
              <a:endParaRPr lang="en-US" sz="1000" dirty="0">
                <a:solidFill>
                  <a:schemeClr val="tx2"/>
                </a:solidFill>
              </a:endParaRPr>
            </a:p>
          </p:txBody>
        </p:sp>
        <p:sp>
          <p:nvSpPr>
            <p:cNvPr id="32" name="Rectangle 31">
              <a:extLst>
                <a:ext uri="{FF2B5EF4-FFF2-40B4-BE49-F238E27FC236}">
                  <a16:creationId xmlns:a16="http://schemas.microsoft.com/office/drawing/2014/main" id="{AEED5388-67A8-D04D-B4DA-703A8512F28D}"/>
                </a:ext>
              </a:extLst>
            </p:cNvPr>
            <p:cNvSpPr/>
            <p:nvPr/>
          </p:nvSpPr>
          <p:spPr>
            <a:xfrm>
              <a:off x="2036622" y="2839762"/>
              <a:ext cx="138440" cy="11412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grpSp>
        <p:nvGrpSpPr>
          <p:cNvPr id="33" name="Group 32">
            <a:extLst>
              <a:ext uri="{FF2B5EF4-FFF2-40B4-BE49-F238E27FC236}">
                <a16:creationId xmlns:a16="http://schemas.microsoft.com/office/drawing/2014/main" id="{A12D752D-59CC-B348-AACE-A000E731E94A}"/>
              </a:ext>
            </a:extLst>
          </p:cNvPr>
          <p:cNvGrpSpPr/>
          <p:nvPr/>
        </p:nvGrpSpPr>
        <p:grpSpPr>
          <a:xfrm>
            <a:off x="8120963" y="4615524"/>
            <a:ext cx="3638057" cy="1410928"/>
            <a:chOff x="2036620" y="2839762"/>
            <a:chExt cx="8889677" cy="1142706"/>
          </a:xfrm>
        </p:grpSpPr>
        <p:sp>
          <p:nvSpPr>
            <p:cNvPr id="34" name="Rectangle 33">
              <a:extLst>
                <a:ext uri="{FF2B5EF4-FFF2-40B4-BE49-F238E27FC236}">
                  <a16:creationId xmlns:a16="http://schemas.microsoft.com/office/drawing/2014/main" id="{57AA474A-07C3-2548-824B-CA780BFBAB1E}"/>
                </a:ext>
              </a:extLst>
            </p:cNvPr>
            <p:cNvSpPr/>
            <p:nvPr/>
          </p:nvSpPr>
          <p:spPr>
            <a:xfrm>
              <a:off x="2036620" y="2839762"/>
              <a:ext cx="8889677" cy="1142706"/>
            </a:xfrm>
            <a:prstGeom prst="rect">
              <a:avLst/>
            </a:prstGeom>
            <a:solidFill>
              <a:schemeClr val="bg1"/>
            </a:solidFill>
            <a:ln>
              <a:noFill/>
            </a:ln>
            <a:effectLst>
              <a:outerShdw blurRad="762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31520" tIns="0" rtlCol="0" anchor="ctr">
              <a:normAutofit/>
            </a:bodyPr>
            <a:lstStyle/>
            <a:p>
              <a:pPr>
                <a:spcBef>
                  <a:spcPts val="500"/>
                </a:spcBef>
              </a:pPr>
              <a:endParaRPr lang="en-US" sz="1000" dirty="0">
                <a:solidFill>
                  <a:schemeClr val="tx2"/>
                </a:solidFill>
              </a:endParaRPr>
            </a:p>
          </p:txBody>
        </p:sp>
        <p:sp>
          <p:nvSpPr>
            <p:cNvPr id="35" name="Rectangle 34">
              <a:extLst>
                <a:ext uri="{FF2B5EF4-FFF2-40B4-BE49-F238E27FC236}">
                  <a16:creationId xmlns:a16="http://schemas.microsoft.com/office/drawing/2014/main" id="{669B3EF9-CA8C-BD48-B082-CB6E133F8E14}"/>
                </a:ext>
              </a:extLst>
            </p:cNvPr>
            <p:cNvSpPr/>
            <p:nvPr/>
          </p:nvSpPr>
          <p:spPr>
            <a:xfrm>
              <a:off x="2036622" y="2839762"/>
              <a:ext cx="138440" cy="11412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sp>
        <p:nvSpPr>
          <p:cNvPr id="39" name="Text Placeholder 3">
            <a:extLst>
              <a:ext uri="{FF2B5EF4-FFF2-40B4-BE49-F238E27FC236}">
                <a16:creationId xmlns:a16="http://schemas.microsoft.com/office/drawing/2014/main" id="{988D02BE-FB51-844C-AF72-5EF859D601A4}"/>
              </a:ext>
            </a:extLst>
          </p:cNvPr>
          <p:cNvSpPr>
            <a:spLocks noGrp="1"/>
          </p:cNvSpPr>
          <p:nvPr>
            <p:ph type="body" sz="quarter" idx="13"/>
          </p:nvPr>
        </p:nvSpPr>
        <p:spPr>
          <a:xfrm>
            <a:off x="1182781" y="3111335"/>
            <a:ext cx="2888252" cy="1231144"/>
          </a:xfrm>
        </p:spPr>
        <p:txBody>
          <a:bodyPr anchor="ctr"/>
          <a:lstStyle>
            <a:lvl1pPr>
              <a:defRPr sz="1600" b="1">
                <a:solidFill>
                  <a:schemeClr val="tx1"/>
                </a:solidFill>
              </a:defRPr>
            </a:lvl1pPr>
            <a:lvl2pPr marL="12700" indent="0">
              <a:buNone/>
              <a:defRPr sz="1200"/>
            </a:lvl2pPr>
            <a:lvl3pPr marL="236537" indent="0">
              <a:buNone/>
              <a:defRPr sz="1200"/>
            </a:lvl3pPr>
            <a:lvl4pPr marL="460375" indent="0">
              <a:buNone/>
              <a:defRPr sz="1200"/>
            </a:lvl4pPr>
            <a:lvl5pPr marL="696912" indent="0">
              <a:buNone/>
              <a:defRPr sz="1200"/>
            </a:lvl5pPr>
          </a:lstStyle>
          <a:p>
            <a:pPr lvl="0"/>
            <a:r>
              <a:rPr lang="en-US"/>
              <a:t>Click to edit Master text styles</a:t>
            </a:r>
          </a:p>
          <a:p>
            <a:pPr lvl="1"/>
            <a:r>
              <a:rPr lang="en-US"/>
              <a:t>Second level</a:t>
            </a:r>
          </a:p>
        </p:txBody>
      </p:sp>
      <p:sp>
        <p:nvSpPr>
          <p:cNvPr id="40" name="Text Placeholder 3">
            <a:extLst>
              <a:ext uri="{FF2B5EF4-FFF2-40B4-BE49-F238E27FC236}">
                <a16:creationId xmlns:a16="http://schemas.microsoft.com/office/drawing/2014/main" id="{FA41A4E1-93B3-804D-9B51-78681004F6BF}"/>
              </a:ext>
            </a:extLst>
          </p:cNvPr>
          <p:cNvSpPr>
            <a:spLocks noGrp="1"/>
          </p:cNvSpPr>
          <p:nvPr>
            <p:ph type="body" sz="quarter" idx="21"/>
          </p:nvPr>
        </p:nvSpPr>
        <p:spPr>
          <a:xfrm>
            <a:off x="5026775" y="3111335"/>
            <a:ext cx="2888252" cy="1231144"/>
          </a:xfrm>
        </p:spPr>
        <p:txBody>
          <a:bodyPr anchor="ctr"/>
          <a:lstStyle>
            <a:lvl1pPr>
              <a:defRPr sz="1600" b="1">
                <a:solidFill>
                  <a:schemeClr val="tx1"/>
                </a:solidFill>
              </a:defRPr>
            </a:lvl1pPr>
            <a:lvl2pPr marL="12700" indent="0">
              <a:buNone/>
              <a:defRPr sz="1200"/>
            </a:lvl2pPr>
            <a:lvl3pPr marL="236537" indent="0">
              <a:buNone/>
              <a:defRPr sz="1200"/>
            </a:lvl3pPr>
            <a:lvl4pPr marL="460375" indent="0">
              <a:buNone/>
              <a:defRPr sz="1200"/>
            </a:lvl4pPr>
            <a:lvl5pPr marL="696912" indent="0">
              <a:buNone/>
              <a:defRPr sz="1200"/>
            </a:lvl5pPr>
          </a:lstStyle>
          <a:p>
            <a:pPr lvl="0"/>
            <a:r>
              <a:rPr lang="en-US"/>
              <a:t>Click to edit Master text styles</a:t>
            </a:r>
          </a:p>
          <a:p>
            <a:pPr lvl="1"/>
            <a:r>
              <a:rPr lang="en-US"/>
              <a:t>Second level</a:t>
            </a:r>
          </a:p>
        </p:txBody>
      </p:sp>
      <p:sp>
        <p:nvSpPr>
          <p:cNvPr id="41" name="Text Placeholder 3">
            <a:extLst>
              <a:ext uri="{FF2B5EF4-FFF2-40B4-BE49-F238E27FC236}">
                <a16:creationId xmlns:a16="http://schemas.microsoft.com/office/drawing/2014/main" id="{29C882A2-D825-DA42-8E97-788DDC541726}"/>
              </a:ext>
            </a:extLst>
          </p:cNvPr>
          <p:cNvSpPr>
            <a:spLocks noGrp="1"/>
          </p:cNvSpPr>
          <p:nvPr>
            <p:ph type="body" sz="quarter" idx="22"/>
          </p:nvPr>
        </p:nvSpPr>
        <p:spPr>
          <a:xfrm>
            <a:off x="8867121" y="3111335"/>
            <a:ext cx="2888252" cy="1231144"/>
          </a:xfrm>
        </p:spPr>
        <p:txBody>
          <a:bodyPr anchor="ctr"/>
          <a:lstStyle>
            <a:lvl1pPr>
              <a:defRPr sz="1600" b="1">
                <a:solidFill>
                  <a:schemeClr val="tx1"/>
                </a:solidFill>
              </a:defRPr>
            </a:lvl1pPr>
            <a:lvl2pPr marL="12700" indent="0">
              <a:buNone/>
              <a:defRPr sz="1200"/>
            </a:lvl2pPr>
            <a:lvl3pPr marL="236537" indent="0">
              <a:buNone/>
              <a:defRPr sz="1200"/>
            </a:lvl3pPr>
            <a:lvl4pPr marL="460375" indent="0">
              <a:buNone/>
              <a:defRPr sz="1200"/>
            </a:lvl4pPr>
            <a:lvl5pPr marL="696912" indent="0">
              <a:buNone/>
              <a:defRPr sz="1200"/>
            </a:lvl5pPr>
          </a:lstStyle>
          <a:p>
            <a:pPr lvl="0"/>
            <a:r>
              <a:rPr lang="en-US"/>
              <a:t>Click to edit Master text styles</a:t>
            </a:r>
          </a:p>
          <a:p>
            <a:pPr lvl="1"/>
            <a:r>
              <a:rPr lang="en-US"/>
              <a:t>Second level</a:t>
            </a:r>
          </a:p>
        </p:txBody>
      </p:sp>
      <p:sp>
        <p:nvSpPr>
          <p:cNvPr id="42" name="Text Placeholder 3">
            <a:extLst>
              <a:ext uri="{FF2B5EF4-FFF2-40B4-BE49-F238E27FC236}">
                <a16:creationId xmlns:a16="http://schemas.microsoft.com/office/drawing/2014/main" id="{2976534D-88A9-E54C-9E28-630C3548DBE6}"/>
              </a:ext>
            </a:extLst>
          </p:cNvPr>
          <p:cNvSpPr>
            <a:spLocks noGrp="1"/>
          </p:cNvSpPr>
          <p:nvPr>
            <p:ph type="body" sz="quarter" idx="23"/>
          </p:nvPr>
        </p:nvSpPr>
        <p:spPr>
          <a:xfrm>
            <a:off x="1182781" y="4714504"/>
            <a:ext cx="2888252" cy="1231144"/>
          </a:xfrm>
        </p:spPr>
        <p:txBody>
          <a:bodyPr anchor="ctr"/>
          <a:lstStyle>
            <a:lvl1pPr>
              <a:defRPr sz="1600" b="1">
                <a:solidFill>
                  <a:schemeClr val="tx1"/>
                </a:solidFill>
              </a:defRPr>
            </a:lvl1pPr>
            <a:lvl2pPr marL="12700" indent="0">
              <a:buNone/>
              <a:defRPr sz="1200"/>
            </a:lvl2pPr>
            <a:lvl3pPr marL="236537" indent="0">
              <a:buNone/>
              <a:defRPr sz="1200"/>
            </a:lvl3pPr>
            <a:lvl4pPr marL="460375" indent="0">
              <a:buNone/>
              <a:defRPr sz="1200"/>
            </a:lvl4pPr>
            <a:lvl5pPr marL="696912" indent="0">
              <a:buNone/>
              <a:defRPr sz="1200"/>
            </a:lvl5pPr>
          </a:lstStyle>
          <a:p>
            <a:pPr lvl="0"/>
            <a:r>
              <a:rPr lang="en-US"/>
              <a:t>Click to edit Master text styles</a:t>
            </a:r>
          </a:p>
          <a:p>
            <a:pPr lvl="1"/>
            <a:r>
              <a:rPr lang="en-US"/>
              <a:t>Second level</a:t>
            </a:r>
          </a:p>
        </p:txBody>
      </p:sp>
      <p:sp>
        <p:nvSpPr>
          <p:cNvPr id="43" name="Text Placeholder 3">
            <a:extLst>
              <a:ext uri="{FF2B5EF4-FFF2-40B4-BE49-F238E27FC236}">
                <a16:creationId xmlns:a16="http://schemas.microsoft.com/office/drawing/2014/main" id="{B5C9FC79-4A33-C043-8C7D-ACB28EEB2DFD}"/>
              </a:ext>
            </a:extLst>
          </p:cNvPr>
          <p:cNvSpPr>
            <a:spLocks noGrp="1"/>
          </p:cNvSpPr>
          <p:nvPr>
            <p:ph type="body" sz="quarter" idx="24"/>
          </p:nvPr>
        </p:nvSpPr>
        <p:spPr>
          <a:xfrm>
            <a:off x="5026775" y="4714504"/>
            <a:ext cx="2888252" cy="1231144"/>
          </a:xfrm>
        </p:spPr>
        <p:txBody>
          <a:bodyPr anchor="ctr"/>
          <a:lstStyle>
            <a:lvl1pPr>
              <a:defRPr sz="1600" b="1">
                <a:solidFill>
                  <a:schemeClr val="tx1"/>
                </a:solidFill>
              </a:defRPr>
            </a:lvl1pPr>
            <a:lvl2pPr marL="12700" indent="0">
              <a:buNone/>
              <a:defRPr sz="1200"/>
            </a:lvl2pPr>
            <a:lvl3pPr marL="236537" indent="0">
              <a:buNone/>
              <a:defRPr sz="1200"/>
            </a:lvl3pPr>
            <a:lvl4pPr marL="460375" indent="0">
              <a:buNone/>
              <a:defRPr sz="1200"/>
            </a:lvl4pPr>
            <a:lvl5pPr marL="696912" indent="0">
              <a:buNone/>
              <a:defRPr sz="1200"/>
            </a:lvl5pPr>
          </a:lstStyle>
          <a:p>
            <a:pPr lvl="0"/>
            <a:r>
              <a:rPr lang="en-US"/>
              <a:t>Click to edit Master text styles</a:t>
            </a:r>
          </a:p>
          <a:p>
            <a:pPr lvl="1"/>
            <a:r>
              <a:rPr lang="en-US"/>
              <a:t>Second level</a:t>
            </a:r>
          </a:p>
        </p:txBody>
      </p:sp>
      <p:sp>
        <p:nvSpPr>
          <p:cNvPr id="44" name="Text Placeholder 3">
            <a:extLst>
              <a:ext uri="{FF2B5EF4-FFF2-40B4-BE49-F238E27FC236}">
                <a16:creationId xmlns:a16="http://schemas.microsoft.com/office/drawing/2014/main" id="{8168BFFC-BB57-1549-A264-7C11DAD4AE95}"/>
              </a:ext>
            </a:extLst>
          </p:cNvPr>
          <p:cNvSpPr>
            <a:spLocks noGrp="1"/>
          </p:cNvSpPr>
          <p:nvPr>
            <p:ph type="body" sz="quarter" idx="25"/>
          </p:nvPr>
        </p:nvSpPr>
        <p:spPr>
          <a:xfrm>
            <a:off x="8867121" y="4714504"/>
            <a:ext cx="2888252" cy="1231144"/>
          </a:xfrm>
        </p:spPr>
        <p:txBody>
          <a:bodyPr anchor="ctr"/>
          <a:lstStyle>
            <a:lvl1pPr>
              <a:defRPr sz="1600" b="1">
                <a:solidFill>
                  <a:schemeClr val="tx1"/>
                </a:solidFill>
              </a:defRPr>
            </a:lvl1pPr>
            <a:lvl2pPr marL="12700" indent="0">
              <a:buNone/>
              <a:defRPr sz="1200"/>
            </a:lvl2pPr>
            <a:lvl3pPr marL="236537" indent="0">
              <a:buNone/>
              <a:defRPr sz="1200"/>
            </a:lvl3pPr>
            <a:lvl4pPr marL="460375" indent="0">
              <a:buNone/>
              <a:defRPr sz="1200"/>
            </a:lvl4pPr>
            <a:lvl5pPr marL="696912" indent="0">
              <a:buNone/>
              <a:defRPr sz="1200"/>
            </a:lvl5pPr>
          </a:lstStyle>
          <a:p>
            <a:pPr lvl="0"/>
            <a:r>
              <a:rPr lang="en-US"/>
              <a:t>Click to edit Master text styles</a:t>
            </a:r>
          </a:p>
          <a:p>
            <a:pPr lvl="1"/>
            <a:r>
              <a:rPr lang="en-US"/>
              <a:t>Second level</a:t>
            </a:r>
          </a:p>
        </p:txBody>
      </p:sp>
      <p:sp>
        <p:nvSpPr>
          <p:cNvPr id="45" name="Rectangle 44">
            <a:extLst>
              <a:ext uri="{FF2B5EF4-FFF2-40B4-BE49-F238E27FC236}">
                <a16:creationId xmlns:a16="http://schemas.microsoft.com/office/drawing/2014/main" id="{0847454F-4B3E-A74B-907F-8AC6F84D9255}"/>
              </a:ext>
            </a:extLst>
          </p:cNvPr>
          <p:cNvSpPr/>
          <p:nvPr/>
        </p:nvSpPr>
        <p:spPr>
          <a:xfrm>
            <a:off x="0" y="-16431"/>
            <a:ext cx="12198625" cy="2820069"/>
          </a:xfrm>
          <a:prstGeom prst="rect">
            <a:avLst/>
          </a:prstGeom>
          <a:solidFill>
            <a:schemeClr val="tx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Picture Placeholder 3">
            <a:extLst>
              <a:ext uri="{FF2B5EF4-FFF2-40B4-BE49-F238E27FC236}">
                <a16:creationId xmlns:a16="http://schemas.microsoft.com/office/drawing/2014/main" id="{1B2B3E40-350B-48FA-A058-6219042C63D0}"/>
              </a:ext>
            </a:extLst>
          </p:cNvPr>
          <p:cNvSpPr>
            <a:spLocks noGrp="1"/>
          </p:cNvSpPr>
          <p:nvPr>
            <p:ph type="pic" sz="quarter" idx="10" hasCustomPrompt="1"/>
          </p:nvPr>
        </p:nvSpPr>
        <p:spPr>
          <a:xfrm>
            <a:off x="6625" y="-16431"/>
            <a:ext cx="12192000" cy="2814484"/>
          </a:xfrm>
          <a:solidFill>
            <a:srgbClr val="77787B"/>
          </a:solidFill>
          <a:effectLst/>
        </p:spPr>
        <p:txBody>
          <a:bodyPr anchor="ctr">
            <a:normAutofit/>
          </a:bodyPr>
          <a:lstStyle>
            <a:lvl1pPr marL="0" indent="0" algn="ctr">
              <a:buNone/>
              <a:defRPr sz="2000"/>
            </a:lvl1pPr>
          </a:lstStyle>
          <a:p>
            <a:r>
              <a:rPr lang="en-US" dirty="0"/>
              <a:t>Insert picture here</a:t>
            </a:r>
          </a:p>
        </p:txBody>
      </p:sp>
      <p:sp>
        <p:nvSpPr>
          <p:cNvPr id="145" name="Title 3">
            <a:extLst>
              <a:ext uri="{FF2B5EF4-FFF2-40B4-BE49-F238E27FC236}">
                <a16:creationId xmlns:a16="http://schemas.microsoft.com/office/drawing/2014/main" id="{9AE5FDD3-E4C9-4449-8FD8-1E0F4B55A7A2}"/>
              </a:ext>
            </a:extLst>
          </p:cNvPr>
          <p:cNvSpPr>
            <a:spLocks noGrp="1"/>
          </p:cNvSpPr>
          <p:nvPr>
            <p:ph type="title" hasCustomPrompt="1"/>
          </p:nvPr>
        </p:nvSpPr>
        <p:spPr>
          <a:xfrm>
            <a:off x="1219195" y="626215"/>
            <a:ext cx="9753606" cy="524818"/>
          </a:xfrm>
        </p:spPr>
        <p:txBody>
          <a:bodyPr/>
          <a:lstStyle>
            <a:lvl1pPr algn="ctr">
              <a:defRPr sz="4000">
                <a:solidFill>
                  <a:schemeClr val="bg1"/>
                </a:solidFill>
              </a:defRPr>
            </a:lvl1pPr>
          </a:lstStyle>
          <a:p>
            <a:r>
              <a:rPr lang="en-US" dirty="0"/>
              <a:t>THIS IS YOUR TITLE</a:t>
            </a:r>
          </a:p>
        </p:txBody>
      </p:sp>
      <p:sp>
        <p:nvSpPr>
          <p:cNvPr id="146" name="Text Placeholder 3">
            <a:extLst>
              <a:ext uri="{FF2B5EF4-FFF2-40B4-BE49-F238E27FC236}">
                <a16:creationId xmlns:a16="http://schemas.microsoft.com/office/drawing/2014/main" id="{8E140D6B-3DA4-4D39-908C-053DDED4D4BE}"/>
              </a:ext>
            </a:extLst>
          </p:cNvPr>
          <p:cNvSpPr>
            <a:spLocks noGrp="1"/>
          </p:cNvSpPr>
          <p:nvPr>
            <p:ph type="body" sz="quarter" idx="20" hasCustomPrompt="1"/>
          </p:nvPr>
        </p:nvSpPr>
        <p:spPr>
          <a:xfrm>
            <a:off x="1192764" y="1519702"/>
            <a:ext cx="9769360" cy="395107"/>
          </a:xfrm>
        </p:spPr>
        <p:txBody>
          <a:bodyPr anchor="t">
            <a:normAutofit/>
          </a:bodyPr>
          <a:lstStyle>
            <a:lvl1pPr marL="0" indent="0" algn="ctr">
              <a:buFont typeface="Arial" panose="020B0604020202020204" pitchFamily="34" charset="0"/>
              <a:buNone/>
              <a:defRPr sz="1800" b="0">
                <a:solidFill>
                  <a:schemeClr val="bg1"/>
                </a:solidFill>
              </a:defRPr>
            </a:lvl1pPr>
            <a:lvl2pPr marL="12700" indent="0">
              <a:buNone/>
              <a:defRPr sz="1400"/>
            </a:lvl2pPr>
            <a:lvl3pPr marL="236537" indent="0">
              <a:buNone/>
              <a:defRPr sz="1200"/>
            </a:lvl3pPr>
            <a:lvl4pPr marL="460375" indent="0">
              <a:buNone/>
              <a:defRPr sz="1200"/>
            </a:lvl4pPr>
            <a:lvl5pPr marL="696912" indent="0">
              <a:buNone/>
              <a:defRPr sz="1200"/>
            </a:lvl5pPr>
          </a:lstStyle>
          <a:p>
            <a:pPr marL="0" indent="0" algn="ctr">
              <a:buFont typeface="Arial" panose="020B0604020202020204" pitchFamily="34" charset="0"/>
              <a:buNone/>
            </a:pPr>
            <a:r>
              <a:rPr lang="en-US" sz="1800" dirty="0">
                <a:solidFill>
                  <a:schemeClr val="bg1"/>
                </a:solidFill>
                <a:latin typeface="Calibri" panose="020F0502020204030204" pitchFamily="34" charset="0"/>
                <a:cs typeface="Calibri" panose="020F0502020204030204" pitchFamily="34" charset="0"/>
              </a:rPr>
              <a:t>This is your optional subtitle Try to keep this to two lines of type maximum if used</a:t>
            </a:r>
          </a:p>
        </p:txBody>
      </p:sp>
    </p:spTree>
    <p:extLst>
      <p:ext uri="{BB962C8B-B14F-4D97-AF65-F5344CB8AC3E}">
        <p14:creationId xmlns:p14="http://schemas.microsoft.com/office/powerpoint/2010/main" val="24915195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Images + Content 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0D0DA46F-5601-FB42-808A-B038FC7CD26A}"/>
              </a:ext>
            </a:extLst>
          </p:cNvPr>
          <p:cNvPicPr>
            <a:picLocks noChangeAspect="1"/>
          </p:cNvPicPr>
          <p:nvPr/>
        </p:nvPicPr>
        <p:blipFill rotWithShape="1">
          <a:blip r:embed="rId2" cstate="email">
            <a:alphaModFix/>
            <a:extLst>
              <a:ext uri="{28A0092B-C50C-407E-A947-70E740481C1C}">
                <a14:useLocalDpi xmlns:a14="http://schemas.microsoft.com/office/drawing/2010/main"/>
              </a:ext>
            </a:extLst>
          </a:blip>
          <a:srcRect l="18943" t="4629" r="35231" b="36391"/>
          <a:stretch/>
        </p:blipFill>
        <p:spPr>
          <a:xfrm>
            <a:off x="6095999" y="0"/>
            <a:ext cx="6096000" cy="6858000"/>
          </a:xfrm>
          <a:prstGeom prst="rect">
            <a:avLst/>
          </a:prstGeom>
        </p:spPr>
      </p:pic>
      <p:sp>
        <p:nvSpPr>
          <p:cNvPr id="18" name="Rectangle 17">
            <a:extLst>
              <a:ext uri="{FF2B5EF4-FFF2-40B4-BE49-F238E27FC236}">
                <a16:creationId xmlns:a16="http://schemas.microsoft.com/office/drawing/2014/main" id="{59966BB2-A705-E548-A102-707B1A7FBA03}"/>
              </a:ext>
            </a:extLst>
          </p:cNvPr>
          <p:cNvSpPr/>
          <p:nvPr/>
        </p:nvSpPr>
        <p:spPr>
          <a:xfrm>
            <a:off x="6095999" y="0"/>
            <a:ext cx="6095999" cy="6858000"/>
          </a:xfrm>
          <a:prstGeom prst="rect">
            <a:avLst/>
          </a:prstGeom>
          <a:gradFill>
            <a:gsLst>
              <a:gs pos="0">
                <a:schemeClr val="bg1"/>
              </a:gs>
              <a:gs pos="100000">
                <a:schemeClr val="bg1">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63DC610-05F1-1A40-A503-D1A657921390}"/>
              </a:ext>
            </a:extLst>
          </p:cNvPr>
          <p:cNvSpPr/>
          <p:nvPr/>
        </p:nvSpPr>
        <p:spPr>
          <a:xfrm>
            <a:off x="1" y="6244390"/>
            <a:ext cx="12192000" cy="613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bject 4">
            <a:extLst>
              <a:ext uri="{FF2B5EF4-FFF2-40B4-BE49-F238E27FC236}">
                <a16:creationId xmlns:a16="http://schemas.microsoft.com/office/drawing/2014/main" id="{2A0AEEF9-5500-F245-8FDD-D51686BCECAB}"/>
              </a:ext>
            </a:extLst>
          </p:cNvPr>
          <p:cNvSpPr txBox="1"/>
          <p:nvPr/>
        </p:nvSpPr>
        <p:spPr>
          <a:xfrm>
            <a:off x="10190895" y="6503768"/>
            <a:ext cx="1497900" cy="136023"/>
          </a:xfrm>
          <a:prstGeom prst="rect">
            <a:avLst/>
          </a:prstGeom>
        </p:spPr>
        <p:txBody>
          <a:bodyPr vert="horz" wrap="square" lIns="0" tIns="0" rIns="0" bIns="0" rtlCol="0">
            <a:noAutofit/>
          </a:bodyPr>
          <a:lstStyle/>
          <a:p>
            <a:pPr marL="8659" algn="r"/>
            <a:r>
              <a:rPr lang="en-US" sz="800" dirty="0">
                <a:solidFill>
                  <a:schemeClr val="bg1">
                    <a:lumMod val="75000"/>
                  </a:schemeClr>
                </a:solidFill>
                <a:latin typeface="Calibri regular"/>
                <a:ea typeface="Roboto Light" panose="02000000000000000000" pitchFamily="2" charset="0"/>
                <a:cs typeface="Futura Book"/>
              </a:rPr>
              <a:t>Tavant &amp; Customer Confidential</a:t>
            </a:r>
          </a:p>
        </p:txBody>
      </p:sp>
      <p:pic>
        <p:nvPicPr>
          <p:cNvPr id="12" name="Picture 2">
            <a:extLst>
              <a:ext uri="{FF2B5EF4-FFF2-40B4-BE49-F238E27FC236}">
                <a16:creationId xmlns:a16="http://schemas.microsoft.com/office/drawing/2014/main" id="{DCFAA974-D16F-CE46-9C8E-4D7FFAD57914}"/>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39541" y="6465237"/>
            <a:ext cx="1229868" cy="19665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37F1B782-BC10-7840-8ADD-D2112445CD33}"/>
              </a:ext>
            </a:extLst>
          </p:cNvPr>
          <p:cNvSpPr/>
          <p:nvPr/>
        </p:nvSpPr>
        <p:spPr>
          <a:xfrm>
            <a:off x="11757660" y="6465237"/>
            <a:ext cx="194799" cy="194799"/>
          </a:xfrm>
          <a:prstGeom prst="rect">
            <a:avLst/>
          </a:prstGeom>
          <a:solidFill>
            <a:srgbClr val="F36F2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800" dirty="0"/>
          </a:p>
        </p:txBody>
      </p:sp>
      <p:sp>
        <p:nvSpPr>
          <p:cNvPr id="2" name="TextBox 1">
            <a:extLst>
              <a:ext uri="{FF2B5EF4-FFF2-40B4-BE49-F238E27FC236}">
                <a16:creationId xmlns:a16="http://schemas.microsoft.com/office/drawing/2014/main" id="{E10E5335-8E26-3546-B8B7-6C7EDE42B619}"/>
              </a:ext>
            </a:extLst>
          </p:cNvPr>
          <p:cNvSpPr txBox="1"/>
          <p:nvPr/>
        </p:nvSpPr>
        <p:spPr>
          <a:xfrm>
            <a:off x="11701812" y="6454914"/>
            <a:ext cx="306494" cy="215444"/>
          </a:xfrm>
          <a:prstGeom prst="rect">
            <a:avLst/>
          </a:prstGeom>
          <a:noFill/>
        </p:spPr>
        <p:txBody>
          <a:bodyPr wrap="none" rtlCol="0">
            <a:spAutoFit/>
          </a:bodyPr>
          <a:lstStyle/>
          <a:p>
            <a:pPr algn="ctr"/>
            <a:fld id="{954E5BDB-61AA-4049-AE86-82CC72DFC771}" type="slidenum">
              <a:rPr lang="en-US" sz="800" smtClean="0">
                <a:solidFill>
                  <a:schemeClr val="bg1"/>
                </a:solidFill>
              </a:rPr>
              <a:t>‹#›</a:t>
            </a:fld>
            <a:endParaRPr lang="en-US" sz="800" dirty="0">
              <a:solidFill>
                <a:schemeClr val="bg1"/>
              </a:solidFill>
            </a:endParaRPr>
          </a:p>
        </p:txBody>
      </p:sp>
      <p:pic>
        <p:nvPicPr>
          <p:cNvPr id="16" name="Picture 15" descr="Shape&#10;&#10;Description automatically generated with low confidence">
            <a:extLst>
              <a:ext uri="{FF2B5EF4-FFF2-40B4-BE49-F238E27FC236}">
                <a16:creationId xmlns:a16="http://schemas.microsoft.com/office/drawing/2014/main" id="{DBB5E9D3-7BAE-6949-89CD-1CBF5910D632}"/>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0809514" y="1"/>
            <a:ext cx="1382485" cy="1193678"/>
          </a:xfrm>
          <a:prstGeom prst="rect">
            <a:avLst/>
          </a:prstGeom>
        </p:spPr>
      </p:pic>
      <p:sp>
        <p:nvSpPr>
          <p:cNvPr id="37" name="Title Placeholder 1">
            <a:extLst>
              <a:ext uri="{FF2B5EF4-FFF2-40B4-BE49-F238E27FC236}">
                <a16:creationId xmlns:a16="http://schemas.microsoft.com/office/drawing/2014/main" id="{382B2D67-6109-A842-942F-76EBFE4B9315}"/>
              </a:ext>
            </a:extLst>
          </p:cNvPr>
          <p:cNvSpPr>
            <a:spLocks noGrp="1"/>
          </p:cNvSpPr>
          <p:nvPr>
            <p:ph type="title" hasCustomPrompt="1"/>
          </p:nvPr>
        </p:nvSpPr>
        <p:spPr>
          <a:xfrm>
            <a:off x="239539" y="292211"/>
            <a:ext cx="10768887" cy="359457"/>
          </a:xfrm>
          <a:prstGeom prst="rect">
            <a:avLst/>
          </a:prstGeom>
        </p:spPr>
        <p:txBody>
          <a:bodyPr vert="horz" lIns="0" tIns="45720" rIns="91440" bIns="45720" rtlCol="0" anchor="ctr">
            <a:noAutofit/>
          </a:bodyPr>
          <a:lstStyle/>
          <a:p>
            <a:r>
              <a:rPr lang="en-US" dirty="0"/>
              <a:t>CLICK TO EDIT MASTER TITLE STYLE</a:t>
            </a:r>
          </a:p>
        </p:txBody>
      </p:sp>
      <p:sp>
        <p:nvSpPr>
          <p:cNvPr id="38" name="Text Placeholder 3">
            <a:extLst>
              <a:ext uri="{FF2B5EF4-FFF2-40B4-BE49-F238E27FC236}">
                <a16:creationId xmlns:a16="http://schemas.microsoft.com/office/drawing/2014/main" id="{78FC7EFA-DB55-5949-87DB-6EE4627771CD}"/>
              </a:ext>
            </a:extLst>
          </p:cNvPr>
          <p:cNvSpPr>
            <a:spLocks noGrp="1"/>
          </p:cNvSpPr>
          <p:nvPr>
            <p:ph type="body" sz="quarter" idx="12"/>
          </p:nvPr>
        </p:nvSpPr>
        <p:spPr>
          <a:xfrm>
            <a:off x="239539" y="618487"/>
            <a:ext cx="10768887" cy="585516"/>
          </a:xfrm>
        </p:spPr>
        <p:txBody>
          <a:bodyPr>
            <a:normAutofit/>
          </a:bodyPr>
          <a:lstStyle>
            <a:lvl1pPr>
              <a:defRPr sz="1800">
                <a:solidFill>
                  <a:schemeClr val="accent1"/>
                </a:solidFill>
              </a:defRPr>
            </a:lvl1pPr>
            <a:lvl2pPr marL="12700" indent="0">
              <a:buNone/>
              <a:defRPr sz="1800">
                <a:solidFill>
                  <a:schemeClr val="accent1"/>
                </a:solidFill>
              </a:defRPr>
            </a:lvl2pPr>
            <a:lvl3pPr>
              <a:defRPr sz="1800">
                <a:solidFill>
                  <a:schemeClr val="accent1"/>
                </a:solidFill>
              </a:defRPr>
            </a:lvl3pPr>
            <a:lvl4pPr>
              <a:defRPr sz="1800">
                <a:solidFill>
                  <a:schemeClr val="accent1"/>
                </a:solidFill>
              </a:defRPr>
            </a:lvl4pPr>
            <a:lvl5pPr>
              <a:defRPr sz="1800">
                <a:solidFill>
                  <a:schemeClr val="accent1"/>
                </a:solidFill>
              </a:defRPr>
            </a:lvl5pPr>
          </a:lstStyle>
          <a:p>
            <a:pPr lvl="0"/>
            <a:r>
              <a:rPr lang="en-US"/>
              <a:t>Click to edit Master text styles</a:t>
            </a:r>
          </a:p>
        </p:txBody>
      </p:sp>
      <p:pic>
        <p:nvPicPr>
          <p:cNvPr id="39" name="Picture Placeholder 16" descr="A picture containing person, large, crowd, hall&#10;&#10;Description automatically generated">
            <a:extLst>
              <a:ext uri="{FF2B5EF4-FFF2-40B4-BE49-F238E27FC236}">
                <a16:creationId xmlns:a16="http://schemas.microsoft.com/office/drawing/2014/main" id="{A02DD634-E78F-0545-A7C4-38A45D8E2043}"/>
              </a:ext>
            </a:extLst>
          </p:cNvPr>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a:xfrm>
            <a:off x="-1" y="1193678"/>
            <a:ext cx="12191995" cy="5050712"/>
          </a:xfrm>
          <a:prstGeom prst="rect">
            <a:avLst/>
          </a:prstGeom>
        </p:spPr>
      </p:pic>
      <p:sp>
        <p:nvSpPr>
          <p:cNvPr id="40" name="Rectangle 39">
            <a:extLst>
              <a:ext uri="{FF2B5EF4-FFF2-40B4-BE49-F238E27FC236}">
                <a16:creationId xmlns:a16="http://schemas.microsoft.com/office/drawing/2014/main" id="{ABBC47D3-6666-2544-891B-610AD0571886}"/>
              </a:ext>
            </a:extLst>
          </p:cNvPr>
          <p:cNvSpPr/>
          <p:nvPr/>
        </p:nvSpPr>
        <p:spPr>
          <a:xfrm>
            <a:off x="0" y="1193679"/>
            <a:ext cx="12192001" cy="5050712"/>
          </a:xfrm>
          <a:prstGeom prst="rect">
            <a:avLst/>
          </a:prstGeom>
          <a:solidFill>
            <a:schemeClr val="tx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icture Placeholder 3">
            <a:extLst>
              <a:ext uri="{FF2B5EF4-FFF2-40B4-BE49-F238E27FC236}">
                <a16:creationId xmlns:a16="http://schemas.microsoft.com/office/drawing/2014/main" id="{318F083C-11DD-1940-8619-0588014D28CE}"/>
              </a:ext>
            </a:extLst>
          </p:cNvPr>
          <p:cNvSpPr>
            <a:spLocks noGrp="1"/>
          </p:cNvSpPr>
          <p:nvPr>
            <p:ph type="pic" sz="quarter" idx="10" hasCustomPrompt="1"/>
          </p:nvPr>
        </p:nvSpPr>
        <p:spPr>
          <a:xfrm>
            <a:off x="503199" y="1753456"/>
            <a:ext cx="3393304" cy="1776837"/>
          </a:xfrm>
          <a:solidFill>
            <a:schemeClr val="bg1"/>
          </a:solidFill>
          <a:ln>
            <a:solidFill>
              <a:schemeClr val="bg1"/>
            </a:solidFill>
          </a:ln>
          <a:effectLst/>
        </p:spPr>
        <p:txBody>
          <a:bodyPr anchor="ctr">
            <a:normAutofit/>
          </a:bodyPr>
          <a:lstStyle>
            <a:lvl1pPr marL="0" indent="0" algn="ctr">
              <a:buNone/>
              <a:defRPr sz="2000"/>
            </a:lvl1pPr>
          </a:lstStyle>
          <a:p>
            <a:r>
              <a:rPr lang="en-US" dirty="0"/>
              <a:t>Insert picture here</a:t>
            </a:r>
          </a:p>
        </p:txBody>
      </p:sp>
      <p:sp>
        <p:nvSpPr>
          <p:cNvPr id="21" name="Picture Placeholder 3">
            <a:extLst>
              <a:ext uri="{FF2B5EF4-FFF2-40B4-BE49-F238E27FC236}">
                <a16:creationId xmlns:a16="http://schemas.microsoft.com/office/drawing/2014/main" id="{96CDD83E-70A0-D24D-AF9C-31CD76897F83}"/>
              </a:ext>
            </a:extLst>
          </p:cNvPr>
          <p:cNvSpPr>
            <a:spLocks noGrp="1"/>
          </p:cNvSpPr>
          <p:nvPr>
            <p:ph type="pic" sz="quarter" idx="14" hasCustomPrompt="1"/>
          </p:nvPr>
        </p:nvSpPr>
        <p:spPr>
          <a:xfrm>
            <a:off x="4399345" y="1753456"/>
            <a:ext cx="3393304" cy="1776837"/>
          </a:xfrm>
          <a:solidFill>
            <a:schemeClr val="bg1"/>
          </a:solidFill>
          <a:ln>
            <a:solidFill>
              <a:schemeClr val="bg1"/>
            </a:solidFill>
          </a:ln>
          <a:effectLst/>
        </p:spPr>
        <p:txBody>
          <a:bodyPr anchor="ctr">
            <a:normAutofit/>
          </a:bodyPr>
          <a:lstStyle>
            <a:lvl1pPr marL="0" indent="0" algn="ctr">
              <a:buNone/>
              <a:defRPr sz="2000"/>
            </a:lvl1pPr>
          </a:lstStyle>
          <a:p>
            <a:r>
              <a:rPr lang="en-US" dirty="0"/>
              <a:t>Insert picture here</a:t>
            </a:r>
          </a:p>
        </p:txBody>
      </p:sp>
      <p:sp>
        <p:nvSpPr>
          <p:cNvPr id="25" name="Picture Placeholder 3">
            <a:extLst>
              <a:ext uri="{FF2B5EF4-FFF2-40B4-BE49-F238E27FC236}">
                <a16:creationId xmlns:a16="http://schemas.microsoft.com/office/drawing/2014/main" id="{C9D30B82-9942-394F-9C0D-8F7A18866606}"/>
              </a:ext>
            </a:extLst>
          </p:cNvPr>
          <p:cNvSpPr>
            <a:spLocks noGrp="1"/>
          </p:cNvSpPr>
          <p:nvPr>
            <p:ph type="pic" sz="quarter" idx="15" hasCustomPrompt="1"/>
          </p:nvPr>
        </p:nvSpPr>
        <p:spPr>
          <a:xfrm>
            <a:off x="8295491" y="1753456"/>
            <a:ext cx="3393304" cy="1776837"/>
          </a:xfrm>
          <a:solidFill>
            <a:schemeClr val="bg1"/>
          </a:solidFill>
          <a:ln>
            <a:solidFill>
              <a:schemeClr val="bg1"/>
            </a:solidFill>
          </a:ln>
          <a:effectLst/>
        </p:spPr>
        <p:txBody>
          <a:bodyPr anchor="ctr">
            <a:normAutofit/>
          </a:bodyPr>
          <a:lstStyle>
            <a:lvl1pPr marL="0" indent="0" algn="ctr">
              <a:buNone/>
              <a:defRPr sz="2000"/>
            </a:lvl1pPr>
          </a:lstStyle>
          <a:p>
            <a:r>
              <a:rPr lang="en-US" dirty="0"/>
              <a:t>Insert picture here</a:t>
            </a:r>
          </a:p>
        </p:txBody>
      </p:sp>
      <p:grpSp>
        <p:nvGrpSpPr>
          <p:cNvPr id="15" name="Group 14">
            <a:extLst>
              <a:ext uri="{FF2B5EF4-FFF2-40B4-BE49-F238E27FC236}">
                <a16:creationId xmlns:a16="http://schemas.microsoft.com/office/drawing/2014/main" id="{45832E85-D9DF-444D-BFD8-E107F69AFA26}"/>
              </a:ext>
            </a:extLst>
          </p:cNvPr>
          <p:cNvGrpSpPr/>
          <p:nvPr/>
        </p:nvGrpSpPr>
        <p:grpSpPr>
          <a:xfrm>
            <a:off x="411794" y="3694488"/>
            <a:ext cx="3563825" cy="2070207"/>
            <a:chOff x="411806" y="3694488"/>
            <a:chExt cx="3563825" cy="2070207"/>
          </a:xfrm>
          <a:effectLst/>
        </p:grpSpPr>
        <p:sp>
          <p:nvSpPr>
            <p:cNvPr id="19" name="Rectangle 18">
              <a:extLst>
                <a:ext uri="{FF2B5EF4-FFF2-40B4-BE49-F238E27FC236}">
                  <a16:creationId xmlns:a16="http://schemas.microsoft.com/office/drawing/2014/main" id="{B5079176-55C6-8943-90B5-7B10720D8445}"/>
                </a:ext>
              </a:extLst>
            </p:cNvPr>
            <p:cNvSpPr/>
            <p:nvPr userDrawn="1"/>
          </p:nvSpPr>
          <p:spPr>
            <a:xfrm>
              <a:off x="411811" y="3694488"/>
              <a:ext cx="3563820" cy="2070207"/>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44000" rtlCol="0" anchor="ctr"/>
            <a:lstStyle/>
            <a:p>
              <a:pPr>
                <a:lnSpc>
                  <a:spcPct val="130000"/>
                </a:lnSpc>
              </a:pPr>
              <a:endParaRPr lang="en-US" sz="1000" dirty="0">
                <a:solidFill>
                  <a:srgbClr val="FFFFFF">
                    <a:alpha val="70000"/>
                  </a:srgbClr>
                </a:solidFill>
              </a:endParaRPr>
            </a:p>
          </p:txBody>
        </p:sp>
        <p:sp>
          <p:nvSpPr>
            <p:cNvPr id="23" name="Rectangle 22">
              <a:extLst>
                <a:ext uri="{FF2B5EF4-FFF2-40B4-BE49-F238E27FC236}">
                  <a16:creationId xmlns:a16="http://schemas.microsoft.com/office/drawing/2014/main" id="{4B317D83-A7D7-5E43-8B36-ED8270C802A5}"/>
                </a:ext>
              </a:extLst>
            </p:cNvPr>
            <p:cNvSpPr/>
            <p:nvPr/>
          </p:nvSpPr>
          <p:spPr>
            <a:xfrm rot="16200000">
              <a:off x="2167277" y="1939017"/>
              <a:ext cx="52873" cy="356381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grpSp>
        <p:nvGrpSpPr>
          <p:cNvPr id="24" name="Group 23">
            <a:extLst>
              <a:ext uri="{FF2B5EF4-FFF2-40B4-BE49-F238E27FC236}">
                <a16:creationId xmlns:a16="http://schemas.microsoft.com/office/drawing/2014/main" id="{CC660DC6-92AA-4449-B2D2-C98FA58EF75F}"/>
              </a:ext>
            </a:extLst>
          </p:cNvPr>
          <p:cNvGrpSpPr/>
          <p:nvPr/>
        </p:nvGrpSpPr>
        <p:grpSpPr>
          <a:xfrm>
            <a:off x="4314070" y="3694488"/>
            <a:ext cx="3563820" cy="2070207"/>
            <a:chOff x="4307951" y="3694488"/>
            <a:chExt cx="3563820" cy="2070207"/>
          </a:xfrm>
          <a:effectLst/>
        </p:grpSpPr>
        <p:sp>
          <p:nvSpPr>
            <p:cNvPr id="26" name="Rectangle 25">
              <a:extLst>
                <a:ext uri="{FF2B5EF4-FFF2-40B4-BE49-F238E27FC236}">
                  <a16:creationId xmlns:a16="http://schemas.microsoft.com/office/drawing/2014/main" id="{F3569F49-A3C4-0343-9E29-653EB487B8A1}"/>
                </a:ext>
              </a:extLst>
            </p:cNvPr>
            <p:cNvSpPr/>
            <p:nvPr/>
          </p:nvSpPr>
          <p:spPr>
            <a:xfrm>
              <a:off x="4307951" y="3694488"/>
              <a:ext cx="3563820" cy="2070207"/>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44000" rtlCol="0" anchor="ctr"/>
            <a:lstStyle/>
            <a:p>
              <a:pPr>
                <a:lnSpc>
                  <a:spcPct val="130000"/>
                </a:lnSpc>
              </a:pPr>
              <a:endParaRPr lang="en-US" sz="1000" dirty="0">
                <a:solidFill>
                  <a:srgbClr val="FFFFFF">
                    <a:alpha val="70000"/>
                  </a:srgbClr>
                </a:solidFill>
              </a:endParaRPr>
            </a:p>
          </p:txBody>
        </p:sp>
        <p:sp>
          <p:nvSpPr>
            <p:cNvPr id="28" name="Rectangle 27">
              <a:extLst>
                <a:ext uri="{FF2B5EF4-FFF2-40B4-BE49-F238E27FC236}">
                  <a16:creationId xmlns:a16="http://schemas.microsoft.com/office/drawing/2014/main" id="{C811D5DA-11C6-4A42-9603-9D58B8C7D7CC}"/>
                </a:ext>
              </a:extLst>
            </p:cNvPr>
            <p:cNvSpPr/>
            <p:nvPr/>
          </p:nvSpPr>
          <p:spPr>
            <a:xfrm rot="16200000">
              <a:off x="6063427" y="1939017"/>
              <a:ext cx="52873" cy="356381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grpSp>
        <p:nvGrpSpPr>
          <p:cNvPr id="30" name="Group 29">
            <a:extLst>
              <a:ext uri="{FF2B5EF4-FFF2-40B4-BE49-F238E27FC236}">
                <a16:creationId xmlns:a16="http://schemas.microsoft.com/office/drawing/2014/main" id="{5FE5D56A-9061-AA44-B4F3-777922DBA845}"/>
              </a:ext>
            </a:extLst>
          </p:cNvPr>
          <p:cNvGrpSpPr/>
          <p:nvPr/>
        </p:nvGrpSpPr>
        <p:grpSpPr>
          <a:xfrm>
            <a:off x="8204091" y="3694488"/>
            <a:ext cx="3563832" cy="2070207"/>
            <a:chOff x="8204091" y="3694488"/>
            <a:chExt cx="3563832" cy="2070207"/>
          </a:xfrm>
        </p:grpSpPr>
        <p:sp>
          <p:nvSpPr>
            <p:cNvPr id="32" name="Rectangle 31">
              <a:extLst>
                <a:ext uri="{FF2B5EF4-FFF2-40B4-BE49-F238E27FC236}">
                  <a16:creationId xmlns:a16="http://schemas.microsoft.com/office/drawing/2014/main" id="{95D1714E-4862-BD48-AEC0-4004413781D8}"/>
                </a:ext>
              </a:extLst>
            </p:cNvPr>
            <p:cNvSpPr/>
            <p:nvPr/>
          </p:nvSpPr>
          <p:spPr>
            <a:xfrm>
              <a:off x="8204103" y="3694488"/>
              <a:ext cx="3563820" cy="2070207"/>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44000" rtlCol="0" anchor="ctr"/>
            <a:lstStyle/>
            <a:p>
              <a:pPr>
                <a:lnSpc>
                  <a:spcPct val="130000"/>
                </a:lnSpc>
              </a:pPr>
              <a:endParaRPr lang="en-US" sz="1000" dirty="0">
                <a:solidFill>
                  <a:srgbClr val="FFFFFF">
                    <a:alpha val="70000"/>
                  </a:srgbClr>
                </a:solidFill>
              </a:endParaRPr>
            </a:p>
          </p:txBody>
        </p:sp>
        <p:sp>
          <p:nvSpPr>
            <p:cNvPr id="33" name="Rectangle 32">
              <a:extLst>
                <a:ext uri="{FF2B5EF4-FFF2-40B4-BE49-F238E27FC236}">
                  <a16:creationId xmlns:a16="http://schemas.microsoft.com/office/drawing/2014/main" id="{330A35A7-093D-8F41-8B7E-9044BE182036}"/>
                </a:ext>
              </a:extLst>
            </p:cNvPr>
            <p:cNvSpPr/>
            <p:nvPr/>
          </p:nvSpPr>
          <p:spPr>
            <a:xfrm rot="16200000">
              <a:off x="9959562" y="1939017"/>
              <a:ext cx="52873" cy="356381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sp>
        <p:nvSpPr>
          <p:cNvPr id="34" name="Text Placeholder 3">
            <a:extLst>
              <a:ext uri="{FF2B5EF4-FFF2-40B4-BE49-F238E27FC236}">
                <a16:creationId xmlns:a16="http://schemas.microsoft.com/office/drawing/2014/main" id="{1A11B08B-4395-B542-A320-AB076CD591E2}"/>
              </a:ext>
            </a:extLst>
          </p:cNvPr>
          <p:cNvSpPr>
            <a:spLocks noGrp="1"/>
          </p:cNvSpPr>
          <p:nvPr>
            <p:ph type="body" sz="quarter" idx="16"/>
          </p:nvPr>
        </p:nvSpPr>
        <p:spPr>
          <a:xfrm>
            <a:off x="618439" y="3911555"/>
            <a:ext cx="3181080" cy="1636072"/>
          </a:xfrm>
        </p:spPr>
        <p:txBody>
          <a:bodyPr anchor="ctr"/>
          <a:lstStyle>
            <a:lvl1pPr>
              <a:defRPr sz="2000" b="1">
                <a:solidFill>
                  <a:schemeClr val="tx1"/>
                </a:solidFill>
              </a:defRPr>
            </a:lvl1pPr>
            <a:lvl2pPr marL="12700" indent="0">
              <a:buNone/>
              <a:defRPr sz="1400"/>
            </a:lvl2pPr>
            <a:lvl3pPr marL="236537" indent="0">
              <a:buNone/>
              <a:defRPr sz="1200"/>
            </a:lvl3pPr>
            <a:lvl4pPr marL="460375" indent="0">
              <a:buNone/>
              <a:defRPr sz="1200"/>
            </a:lvl4pPr>
            <a:lvl5pPr marL="696912" indent="0">
              <a:buNone/>
              <a:defRPr sz="1200"/>
            </a:lvl5pPr>
          </a:lstStyle>
          <a:p>
            <a:pPr lvl="0"/>
            <a:r>
              <a:rPr lang="en-US"/>
              <a:t>Click to edit Master text styles</a:t>
            </a:r>
          </a:p>
          <a:p>
            <a:pPr lvl="1"/>
            <a:r>
              <a:rPr lang="en-US"/>
              <a:t>Second level</a:t>
            </a:r>
          </a:p>
        </p:txBody>
      </p:sp>
      <p:sp>
        <p:nvSpPr>
          <p:cNvPr id="35" name="Text Placeholder 3">
            <a:extLst>
              <a:ext uri="{FF2B5EF4-FFF2-40B4-BE49-F238E27FC236}">
                <a16:creationId xmlns:a16="http://schemas.microsoft.com/office/drawing/2014/main" id="{2062D9DB-8D23-814F-B542-0928DA5CD322}"/>
              </a:ext>
            </a:extLst>
          </p:cNvPr>
          <p:cNvSpPr>
            <a:spLocks noGrp="1"/>
          </p:cNvSpPr>
          <p:nvPr>
            <p:ph type="body" sz="quarter" idx="17"/>
          </p:nvPr>
        </p:nvSpPr>
        <p:spPr>
          <a:xfrm>
            <a:off x="4508472" y="3911555"/>
            <a:ext cx="3181080" cy="1636072"/>
          </a:xfrm>
        </p:spPr>
        <p:txBody>
          <a:bodyPr anchor="ctr"/>
          <a:lstStyle>
            <a:lvl1pPr>
              <a:defRPr sz="2000" b="1">
                <a:solidFill>
                  <a:schemeClr val="tx1"/>
                </a:solidFill>
              </a:defRPr>
            </a:lvl1pPr>
            <a:lvl2pPr marL="12700" indent="0">
              <a:buNone/>
              <a:defRPr sz="1400"/>
            </a:lvl2pPr>
            <a:lvl3pPr marL="236537" indent="0">
              <a:buNone/>
              <a:defRPr sz="1200"/>
            </a:lvl3pPr>
            <a:lvl4pPr marL="460375" indent="0">
              <a:buNone/>
              <a:defRPr sz="1200"/>
            </a:lvl4pPr>
            <a:lvl5pPr marL="696912" indent="0">
              <a:buNone/>
              <a:defRPr sz="1200"/>
            </a:lvl5pPr>
          </a:lstStyle>
          <a:p>
            <a:pPr lvl="0"/>
            <a:r>
              <a:rPr lang="en-US"/>
              <a:t>Click to edit Master text styles</a:t>
            </a:r>
          </a:p>
          <a:p>
            <a:pPr lvl="1"/>
            <a:r>
              <a:rPr lang="en-US"/>
              <a:t>Second level</a:t>
            </a:r>
          </a:p>
        </p:txBody>
      </p:sp>
      <p:sp>
        <p:nvSpPr>
          <p:cNvPr id="36" name="Text Placeholder 3">
            <a:extLst>
              <a:ext uri="{FF2B5EF4-FFF2-40B4-BE49-F238E27FC236}">
                <a16:creationId xmlns:a16="http://schemas.microsoft.com/office/drawing/2014/main" id="{32572569-F432-B840-B254-46012451EE62}"/>
              </a:ext>
            </a:extLst>
          </p:cNvPr>
          <p:cNvSpPr>
            <a:spLocks noGrp="1"/>
          </p:cNvSpPr>
          <p:nvPr>
            <p:ph type="body" sz="quarter" idx="18"/>
          </p:nvPr>
        </p:nvSpPr>
        <p:spPr>
          <a:xfrm>
            <a:off x="8407730" y="3911555"/>
            <a:ext cx="3181080" cy="1636072"/>
          </a:xfrm>
        </p:spPr>
        <p:txBody>
          <a:bodyPr anchor="ctr"/>
          <a:lstStyle>
            <a:lvl1pPr>
              <a:defRPr sz="2000" b="1">
                <a:solidFill>
                  <a:schemeClr val="tx1"/>
                </a:solidFill>
              </a:defRPr>
            </a:lvl1pPr>
            <a:lvl2pPr marL="12700" indent="0">
              <a:buNone/>
              <a:defRPr sz="1400"/>
            </a:lvl2pPr>
            <a:lvl3pPr marL="236537" indent="0">
              <a:buNone/>
              <a:defRPr sz="1200"/>
            </a:lvl3pPr>
            <a:lvl4pPr marL="460375" indent="0">
              <a:buNone/>
              <a:defRPr sz="1200"/>
            </a:lvl4pPr>
            <a:lvl5pPr marL="696912" indent="0">
              <a:buNone/>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5654038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 Chart">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89C89B3-BF86-B546-8000-EB53625B8D7E}"/>
              </a:ext>
            </a:extLst>
          </p:cNvPr>
          <p:cNvPicPr>
            <a:picLocks noChangeAspect="1"/>
          </p:cNvPicPr>
          <p:nvPr/>
        </p:nvPicPr>
        <p:blipFill rotWithShape="1">
          <a:blip r:embed="rId2" cstate="email">
            <a:alphaModFix/>
            <a:extLst>
              <a:ext uri="{28A0092B-C50C-407E-A947-70E740481C1C}">
                <a14:useLocalDpi xmlns:a14="http://schemas.microsoft.com/office/drawing/2010/main"/>
              </a:ext>
            </a:extLst>
          </a:blip>
          <a:srcRect l="-8826" t="4629" r="24184" b="36391"/>
          <a:stretch/>
        </p:blipFill>
        <p:spPr>
          <a:xfrm rot="10800000">
            <a:off x="0" y="0"/>
            <a:ext cx="11259310" cy="6858000"/>
          </a:xfrm>
          <a:prstGeom prst="rect">
            <a:avLst/>
          </a:prstGeom>
        </p:spPr>
      </p:pic>
      <p:sp>
        <p:nvSpPr>
          <p:cNvPr id="15" name="Rectangle 14">
            <a:extLst>
              <a:ext uri="{FF2B5EF4-FFF2-40B4-BE49-F238E27FC236}">
                <a16:creationId xmlns:a16="http://schemas.microsoft.com/office/drawing/2014/main" id="{805743D5-D835-3A43-9A81-9267331DF0E0}"/>
              </a:ext>
            </a:extLst>
          </p:cNvPr>
          <p:cNvSpPr/>
          <p:nvPr/>
        </p:nvSpPr>
        <p:spPr>
          <a:xfrm rot="10800000">
            <a:off x="0" y="-4"/>
            <a:ext cx="12192000" cy="6858002"/>
          </a:xfrm>
          <a:prstGeom prst="rect">
            <a:avLst/>
          </a:prstGeom>
          <a:gradFill>
            <a:gsLst>
              <a:gs pos="0">
                <a:schemeClr val="bg1"/>
              </a:gs>
              <a:gs pos="100000">
                <a:schemeClr val="bg1">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bject 4">
            <a:extLst>
              <a:ext uri="{FF2B5EF4-FFF2-40B4-BE49-F238E27FC236}">
                <a16:creationId xmlns:a16="http://schemas.microsoft.com/office/drawing/2014/main" id="{2A0AEEF9-5500-F245-8FDD-D51686BCECAB}"/>
              </a:ext>
            </a:extLst>
          </p:cNvPr>
          <p:cNvSpPr txBox="1"/>
          <p:nvPr/>
        </p:nvSpPr>
        <p:spPr>
          <a:xfrm>
            <a:off x="10190895" y="6503768"/>
            <a:ext cx="1497900" cy="136023"/>
          </a:xfrm>
          <a:prstGeom prst="rect">
            <a:avLst/>
          </a:prstGeom>
        </p:spPr>
        <p:txBody>
          <a:bodyPr vert="horz" wrap="square" lIns="0" tIns="0" rIns="0" bIns="0" rtlCol="0">
            <a:noAutofit/>
          </a:bodyPr>
          <a:lstStyle/>
          <a:p>
            <a:pPr marL="8659" algn="r"/>
            <a:r>
              <a:rPr lang="en-US" sz="800" dirty="0">
                <a:solidFill>
                  <a:schemeClr val="bg1">
                    <a:lumMod val="75000"/>
                  </a:schemeClr>
                </a:solidFill>
                <a:latin typeface="Calibri regular"/>
                <a:ea typeface="Roboto Light" panose="02000000000000000000" pitchFamily="2" charset="0"/>
                <a:cs typeface="Futura Book"/>
              </a:rPr>
              <a:t>Tavant &amp; Customer Confidential</a:t>
            </a:r>
          </a:p>
        </p:txBody>
      </p:sp>
      <p:pic>
        <p:nvPicPr>
          <p:cNvPr id="12" name="Picture 2">
            <a:extLst>
              <a:ext uri="{FF2B5EF4-FFF2-40B4-BE49-F238E27FC236}">
                <a16:creationId xmlns:a16="http://schemas.microsoft.com/office/drawing/2014/main" id="{DCFAA974-D16F-CE46-9C8E-4D7FFAD57914}"/>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39541" y="6465237"/>
            <a:ext cx="1229868" cy="19665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37F1B782-BC10-7840-8ADD-D2112445CD33}"/>
              </a:ext>
            </a:extLst>
          </p:cNvPr>
          <p:cNvSpPr/>
          <p:nvPr/>
        </p:nvSpPr>
        <p:spPr>
          <a:xfrm>
            <a:off x="11757660" y="6465237"/>
            <a:ext cx="194799" cy="194799"/>
          </a:xfrm>
          <a:prstGeom prst="rect">
            <a:avLst/>
          </a:prstGeom>
          <a:solidFill>
            <a:srgbClr val="F36F2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800" dirty="0"/>
          </a:p>
        </p:txBody>
      </p:sp>
      <p:pic>
        <p:nvPicPr>
          <p:cNvPr id="16" name="Picture 15" descr="Shape&#10;&#10;Description automatically generated with low confidence">
            <a:extLst>
              <a:ext uri="{FF2B5EF4-FFF2-40B4-BE49-F238E27FC236}">
                <a16:creationId xmlns:a16="http://schemas.microsoft.com/office/drawing/2014/main" id="{46577264-DEDF-4041-8B6B-92EDABBB407C}"/>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0809514" y="1"/>
            <a:ext cx="1382485" cy="1193678"/>
          </a:xfrm>
          <a:prstGeom prst="rect">
            <a:avLst/>
          </a:prstGeom>
        </p:spPr>
      </p:pic>
      <p:sp>
        <p:nvSpPr>
          <p:cNvPr id="2" name="TextBox 1">
            <a:extLst>
              <a:ext uri="{FF2B5EF4-FFF2-40B4-BE49-F238E27FC236}">
                <a16:creationId xmlns:a16="http://schemas.microsoft.com/office/drawing/2014/main" id="{E10E5335-8E26-3546-B8B7-6C7EDE42B619}"/>
              </a:ext>
            </a:extLst>
          </p:cNvPr>
          <p:cNvSpPr txBox="1"/>
          <p:nvPr/>
        </p:nvSpPr>
        <p:spPr>
          <a:xfrm>
            <a:off x="11701812" y="6454914"/>
            <a:ext cx="306494" cy="215444"/>
          </a:xfrm>
          <a:prstGeom prst="rect">
            <a:avLst/>
          </a:prstGeom>
          <a:noFill/>
        </p:spPr>
        <p:txBody>
          <a:bodyPr wrap="none" rtlCol="0">
            <a:spAutoFit/>
          </a:bodyPr>
          <a:lstStyle/>
          <a:p>
            <a:pPr algn="ctr"/>
            <a:fld id="{954E5BDB-61AA-4049-AE86-82CC72DFC771}" type="slidenum">
              <a:rPr lang="en-US" sz="800" smtClean="0">
                <a:solidFill>
                  <a:schemeClr val="bg1"/>
                </a:solidFill>
              </a:rPr>
              <a:t>‹#›</a:t>
            </a:fld>
            <a:endParaRPr lang="en-US" sz="800" dirty="0">
              <a:solidFill>
                <a:schemeClr val="bg1"/>
              </a:solidFill>
            </a:endParaRPr>
          </a:p>
        </p:txBody>
      </p:sp>
      <p:sp>
        <p:nvSpPr>
          <p:cNvPr id="5" name="Rectangle 4">
            <a:extLst>
              <a:ext uri="{FF2B5EF4-FFF2-40B4-BE49-F238E27FC236}">
                <a16:creationId xmlns:a16="http://schemas.microsoft.com/office/drawing/2014/main" id="{F1DCBD4F-40A1-4846-94F9-4AB9ABD036FB}"/>
              </a:ext>
            </a:extLst>
          </p:cNvPr>
          <p:cNvSpPr/>
          <p:nvPr/>
        </p:nvSpPr>
        <p:spPr>
          <a:xfrm>
            <a:off x="5324680" y="1367758"/>
            <a:ext cx="6867319" cy="4864223"/>
          </a:xfrm>
          <a:prstGeom prst="rect">
            <a:avLst/>
          </a:prstGeom>
          <a:solidFill>
            <a:schemeClr val="bg1"/>
          </a:solidFill>
          <a:ln>
            <a:noFill/>
          </a:ln>
          <a:effectLst>
            <a:outerShdw blurRad="508000" dist="254000" dir="7800000" algn="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hart Placeholder 3">
            <a:extLst>
              <a:ext uri="{FF2B5EF4-FFF2-40B4-BE49-F238E27FC236}">
                <a16:creationId xmlns:a16="http://schemas.microsoft.com/office/drawing/2014/main" id="{777A9F32-DF1A-DC41-96CF-65D7737E9178}"/>
              </a:ext>
            </a:extLst>
          </p:cNvPr>
          <p:cNvSpPr>
            <a:spLocks noGrp="1"/>
          </p:cNvSpPr>
          <p:nvPr>
            <p:ph type="chart" sz="quarter" idx="10"/>
          </p:nvPr>
        </p:nvSpPr>
        <p:spPr>
          <a:xfrm>
            <a:off x="5686427" y="1520617"/>
            <a:ext cx="6114096" cy="4554202"/>
          </a:xfrm>
          <a:solidFill>
            <a:schemeClr val="bg1"/>
          </a:solidFill>
          <a:effectLst/>
        </p:spPr>
        <p:txBody>
          <a:bodyPr anchor="ctr"/>
          <a:lstStyle>
            <a:lvl1pPr algn="ctr">
              <a:defRPr/>
            </a:lvl1pPr>
          </a:lstStyle>
          <a:p>
            <a:r>
              <a:rPr lang="en-US"/>
              <a:t>Click icon to add chart</a:t>
            </a:r>
            <a:endParaRPr lang="en-US" dirty="0"/>
          </a:p>
        </p:txBody>
      </p:sp>
      <p:sp>
        <p:nvSpPr>
          <p:cNvPr id="19" name="Rectangle 18">
            <a:extLst>
              <a:ext uri="{FF2B5EF4-FFF2-40B4-BE49-F238E27FC236}">
                <a16:creationId xmlns:a16="http://schemas.microsoft.com/office/drawing/2014/main" id="{5E3AF06D-0212-664A-B47B-1A95FEB68454}"/>
              </a:ext>
            </a:extLst>
          </p:cNvPr>
          <p:cNvSpPr/>
          <p:nvPr/>
        </p:nvSpPr>
        <p:spPr>
          <a:xfrm>
            <a:off x="-1" y="4784243"/>
            <a:ext cx="4372469" cy="1446552"/>
          </a:xfrm>
          <a:prstGeom prst="rect">
            <a:avLst/>
          </a:prstGeom>
          <a:solidFill>
            <a:schemeClr val="accent1"/>
          </a:solidFill>
          <a:ln>
            <a:noFill/>
          </a:ln>
          <a:effectLst>
            <a:outerShdw blurRad="508000" dist="1143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rtlCol="0" anchor="ctr"/>
          <a:lstStyle/>
          <a:p>
            <a:pPr>
              <a:lnSpc>
                <a:spcPct val="130000"/>
              </a:lnSpc>
            </a:pPr>
            <a:endParaRPr lang="en-US" sz="1000" dirty="0">
              <a:solidFill>
                <a:srgbClr val="FFFFFF">
                  <a:alpha val="70000"/>
                </a:srgbClr>
              </a:solidFill>
            </a:endParaRPr>
          </a:p>
        </p:txBody>
      </p:sp>
      <p:sp>
        <p:nvSpPr>
          <p:cNvPr id="21" name="Title Placeholder 1">
            <a:extLst>
              <a:ext uri="{FF2B5EF4-FFF2-40B4-BE49-F238E27FC236}">
                <a16:creationId xmlns:a16="http://schemas.microsoft.com/office/drawing/2014/main" id="{AA385DD0-4BDF-B247-B036-8031CA23237A}"/>
              </a:ext>
            </a:extLst>
          </p:cNvPr>
          <p:cNvSpPr>
            <a:spLocks noGrp="1"/>
          </p:cNvSpPr>
          <p:nvPr>
            <p:ph type="title" hasCustomPrompt="1"/>
          </p:nvPr>
        </p:nvSpPr>
        <p:spPr>
          <a:xfrm>
            <a:off x="239539" y="292211"/>
            <a:ext cx="10768887" cy="359457"/>
          </a:xfrm>
          <a:prstGeom prst="rect">
            <a:avLst/>
          </a:prstGeom>
        </p:spPr>
        <p:txBody>
          <a:bodyPr vert="horz" lIns="0" tIns="45720" rIns="91440" bIns="45720" rtlCol="0" anchor="ctr">
            <a:noAutofit/>
          </a:bodyPr>
          <a:lstStyle/>
          <a:p>
            <a:r>
              <a:rPr lang="en-US" dirty="0"/>
              <a:t>CLICK TO EDIT MASTER TITLE STYLE</a:t>
            </a:r>
          </a:p>
        </p:txBody>
      </p:sp>
      <p:sp>
        <p:nvSpPr>
          <p:cNvPr id="22" name="Text Placeholder 3">
            <a:extLst>
              <a:ext uri="{FF2B5EF4-FFF2-40B4-BE49-F238E27FC236}">
                <a16:creationId xmlns:a16="http://schemas.microsoft.com/office/drawing/2014/main" id="{2A680094-A8AC-E240-98B9-F83842D70C57}"/>
              </a:ext>
            </a:extLst>
          </p:cNvPr>
          <p:cNvSpPr>
            <a:spLocks noGrp="1"/>
          </p:cNvSpPr>
          <p:nvPr>
            <p:ph type="body" sz="quarter" idx="12"/>
          </p:nvPr>
        </p:nvSpPr>
        <p:spPr>
          <a:xfrm>
            <a:off x="239539" y="618487"/>
            <a:ext cx="10768887" cy="585516"/>
          </a:xfrm>
        </p:spPr>
        <p:txBody>
          <a:bodyPr>
            <a:normAutofit/>
          </a:bodyPr>
          <a:lstStyle>
            <a:lvl1pPr>
              <a:defRPr sz="1800">
                <a:solidFill>
                  <a:schemeClr val="accent1"/>
                </a:solidFill>
              </a:defRPr>
            </a:lvl1pPr>
            <a:lvl2pPr marL="12700" indent="0">
              <a:buNone/>
              <a:defRPr sz="1800">
                <a:solidFill>
                  <a:schemeClr val="accent1"/>
                </a:solidFill>
              </a:defRPr>
            </a:lvl2pPr>
            <a:lvl3pPr>
              <a:defRPr sz="1800">
                <a:solidFill>
                  <a:schemeClr val="accent1"/>
                </a:solidFill>
              </a:defRPr>
            </a:lvl3pPr>
            <a:lvl4pPr>
              <a:defRPr sz="1800">
                <a:solidFill>
                  <a:schemeClr val="accent1"/>
                </a:solidFill>
              </a:defRPr>
            </a:lvl4pPr>
            <a:lvl5pPr>
              <a:defRPr sz="1800">
                <a:solidFill>
                  <a:schemeClr val="accent1"/>
                </a:solidFill>
              </a:defRPr>
            </a:lvl5pPr>
          </a:lstStyle>
          <a:p>
            <a:pPr lvl="0"/>
            <a:r>
              <a:rPr lang="en-US"/>
              <a:t>Click to edit Master text styles</a:t>
            </a:r>
          </a:p>
        </p:txBody>
      </p:sp>
      <p:sp>
        <p:nvSpPr>
          <p:cNvPr id="23" name="Text Placeholder 3">
            <a:extLst>
              <a:ext uri="{FF2B5EF4-FFF2-40B4-BE49-F238E27FC236}">
                <a16:creationId xmlns:a16="http://schemas.microsoft.com/office/drawing/2014/main" id="{0577B239-3785-B44E-8D77-AA6E9CE84184}"/>
              </a:ext>
            </a:extLst>
          </p:cNvPr>
          <p:cNvSpPr>
            <a:spLocks noGrp="1"/>
          </p:cNvSpPr>
          <p:nvPr>
            <p:ph type="body" sz="quarter" idx="13"/>
          </p:nvPr>
        </p:nvSpPr>
        <p:spPr>
          <a:xfrm>
            <a:off x="239539" y="4905033"/>
            <a:ext cx="4132929" cy="1204972"/>
          </a:xfrm>
        </p:spPr>
        <p:txBody>
          <a:bodyPr anchor="ctr">
            <a:normAutofit/>
          </a:bodyPr>
          <a:lstStyle>
            <a:lvl1pPr>
              <a:defRPr sz="2400" i="1">
                <a:solidFill>
                  <a:schemeClr val="bg1"/>
                </a:solidFill>
              </a:defRPr>
            </a:lvl1pPr>
            <a:lvl2pPr marL="12700" indent="0">
              <a:buNone/>
              <a:defRPr sz="1800">
                <a:solidFill>
                  <a:schemeClr val="accent1"/>
                </a:solidFill>
              </a:defRPr>
            </a:lvl2pPr>
            <a:lvl3pPr>
              <a:defRPr sz="1800">
                <a:solidFill>
                  <a:schemeClr val="accent1"/>
                </a:solidFill>
              </a:defRPr>
            </a:lvl3pPr>
            <a:lvl4pPr>
              <a:defRPr sz="1800">
                <a:solidFill>
                  <a:schemeClr val="accent1"/>
                </a:solidFill>
              </a:defRPr>
            </a:lvl4pPr>
            <a:lvl5pPr>
              <a:defRPr sz="1800">
                <a:solidFill>
                  <a:schemeClr val="accent1"/>
                </a:solidFill>
              </a:defRPr>
            </a:lvl5pPr>
          </a:lstStyle>
          <a:p>
            <a:pPr lvl="0"/>
            <a:r>
              <a:rPr lang="en-US"/>
              <a:t>Click to edit Master text styles</a:t>
            </a:r>
          </a:p>
        </p:txBody>
      </p:sp>
      <p:sp>
        <p:nvSpPr>
          <p:cNvPr id="17" name="Content Placeholder 3">
            <a:extLst>
              <a:ext uri="{FF2B5EF4-FFF2-40B4-BE49-F238E27FC236}">
                <a16:creationId xmlns:a16="http://schemas.microsoft.com/office/drawing/2014/main" id="{B40829BC-2ED1-44F2-9576-6AF5778ABE49}"/>
              </a:ext>
            </a:extLst>
          </p:cNvPr>
          <p:cNvSpPr>
            <a:spLocks noGrp="1"/>
          </p:cNvSpPr>
          <p:nvPr>
            <p:ph sz="quarter" idx="31" hasCustomPrompt="1"/>
          </p:nvPr>
        </p:nvSpPr>
        <p:spPr>
          <a:xfrm>
            <a:off x="239540" y="1500473"/>
            <a:ext cx="4655655" cy="3162980"/>
          </a:xfrm>
          <a:prstGeom prst="rect">
            <a:avLst/>
          </a:prstGeom>
        </p:spPr>
        <p:txBody>
          <a:bodyPr/>
          <a:lstStyle>
            <a:lvl1pPr marL="274320" indent="-274320">
              <a:buClr>
                <a:srgbClr val="FF8909"/>
              </a:buClr>
              <a:buFont typeface="Wingdings" panose="05000000000000000000" pitchFamily="2" charset="2"/>
              <a:buChar char="§"/>
              <a:defRPr sz="1600">
                <a:latin typeface="+mj-lt"/>
                <a:ea typeface="Roboto" pitchFamily="2" charset="0"/>
                <a:cs typeface="Roboto" pitchFamily="2" charset="0"/>
              </a:defRPr>
            </a:lvl1pPr>
            <a:lvl2pPr marL="457200" indent="-182880">
              <a:buClr>
                <a:srgbClr val="FF8909"/>
              </a:buClr>
              <a:buFont typeface="Calibri" panose="020F0502020204030204" pitchFamily="34" charset="0"/>
              <a:buChar char="‒"/>
              <a:defRPr sz="1400">
                <a:latin typeface="+mj-lt"/>
                <a:ea typeface="Roboto" pitchFamily="2" charset="0"/>
                <a:cs typeface="Roboto" pitchFamily="2" charset="0"/>
              </a:defRPr>
            </a:lvl2pPr>
            <a:lvl3pPr marL="731520" indent="-182880">
              <a:buClr>
                <a:srgbClr val="FF8909"/>
              </a:buClr>
              <a:buFontTx/>
              <a:buChar char="•"/>
              <a:defRPr sz="1400">
                <a:latin typeface="+mj-lt"/>
                <a:ea typeface="Roboto" pitchFamily="2" charset="0"/>
                <a:cs typeface="Roboto" pitchFamily="2" charset="0"/>
              </a:defRPr>
            </a:lvl3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181719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7" name="Picture Placeholder 3">
            <a:extLst>
              <a:ext uri="{FF2B5EF4-FFF2-40B4-BE49-F238E27FC236}">
                <a16:creationId xmlns:a16="http://schemas.microsoft.com/office/drawing/2014/main" id="{7F6263BE-308E-CD49-80DA-DDB58E6973C8}"/>
              </a:ext>
            </a:extLst>
          </p:cNvPr>
          <p:cNvSpPr>
            <a:spLocks noGrp="1"/>
          </p:cNvSpPr>
          <p:nvPr>
            <p:ph type="pic" sz="quarter" idx="10" hasCustomPrompt="1"/>
          </p:nvPr>
        </p:nvSpPr>
        <p:spPr>
          <a:xfrm>
            <a:off x="1708948" y="0"/>
            <a:ext cx="3310092" cy="6244390"/>
          </a:xfrm>
          <a:solidFill>
            <a:srgbClr val="77787B"/>
          </a:solidFill>
        </p:spPr>
        <p:txBody>
          <a:bodyPr anchor="ctr">
            <a:normAutofit/>
          </a:bodyPr>
          <a:lstStyle>
            <a:lvl1pPr marL="0" indent="0" algn="ctr">
              <a:buNone/>
              <a:defRPr sz="2000"/>
            </a:lvl1pPr>
          </a:lstStyle>
          <a:p>
            <a:r>
              <a:rPr lang="en-US" dirty="0"/>
              <a:t>Insert picture here</a:t>
            </a:r>
          </a:p>
        </p:txBody>
      </p:sp>
      <p:pic>
        <p:nvPicPr>
          <p:cNvPr id="3" name="Picture 2">
            <a:extLst>
              <a:ext uri="{FF2B5EF4-FFF2-40B4-BE49-F238E27FC236}">
                <a16:creationId xmlns:a16="http://schemas.microsoft.com/office/drawing/2014/main" id="{1FF1C9E3-A004-9040-807B-7B5865407E24}"/>
              </a:ext>
            </a:extLst>
          </p:cNvPr>
          <p:cNvPicPr>
            <a:picLocks noChangeAspect="1"/>
          </p:cNvPicPr>
          <p:nvPr/>
        </p:nvPicPr>
        <p:blipFill rotWithShape="1">
          <a:blip r:embed="rId2" cstate="email">
            <a:alphaModFix/>
            <a:extLst>
              <a:ext uri="{28A0092B-C50C-407E-A947-70E740481C1C}">
                <a14:useLocalDpi xmlns:a14="http://schemas.microsoft.com/office/drawing/2010/main"/>
              </a:ext>
            </a:extLst>
          </a:blip>
          <a:srcRect l="18943" t="4629" r="35231" b="36391"/>
          <a:stretch/>
        </p:blipFill>
        <p:spPr>
          <a:xfrm>
            <a:off x="6095999" y="0"/>
            <a:ext cx="6096000" cy="6858000"/>
          </a:xfrm>
          <a:prstGeom prst="rect">
            <a:avLst/>
          </a:prstGeom>
        </p:spPr>
      </p:pic>
      <p:sp>
        <p:nvSpPr>
          <p:cNvPr id="5" name="Rectangle 4">
            <a:extLst>
              <a:ext uri="{FF2B5EF4-FFF2-40B4-BE49-F238E27FC236}">
                <a16:creationId xmlns:a16="http://schemas.microsoft.com/office/drawing/2014/main" id="{69989D47-E9A2-D14C-83ED-2487C6AD061C}"/>
              </a:ext>
            </a:extLst>
          </p:cNvPr>
          <p:cNvSpPr/>
          <p:nvPr/>
        </p:nvSpPr>
        <p:spPr>
          <a:xfrm>
            <a:off x="6095999" y="0"/>
            <a:ext cx="6095999" cy="6858000"/>
          </a:xfrm>
          <a:prstGeom prst="rect">
            <a:avLst/>
          </a:prstGeom>
          <a:gradFill>
            <a:gsLst>
              <a:gs pos="0">
                <a:schemeClr val="bg1"/>
              </a:gs>
              <a:gs pos="100000">
                <a:schemeClr val="bg1">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Background pattern&#10;&#10;Description automatically generated">
            <a:extLst>
              <a:ext uri="{FF2B5EF4-FFF2-40B4-BE49-F238E27FC236}">
                <a16:creationId xmlns:a16="http://schemas.microsoft.com/office/drawing/2014/main" id="{A31F6EE1-FAF9-4748-8442-DE1579841B6F}"/>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 y="0"/>
            <a:ext cx="1708946" cy="6858000"/>
          </a:xfrm>
          <a:prstGeom prst="rect">
            <a:avLst/>
          </a:prstGeom>
        </p:spPr>
      </p:pic>
      <p:sp>
        <p:nvSpPr>
          <p:cNvPr id="10" name="Rectangle 9">
            <a:extLst>
              <a:ext uri="{FF2B5EF4-FFF2-40B4-BE49-F238E27FC236}">
                <a16:creationId xmlns:a16="http://schemas.microsoft.com/office/drawing/2014/main" id="{B63DC610-05F1-1A40-A503-D1A657921390}"/>
              </a:ext>
            </a:extLst>
          </p:cNvPr>
          <p:cNvSpPr/>
          <p:nvPr/>
        </p:nvSpPr>
        <p:spPr>
          <a:xfrm>
            <a:off x="1" y="6244390"/>
            <a:ext cx="12192000" cy="613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bject 4">
            <a:extLst>
              <a:ext uri="{FF2B5EF4-FFF2-40B4-BE49-F238E27FC236}">
                <a16:creationId xmlns:a16="http://schemas.microsoft.com/office/drawing/2014/main" id="{2A0AEEF9-5500-F245-8FDD-D51686BCECAB}"/>
              </a:ext>
            </a:extLst>
          </p:cNvPr>
          <p:cNvSpPr txBox="1"/>
          <p:nvPr/>
        </p:nvSpPr>
        <p:spPr>
          <a:xfrm>
            <a:off x="10190895" y="6503768"/>
            <a:ext cx="1497900" cy="136023"/>
          </a:xfrm>
          <a:prstGeom prst="rect">
            <a:avLst/>
          </a:prstGeom>
        </p:spPr>
        <p:txBody>
          <a:bodyPr vert="horz" wrap="square" lIns="0" tIns="0" rIns="0" bIns="0" rtlCol="0">
            <a:noAutofit/>
          </a:bodyPr>
          <a:lstStyle/>
          <a:p>
            <a:pPr marL="8659" algn="r"/>
            <a:r>
              <a:rPr lang="en-US" sz="800" dirty="0">
                <a:solidFill>
                  <a:schemeClr val="bg1">
                    <a:lumMod val="75000"/>
                  </a:schemeClr>
                </a:solidFill>
                <a:latin typeface="Calibri regular"/>
                <a:ea typeface="Roboto Light" panose="02000000000000000000" pitchFamily="2" charset="0"/>
                <a:cs typeface="Futura Book"/>
              </a:rPr>
              <a:t>Tavant &amp; Customer Confidential</a:t>
            </a:r>
            <a:endParaRPr sz="800" dirty="0">
              <a:solidFill>
                <a:schemeClr val="bg1">
                  <a:lumMod val="75000"/>
                </a:schemeClr>
              </a:solidFill>
              <a:latin typeface="Calibri regular"/>
              <a:ea typeface="Roboto Light" panose="02000000000000000000" pitchFamily="2" charset="0"/>
              <a:cs typeface="Futura Book"/>
            </a:endParaRPr>
          </a:p>
        </p:txBody>
      </p:sp>
      <p:pic>
        <p:nvPicPr>
          <p:cNvPr id="12" name="Picture 2">
            <a:extLst>
              <a:ext uri="{FF2B5EF4-FFF2-40B4-BE49-F238E27FC236}">
                <a16:creationId xmlns:a16="http://schemas.microsoft.com/office/drawing/2014/main" id="{DCFAA974-D16F-CE46-9C8E-4D7FFAD57914}"/>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39541" y="6465237"/>
            <a:ext cx="1229868" cy="19665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37F1B782-BC10-7840-8ADD-D2112445CD33}"/>
              </a:ext>
            </a:extLst>
          </p:cNvPr>
          <p:cNvSpPr/>
          <p:nvPr/>
        </p:nvSpPr>
        <p:spPr>
          <a:xfrm>
            <a:off x="11757660" y="6465237"/>
            <a:ext cx="194799" cy="194799"/>
          </a:xfrm>
          <a:prstGeom prst="rect">
            <a:avLst/>
          </a:prstGeom>
          <a:solidFill>
            <a:srgbClr val="F36F2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800" dirty="0"/>
          </a:p>
        </p:txBody>
      </p:sp>
      <p:pic>
        <p:nvPicPr>
          <p:cNvPr id="16" name="Picture 15" descr="Shape&#10;&#10;Description automatically generated with low confidence">
            <a:extLst>
              <a:ext uri="{FF2B5EF4-FFF2-40B4-BE49-F238E27FC236}">
                <a16:creationId xmlns:a16="http://schemas.microsoft.com/office/drawing/2014/main" id="{46577264-DEDF-4041-8B6B-92EDABBB407C}"/>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10809514" y="1"/>
            <a:ext cx="1382485" cy="1193678"/>
          </a:xfrm>
          <a:prstGeom prst="rect">
            <a:avLst/>
          </a:prstGeom>
        </p:spPr>
      </p:pic>
      <p:sp>
        <p:nvSpPr>
          <p:cNvPr id="2" name="TextBox 1">
            <a:extLst>
              <a:ext uri="{FF2B5EF4-FFF2-40B4-BE49-F238E27FC236}">
                <a16:creationId xmlns:a16="http://schemas.microsoft.com/office/drawing/2014/main" id="{E10E5335-8E26-3546-B8B7-6C7EDE42B619}"/>
              </a:ext>
            </a:extLst>
          </p:cNvPr>
          <p:cNvSpPr txBox="1"/>
          <p:nvPr/>
        </p:nvSpPr>
        <p:spPr>
          <a:xfrm>
            <a:off x="11701812" y="6454914"/>
            <a:ext cx="306494" cy="215444"/>
          </a:xfrm>
          <a:prstGeom prst="rect">
            <a:avLst/>
          </a:prstGeom>
          <a:noFill/>
        </p:spPr>
        <p:txBody>
          <a:bodyPr wrap="none" rtlCol="0">
            <a:spAutoFit/>
          </a:bodyPr>
          <a:lstStyle/>
          <a:p>
            <a:pPr algn="ctr"/>
            <a:fld id="{954E5BDB-61AA-4049-AE86-82CC72DFC771}" type="slidenum">
              <a:rPr lang="en-US" sz="800" smtClean="0">
                <a:solidFill>
                  <a:schemeClr val="bg1"/>
                </a:solidFill>
              </a:rPr>
              <a:t>‹#›</a:t>
            </a:fld>
            <a:endParaRPr lang="en-US" sz="800" dirty="0">
              <a:solidFill>
                <a:schemeClr val="bg1"/>
              </a:solidFill>
            </a:endParaRPr>
          </a:p>
        </p:txBody>
      </p:sp>
      <p:sp>
        <p:nvSpPr>
          <p:cNvPr id="20" name="Text Placeholder 5">
            <a:extLst>
              <a:ext uri="{FF2B5EF4-FFF2-40B4-BE49-F238E27FC236}">
                <a16:creationId xmlns:a16="http://schemas.microsoft.com/office/drawing/2014/main" id="{610AFDA3-5670-CB47-BBCD-C711997CFFB7}"/>
              </a:ext>
            </a:extLst>
          </p:cNvPr>
          <p:cNvSpPr>
            <a:spLocks noGrp="1"/>
          </p:cNvSpPr>
          <p:nvPr>
            <p:ph type="body" sz="quarter" idx="11"/>
          </p:nvPr>
        </p:nvSpPr>
        <p:spPr>
          <a:xfrm>
            <a:off x="5260370" y="546541"/>
            <a:ext cx="6428426" cy="5479639"/>
          </a:xfrm>
        </p:spPr>
        <p:txBody>
          <a:bodyPr anchor="ctr"/>
          <a:lstStyle>
            <a:lvl1pPr marL="403225" indent="-403225">
              <a:spcAft>
                <a:spcPts val="1000"/>
              </a:spcAft>
              <a:buClr>
                <a:schemeClr val="accent1"/>
              </a:buClr>
              <a:buFont typeface="+mj-lt"/>
              <a:buAutoNum type="arabicPeriod"/>
              <a:tabLst/>
              <a:defRPr b="1"/>
            </a:lvl1pPr>
            <a:lvl2pPr marL="628650" indent="-166688">
              <a:spcAft>
                <a:spcPts val="1000"/>
              </a:spcAft>
              <a:tabLst/>
              <a:defRPr/>
            </a:lvl2pPr>
            <a:lvl3pPr marL="628650" indent="-166688">
              <a:spcAft>
                <a:spcPts val="1000"/>
              </a:spcAft>
              <a:buClr>
                <a:schemeClr val="accent1"/>
              </a:buClr>
              <a:buFont typeface="Calibri" panose="020F0502020204030204" pitchFamily="34" charset="0"/>
              <a:buChar char="‒"/>
              <a:tabLst/>
              <a:defRPr/>
            </a:lvl3pPr>
            <a:lvl4pPr marL="628650" indent="-166688">
              <a:spcAft>
                <a:spcPts val="1000"/>
              </a:spcAft>
              <a:buClr>
                <a:schemeClr val="accent1"/>
              </a:buClr>
              <a:buFont typeface="Calibri" panose="020F0502020204030204" pitchFamily="34" charset="0"/>
              <a:buChar char="●"/>
              <a:tabLst/>
              <a:defRPr/>
            </a:lvl4pPr>
            <a:lvl5pPr marL="628650" indent="-166688">
              <a:spcAft>
                <a:spcPts val="1000"/>
              </a:spcAft>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itle 1">
            <a:extLst>
              <a:ext uri="{FF2B5EF4-FFF2-40B4-BE49-F238E27FC236}">
                <a16:creationId xmlns:a16="http://schemas.microsoft.com/office/drawing/2014/main" id="{A7C14624-36A2-894A-893C-0E6ABDE176DB}"/>
              </a:ext>
            </a:extLst>
          </p:cNvPr>
          <p:cNvSpPr>
            <a:spLocks noGrp="1"/>
          </p:cNvSpPr>
          <p:nvPr>
            <p:ph type="title" hasCustomPrompt="1"/>
          </p:nvPr>
        </p:nvSpPr>
        <p:spPr>
          <a:xfrm>
            <a:off x="1" y="467029"/>
            <a:ext cx="2827606" cy="726649"/>
          </a:xfrm>
          <a:solidFill>
            <a:schemeClr val="accent1"/>
          </a:solidFill>
        </p:spPr>
        <p:txBody>
          <a:bodyPr anchor="ctr"/>
          <a:lstStyle>
            <a:lvl1pPr algn="ctr">
              <a:defRPr sz="4200">
                <a:solidFill>
                  <a:schemeClr val="bg1"/>
                </a:solidFill>
              </a:defRPr>
            </a:lvl1pPr>
          </a:lstStyle>
          <a:p>
            <a:r>
              <a:rPr lang="en-US" sz="4200" b="1" dirty="0">
                <a:latin typeface="Calibri" panose="020F0502020204030204" pitchFamily="34" charset="0"/>
                <a:cs typeface="Calibri" panose="020F0502020204030204" pitchFamily="34" charset="0"/>
              </a:rPr>
              <a:t>AGENDA</a:t>
            </a:r>
          </a:p>
        </p:txBody>
      </p:sp>
    </p:spTree>
    <p:extLst>
      <p:ext uri="{BB962C8B-B14F-4D97-AF65-F5344CB8AC3E}">
        <p14:creationId xmlns:p14="http://schemas.microsoft.com/office/powerpoint/2010/main" val="34917118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meline 1">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89C89B3-BF86-B546-8000-EB53625B8D7E}"/>
              </a:ext>
            </a:extLst>
          </p:cNvPr>
          <p:cNvPicPr>
            <a:picLocks noChangeAspect="1"/>
          </p:cNvPicPr>
          <p:nvPr/>
        </p:nvPicPr>
        <p:blipFill rotWithShape="1">
          <a:blip r:embed="rId2" cstate="email">
            <a:alphaModFix/>
            <a:extLst>
              <a:ext uri="{28A0092B-C50C-407E-A947-70E740481C1C}">
                <a14:useLocalDpi xmlns:a14="http://schemas.microsoft.com/office/drawing/2010/main"/>
              </a:ext>
            </a:extLst>
          </a:blip>
          <a:srcRect l="-8826" t="4629" r="24184" b="36391"/>
          <a:stretch/>
        </p:blipFill>
        <p:spPr>
          <a:xfrm>
            <a:off x="932689" y="0"/>
            <a:ext cx="11259310" cy="6858000"/>
          </a:xfrm>
          <a:prstGeom prst="rect">
            <a:avLst/>
          </a:prstGeom>
        </p:spPr>
      </p:pic>
      <p:sp>
        <p:nvSpPr>
          <p:cNvPr id="15" name="Rectangle 14">
            <a:extLst>
              <a:ext uri="{FF2B5EF4-FFF2-40B4-BE49-F238E27FC236}">
                <a16:creationId xmlns:a16="http://schemas.microsoft.com/office/drawing/2014/main" id="{805743D5-D835-3A43-9A81-9267331DF0E0}"/>
              </a:ext>
            </a:extLst>
          </p:cNvPr>
          <p:cNvSpPr/>
          <p:nvPr/>
        </p:nvSpPr>
        <p:spPr>
          <a:xfrm>
            <a:off x="0" y="0"/>
            <a:ext cx="12192000" cy="6545912"/>
          </a:xfrm>
          <a:prstGeom prst="rect">
            <a:avLst/>
          </a:prstGeom>
          <a:gradFill>
            <a:gsLst>
              <a:gs pos="0">
                <a:schemeClr val="bg1"/>
              </a:gs>
              <a:gs pos="100000">
                <a:schemeClr val="bg1">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Background pattern&#10;&#10;Description automatically generated">
            <a:extLst>
              <a:ext uri="{FF2B5EF4-FFF2-40B4-BE49-F238E27FC236}">
                <a16:creationId xmlns:a16="http://schemas.microsoft.com/office/drawing/2014/main" id="{E6426DE6-14DF-1643-81E4-56E291B7B45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t="-1"/>
          <a:stretch/>
        </p:blipFill>
        <p:spPr>
          <a:xfrm>
            <a:off x="9819784" y="-1"/>
            <a:ext cx="2372215" cy="6223747"/>
          </a:xfrm>
          <a:prstGeom prst="rect">
            <a:avLst/>
          </a:prstGeom>
        </p:spPr>
      </p:pic>
      <p:pic>
        <p:nvPicPr>
          <p:cNvPr id="16" name="Picture 15" descr="Shape&#10;&#10;Description automatically generated with low confidence">
            <a:extLst>
              <a:ext uri="{FF2B5EF4-FFF2-40B4-BE49-F238E27FC236}">
                <a16:creationId xmlns:a16="http://schemas.microsoft.com/office/drawing/2014/main" id="{46577264-DEDF-4041-8B6B-92EDABBB407C}"/>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0812001" y="0"/>
            <a:ext cx="1382485" cy="1193678"/>
          </a:xfrm>
          <a:prstGeom prst="rect">
            <a:avLst/>
          </a:prstGeom>
        </p:spPr>
      </p:pic>
      <p:sp>
        <p:nvSpPr>
          <p:cNvPr id="10" name="Rectangle 9">
            <a:extLst>
              <a:ext uri="{FF2B5EF4-FFF2-40B4-BE49-F238E27FC236}">
                <a16:creationId xmlns:a16="http://schemas.microsoft.com/office/drawing/2014/main" id="{A82E7E29-377A-B540-98FE-E1F9E6BD5B3E}"/>
              </a:ext>
            </a:extLst>
          </p:cNvPr>
          <p:cNvSpPr/>
          <p:nvPr/>
        </p:nvSpPr>
        <p:spPr>
          <a:xfrm>
            <a:off x="1" y="6244390"/>
            <a:ext cx="12192000" cy="613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bject 4">
            <a:extLst>
              <a:ext uri="{FF2B5EF4-FFF2-40B4-BE49-F238E27FC236}">
                <a16:creationId xmlns:a16="http://schemas.microsoft.com/office/drawing/2014/main" id="{2A0AEEF9-5500-F245-8FDD-D51686BCECAB}"/>
              </a:ext>
            </a:extLst>
          </p:cNvPr>
          <p:cNvSpPr txBox="1"/>
          <p:nvPr/>
        </p:nvSpPr>
        <p:spPr>
          <a:xfrm>
            <a:off x="10190895" y="6503768"/>
            <a:ext cx="1497900" cy="136023"/>
          </a:xfrm>
          <a:prstGeom prst="rect">
            <a:avLst/>
          </a:prstGeom>
        </p:spPr>
        <p:txBody>
          <a:bodyPr vert="horz" wrap="square" lIns="0" tIns="0" rIns="0" bIns="0" rtlCol="0">
            <a:noAutofit/>
          </a:bodyPr>
          <a:lstStyle/>
          <a:p>
            <a:pPr marL="8659" algn="r"/>
            <a:r>
              <a:rPr lang="en-US" sz="800" dirty="0">
                <a:solidFill>
                  <a:schemeClr val="bg1">
                    <a:lumMod val="75000"/>
                  </a:schemeClr>
                </a:solidFill>
                <a:latin typeface="Calibri regular"/>
                <a:ea typeface="Roboto Light" panose="02000000000000000000" pitchFamily="2" charset="0"/>
                <a:cs typeface="Futura Book"/>
              </a:rPr>
              <a:t>Tavant &amp; Customer Confidential</a:t>
            </a:r>
          </a:p>
        </p:txBody>
      </p:sp>
      <p:pic>
        <p:nvPicPr>
          <p:cNvPr id="12" name="Picture 2">
            <a:extLst>
              <a:ext uri="{FF2B5EF4-FFF2-40B4-BE49-F238E27FC236}">
                <a16:creationId xmlns:a16="http://schemas.microsoft.com/office/drawing/2014/main" id="{DCFAA974-D16F-CE46-9C8E-4D7FFAD57914}"/>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39541" y="6465237"/>
            <a:ext cx="1229868" cy="19665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37F1B782-BC10-7840-8ADD-D2112445CD33}"/>
              </a:ext>
            </a:extLst>
          </p:cNvPr>
          <p:cNvSpPr/>
          <p:nvPr/>
        </p:nvSpPr>
        <p:spPr>
          <a:xfrm>
            <a:off x="11757660" y="6465237"/>
            <a:ext cx="194799" cy="194799"/>
          </a:xfrm>
          <a:prstGeom prst="rect">
            <a:avLst/>
          </a:prstGeom>
          <a:solidFill>
            <a:srgbClr val="F36F2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800" dirty="0"/>
          </a:p>
        </p:txBody>
      </p:sp>
      <p:sp>
        <p:nvSpPr>
          <p:cNvPr id="2" name="TextBox 1">
            <a:extLst>
              <a:ext uri="{FF2B5EF4-FFF2-40B4-BE49-F238E27FC236}">
                <a16:creationId xmlns:a16="http://schemas.microsoft.com/office/drawing/2014/main" id="{E10E5335-8E26-3546-B8B7-6C7EDE42B619}"/>
              </a:ext>
            </a:extLst>
          </p:cNvPr>
          <p:cNvSpPr txBox="1"/>
          <p:nvPr/>
        </p:nvSpPr>
        <p:spPr>
          <a:xfrm>
            <a:off x="11701812" y="6454914"/>
            <a:ext cx="306494" cy="215444"/>
          </a:xfrm>
          <a:prstGeom prst="rect">
            <a:avLst/>
          </a:prstGeom>
          <a:noFill/>
        </p:spPr>
        <p:txBody>
          <a:bodyPr wrap="none" rtlCol="0">
            <a:spAutoFit/>
          </a:bodyPr>
          <a:lstStyle/>
          <a:p>
            <a:pPr algn="ctr"/>
            <a:fld id="{954E5BDB-61AA-4049-AE86-82CC72DFC771}" type="slidenum">
              <a:rPr lang="en-US" sz="800" smtClean="0">
                <a:solidFill>
                  <a:schemeClr val="bg1"/>
                </a:solidFill>
              </a:rPr>
              <a:t>‹#›</a:t>
            </a:fld>
            <a:endParaRPr lang="en-US" sz="800" dirty="0">
              <a:solidFill>
                <a:schemeClr val="bg1"/>
              </a:solidFill>
            </a:endParaRPr>
          </a:p>
        </p:txBody>
      </p:sp>
      <p:cxnSp>
        <p:nvCxnSpPr>
          <p:cNvPr id="17" name="Straight Connector 16">
            <a:extLst>
              <a:ext uri="{FF2B5EF4-FFF2-40B4-BE49-F238E27FC236}">
                <a16:creationId xmlns:a16="http://schemas.microsoft.com/office/drawing/2014/main" id="{16E536C3-A1A7-2149-B0B8-A0594FBC6EC9}"/>
              </a:ext>
            </a:extLst>
          </p:cNvPr>
          <p:cNvCxnSpPr/>
          <p:nvPr/>
        </p:nvCxnSpPr>
        <p:spPr>
          <a:xfrm>
            <a:off x="10665363" y="0"/>
            <a:ext cx="0" cy="6858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9C675ED-9D33-B74E-8B7B-57638AB5EC2B}"/>
              </a:ext>
            </a:extLst>
          </p:cNvPr>
          <p:cNvSpPr/>
          <p:nvPr/>
        </p:nvSpPr>
        <p:spPr>
          <a:xfrm>
            <a:off x="239540" y="3116436"/>
            <a:ext cx="2631592" cy="2851151"/>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324000" rIns="182880" rtlCol="0" anchor="t"/>
          <a:lstStyle/>
          <a:p>
            <a:pPr algn="ctr">
              <a:spcBef>
                <a:spcPts val="2400"/>
              </a:spcBef>
            </a:pPr>
            <a:endParaRPr lang="en-US" sz="1100" dirty="0">
              <a:solidFill>
                <a:schemeClr val="tx2"/>
              </a:solidFill>
              <a:latin typeface="Calibri" panose="020F0502020204030204" pitchFamily="34" charset="0"/>
              <a:cs typeface="Calibri" panose="020F0502020204030204" pitchFamily="34" charset="0"/>
            </a:endParaRPr>
          </a:p>
        </p:txBody>
      </p:sp>
      <p:sp>
        <p:nvSpPr>
          <p:cNvPr id="20" name="Rectangle 19">
            <a:extLst>
              <a:ext uri="{FF2B5EF4-FFF2-40B4-BE49-F238E27FC236}">
                <a16:creationId xmlns:a16="http://schemas.microsoft.com/office/drawing/2014/main" id="{55951664-2706-3144-A635-190163713C60}"/>
              </a:ext>
            </a:extLst>
          </p:cNvPr>
          <p:cNvSpPr/>
          <p:nvPr/>
        </p:nvSpPr>
        <p:spPr>
          <a:xfrm>
            <a:off x="5721340" y="3116436"/>
            <a:ext cx="2631592" cy="2851151"/>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324000" rIns="182880" rtlCol="0" anchor="t"/>
          <a:lstStyle/>
          <a:p>
            <a:pPr algn="ctr">
              <a:spcBef>
                <a:spcPts val="2400"/>
              </a:spcBef>
            </a:pPr>
            <a:endParaRPr lang="en-US" sz="1100" dirty="0">
              <a:solidFill>
                <a:schemeClr val="tx2"/>
              </a:solidFill>
              <a:latin typeface="Calibri" panose="020F0502020204030204" pitchFamily="34" charset="0"/>
              <a:cs typeface="Calibri" panose="020F0502020204030204" pitchFamily="34" charset="0"/>
            </a:endParaRPr>
          </a:p>
        </p:txBody>
      </p:sp>
      <p:sp>
        <p:nvSpPr>
          <p:cNvPr id="21" name="Rectangle 20">
            <a:extLst>
              <a:ext uri="{FF2B5EF4-FFF2-40B4-BE49-F238E27FC236}">
                <a16:creationId xmlns:a16="http://schemas.microsoft.com/office/drawing/2014/main" id="{D87E42FE-FDFC-8C43-9320-A62DCDB02E2B}"/>
              </a:ext>
            </a:extLst>
          </p:cNvPr>
          <p:cNvSpPr/>
          <p:nvPr/>
        </p:nvSpPr>
        <p:spPr>
          <a:xfrm>
            <a:off x="2980734" y="3116436"/>
            <a:ext cx="2631592" cy="2851151"/>
          </a:xfrm>
          <a:prstGeom prst="rect">
            <a:avLst/>
          </a:prstGeom>
          <a:solidFill>
            <a:schemeClr val="bg1"/>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324000" rIns="182880" rtlCol="0" anchor="t"/>
          <a:lstStyle/>
          <a:p>
            <a:pPr lvl="0" algn="ctr">
              <a:spcBef>
                <a:spcPts val="2400"/>
              </a:spcBef>
            </a:pPr>
            <a:endParaRPr lang="en-US" sz="1100" dirty="0">
              <a:solidFill>
                <a:schemeClr val="tx2"/>
              </a:solidFill>
              <a:latin typeface="Calibri" panose="020F0502020204030204" pitchFamily="34" charset="0"/>
              <a:cs typeface="Calibri" panose="020F0502020204030204" pitchFamily="34" charset="0"/>
            </a:endParaRPr>
          </a:p>
        </p:txBody>
      </p:sp>
      <p:sp>
        <p:nvSpPr>
          <p:cNvPr id="22" name="Text Placeholder 3">
            <a:extLst>
              <a:ext uri="{FF2B5EF4-FFF2-40B4-BE49-F238E27FC236}">
                <a16:creationId xmlns:a16="http://schemas.microsoft.com/office/drawing/2014/main" id="{0180C88A-96AB-CF4C-8812-6DFD54E0D98D}"/>
              </a:ext>
            </a:extLst>
          </p:cNvPr>
          <p:cNvSpPr>
            <a:spLocks noGrp="1"/>
          </p:cNvSpPr>
          <p:nvPr>
            <p:ph type="body" sz="quarter" idx="16"/>
          </p:nvPr>
        </p:nvSpPr>
        <p:spPr>
          <a:xfrm>
            <a:off x="239539" y="3241420"/>
            <a:ext cx="2597045" cy="2601182"/>
          </a:xfrm>
        </p:spPr>
        <p:txBody>
          <a:bodyPr anchor="ctr"/>
          <a:lstStyle>
            <a:lvl1pPr algn="ctr">
              <a:defRPr sz="1600" b="1">
                <a:solidFill>
                  <a:schemeClr val="tx1"/>
                </a:solidFill>
              </a:defRPr>
            </a:lvl1pPr>
            <a:lvl2pPr marL="12700" indent="0" algn="ctr">
              <a:buNone/>
              <a:defRPr sz="1200"/>
            </a:lvl2pPr>
            <a:lvl3pPr marL="236537" indent="0">
              <a:buNone/>
              <a:defRPr sz="1200"/>
            </a:lvl3pPr>
            <a:lvl4pPr marL="460375" indent="0">
              <a:buNone/>
              <a:defRPr sz="1200"/>
            </a:lvl4pPr>
            <a:lvl5pPr marL="696912" indent="0">
              <a:buNone/>
              <a:defRPr sz="1200"/>
            </a:lvl5pPr>
          </a:lstStyle>
          <a:p>
            <a:pPr lvl="0"/>
            <a:r>
              <a:rPr lang="en-US"/>
              <a:t>Click to edit Master text styles</a:t>
            </a:r>
          </a:p>
          <a:p>
            <a:pPr lvl="1"/>
            <a:r>
              <a:rPr lang="en-US"/>
              <a:t>Second level</a:t>
            </a:r>
          </a:p>
        </p:txBody>
      </p:sp>
      <p:sp>
        <p:nvSpPr>
          <p:cNvPr id="23" name="Text Placeholder 3">
            <a:extLst>
              <a:ext uri="{FF2B5EF4-FFF2-40B4-BE49-F238E27FC236}">
                <a16:creationId xmlns:a16="http://schemas.microsoft.com/office/drawing/2014/main" id="{5D4093F3-FE65-554C-AA10-26D7BA6323CA}"/>
              </a:ext>
            </a:extLst>
          </p:cNvPr>
          <p:cNvSpPr>
            <a:spLocks noGrp="1"/>
          </p:cNvSpPr>
          <p:nvPr>
            <p:ph type="body" sz="quarter" idx="17"/>
          </p:nvPr>
        </p:nvSpPr>
        <p:spPr>
          <a:xfrm>
            <a:off x="5734753" y="3241420"/>
            <a:ext cx="2597045" cy="2601182"/>
          </a:xfrm>
        </p:spPr>
        <p:txBody>
          <a:bodyPr anchor="ctr"/>
          <a:lstStyle>
            <a:lvl1pPr algn="ctr">
              <a:defRPr sz="1600" b="1">
                <a:solidFill>
                  <a:schemeClr val="tx1"/>
                </a:solidFill>
              </a:defRPr>
            </a:lvl1pPr>
            <a:lvl2pPr marL="12700" indent="0" algn="ctr">
              <a:buNone/>
              <a:defRPr sz="1200"/>
            </a:lvl2pPr>
            <a:lvl3pPr marL="236537" indent="0">
              <a:buNone/>
              <a:defRPr sz="1200"/>
            </a:lvl3pPr>
            <a:lvl4pPr marL="460375" indent="0">
              <a:buNone/>
              <a:defRPr sz="1200"/>
            </a:lvl4pPr>
            <a:lvl5pPr marL="696912" indent="0">
              <a:buNone/>
              <a:defRPr sz="1200"/>
            </a:lvl5pPr>
          </a:lstStyle>
          <a:p>
            <a:pPr lvl="0"/>
            <a:r>
              <a:rPr lang="en-US"/>
              <a:t>Click to edit Master text styles</a:t>
            </a:r>
          </a:p>
          <a:p>
            <a:pPr lvl="1"/>
            <a:r>
              <a:rPr lang="en-US"/>
              <a:t>Second level</a:t>
            </a:r>
          </a:p>
        </p:txBody>
      </p:sp>
      <p:sp>
        <p:nvSpPr>
          <p:cNvPr id="24" name="Text Placeholder 3">
            <a:extLst>
              <a:ext uri="{FF2B5EF4-FFF2-40B4-BE49-F238E27FC236}">
                <a16:creationId xmlns:a16="http://schemas.microsoft.com/office/drawing/2014/main" id="{E05AA035-3F2D-4A46-85F9-B8EF84C1F2DC}"/>
              </a:ext>
            </a:extLst>
          </p:cNvPr>
          <p:cNvSpPr>
            <a:spLocks noGrp="1"/>
          </p:cNvSpPr>
          <p:nvPr>
            <p:ph type="body" sz="quarter" idx="18"/>
          </p:nvPr>
        </p:nvSpPr>
        <p:spPr>
          <a:xfrm>
            <a:off x="2991013" y="3241420"/>
            <a:ext cx="2597045" cy="2601182"/>
          </a:xfrm>
        </p:spPr>
        <p:txBody>
          <a:bodyPr anchor="ctr"/>
          <a:lstStyle>
            <a:lvl1pPr algn="ctr">
              <a:defRPr sz="1600" b="1">
                <a:solidFill>
                  <a:schemeClr val="accent1"/>
                </a:solidFill>
              </a:defRPr>
            </a:lvl1pPr>
            <a:lvl2pPr marL="12700" indent="0" algn="ctr">
              <a:buNone/>
              <a:defRPr sz="1200"/>
            </a:lvl2pPr>
            <a:lvl3pPr marL="236537" indent="0">
              <a:buNone/>
              <a:defRPr sz="1200"/>
            </a:lvl3pPr>
            <a:lvl4pPr marL="460375" indent="0">
              <a:buNone/>
              <a:defRPr sz="1200"/>
            </a:lvl4pPr>
            <a:lvl5pPr marL="696912" indent="0">
              <a:buNone/>
              <a:defRPr sz="1200"/>
            </a:lvl5pPr>
          </a:lstStyle>
          <a:p>
            <a:pPr lvl="0"/>
            <a:r>
              <a:rPr lang="en-US"/>
              <a:t>Click to edit Master text styles</a:t>
            </a:r>
          </a:p>
          <a:p>
            <a:pPr lvl="1"/>
            <a:r>
              <a:rPr lang="en-US"/>
              <a:t>Second level</a:t>
            </a:r>
          </a:p>
        </p:txBody>
      </p:sp>
      <p:sp>
        <p:nvSpPr>
          <p:cNvPr id="25" name="Title Placeholder 1">
            <a:extLst>
              <a:ext uri="{FF2B5EF4-FFF2-40B4-BE49-F238E27FC236}">
                <a16:creationId xmlns:a16="http://schemas.microsoft.com/office/drawing/2014/main" id="{AAD20774-F23C-1348-BBAC-E66A8A682784}"/>
              </a:ext>
            </a:extLst>
          </p:cNvPr>
          <p:cNvSpPr>
            <a:spLocks noGrp="1"/>
          </p:cNvSpPr>
          <p:nvPr>
            <p:ph type="title" hasCustomPrompt="1"/>
          </p:nvPr>
        </p:nvSpPr>
        <p:spPr>
          <a:xfrm>
            <a:off x="239540" y="292211"/>
            <a:ext cx="9389376" cy="359457"/>
          </a:xfrm>
          <a:prstGeom prst="rect">
            <a:avLst/>
          </a:prstGeom>
        </p:spPr>
        <p:txBody>
          <a:bodyPr vert="horz" lIns="0" tIns="45720" rIns="91440" bIns="45720" rtlCol="0" anchor="ctr">
            <a:noAutofit/>
          </a:bodyPr>
          <a:lstStyle/>
          <a:p>
            <a:r>
              <a:rPr lang="en-US" dirty="0"/>
              <a:t>CLICK TO EDIT MASTER TITLE STYLE</a:t>
            </a:r>
          </a:p>
        </p:txBody>
      </p:sp>
      <p:sp>
        <p:nvSpPr>
          <p:cNvPr id="27" name="Text Placeholder 3">
            <a:extLst>
              <a:ext uri="{FF2B5EF4-FFF2-40B4-BE49-F238E27FC236}">
                <a16:creationId xmlns:a16="http://schemas.microsoft.com/office/drawing/2014/main" id="{5F6D34CD-E795-7D47-9DFF-094C3214F050}"/>
              </a:ext>
            </a:extLst>
          </p:cNvPr>
          <p:cNvSpPr>
            <a:spLocks noGrp="1"/>
          </p:cNvSpPr>
          <p:nvPr>
            <p:ph type="body" sz="quarter" idx="12"/>
          </p:nvPr>
        </p:nvSpPr>
        <p:spPr>
          <a:xfrm>
            <a:off x="239540" y="618487"/>
            <a:ext cx="9389376" cy="585516"/>
          </a:xfrm>
        </p:spPr>
        <p:txBody>
          <a:bodyPr>
            <a:normAutofit/>
          </a:bodyPr>
          <a:lstStyle>
            <a:lvl1pPr>
              <a:defRPr sz="1800">
                <a:solidFill>
                  <a:schemeClr val="accent1"/>
                </a:solidFill>
              </a:defRPr>
            </a:lvl1pPr>
            <a:lvl2pPr marL="12700" indent="0">
              <a:buNone/>
              <a:defRPr sz="1800">
                <a:solidFill>
                  <a:schemeClr val="accent1"/>
                </a:solidFill>
              </a:defRPr>
            </a:lvl2pPr>
            <a:lvl3pPr>
              <a:defRPr sz="1800">
                <a:solidFill>
                  <a:schemeClr val="accent1"/>
                </a:solidFill>
              </a:defRPr>
            </a:lvl3pPr>
            <a:lvl4pPr>
              <a:defRPr sz="1800">
                <a:solidFill>
                  <a:schemeClr val="accent1"/>
                </a:solidFill>
              </a:defRPr>
            </a:lvl4pPr>
            <a:lvl5pPr>
              <a:defRPr sz="1800">
                <a:solidFill>
                  <a:schemeClr val="accent1"/>
                </a:solidFill>
              </a:defRPr>
            </a:lvl5pPr>
          </a:lstStyle>
          <a:p>
            <a:pPr lvl="0"/>
            <a:r>
              <a:rPr lang="en-US"/>
              <a:t>Click to edit Master text styles</a:t>
            </a:r>
          </a:p>
        </p:txBody>
      </p:sp>
      <p:sp>
        <p:nvSpPr>
          <p:cNvPr id="28" name="Text Placeholder 3">
            <a:extLst>
              <a:ext uri="{FF2B5EF4-FFF2-40B4-BE49-F238E27FC236}">
                <a16:creationId xmlns:a16="http://schemas.microsoft.com/office/drawing/2014/main" id="{90BC1735-7C86-D242-8F1C-F5DFD21769E1}"/>
              </a:ext>
            </a:extLst>
          </p:cNvPr>
          <p:cNvSpPr>
            <a:spLocks noGrp="1"/>
          </p:cNvSpPr>
          <p:nvPr>
            <p:ph type="body" sz="quarter" idx="19" hasCustomPrompt="1"/>
          </p:nvPr>
        </p:nvSpPr>
        <p:spPr>
          <a:xfrm>
            <a:off x="9933770" y="-1"/>
            <a:ext cx="727869" cy="6234069"/>
          </a:xfrm>
        </p:spPr>
        <p:txBody>
          <a:bodyPr anchor="ctr">
            <a:normAutofit/>
          </a:bodyPr>
          <a:lstStyle>
            <a:lvl1pPr algn="r">
              <a:lnSpc>
                <a:spcPct val="200000"/>
              </a:lnSpc>
              <a:spcBef>
                <a:spcPts val="0"/>
              </a:spcBef>
              <a:defRPr sz="1200" b="1">
                <a:solidFill>
                  <a:schemeClr val="bg1"/>
                </a:solidFill>
              </a:defRPr>
            </a:lvl1pPr>
            <a:lvl2pPr algn="r">
              <a:defRPr sz="1100"/>
            </a:lvl2pPr>
            <a:lvl3pPr algn="r">
              <a:defRPr sz="1100"/>
            </a:lvl3pPr>
            <a:lvl4pPr algn="r">
              <a:defRPr sz="1100"/>
            </a:lvl4pPr>
            <a:lvl5pPr algn="r">
              <a:defRPr sz="1100"/>
            </a:lvl5pPr>
          </a:lstStyle>
          <a:p>
            <a:pPr lvl="0"/>
            <a:r>
              <a:rPr lang="en-US" dirty="0"/>
              <a:t>YEAR</a:t>
            </a:r>
          </a:p>
        </p:txBody>
      </p:sp>
      <p:sp>
        <p:nvSpPr>
          <p:cNvPr id="29" name="Content Placeholder 3">
            <a:extLst>
              <a:ext uri="{FF2B5EF4-FFF2-40B4-BE49-F238E27FC236}">
                <a16:creationId xmlns:a16="http://schemas.microsoft.com/office/drawing/2014/main" id="{1900A446-AA42-4535-A004-9BB7A502F108}"/>
              </a:ext>
            </a:extLst>
          </p:cNvPr>
          <p:cNvSpPr>
            <a:spLocks noGrp="1"/>
          </p:cNvSpPr>
          <p:nvPr>
            <p:ph sz="quarter" idx="31" hasCustomPrompt="1"/>
          </p:nvPr>
        </p:nvSpPr>
        <p:spPr>
          <a:xfrm>
            <a:off x="239539" y="1424851"/>
            <a:ext cx="9389361" cy="1620458"/>
          </a:xfrm>
          <a:prstGeom prst="rect">
            <a:avLst/>
          </a:prstGeom>
        </p:spPr>
        <p:txBody>
          <a:bodyPr/>
          <a:lstStyle>
            <a:lvl1pPr marL="274320" indent="-274320">
              <a:buClr>
                <a:srgbClr val="FF8909"/>
              </a:buClr>
              <a:buFont typeface="Wingdings" panose="05000000000000000000" pitchFamily="2" charset="2"/>
              <a:buChar char="§"/>
              <a:defRPr sz="1600">
                <a:latin typeface="+mj-lt"/>
                <a:ea typeface="Roboto" pitchFamily="2" charset="0"/>
                <a:cs typeface="Roboto" pitchFamily="2" charset="0"/>
              </a:defRPr>
            </a:lvl1pPr>
            <a:lvl2pPr marL="457200" indent="-182880">
              <a:buClr>
                <a:srgbClr val="FF8909"/>
              </a:buClr>
              <a:buFont typeface="Calibri" panose="020F0502020204030204" pitchFamily="34" charset="0"/>
              <a:buChar char="‒"/>
              <a:defRPr sz="1400">
                <a:latin typeface="+mj-lt"/>
                <a:ea typeface="Roboto" pitchFamily="2" charset="0"/>
                <a:cs typeface="Roboto" pitchFamily="2" charset="0"/>
              </a:defRPr>
            </a:lvl2pPr>
            <a:lvl3pPr marL="731520" indent="-182880">
              <a:buClr>
                <a:srgbClr val="FF8909"/>
              </a:buClr>
              <a:buFontTx/>
              <a:buChar char="•"/>
              <a:defRPr sz="1400">
                <a:latin typeface="+mj-lt"/>
                <a:ea typeface="Roboto" pitchFamily="2" charset="0"/>
                <a:cs typeface="Roboto" pitchFamily="2" charset="0"/>
              </a:defRPr>
            </a:lvl3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1685737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Timeline 2">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89C89B3-BF86-B546-8000-EB53625B8D7E}"/>
              </a:ext>
            </a:extLst>
          </p:cNvPr>
          <p:cNvPicPr>
            <a:picLocks noChangeAspect="1"/>
          </p:cNvPicPr>
          <p:nvPr/>
        </p:nvPicPr>
        <p:blipFill rotWithShape="1">
          <a:blip r:embed="rId2" cstate="email">
            <a:alphaModFix/>
            <a:extLst>
              <a:ext uri="{28A0092B-C50C-407E-A947-70E740481C1C}">
                <a14:useLocalDpi xmlns:a14="http://schemas.microsoft.com/office/drawing/2010/main"/>
              </a:ext>
            </a:extLst>
          </a:blip>
          <a:srcRect l="-8826" t="4629" r="24184" b="36391"/>
          <a:stretch/>
        </p:blipFill>
        <p:spPr>
          <a:xfrm>
            <a:off x="932689" y="0"/>
            <a:ext cx="11259310" cy="6858000"/>
          </a:xfrm>
          <a:prstGeom prst="rect">
            <a:avLst/>
          </a:prstGeom>
        </p:spPr>
      </p:pic>
      <p:sp>
        <p:nvSpPr>
          <p:cNvPr id="15" name="Rectangle 14">
            <a:extLst>
              <a:ext uri="{FF2B5EF4-FFF2-40B4-BE49-F238E27FC236}">
                <a16:creationId xmlns:a16="http://schemas.microsoft.com/office/drawing/2014/main" id="{805743D5-D835-3A43-9A81-9267331DF0E0}"/>
              </a:ext>
            </a:extLst>
          </p:cNvPr>
          <p:cNvSpPr/>
          <p:nvPr/>
        </p:nvSpPr>
        <p:spPr>
          <a:xfrm>
            <a:off x="0" y="0"/>
            <a:ext cx="12192000" cy="6858000"/>
          </a:xfrm>
          <a:prstGeom prst="rect">
            <a:avLst/>
          </a:prstGeom>
          <a:gradFill>
            <a:gsLst>
              <a:gs pos="0">
                <a:schemeClr val="bg1"/>
              </a:gs>
              <a:gs pos="100000">
                <a:schemeClr val="bg1">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bject 4">
            <a:extLst>
              <a:ext uri="{FF2B5EF4-FFF2-40B4-BE49-F238E27FC236}">
                <a16:creationId xmlns:a16="http://schemas.microsoft.com/office/drawing/2014/main" id="{2A0AEEF9-5500-F245-8FDD-D51686BCECAB}"/>
              </a:ext>
            </a:extLst>
          </p:cNvPr>
          <p:cNvSpPr txBox="1"/>
          <p:nvPr/>
        </p:nvSpPr>
        <p:spPr>
          <a:xfrm>
            <a:off x="10190895" y="6503768"/>
            <a:ext cx="1497900" cy="136023"/>
          </a:xfrm>
          <a:prstGeom prst="rect">
            <a:avLst/>
          </a:prstGeom>
        </p:spPr>
        <p:txBody>
          <a:bodyPr vert="horz" wrap="square" lIns="0" tIns="0" rIns="0" bIns="0" rtlCol="0">
            <a:noAutofit/>
          </a:bodyPr>
          <a:lstStyle/>
          <a:p>
            <a:pPr marL="8659" algn="r"/>
            <a:r>
              <a:rPr lang="en-US" sz="800" dirty="0">
                <a:solidFill>
                  <a:schemeClr val="bg1">
                    <a:lumMod val="75000"/>
                  </a:schemeClr>
                </a:solidFill>
                <a:latin typeface="Calibri regular"/>
                <a:ea typeface="Roboto Light" panose="02000000000000000000" pitchFamily="2" charset="0"/>
                <a:cs typeface="Futura Book"/>
              </a:rPr>
              <a:t>Tavant &amp; Customer Confidential</a:t>
            </a:r>
          </a:p>
        </p:txBody>
      </p:sp>
      <p:pic>
        <p:nvPicPr>
          <p:cNvPr id="12" name="Picture 2">
            <a:extLst>
              <a:ext uri="{FF2B5EF4-FFF2-40B4-BE49-F238E27FC236}">
                <a16:creationId xmlns:a16="http://schemas.microsoft.com/office/drawing/2014/main" id="{DCFAA974-D16F-CE46-9C8E-4D7FFAD57914}"/>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39541" y="6465237"/>
            <a:ext cx="1229868" cy="19665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37F1B782-BC10-7840-8ADD-D2112445CD33}"/>
              </a:ext>
            </a:extLst>
          </p:cNvPr>
          <p:cNvSpPr/>
          <p:nvPr/>
        </p:nvSpPr>
        <p:spPr>
          <a:xfrm>
            <a:off x="11757660" y="6465237"/>
            <a:ext cx="194799" cy="194799"/>
          </a:xfrm>
          <a:prstGeom prst="rect">
            <a:avLst/>
          </a:prstGeom>
          <a:solidFill>
            <a:srgbClr val="F36F2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800" dirty="0"/>
          </a:p>
        </p:txBody>
      </p:sp>
      <p:pic>
        <p:nvPicPr>
          <p:cNvPr id="16" name="Picture 15" descr="Shape&#10;&#10;Description automatically generated with low confidence">
            <a:extLst>
              <a:ext uri="{FF2B5EF4-FFF2-40B4-BE49-F238E27FC236}">
                <a16:creationId xmlns:a16="http://schemas.microsoft.com/office/drawing/2014/main" id="{46577264-DEDF-4041-8B6B-92EDABBB407C}"/>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0809514" y="1"/>
            <a:ext cx="1382485" cy="1193678"/>
          </a:xfrm>
          <a:prstGeom prst="rect">
            <a:avLst/>
          </a:prstGeom>
        </p:spPr>
      </p:pic>
      <p:sp>
        <p:nvSpPr>
          <p:cNvPr id="2" name="TextBox 1">
            <a:extLst>
              <a:ext uri="{FF2B5EF4-FFF2-40B4-BE49-F238E27FC236}">
                <a16:creationId xmlns:a16="http://schemas.microsoft.com/office/drawing/2014/main" id="{E10E5335-8E26-3546-B8B7-6C7EDE42B619}"/>
              </a:ext>
            </a:extLst>
          </p:cNvPr>
          <p:cNvSpPr txBox="1"/>
          <p:nvPr/>
        </p:nvSpPr>
        <p:spPr>
          <a:xfrm>
            <a:off x="11701812" y="6454914"/>
            <a:ext cx="306494" cy="215444"/>
          </a:xfrm>
          <a:prstGeom prst="rect">
            <a:avLst/>
          </a:prstGeom>
          <a:noFill/>
        </p:spPr>
        <p:txBody>
          <a:bodyPr wrap="none" rtlCol="0">
            <a:spAutoFit/>
          </a:bodyPr>
          <a:lstStyle/>
          <a:p>
            <a:pPr algn="ctr"/>
            <a:fld id="{954E5BDB-61AA-4049-AE86-82CC72DFC771}" type="slidenum">
              <a:rPr lang="en-US" sz="800" smtClean="0">
                <a:solidFill>
                  <a:schemeClr val="bg1"/>
                </a:solidFill>
              </a:rPr>
              <a:t>‹#›</a:t>
            </a:fld>
            <a:endParaRPr lang="en-US" sz="800" dirty="0">
              <a:solidFill>
                <a:schemeClr val="bg1"/>
              </a:solidFill>
            </a:endParaRPr>
          </a:p>
        </p:txBody>
      </p:sp>
      <p:sp>
        <p:nvSpPr>
          <p:cNvPr id="9" name="Title Placeholder 1">
            <a:extLst>
              <a:ext uri="{FF2B5EF4-FFF2-40B4-BE49-F238E27FC236}">
                <a16:creationId xmlns:a16="http://schemas.microsoft.com/office/drawing/2014/main" id="{40D8962D-CAD5-5E45-A140-FB6450D1766A}"/>
              </a:ext>
            </a:extLst>
          </p:cNvPr>
          <p:cNvSpPr>
            <a:spLocks noGrp="1"/>
          </p:cNvSpPr>
          <p:nvPr>
            <p:ph type="title" hasCustomPrompt="1"/>
          </p:nvPr>
        </p:nvSpPr>
        <p:spPr>
          <a:xfrm>
            <a:off x="239539" y="292211"/>
            <a:ext cx="10733261" cy="359457"/>
          </a:xfrm>
          <a:prstGeom prst="rect">
            <a:avLst/>
          </a:prstGeom>
        </p:spPr>
        <p:txBody>
          <a:bodyPr vert="horz" lIns="0" tIns="45720" rIns="91440" bIns="45720" rtlCol="0" anchor="ctr">
            <a:noAutofit/>
          </a:bodyPr>
          <a:lstStyle/>
          <a:p>
            <a:r>
              <a:rPr lang="en-US" dirty="0"/>
              <a:t>CLICK TO EDIT MASTER TITLE STYLE</a:t>
            </a:r>
          </a:p>
        </p:txBody>
      </p:sp>
      <p:sp>
        <p:nvSpPr>
          <p:cNvPr id="22" name="Text Placeholder 3">
            <a:extLst>
              <a:ext uri="{FF2B5EF4-FFF2-40B4-BE49-F238E27FC236}">
                <a16:creationId xmlns:a16="http://schemas.microsoft.com/office/drawing/2014/main" id="{E3EDC04A-78D7-4545-B8A8-FBF43456053F}"/>
              </a:ext>
            </a:extLst>
          </p:cNvPr>
          <p:cNvSpPr>
            <a:spLocks noGrp="1"/>
          </p:cNvSpPr>
          <p:nvPr>
            <p:ph type="body" sz="quarter" idx="12"/>
          </p:nvPr>
        </p:nvSpPr>
        <p:spPr>
          <a:xfrm>
            <a:off x="239539" y="618487"/>
            <a:ext cx="10733261" cy="585516"/>
          </a:xfrm>
        </p:spPr>
        <p:txBody>
          <a:bodyPr>
            <a:normAutofit/>
          </a:bodyPr>
          <a:lstStyle>
            <a:lvl1pPr>
              <a:defRPr sz="1800">
                <a:solidFill>
                  <a:schemeClr val="accent1"/>
                </a:solidFill>
              </a:defRPr>
            </a:lvl1pPr>
            <a:lvl2pPr marL="12700" indent="0">
              <a:buNone/>
              <a:defRPr sz="1800">
                <a:solidFill>
                  <a:schemeClr val="accent1"/>
                </a:solidFill>
              </a:defRPr>
            </a:lvl2pPr>
            <a:lvl3pPr>
              <a:defRPr sz="1800">
                <a:solidFill>
                  <a:schemeClr val="accent1"/>
                </a:solidFill>
              </a:defRPr>
            </a:lvl3pPr>
            <a:lvl4pPr>
              <a:defRPr sz="1800">
                <a:solidFill>
                  <a:schemeClr val="accent1"/>
                </a:solidFill>
              </a:defRPr>
            </a:lvl4pPr>
            <a:lvl5pPr>
              <a:defRPr sz="1800">
                <a:solidFill>
                  <a:schemeClr val="accent1"/>
                </a:solidFill>
              </a:defRPr>
            </a:lvl5pPr>
          </a:lstStyle>
          <a:p>
            <a:pPr lvl="0"/>
            <a:r>
              <a:rPr lang="en-US"/>
              <a:t>Click to edit Master text styles</a:t>
            </a:r>
          </a:p>
        </p:txBody>
      </p:sp>
      <p:cxnSp>
        <p:nvCxnSpPr>
          <p:cNvPr id="21" name="Straight Connector 20">
            <a:extLst>
              <a:ext uri="{FF2B5EF4-FFF2-40B4-BE49-F238E27FC236}">
                <a16:creationId xmlns:a16="http://schemas.microsoft.com/office/drawing/2014/main" id="{4F8E8D36-07ED-8C4D-9F7D-8905B270F3E6}"/>
              </a:ext>
            </a:extLst>
          </p:cNvPr>
          <p:cNvCxnSpPr/>
          <p:nvPr/>
        </p:nvCxnSpPr>
        <p:spPr>
          <a:xfrm>
            <a:off x="0" y="2099485"/>
            <a:ext cx="12192000" cy="0"/>
          </a:xfrm>
          <a:prstGeom prst="line">
            <a:avLst/>
          </a:prstGeom>
          <a:ln w="28575">
            <a:solidFill>
              <a:srgbClr val="F36F26"/>
            </a:solidFill>
          </a:ln>
        </p:spPr>
        <p:style>
          <a:lnRef idx="1">
            <a:schemeClr val="accent1"/>
          </a:lnRef>
          <a:fillRef idx="0">
            <a:schemeClr val="accent1"/>
          </a:fillRef>
          <a:effectRef idx="0">
            <a:schemeClr val="accent1"/>
          </a:effectRef>
          <a:fontRef idx="minor">
            <a:schemeClr val="tx1"/>
          </a:fontRef>
        </p:style>
      </p:cxnSp>
      <p:sp>
        <p:nvSpPr>
          <p:cNvPr id="23" name="Text Placeholder 3">
            <a:extLst>
              <a:ext uri="{FF2B5EF4-FFF2-40B4-BE49-F238E27FC236}">
                <a16:creationId xmlns:a16="http://schemas.microsoft.com/office/drawing/2014/main" id="{C360C23F-E932-CD4E-9815-9A2E2DD1E100}"/>
              </a:ext>
            </a:extLst>
          </p:cNvPr>
          <p:cNvSpPr>
            <a:spLocks noGrp="1"/>
          </p:cNvSpPr>
          <p:nvPr>
            <p:ph type="body" sz="quarter" idx="13" hasCustomPrompt="1"/>
          </p:nvPr>
        </p:nvSpPr>
        <p:spPr>
          <a:xfrm>
            <a:off x="686094" y="1471140"/>
            <a:ext cx="1155340" cy="585516"/>
          </a:xfrm>
        </p:spPr>
        <p:txBody>
          <a:bodyPr anchor="ctr">
            <a:normAutofit/>
          </a:bodyPr>
          <a:lstStyle>
            <a:lvl1pPr algn="ctr">
              <a:defRPr sz="1800">
                <a:solidFill>
                  <a:schemeClr val="tx1"/>
                </a:solidFill>
              </a:defRPr>
            </a:lvl1pPr>
            <a:lvl2pPr marL="12700" indent="0">
              <a:buNone/>
              <a:defRPr sz="1800">
                <a:solidFill>
                  <a:schemeClr val="accent1"/>
                </a:solidFill>
              </a:defRPr>
            </a:lvl2pPr>
            <a:lvl3pPr>
              <a:defRPr sz="1800">
                <a:solidFill>
                  <a:schemeClr val="accent1"/>
                </a:solidFill>
              </a:defRPr>
            </a:lvl3pPr>
            <a:lvl4pPr>
              <a:defRPr sz="1800">
                <a:solidFill>
                  <a:schemeClr val="accent1"/>
                </a:solidFill>
              </a:defRPr>
            </a:lvl4pPr>
            <a:lvl5pPr>
              <a:defRPr sz="1800">
                <a:solidFill>
                  <a:schemeClr val="accent1"/>
                </a:solidFill>
              </a:defRPr>
            </a:lvl5pPr>
          </a:lstStyle>
          <a:p>
            <a:pPr lvl="0"/>
            <a:r>
              <a:rPr lang="en-US" dirty="0"/>
              <a:t>Date</a:t>
            </a:r>
          </a:p>
        </p:txBody>
      </p:sp>
      <p:grpSp>
        <p:nvGrpSpPr>
          <p:cNvPr id="17" name="Group 16">
            <a:extLst>
              <a:ext uri="{FF2B5EF4-FFF2-40B4-BE49-F238E27FC236}">
                <a16:creationId xmlns:a16="http://schemas.microsoft.com/office/drawing/2014/main" id="{9F1DF69C-FAF2-4307-A24D-513A9759CEDD}"/>
              </a:ext>
            </a:extLst>
          </p:cNvPr>
          <p:cNvGrpSpPr/>
          <p:nvPr/>
        </p:nvGrpSpPr>
        <p:grpSpPr>
          <a:xfrm>
            <a:off x="7497824" y="1947085"/>
            <a:ext cx="304800" cy="640080"/>
            <a:chOff x="7497824" y="1947085"/>
            <a:chExt cx="304800" cy="640080"/>
          </a:xfrm>
        </p:grpSpPr>
        <p:cxnSp>
          <p:nvCxnSpPr>
            <p:cNvPr id="18" name="Straight Connector 17">
              <a:extLst>
                <a:ext uri="{FF2B5EF4-FFF2-40B4-BE49-F238E27FC236}">
                  <a16:creationId xmlns:a16="http://schemas.microsoft.com/office/drawing/2014/main" id="{42D16FD7-B25A-47EB-B118-33B394647319}"/>
                </a:ext>
              </a:extLst>
            </p:cNvPr>
            <p:cNvCxnSpPr/>
            <p:nvPr/>
          </p:nvCxnSpPr>
          <p:spPr>
            <a:xfrm>
              <a:off x="7650224" y="2099485"/>
              <a:ext cx="0" cy="487680"/>
            </a:xfrm>
            <a:prstGeom prst="line">
              <a:avLst/>
            </a:prstGeom>
            <a:ln w="19050">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9C8CE7A6-5309-4425-A9FB-AEE7A24E84E9}"/>
                </a:ext>
              </a:extLst>
            </p:cNvPr>
            <p:cNvSpPr/>
            <p:nvPr/>
          </p:nvSpPr>
          <p:spPr>
            <a:xfrm rot="16200000">
              <a:off x="7497824" y="1947085"/>
              <a:ext cx="304800" cy="304800"/>
            </a:xfrm>
            <a:prstGeom prst="ellipse">
              <a:avLst/>
            </a:prstGeom>
            <a:solidFill>
              <a:schemeClr val="bg1"/>
            </a:solidFill>
            <a:ln w="12700">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121912" indent="-121912" algn="ctr">
                <a:spcBef>
                  <a:spcPts val="1600"/>
                </a:spcBef>
                <a:buClr>
                  <a:srgbClr val="005CB9"/>
                </a:buClr>
                <a:defRPr/>
              </a:pPr>
              <a:endParaRPr lang="en-US" sz="2133" dirty="0">
                <a:solidFill>
                  <a:srgbClr val="005CB9"/>
                </a:solidFill>
                <a:latin typeface="Arial"/>
              </a:endParaRPr>
            </a:p>
          </p:txBody>
        </p:sp>
      </p:grpSp>
      <p:grpSp>
        <p:nvGrpSpPr>
          <p:cNvPr id="20" name="Group 19">
            <a:extLst>
              <a:ext uri="{FF2B5EF4-FFF2-40B4-BE49-F238E27FC236}">
                <a16:creationId xmlns:a16="http://schemas.microsoft.com/office/drawing/2014/main" id="{46DC579A-7AD2-454E-86CD-1D12C91C483B}"/>
              </a:ext>
            </a:extLst>
          </p:cNvPr>
          <p:cNvGrpSpPr/>
          <p:nvPr/>
        </p:nvGrpSpPr>
        <p:grpSpPr>
          <a:xfrm>
            <a:off x="10606271" y="1947087"/>
            <a:ext cx="304800" cy="640078"/>
            <a:chOff x="10606271" y="1947087"/>
            <a:chExt cx="304800" cy="640078"/>
          </a:xfrm>
        </p:grpSpPr>
        <p:cxnSp>
          <p:nvCxnSpPr>
            <p:cNvPr id="25" name="Straight Connector 24">
              <a:extLst>
                <a:ext uri="{FF2B5EF4-FFF2-40B4-BE49-F238E27FC236}">
                  <a16:creationId xmlns:a16="http://schemas.microsoft.com/office/drawing/2014/main" id="{4B88508D-2A24-4B40-B812-04F7121B139E}"/>
                </a:ext>
              </a:extLst>
            </p:cNvPr>
            <p:cNvCxnSpPr/>
            <p:nvPr/>
          </p:nvCxnSpPr>
          <p:spPr>
            <a:xfrm>
              <a:off x="10758671" y="2099485"/>
              <a:ext cx="0" cy="487680"/>
            </a:xfrm>
            <a:prstGeom prst="line">
              <a:avLst/>
            </a:prstGeom>
            <a:ln w="19050">
              <a:solidFill>
                <a:srgbClr val="F36F26"/>
              </a:solidFill>
              <a:tailEnd type="ova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2C04D8C4-AEC2-40BE-BE45-732997700796}"/>
                </a:ext>
              </a:extLst>
            </p:cNvPr>
            <p:cNvSpPr/>
            <p:nvPr/>
          </p:nvSpPr>
          <p:spPr>
            <a:xfrm rot="16200000">
              <a:off x="10606271" y="1947087"/>
              <a:ext cx="304800" cy="304800"/>
            </a:xfrm>
            <a:prstGeom prst="ellipse">
              <a:avLst/>
            </a:prstGeom>
            <a:solidFill>
              <a:srgbClr val="F36F26"/>
            </a:solidFill>
            <a:ln w="19050">
              <a:solidFill>
                <a:srgbClr val="F36F26"/>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121912" indent="-121912" algn="ctr">
                <a:spcBef>
                  <a:spcPts val="1600"/>
                </a:spcBef>
                <a:buClr>
                  <a:srgbClr val="005CB9"/>
                </a:buClr>
                <a:defRPr/>
              </a:pPr>
              <a:endParaRPr lang="en-US" sz="2133" dirty="0">
                <a:solidFill>
                  <a:srgbClr val="005CB9"/>
                </a:solidFill>
                <a:latin typeface="Arial"/>
              </a:endParaRPr>
            </a:p>
          </p:txBody>
        </p:sp>
      </p:grpSp>
      <p:grpSp>
        <p:nvGrpSpPr>
          <p:cNvPr id="27" name="Group 26">
            <a:extLst>
              <a:ext uri="{FF2B5EF4-FFF2-40B4-BE49-F238E27FC236}">
                <a16:creationId xmlns:a16="http://schemas.microsoft.com/office/drawing/2014/main" id="{145EA19C-1DD7-47CD-846F-3295D3B608D1}"/>
              </a:ext>
            </a:extLst>
          </p:cNvPr>
          <p:cNvGrpSpPr/>
          <p:nvPr/>
        </p:nvGrpSpPr>
        <p:grpSpPr>
          <a:xfrm>
            <a:off x="5943600" y="1947087"/>
            <a:ext cx="304800" cy="2225038"/>
            <a:chOff x="5943600" y="1947087"/>
            <a:chExt cx="304800" cy="2225038"/>
          </a:xfrm>
        </p:grpSpPr>
        <p:cxnSp>
          <p:nvCxnSpPr>
            <p:cNvPr id="28" name="Straight Connector 27">
              <a:extLst>
                <a:ext uri="{FF2B5EF4-FFF2-40B4-BE49-F238E27FC236}">
                  <a16:creationId xmlns:a16="http://schemas.microsoft.com/office/drawing/2014/main" id="{B6910AC3-51E6-41EB-860E-24034EB06454}"/>
                </a:ext>
              </a:extLst>
            </p:cNvPr>
            <p:cNvCxnSpPr/>
            <p:nvPr/>
          </p:nvCxnSpPr>
          <p:spPr>
            <a:xfrm>
              <a:off x="6096000" y="2099485"/>
              <a:ext cx="0" cy="2072640"/>
            </a:xfrm>
            <a:prstGeom prst="line">
              <a:avLst/>
            </a:prstGeom>
            <a:ln w="19050">
              <a:solidFill>
                <a:srgbClr val="F36F26"/>
              </a:solidFill>
              <a:tailEnd type="ova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1CB4F9D0-E628-428E-8AE4-E2BF4F79E0EB}"/>
                </a:ext>
              </a:extLst>
            </p:cNvPr>
            <p:cNvSpPr/>
            <p:nvPr/>
          </p:nvSpPr>
          <p:spPr>
            <a:xfrm rot="16200000">
              <a:off x="5943600" y="1947087"/>
              <a:ext cx="304800" cy="304800"/>
            </a:xfrm>
            <a:prstGeom prst="ellipse">
              <a:avLst/>
            </a:prstGeom>
            <a:solidFill>
              <a:srgbClr val="F36F26"/>
            </a:solidFill>
            <a:ln w="19050">
              <a:solidFill>
                <a:srgbClr val="F36F26"/>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121912" indent="-121912" algn="ctr">
                <a:spcBef>
                  <a:spcPts val="1600"/>
                </a:spcBef>
                <a:buClr>
                  <a:srgbClr val="005CB9"/>
                </a:buClr>
                <a:defRPr/>
              </a:pPr>
              <a:endParaRPr lang="en-US" sz="2133" dirty="0">
                <a:solidFill>
                  <a:srgbClr val="005CB9"/>
                </a:solidFill>
                <a:latin typeface="Arial"/>
              </a:endParaRPr>
            </a:p>
          </p:txBody>
        </p:sp>
      </p:grpSp>
      <p:grpSp>
        <p:nvGrpSpPr>
          <p:cNvPr id="30" name="Group 29">
            <a:extLst>
              <a:ext uri="{FF2B5EF4-FFF2-40B4-BE49-F238E27FC236}">
                <a16:creationId xmlns:a16="http://schemas.microsoft.com/office/drawing/2014/main" id="{493E5CE8-BCC5-40F7-8392-AF77A6014B1C}"/>
              </a:ext>
            </a:extLst>
          </p:cNvPr>
          <p:cNvGrpSpPr/>
          <p:nvPr/>
        </p:nvGrpSpPr>
        <p:grpSpPr>
          <a:xfrm>
            <a:off x="9052048" y="1947087"/>
            <a:ext cx="304800" cy="2225038"/>
            <a:chOff x="9052048" y="1947087"/>
            <a:chExt cx="304800" cy="2225038"/>
          </a:xfrm>
        </p:grpSpPr>
        <p:cxnSp>
          <p:nvCxnSpPr>
            <p:cNvPr id="31" name="Straight Connector 30">
              <a:extLst>
                <a:ext uri="{FF2B5EF4-FFF2-40B4-BE49-F238E27FC236}">
                  <a16:creationId xmlns:a16="http://schemas.microsoft.com/office/drawing/2014/main" id="{968B87B0-E679-4B22-B26A-B1869477DE6A}"/>
                </a:ext>
              </a:extLst>
            </p:cNvPr>
            <p:cNvCxnSpPr/>
            <p:nvPr/>
          </p:nvCxnSpPr>
          <p:spPr>
            <a:xfrm>
              <a:off x="9200113" y="2099485"/>
              <a:ext cx="0" cy="2072640"/>
            </a:xfrm>
            <a:prstGeom prst="line">
              <a:avLst/>
            </a:prstGeom>
            <a:ln w="19050">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8F601832-AE43-4E74-B7E3-102D1F669020}"/>
                </a:ext>
              </a:extLst>
            </p:cNvPr>
            <p:cNvSpPr/>
            <p:nvPr/>
          </p:nvSpPr>
          <p:spPr>
            <a:xfrm rot="16200000">
              <a:off x="9052048" y="1947087"/>
              <a:ext cx="304800" cy="304800"/>
            </a:xfrm>
            <a:prstGeom prst="ellipse">
              <a:avLst/>
            </a:prstGeom>
            <a:solidFill>
              <a:schemeClr val="bg1"/>
            </a:solidFill>
            <a:ln w="12700">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121912" indent="-121912" algn="ctr">
                <a:spcBef>
                  <a:spcPts val="1600"/>
                </a:spcBef>
                <a:buClr>
                  <a:srgbClr val="005CB9"/>
                </a:buClr>
                <a:defRPr/>
              </a:pPr>
              <a:endParaRPr lang="en-US" sz="2133" dirty="0">
                <a:solidFill>
                  <a:srgbClr val="005CB9"/>
                </a:solidFill>
                <a:latin typeface="Arial"/>
              </a:endParaRPr>
            </a:p>
          </p:txBody>
        </p:sp>
      </p:grpSp>
      <p:grpSp>
        <p:nvGrpSpPr>
          <p:cNvPr id="33" name="Group 32">
            <a:extLst>
              <a:ext uri="{FF2B5EF4-FFF2-40B4-BE49-F238E27FC236}">
                <a16:creationId xmlns:a16="http://schemas.microsoft.com/office/drawing/2014/main" id="{A260A328-F3D7-4890-AD37-9CCCB064E224}"/>
              </a:ext>
            </a:extLst>
          </p:cNvPr>
          <p:cNvGrpSpPr/>
          <p:nvPr/>
        </p:nvGrpSpPr>
        <p:grpSpPr>
          <a:xfrm>
            <a:off x="2835157" y="1947087"/>
            <a:ext cx="304800" cy="2225038"/>
            <a:chOff x="2835155" y="1947087"/>
            <a:chExt cx="304800" cy="2225038"/>
          </a:xfrm>
        </p:grpSpPr>
        <p:cxnSp>
          <p:nvCxnSpPr>
            <p:cNvPr id="34" name="Straight Connector 33">
              <a:extLst>
                <a:ext uri="{FF2B5EF4-FFF2-40B4-BE49-F238E27FC236}">
                  <a16:creationId xmlns:a16="http://schemas.microsoft.com/office/drawing/2014/main" id="{AFC08464-4B1D-40FD-B625-F14922374D4B}"/>
                </a:ext>
              </a:extLst>
            </p:cNvPr>
            <p:cNvCxnSpPr/>
            <p:nvPr/>
          </p:nvCxnSpPr>
          <p:spPr>
            <a:xfrm>
              <a:off x="2979361" y="2099485"/>
              <a:ext cx="0" cy="2072640"/>
            </a:xfrm>
            <a:prstGeom prst="line">
              <a:avLst/>
            </a:prstGeom>
            <a:ln w="19050">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92E16695-2075-40A4-9787-406788C384C6}"/>
                </a:ext>
              </a:extLst>
            </p:cNvPr>
            <p:cNvSpPr/>
            <p:nvPr/>
          </p:nvSpPr>
          <p:spPr>
            <a:xfrm rot="16200000">
              <a:off x="2835155" y="1947087"/>
              <a:ext cx="304800" cy="304800"/>
            </a:xfrm>
            <a:prstGeom prst="ellipse">
              <a:avLst/>
            </a:prstGeom>
            <a:solidFill>
              <a:schemeClr val="bg1"/>
            </a:solidFill>
            <a:ln w="12700">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121912" indent="-121912" algn="ctr">
                <a:spcBef>
                  <a:spcPts val="1600"/>
                </a:spcBef>
                <a:buClr>
                  <a:srgbClr val="005CB9"/>
                </a:buClr>
                <a:defRPr/>
              </a:pPr>
              <a:endParaRPr lang="en-US" sz="2133" dirty="0">
                <a:solidFill>
                  <a:srgbClr val="005CB9"/>
                </a:solidFill>
                <a:latin typeface="Arial"/>
              </a:endParaRPr>
            </a:p>
          </p:txBody>
        </p:sp>
      </p:grpSp>
      <p:grpSp>
        <p:nvGrpSpPr>
          <p:cNvPr id="36" name="Group 35">
            <a:extLst>
              <a:ext uri="{FF2B5EF4-FFF2-40B4-BE49-F238E27FC236}">
                <a16:creationId xmlns:a16="http://schemas.microsoft.com/office/drawing/2014/main" id="{8E4E4B2F-DE6B-46D1-AFC5-8DEBAD72AB9F}"/>
              </a:ext>
            </a:extLst>
          </p:cNvPr>
          <p:cNvGrpSpPr/>
          <p:nvPr/>
        </p:nvGrpSpPr>
        <p:grpSpPr>
          <a:xfrm>
            <a:off x="4389379" y="1947087"/>
            <a:ext cx="304800" cy="640078"/>
            <a:chOff x="4389377" y="1947087"/>
            <a:chExt cx="304800" cy="640078"/>
          </a:xfrm>
        </p:grpSpPr>
        <p:cxnSp>
          <p:nvCxnSpPr>
            <p:cNvPr id="37" name="Straight Connector 36">
              <a:extLst>
                <a:ext uri="{FF2B5EF4-FFF2-40B4-BE49-F238E27FC236}">
                  <a16:creationId xmlns:a16="http://schemas.microsoft.com/office/drawing/2014/main" id="{6666B193-6211-4A69-8409-417DFBE45C85}"/>
                </a:ext>
              </a:extLst>
            </p:cNvPr>
            <p:cNvCxnSpPr/>
            <p:nvPr/>
          </p:nvCxnSpPr>
          <p:spPr>
            <a:xfrm>
              <a:off x="4535515" y="2099485"/>
              <a:ext cx="0" cy="487680"/>
            </a:xfrm>
            <a:prstGeom prst="line">
              <a:avLst/>
            </a:prstGeom>
            <a:ln w="19050">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C732C868-028C-443B-BD53-AA3C61F52F4C}"/>
                </a:ext>
              </a:extLst>
            </p:cNvPr>
            <p:cNvSpPr/>
            <p:nvPr/>
          </p:nvSpPr>
          <p:spPr>
            <a:xfrm rot="16200000">
              <a:off x="4389377" y="1947087"/>
              <a:ext cx="304800" cy="304800"/>
            </a:xfrm>
            <a:prstGeom prst="ellipse">
              <a:avLst/>
            </a:prstGeom>
            <a:solidFill>
              <a:schemeClr val="bg1"/>
            </a:solidFill>
            <a:ln w="12700">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121912" indent="-121912" algn="ctr">
                <a:spcBef>
                  <a:spcPts val="1600"/>
                </a:spcBef>
                <a:buClr>
                  <a:srgbClr val="005CB9"/>
                </a:buClr>
                <a:defRPr/>
              </a:pPr>
              <a:endParaRPr lang="en-US" sz="2133" dirty="0">
                <a:solidFill>
                  <a:srgbClr val="005CB9"/>
                </a:solidFill>
                <a:latin typeface="Arial"/>
              </a:endParaRPr>
            </a:p>
          </p:txBody>
        </p:sp>
      </p:grpSp>
      <p:grpSp>
        <p:nvGrpSpPr>
          <p:cNvPr id="39" name="Group 38">
            <a:extLst>
              <a:ext uri="{FF2B5EF4-FFF2-40B4-BE49-F238E27FC236}">
                <a16:creationId xmlns:a16="http://schemas.microsoft.com/office/drawing/2014/main" id="{26812736-C7D7-44EA-BA1E-DAA8544DAAB6}"/>
              </a:ext>
            </a:extLst>
          </p:cNvPr>
          <p:cNvGrpSpPr/>
          <p:nvPr/>
        </p:nvGrpSpPr>
        <p:grpSpPr>
          <a:xfrm>
            <a:off x="1156083" y="1947085"/>
            <a:ext cx="304800" cy="640080"/>
            <a:chOff x="1280929" y="1947085"/>
            <a:chExt cx="304800" cy="640080"/>
          </a:xfrm>
        </p:grpSpPr>
        <p:cxnSp>
          <p:nvCxnSpPr>
            <p:cNvPr id="40" name="Straight Connector 39">
              <a:extLst>
                <a:ext uri="{FF2B5EF4-FFF2-40B4-BE49-F238E27FC236}">
                  <a16:creationId xmlns:a16="http://schemas.microsoft.com/office/drawing/2014/main" id="{E4AD679E-FE79-4A72-A8B2-19F254A9B80B}"/>
                </a:ext>
              </a:extLst>
            </p:cNvPr>
            <p:cNvCxnSpPr/>
            <p:nvPr/>
          </p:nvCxnSpPr>
          <p:spPr>
            <a:xfrm>
              <a:off x="1433329" y="2099485"/>
              <a:ext cx="0" cy="487680"/>
            </a:xfrm>
            <a:prstGeom prst="line">
              <a:avLst/>
            </a:prstGeom>
            <a:ln w="19050">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1A3EB1E8-9CA3-4728-8A2B-B12B0B1BF020}"/>
                </a:ext>
              </a:extLst>
            </p:cNvPr>
            <p:cNvSpPr/>
            <p:nvPr/>
          </p:nvSpPr>
          <p:spPr>
            <a:xfrm rot="16200000">
              <a:off x="1280929" y="1947085"/>
              <a:ext cx="304800" cy="304800"/>
            </a:xfrm>
            <a:prstGeom prst="ellipse">
              <a:avLst/>
            </a:prstGeom>
            <a:solidFill>
              <a:schemeClr val="bg1"/>
            </a:solidFill>
            <a:ln w="12700">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121912" indent="-121912" algn="ctr">
                <a:spcBef>
                  <a:spcPts val="1600"/>
                </a:spcBef>
                <a:buClr>
                  <a:srgbClr val="005CB9"/>
                </a:buClr>
                <a:defRPr/>
              </a:pPr>
              <a:endParaRPr lang="en-US" sz="2133" dirty="0">
                <a:solidFill>
                  <a:srgbClr val="005CB9"/>
                </a:solidFill>
                <a:latin typeface="Arial"/>
              </a:endParaRPr>
            </a:p>
          </p:txBody>
        </p:sp>
      </p:grpSp>
      <p:sp>
        <p:nvSpPr>
          <p:cNvPr id="42" name="Text Placeholder 3">
            <a:extLst>
              <a:ext uri="{FF2B5EF4-FFF2-40B4-BE49-F238E27FC236}">
                <a16:creationId xmlns:a16="http://schemas.microsoft.com/office/drawing/2014/main" id="{DA5142F6-BC0F-4F99-A454-19AE14714BD2}"/>
              </a:ext>
            </a:extLst>
          </p:cNvPr>
          <p:cNvSpPr>
            <a:spLocks noGrp="1"/>
          </p:cNvSpPr>
          <p:nvPr>
            <p:ph type="body" sz="quarter" idx="17"/>
          </p:nvPr>
        </p:nvSpPr>
        <p:spPr>
          <a:xfrm>
            <a:off x="4988559" y="4297815"/>
            <a:ext cx="2214882" cy="1401946"/>
          </a:xfrm>
        </p:spPr>
        <p:txBody>
          <a:bodyPr anchor="t"/>
          <a:lstStyle>
            <a:lvl1pPr algn="ctr">
              <a:defRPr sz="1600" b="1">
                <a:solidFill>
                  <a:schemeClr val="tx1"/>
                </a:solidFill>
              </a:defRPr>
            </a:lvl1pPr>
            <a:lvl2pPr marL="12700" indent="0" algn="ctr">
              <a:buNone/>
              <a:defRPr sz="1200"/>
            </a:lvl2pPr>
            <a:lvl3pPr marL="236537" indent="0">
              <a:buNone/>
              <a:defRPr sz="1200"/>
            </a:lvl3pPr>
            <a:lvl4pPr marL="460375" indent="0">
              <a:buNone/>
              <a:defRPr sz="1200"/>
            </a:lvl4pPr>
            <a:lvl5pPr marL="696912" indent="0">
              <a:buNone/>
              <a:defRPr sz="1200"/>
            </a:lvl5pPr>
          </a:lstStyle>
          <a:p>
            <a:pPr lvl="0"/>
            <a:r>
              <a:rPr lang="en-US"/>
              <a:t>Click to edit Master text styles</a:t>
            </a:r>
          </a:p>
          <a:p>
            <a:pPr lvl="1"/>
            <a:r>
              <a:rPr lang="en-US"/>
              <a:t>Second level</a:t>
            </a:r>
          </a:p>
        </p:txBody>
      </p:sp>
      <p:sp>
        <p:nvSpPr>
          <p:cNvPr id="54" name="Text Placeholder 3">
            <a:extLst>
              <a:ext uri="{FF2B5EF4-FFF2-40B4-BE49-F238E27FC236}">
                <a16:creationId xmlns:a16="http://schemas.microsoft.com/office/drawing/2014/main" id="{CE942E9D-88AB-CA4D-82B1-D7A84536DB0D}"/>
              </a:ext>
            </a:extLst>
          </p:cNvPr>
          <p:cNvSpPr>
            <a:spLocks noGrp="1"/>
          </p:cNvSpPr>
          <p:nvPr>
            <p:ph type="body" sz="quarter" idx="23" hasCustomPrompt="1"/>
          </p:nvPr>
        </p:nvSpPr>
        <p:spPr>
          <a:xfrm>
            <a:off x="2409887" y="1471140"/>
            <a:ext cx="1155340" cy="585516"/>
          </a:xfrm>
        </p:spPr>
        <p:txBody>
          <a:bodyPr anchor="ctr">
            <a:normAutofit/>
          </a:bodyPr>
          <a:lstStyle>
            <a:lvl1pPr algn="ctr">
              <a:defRPr sz="1800">
                <a:solidFill>
                  <a:schemeClr val="tx1"/>
                </a:solidFill>
              </a:defRPr>
            </a:lvl1pPr>
            <a:lvl2pPr marL="12700" indent="0">
              <a:buNone/>
              <a:defRPr sz="1800">
                <a:solidFill>
                  <a:schemeClr val="accent1"/>
                </a:solidFill>
              </a:defRPr>
            </a:lvl2pPr>
            <a:lvl3pPr>
              <a:defRPr sz="1800">
                <a:solidFill>
                  <a:schemeClr val="accent1"/>
                </a:solidFill>
              </a:defRPr>
            </a:lvl3pPr>
            <a:lvl4pPr>
              <a:defRPr sz="1800">
                <a:solidFill>
                  <a:schemeClr val="accent1"/>
                </a:solidFill>
              </a:defRPr>
            </a:lvl4pPr>
            <a:lvl5pPr>
              <a:defRPr sz="1800">
                <a:solidFill>
                  <a:schemeClr val="accent1"/>
                </a:solidFill>
              </a:defRPr>
            </a:lvl5pPr>
          </a:lstStyle>
          <a:p>
            <a:pPr lvl="0"/>
            <a:r>
              <a:rPr lang="en-US" dirty="0"/>
              <a:t>Date</a:t>
            </a:r>
          </a:p>
        </p:txBody>
      </p:sp>
      <p:sp>
        <p:nvSpPr>
          <p:cNvPr id="55" name="Text Placeholder 3">
            <a:extLst>
              <a:ext uri="{FF2B5EF4-FFF2-40B4-BE49-F238E27FC236}">
                <a16:creationId xmlns:a16="http://schemas.microsoft.com/office/drawing/2014/main" id="{633C6E1C-0558-7646-8789-F49B27B3E403}"/>
              </a:ext>
            </a:extLst>
          </p:cNvPr>
          <p:cNvSpPr>
            <a:spLocks noGrp="1"/>
          </p:cNvSpPr>
          <p:nvPr>
            <p:ph type="body" sz="quarter" idx="24" hasCustomPrompt="1"/>
          </p:nvPr>
        </p:nvSpPr>
        <p:spPr>
          <a:xfrm>
            <a:off x="3964108" y="1471140"/>
            <a:ext cx="1155340" cy="585516"/>
          </a:xfrm>
        </p:spPr>
        <p:txBody>
          <a:bodyPr anchor="ctr">
            <a:normAutofit/>
          </a:bodyPr>
          <a:lstStyle>
            <a:lvl1pPr algn="ctr">
              <a:defRPr sz="1800">
                <a:solidFill>
                  <a:schemeClr val="tx1"/>
                </a:solidFill>
              </a:defRPr>
            </a:lvl1pPr>
            <a:lvl2pPr marL="12700" indent="0">
              <a:buNone/>
              <a:defRPr sz="1800">
                <a:solidFill>
                  <a:schemeClr val="accent1"/>
                </a:solidFill>
              </a:defRPr>
            </a:lvl2pPr>
            <a:lvl3pPr>
              <a:defRPr sz="1800">
                <a:solidFill>
                  <a:schemeClr val="accent1"/>
                </a:solidFill>
              </a:defRPr>
            </a:lvl3pPr>
            <a:lvl4pPr>
              <a:defRPr sz="1800">
                <a:solidFill>
                  <a:schemeClr val="accent1"/>
                </a:solidFill>
              </a:defRPr>
            </a:lvl4pPr>
            <a:lvl5pPr>
              <a:defRPr sz="1800">
                <a:solidFill>
                  <a:schemeClr val="accent1"/>
                </a:solidFill>
              </a:defRPr>
            </a:lvl5pPr>
          </a:lstStyle>
          <a:p>
            <a:pPr lvl="0"/>
            <a:r>
              <a:rPr lang="en-US" dirty="0"/>
              <a:t>Date</a:t>
            </a:r>
          </a:p>
        </p:txBody>
      </p:sp>
      <p:sp>
        <p:nvSpPr>
          <p:cNvPr id="57" name="Text Placeholder 3">
            <a:extLst>
              <a:ext uri="{FF2B5EF4-FFF2-40B4-BE49-F238E27FC236}">
                <a16:creationId xmlns:a16="http://schemas.microsoft.com/office/drawing/2014/main" id="{D8B67B19-550E-844A-89F0-E0052CDD7E01}"/>
              </a:ext>
            </a:extLst>
          </p:cNvPr>
          <p:cNvSpPr>
            <a:spLocks noGrp="1"/>
          </p:cNvSpPr>
          <p:nvPr>
            <p:ph type="body" sz="quarter" idx="25" hasCustomPrompt="1"/>
          </p:nvPr>
        </p:nvSpPr>
        <p:spPr>
          <a:xfrm>
            <a:off x="5518330" y="1471140"/>
            <a:ext cx="1155340" cy="585516"/>
          </a:xfrm>
        </p:spPr>
        <p:txBody>
          <a:bodyPr anchor="ctr">
            <a:normAutofit/>
          </a:bodyPr>
          <a:lstStyle>
            <a:lvl1pPr algn="ctr">
              <a:defRPr sz="1800">
                <a:solidFill>
                  <a:schemeClr val="tx1"/>
                </a:solidFill>
              </a:defRPr>
            </a:lvl1pPr>
            <a:lvl2pPr marL="12700" indent="0">
              <a:buNone/>
              <a:defRPr sz="1800">
                <a:solidFill>
                  <a:schemeClr val="accent1"/>
                </a:solidFill>
              </a:defRPr>
            </a:lvl2pPr>
            <a:lvl3pPr>
              <a:defRPr sz="1800">
                <a:solidFill>
                  <a:schemeClr val="accent1"/>
                </a:solidFill>
              </a:defRPr>
            </a:lvl3pPr>
            <a:lvl4pPr>
              <a:defRPr sz="1800">
                <a:solidFill>
                  <a:schemeClr val="accent1"/>
                </a:solidFill>
              </a:defRPr>
            </a:lvl4pPr>
            <a:lvl5pPr>
              <a:defRPr sz="1800">
                <a:solidFill>
                  <a:schemeClr val="accent1"/>
                </a:solidFill>
              </a:defRPr>
            </a:lvl5pPr>
          </a:lstStyle>
          <a:p>
            <a:pPr lvl="0"/>
            <a:r>
              <a:rPr lang="en-US" dirty="0"/>
              <a:t>Date</a:t>
            </a:r>
          </a:p>
        </p:txBody>
      </p:sp>
      <p:sp>
        <p:nvSpPr>
          <p:cNvPr id="58" name="Text Placeholder 3">
            <a:extLst>
              <a:ext uri="{FF2B5EF4-FFF2-40B4-BE49-F238E27FC236}">
                <a16:creationId xmlns:a16="http://schemas.microsoft.com/office/drawing/2014/main" id="{83885574-AB81-E244-88D7-F8875ED1F77A}"/>
              </a:ext>
            </a:extLst>
          </p:cNvPr>
          <p:cNvSpPr>
            <a:spLocks noGrp="1"/>
          </p:cNvSpPr>
          <p:nvPr>
            <p:ph type="body" sz="quarter" idx="26" hasCustomPrompt="1"/>
          </p:nvPr>
        </p:nvSpPr>
        <p:spPr>
          <a:xfrm>
            <a:off x="7072552" y="1471140"/>
            <a:ext cx="1155340" cy="585516"/>
          </a:xfrm>
        </p:spPr>
        <p:txBody>
          <a:bodyPr anchor="ctr">
            <a:normAutofit/>
          </a:bodyPr>
          <a:lstStyle>
            <a:lvl1pPr algn="ctr">
              <a:defRPr sz="1800">
                <a:solidFill>
                  <a:schemeClr val="tx1"/>
                </a:solidFill>
              </a:defRPr>
            </a:lvl1pPr>
            <a:lvl2pPr marL="12700" indent="0">
              <a:buNone/>
              <a:defRPr sz="1800">
                <a:solidFill>
                  <a:schemeClr val="accent1"/>
                </a:solidFill>
              </a:defRPr>
            </a:lvl2pPr>
            <a:lvl3pPr>
              <a:defRPr sz="1800">
                <a:solidFill>
                  <a:schemeClr val="accent1"/>
                </a:solidFill>
              </a:defRPr>
            </a:lvl3pPr>
            <a:lvl4pPr>
              <a:defRPr sz="1800">
                <a:solidFill>
                  <a:schemeClr val="accent1"/>
                </a:solidFill>
              </a:defRPr>
            </a:lvl4pPr>
            <a:lvl5pPr>
              <a:defRPr sz="1800">
                <a:solidFill>
                  <a:schemeClr val="accent1"/>
                </a:solidFill>
              </a:defRPr>
            </a:lvl5pPr>
          </a:lstStyle>
          <a:p>
            <a:pPr lvl="0"/>
            <a:r>
              <a:rPr lang="en-US" dirty="0"/>
              <a:t>Date</a:t>
            </a:r>
          </a:p>
        </p:txBody>
      </p:sp>
      <p:sp>
        <p:nvSpPr>
          <p:cNvPr id="59" name="Text Placeholder 3">
            <a:extLst>
              <a:ext uri="{FF2B5EF4-FFF2-40B4-BE49-F238E27FC236}">
                <a16:creationId xmlns:a16="http://schemas.microsoft.com/office/drawing/2014/main" id="{D4B822D5-0687-E24B-9381-5A73810E1202}"/>
              </a:ext>
            </a:extLst>
          </p:cNvPr>
          <p:cNvSpPr>
            <a:spLocks noGrp="1"/>
          </p:cNvSpPr>
          <p:nvPr>
            <p:ph type="body" sz="quarter" idx="27" hasCustomPrompt="1"/>
          </p:nvPr>
        </p:nvSpPr>
        <p:spPr>
          <a:xfrm>
            <a:off x="8626774" y="1471140"/>
            <a:ext cx="1155340" cy="585516"/>
          </a:xfrm>
        </p:spPr>
        <p:txBody>
          <a:bodyPr anchor="ctr">
            <a:normAutofit/>
          </a:bodyPr>
          <a:lstStyle>
            <a:lvl1pPr algn="ctr">
              <a:defRPr sz="1800">
                <a:solidFill>
                  <a:schemeClr val="tx1"/>
                </a:solidFill>
              </a:defRPr>
            </a:lvl1pPr>
            <a:lvl2pPr marL="12700" indent="0">
              <a:buNone/>
              <a:defRPr sz="1800">
                <a:solidFill>
                  <a:schemeClr val="accent1"/>
                </a:solidFill>
              </a:defRPr>
            </a:lvl2pPr>
            <a:lvl3pPr>
              <a:defRPr sz="1800">
                <a:solidFill>
                  <a:schemeClr val="accent1"/>
                </a:solidFill>
              </a:defRPr>
            </a:lvl3pPr>
            <a:lvl4pPr>
              <a:defRPr sz="1800">
                <a:solidFill>
                  <a:schemeClr val="accent1"/>
                </a:solidFill>
              </a:defRPr>
            </a:lvl4pPr>
            <a:lvl5pPr>
              <a:defRPr sz="1800">
                <a:solidFill>
                  <a:schemeClr val="accent1"/>
                </a:solidFill>
              </a:defRPr>
            </a:lvl5pPr>
          </a:lstStyle>
          <a:p>
            <a:pPr lvl="0"/>
            <a:r>
              <a:rPr lang="en-US" dirty="0"/>
              <a:t>Date</a:t>
            </a:r>
          </a:p>
        </p:txBody>
      </p:sp>
      <p:sp>
        <p:nvSpPr>
          <p:cNvPr id="60" name="Text Placeholder 3">
            <a:extLst>
              <a:ext uri="{FF2B5EF4-FFF2-40B4-BE49-F238E27FC236}">
                <a16:creationId xmlns:a16="http://schemas.microsoft.com/office/drawing/2014/main" id="{08A255F3-ABFC-9F43-B89A-0CB33A8F6247}"/>
              </a:ext>
            </a:extLst>
          </p:cNvPr>
          <p:cNvSpPr>
            <a:spLocks noGrp="1"/>
          </p:cNvSpPr>
          <p:nvPr>
            <p:ph type="body" sz="quarter" idx="28" hasCustomPrompt="1"/>
          </p:nvPr>
        </p:nvSpPr>
        <p:spPr>
          <a:xfrm>
            <a:off x="10180996" y="1471140"/>
            <a:ext cx="1155340" cy="585516"/>
          </a:xfrm>
        </p:spPr>
        <p:txBody>
          <a:bodyPr anchor="ctr">
            <a:normAutofit/>
          </a:bodyPr>
          <a:lstStyle>
            <a:lvl1pPr algn="ctr">
              <a:defRPr sz="1800">
                <a:solidFill>
                  <a:schemeClr val="tx1"/>
                </a:solidFill>
              </a:defRPr>
            </a:lvl1pPr>
            <a:lvl2pPr marL="12700" indent="0">
              <a:buNone/>
              <a:defRPr sz="1800">
                <a:solidFill>
                  <a:schemeClr val="accent1"/>
                </a:solidFill>
              </a:defRPr>
            </a:lvl2pPr>
            <a:lvl3pPr>
              <a:defRPr sz="1800">
                <a:solidFill>
                  <a:schemeClr val="accent1"/>
                </a:solidFill>
              </a:defRPr>
            </a:lvl3pPr>
            <a:lvl4pPr>
              <a:defRPr sz="1800">
                <a:solidFill>
                  <a:schemeClr val="accent1"/>
                </a:solidFill>
              </a:defRPr>
            </a:lvl4pPr>
            <a:lvl5pPr>
              <a:defRPr sz="1800">
                <a:solidFill>
                  <a:schemeClr val="accent1"/>
                </a:solidFill>
              </a:defRPr>
            </a:lvl5pPr>
          </a:lstStyle>
          <a:p>
            <a:pPr lvl="0"/>
            <a:r>
              <a:rPr lang="en-US" dirty="0"/>
              <a:t>Date</a:t>
            </a:r>
          </a:p>
        </p:txBody>
      </p:sp>
      <p:sp>
        <p:nvSpPr>
          <p:cNvPr id="61" name="Text Placeholder 3">
            <a:extLst>
              <a:ext uri="{FF2B5EF4-FFF2-40B4-BE49-F238E27FC236}">
                <a16:creationId xmlns:a16="http://schemas.microsoft.com/office/drawing/2014/main" id="{2B53BB59-7180-DB46-83C9-CFB19E5896FD}"/>
              </a:ext>
            </a:extLst>
          </p:cNvPr>
          <p:cNvSpPr>
            <a:spLocks noGrp="1"/>
          </p:cNvSpPr>
          <p:nvPr>
            <p:ph type="body" sz="quarter" idx="29"/>
          </p:nvPr>
        </p:nvSpPr>
        <p:spPr>
          <a:xfrm>
            <a:off x="1880116" y="4297815"/>
            <a:ext cx="2214882" cy="1401946"/>
          </a:xfrm>
        </p:spPr>
        <p:txBody>
          <a:bodyPr anchor="t"/>
          <a:lstStyle>
            <a:lvl1pPr algn="ctr">
              <a:defRPr sz="1600" b="1">
                <a:solidFill>
                  <a:schemeClr val="tx1"/>
                </a:solidFill>
              </a:defRPr>
            </a:lvl1pPr>
            <a:lvl2pPr marL="12700" indent="0" algn="ctr">
              <a:buNone/>
              <a:defRPr sz="1200"/>
            </a:lvl2pPr>
            <a:lvl3pPr marL="236537" indent="0">
              <a:buNone/>
              <a:defRPr sz="1200"/>
            </a:lvl3pPr>
            <a:lvl4pPr marL="460375" indent="0">
              <a:buNone/>
              <a:defRPr sz="1200"/>
            </a:lvl4pPr>
            <a:lvl5pPr marL="696912" indent="0">
              <a:buNone/>
              <a:defRPr sz="1200"/>
            </a:lvl5pPr>
          </a:lstStyle>
          <a:p>
            <a:pPr lvl="0"/>
            <a:r>
              <a:rPr lang="en-US"/>
              <a:t>Click to edit Master text styles</a:t>
            </a:r>
          </a:p>
          <a:p>
            <a:pPr lvl="1"/>
            <a:r>
              <a:rPr lang="en-US"/>
              <a:t>Second level</a:t>
            </a:r>
          </a:p>
        </p:txBody>
      </p:sp>
      <p:sp>
        <p:nvSpPr>
          <p:cNvPr id="62" name="Text Placeholder 3">
            <a:extLst>
              <a:ext uri="{FF2B5EF4-FFF2-40B4-BE49-F238E27FC236}">
                <a16:creationId xmlns:a16="http://schemas.microsoft.com/office/drawing/2014/main" id="{EABD5A21-41EE-CD45-BFBA-BD651EBC12FD}"/>
              </a:ext>
            </a:extLst>
          </p:cNvPr>
          <p:cNvSpPr>
            <a:spLocks noGrp="1"/>
          </p:cNvSpPr>
          <p:nvPr>
            <p:ph type="body" sz="quarter" idx="30"/>
          </p:nvPr>
        </p:nvSpPr>
        <p:spPr>
          <a:xfrm>
            <a:off x="8097002" y="4297815"/>
            <a:ext cx="2214882" cy="1401946"/>
          </a:xfrm>
        </p:spPr>
        <p:txBody>
          <a:bodyPr anchor="t"/>
          <a:lstStyle>
            <a:lvl1pPr algn="ctr">
              <a:defRPr sz="1600" b="1">
                <a:solidFill>
                  <a:schemeClr val="tx1"/>
                </a:solidFill>
              </a:defRPr>
            </a:lvl1pPr>
            <a:lvl2pPr marL="12700" indent="0" algn="ctr">
              <a:buNone/>
              <a:defRPr sz="1200"/>
            </a:lvl2pPr>
            <a:lvl3pPr marL="236537" indent="0">
              <a:buNone/>
              <a:defRPr sz="1200"/>
            </a:lvl3pPr>
            <a:lvl4pPr marL="460375" indent="0">
              <a:buNone/>
              <a:defRPr sz="1200"/>
            </a:lvl4pPr>
            <a:lvl5pPr marL="696912" indent="0">
              <a:buNone/>
              <a:defRPr sz="1200"/>
            </a:lvl5pPr>
          </a:lstStyle>
          <a:p>
            <a:pPr lvl="0"/>
            <a:r>
              <a:rPr lang="en-US"/>
              <a:t>Click to edit Master text styles</a:t>
            </a:r>
          </a:p>
          <a:p>
            <a:pPr lvl="1"/>
            <a:r>
              <a:rPr lang="en-US"/>
              <a:t>Second level</a:t>
            </a:r>
          </a:p>
        </p:txBody>
      </p:sp>
      <p:sp>
        <p:nvSpPr>
          <p:cNvPr id="64" name="Text Placeholder 3">
            <a:extLst>
              <a:ext uri="{FF2B5EF4-FFF2-40B4-BE49-F238E27FC236}">
                <a16:creationId xmlns:a16="http://schemas.microsoft.com/office/drawing/2014/main" id="{84211E11-2B68-8444-A28C-6D1341F2F798}"/>
              </a:ext>
            </a:extLst>
          </p:cNvPr>
          <p:cNvSpPr>
            <a:spLocks noGrp="1"/>
          </p:cNvSpPr>
          <p:nvPr>
            <p:ph type="body" sz="quarter" idx="31"/>
          </p:nvPr>
        </p:nvSpPr>
        <p:spPr>
          <a:xfrm>
            <a:off x="3436503" y="2702695"/>
            <a:ext cx="2214882" cy="1401946"/>
          </a:xfrm>
        </p:spPr>
        <p:txBody>
          <a:bodyPr anchor="t"/>
          <a:lstStyle>
            <a:lvl1pPr algn="ctr">
              <a:defRPr sz="1600" b="1">
                <a:solidFill>
                  <a:schemeClr val="tx1"/>
                </a:solidFill>
              </a:defRPr>
            </a:lvl1pPr>
            <a:lvl2pPr marL="12700" indent="0" algn="ctr">
              <a:buNone/>
              <a:defRPr sz="1200"/>
            </a:lvl2pPr>
            <a:lvl3pPr marL="236537" indent="0">
              <a:buNone/>
              <a:defRPr sz="1200"/>
            </a:lvl3pPr>
            <a:lvl4pPr marL="460375" indent="0">
              <a:buNone/>
              <a:defRPr sz="1200"/>
            </a:lvl4pPr>
            <a:lvl5pPr marL="696912" indent="0">
              <a:buNone/>
              <a:defRPr sz="1200"/>
            </a:lvl5pPr>
          </a:lstStyle>
          <a:p>
            <a:pPr lvl="0"/>
            <a:r>
              <a:rPr lang="en-US"/>
              <a:t>Click to edit Master text styles</a:t>
            </a:r>
          </a:p>
          <a:p>
            <a:pPr lvl="1"/>
            <a:r>
              <a:rPr lang="en-US"/>
              <a:t>Second level</a:t>
            </a:r>
          </a:p>
        </p:txBody>
      </p:sp>
      <p:sp>
        <p:nvSpPr>
          <p:cNvPr id="65" name="Text Placeholder 3">
            <a:extLst>
              <a:ext uri="{FF2B5EF4-FFF2-40B4-BE49-F238E27FC236}">
                <a16:creationId xmlns:a16="http://schemas.microsoft.com/office/drawing/2014/main" id="{471A887C-2CFE-4545-B5D7-51763D70FC3E}"/>
              </a:ext>
            </a:extLst>
          </p:cNvPr>
          <p:cNvSpPr>
            <a:spLocks noGrp="1"/>
          </p:cNvSpPr>
          <p:nvPr>
            <p:ph type="body" sz="quarter" idx="32"/>
          </p:nvPr>
        </p:nvSpPr>
        <p:spPr>
          <a:xfrm>
            <a:off x="210761" y="2702695"/>
            <a:ext cx="2214882" cy="1401946"/>
          </a:xfrm>
        </p:spPr>
        <p:txBody>
          <a:bodyPr anchor="t"/>
          <a:lstStyle>
            <a:lvl1pPr algn="ctr">
              <a:defRPr sz="1600" b="1">
                <a:solidFill>
                  <a:schemeClr val="tx1"/>
                </a:solidFill>
              </a:defRPr>
            </a:lvl1pPr>
            <a:lvl2pPr marL="12700" indent="0" algn="ctr">
              <a:buNone/>
              <a:defRPr sz="1200"/>
            </a:lvl2pPr>
            <a:lvl3pPr marL="236537" indent="0">
              <a:buNone/>
              <a:defRPr sz="1200"/>
            </a:lvl3pPr>
            <a:lvl4pPr marL="460375" indent="0">
              <a:buNone/>
              <a:defRPr sz="1200"/>
            </a:lvl4pPr>
            <a:lvl5pPr marL="696912" indent="0">
              <a:buNone/>
              <a:defRPr sz="1200"/>
            </a:lvl5pPr>
          </a:lstStyle>
          <a:p>
            <a:pPr lvl="0"/>
            <a:r>
              <a:rPr lang="en-US"/>
              <a:t>Click to edit Master text styles</a:t>
            </a:r>
          </a:p>
          <a:p>
            <a:pPr lvl="1"/>
            <a:r>
              <a:rPr lang="en-US"/>
              <a:t>Second level</a:t>
            </a:r>
          </a:p>
        </p:txBody>
      </p:sp>
      <p:sp>
        <p:nvSpPr>
          <p:cNvPr id="66" name="Text Placeholder 3">
            <a:extLst>
              <a:ext uri="{FF2B5EF4-FFF2-40B4-BE49-F238E27FC236}">
                <a16:creationId xmlns:a16="http://schemas.microsoft.com/office/drawing/2014/main" id="{18C5D157-1A27-5F4A-9EC2-38235858DBC2}"/>
              </a:ext>
            </a:extLst>
          </p:cNvPr>
          <p:cNvSpPr>
            <a:spLocks noGrp="1"/>
          </p:cNvSpPr>
          <p:nvPr>
            <p:ph type="body" sz="quarter" idx="33"/>
          </p:nvPr>
        </p:nvSpPr>
        <p:spPr>
          <a:xfrm>
            <a:off x="6542781" y="2702695"/>
            <a:ext cx="2214882" cy="1401946"/>
          </a:xfrm>
        </p:spPr>
        <p:txBody>
          <a:bodyPr anchor="t"/>
          <a:lstStyle>
            <a:lvl1pPr algn="ctr">
              <a:defRPr sz="1600" b="1">
                <a:solidFill>
                  <a:schemeClr val="tx1"/>
                </a:solidFill>
              </a:defRPr>
            </a:lvl1pPr>
            <a:lvl2pPr marL="12700" indent="0" algn="ctr">
              <a:buNone/>
              <a:defRPr sz="1200"/>
            </a:lvl2pPr>
            <a:lvl3pPr marL="236537" indent="0">
              <a:buNone/>
              <a:defRPr sz="1200"/>
            </a:lvl3pPr>
            <a:lvl4pPr marL="460375" indent="0">
              <a:buNone/>
              <a:defRPr sz="1200"/>
            </a:lvl4pPr>
            <a:lvl5pPr marL="696912" indent="0">
              <a:buNone/>
              <a:defRPr sz="1200"/>
            </a:lvl5pPr>
          </a:lstStyle>
          <a:p>
            <a:pPr lvl="0"/>
            <a:r>
              <a:rPr lang="en-US"/>
              <a:t>Click to edit Master text styles</a:t>
            </a:r>
          </a:p>
          <a:p>
            <a:pPr lvl="1"/>
            <a:r>
              <a:rPr lang="en-US"/>
              <a:t>Second level</a:t>
            </a:r>
          </a:p>
        </p:txBody>
      </p:sp>
      <p:sp>
        <p:nvSpPr>
          <p:cNvPr id="67" name="Text Placeholder 3">
            <a:extLst>
              <a:ext uri="{FF2B5EF4-FFF2-40B4-BE49-F238E27FC236}">
                <a16:creationId xmlns:a16="http://schemas.microsoft.com/office/drawing/2014/main" id="{5A6F5C30-7460-9040-B454-799ED5C0422C}"/>
              </a:ext>
            </a:extLst>
          </p:cNvPr>
          <p:cNvSpPr>
            <a:spLocks noGrp="1"/>
          </p:cNvSpPr>
          <p:nvPr>
            <p:ph type="body" sz="quarter" idx="34"/>
          </p:nvPr>
        </p:nvSpPr>
        <p:spPr>
          <a:xfrm>
            <a:off x="9642561" y="2702695"/>
            <a:ext cx="2214882" cy="1401946"/>
          </a:xfrm>
        </p:spPr>
        <p:txBody>
          <a:bodyPr anchor="t"/>
          <a:lstStyle>
            <a:lvl1pPr algn="ctr">
              <a:defRPr sz="1600" b="1">
                <a:solidFill>
                  <a:schemeClr val="tx1"/>
                </a:solidFill>
              </a:defRPr>
            </a:lvl1pPr>
            <a:lvl2pPr marL="12700" indent="0" algn="ctr">
              <a:buNone/>
              <a:defRPr sz="1200"/>
            </a:lvl2pPr>
            <a:lvl3pPr marL="236537" indent="0">
              <a:buNone/>
              <a:defRPr sz="1200"/>
            </a:lvl3pPr>
            <a:lvl4pPr marL="460375" indent="0">
              <a:buNone/>
              <a:defRPr sz="1200"/>
            </a:lvl4pPr>
            <a:lvl5pPr marL="696912" indent="0">
              <a:buNone/>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559249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pic>
        <p:nvPicPr>
          <p:cNvPr id="16" name="Picture Placeholder 5">
            <a:extLst>
              <a:ext uri="{FF2B5EF4-FFF2-40B4-BE49-F238E27FC236}">
                <a16:creationId xmlns:a16="http://schemas.microsoft.com/office/drawing/2014/main" id="{69995F36-C8F9-8C40-86C0-763048FF54F4}"/>
              </a:ext>
            </a:extLst>
          </p:cNvPr>
          <p:cNvPicPr>
            <a:picLocks noChangeAspect="1"/>
          </p:cNvPicPr>
          <p:nvPr/>
        </p:nvPicPr>
        <p:blipFill rotWithShape="1">
          <a:blip r:embed="rId2"/>
          <a:srcRect/>
          <a:stretch/>
        </p:blipFill>
        <p:spPr>
          <a:xfrm>
            <a:off x="0" y="0"/>
            <a:ext cx="12192000" cy="4525700"/>
          </a:xfrm>
          <a:prstGeom prst="rect">
            <a:avLst/>
          </a:prstGeom>
        </p:spPr>
      </p:pic>
      <p:sp>
        <p:nvSpPr>
          <p:cNvPr id="10" name="Rectangle 9">
            <a:extLst>
              <a:ext uri="{FF2B5EF4-FFF2-40B4-BE49-F238E27FC236}">
                <a16:creationId xmlns:a16="http://schemas.microsoft.com/office/drawing/2014/main" id="{B63DC610-05F1-1A40-A503-D1A657921390}"/>
              </a:ext>
            </a:extLst>
          </p:cNvPr>
          <p:cNvSpPr/>
          <p:nvPr/>
        </p:nvSpPr>
        <p:spPr>
          <a:xfrm>
            <a:off x="1" y="4666150"/>
            <a:ext cx="12192000" cy="21918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bject 4">
            <a:extLst>
              <a:ext uri="{FF2B5EF4-FFF2-40B4-BE49-F238E27FC236}">
                <a16:creationId xmlns:a16="http://schemas.microsoft.com/office/drawing/2014/main" id="{2A0AEEF9-5500-F245-8FDD-D51686BCECAB}"/>
              </a:ext>
            </a:extLst>
          </p:cNvPr>
          <p:cNvSpPr txBox="1"/>
          <p:nvPr/>
        </p:nvSpPr>
        <p:spPr>
          <a:xfrm>
            <a:off x="5347049" y="6506742"/>
            <a:ext cx="1497900" cy="133049"/>
          </a:xfrm>
          <a:prstGeom prst="rect">
            <a:avLst/>
          </a:prstGeom>
        </p:spPr>
        <p:txBody>
          <a:bodyPr vert="horz" wrap="square" lIns="0" tIns="0" rIns="0" bIns="0" rtlCol="0">
            <a:noAutofit/>
          </a:bodyPr>
          <a:lstStyle/>
          <a:p>
            <a:pPr marL="8659" algn="ctr"/>
            <a:r>
              <a:rPr lang="en-US" sz="800" dirty="0">
                <a:solidFill>
                  <a:schemeClr val="bg1">
                    <a:lumMod val="75000"/>
                  </a:schemeClr>
                </a:solidFill>
                <a:latin typeface="Calibri regular"/>
                <a:ea typeface="Roboto Light" panose="02000000000000000000" pitchFamily="2" charset="0"/>
                <a:cs typeface="Futura Book"/>
              </a:rPr>
              <a:t>Tavant Proprietary &amp; Confidential</a:t>
            </a:r>
            <a:endParaRPr sz="800" dirty="0">
              <a:solidFill>
                <a:schemeClr val="bg1">
                  <a:lumMod val="75000"/>
                </a:schemeClr>
              </a:solidFill>
              <a:latin typeface="Calibri regular"/>
              <a:ea typeface="Roboto Light" panose="02000000000000000000" pitchFamily="2" charset="0"/>
              <a:cs typeface="Futura Book"/>
            </a:endParaRPr>
          </a:p>
        </p:txBody>
      </p:sp>
      <p:pic>
        <p:nvPicPr>
          <p:cNvPr id="12" name="Picture 2">
            <a:extLst>
              <a:ext uri="{FF2B5EF4-FFF2-40B4-BE49-F238E27FC236}">
                <a16:creationId xmlns:a16="http://schemas.microsoft.com/office/drawing/2014/main" id="{DCFAA974-D16F-CE46-9C8E-4D7FFAD57914}"/>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312523" y="6142013"/>
            <a:ext cx="1566952" cy="24507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6">
            <a:extLst>
              <a:ext uri="{FF2B5EF4-FFF2-40B4-BE49-F238E27FC236}">
                <a16:creationId xmlns:a16="http://schemas.microsoft.com/office/drawing/2014/main" id="{F028BFAE-8F73-D946-8FA9-63F6CECA7876}"/>
              </a:ext>
            </a:extLst>
          </p:cNvPr>
          <p:cNvSpPr>
            <a:spLocks noChangeAspect="1" noChangeArrowheads="1"/>
          </p:cNvSpPr>
          <p:nvPr/>
        </p:nvSpPr>
        <p:spPr bwMode="auto">
          <a:xfrm>
            <a:off x="5943600" y="3283264"/>
            <a:ext cx="304800" cy="29813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TextBox 7">
            <a:extLst>
              <a:ext uri="{FF2B5EF4-FFF2-40B4-BE49-F238E27FC236}">
                <a16:creationId xmlns:a16="http://schemas.microsoft.com/office/drawing/2014/main" id="{69C2E9F7-82B0-D84C-9648-D2B88D345DAE}"/>
              </a:ext>
            </a:extLst>
          </p:cNvPr>
          <p:cNvSpPr txBox="1"/>
          <p:nvPr/>
        </p:nvSpPr>
        <p:spPr>
          <a:xfrm>
            <a:off x="3605561" y="4880152"/>
            <a:ext cx="5285678" cy="369332"/>
          </a:xfrm>
          <a:prstGeom prst="rect">
            <a:avLst/>
          </a:prstGeom>
          <a:noFill/>
        </p:spPr>
        <p:txBody>
          <a:bodyPr wrap="none" rtlCol="0">
            <a:spAutoFit/>
          </a:bodyPr>
          <a:lstStyle/>
          <a:p>
            <a:pPr algn="ctr"/>
            <a:r>
              <a:rPr lang="en-US" spc="600" dirty="0">
                <a:solidFill>
                  <a:schemeClr val="tx2"/>
                </a:solidFill>
              </a:rPr>
              <a:t>PEOPLE. PASSION. EXCELLENCE.</a:t>
            </a:r>
          </a:p>
        </p:txBody>
      </p:sp>
      <p:sp>
        <p:nvSpPr>
          <p:cNvPr id="13" name="TextBox 12">
            <a:extLst>
              <a:ext uri="{FF2B5EF4-FFF2-40B4-BE49-F238E27FC236}">
                <a16:creationId xmlns:a16="http://schemas.microsoft.com/office/drawing/2014/main" id="{2FAAF9DE-F5B8-994C-BCC9-63E8F1EE44AF}"/>
              </a:ext>
            </a:extLst>
          </p:cNvPr>
          <p:cNvSpPr txBox="1"/>
          <p:nvPr/>
        </p:nvSpPr>
        <p:spPr>
          <a:xfrm>
            <a:off x="1730837" y="5165866"/>
            <a:ext cx="9035166" cy="617670"/>
          </a:xfrm>
          <a:prstGeom prst="rect">
            <a:avLst/>
          </a:prstGeom>
          <a:noFill/>
        </p:spPr>
        <p:txBody>
          <a:bodyPr wrap="none" rtlCol="0">
            <a:spAutoFit/>
          </a:bodyPr>
          <a:lstStyle/>
          <a:p>
            <a:pPr algn="ctr">
              <a:lnSpc>
                <a:spcPct val="150000"/>
              </a:lnSpc>
            </a:pPr>
            <a:r>
              <a:rPr lang="en-US" sz="1200" spc="0" dirty="0">
                <a:solidFill>
                  <a:schemeClr val="tx2"/>
                </a:solidFill>
              </a:rPr>
              <a:t>Santa Clara </a:t>
            </a:r>
            <a:r>
              <a:rPr lang="en-US" sz="1200" spc="0" dirty="0">
                <a:solidFill>
                  <a:schemeClr val="accent1"/>
                </a:solidFill>
              </a:rPr>
              <a:t> |  </a:t>
            </a:r>
            <a:r>
              <a:rPr lang="en-US" sz="1200" spc="0" dirty="0">
                <a:solidFill>
                  <a:schemeClr val="tx2"/>
                </a:solidFill>
              </a:rPr>
              <a:t>Dallas </a:t>
            </a:r>
            <a:r>
              <a:rPr lang="en-US" sz="1200" spc="0" dirty="0">
                <a:solidFill>
                  <a:schemeClr val="accent1"/>
                </a:solidFill>
              </a:rPr>
              <a:t> |  </a:t>
            </a:r>
            <a:r>
              <a:rPr lang="en-US" sz="1200" spc="0" dirty="0">
                <a:solidFill>
                  <a:schemeClr val="tx2"/>
                </a:solidFill>
              </a:rPr>
              <a:t>New Jersey  </a:t>
            </a:r>
            <a:r>
              <a:rPr lang="en-US" sz="1200" spc="0" dirty="0">
                <a:solidFill>
                  <a:schemeClr val="accent1"/>
                </a:solidFill>
              </a:rPr>
              <a:t>|</a:t>
            </a:r>
            <a:r>
              <a:rPr lang="en-US" sz="1200" spc="0" dirty="0">
                <a:solidFill>
                  <a:schemeClr val="tx2"/>
                </a:solidFill>
              </a:rPr>
              <a:t>  Indianapolis  </a:t>
            </a:r>
            <a:r>
              <a:rPr lang="en-US" sz="1200" spc="0" dirty="0">
                <a:solidFill>
                  <a:schemeClr val="accent1"/>
                </a:solidFill>
              </a:rPr>
              <a:t>|</a:t>
            </a:r>
            <a:r>
              <a:rPr lang="en-US" sz="1200" spc="0" dirty="0">
                <a:solidFill>
                  <a:schemeClr val="tx2"/>
                </a:solidFill>
              </a:rPr>
              <a:t>  London  </a:t>
            </a:r>
            <a:r>
              <a:rPr lang="en-US" sz="1200" spc="0" dirty="0">
                <a:solidFill>
                  <a:schemeClr val="accent1"/>
                </a:solidFill>
              </a:rPr>
              <a:t>|</a:t>
            </a:r>
            <a:r>
              <a:rPr lang="en-US" sz="1200" spc="0" dirty="0">
                <a:solidFill>
                  <a:schemeClr val="tx2"/>
                </a:solidFill>
              </a:rPr>
              <a:t>  Bangalore  </a:t>
            </a:r>
            <a:r>
              <a:rPr lang="en-US" sz="1200" spc="0" dirty="0">
                <a:solidFill>
                  <a:schemeClr val="accent1"/>
                </a:solidFill>
              </a:rPr>
              <a:t>|</a:t>
            </a:r>
            <a:r>
              <a:rPr lang="en-US" sz="1200" spc="0" dirty="0">
                <a:solidFill>
                  <a:schemeClr val="tx2"/>
                </a:solidFill>
              </a:rPr>
              <a:t>  Hyderabad  </a:t>
            </a:r>
            <a:r>
              <a:rPr lang="en-US" sz="1200" spc="0" dirty="0">
                <a:solidFill>
                  <a:schemeClr val="accent1"/>
                </a:solidFill>
              </a:rPr>
              <a:t>|</a:t>
            </a:r>
            <a:r>
              <a:rPr lang="en-US" sz="1200" spc="0" dirty="0">
                <a:solidFill>
                  <a:schemeClr val="tx2"/>
                </a:solidFill>
              </a:rPr>
              <a:t>  Noida  </a:t>
            </a:r>
            <a:r>
              <a:rPr lang="en-US" sz="1200" spc="0" dirty="0">
                <a:solidFill>
                  <a:schemeClr val="accent1"/>
                </a:solidFill>
              </a:rPr>
              <a:t>|</a:t>
            </a:r>
            <a:r>
              <a:rPr lang="en-US" sz="1200" spc="0" dirty="0">
                <a:solidFill>
                  <a:schemeClr val="tx2"/>
                </a:solidFill>
              </a:rPr>
              <a:t>  Kolkata  </a:t>
            </a:r>
            <a:r>
              <a:rPr lang="en-US" sz="1200" spc="0" dirty="0">
                <a:solidFill>
                  <a:schemeClr val="accent1"/>
                </a:solidFill>
              </a:rPr>
              <a:t>|</a:t>
            </a:r>
            <a:r>
              <a:rPr lang="en-US" sz="1200" spc="0" dirty="0">
                <a:solidFill>
                  <a:schemeClr val="tx2"/>
                </a:solidFill>
              </a:rPr>
              <a:t>  Sydney  </a:t>
            </a:r>
            <a:r>
              <a:rPr lang="en-US" sz="1200" spc="0" dirty="0">
                <a:solidFill>
                  <a:schemeClr val="accent1"/>
                </a:solidFill>
              </a:rPr>
              <a:t>|</a:t>
            </a:r>
            <a:r>
              <a:rPr lang="en-US" sz="1200" spc="0" dirty="0">
                <a:solidFill>
                  <a:schemeClr val="tx2"/>
                </a:solidFill>
              </a:rPr>
              <a:t>  Tokyo  </a:t>
            </a:r>
            <a:r>
              <a:rPr lang="en-US" sz="1200" spc="0" dirty="0">
                <a:solidFill>
                  <a:schemeClr val="accent1"/>
                </a:solidFill>
              </a:rPr>
              <a:t>|</a:t>
            </a:r>
            <a:r>
              <a:rPr lang="en-US" sz="1200" spc="0" dirty="0">
                <a:solidFill>
                  <a:schemeClr val="tx2"/>
                </a:solidFill>
              </a:rPr>
              <a:t>  Colombia</a:t>
            </a:r>
          </a:p>
          <a:p>
            <a:pPr algn="ctr">
              <a:lnSpc>
                <a:spcPct val="150000"/>
              </a:lnSpc>
            </a:pPr>
            <a:r>
              <a:rPr lang="en-US" sz="1200" spc="0" dirty="0">
                <a:solidFill>
                  <a:schemeClr val="tx2"/>
                </a:solidFill>
              </a:rPr>
              <a:t>Tel: 866-9-TAVANT  |  Email: hello@Tavant.com</a:t>
            </a:r>
          </a:p>
        </p:txBody>
      </p:sp>
      <p:sp>
        <p:nvSpPr>
          <p:cNvPr id="15" name="Rectangle 14">
            <a:extLst>
              <a:ext uri="{FF2B5EF4-FFF2-40B4-BE49-F238E27FC236}">
                <a16:creationId xmlns:a16="http://schemas.microsoft.com/office/drawing/2014/main" id="{7642F175-3F90-314E-858E-F9E7DEE81B54}"/>
              </a:ext>
            </a:extLst>
          </p:cNvPr>
          <p:cNvSpPr/>
          <p:nvPr/>
        </p:nvSpPr>
        <p:spPr>
          <a:xfrm>
            <a:off x="0" y="1480626"/>
            <a:ext cx="5773272" cy="1510086"/>
          </a:xfrm>
          <a:prstGeom prst="rect">
            <a:avLst/>
          </a:prstGeom>
          <a:solidFill>
            <a:schemeClr val="accent1"/>
          </a:solidFill>
          <a:ln>
            <a:noFill/>
          </a:ln>
          <a:effectLst>
            <a:outerShdw blurRad="508000" dist="2540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rtlCol="0" anchor="ctr"/>
          <a:lstStyle/>
          <a:p>
            <a:pPr>
              <a:lnSpc>
                <a:spcPct val="130000"/>
              </a:lnSpc>
            </a:pPr>
            <a:endParaRPr lang="en-US" sz="1000" dirty="0">
              <a:solidFill>
                <a:srgbClr val="FFFFFF">
                  <a:alpha val="70000"/>
                </a:srgbClr>
              </a:solidFill>
            </a:endParaRPr>
          </a:p>
        </p:txBody>
      </p:sp>
      <p:sp>
        <p:nvSpPr>
          <p:cNvPr id="14" name="Title 3">
            <a:extLst>
              <a:ext uri="{FF2B5EF4-FFF2-40B4-BE49-F238E27FC236}">
                <a16:creationId xmlns:a16="http://schemas.microsoft.com/office/drawing/2014/main" id="{011A3DF2-9804-824B-9470-089F8E7E5720}"/>
              </a:ext>
            </a:extLst>
          </p:cNvPr>
          <p:cNvSpPr>
            <a:spLocks noGrp="1"/>
          </p:cNvSpPr>
          <p:nvPr>
            <p:ph type="title" hasCustomPrompt="1"/>
          </p:nvPr>
        </p:nvSpPr>
        <p:spPr>
          <a:xfrm>
            <a:off x="-3" y="1480625"/>
            <a:ext cx="5773275" cy="1510086"/>
          </a:xfrm>
          <a:solidFill>
            <a:schemeClr val="accent1"/>
          </a:solidFill>
        </p:spPr>
        <p:txBody>
          <a:bodyPr anchor="ctr"/>
          <a:lstStyle>
            <a:lvl1pPr algn="ctr">
              <a:lnSpc>
                <a:spcPct val="100000"/>
              </a:lnSpc>
              <a:defRPr sz="7200">
                <a:solidFill>
                  <a:schemeClr val="bg1"/>
                </a:solidFill>
              </a:defRPr>
            </a:lvl1pPr>
          </a:lstStyle>
          <a:p>
            <a:r>
              <a:rPr lang="en-US" dirty="0"/>
              <a:t>THANK YOU</a:t>
            </a:r>
          </a:p>
        </p:txBody>
      </p:sp>
    </p:spTree>
    <p:extLst>
      <p:ext uri="{BB962C8B-B14F-4D97-AF65-F5344CB8AC3E}">
        <p14:creationId xmlns:p14="http://schemas.microsoft.com/office/powerpoint/2010/main" val="14617437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4493-5FD1-492A-8916-41A2A3D9CE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D6FE30-9214-474C-B30A-21D0491F6D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7EEA88-8138-4930-87D3-2854500FCA1B}"/>
              </a:ext>
            </a:extLst>
          </p:cNvPr>
          <p:cNvSpPr>
            <a:spLocks noGrp="1"/>
          </p:cNvSpPr>
          <p:nvPr>
            <p:ph type="dt" sz="half" idx="10"/>
          </p:nvPr>
        </p:nvSpPr>
        <p:spPr/>
        <p:txBody>
          <a:bodyPr/>
          <a:lstStyle/>
          <a:p>
            <a:fld id="{26A3AA67-B360-414E-BBF6-101E60D2FBC9}" type="datetimeFigureOut">
              <a:rPr lang="en-US" smtClean="0"/>
              <a:t>8/17/2022</a:t>
            </a:fld>
            <a:endParaRPr lang="en-US"/>
          </a:p>
        </p:txBody>
      </p:sp>
      <p:sp>
        <p:nvSpPr>
          <p:cNvPr id="5" name="Footer Placeholder 4">
            <a:extLst>
              <a:ext uri="{FF2B5EF4-FFF2-40B4-BE49-F238E27FC236}">
                <a16:creationId xmlns:a16="http://schemas.microsoft.com/office/drawing/2014/main" id="{F335B44B-E8B3-441B-ABEC-5D09245326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C89E94-28C9-4F49-BCD7-FE1DCCF0E5EC}"/>
              </a:ext>
            </a:extLst>
          </p:cNvPr>
          <p:cNvSpPr>
            <a:spLocks noGrp="1"/>
          </p:cNvSpPr>
          <p:nvPr>
            <p:ph type="sldNum" sz="quarter" idx="12"/>
          </p:nvPr>
        </p:nvSpPr>
        <p:spPr/>
        <p:txBody>
          <a:bodyPr/>
          <a:lstStyle/>
          <a:p>
            <a:fld id="{31C1797F-DA6F-49EB-A2EF-1BCC85E4BC4B}" type="slidenum">
              <a:rPr lang="en-US" smtClean="0"/>
              <a:t>‹#›</a:t>
            </a:fld>
            <a:endParaRPr lang="en-US"/>
          </a:p>
        </p:txBody>
      </p:sp>
    </p:spTree>
    <p:extLst>
      <p:ext uri="{BB962C8B-B14F-4D97-AF65-F5344CB8AC3E}">
        <p14:creationId xmlns:p14="http://schemas.microsoft.com/office/powerpoint/2010/main" val="1805425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89C89B3-BF86-B546-8000-EB53625B8D7E}"/>
              </a:ext>
            </a:extLst>
          </p:cNvPr>
          <p:cNvPicPr>
            <a:picLocks noChangeAspect="1"/>
          </p:cNvPicPr>
          <p:nvPr/>
        </p:nvPicPr>
        <p:blipFill rotWithShape="1">
          <a:blip r:embed="rId2" cstate="email">
            <a:alphaModFix/>
            <a:extLst>
              <a:ext uri="{28A0092B-C50C-407E-A947-70E740481C1C}">
                <a14:useLocalDpi xmlns:a14="http://schemas.microsoft.com/office/drawing/2010/main"/>
              </a:ext>
            </a:extLst>
          </a:blip>
          <a:srcRect l="-8826" t="4629" r="24184" b="36391"/>
          <a:stretch/>
        </p:blipFill>
        <p:spPr>
          <a:xfrm>
            <a:off x="932689" y="0"/>
            <a:ext cx="11259310" cy="6858000"/>
          </a:xfrm>
          <a:prstGeom prst="rect">
            <a:avLst/>
          </a:prstGeom>
        </p:spPr>
      </p:pic>
      <p:sp>
        <p:nvSpPr>
          <p:cNvPr id="15" name="Rectangle 14">
            <a:extLst>
              <a:ext uri="{FF2B5EF4-FFF2-40B4-BE49-F238E27FC236}">
                <a16:creationId xmlns:a16="http://schemas.microsoft.com/office/drawing/2014/main" id="{805743D5-D835-3A43-9A81-9267331DF0E0}"/>
              </a:ext>
            </a:extLst>
          </p:cNvPr>
          <p:cNvSpPr/>
          <p:nvPr/>
        </p:nvSpPr>
        <p:spPr>
          <a:xfrm>
            <a:off x="0" y="0"/>
            <a:ext cx="12192000" cy="6858000"/>
          </a:xfrm>
          <a:prstGeom prst="rect">
            <a:avLst/>
          </a:prstGeom>
          <a:gradFill>
            <a:gsLst>
              <a:gs pos="0">
                <a:schemeClr val="bg1"/>
              </a:gs>
              <a:gs pos="100000">
                <a:schemeClr val="bg1">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bject 4">
            <a:extLst>
              <a:ext uri="{FF2B5EF4-FFF2-40B4-BE49-F238E27FC236}">
                <a16:creationId xmlns:a16="http://schemas.microsoft.com/office/drawing/2014/main" id="{2A0AEEF9-5500-F245-8FDD-D51686BCECAB}"/>
              </a:ext>
            </a:extLst>
          </p:cNvPr>
          <p:cNvSpPr txBox="1"/>
          <p:nvPr/>
        </p:nvSpPr>
        <p:spPr>
          <a:xfrm>
            <a:off x="10190895" y="6503768"/>
            <a:ext cx="1497900" cy="136023"/>
          </a:xfrm>
          <a:prstGeom prst="rect">
            <a:avLst/>
          </a:prstGeom>
        </p:spPr>
        <p:txBody>
          <a:bodyPr vert="horz" wrap="square" lIns="0" tIns="0" rIns="0" bIns="0" rtlCol="0">
            <a:noAutofit/>
          </a:bodyPr>
          <a:lstStyle/>
          <a:p>
            <a:pPr marL="8659" algn="r"/>
            <a:r>
              <a:rPr lang="en-US" sz="800" dirty="0">
                <a:solidFill>
                  <a:schemeClr val="bg1">
                    <a:lumMod val="75000"/>
                  </a:schemeClr>
                </a:solidFill>
                <a:latin typeface="Calibri regular"/>
                <a:ea typeface="Roboto Light" panose="02000000000000000000" pitchFamily="2" charset="0"/>
                <a:cs typeface="Futura Book"/>
              </a:rPr>
              <a:t>Tavant &amp; Customer Confidential</a:t>
            </a:r>
          </a:p>
        </p:txBody>
      </p:sp>
      <p:pic>
        <p:nvPicPr>
          <p:cNvPr id="12" name="Picture 2">
            <a:extLst>
              <a:ext uri="{FF2B5EF4-FFF2-40B4-BE49-F238E27FC236}">
                <a16:creationId xmlns:a16="http://schemas.microsoft.com/office/drawing/2014/main" id="{DCFAA974-D16F-CE46-9C8E-4D7FFAD57914}"/>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39541" y="6465237"/>
            <a:ext cx="1229868" cy="19665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37F1B782-BC10-7840-8ADD-D2112445CD33}"/>
              </a:ext>
            </a:extLst>
          </p:cNvPr>
          <p:cNvSpPr/>
          <p:nvPr/>
        </p:nvSpPr>
        <p:spPr>
          <a:xfrm>
            <a:off x="11757660" y="6465237"/>
            <a:ext cx="194799" cy="194799"/>
          </a:xfrm>
          <a:prstGeom prst="rect">
            <a:avLst/>
          </a:prstGeom>
          <a:solidFill>
            <a:srgbClr val="F36F2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800" dirty="0"/>
          </a:p>
        </p:txBody>
      </p:sp>
      <p:pic>
        <p:nvPicPr>
          <p:cNvPr id="16" name="Picture 15" descr="Shape&#10;&#10;Description automatically generated with low confidence">
            <a:extLst>
              <a:ext uri="{FF2B5EF4-FFF2-40B4-BE49-F238E27FC236}">
                <a16:creationId xmlns:a16="http://schemas.microsoft.com/office/drawing/2014/main" id="{46577264-DEDF-4041-8B6B-92EDABBB407C}"/>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0809514" y="1"/>
            <a:ext cx="1382485" cy="1193678"/>
          </a:xfrm>
          <a:prstGeom prst="rect">
            <a:avLst/>
          </a:prstGeom>
        </p:spPr>
      </p:pic>
      <p:sp>
        <p:nvSpPr>
          <p:cNvPr id="2" name="TextBox 1">
            <a:extLst>
              <a:ext uri="{FF2B5EF4-FFF2-40B4-BE49-F238E27FC236}">
                <a16:creationId xmlns:a16="http://schemas.microsoft.com/office/drawing/2014/main" id="{E10E5335-8E26-3546-B8B7-6C7EDE42B619}"/>
              </a:ext>
            </a:extLst>
          </p:cNvPr>
          <p:cNvSpPr txBox="1"/>
          <p:nvPr/>
        </p:nvSpPr>
        <p:spPr>
          <a:xfrm>
            <a:off x="11701812" y="6454914"/>
            <a:ext cx="306494" cy="215444"/>
          </a:xfrm>
          <a:prstGeom prst="rect">
            <a:avLst/>
          </a:prstGeom>
          <a:noFill/>
        </p:spPr>
        <p:txBody>
          <a:bodyPr wrap="none" rtlCol="0">
            <a:spAutoFit/>
          </a:bodyPr>
          <a:lstStyle/>
          <a:p>
            <a:pPr algn="ctr"/>
            <a:fld id="{954E5BDB-61AA-4049-AE86-82CC72DFC771}" type="slidenum">
              <a:rPr lang="en-US" sz="800" smtClean="0">
                <a:solidFill>
                  <a:schemeClr val="bg1"/>
                </a:solidFill>
              </a:rPr>
              <a:t>‹#›</a:t>
            </a:fld>
            <a:endParaRPr lang="en-US" sz="800" dirty="0">
              <a:solidFill>
                <a:schemeClr val="bg1"/>
              </a:solidFill>
            </a:endParaRPr>
          </a:p>
        </p:txBody>
      </p:sp>
    </p:spTree>
    <p:extLst>
      <p:ext uri="{BB962C8B-B14F-4D97-AF65-F5344CB8AC3E}">
        <p14:creationId xmlns:p14="http://schemas.microsoft.com/office/powerpoint/2010/main" val="2781942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89C89B3-BF86-B546-8000-EB53625B8D7E}"/>
              </a:ext>
            </a:extLst>
          </p:cNvPr>
          <p:cNvPicPr>
            <a:picLocks noChangeAspect="1"/>
          </p:cNvPicPr>
          <p:nvPr/>
        </p:nvPicPr>
        <p:blipFill rotWithShape="1">
          <a:blip r:embed="rId2" cstate="email">
            <a:alphaModFix/>
            <a:extLst>
              <a:ext uri="{28A0092B-C50C-407E-A947-70E740481C1C}">
                <a14:useLocalDpi xmlns:a14="http://schemas.microsoft.com/office/drawing/2010/main"/>
              </a:ext>
            </a:extLst>
          </a:blip>
          <a:srcRect l="-8826" t="4629" r="24184" b="36391"/>
          <a:stretch/>
        </p:blipFill>
        <p:spPr>
          <a:xfrm>
            <a:off x="932689" y="0"/>
            <a:ext cx="11259310" cy="6858000"/>
          </a:xfrm>
          <a:prstGeom prst="rect">
            <a:avLst/>
          </a:prstGeom>
        </p:spPr>
      </p:pic>
      <p:sp>
        <p:nvSpPr>
          <p:cNvPr id="15" name="Rectangle 14">
            <a:extLst>
              <a:ext uri="{FF2B5EF4-FFF2-40B4-BE49-F238E27FC236}">
                <a16:creationId xmlns:a16="http://schemas.microsoft.com/office/drawing/2014/main" id="{805743D5-D835-3A43-9A81-9267331DF0E0}"/>
              </a:ext>
            </a:extLst>
          </p:cNvPr>
          <p:cNvSpPr/>
          <p:nvPr/>
        </p:nvSpPr>
        <p:spPr>
          <a:xfrm>
            <a:off x="0" y="0"/>
            <a:ext cx="12192000" cy="6858000"/>
          </a:xfrm>
          <a:prstGeom prst="rect">
            <a:avLst/>
          </a:prstGeom>
          <a:gradFill>
            <a:gsLst>
              <a:gs pos="0">
                <a:schemeClr val="bg1"/>
              </a:gs>
              <a:gs pos="100000">
                <a:schemeClr val="bg1">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bject 4">
            <a:extLst>
              <a:ext uri="{FF2B5EF4-FFF2-40B4-BE49-F238E27FC236}">
                <a16:creationId xmlns:a16="http://schemas.microsoft.com/office/drawing/2014/main" id="{2A0AEEF9-5500-F245-8FDD-D51686BCECAB}"/>
              </a:ext>
            </a:extLst>
          </p:cNvPr>
          <p:cNvSpPr txBox="1"/>
          <p:nvPr/>
        </p:nvSpPr>
        <p:spPr>
          <a:xfrm>
            <a:off x="10190895" y="6503768"/>
            <a:ext cx="1497900" cy="136023"/>
          </a:xfrm>
          <a:prstGeom prst="rect">
            <a:avLst/>
          </a:prstGeom>
        </p:spPr>
        <p:txBody>
          <a:bodyPr vert="horz" wrap="square" lIns="0" tIns="0" rIns="0" bIns="0" rtlCol="0">
            <a:noAutofit/>
          </a:bodyPr>
          <a:lstStyle/>
          <a:p>
            <a:pPr marL="8659" algn="r"/>
            <a:r>
              <a:rPr lang="en-US" sz="800" dirty="0">
                <a:solidFill>
                  <a:schemeClr val="bg1">
                    <a:lumMod val="75000"/>
                  </a:schemeClr>
                </a:solidFill>
                <a:latin typeface="Calibri regular"/>
                <a:ea typeface="Roboto Light" panose="02000000000000000000" pitchFamily="2" charset="0"/>
                <a:cs typeface="Futura Book"/>
              </a:rPr>
              <a:t>Tavant &amp; Customer Confidential</a:t>
            </a:r>
          </a:p>
        </p:txBody>
      </p:sp>
      <p:pic>
        <p:nvPicPr>
          <p:cNvPr id="12" name="Picture 2">
            <a:extLst>
              <a:ext uri="{FF2B5EF4-FFF2-40B4-BE49-F238E27FC236}">
                <a16:creationId xmlns:a16="http://schemas.microsoft.com/office/drawing/2014/main" id="{DCFAA974-D16F-CE46-9C8E-4D7FFAD57914}"/>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39541" y="6465237"/>
            <a:ext cx="1229868" cy="19665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37F1B782-BC10-7840-8ADD-D2112445CD33}"/>
              </a:ext>
            </a:extLst>
          </p:cNvPr>
          <p:cNvSpPr/>
          <p:nvPr/>
        </p:nvSpPr>
        <p:spPr>
          <a:xfrm>
            <a:off x="11757660" y="6465237"/>
            <a:ext cx="194799" cy="194799"/>
          </a:xfrm>
          <a:prstGeom prst="rect">
            <a:avLst/>
          </a:prstGeom>
          <a:solidFill>
            <a:srgbClr val="F36F2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800" dirty="0"/>
          </a:p>
        </p:txBody>
      </p:sp>
      <p:pic>
        <p:nvPicPr>
          <p:cNvPr id="16" name="Picture 15" descr="Shape&#10;&#10;Description automatically generated with low confidence">
            <a:extLst>
              <a:ext uri="{FF2B5EF4-FFF2-40B4-BE49-F238E27FC236}">
                <a16:creationId xmlns:a16="http://schemas.microsoft.com/office/drawing/2014/main" id="{46577264-DEDF-4041-8B6B-92EDABBB407C}"/>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0809514" y="1"/>
            <a:ext cx="1382485" cy="1193678"/>
          </a:xfrm>
          <a:prstGeom prst="rect">
            <a:avLst/>
          </a:prstGeom>
        </p:spPr>
      </p:pic>
      <p:sp>
        <p:nvSpPr>
          <p:cNvPr id="2" name="TextBox 1">
            <a:extLst>
              <a:ext uri="{FF2B5EF4-FFF2-40B4-BE49-F238E27FC236}">
                <a16:creationId xmlns:a16="http://schemas.microsoft.com/office/drawing/2014/main" id="{E10E5335-8E26-3546-B8B7-6C7EDE42B619}"/>
              </a:ext>
            </a:extLst>
          </p:cNvPr>
          <p:cNvSpPr txBox="1"/>
          <p:nvPr/>
        </p:nvSpPr>
        <p:spPr>
          <a:xfrm>
            <a:off x="11701812" y="6454914"/>
            <a:ext cx="306494" cy="215444"/>
          </a:xfrm>
          <a:prstGeom prst="rect">
            <a:avLst/>
          </a:prstGeom>
          <a:noFill/>
        </p:spPr>
        <p:txBody>
          <a:bodyPr wrap="none" rtlCol="0">
            <a:spAutoFit/>
          </a:bodyPr>
          <a:lstStyle/>
          <a:p>
            <a:pPr algn="ctr"/>
            <a:fld id="{954E5BDB-61AA-4049-AE86-82CC72DFC771}" type="slidenum">
              <a:rPr lang="en-US" sz="800" smtClean="0">
                <a:solidFill>
                  <a:schemeClr val="bg1"/>
                </a:solidFill>
              </a:rPr>
              <a:t>‹#›</a:t>
            </a:fld>
            <a:endParaRPr lang="en-US" sz="800" dirty="0">
              <a:solidFill>
                <a:schemeClr val="bg1"/>
              </a:solidFill>
            </a:endParaRPr>
          </a:p>
        </p:txBody>
      </p:sp>
      <p:sp>
        <p:nvSpPr>
          <p:cNvPr id="9" name="Title Placeholder 1">
            <a:extLst>
              <a:ext uri="{FF2B5EF4-FFF2-40B4-BE49-F238E27FC236}">
                <a16:creationId xmlns:a16="http://schemas.microsoft.com/office/drawing/2014/main" id="{40D8962D-CAD5-5E45-A140-FB6450D1766A}"/>
              </a:ext>
            </a:extLst>
          </p:cNvPr>
          <p:cNvSpPr>
            <a:spLocks noGrp="1"/>
          </p:cNvSpPr>
          <p:nvPr>
            <p:ph type="title" hasCustomPrompt="1"/>
          </p:nvPr>
        </p:nvSpPr>
        <p:spPr>
          <a:xfrm>
            <a:off x="239539" y="292211"/>
            <a:ext cx="10733261" cy="359457"/>
          </a:xfrm>
          <a:prstGeom prst="rect">
            <a:avLst/>
          </a:prstGeom>
        </p:spPr>
        <p:txBody>
          <a:bodyPr vert="horz" lIns="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2331910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 Content">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89C89B3-BF86-B546-8000-EB53625B8D7E}"/>
              </a:ext>
            </a:extLst>
          </p:cNvPr>
          <p:cNvPicPr>
            <a:picLocks noChangeAspect="1"/>
          </p:cNvPicPr>
          <p:nvPr/>
        </p:nvPicPr>
        <p:blipFill rotWithShape="1">
          <a:blip r:embed="rId2" cstate="email">
            <a:alphaModFix/>
            <a:extLst>
              <a:ext uri="{28A0092B-C50C-407E-A947-70E740481C1C}">
                <a14:useLocalDpi xmlns:a14="http://schemas.microsoft.com/office/drawing/2010/main"/>
              </a:ext>
            </a:extLst>
          </a:blip>
          <a:srcRect l="-8826" t="4629" r="24184" b="36391"/>
          <a:stretch/>
        </p:blipFill>
        <p:spPr>
          <a:xfrm>
            <a:off x="932689" y="0"/>
            <a:ext cx="11259310" cy="6858000"/>
          </a:xfrm>
          <a:prstGeom prst="rect">
            <a:avLst/>
          </a:prstGeom>
        </p:spPr>
      </p:pic>
      <p:sp>
        <p:nvSpPr>
          <p:cNvPr id="15" name="Rectangle 14">
            <a:extLst>
              <a:ext uri="{FF2B5EF4-FFF2-40B4-BE49-F238E27FC236}">
                <a16:creationId xmlns:a16="http://schemas.microsoft.com/office/drawing/2014/main" id="{805743D5-D835-3A43-9A81-9267331DF0E0}"/>
              </a:ext>
            </a:extLst>
          </p:cNvPr>
          <p:cNvSpPr/>
          <p:nvPr/>
        </p:nvSpPr>
        <p:spPr>
          <a:xfrm>
            <a:off x="0" y="0"/>
            <a:ext cx="12192000" cy="6858000"/>
          </a:xfrm>
          <a:prstGeom prst="rect">
            <a:avLst/>
          </a:prstGeom>
          <a:gradFill>
            <a:gsLst>
              <a:gs pos="0">
                <a:schemeClr val="bg1"/>
              </a:gs>
              <a:gs pos="100000">
                <a:schemeClr val="bg1">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bject 4">
            <a:extLst>
              <a:ext uri="{FF2B5EF4-FFF2-40B4-BE49-F238E27FC236}">
                <a16:creationId xmlns:a16="http://schemas.microsoft.com/office/drawing/2014/main" id="{2A0AEEF9-5500-F245-8FDD-D51686BCECAB}"/>
              </a:ext>
            </a:extLst>
          </p:cNvPr>
          <p:cNvSpPr txBox="1"/>
          <p:nvPr/>
        </p:nvSpPr>
        <p:spPr>
          <a:xfrm>
            <a:off x="10190895" y="6503768"/>
            <a:ext cx="1497900" cy="136023"/>
          </a:xfrm>
          <a:prstGeom prst="rect">
            <a:avLst/>
          </a:prstGeom>
        </p:spPr>
        <p:txBody>
          <a:bodyPr vert="horz" wrap="square" lIns="0" tIns="0" rIns="0" bIns="0" rtlCol="0">
            <a:noAutofit/>
          </a:bodyPr>
          <a:lstStyle/>
          <a:p>
            <a:pPr marL="8659" algn="r"/>
            <a:r>
              <a:rPr lang="en-US" sz="800" dirty="0">
                <a:solidFill>
                  <a:schemeClr val="bg1">
                    <a:lumMod val="75000"/>
                  </a:schemeClr>
                </a:solidFill>
                <a:latin typeface="Calibri regular"/>
                <a:ea typeface="Roboto Light" panose="02000000000000000000" pitchFamily="2" charset="0"/>
                <a:cs typeface="Futura Book"/>
              </a:rPr>
              <a:t>Tavant &amp; Customer Confidential</a:t>
            </a:r>
          </a:p>
        </p:txBody>
      </p:sp>
      <p:pic>
        <p:nvPicPr>
          <p:cNvPr id="12" name="Picture 2">
            <a:extLst>
              <a:ext uri="{FF2B5EF4-FFF2-40B4-BE49-F238E27FC236}">
                <a16:creationId xmlns:a16="http://schemas.microsoft.com/office/drawing/2014/main" id="{DCFAA974-D16F-CE46-9C8E-4D7FFAD57914}"/>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39541" y="6465237"/>
            <a:ext cx="1229868" cy="19665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37F1B782-BC10-7840-8ADD-D2112445CD33}"/>
              </a:ext>
            </a:extLst>
          </p:cNvPr>
          <p:cNvSpPr/>
          <p:nvPr/>
        </p:nvSpPr>
        <p:spPr>
          <a:xfrm>
            <a:off x="11757660" y="6465237"/>
            <a:ext cx="194799" cy="194799"/>
          </a:xfrm>
          <a:prstGeom prst="rect">
            <a:avLst/>
          </a:prstGeom>
          <a:solidFill>
            <a:srgbClr val="F36F2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800" dirty="0"/>
          </a:p>
        </p:txBody>
      </p:sp>
      <p:pic>
        <p:nvPicPr>
          <p:cNvPr id="16" name="Picture 15" descr="Shape&#10;&#10;Description automatically generated with low confidence">
            <a:extLst>
              <a:ext uri="{FF2B5EF4-FFF2-40B4-BE49-F238E27FC236}">
                <a16:creationId xmlns:a16="http://schemas.microsoft.com/office/drawing/2014/main" id="{46577264-DEDF-4041-8B6B-92EDABBB407C}"/>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0809514" y="1"/>
            <a:ext cx="1382485" cy="1193678"/>
          </a:xfrm>
          <a:prstGeom prst="rect">
            <a:avLst/>
          </a:prstGeom>
        </p:spPr>
      </p:pic>
      <p:sp>
        <p:nvSpPr>
          <p:cNvPr id="2" name="TextBox 1">
            <a:extLst>
              <a:ext uri="{FF2B5EF4-FFF2-40B4-BE49-F238E27FC236}">
                <a16:creationId xmlns:a16="http://schemas.microsoft.com/office/drawing/2014/main" id="{E10E5335-8E26-3546-B8B7-6C7EDE42B619}"/>
              </a:ext>
            </a:extLst>
          </p:cNvPr>
          <p:cNvSpPr txBox="1"/>
          <p:nvPr/>
        </p:nvSpPr>
        <p:spPr>
          <a:xfrm>
            <a:off x="11701812" y="6454914"/>
            <a:ext cx="306494" cy="215444"/>
          </a:xfrm>
          <a:prstGeom prst="rect">
            <a:avLst/>
          </a:prstGeom>
          <a:noFill/>
        </p:spPr>
        <p:txBody>
          <a:bodyPr wrap="none" rtlCol="0">
            <a:spAutoFit/>
          </a:bodyPr>
          <a:lstStyle/>
          <a:p>
            <a:pPr algn="ctr"/>
            <a:fld id="{954E5BDB-61AA-4049-AE86-82CC72DFC771}" type="slidenum">
              <a:rPr lang="en-US" sz="800" smtClean="0">
                <a:solidFill>
                  <a:schemeClr val="bg1"/>
                </a:solidFill>
              </a:rPr>
              <a:t>‹#›</a:t>
            </a:fld>
            <a:endParaRPr lang="en-US" sz="800" dirty="0">
              <a:solidFill>
                <a:schemeClr val="bg1"/>
              </a:solidFill>
            </a:endParaRPr>
          </a:p>
        </p:txBody>
      </p:sp>
      <p:sp>
        <p:nvSpPr>
          <p:cNvPr id="9" name="Title Placeholder 1">
            <a:extLst>
              <a:ext uri="{FF2B5EF4-FFF2-40B4-BE49-F238E27FC236}">
                <a16:creationId xmlns:a16="http://schemas.microsoft.com/office/drawing/2014/main" id="{40D8962D-CAD5-5E45-A140-FB6450D1766A}"/>
              </a:ext>
            </a:extLst>
          </p:cNvPr>
          <p:cNvSpPr>
            <a:spLocks noGrp="1"/>
          </p:cNvSpPr>
          <p:nvPr>
            <p:ph type="title" hasCustomPrompt="1"/>
          </p:nvPr>
        </p:nvSpPr>
        <p:spPr>
          <a:xfrm>
            <a:off x="239539" y="292211"/>
            <a:ext cx="10733261" cy="359457"/>
          </a:xfrm>
          <a:prstGeom prst="rect">
            <a:avLst/>
          </a:prstGeom>
        </p:spPr>
        <p:txBody>
          <a:bodyPr vert="horz" lIns="0" tIns="45720" rIns="91440" bIns="45720" rtlCol="0" anchor="ctr">
            <a:noAutofit/>
          </a:bodyPr>
          <a:lstStyle/>
          <a:p>
            <a:r>
              <a:rPr lang="en-US" dirty="0"/>
              <a:t>CLICK TO EDIT MASTER TITLE STYLE</a:t>
            </a:r>
          </a:p>
        </p:txBody>
      </p:sp>
      <p:sp>
        <p:nvSpPr>
          <p:cNvPr id="10" name="Content Placeholder 3">
            <a:extLst>
              <a:ext uri="{FF2B5EF4-FFF2-40B4-BE49-F238E27FC236}">
                <a16:creationId xmlns:a16="http://schemas.microsoft.com/office/drawing/2014/main" id="{27DE46D1-AE77-4DC2-8299-FD07C938FCB8}"/>
              </a:ext>
            </a:extLst>
          </p:cNvPr>
          <p:cNvSpPr>
            <a:spLocks noGrp="1"/>
          </p:cNvSpPr>
          <p:nvPr>
            <p:ph sz="quarter" idx="31" hasCustomPrompt="1"/>
          </p:nvPr>
        </p:nvSpPr>
        <p:spPr>
          <a:xfrm>
            <a:off x="239539" y="943878"/>
            <a:ext cx="11259310" cy="5120592"/>
          </a:xfrm>
          <a:prstGeom prst="rect">
            <a:avLst/>
          </a:prstGeom>
        </p:spPr>
        <p:txBody>
          <a:bodyPr/>
          <a:lstStyle>
            <a:lvl1pPr marL="274320" indent="-274320">
              <a:buClr>
                <a:srgbClr val="FF8909"/>
              </a:buClr>
              <a:buFontTx/>
              <a:buChar char="&gt;"/>
              <a:defRPr sz="1600">
                <a:latin typeface="+mj-lt"/>
                <a:ea typeface="Roboto" pitchFamily="2" charset="0"/>
                <a:cs typeface="Roboto" pitchFamily="2" charset="0"/>
              </a:defRPr>
            </a:lvl1pPr>
            <a:lvl2pPr marL="457200" indent="-182880">
              <a:buClr>
                <a:srgbClr val="FF8909"/>
              </a:buClr>
              <a:defRPr sz="1400">
                <a:latin typeface="+mj-lt"/>
                <a:ea typeface="Roboto" pitchFamily="2" charset="0"/>
                <a:cs typeface="Roboto" pitchFamily="2" charset="0"/>
              </a:defRPr>
            </a:lvl2pPr>
            <a:lvl3pPr marL="731520" indent="-182880">
              <a:buClr>
                <a:srgbClr val="FF8909"/>
              </a:buClr>
              <a:buFontTx/>
              <a:buChar char="•"/>
              <a:defRPr sz="1400">
                <a:latin typeface="+mj-lt"/>
                <a:ea typeface="Roboto" pitchFamily="2" charset="0"/>
                <a:cs typeface="Roboto" pitchFamily="2" charset="0"/>
              </a:defRPr>
            </a:lvl3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082120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 Sub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89C89B3-BF86-B546-8000-EB53625B8D7E}"/>
              </a:ext>
            </a:extLst>
          </p:cNvPr>
          <p:cNvPicPr>
            <a:picLocks noChangeAspect="1"/>
          </p:cNvPicPr>
          <p:nvPr/>
        </p:nvPicPr>
        <p:blipFill rotWithShape="1">
          <a:blip r:embed="rId2" cstate="email">
            <a:alphaModFix/>
            <a:extLst>
              <a:ext uri="{28A0092B-C50C-407E-A947-70E740481C1C}">
                <a14:useLocalDpi xmlns:a14="http://schemas.microsoft.com/office/drawing/2010/main"/>
              </a:ext>
            </a:extLst>
          </a:blip>
          <a:srcRect l="-8826" t="4629" r="24184" b="36391"/>
          <a:stretch/>
        </p:blipFill>
        <p:spPr>
          <a:xfrm>
            <a:off x="932689" y="0"/>
            <a:ext cx="11259310" cy="6858000"/>
          </a:xfrm>
          <a:prstGeom prst="rect">
            <a:avLst/>
          </a:prstGeom>
        </p:spPr>
      </p:pic>
      <p:sp>
        <p:nvSpPr>
          <p:cNvPr id="15" name="Rectangle 14">
            <a:extLst>
              <a:ext uri="{FF2B5EF4-FFF2-40B4-BE49-F238E27FC236}">
                <a16:creationId xmlns:a16="http://schemas.microsoft.com/office/drawing/2014/main" id="{805743D5-D835-3A43-9A81-9267331DF0E0}"/>
              </a:ext>
            </a:extLst>
          </p:cNvPr>
          <p:cNvSpPr/>
          <p:nvPr/>
        </p:nvSpPr>
        <p:spPr>
          <a:xfrm>
            <a:off x="0" y="0"/>
            <a:ext cx="12192000" cy="6858000"/>
          </a:xfrm>
          <a:prstGeom prst="rect">
            <a:avLst/>
          </a:prstGeom>
          <a:gradFill>
            <a:gsLst>
              <a:gs pos="0">
                <a:schemeClr val="bg1"/>
              </a:gs>
              <a:gs pos="100000">
                <a:schemeClr val="bg1">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bject 4">
            <a:extLst>
              <a:ext uri="{FF2B5EF4-FFF2-40B4-BE49-F238E27FC236}">
                <a16:creationId xmlns:a16="http://schemas.microsoft.com/office/drawing/2014/main" id="{2A0AEEF9-5500-F245-8FDD-D51686BCECAB}"/>
              </a:ext>
            </a:extLst>
          </p:cNvPr>
          <p:cNvSpPr txBox="1"/>
          <p:nvPr/>
        </p:nvSpPr>
        <p:spPr>
          <a:xfrm>
            <a:off x="10190895" y="6503768"/>
            <a:ext cx="1497900" cy="136023"/>
          </a:xfrm>
          <a:prstGeom prst="rect">
            <a:avLst/>
          </a:prstGeom>
        </p:spPr>
        <p:txBody>
          <a:bodyPr vert="horz" wrap="square" lIns="0" tIns="0" rIns="0" bIns="0" rtlCol="0">
            <a:noAutofit/>
          </a:bodyPr>
          <a:lstStyle/>
          <a:p>
            <a:pPr marL="8659" algn="r"/>
            <a:r>
              <a:rPr lang="en-US" sz="800" dirty="0">
                <a:solidFill>
                  <a:schemeClr val="bg1">
                    <a:lumMod val="75000"/>
                  </a:schemeClr>
                </a:solidFill>
                <a:latin typeface="Calibri regular"/>
                <a:ea typeface="Roboto Light" panose="02000000000000000000" pitchFamily="2" charset="0"/>
                <a:cs typeface="Futura Book"/>
              </a:rPr>
              <a:t>Tavant &amp; Customer Confidential</a:t>
            </a:r>
          </a:p>
        </p:txBody>
      </p:sp>
      <p:pic>
        <p:nvPicPr>
          <p:cNvPr id="12" name="Picture 2">
            <a:extLst>
              <a:ext uri="{FF2B5EF4-FFF2-40B4-BE49-F238E27FC236}">
                <a16:creationId xmlns:a16="http://schemas.microsoft.com/office/drawing/2014/main" id="{DCFAA974-D16F-CE46-9C8E-4D7FFAD57914}"/>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39541" y="6465237"/>
            <a:ext cx="1229868" cy="19665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37F1B782-BC10-7840-8ADD-D2112445CD33}"/>
              </a:ext>
            </a:extLst>
          </p:cNvPr>
          <p:cNvSpPr/>
          <p:nvPr/>
        </p:nvSpPr>
        <p:spPr>
          <a:xfrm>
            <a:off x="11757660" y="6465237"/>
            <a:ext cx="194799" cy="194799"/>
          </a:xfrm>
          <a:prstGeom prst="rect">
            <a:avLst/>
          </a:prstGeom>
          <a:solidFill>
            <a:srgbClr val="F36F2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800" dirty="0"/>
          </a:p>
        </p:txBody>
      </p:sp>
      <p:pic>
        <p:nvPicPr>
          <p:cNvPr id="16" name="Picture 15" descr="Shape&#10;&#10;Description automatically generated with low confidence">
            <a:extLst>
              <a:ext uri="{FF2B5EF4-FFF2-40B4-BE49-F238E27FC236}">
                <a16:creationId xmlns:a16="http://schemas.microsoft.com/office/drawing/2014/main" id="{46577264-DEDF-4041-8B6B-92EDABBB407C}"/>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0809514" y="1"/>
            <a:ext cx="1382485" cy="1193678"/>
          </a:xfrm>
          <a:prstGeom prst="rect">
            <a:avLst/>
          </a:prstGeom>
        </p:spPr>
      </p:pic>
      <p:sp>
        <p:nvSpPr>
          <p:cNvPr id="2" name="TextBox 1">
            <a:extLst>
              <a:ext uri="{FF2B5EF4-FFF2-40B4-BE49-F238E27FC236}">
                <a16:creationId xmlns:a16="http://schemas.microsoft.com/office/drawing/2014/main" id="{E10E5335-8E26-3546-B8B7-6C7EDE42B619}"/>
              </a:ext>
            </a:extLst>
          </p:cNvPr>
          <p:cNvSpPr txBox="1"/>
          <p:nvPr/>
        </p:nvSpPr>
        <p:spPr>
          <a:xfrm>
            <a:off x="11701812" y="6454914"/>
            <a:ext cx="306494" cy="215444"/>
          </a:xfrm>
          <a:prstGeom prst="rect">
            <a:avLst/>
          </a:prstGeom>
          <a:noFill/>
        </p:spPr>
        <p:txBody>
          <a:bodyPr wrap="none" rtlCol="0">
            <a:spAutoFit/>
          </a:bodyPr>
          <a:lstStyle/>
          <a:p>
            <a:pPr algn="ctr"/>
            <a:fld id="{954E5BDB-61AA-4049-AE86-82CC72DFC771}" type="slidenum">
              <a:rPr lang="en-US" sz="800" smtClean="0">
                <a:solidFill>
                  <a:schemeClr val="bg1"/>
                </a:solidFill>
              </a:rPr>
              <a:t>‹#›</a:t>
            </a:fld>
            <a:endParaRPr lang="en-US" sz="800" dirty="0">
              <a:solidFill>
                <a:schemeClr val="bg1"/>
              </a:solidFill>
            </a:endParaRPr>
          </a:p>
        </p:txBody>
      </p:sp>
      <p:sp>
        <p:nvSpPr>
          <p:cNvPr id="9" name="Title Placeholder 1">
            <a:extLst>
              <a:ext uri="{FF2B5EF4-FFF2-40B4-BE49-F238E27FC236}">
                <a16:creationId xmlns:a16="http://schemas.microsoft.com/office/drawing/2014/main" id="{40D8962D-CAD5-5E45-A140-FB6450D1766A}"/>
              </a:ext>
            </a:extLst>
          </p:cNvPr>
          <p:cNvSpPr>
            <a:spLocks noGrp="1"/>
          </p:cNvSpPr>
          <p:nvPr>
            <p:ph type="title" hasCustomPrompt="1"/>
          </p:nvPr>
        </p:nvSpPr>
        <p:spPr>
          <a:xfrm>
            <a:off x="239539" y="292211"/>
            <a:ext cx="10733261" cy="359457"/>
          </a:xfrm>
          <a:prstGeom prst="rect">
            <a:avLst/>
          </a:prstGeom>
        </p:spPr>
        <p:txBody>
          <a:bodyPr vert="horz" lIns="0" tIns="45720" rIns="91440" bIns="45720" rtlCol="0" anchor="ctr">
            <a:noAutofit/>
          </a:bodyPr>
          <a:lstStyle/>
          <a:p>
            <a:r>
              <a:rPr lang="en-US" dirty="0"/>
              <a:t>CLICK TO EDIT MASTER TITLE STYLE</a:t>
            </a:r>
          </a:p>
        </p:txBody>
      </p:sp>
      <p:sp>
        <p:nvSpPr>
          <p:cNvPr id="22" name="Text Placeholder 3">
            <a:extLst>
              <a:ext uri="{FF2B5EF4-FFF2-40B4-BE49-F238E27FC236}">
                <a16:creationId xmlns:a16="http://schemas.microsoft.com/office/drawing/2014/main" id="{E3EDC04A-78D7-4545-B8A8-FBF43456053F}"/>
              </a:ext>
            </a:extLst>
          </p:cNvPr>
          <p:cNvSpPr>
            <a:spLocks noGrp="1"/>
          </p:cNvSpPr>
          <p:nvPr>
            <p:ph type="body" sz="quarter" idx="12"/>
          </p:nvPr>
        </p:nvSpPr>
        <p:spPr>
          <a:xfrm>
            <a:off x="239539" y="618487"/>
            <a:ext cx="10733261" cy="585516"/>
          </a:xfrm>
        </p:spPr>
        <p:txBody>
          <a:bodyPr>
            <a:normAutofit/>
          </a:bodyPr>
          <a:lstStyle>
            <a:lvl1pPr>
              <a:defRPr sz="1800">
                <a:solidFill>
                  <a:schemeClr val="accent1"/>
                </a:solidFill>
              </a:defRPr>
            </a:lvl1pPr>
            <a:lvl2pPr marL="12700" indent="0">
              <a:buNone/>
              <a:defRPr sz="1800">
                <a:solidFill>
                  <a:schemeClr val="accent1"/>
                </a:solidFill>
              </a:defRPr>
            </a:lvl2pPr>
            <a:lvl3pPr>
              <a:defRPr sz="1800">
                <a:solidFill>
                  <a:schemeClr val="accent1"/>
                </a:solidFill>
              </a:defRPr>
            </a:lvl3pPr>
            <a:lvl4pPr>
              <a:defRPr sz="1800">
                <a:solidFill>
                  <a:schemeClr val="accent1"/>
                </a:solidFill>
              </a:defRPr>
            </a:lvl4pPr>
            <a:lvl5pPr>
              <a:defRPr sz="1800">
                <a:solidFill>
                  <a:schemeClr val="accent1"/>
                </a:solidFill>
              </a:defRPr>
            </a:lvl5pPr>
          </a:lstStyle>
          <a:p>
            <a:pPr lvl="0"/>
            <a:r>
              <a:rPr lang="en-US"/>
              <a:t>Click to edit Master text styles</a:t>
            </a:r>
          </a:p>
        </p:txBody>
      </p:sp>
    </p:spTree>
    <p:extLst>
      <p:ext uri="{BB962C8B-B14F-4D97-AF65-F5344CB8AC3E}">
        <p14:creationId xmlns:p14="http://schemas.microsoft.com/office/powerpoint/2010/main" val="488418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 Content">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89C89B3-BF86-B546-8000-EB53625B8D7E}"/>
              </a:ext>
            </a:extLst>
          </p:cNvPr>
          <p:cNvPicPr>
            <a:picLocks noChangeAspect="1"/>
          </p:cNvPicPr>
          <p:nvPr/>
        </p:nvPicPr>
        <p:blipFill rotWithShape="1">
          <a:blip r:embed="rId2" cstate="email">
            <a:alphaModFix/>
            <a:extLst>
              <a:ext uri="{28A0092B-C50C-407E-A947-70E740481C1C}">
                <a14:useLocalDpi xmlns:a14="http://schemas.microsoft.com/office/drawing/2010/main"/>
              </a:ext>
            </a:extLst>
          </a:blip>
          <a:srcRect l="-8826" t="4629" r="24184" b="36391"/>
          <a:stretch/>
        </p:blipFill>
        <p:spPr>
          <a:xfrm>
            <a:off x="932689" y="0"/>
            <a:ext cx="11259310" cy="6858000"/>
          </a:xfrm>
          <a:prstGeom prst="rect">
            <a:avLst/>
          </a:prstGeom>
        </p:spPr>
      </p:pic>
      <p:sp>
        <p:nvSpPr>
          <p:cNvPr id="15" name="Rectangle 14">
            <a:extLst>
              <a:ext uri="{FF2B5EF4-FFF2-40B4-BE49-F238E27FC236}">
                <a16:creationId xmlns:a16="http://schemas.microsoft.com/office/drawing/2014/main" id="{805743D5-D835-3A43-9A81-9267331DF0E0}"/>
              </a:ext>
            </a:extLst>
          </p:cNvPr>
          <p:cNvSpPr/>
          <p:nvPr/>
        </p:nvSpPr>
        <p:spPr>
          <a:xfrm>
            <a:off x="0" y="0"/>
            <a:ext cx="12192000" cy="6858000"/>
          </a:xfrm>
          <a:prstGeom prst="rect">
            <a:avLst/>
          </a:prstGeom>
          <a:gradFill>
            <a:gsLst>
              <a:gs pos="0">
                <a:schemeClr val="bg1"/>
              </a:gs>
              <a:gs pos="100000">
                <a:schemeClr val="bg1">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bject 4">
            <a:extLst>
              <a:ext uri="{FF2B5EF4-FFF2-40B4-BE49-F238E27FC236}">
                <a16:creationId xmlns:a16="http://schemas.microsoft.com/office/drawing/2014/main" id="{2A0AEEF9-5500-F245-8FDD-D51686BCECAB}"/>
              </a:ext>
            </a:extLst>
          </p:cNvPr>
          <p:cNvSpPr txBox="1"/>
          <p:nvPr/>
        </p:nvSpPr>
        <p:spPr>
          <a:xfrm>
            <a:off x="10190895" y="6503768"/>
            <a:ext cx="1497900" cy="136023"/>
          </a:xfrm>
          <a:prstGeom prst="rect">
            <a:avLst/>
          </a:prstGeom>
        </p:spPr>
        <p:txBody>
          <a:bodyPr vert="horz" wrap="square" lIns="0" tIns="0" rIns="0" bIns="0" rtlCol="0">
            <a:noAutofit/>
          </a:bodyPr>
          <a:lstStyle/>
          <a:p>
            <a:pPr marL="8659" algn="r"/>
            <a:r>
              <a:rPr lang="en-US" sz="800" dirty="0">
                <a:solidFill>
                  <a:schemeClr val="bg1">
                    <a:lumMod val="75000"/>
                  </a:schemeClr>
                </a:solidFill>
                <a:latin typeface="Calibri regular"/>
                <a:ea typeface="Roboto Light" panose="02000000000000000000" pitchFamily="2" charset="0"/>
                <a:cs typeface="Futura Book"/>
              </a:rPr>
              <a:t>Tavant &amp; Customer Confidential</a:t>
            </a:r>
          </a:p>
        </p:txBody>
      </p:sp>
      <p:pic>
        <p:nvPicPr>
          <p:cNvPr id="12" name="Picture 2">
            <a:extLst>
              <a:ext uri="{FF2B5EF4-FFF2-40B4-BE49-F238E27FC236}">
                <a16:creationId xmlns:a16="http://schemas.microsoft.com/office/drawing/2014/main" id="{DCFAA974-D16F-CE46-9C8E-4D7FFAD57914}"/>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39541" y="6465237"/>
            <a:ext cx="1229868" cy="19665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37F1B782-BC10-7840-8ADD-D2112445CD33}"/>
              </a:ext>
            </a:extLst>
          </p:cNvPr>
          <p:cNvSpPr/>
          <p:nvPr/>
        </p:nvSpPr>
        <p:spPr>
          <a:xfrm>
            <a:off x="11757660" y="6465237"/>
            <a:ext cx="194799" cy="194799"/>
          </a:xfrm>
          <a:prstGeom prst="rect">
            <a:avLst/>
          </a:prstGeom>
          <a:solidFill>
            <a:srgbClr val="F36F2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800" dirty="0"/>
          </a:p>
        </p:txBody>
      </p:sp>
      <p:pic>
        <p:nvPicPr>
          <p:cNvPr id="16" name="Picture 15" descr="Shape&#10;&#10;Description automatically generated with low confidence">
            <a:extLst>
              <a:ext uri="{FF2B5EF4-FFF2-40B4-BE49-F238E27FC236}">
                <a16:creationId xmlns:a16="http://schemas.microsoft.com/office/drawing/2014/main" id="{46577264-DEDF-4041-8B6B-92EDABBB407C}"/>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0809514" y="1"/>
            <a:ext cx="1382485" cy="1193678"/>
          </a:xfrm>
          <a:prstGeom prst="rect">
            <a:avLst/>
          </a:prstGeom>
        </p:spPr>
      </p:pic>
      <p:sp>
        <p:nvSpPr>
          <p:cNvPr id="2" name="TextBox 1">
            <a:extLst>
              <a:ext uri="{FF2B5EF4-FFF2-40B4-BE49-F238E27FC236}">
                <a16:creationId xmlns:a16="http://schemas.microsoft.com/office/drawing/2014/main" id="{E10E5335-8E26-3546-B8B7-6C7EDE42B619}"/>
              </a:ext>
            </a:extLst>
          </p:cNvPr>
          <p:cNvSpPr txBox="1"/>
          <p:nvPr/>
        </p:nvSpPr>
        <p:spPr>
          <a:xfrm>
            <a:off x="11701812" y="6454914"/>
            <a:ext cx="306494" cy="215444"/>
          </a:xfrm>
          <a:prstGeom prst="rect">
            <a:avLst/>
          </a:prstGeom>
          <a:noFill/>
        </p:spPr>
        <p:txBody>
          <a:bodyPr wrap="none" rtlCol="0">
            <a:spAutoFit/>
          </a:bodyPr>
          <a:lstStyle/>
          <a:p>
            <a:pPr algn="ctr"/>
            <a:fld id="{954E5BDB-61AA-4049-AE86-82CC72DFC771}" type="slidenum">
              <a:rPr lang="en-US" sz="800" smtClean="0">
                <a:solidFill>
                  <a:schemeClr val="bg1"/>
                </a:solidFill>
              </a:rPr>
              <a:t>‹#›</a:t>
            </a:fld>
            <a:endParaRPr lang="en-US" sz="800" dirty="0">
              <a:solidFill>
                <a:schemeClr val="bg1"/>
              </a:solidFill>
            </a:endParaRPr>
          </a:p>
        </p:txBody>
      </p:sp>
      <p:sp>
        <p:nvSpPr>
          <p:cNvPr id="9" name="Title Placeholder 1">
            <a:extLst>
              <a:ext uri="{FF2B5EF4-FFF2-40B4-BE49-F238E27FC236}">
                <a16:creationId xmlns:a16="http://schemas.microsoft.com/office/drawing/2014/main" id="{40D8962D-CAD5-5E45-A140-FB6450D1766A}"/>
              </a:ext>
            </a:extLst>
          </p:cNvPr>
          <p:cNvSpPr>
            <a:spLocks noGrp="1"/>
          </p:cNvSpPr>
          <p:nvPr>
            <p:ph type="title" hasCustomPrompt="1"/>
          </p:nvPr>
        </p:nvSpPr>
        <p:spPr>
          <a:xfrm>
            <a:off x="239539" y="292211"/>
            <a:ext cx="10733261" cy="359457"/>
          </a:xfrm>
          <a:prstGeom prst="rect">
            <a:avLst/>
          </a:prstGeom>
        </p:spPr>
        <p:txBody>
          <a:bodyPr vert="horz" lIns="0" tIns="45720" rIns="91440" bIns="45720" rtlCol="0" anchor="ctr">
            <a:noAutofit/>
          </a:bodyPr>
          <a:lstStyle/>
          <a:p>
            <a:r>
              <a:rPr lang="en-US" dirty="0"/>
              <a:t>CLICK TO EDIT MASTER TITLE STYLE</a:t>
            </a:r>
          </a:p>
        </p:txBody>
      </p:sp>
      <p:sp>
        <p:nvSpPr>
          <p:cNvPr id="22" name="Text Placeholder 3">
            <a:extLst>
              <a:ext uri="{FF2B5EF4-FFF2-40B4-BE49-F238E27FC236}">
                <a16:creationId xmlns:a16="http://schemas.microsoft.com/office/drawing/2014/main" id="{E3EDC04A-78D7-4545-B8A8-FBF43456053F}"/>
              </a:ext>
            </a:extLst>
          </p:cNvPr>
          <p:cNvSpPr>
            <a:spLocks noGrp="1"/>
          </p:cNvSpPr>
          <p:nvPr>
            <p:ph type="body" sz="quarter" idx="12"/>
          </p:nvPr>
        </p:nvSpPr>
        <p:spPr>
          <a:xfrm>
            <a:off x="239539" y="618487"/>
            <a:ext cx="10733261" cy="585516"/>
          </a:xfrm>
        </p:spPr>
        <p:txBody>
          <a:bodyPr>
            <a:normAutofit/>
          </a:bodyPr>
          <a:lstStyle>
            <a:lvl1pPr>
              <a:defRPr sz="1800">
                <a:solidFill>
                  <a:schemeClr val="accent1"/>
                </a:solidFill>
              </a:defRPr>
            </a:lvl1pPr>
            <a:lvl2pPr marL="12700" indent="0">
              <a:buNone/>
              <a:defRPr sz="1800">
                <a:solidFill>
                  <a:schemeClr val="accent1"/>
                </a:solidFill>
              </a:defRPr>
            </a:lvl2pPr>
            <a:lvl3pPr>
              <a:defRPr sz="1800">
                <a:solidFill>
                  <a:schemeClr val="accent1"/>
                </a:solidFill>
              </a:defRPr>
            </a:lvl3pPr>
            <a:lvl4pPr>
              <a:defRPr sz="1800">
                <a:solidFill>
                  <a:schemeClr val="accent1"/>
                </a:solidFill>
              </a:defRPr>
            </a:lvl4pPr>
            <a:lvl5pPr>
              <a:defRPr sz="1800">
                <a:solidFill>
                  <a:schemeClr val="accent1"/>
                </a:solidFill>
              </a:defRPr>
            </a:lvl5pPr>
          </a:lstStyle>
          <a:p>
            <a:pPr lvl="0"/>
            <a:r>
              <a:rPr lang="en-US"/>
              <a:t>Click to edit Master text styles</a:t>
            </a:r>
          </a:p>
        </p:txBody>
      </p:sp>
      <p:sp>
        <p:nvSpPr>
          <p:cNvPr id="17" name="Content Placeholder 3">
            <a:extLst>
              <a:ext uri="{FF2B5EF4-FFF2-40B4-BE49-F238E27FC236}">
                <a16:creationId xmlns:a16="http://schemas.microsoft.com/office/drawing/2014/main" id="{CF9723D4-1C62-4618-B100-953BB57CF67B}"/>
              </a:ext>
            </a:extLst>
          </p:cNvPr>
          <p:cNvSpPr>
            <a:spLocks noGrp="1"/>
          </p:cNvSpPr>
          <p:nvPr>
            <p:ph sz="quarter" idx="32" hasCustomPrompt="1"/>
          </p:nvPr>
        </p:nvSpPr>
        <p:spPr>
          <a:xfrm>
            <a:off x="239539" y="1500473"/>
            <a:ext cx="11259310" cy="4578580"/>
          </a:xfrm>
          <a:prstGeom prst="rect">
            <a:avLst/>
          </a:prstGeom>
        </p:spPr>
        <p:txBody>
          <a:bodyPr/>
          <a:lstStyle>
            <a:lvl1pPr marL="274320" indent="-274320">
              <a:buClr>
                <a:srgbClr val="FF8909"/>
              </a:buClr>
              <a:buFont typeface="Wingdings" panose="05000000000000000000" pitchFamily="2" charset="2"/>
              <a:buChar char="§"/>
              <a:defRPr sz="1600">
                <a:latin typeface="+mj-lt"/>
                <a:ea typeface="Roboto" pitchFamily="2" charset="0"/>
                <a:cs typeface="Roboto" pitchFamily="2" charset="0"/>
              </a:defRPr>
            </a:lvl1pPr>
            <a:lvl2pPr marL="457200" indent="-182880">
              <a:buClr>
                <a:srgbClr val="FF8909"/>
              </a:buClr>
              <a:buFont typeface="Calibri" panose="020F0502020204030204" pitchFamily="34" charset="0"/>
              <a:buChar char="‒"/>
              <a:defRPr sz="1400">
                <a:latin typeface="+mj-lt"/>
                <a:ea typeface="Roboto" pitchFamily="2" charset="0"/>
                <a:cs typeface="Roboto" pitchFamily="2" charset="0"/>
              </a:defRPr>
            </a:lvl2pPr>
            <a:lvl3pPr marL="731520" indent="-182880">
              <a:buClr>
                <a:srgbClr val="FF8909"/>
              </a:buClr>
              <a:buFontTx/>
              <a:buChar char="•"/>
              <a:defRPr sz="1400">
                <a:latin typeface="+mj-lt"/>
                <a:ea typeface="Roboto" pitchFamily="2" charset="0"/>
                <a:cs typeface="Roboto" pitchFamily="2" charset="0"/>
              </a:defRPr>
            </a:lvl3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204207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 2-Column Content">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89C89B3-BF86-B546-8000-EB53625B8D7E}"/>
              </a:ext>
            </a:extLst>
          </p:cNvPr>
          <p:cNvPicPr>
            <a:picLocks noChangeAspect="1"/>
          </p:cNvPicPr>
          <p:nvPr/>
        </p:nvPicPr>
        <p:blipFill rotWithShape="1">
          <a:blip r:embed="rId2" cstate="email">
            <a:alphaModFix/>
            <a:extLst>
              <a:ext uri="{28A0092B-C50C-407E-A947-70E740481C1C}">
                <a14:useLocalDpi xmlns:a14="http://schemas.microsoft.com/office/drawing/2010/main"/>
              </a:ext>
            </a:extLst>
          </a:blip>
          <a:srcRect l="-8826" t="4629" r="24184" b="36391"/>
          <a:stretch/>
        </p:blipFill>
        <p:spPr>
          <a:xfrm>
            <a:off x="932689" y="0"/>
            <a:ext cx="11259310" cy="6858000"/>
          </a:xfrm>
          <a:prstGeom prst="rect">
            <a:avLst/>
          </a:prstGeom>
        </p:spPr>
      </p:pic>
      <p:sp>
        <p:nvSpPr>
          <p:cNvPr id="15" name="Rectangle 14">
            <a:extLst>
              <a:ext uri="{FF2B5EF4-FFF2-40B4-BE49-F238E27FC236}">
                <a16:creationId xmlns:a16="http://schemas.microsoft.com/office/drawing/2014/main" id="{805743D5-D835-3A43-9A81-9267331DF0E0}"/>
              </a:ext>
            </a:extLst>
          </p:cNvPr>
          <p:cNvSpPr/>
          <p:nvPr/>
        </p:nvSpPr>
        <p:spPr>
          <a:xfrm>
            <a:off x="0" y="-2"/>
            <a:ext cx="12192000" cy="6858001"/>
          </a:xfrm>
          <a:prstGeom prst="rect">
            <a:avLst/>
          </a:prstGeom>
          <a:gradFill>
            <a:gsLst>
              <a:gs pos="0">
                <a:schemeClr val="bg1"/>
              </a:gs>
              <a:gs pos="100000">
                <a:schemeClr val="bg1">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bject 4">
            <a:extLst>
              <a:ext uri="{FF2B5EF4-FFF2-40B4-BE49-F238E27FC236}">
                <a16:creationId xmlns:a16="http://schemas.microsoft.com/office/drawing/2014/main" id="{2A0AEEF9-5500-F245-8FDD-D51686BCECAB}"/>
              </a:ext>
            </a:extLst>
          </p:cNvPr>
          <p:cNvSpPr txBox="1"/>
          <p:nvPr/>
        </p:nvSpPr>
        <p:spPr>
          <a:xfrm>
            <a:off x="10190895" y="6503768"/>
            <a:ext cx="1497900" cy="136023"/>
          </a:xfrm>
          <a:prstGeom prst="rect">
            <a:avLst/>
          </a:prstGeom>
        </p:spPr>
        <p:txBody>
          <a:bodyPr vert="horz" wrap="square" lIns="0" tIns="0" rIns="0" bIns="0" rtlCol="0">
            <a:noAutofit/>
          </a:bodyPr>
          <a:lstStyle/>
          <a:p>
            <a:pPr marL="8659" algn="r"/>
            <a:r>
              <a:rPr lang="en-US" sz="800" dirty="0">
                <a:solidFill>
                  <a:schemeClr val="bg1">
                    <a:lumMod val="75000"/>
                  </a:schemeClr>
                </a:solidFill>
                <a:latin typeface="Calibri regular"/>
                <a:ea typeface="Roboto Light" panose="02000000000000000000" pitchFamily="2" charset="0"/>
                <a:cs typeface="Futura Book"/>
              </a:rPr>
              <a:t>Tavant &amp; Customer Confidential</a:t>
            </a:r>
          </a:p>
        </p:txBody>
      </p:sp>
      <p:pic>
        <p:nvPicPr>
          <p:cNvPr id="12" name="Picture 2">
            <a:extLst>
              <a:ext uri="{FF2B5EF4-FFF2-40B4-BE49-F238E27FC236}">
                <a16:creationId xmlns:a16="http://schemas.microsoft.com/office/drawing/2014/main" id="{DCFAA974-D16F-CE46-9C8E-4D7FFAD57914}"/>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39541" y="6465237"/>
            <a:ext cx="1229868" cy="19665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37F1B782-BC10-7840-8ADD-D2112445CD33}"/>
              </a:ext>
            </a:extLst>
          </p:cNvPr>
          <p:cNvSpPr/>
          <p:nvPr/>
        </p:nvSpPr>
        <p:spPr>
          <a:xfrm>
            <a:off x="11757660" y="6465237"/>
            <a:ext cx="194799" cy="194799"/>
          </a:xfrm>
          <a:prstGeom prst="rect">
            <a:avLst/>
          </a:prstGeom>
          <a:solidFill>
            <a:srgbClr val="F36F2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800" dirty="0"/>
          </a:p>
        </p:txBody>
      </p:sp>
      <p:pic>
        <p:nvPicPr>
          <p:cNvPr id="16" name="Picture 15" descr="Shape&#10;&#10;Description automatically generated with low confidence">
            <a:extLst>
              <a:ext uri="{FF2B5EF4-FFF2-40B4-BE49-F238E27FC236}">
                <a16:creationId xmlns:a16="http://schemas.microsoft.com/office/drawing/2014/main" id="{46577264-DEDF-4041-8B6B-92EDABBB407C}"/>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0809514" y="1"/>
            <a:ext cx="1382485" cy="1193678"/>
          </a:xfrm>
          <a:prstGeom prst="rect">
            <a:avLst/>
          </a:prstGeom>
        </p:spPr>
      </p:pic>
      <p:sp>
        <p:nvSpPr>
          <p:cNvPr id="2" name="TextBox 1">
            <a:extLst>
              <a:ext uri="{FF2B5EF4-FFF2-40B4-BE49-F238E27FC236}">
                <a16:creationId xmlns:a16="http://schemas.microsoft.com/office/drawing/2014/main" id="{E10E5335-8E26-3546-B8B7-6C7EDE42B619}"/>
              </a:ext>
            </a:extLst>
          </p:cNvPr>
          <p:cNvSpPr txBox="1"/>
          <p:nvPr/>
        </p:nvSpPr>
        <p:spPr>
          <a:xfrm>
            <a:off x="11701812" y="6454914"/>
            <a:ext cx="306494" cy="215444"/>
          </a:xfrm>
          <a:prstGeom prst="rect">
            <a:avLst/>
          </a:prstGeom>
          <a:noFill/>
        </p:spPr>
        <p:txBody>
          <a:bodyPr wrap="none" rtlCol="0">
            <a:spAutoFit/>
          </a:bodyPr>
          <a:lstStyle/>
          <a:p>
            <a:pPr algn="ctr"/>
            <a:fld id="{954E5BDB-61AA-4049-AE86-82CC72DFC771}" type="slidenum">
              <a:rPr lang="en-US" sz="800" smtClean="0">
                <a:solidFill>
                  <a:schemeClr val="bg1"/>
                </a:solidFill>
              </a:rPr>
              <a:t>‹#›</a:t>
            </a:fld>
            <a:endParaRPr lang="en-US" sz="800" dirty="0">
              <a:solidFill>
                <a:schemeClr val="bg1"/>
              </a:solidFill>
            </a:endParaRPr>
          </a:p>
        </p:txBody>
      </p:sp>
      <p:sp>
        <p:nvSpPr>
          <p:cNvPr id="9" name="Title Placeholder 1">
            <a:extLst>
              <a:ext uri="{FF2B5EF4-FFF2-40B4-BE49-F238E27FC236}">
                <a16:creationId xmlns:a16="http://schemas.microsoft.com/office/drawing/2014/main" id="{40D8962D-CAD5-5E45-A140-FB6450D1766A}"/>
              </a:ext>
            </a:extLst>
          </p:cNvPr>
          <p:cNvSpPr>
            <a:spLocks noGrp="1"/>
          </p:cNvSpPr>
          <p:nvPr>
            <p:ph type="title" hasCustomPrompt="1"/>
          </p:nvPr>
        </p:nvSpPr>
        <p:spPr>
          <a:xfrm>
            <a:off x="239539" y="292211"/>
            <a:ext cx="10733261" cy="359457"/>
          </a:xfrm>
          <a:prstGeom prst="rect">
            <a:avLst/>
          </a:prstGeom>
        </p:spPr>
        <p:txBody>
          <a:bodyPr vert="horz" lIns="0" tIns="45720" rIns="91440" bIns="45720" rtlCol="0" anchor="ctr">
            <a:noAutofit/>
          </a:bodyPr>
          <a:lstStyle/>
          <a:p>
            <a:r>
              <a:rPr lang="en-US" dirty="0"/>
              <a:t>CLICK TO EDIT MASTER TITLE STYLE</a:t>
            </a:r>
          </a:p>
        </p:txBody>
      </p:sp>
      <p:sp>
        <p:nvSpPr>
          <p:cNvPr id="22" name="Text Placeholder 3">
            <a:extLst>
              <a:ext uri="{FF2B5EF4-FFF2-40B4-BE49-F238E27FC236}">
                <a16:creationId xmlns:a16="http://schemas.microsoft.com/office/drawing/2014/main" id="{E3EDC04A-78D7-4545-B8A8-FBF43456053F}"/>
              </a:ext>
            </a:extLst>
          </p:cNvPr>
          <p:cNvSpPr>
            <a:spLocks noGrp="1"/>
          </p:cNvSpPr>
          <p:nvPr>
            <p:ph type="body" sz="quarter" idx="12"/>
          </p:nvPr>
        </p:nvSpPr>
        <p:spPr>
          <a:xfrm>
            <a:off x="239539" y="618487"/>
            <a:ext cx="10733261" cy="585516"/>
          </a:xfrm>
        </p:spPr>
        <p:txBody>
          <a:bodyPr>
            <a:normAutofit/>
          </a:bodyPr>
          <a:lstStyle>
            <a:lvl1pPr>
              <a:defRPr sz="1800">
                <a:solidFill>
                  <a:schemeClr val="accent1"/>
                </a:solidFill>
              </a:defRPr>
            </a:lvl1pPr>
            <a:lvl2pPr marL="12700" indent="0">
              <a:buNone/>
              <a:defRPr sz="1800">
                <a:solidFill>
                  <a:schemeClr val="accent1"/>
                </a:solidFill>
              </a:defRPr>
            </a:lvl2pPr>
            <a:lvl3pPr>
              <a:defRPr sz="1800">
                <a:solidFill>
                  <a:schemeClr val="accent1"/>
                </a:solidFill>
              </a:defRPr>
            </a:lvl3pPr>
            <a:lvl4pPr>
              <a:defRPr sz="1800">
                <a:solidFill>
                  <a:schemeClr val="accent1"/>
                </a:solidFill>
              </a:defRPr>
            </a:lvl4pPr>
            <a:lvl5pPr>
              <a:defRPr sz="1800">
                <a:solidFill>
                  <a:schemeClr val="accent1"/>
                </a:solidFill>
              </a:defRPr>
            </a:lvl5pPr>
          </a:lstStyle>
          <a:p>
            <a:pPr lvl="0"/>
            <a:r>
              <a:rPr lang="en-US"/>
              <a:t>Click to edit Master text styles</a:t>
            </a:r>
          </a:p>
        </p:txBody>
      </p:sp>
      <p:sp>
        <p:nvSpPr>
          <p:cNvPr id="20" name="Content Placeholder 3">
            <a:extLst>
              <a:ext uri="{FF2B5EF4-FFF2-40B4-BE49-F238E27FC236}">
                <a16:creationId xmlns:a16="http://schemas.microsoft.com/office/drawing/2014/main" id="{E9FEDAD2-AE6D-4264-B672-BE74A6E84937}"/>
              </a:ext>
            </a:extLst>
          </p:cNvPr>
          <p:cNvSpPr>
            <a:spLocks noGrp="1"/>
          </p:cNvSpPr>
          <p:nvPr>
            <p:ph sz="quarter" idx="31" hasCustomPrompt="1"/>
          </p:nvPr>
        </p:nvSpPr>
        <p:spPr>
          <a:xfrm>
            <a:off x="239539" y="1500473"/>
            <a:ext cx="5698806" cy="4578580"/>
          </a:xfrm>
          <a:prstGeom prst="rect">
            <a:avLst/>
          </a:prstGeom>
        </p:spPr>
        <p:txBody>
          <a:bodyPr/>
          <a:lstStyle>
            <a:lvl1pPr marL="274320" indent="-274320">
              <a:buClr>
                <a:srgbClr val="FF8909"/>
              </a:buClr>
              <a:buFont typeface="Wingdings" panose="05000000000000000000" pitchFamily="2" charset="2"/>
              <a:buChar char="§"/>
              <a:defRPr sz="1600">
                <a:latin typeface="+mj-lt"/>
                <a:ea typeface="Roboto" pitchFamily="2" charset="0"/>
                <a:cs typeface="Roboto" pitchFamily="2" charset="0"/>
              </a:defRPr>
            </a:lvl1pPr>
            <a:lvl2pPr marL="457200" indent="-182880">
              <a:buClr>
                <a:srgbClr val="FF8909"/>
              </a:buClr>
              <a:buFont typeface="Calibri" panose="020F0502020204030204" pitchFamily="34" charset="0"/>
              <a:buChar char="‒"/>
              <a:defRPr sz="1400">
                <a:latin typeface="+mj-lt"/>
                <a:ea typeface="Roboto" pitchFamily="2" charset="0"/>
                <a:cs typeface="Roboto" pitchFamily="2" charset="0"/>
              </a:defRPr>
            </a:lvl2pPr>
            <a:lvl3pPr marL="731520" indent="-182880">
              <a:buClr>
                <a:srgbClr val="FF8909"/>
              </a:buClr>
              <a:buFontTx/>
              <a:buChar char="•"/>
              <a:defRPr sz="1400">
                <a:latin typeface="+mj-lt"/>
                <a:ea typeface="Roboto" pitchFamily="2" charset="0"/>
                <a:cs typeface="Roboto" pitchFamily="2" charset="0"/>
              </a:defRPr>
            </a:lvl3pPr>
          </a:lstStyle>
          <a:p>
            <a:pPr lvl="0"/>
            <a:r>
              <a:rPr lang="en-US" dirty="0"/>
              <a:t>Edit Master text styles</a:t>
            </a:r>
          </a:p>
          <a:p>
            <a:pPr lvl="1"/>
            <a:r>
              <a:rPr lang="en-US" dirty="0"/>
              <a:t>Second level</a:t>
            </a:r>
          </a:p>
          <a:p>
            <a:pPr lvl="2"/>
            <a:r>
              <a:rPr lang="en-US" dirty="0"/>
              <a:t>Third level</a:t>
            </a:r>
          </a:p>
        </p:txBody>
      </p:sp>
      <p:sp>
        <p:nvSpPr>
          <p:cNvPr id="21" name="Content Placeholder 3">
            <a:extLst>
              <a:ext uri="{FF2B5EF4-FFF2-40B4-BE49-F238E27FC236}">
                <a16:creationId xmlns:a16="http://schemas.microsoft.com/office/drawing/2014/main" id="{264E21A4-4E0D-474D-8D25-F33F6ED4A590}"/>
              </a:ext>
            </a:extLst>
          </p:cNvPr>
          <p:cNvSpPr>
            <a:spLocks noGrp="1"/>
          </p:cNvSpPr>
          <p:nvPr>
            <p:ph sz="quarter" idx="32" hasCustomPrompt="1"/>
          </p:nvPr>
        </p:nvSpPr>
        <p:spPr>
          <a:xfrm>
            <a:off x="6096000" y="1510580"/>
            <a:ext cx="5698806" cy="4578580"/>
          </a:xfrm>
          <a:prstGeom prst="rect">
            <a:avLst/>
          </a:prstGeom>
        </p:spPr>
        <p:txBody>
          <a:bodyPr/>
          <a:lstStyle>
            <a:lvl1pPr marL="274320" indent="-274320">
              <a:buClr>
                <a:srgbClr val="FF8909"/>
              </a:buClr>
              <a:buFont typeface="Wingdings" panose="05000000000000000000" pitchFamily="2" charset="2"/>
              <a:buChar char="§"/>
              <a:defRPr sz="1600">
                <a:latin typeface="+mj-lt"/>
                <a:ea typeface="Roboto" pitchFamily="2" charset="0"/>
                <a:cs typeface="Roboto" pitchFamily="2" charset="0"/>
              </a:defRPr>
            </a:lvl1pPr>
            <a:lvl2pPr marL="457200" indent="-182880">
              <a:buClr>
                <a:srgbClr val="FF8909"/>
              </a:buClr>
              <a:defRPr lang="en-US" sz="1400" kern="1200" dirty="0">
                <a:solidFill>
                  <a:srgbClr val="77787B"/>
                </a:solidFill>
                <a:latin typeface="+mj-lt"/>
                <a:ea typeface="Roboto" pitchFamily="2" charset="0"/>
                <a:cs typeface="Roboto" pitchFamily="2" charset="0"/>
              </a:defRPr>
            </a:lvl2pPr>
            <a:lvl3pPr marL="731520" indent="-182880">
              <a:buClr>
                <a:srgbClr val="FF8909"/>
              </a:buClr>
              <a:buFontTx/>
              <a:buChar char="•"/>
              <a:defRPr sz="1400">
                <a:latin typeface="+mj-lt"/>
                <a:ea typeface="Roboto" pitchFamily="2" charset="0"/>
                <a:cs typeface="Roboto" pitchFamily="2" charset="0"/>
              </a:defRPr>
            </a:lvl3pPr>
          </a:lstStyle>
          <a:p>
            <a:pPr lvl="0"/>
            <a:r>
              <a:rPr lang="en-US" dirty="0"/>
              <a:t>Edit Master text styles</a:t>
            </a:r>
          </a:p>
          <a:p>
            <a:pPr marL="457200" lvl="1" indent="-182880" algn="l" defTabSz="914400" rtl="0" eaLnBrk="1" latinLnBrk="0" hangingPunct="1">
              <a:lnSpc>
                <a:spcPct val="90000"/>
              </a:lnSpc>
              <a:spcBef>
                <a:spcPts val="500"/>
              </a:spcBef>
              <a:buClr>
                <a:srgbClr val="FF8909"/>
              </a:buClr>
              <a:buFont typeface="Calibri" panose="020F0502020204030204" pitchFamily="34" charset="0"/>
              <a:buChar char="‒"/>
              <a:tabLst/>
            </a:pPr>
            <a:r>
              <a:rPr lang="en-US" dirty="0"/>
              <a:t>Second level</a:t>
            </a:r>
          </a:p>
          <a:p>
            <a:pPr lvl="2"/>
            <a:r>
              <a:rPr lang="en-US" dirty="0"/>
              <a:t>Third level</a:t>
            </a:r>
          </a:p>
        </p:txBody>
      </p:sp>
    </p:spTree>
    <p:extLst>
      <p:ext uri="{BB962C8B-B14F-4D97-AF65-F5344CB8AC3E}">
        <p14:creationId xmlns:p14="http://schemas.microsoft.com/office/powerpoint/2010/main" val="2209666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89C89B3-BF86-B546-8000-EB53625B8D7E}"/>
              </a:ext>
            </a:extLst>
          </p:cNvPr>
          <p:cNvPicPr>
            <a:picLocks noChangeAspect="1"/>
          </p:cNvPicPr>
          <p:nvPr/>
        </p:nvPicPr>
        <p:blipFill rotWithShape="1">
          <a:blip r:embed="rId2" cstate="email">
            <a:alphaModFix/>
            <a:extLst>
              <a:ext uri="{28A0092B-C50C-407E-A947-70E740481C1C}">
                <a14:useLocalDpi xmlns:a14="http://schemas.microsoft.com/office/drawing/2010/main"/>
              </a:ext>
            </a:extLst>
          </a:blip>
          <a:srcRect l="-8826" t="4629" r="24184" b="36391"/>
          <a:stretch/>
        </p:blipFill>
        <p:spPr>
          <a:xfrm>
            <a:off x="932689" y="0"/>
            <a:ext cx="11259310" cy="6858000"/>
          </a:xfrm>
          <a:prstGeom prst="rect">
            <a:avLst/>
          </a:prstGeom>
        </p:spPr>
      </p:pic>
      <p:sp>
        <p:nvSpPr>
          <p:cNvPr id="15" name="Rectangle 14">
            <a:extLst>
              <a:ext uri="{FF2B5EF4-FFF2-40B4-BE49-F238E27FC236}">
                <a16:creationId xmlns:a16="http://schemas.microsoft.com/office/drawing/2014/main" id="{805743D5-D835-3A43-9A81-9267331DF0E0}"/>
              </a:ext>
            </a:extLst>
          </p:cNvPr>
          <p:cNvSpPr/>
          <p:nvPr/>
        </p:nvSpPr>
        <p:spPr>
          <a:xfrm>
            <a:off x="0" y="0"/>
            <a:ext cx="12192000" cy="6858000"/>
          </a:xfrm>
          <a:prstGeom prst="rect">
            <a:avLst/>
          </a:prstGeom>
          <a:gradFill>
            <a:gsLst>
              <a:gs pos="0">
                <a:schemeClr val="bg1"/>
              </a:gs>
              <a:gs pos="100000">
                <a:schemeClr val="bg1">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bject 4">
            <a:extLst>
              <a:ext uri="{FF2B5EF4-FFF2-40B4-BE49-F238E27FC236}">
                <a16:creationId xmlns:a16="http://schemas.microsoft.com/office/drawing/2014/main" id="{2A0AEEF9-5500-F245-8FDD-D51686BCECAB}"/>
              </a:ext>
            </a:extLst>
          </p:cNvPr>
          <p:cNvSpPr txBox="1"/>
          <p:nvPr/>
        </p:nvSpPr>
        <p:spPr>
          <a:xfrm>
            <a:off x="10190895" y="6503768"/>
            <a:ext cx="1497900" cy="136023"/>
          </a:xfrm>
          <a:prstGeom prst="rect">
            <a:avLst/>
          </a:prstGeom>
        </p:spPr>
        <p:txBody>
          <a:bodyPr vert="horz" wrap="square" lIns="0" tIns="0" rIns="0" bIns="0" rtlCol="0">
            <a:noAutofit/>
          </a:bodyPr>
          <a:lstStyle/>
          <a:p>
            <a:pPr marL="8659" algn="r"/>
            <a:r>
              <a:rPr lang="en-US" sz="800" dirty="0">
                <a:solidFill>
                  <a:schemeClr val="bg1">
                    <a:lumMod val="75000"/>
                  </a:schemeClr>
                </a:solidFill>
                <a:latin typeface="Calibri regular"/>
                <a:ea typeface="Roboto Light" panose="02000000000000000000" pitchFamily="2" charset="0"/>
                <a:cs typeface="Futura Book"/>
              </a:rPr>
              <a:t>Tavant &amp; Customer Confidential</a:t>
            </a:r>
          </a:p>
        </p:txBody>
      </p:sp>
      <p:pic>
        <p:nvPicPr>
          <p:cNvPr id="12" name="Picture 2">
            <a:extLst>
              <a:ext uri="{FF2B5EF4-FFF2-40B4-BE49-F238E27FC236}">
                <a16:creationId xmlns:a16="http://schemas.microsoft.com/office/drawing/2014/main" id="{DCFAA974-D16F-CE46-9C8E-4D7FFAD57914}"/>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39541" y="6465237"/>
            <a:ext cx="1229868" cy="19665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37F1B782-BC10-7840-8ADD-D2112445CD33}"/>
              </a:ext>
            </a:extLst>
          </p:cNvPr>
          <p:cNvSpPr/>
          <p:nvPr/>
        </p:nvSpPr>
        <p:spPr>
          <a:xfrm>
            <a:off x="11757660" y="6465237"/>
            <a:ext cx="194799" cy="194799"/>
          </a:xfrm>
          <a:prstGeom prst="rect">
            <a:avLst/>
          </a:prstGeom>
          <a:solidFill>
            <a:srgbClr val="F36F2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800" dirty="0"/>
          </a:p>
        </p:txBody>
      </p:sp>
      <p:pic>
        <p:nvPicPr>
          <p:cNvPr id="16" name="Picture 15" descr="Shape&#10;&#10;Description automatically generated with low confidence">
            <a:extLst>
              <a:ext uri="{FF2B5EF4-FFF2-40B4-BE49-F238E27FC236}">
                <a16:creationId xmlns:a16="http://schemas.microsoft.com/office/drawing/2014/main" id="{46577264-DEDF-4041-8B6B-92EDABBB407C}"/>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0809514" y="1"/>
            <a:ext cx="1382485" cy="1193678"/>
          </a:xfrm>
          <a:prstGeom prst="rect">
            <a:avLst/>
          </a:prstGeom>
        </p:spPr>
      </p:pic>
      <p:sp>
        <p:nvSpPr>
          <p:cNvPr id="2" name="TextBox 1">
            <a:extLst>
              <a:ext uri="{FF2B5EF4-FFF2-40B4-BE49-F238E27FC236}">
                <a16:creationId xmlns:a16="http://schemas.microsoft.com/office/drawing/2014/main" id="{E10E5335-8E26-3546-B8B7-6C7EDE42B619}"/>
              </a:ext>
            </a:extLst>
          </p:cNvPr>
          <p:cNvSpPr txBox="1"/>
          <p:nvPr/>
        </p:nvSpPr>
        <p:spPr>
          <a:xfrm>
            <a:off x="11701812" y="6454914"/>
            <a:ext cx="306494" cy="215444"/>
          </a:xfrm>
          <a:prstGeom prst="rect">
            <a:avLst/>
          </a:prstGeom>
          <a:noFill/>
        </p:spPr>
        <p:txBody>
          <a:bodyPr wrap="none" rtlCol="0">
            <a:spAutoFit/>
          </a:bodyPr>
          <a:lstStyle/>
          <a:p>
            <a:pPr algn="ctr"/>
            <a:fld id="{954E5BDB-61AA-4049-AE86-82CC72DFC771}" type="slidenum">
              <a:rPr lang="en-US" sz="800" smtClean="0">
                <a:solidFill>
                  <a:schemeClr val="bg1"/>
                </a:solidFill>
              </a:rPr>
              <a:t>‹#›</a:t>
            </a:fld>
            <a:endParaRPr lang="en-US" sz="800" dirty="0">
              <a:solidFill>
                <a:schemeClr val="bg1"/>
              </a:solidFill>
            </a:endParaRPr>
          </a:p>
        </p:txBody>
      </p:sp>
      <p:sp>
        <p:nvSpPr>
          <p:cNvPr id="21" name="Picture Placeholder 3">
            <a:extLst>
              <a:ext uri="{FF2B5EF4-FFF2-40B4-BE49-F238E27FC236}">
                <a16:creationId xmlns:a16="http://schemas.microsoft.com/office/drawing/2014/main" id="{7F1A68EF-78CF-514A-AF50-78A6EDDF25E6}"/>
              </a:ext>
            </a:extLst>
          </p:cNvPr>
          <p:cNvSpPr>
            <a:spLocks noGrp="1"/>
          </p:cNvSpPr>
          <p:nvPr>
            <p:ph type="pic" sz="quarter" idx="11" hasCustomPrompt="1"/>
          </p:nvPr>
        </p:nvSpPr>
        <p:spPr>
          <a:xfrm>
            <a:off x="4906244" y="1544163"/>
            <a:ext cx="2630658" cy="907489"/>
          </a:xfrm>
          <a:solidFill>
            <a:schemeClr val="bg1"/>
          </a:solidFill>
        </p:spPr>
        <p:txBody>
          <a:bodyPr anchor="ctr">
            <a:normAutofit/>
          </a:bodyPr>
          <a:lstStyle>
            <a:lvl1pPr marL="0" indent="0" algn="ctr">
              <a:buNone/>
              <a:defRPr sz="1400"/>
            </a:lvl1pPr>
          </a:lstStyle>
          <a:p>
            <a:r>
              <a:rPr lang="en-US" dirty="0"/>
              <a:t>Insert picture here</a:t>
            </a:r>
          </a:p>
        </p:txBody>
      </p:sp>
      <p:sp>
        <p:nvSpPr>
          <p:cNvPr id="17" name="Picture Placeholder 3">
            <a:extLst>
              <a:ext uri="{FF2B5EF4-FFF2-40B4-BE49-F238E27FC236}">
                <a16:creationId xmlns:a16="http://schemas.microsoft.com/office/drawing/2014/main" id="{172CE4D9-BFA0-DB46-95E1-45F4236C627A}"/>
              </a:ext>
            </a:extLst>
          </p:cNvPr>
          <p:cNvSpPr>
            <a:spLocks noGrp="1"/>
          </p:cNvSpPr>
          <p:nvPr>
            <p:ph type="pic" sz="quarter" idx="12"/>
          </p:nvPr>
        </p:nvSpPr>
        <p:spPr>
          <a:xfrm>
            <a:off x="239539" y="1841755"/>
            <a:ext cx="3344164" cy="3344164"/>
          </a:xfrm>
          <a:prstGeom prst="ellipse">
            <a:avLst/>
          </a:prstGeom>
          <a:solidFill>
            <a:schemeClr val="tx2"/>
          </a:solidFill>
        </p:spPr>
        <p:txBody>
          <a:bodyPr anchor="ctr"/>
          <a:lstStyle>
            <a:lvl1pPr algn="ctr">
              <a:defRPr/>
            </a:lvl1pPr>
          </a:lstStyle>
          <a:p>
            <a:r>
              <a:rPr lang="en-US"/>
              <a:t>Click icon to add picture</a:t>
            </a:r>
            <a:endParaRPr lang="en-US" dirty="0"/>
          </a:p>
        </p:txBody>
      </p:sp>
      <p:grpSp>
        <p:nvGrpSpPr>
          <p:cNvPr id="18" name="Group 17">
            <a:extLst>
              <a:ext uri="{FF2B5EF4-FFF2-40B4-BE49-F238E27FC236}">
                <a16:creationId xmlns:a16="http://schemas.microsoft.com/office/drawing/2014/main" id="{025699C5-1CEE-1C43-B692-C1EE8B35CF1D}"/>
              </a:ext>
            </a:extLst>
          </p:cNvPr>
          <p:cNvGrpSpPr/>
          <p:nvPr/>
        </p:nvGrpSpPr>
        <p:grpSpPr>
          <a:xfrm>
            <a:off x="3875166" y="1544165"/>
            <a:ext cx="914400" cy="1068080"/>
            <a:chOff x="4080046" y="1228215"/>
            <a:chExt cx="914400" cy="1068080"/>
          </a:xfrm>
        </p:grpSpPr>
        <p:sp>
          <p:nvSpPr>
            <p:cNvPr id="19" name="Freeform 18">
              <a:extLst>
                <a:ext uri="{FF2B5EF4-FFF2-40B4-BE49-F238E27FC236}">
                  <a16:creationId xmlns:a16="http://schemas.microsoft.com/office/drawing/2014/main" id="{7A35795F-EE7F-EB4E-9818-6FCB9D3C062E}"/>
                </a:ext>
              </a:extLst>
            </p:cNvPr>
            <p:cNvSpPr/>
            <p:nvPr/>
          </p:nvSpPr>
          <p:spPr>
            <a:xfrm rot="16200000" flipH="1" flipV="1">
              <a:off x="4003206" y="1305055"/>
              <a:ext cx="1068080" cy="914400"/>
            </a:xfrm>
            <a:custGeom>
              <a:avLst/>
              <a:gdLst>
                <a:gd name="connsiteX0" fmla="*/ 0 w 1068080"/>
                <a:gd name="connsiteY0" fmla="*/ 914400 h 914400"/>
                <a:gd name="connsiteX1" fmla="*/ 0 w 1068080"/>
                <a:gd name="connsiteY1" fmla="*/ 0 h 914400"/>
                <a:gd name="connsiteX2" fmla="*/ 914400 w 1068080"/>
                <a:gd name="connsiteY2" fmla="*/ 0 h 914400"/>
                <a:gd name="connsiteX3" fmla="*/ 914400 w 1068080"/>
                <a:gd name="connsiteY3" fmla="*/ 760720 h 914400"/>
                <a:gd name="connsiteX4" fmla="*/ 1068080 w 1068080"/>
                <a:gd name="connsiteY4" fmla="*/ 914400 h 914400"/>
                <a:gd name="connsiteX5" fmla="*/ 914400 w 1068080"/>
                <a:gd name="connsiteY5"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8080" h="914400">
                  <a:moveTo>
                    <a:pt x="0" y="914400"/>
                  </a:moveTo>
                  <a:lnTo>
                    <a:pt x="0" y="0"/>
                  </a:lnTo>
                  <a:lnTo>
                    <a:pt x="914400" y="0"/>
                  </a:lnTo>
                  <a:lnTo>
                    <a:pt x="914400" y="760720"/>
                  </a:lnTo>
                  <a:lnTo>
                    <a:pt x="1068080" y="914400"/>
                  </a:lnTo>
                  <a:lnTo>
                    <a:pt x="914400" y="914400"/>
                  </a:lnTo>
                  <a:close/>
                </a:path>
              </a:pathLst>
            </a:custGeom>
            <a:solidFill>
              <a:schemeClr val="accent1"/>
            </a:solidFill>
            <a:ln w="6350">
              <a:noFill/>
            </a:ln>
            <a:effectLst>
              <a:outerShdw blurRad="508000" dist="254000" dir="774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en-US" dirty="0"/>
            </a:p>
          </p:txBody>
        </p:sp>
        <p:sp>
          <p:nvSpPr>
            <p:cNvPr id="20" name="Shape 3626">
              <a:extLst>
                <a:ext uri="{FF2B5EF4-FFF2-40B4-BE49-F238E27FC236}">
                  <a16:creationId xmlns:a16="http://schemas.microsoft.com/office/drawing/2014/main" id="{A5160A46-DAFD-C94F-981B-8E4D809678AB}"/>
                </a:ext>
              </a:extLst>
            </p:cNvPr>
            <p:cNvSpPr/>
            <p:nvPr/>
          </p:nvSpPr>
          <p:spPr>
            <a:xfrm>
              <a:off x="4315992" y="1489297"/>
              <a:ext cx="456990" cy="415446"/>
            </a:xfrm>
            <a:custGeom>
              <a:avLst/>
              <a:gdLst/>
              <a:ahLst/>
              <a:cxnLst>
                <a:cxn ang="0">
                  <a:pos x="wd2" y="hd2"/>
                </a:cxn>
                <a:cxn ang="5400000">
                  <a:pos x="wd2" y="hd2"/>
                </a:cxn>
                <a:cxn ang="10800000">
                  <a:pos x="wd2" y="hd2"/>
                </a:cxn>
                <a:cxn ang="16200000">
                  <a:pos x="wd2" y="hd2"/>
                </a:cxn>
              </a:cxnLst>
              <a:rect l="0" t="0" r="r" b="b"/>
              <a:pathLst>
                <a:path w="21600" h="21600" extrusionOk="0">
                  <a:moveTo>
                    <a:pt x="15709" y="8100"/>
                  </a:moveTo>
                  <a:cubicBezTo>
                    <a:pt x="14896" y="8100"/>
                    <a:pt x="14236" y="8826"/>
                    <a:pt x="14236" y="9720"/>
                  </a:cubicBezTo>
                  <a:cubicBezTo>
                    <a:pt x="14236" y="10615"/>
                    <a:pt x="14896" y="11340"/>
                    <a:pt x="15709" y="11340"/>
                  </a:cubicBezTo>
                  <a:cubicBezTo>
                    <a:pt x="16522" y="11340"/>
                    <a:pt x="17182" y="10615"/>
                    <a:pt x="17182" y="9720"/>
                  </a:cubicBezTo>
                  <a:cubicBezTo>
                    <a:pt x="17182" y="8826"/>
                    <a:pt x="16522" y="8100"/>
                    <a:pt x="15709" y="8100"/>
                  </a:cubicBezTo>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moveTo>
                    <a:pt x="10800" y="8100"/>
                  </a:moveTo>
                  <a:cubicBezTo>
                    <a:pt x="9987" y="8100"/>
                    <a:pt x="9327" y="8826"/>
                    <a:pt x="9327" y="9720"/>
                  </a:cubicBezTo>
                  <a:cubicBezTo>
                    <a:pt x="9327" y="10615"/>
                    <a:pt x="9987" y="11340"/>
                    <a:pt x="10800" y="11340"/>
                  </a:cubicBezTo>
                  <a:cubicBezTo>
                    <a:pt x="11613" y="11340"/>
                    <a:pt x="12273" y="10615"/>
                    <a:pt x="12273" y="9720"/>
                  </a:cubicBezTo>
                  <a:cubicBezTo>
                    <a:pt x="12273" y="8826"/>
                    <a:pt x="11613" y="8100"/>
                    <a:pt x="10800" y="8100"/>
                  </a:cubicBezTo>
                  <a:moveTo>
                    <a:pt x="5891" y="8100"/>
                  </a:moveTo>
                  <a:cubicBezTo>
                    <a:pt x="5078" y="8100"/>
                    <a:pt x="4418" y="8826"/>
                    <a:pt x="4418" y="9720"/>
                  </a:cubicBezTo>
                  <a:cubicBezTo>
                    <a:pt x="4418" y="10615"/>
                    <a:pt x="5078" y="11340"/>
                    <a:pt x="5891" y="11340"/>
                  </a:cubicBezTo>
                  <a:cubicBezTo>
                    <a:pt x="6704" y="11340"/>
                    <a:pt x="7364" y="10615"/>
                    <a:pt x="7364" y="9720"/>
                  </a:cubicBezTo>
                  <a:cubicBezTo>
                    <a:pt x="7364" y="8826"/>
                    <a:pt x="6704" y="8100"/>
                    <a:pt x="5891" y="8100"/>
                  </a:cubicBezTo>
                </a:path>
              </a:pathLst>
            </a:custGeom>
            <a:solidFill>
              <a:schemeClr val="bg1"/>
            </a:solidFill>
            <a:ln w="12700">
              <a:miter lim="400000"/>
            </a:ln>
          </p:spPr>
          <p:txBody>
            <a:bodyPr lIns="38100" tIns="38100" rIns="38100" bIns="38100" anchor="ctr"/>
            <a:lstStyle/>
            <a:p>
              <a:endParaRPr dirty="0">
                <a:solidFill>
                  <a:prstClr val="black"/>
                </a:solidFill>
              </a:endParaRPr>
            </a:p>
          </p:txBody>
        </p:sp>
      </p:grpSp>
      <p:sp>
        <p:nvSpPr>
          <p:cNvPr id="23" name="Rectangle 22">
            <a:extLst>
              <a:ext uri="{FF2B5EF4-FFF2-40B4-BE49-F238E27FC236}">
                <a16:creationId xmlns:a16="http://schemas.microsoft.com/office/drawing/2014/main" id="{E4F0FBAD-A234-3B43-A2F0-7CEAF4D27D0A}"/>
              </a:ext>
            </a:extLst>
          </p:cNvPr>
          <p:cNvSpPr/>
          <p:nvPr/>
        </p:nvSpPr>
        <p:spPr>
          <a:xfrm>
            <a:off x="9142852" y="5209297"/>
            <a:ext cx="3049148" cy="564045"/>
          </a:xfrm>
          <a:prstGeom prst="rect">
            <a:avLst/>
          </a:prstGeom>
          <a:solidFill>
            <a:schemeClr val="accent1"/>
          </a:solidFill>
          <a:ln>
            <a:noFill/>
          </a:ln>
          <a:effectLst>
            <a:outerShdw blurRad="508000" dist="2540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rtlCol="0" anchor="ctr"/>
          <a:lstStyle/>
          <a:p>
            <a:pPr>
              <a:lnSpc>
                <a:spcPct val="130000"/>
              </a:lnSpc>
            </a:pPr>
            <a:endParaRPr lang="en-US" sz="1000" dirty="0">
              <a:solidFill>
                <a:srgbClr val="FFFFFF">
                  <a:alpha val="70000"/>
                </a:srgbClr>
              </a:solidFill>
            </a:endParaRPr>
          </a:p>
        </p:txBody>
      </p:sp>
      <p:sp>
        <p:nvSpPr>
          <p:cNvPr id="24" name="Text Placeholder 3">
            <a:extLst>
              <a:ext uri="{FF2B5EF4-FFF2-40B4-BE49-F238E27FC236}">
                <a16:creationId xmlns:a16="http://schemas.microsoft.com/office/drawing/2014/main" id="{427D351E-60EE-6940-9B6E-9B571A7B6ABD}"/>
              </a:ext>
            </a:extLst>
          </p:cNvPr>
          <p:cNvSpPr>
            <a:spLocks noGrp="1"/>
          </p:cNvSpPr>
          <p:nvPr>
            <p:ph type="body" sz="quarter" idx="13" hasCustomPrompt="1"/>
          </p:nvPr>
        </p:nvSpPr>
        <p:spPr>
          <a:xfrm>
            <a:off x="3875088" y="2873328"/>
            <a:ext cx="7703354" cy="2117760"/>
          </a:xfrm>
        </p:spPr>
        <p:txBody>
          <a:bodyPr>
            <a:normAutofit/>
          </a:bodyPr>
          <a:lstStyle>
            <a:lvl1pPr>
              <a:lnSpc>
                <a:spcPct val="80000"/>
              </a:lnSpc>
              <a:defRPr sz="4400">
                <a:solidFill>
                  <a:schemeClr val="tx1"/>
                </a:solidFill>
              </a:defRPr>
            </a:lvl1pPr>
            <a:lvl2pPr marL="12700" indent="0">
              <a:buNone/>
              <a:defRPr/>
            </a:lvl2pPr>
          </a:lstStyle>
          <a:p>
            <a:pPr lvl="0"/>
            <a:r>
              <a:rPr lang="en-US" dirty="0"/>
              <a:t>Click to edit master text styles</a:t>
            </a:r>
          </a:p>
        </p:txBody>
      </p:sp>
      <p:sp>
        <p:nvSpPr>
          <p:cNvPr id="25" name="Text Placeholder 3">
            <a:extLst>
              <a:ext uri="{FF2B5EF4-FFF2-40B4-BE49-F238E27FC236}">
                <a16:creationId xmlns:a16="http://schemas.microsoft.com/office/drawing/2014/main" id="{047B03C1-1172-734A-BD21-A86537563DD3}"/>
              </a:ext>
            </a:extLst>
          </p:cNvPr>
          <p:cNvSpPr>
            <a:spLocks noGrp="1"/>
          </p:cNvSpPr>
          <p:nvPr>
            <p:ph type="body" sz="quarter" idx="14" hasCustomPrompt="1"/>
          </p:nvPr>
        </p:nvSpPr>
        <p:spPr>
          <a:xfrm>
            <a:off x="9223815" y="5305281"/>
            <a:ext cx="2944434" cy="379254"/>
          </a:xfrm>
        </p:spPr>
        <p:txBody>
          <a:bodyPr anchor="ctr">
            <a:normAutofit/>
          </a:bodyPr>
          <a:lstStyle>
            <a:lvl1pPr>
              <a:defRPr sz="1200" b="1">
                <a:solidFill>
                  <a:schemeClr val="bg1"/>
                </a:solidFill>
              </a:defRPr>
            </a:lvl1pPr>
            <a:lvl2pPr marL="12700" indent="0">
              <a:buNone/>
              <a:defRPr sz="1000">
                <a:solidFill>
                  <a:schemeClr val="bg1"/>
                </a:solidFill>
              </a:defRPr>
            </a:lvl2pPr>
            <a:lvl3pPr marL="236537" indent="0">
              <a:buNone/>
              <a:defRPr sz="1000"/>
            </a:lvl3pPr>
            <a:lvl4pPr marL="460375" indent="0">
              <a:buNone/>
              <a:defRPr sz="1000"/>
            </a:lvl4pPr>
            <a:lvl5pPr marL="696912" indent="0">
              <a:buNone/>
              <a:defRPr sz="1000"/>
            </a:lvl5pPr>
          </a:lstStyle>
          <a:p>
            <a:pPr lvl="0"/>
            <a:r>
              <a:rPr lang="en-US" dirty="0"/>
              <a:t>Name</a:t>
            </a:r>
          </a:p>
          <a:p>
            <a:pPr lvl="1"/>
            <a:r>
              <a:rPr lang="en-US" dirty="0"/>
              <a:t>Title and / Company Name</a:t>
            </a:r>
          </a:p>
        </p:txBody>
      </p:sp>
      <p:sp>
        <p:nvSpPr>
          <p:cNvPr id="26" name="Title Placeholder 1">
            <a:extLst>
              <a:ext uri="{FF2B5EF4-FFF2-40B4-BE49-F238E27FC236}">
                <a16:creationId xmlns:a16="http://schemas.microsoft.com/office/drawing/2014/main" id="{7412CAB3-6294-0143-83F8-C37AB6D063FC}"/>
              </a:ext>
            </a:extLst>
          </p:cNvPr>
          <p:cNvSpPr>
            <a:spLocks noGrp="1"/>
          </p:cNvSpPr>
          <p:nvPr>
            <p:ph type="title" hasCustomPrompt="1"/>
          </p:nvPr>
        </p:nvSpPr>
        <p:spPr>
          <a:xfrm>
            <a:off x="239539" y="292211"/>
            <a:ext cx="10733261" cy="359457"/>
          </a:xfrm>
          <a:prstGeom prst="rect">
            <a:avLst/>
          </a:prstGeom>
        </p:spPr>
        <p:txBody>
          <a:bodyPr vert="horz" lIns="0" tIns="45720" rIns="91440" bIns="45720" rtlCol="0" anchor="ctr">
            <a:noAutofit/>
          </a:bodyPr>
          <a:lstStyle/>
          <a:p>
            <a:r>
              <a:rPr lang="en-US" dirty="0"/>
              <a:t>CLICK TO EDIT MASTER TITLE STYLE</a:t>
            </a:r>
          </a:p>
        </p:txBody>
      </p:sp>
      <p:sp>
        <p:nvSpPr>
          <p:cNvPr id="27" name="Text Placeholder 3">
            <a:extLst>
              <a:ext uri="{FF2B5EF4-FFF2-40B4-BE49-F238E27FC236}">
                <a16:creationId xmlns:a16="http://schemas.microsoft.com/office/drawing/2014/main" id="{85552991-F842-6049-BE82-A49E4A9EEDA0}"/>
              </a:ext>
            </a:extLst>
          </p:cNvPr>
          <p:cNvSpPr>
            <a:spLocks noGrp="1"/>
          </p:cNvSpPr>
          <p:nvPr>
            <p:ph type="body" sz="quarter" idx="15"/>
          </p:nvPr>
        </p:nvSpPr>
        <p:spPr>
          <a:xfrm>
            <a:off x="239539" y="618487"/>
            <a:ext cx="10733261" cy="585516"/>
          </a:xfrm>
        </p:spPr>
        <p:txBody>
          <a:bodyPr>
            <a:normAutofit/>
          </a:bodyPr>
          <a:lstStyle>
            <a:lvl1pPr>
              <a:defRPr sz="1800">
                <a:solidFill>
                  <a:schemeClr val="accent1"/>
                </a:solidFill>
              </a:defRPr>
            </a:lvl1pPr>
            <a:lvl2pPr marL="12700" indent="0">
              <a:buNone/>
              <a:defRPr sz="1800">
                <a:solidFill>
                  <a:schemeClr val="accent1"/>
                </a:solidFill>
              </a:defRPr>
            </a:lvl2pPr>
            <a:lvl3pPr>
              <a:defRPr sz="1800">
                <a:solidFill>
                  <a:schemeClr val="accent1"/>
                </a:solidFill>
              </a:defRPr>
            </a:lvl3pPr>
            <a:lvl4pPr>
              <a:defRPr sz="1800">
                <a:solidFill>
                  <a:schemeClr val="accent1"/>
                </a:solidFill>
              </a:defRPr>
            </a:lvl4pPr>
            <a:lvl5pPr>
              <a:defRPr sz="1800">
                <a:solidFill>
                  <a:schemeClr val="accent1"/>
                </a:solidFill>
              </a:defRPr>
            </a:lvl5pPr>
          </a:lstStyle>
          <a:p>
            <a:pPr lvl="0"/>
            <a:r>
              <a:rPr lang="en-US"/>
              <a:t>Click to edit Master text styles</a:t>
            </a:r>
          </a:p>
        </p:txBody>
      </p:sp>
    </p:spTree>
    <p:extLst>
      <p:ext uri="{BB962C8B-B14F-4D97-AF65-F5344CB8AC3E}">
        <p14:creationId xmlns:p14="http://schemas.microsoft.com/office/powerpoint/2010/main" val="1983345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03C305-61F7-5848-965E-BB53FCF6040E}"/>
              </a:ext>
            </a:extLst>
          </p:cNvPr>
          <p:cNvSpPr>
            <a:spLocks noGrp="1"/>
          </p:cNvSpPr>
          <p:nvPr>
            <p:ph type="title"/>
          </p:nvPr>
        </p:nvSpPr>
        <p:spPr>
          <a:xfrm>
            <a:off x="239539" y="292211"/>
            <a:ext cx="11712917" cy="359457"/>
          </a:xfrm>
          <a:prstGeom prst="rect">
            <a:avLst/>
          </a:prstGeom>
        </p:spPr>
        <p:txBody>
          <a:bodyPr vert="horz" lIns="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1132A33-AD2C-3F43-9DE0-CEF27CC8D1F2}"/>
              </a:ext>
            </a:extLst>
          </p:cNvPr>
          <p:cNvSpPr>
            <a:spLocks noGrp="1"/>
          </p:cNvSpPr>
          <p:nvPr>
            <p:ph type="body" idx="1"/>
          </p:nvPr>
        </p:nvSpPr>
        <p:spPr>
          <a:xfrm>
            <a:off x="239539" y="1200397"/>
            <a:ext cx="11712917" cy="4976565"/>
          </a:xfrm>
          <a:prstGeom prst="rect">
            <a:avLst/>
          </a:prstGeom>
        </p:spPr>
        <p:txBody>
          <a:bodyPr vert="horz" lIns="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04493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4" r:id="rId23"/>
  </p:sldLayoutIdLst>
  <p:txStyles>
    <p:title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lumMod val="85000"/>
              <a:lumOff val="15000"/>
            </a:schemeClr>
          </a:solidFill>
          <a:latin typeface="+mn-lt"/>
          <a:ea typeface="+mn-ea"/>
          <a:cs typeface="+mn-cs"/>
        </a:defRPr>
      </a:lvl1pPr>
      <a:lvl2pPr marL="236538" indent="-223838" algn="l" defTabSz="914400" rtl="0" eaLnBrk="1" latinLnBrk="0" hangingPunct="1">
        <a:lnSpc>
          <a:spcPct val="90000"/>
        </a:lnSpc>
        <a:spcBef>
          <a:spcPts val="500"/>
        </a:spcBef>
        <a:buClr>
          <a:srgbClr val="F36F26"/>
        </a:buClr>
        <a:buFont typeface="Wingdings" pitchFamily="2" charset="2"/>
        <a:buChar char="§"/>
        <a:tabLst/>
        <a:defRPr sz="1600" kern="1200">
          <a:solidFill>
            <a:srgbClr val="77787B"/>
          </a:solidFill>
          <a:latin typeface="+mn-lt"/>
          <a:ea typeface="+mn-ea"/>
          <a:cs typeface="+mn-cs"/>
        </a:defRPr>
      </a:lvl2pPr>
      <a:lvl3pPr marL="460375" indent="-223838" algn="l" defTabSz="914400" rtl="0" eaLnBrk="1" latinLnBrk="0" hangingPunct="1">
        <a:lnSpc>
          <a:spcPct val="90000"/>
        </a:lnSpc>
        <a:spcBef>
          <a:spcPts val="500"/>
        </a:spcBef>
        <a:buClr>
          <a:srgbClr val="77787B"/>
        </a:buClr>
        <a:buFont typeface=".Lucida Grande UI Regular"/>
        <a:buChar char="▫"/>
        <a:tabLst/>
        <a:defRPr sz="1400" kern="1200">
          <a:solidFill>
            <a:srgbClr val="77787B"/>
          </a:solidFill>
          <a:latin typeface="+mn-lt"/>
          <a:ea typeface="+mn-ea"/>
          <a:cs typeface="+mn-cs"/>
        </a:defRPr>
      </a:lvl3pPr>
      <a:lvl4pPr marL="696913" indent="-236538" algn="l" defTabSz="914400" rtl="0" eaLnBrk="1" latinLnBrk="0" hangingPunct="1">
        <a:lnSpc>
          <a:spcPct val="90000"/>
        </a:lnSpc>
        <a:spcBef>
          <a:spcPts val="500"/>
        </a:spcBef>
        <a:buClr>
          <a:srgbClr val="77787B"/>
        </a:buClr>
        <a:buFont typeface=".Lucida Grande UI Regular"/>
        <a:buChar char="▫"/>
        <a:tabLst/>
        <a:defRPr sz="1400" kern="1200">
          <a:solidFill>
            <a:srgbClr val="77787B"/>
          </a:solidFill>
          <a:latin typeface="+mn-lt"/>
          <a:ea typeface="+mn-ea"/>
          <a:cs typeface="+mn-cs"/>
        </a:defRPr>
      </a:lvl4pPr>
      <a:lvl5pPr marL="920750" indent="-223838" algn="l" defTabSz="914400" rtl="0" eaLnBrk="1" latinLnBrk="0" hangingPunct="1">
        <a:lnSpc>
          <a:spcPct val="90000"/>
        </a:lnSpc>
        <a:spcBef>
          <a:spcPts val="500"/>
        </a:spcBef>
        <a:buClr>
          <a:srgbClr val="77787B"/>
        </a:buClr>
        <a:buFont typeface=".Lucida Grande UI Regular"/>
        <a:buChar char="▫"/>
        <a:tabLst/>
        <a:defRPr sz="1400" kern="1200">
          <a:solidFill>
            <a:srgbClr val="77787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Notes:-" TargetMode="Externa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30D560-6619-4949-9610-EC32D1FEB8FA}"/>
              </a:ext>
            </a:extLst>
          </p:cNvPr>
          <p:cNvSpPr>
            <a:spLocks noGrp="1"/>
          </p:cNvSpPr>
          <p:nvPr>
            <p:ph type="title"/>
          </p:nvPr>
        </p:nvSpPr>
        <p:spPr>
          <a:xfrm>
            <a:off x="239539" y="242407"/>
            <a:ext cx="10733261" cy="507555"/>
          </a:xfrm>
        </p:spPr>
        <p:txBody>
          <a:bodyPr/>
          <a:lstStyle/>
          <a:p>
            <a:r>
              <a:rPr lang="en-US" dirty="0">
                <a:latin typeface="Segoe UI" panose="020B0502040204020203" pitchFamily="34" charset="0"/>
                <a:cs typeface="Segoe UI" panose="020B0502040204020203" pitchFamily="34" charset="0"/>
              </a:rPr>
              <a:t>Phishing Campaign</a:t>
            </a:r>
          </a:p>
        </p:txBody>
      </p:sp>
      <p:pic>
        <p:nvPicPr>
          <p:cNvPr id="11" name="Content Placeholder 10" descr="Speaker phone with solid fill">
            <a:extLst>
              <a:ext uri="{FF2B5EF4-FFF2-40B4-BE49-F238E27FC236}">
                <a16:creationId xmlns:a16="http://schemas.microsoft.com/office/drawing/2014/main" id="{B7A61BC5-83D1-474E-ACCD-144DE135857C}"/>
              </a:ext>
            </a:extLst>
          </p:cNvPr>
          <p:cNvPicPr>
            <a:picLocks noGrp="1" noChangeAspect="1"/>
          </p:cNvPicPr>
          <p:nvPr>
            <p:ph sz="quarter" idx="3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08845" y="1195473"/>
            <a:ext cx="409262" cy="409262"/>
          </a:xfrm>
        </p:spPr>
      </p:pic>
      <p:grpSp>
        <p:nvGrpSpPr>
          <p:cNvPr id="90" name="Group 89">
            <a:extLst>
              <a:ext uri="{FF2B5EF4-FFF2-40B4-BE49-F238E27FC236}">
                <a16:creationId xmlns:a16="http://schemas.microsoft.com/office/drawing/2014/main" id="{CCE900C5-FF3F-4B40-B948-E0DA550ABA5E}"/>
              </a:ext>
            </a:extLst>
          </p:cNvPr>
          <p:cNvGrpSpPr/>
          <p:nvPr/>
        </p:nvGrpSpPr>
        <p:grpSpPr>
          <a:xfrm>
            <a:off x="-3295" y="952088"/>
            <a:ext cx="2588595" cy="885089"/>
            <a:chOff x="-3295" y="952088"/>
            <a:chExt cx="2588595" cy="885089"/>
          </a:xfrm>
        </p:grpSpPr>
        <p:sp>
          <p:nvSpPr>
            <p:cNvPr id="16" name="Rectangle 15">
              <a:extLst>
                <a:ext uri="{FF2B5EF4-FFF2-40B4-BE49-F238E27FC236}">
                  <a16:creationId xmlns:a16="http://schemas.microsoft.com/office/drawing/2014/main" id="{6C6B7D78-79ED-4A30-AF12-87248A93EEF5}"/>
                </a:ext>
              </a:extLst>
            </p:cNvPr>
            <p:cNvSpPr/>
            <p:nvPr/>
          </p:nvSpPr>
          <p:spPr>
            <a:xfrm>
              <a:off x="-3295" y="952256"/>
              <a:ext cx="2145491" cy="8849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Segoe UI" panose="020B0502040204020203" pitchFamily="34" charset="0"/>
                  <a:cs typeface="Segoe UI" panose="020B0502040204020203" pitchFamily="34" charset="0"/>
                </a:rPr>
                <a:t>28</a:t>
              </a:r>
              <a:r>
                <a:rPr lang="en-US" sz="1400" baseline="30000" dirty="0">
                  <a:latin typeface="Segoe UI" panose="020B0502040204020203" pitchFamily="34" charset="0"/>
                  <a:cs typeface="Segoe UI" panose="020B0502040204020203" pitchFamily="34" charset="0"/>
                </a:rPr>
                <a:t>th</a:t>
              </a:r>
              <a:r>
                <a:rPr lang="en-US" sz="1400" dirty="0">
                  <a:latin typeface="Segoe UI" panose="020B0502040204020203" pitchFamily="34" charset="0"/>
                  <a:cs typeface="Segoe UI" panose="020B0502040204020203" pitchFamily="34" charset="0"/>
                </a:rPr>
                <a:t> – 30</a:t>
              </a:r>
              <a:r>
                <a:rPr lang="en-US" sz="1400" baseline="30000" dirty="0">
                  <a:latin typeface="Segoe UI" panose="020B0502040204020203" pitchFamily="34" charset="0"/>
                  <a:cs typeface="Segoe UI" panose="020B0502040204020203" pitchFamily="34" charset="0"/>
                </a:rPr>
                <a:t>th</a:t>
              </a:r>
              <a:r>
                <a:rPr lang="en-US" sz="1400" dirty="0">
                  <a:latin typeface="Segoe UI" panose="020B0502040204020203" pitchFamily="34" charset="0"/>
                  <a:cs typeface="Segoe UI" panose="020B0502040204020203" pitchFamily="34" charset="0"/>
                </a:rPr>
                <a:t> June 2021</a:t>
              </a:r>
            </a:p>
          </p:txBody>
        </p:sp>
        <p:sp>
          <p:nvSpPr>
            <p:cNvPr id="9" name="Oval 8">
              <a:extLst>
                <a:ext uri="{FF2B5EF4-FFF2-40B4-BE49-F238E27FC236}">
                  <a16:creationId xmlns:a16="http://schemas.microsoft.com/office/drawing/2014/main" id="{244779AA-22AE-4B49-82AE-6E9AB774CC6C}"/>
                </a:ext>
              </a:extLst>
            </p:cNvPr>
            <p:cNvSpPr/>
            <p:nvPr/>
          </p:nvSpPr>
          <p:spPr>
            <a:xfrm>
              <a:off x="1699091" y="952088"/>
              <a:ext cx="886209" cy="88492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Segoe UI" panose="020B0502040204020203" pitchFamily="34" charset="0"/>
                  <a:cs typeface="Segoe UI" panose="020B0502040204020203" pitchFamily="34" charset="0"/>
                </a:rPr>
                <a:t>Phase 1</a:t>
              </a:r>
            </a:p>
          </p:txBody>
        </p:sp>
      </p:grpSp>
      <p:sp>
        <p:nvSpPr>
          <p:cNvPr id="12" name="TextBox 11">
            <a:extLst>
              <a:ext uri="{FF2B5EF4-FFF2-40B4-BE49-F238E27FC236}">
                <a16:creationId xmlns:a16="http://schemas.microsoft.com/office/drawing/2014/main" id="{4F0DCDCA-7AAB-45F7-B4E1-59A1722D206D}"/>
              </a:ext>
            </a:extLst>
          </p:cNvPr>
          <p:cNvSpPr txBox="1"/>
          <p:nvPr/>
        </p:nvSpPr>
        <p:spPr>
          <a:xfrm>
            <a:off x="3518107" y="1169272"/>
            <a:ext cx="2145491" cy="430887"/>
          </a:xfrm>
          <a:prstGeom prst="rect">
            <a:avLst/>
          </a:prstGeom>
          <a:noFill/>
        </p:spPr>
        <p:txBody>
          <a:bodyPr wrap="square" rtlCol="0">
            <a:spAutoFit/>
          </a:bodyPr>
          <a:lstStyle/>
          <a:p>
            <a:r>
              <a:rPr lang="en-US" sz="1100" dirty="0">
                <a:latin typeface="Segoe UI" panose="020B0502040204020203" pitchFamily="34" charset="0"/>
                <a:cs typeface="Segoe UI" panose="020B0502040204020203" pitchFamily="34" charset="0"/>
              </a:rPr>
              <a:t>EUC Team (India &amp; US), Server Support, RMC Team</a:t>
            </a:r>
          </a:p>
        </p:txBody>
      </p:sp>
      <p:pic>
        <p:nvPicPr>
          <p:cNvPr id="14" name="Graphic 13" descr="Users with solid fill">
            <a:extLst>
              <a:ext uri="{FF2B5EF4-FFF2-40B4-BE49-F238E27FC236}">
                <a16:creationId xmlns:a16="http://schemas.microsoft.com/office/drawing/2014/main" id="{AB986F7D-DD54-4B29-94EB-5018AE7E95A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2920" y="3122361"/>
            <a:ext cx="411480" cy="411480"/>
          </a:xfrm>
          <a:prstGeom prst="rect">
            <a:avLst/>
          </a:prstGeom>
        </p:spPr>
      </p:pic>
      <p:sp>
        <p:nvSpPr>
          <p:cNvPr id="15" name="TextBox 14">
            <a:extLst>
              <a:ext uri="{FF2B5EF4-FFF2-40B4-BE49-F238E27FC236}">
                <a16:creationId xmlns:a16="http://schemas.microsoft.com/office/drawing/2014/main" id="{3ADD0D04-A52C-43AA-A67B-5613C11DB33B}"/>
              </a:ext>
            </a:extLst>
          </p:cNvPr>
          <p:cNvSpPr txBox="1"/>
          <p:nvPr/>
        </p:nvSpPr>
        <p:spPr>
          <a:xfrm>
            <a:off x="929709" y="3142408"/>
            <a:ext cx="2145491" cy="400110"/>
          </a:xfrm>
          <a:prstGeom prst="rect">
            <a:avLst/>
          </a:prstGeom>
          <a:noFill/>
        </p:spPr>
        <p:txBody>
          <a:bodyPr wrap="square" rtlCol="0">
            <a:spAutoFit/>
          </a:bodyPr>
          <a:lstStyle/>
          <a:p>
            <a:r>
              <a:rPr lang="en-US" sz="1000" dirty="0">
                <a:latin typeface="Segoe UI" panose="020B0502040204020203" pitchFamily="34" charset="0"/>
                <a:cs typeface="Segoe UI" panose="020B0502040204020203" pitchFamily="34" charset="0"/>
              </a:rPr>
              <a:t>Delivery Australia, Delivery Japan, Delivery US, Delivery UK</a:t>
            </a:r>
          </a:p>
        </p:txBody>
      </p:sp>
      <p:grpSp>
        <p:nvGrpSpPr>
          <p:cNvPr id="30" name="Group 29">
            <a:extLst>
              <a:ext uri="{FF2B5EF4-FFF2-40B4-BE49-F238E27FC236}">
                <a16:creationId xmlns:a16="http://schemas.microsoft.com/office/drawing/2014/main" id="{7A96DF8C-64F8-498B-ABA6-9BD87C26C48C}"/>
              </a:ext>
            </a:extLst>
          </p:cNvPr>
          <p:cNvGrpSpPr/>
          <p:nvPr/>
        </p:nvGrpSpPr>
        <p:grpSpPr>
          <a:xfrm>
            <a:off x="1489779" y="1947980"/>
            <a:ext cx="914400" cy="914400"/>
            <a:chOff x="1121699" y="1895389"/>
            <a:chExt cx="914400" cy="914400"/>
          </a:xfrm>
        </p:grpSpPr>
        <p:pic>
          <p:nvPicPr>
            <p:cNvPr id="18" name="Graphic 17" descr="Flip calendar with solid fill">
              <a:extLst>
                <a:ext uri="{FF2B5EF4-FFF2-40B4-BE49-F238E27FC236}">
                  <a16:creationId xmlns:a16="http://schemas.microsoft.com/office/drawing/2014/main" id="{064D4ADB-CA52-4091-9413-5315981B559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21699" y="1895389"/>
              <a:ext cx="914400" cy="914400"/>
            </a:xfrm>
            <a:prstGeom prst="rect">
              <a:avLst/>
            </a:prstGeom>
          </p:spPr>
        </p:pic>
        <p:sp>
          <p:nvSpPr>
            <p:cNvPr id="19" name="TextBox 18">
              <a:extLst>
                <a:ext uri="{FF2B5EF4-FFF2-40B4-BE49-F238E27FC236}">
                  <a16:creationId xmlns:a16="http://schemas.microsoft.com/office/drawing/2014/main" id="{D7CAC215-AC81-4C6A-ABE5-743BFEDE0B9F}"/>
                </a:ext>
              </a:extLst>
            </p:cNvPr>
            <p:cNvSpPr txBox="1"/>
            <p:nvPr/>
          </p:nvSpPr>
          <p:spPr>
            <a:xfrm>
              <a:off x="1313287" y="2294936"/>
              <a:ext cx="531223" cy="307777"/>
            </a:xfrm>
            <a:prstGeom prst="rect">
              <a:avLst/>
            </a:prstGeom>
            <a:noFill/>
          </p:spPr>
          <p:txBody>
            <a:bodyPr wrap="square" rtlCol="0">
              <a:spAutoFit/>
            </a:bodyPr>
            <a:lstStyle/>
            <a:p>
              <a:pPr algn="ctr"/>
              <a:r>
                <a:rPr lang="en-US" sz="1400" dirty="0">
                  <a:latin typeface="Segoe UI" panose="020B0502040204020203" pitchFamily="34" charset="0"/>
                  <a:cs typeface="Segoe UI" panose="020B0502040204020203" pitchFamily="34" charset="0"/>
                </a:rPr>
                <a:t>28</a:t>
              </a:r>
              <a:r>
                <a:rPr lang="en-US" sz="1400" baseline="30000" dirty="0">
                  <a:latin typeface="Segoe UI" panose="020B0502040204020203" pitchFamily="34" charset="0"/>
                  <a:cs typeface="Segoe UI" panose="020B0502040204020203" pitchFamily="34" charset="0"/>
                </a:rPr>
                <a:t>th</a:t>
              </a:r>
              <a:endParaRPr lang="en-US" sz="1400" dirty="0">
                <a:latin typeface="Segoe UI" panose="020B0502040204020203" pitchFamily="34" charset="0"/>
                <a:cs typeface="Segoe UI" panose="020B0502040204020203" pitchFamily="34" charset="0"/>
              </a:endParaRPr>
            </a:p>
          </p:txBody>
        </p:sp>
      </p:grpSp>
      <p:grpSp>
        <p:nvGrpSpPr>
          <p:cNvPr id="29" name="Group 28">
            <a:extLst>
              <a:ext uri="{FF2B5EF4-FFF2-40B4-BE49-F238E27FC236}">
                <a16:creationId xmlns:a16="http://schemas.microsoft.com/office/drawing/2014/main" id="{883757FB-FD65-4CA3-8239-E96449DD51AA}"/>
              </a:ext>
            </a:extLst>
          </p:cNvPr>
          <p:cNvGrpSpPr/>
          <p:nvPr/>
        </p:nvGrpSpPr>
        <p:grpSpPr>
          <a:xfrm>
            <a:off x="4945839" y="1949165"/>
            <a:ext cx="914400" cy="914400"/>
            <a:chOff x="3599293" y="1895389"/>
            <a:chExt cx="914400" cy="914400"/>
          </a:xfrm>
        </p:grpSpPr>
        <p:pic>
          <p:nvPicPr>
            <p:cNvPr id="23" name="Graphic 22" descr="Flip calendar with solid fill">
              <a:extLst>
                <a:ext uri="{FF2B5EF4-FFF2-40B4-BE49-F238E27FC236}">
                  <a16:creationId xmlns:a16="http://schemas.microsoft.com/office/drawing/2014/main" id="{711EFA73-730F-4D6C-A94E-0569934F810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99293" y="1895389"/>
              <a:ext cx="914400" cy="914400"/>
            </a:xfrm>
            <a:prstGeom prst="rect">
              <a:avLst/>
            </a:prstGeom>
          </p:spPr>
        </p:pic>
        <p:sp>
          <p:nvSpPr>
            <p:cNvPr id="24" name="TextBox 23">
              <a:extLst>
                <a:ext uri="{FF2B5EF4-FFF2-40B4-BE49-F238E27FC236}">
                  <a16:creationId xmlns:a16="http://schemas.microsoft.com/office/drawing/2014/main" id="{CA50D42A-0C7B-4A8F-A467-6FFA6DF260DB}"/>
                </a:ext>
              </a:extLst>
            </p:cNvPr>
            <p:cNvSpPr txBox="1"/>
            <p:nvPr/>
          </p:nvSpPr>
          <p:spPr>
            <a:xfrm>
              <a:off x="3790881" y="2294936"/>
              <a:ext cx="531223" cy="307777"/>
            </a:xfrm>
            <a:prstGeom prst="rect">
              <a:avLst/>
            </a:prstGeom>
            <a:noFill/>
          </p:spPr>
          <p:txBody>
            <a:bodyPr wrap="square" rtlCol="0">
              <a:spAutoFit/>
            </a:bodyPr>
            <a:lstStyle/>
            <a:p>
              <a:pPr algn="ctr"/>
              <a:r>
                <a:rPr lang="en-US" sz="1400" dirty="0">
                  <a:latin typeface="Segoe UI" panose="020B0502040204020203" pitchFamily="34" charset="0"/>
                  <a:cs typeface="Segoe UI" panose="020B0502040204020203" pitchFamily="34" charset="0"/>
                </a:rPr>
                <a:t>29</a:t>
              </a:r>
              <a:r>
                <a:rPr lang="en-US" sz="1400" baseline="30000" dirty="0">
                  <a:latin typeface="Segoe UI" panose="020B0502040204020203" pitchFamily="34" charset="0"/>
                  <a:cs typeface="Segoe UI" panose="020B0502040204020203" pitchFamily="34" charset="0"/>
                </a:rPr>
                <a:t>th</a:t>
              </a:r>
              <a:endParaRPr lang="en-US" sz="1400" dirty="0">
                <a:latin typeface="Segoe UI" panose="020B0502040204020203" pitchFamily="34" charset="0"/>
                <a:cs typeface="Segoe UI" panose="020B0502040204020203" pitchFamily="34" charset="0"/>
              </a:endParaRPr>
            </a:p>
          </p:txBody>
        </p:sp>
      </p:grpSp>
      <p:grpSp>
        <p:nvGrpSpPr>
          <p:cNvPr id="21" name="Group 20">
            <a:extLst>
              <a:ext uri="{FF2B5EF4-FFF2-40B4-BE49-F238E27FC236}">
                <a16:creationId xmlns:a16="http://schemas.microsoft.com/office/drawing/2014/main" id="{EEB8244C-985A-4FF9-B461-46A7D23822F1}"/>
              </a:ext>
            </a:extLst>
          </p:cNvPr>
          <p:cNvGrpSpPr/>
          <p:nvPr/>
        </p:nvGrpSpPr>
        <p:grpSpPr>
          <a:xfrm>
            <a:off x="9303481" y="1947980"/>
            <a:ext cx="914400" cy="914400"/>
            <a:chOff x="6215269" y="1895389"/>
            <a:chExt cx="914400" cy="914400"/>
          </a:xfrm>
        </p:grpSpPr>
        <p:pic>
          <p:nvPicPr>
            <p:cNvPr id="27" name="Graphic 26" descr="Flip calendar with solid fill">
              <a:extLst>
                <a:ext uri="{FF2B5EF4-FFF2-40B4-BE49-F238E27FC236}">
                  <a16:creationId xmlns:a16="http://schemas.microsoft.com/office/drawing/2014/main" id="{010C81E7-0004-4BA2-83A4-30106DA2DF7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15269" y="1895389"/>
              <a:ext cx="914400" cy="914400"/>
            </a:xfrm>
            <a:prstGeom prst="rect">
              <a:avLst/>
            </a:prstGeom>
          </p:spPr>
        </p:pic>
        <p:sp>
          <p:nvSpPr>
            <p:cNvPr id="28" name="TextBox 27">
              <a:extLst>
                <a:ext uri="{FF2B5EF4-FFF2-40B4-BE49-F238E27FC236}">
                  <a16:creationId xmlns:a16="http://schemas.microsoft.com/office/drawing/2014/main" id="{7116A6FC-469D-438A-B976-6B774E3BAC57}"/>
                </a:ext>
              </a:extLst>
            </p:cNvPr>
            <p:cNvSpPr txBox="1"/>
            <p:nvPr/>
          </p:nvSpPr>
          <p:spPr>
            <a:xfrm>
              <a:off x="6406857" y="2303645"/>
              <a:ext cx="531223" cy="307777"/>
            </a:xfrm>
            <a:prstGeom prst="rect">
              <a:avLst/>
            </a:prstGeom>
            <a:noFill/>
          </p:spPr>
          <p:txBody>
            <a:bodyPr wrap="square" rtlCol="0">
              <a:spAutoFit/>
            </a:bodyPr>
            <a:lstStyle/>
            <a:p>
              <a:pPr algn="ctr"/>
              <a:r>
                <a:rPr lang="en-US" sz="1400" dirty="0">
                  <a:latin typeface="Segoe UI" panose="020B0502040204020203" pitchFamily="34" charset="0"/>
                  <a:cs typeface="Segoe UI" panose="020B0502040204020203" pitchFamily="34" charset="0"/>
                </a:rPr>
                <a:t>30</a:t>
              </a:r>
              <a:r>
                <a:rPr lang="en-US" sz="1400" baseline="30000" dirty="0">
                  <a:latin typeface="Segoe UI" panose="020B0502040204020203" pitchFamily="34" charset="0"/>
                  <a:cs typeface="Segoe UI" panose="020B0502040204020203" pitchFamily="34" charset="0"/>
                </a:rPr>
                <a:t>th</a:t>
              </a:r>
              <a:endParaRPr lang="en-US" sz="1400" dirty="0">
                <a:latin typeface="Segoe UI" panose="020B0502040204020203" pitchFamily="34" charset="0"/>
                <a:cs typeface="Segoe UI" panose="020B0502040204020203" pitchFamily="34" charset="0"/>
              </a:endParaRPr>
            </a:p>
          </p:txBody>
        </p:sp>
      </p:grpSp>
      <p:pic>
        <p:nvPicPr>
          <p:cNvPr id="31" name="Graphic 30" descr="Users with solid fill">
            <a:extLst>
              <a:ext uri="{FF2B5EF4-FFF2-40B4-BE49-F238E27FC236}">
                <a16:creationId xmlns:a16="http://schemas.microsoft.com/office/drawing/2014/main" id="{10FBD024-4833-4711-AAC3-F396BDE49C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62890" y="3128236"/>
            <a:ext cx="411480" cy="411480"/>
          </a:xfrm>
          <a:prstGeom prst="rect">
            <a:avLst/>
          </a:prstGeom>
        </p:spPr>
      </p:pic>
      <p:pic>
        <p:nvPicPr>
          <p:cNvPr id="33" name="Graphic 32" descr="Users with solid fill">
            <a:extLst>
              <a:ext uri="{FF2B5EF4-FFF2-40B4-BE49-F238E27FC236}">
                <a16:creationId xmlns:a16="http://schemas.microsoft.com/office/drawing/2014/main" id="{DF407DB3-470F-45AA-8EF3-C5AEA10B96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76456" y="3151784"/>
            <a:ext cx="411480" cy="411480"/>
          </a:xfrm>
          <a:prstGeom prst="rect">
            <a:avLst/>
          </a:prstGeom>
        </p:spPr>
      </p:pic>
      <p:sp>
        <p:nvSpPr>
          <p:cNvPr id="55" name="TextBox 54">
            <a:extLst>
              <a:ext uri="{FF2B5EF4-FFF2-40B4-BE49-F238E27FC236}">
                <a16:creationId xmlns:a16="http://schemas.microsoft.com/office/drawing/2014/main" id="{3FA3EA92-1064-4CA6-8E99-BF85AA086EEA}"/>
              </a:ext>
            </a:extLst>
          </p:cNvPr>
          <p:cNvSpPr txBox="1"/>
          <p:nvPr/>
        </p:nvSpPr>
        <p:spPr>
          <a:xfrm>
            <a:off x="8687936" y="3219024"/>
            <a:ext cx="2145491" cy="553998"/>
          </a:xfrm>
          <a:prstGeom prst="rect">
            <a:avLst/>
          </a:prstGeom>
          <a:noFill/>
        </p:spPr>
        <p:txBody>
          <a:bodyPr wrap="square" rtlCol="0">
            <a:spAutoFit/>
          </a:bodyPr>
          <a:lstStyle/>
          <a:p>
            <a:r>
              <a:rPr lang="en-US" sz="1000" dirty="0">
                <a:latin typeface="Segoe UI" panose="020B0502040204020203" pitchFamily="34" charset="0"/>
                <a:cs typeface="Segoe UI" panose="020B0502040204020203" pitchFamily="34" charset="0"/>
              </a:rPr>
              <a:t>Finance India, Facilities, HR Ops, HR Business Partners, TA BLR, TA </a:t>
            </a:r>
            <a:r>
              <a:rPr lang="en-US" sz="1000" dirty="0" err="1">
                <a:latin typeface="Segoe UI" panose="020B0502040204020203" pitchFamily="34" charset="0"/>
                <a:cs typeface="Segoe UI" panose="020B0502040204020203" pitchFamily="34" charset="0"/>
              </a:rPr>
              <a:t>Noi</a:t>
            </a:r>
            <a:endParaRPr lang="en-US" sz="1000" dirty="0">
              <a:latin typeface="Segoe UI" panose="020B0502040204020203" pitchFamily="34" charset="0"/>
              <a:cs typeface="Segoe UI" panose="020B0502040204020203" pitchFamily="34" charset="0"/>
            </a:endParaRPr>
          </a:p>
        </p:txBody>
      </p:sp>
      <p:sp>
        <p:nvSpPr>
          <p:cNvPr id="57" name="TextBox 56">
            <a:extLst>
              <a:ext uri="{FF2B5EF4-FFF2-40B4-BE49-F238E27FC236}">
                <a16:creationId xmlns:a16="http://schemas.microsoft.com/office/drawing/2014/main" id="{FCE9CD53-63D6-4A0D-BBCA-5588DB2286A6}"/>
              </a:ext>
            </a:extLst>
          </p:cNvPr>
          <p:cNvSpPr txBox="1"/>
          <p:nvPr/>
        </p:nvSpPr>
        <p:spPr>
          <a:xfrm>
            <a:off x="4730268" y="3195476"/>
            <a:ext cx="2145491" cy="553998"/>
          </a:xfrm>
          <a:prstGeom prst="rect">
            <a:avLst/>
          </a:prstGeom>
          <a:noFill/>
        </p:spPr>
        <p:txBody>
          <a:bodyPr wrap="square" rtlCol="0">
            <a:spAutoFit/>
          </a:bodyPr>
          <a:lstStyle/>
          <a:p>
            <a:r>
              <a:rPr lang="en-US" sz="1000" dirty="0">
                <a:latin typeface="Segoe UI" panose="020B0502040204020203" pitchFamily="34" charset="0"/>
                <a:cs typeface="Segoe UI" panose="020B0502040204020203" pitchFamily="34" charset="0"/>
              </a:rPr>
              <a:t>Delivery Bangalore, Delivery Noida, Delivery Kolkata, Delivery Hyderabad, </a:t>
            </a:r>
            <a:r>
              <a:rPr lang="en-US" sz="1000" dirty="0" err="1">
                <a:latin typeface="Segoe UI" panose="020B0502040204020203" pitchFamily="34" charset="0"/>
                <a:cs typeface="Segoe UI" panose="020B0502040204020203" pitchFamily="34" charset="0"/>
              </a:rPr>
              <a:t>MTeam</a:t>
            </a:r>
            <a:r>
              <a:rPr lang="en-US" sz="1000" dirty="0">
                <a:latin typeface="Segoe UI" panose="020B0502040204020203" pitchFamily="34" charset="0"/>
                <a:cs typeface="Segoe UI" panose="020B0502040204020203" pitchFamily="34" charset="0"/>
              </a:rPr>
              <a:t> – India</a:t>
            </a:r>
          </a:p>
        </p:txBody>
      </p:sp>
      <p:pic>
        <p:nvPicPr>
          <p:cNvPr id="59" name="Graphic 58" descr="Envelope with solid fill">
            <a:extLst>
              <a:ext uri="{FF2B5EF4-FFF2-40B4-BE49-F238E27FC236}">
                <a16:creationId xmlns:a16="http://schemas.microsoft.com/office/drawing/2014/main" id="{DD8F2808-ED6D-44CC-8C75-846B967F585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9926" y="5316712"/>
            <a:ext cx="410063" cy="410063"/>
          </a:xfrm>
          <a:prstGeom prst="rect">
            <a:avLst/>
          </a:prstGeom>
        </p:spPr>
      </p:pic>
      <p:sp>
        <p:nvSpPr>
          <p:cNvPr id="60" name="TextBox 59">
            <a:extLst>
              <a:ext uri="{FF2B5EF4-FFF2-40B4-BE49-F238E27FC236}">
                <a16:creationId xmlns:a16="http://schemas.microsoft.com/office/drawing/2014/main" id="{385B06E2-5171-49FC-9A63-69F4243B27C3}"/>
              </a:ext>
            </a:extLst>
          </p:cNvPr>
          <p:cNvSpPr txBox="1"/>
          <p:nvPr/>
        </p:nvSpPr>
        <p:spPr>
          <a:xfrm>
            <a:off x="909070" y="5208467"/>
            <a:ext cx="2145491" cy="707886"/>
          </a:xfrm>
          <a:prstGeom prst="rect">
            <a:avLst/>
          </a:prstGeom>
          <a:noFill/>
        </p:spPr>
        <p:txBody>
          <a:bodyPr wrap="square" rtlCol="0">
            <a:spAutoFit/>
          </a:bodyPr>
          <a:lstStyle>
            <a:defPPr>
              <a:defRPr lang="en-US"/>
            </a:defPPr>
            <a:lvl1pPr>
              <a:defRPr sz="900" i="1">
                <a:solidFill>
                  <a:schemeClr val="accent3"/>
                </a:solidFill>
                <a:latin typeface="Segoe UI" panose="020B0502040204020203" pitchFamily="34" charset="0"/>
                <a:cs typeface="Segoe UI" panose="020B0502040204020203" pitchFamily="34" charset="0"/>
              </a:defRPr>
            </a:lvl1pPr>
          </a:lstStyle>
          <a:p>
            <a:pPr marL="112713" indent="-112713">
              <a:buFont typeface="Arial" panose="020B0604020202020204" pitchFamily="34" charset="0"/>
              <a:buChar char="•"/>
            </a:pPr>
            <a:r>
              <a:rPr lang="en-US" sz="1000" dirty="0">
                <a:solidFill>
                  <a:schemeClr val="accent3"/>
                </a:solidFill>
              </a:rPr>
              <a:t>Suspicious Login Attempt</a:t>
            </a:r>
          </a:p>
          <a:p>
            <a:pPr marL="112713" indent="-112713">
              <a:buFont typeface="Arial" panose="020B0604020202020204" pitchFamily="34" charset="0"/>
              <a:buChar char="•"/>
            </a:pPr>
            <a:r>
              <a:rPr lang="en-US" sz="1000" dirty="0">
                <a:solidFill>
                  <a:schemeClr val="accent3"/>
                </a:solidFill>
              </a:rPr>
              <a:t>Account Verification – spoofing</a:t>
            </a:r>
          </a:p>
          <a:p>
            <a:pPr marL="112713" indent="-112713">
              <a:buFont typeface="Arial" panose="020B0604020202020204" pitchFamily="34" charset="0"/>
              <a:buChar char="•"/>
            </a:pPr>
            <a:r>
              <a:rPr lang="en-US" sz="1000" dirty="0">
                <a:solidFill>
                  <a:schemeClr val="accent3"/>
                </a:solidFill>
              </a:rPr>
              <a:t>Microsoft Planner - Task Assigned</a:t>
            </a:r>
          </a:p>
        </p:txBody>
      </p:sp>
      <p:pic>
        <p:nvPicPr>
          <p:cNvPr id="62" name="Graphic 61" descr="Teacher with solid fill">
            <a:extLst>
              <a:ext uri="{FF2B5EF4-FFF2-40B4-BE49-F238E27FC236}">
                <a16:creationId xmlns:a16="http://schemas.microsoft.com/office/drawing/2014/main" id="{B68837C6-F6E0-40DA-A90C-3B2209BEE02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0756" y="5867654"/>
            <a:ext cx="411480" cy="411480"/>
          </a:xfrm>
          <a:prstGeom prst="rect">
            <a:avLst/>
          </a:prstGeom>
        </p:spPr>
      </p:pic>
      <p:sp>
        <p:nvSpPr>
          <p:cNvPr id="63" name="TextBox 62">
            <a:extLst>
              <a:ext uri="{FF2B5EF4-FFF2-40B4-BE49-F238E27FC236}">
                <a16:creationId xmlns:a16="http://schemas.microsoft.com/office/drawing/2014/main" id="{431AA9A9-60AB-4CC3-810C-57EAFAD03382}"/>
              </a:ext>
            </a:extLst>
          </p:cNvPr>
          <p:cNvSpPr txBox="1"/>
          <p:nvPr/>
        </p:nvSpPr>
        <p:spPr>
          <a:xfrm>
            <a:off x="929709" y="5925163"/>
            <a:ext cx="2145491" cy="246221"/>
          </a:xfrm>
          <a:prstGeom prst="rect">
            <a:avLst/>
          </a:prstGeom>
          <a:noFill/>
        </p:spPr>
        <p:txBody>
          <a:bodyPr wrap="square" rtlCol="0">
            <a:spAutoFit/>
          </a:bodyPr>
          <a:lstStyle/>
          <a:p>
            <a:r>
              <a:rPr lang="en-US" sz="1000" i="1" dirty="0">
                <a:solidFill>
                  <a:schemeClr val="accent3"/>
                </a:solidFill>
                <a:latin typeface="Segoe UI" panose="020B0502040204020203" pitchFamily="34" charset="0"/>
                <a:cs typeface="Segoe UI" panose="020B0502040204020203" pitchFamily="34" charset="0"/>
              </a:rPr>
              <a:t>Brute Force Attack</a:t>
            </a:r>
          </a:p>
        </p:txBody>
      </p:sp>
      <p:pic>
        <p:nvPicPr>
          <p:cNvPr id="64" name="Graphic 63" descr="Envelope with solid fill">
            <a:extLst>
              <a:ext uri="{FF2B5EF4-FFF2-40B4-BE49-F238E27FC236}">
                <a16:creationId xmlns:a16="http://schemas.microsoft.com/office/drawing/2014/main" id="{E47E0154-322E-4CE0-A5DD-E07D8513917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9926" y="3797525"/>
            <a:ext cx="410063" cy="410063"/>
          </a:xfrm>
          <a:prstGeom prst="rect">
            <a:avLst/>
          </a:prstGeom>
        </p:spPr>
      </p:pic>
      <p:sp>
        <p:nvSpPr>
          <p:cNvPr id="65" name="TextBox 64">
            <a:extLst>
              <a:ext uri="{FF2B5EF4-FFF2-40B4-BE49-F238E27FC236}">
                <a16:creationId xmlns:a16="http://schemas.microsoft.com/office/drawing/2014/main" id="{C847C3F4-16B3-4DB4-A3D0-12145464DAF5}"/>
              </a:ext>
            </a:extLst>
          </p:cNvPr>
          <p:cNvSpPr txBox="1"/>
          <p:nvPr/>
        </p:nvSpPr>
        <p:spPr>
          <a:xfrm>
            <a:off x="929709" y="3682377"/>
            <a:ext cx="2145491" cy="707886"/>
          </a:xfrm>
          <a:prstGeom prst="rect">
            <a:avLst/>
          </a:prstGeom>
          <a:noFill/>
        </p:spPr>
        <p:txBody>
          <a:bodyPr wrap="square" rtlCol="0">
            <a:spAutoFit/>
          </a:bodyPr>
          <a:lstStyle>
            <a:defPPr>
              <a:defRPr lang="en-US"/>
            </a:defPPr>
            <a:lvl1pPr>
              <a:defRPr sz="900" i="1">
                <a:solidFill>
                  <a:schemeClr val="accent3"/>
                </a:solidFill>
                <a:latin typeface="Segoe UI" panose="020B0502040204020203" pitchFamily="34" charset="0"/>
                <a:cs typeface="Segoe UI" panose="020B0502040204020203" pitchFamily="34" charset="0"/>
              </a:defRPr>
            </a:lvl1pPr>
          </a:lstStyle>
          <a:p>
            <a:pPr marL="112713" indent="-112713">
              <a:buFont typeface="Arial" panose="020B0604020202020204" pitchFamily="34" charset="0"/>
              <a:buChar char="•"/>
            </a:pPr>
            <a:r>
              <a:rPr lang="en-US" sz="1000" dirty="0">
                <a:solidFill>
                  <a:schemeClr val="accent3"/>
                </a:solidFill>
              </a:rPr>
              <a:t>Microsoft Teams - Added To New Team</a:t>
            </a:r>
          </a:p>
          <a:p>
            <a:pPr marL="112713" indent="-112713">
              <a:buFont typeface="Arial" panose="020B0604020202020204" pitchFamily="34" charset="0"/>
              <a:buChar char="•"/>
            </a:pPr>
            <a:r>
              <a:rPr lang="en-US" sz="1000" dirty="0">
                <a:solidFill>
                  <a:schemeClr val="accent3"/>
                </a:solidFill>
              </a:rPr>
              <a:t>Free Offers</a:t>
            </a:r>
          </a:p>
          <a:p>
            <a:pPr marL="112713" indent="-112713">
              <a:buFont typeface="Arial" panose="020B0604020202020204" pitchFamily="34" charset="0"/>
              <a:buChar char="•"/>
            </a:pPr>
            <a:r>
              <a:rPr lang="en-US" sz="1000" dirty="0">
                <a:solidFill>
                  <a:schemeClr val="accent3"/>
                </a:solidFill>
              </a:rPr>
              <a:t>Suspicious Login Attempt</a:t>
            </a:r>
          </a:p>
        </p:txBody>
      </p:sp>
      <p:pic>
        <p:nvPicPr>
          <p:cNvPr id="66" name="Graphic 65" descr="Teacher with solid fill">
            <a:extLst>
              <a:ext uri="{FF2B5EF4-FFF2-40B4-BE49-F238E27FC236}">
                <a16:creationId xmlns:a16="http://schemas.microsoft.com/office/drawing/2014/main" id="{ABD9D996-CB78-4A61-BBDA-FF899E39DA8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9926" y="4301019"/>
            <a:ext cx="411480" cy="411480"/>
          </a:xfrm>
          <a:prstGeom prst="rect">
            <a:avLst/>
          </a:prstGeom>
        </p:spPr>
      </p:pic>
      <p:sp>
        <p:nvSpPr>
          <p:cNvPr id="67" name="TextBox 66">
            <a:extLst>
              <a:ext uri="{FF2B5EF4-FFF2-40B4-BE49-F238E27FC236}">
                <a16:creationId xmlns:a16="http://schemas.microsoft.com/office/drawing/2014/main" id="{010961AF-AE60-44FC-9186-44EDBB0223BA}"/>
              </a:ext>
            </a:extLst>
          </p:cNvPr>
          <p:cNvSpPr txBox="1"/>
          <p:nvPr/>
        </p:nvSpPr>
        <p:spPr>
          <a:xfrm>
            <a:off x="929709" y="4383648"/>
            <a:ext cx="2145491" cy="246221"/>
          </a:xfrm>
          <a:prstGeom prst="rect">
            <a:avLst/>
          </a:prstGeom>
          <a:noFill/>
        </p:spPr>
        <p:txBody>
          <a:bodyPr wrap="square" rtlCol="0">
            <a:spAutoFit/>
          </a:bodyPr>
          <a:lstStyle/>
          <a:p>
            <a:r>
              <a:rPr lang="en-US" sz="1000" i="1" dirty="0">
                <a:solidFill>
                  <a:schemeClr val="accent3"/>
                </a:solidFill>
                <a:latin typeface="Segoe UI" panose="020B0502040204020203" pitchFamily="34" charset="0"/>
                <a:cs typeface="Segoe UI" panose="020B0502040204020203" pitchFamily="34" charset="0"/>
              </a:rPr>
              <a:t>Infected Device</a:t>
            </a:r>
          </a:p>
        </p:txBody>
      </p:sp>
      <p:pic>
        <p:nvPicPr>
          <p:cNvPr id="68" name="Graphic 67" descr="Users with solid fill">
            <a:extLst>
              <a:ext uri="{FF2B5EF4-FFF2-40B4-BE49-F238E27FC236}">
                <a16:creationId xmlns:a16="http://schemas.microsoft.com/office/drawing/2014/main" id="{D47113FD-B2AE-4BC1-89CB-E9EF4E51B3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3029" y="4689407"/>
            <a:ext cx="411480" cy="411480"/>
          </a:xfrm>
          <a:prstGeom prst="rect">
            <a:avLst/>
          </a:prstGeom>
        </p:spPr>
      </p:pic>
      <p:sp>
        <p:nvSpPr>
          <p:cNvPr id="69" name="TextBox 68">
            <a:extLst>
              <a:ext uri="{FF2B5EF4-FFF2-40B4-BE49-F238E27FC236}">
                <a16:creationId xmlns:a16="http://schemas.microsoft.com/office/drawing/2014/main" id="{B420E161-88A9-49C2-BAC4-EF8025DB820F}"/>
              </a:ext>
            </a:extLst>
          </p:cNvPr>
          <p:cNvSpPr txBox="1"/>
          <p:nvPr/>
        </p:nvSpPr>
        <p:spPr>
          <a:xfrm>
            <a:off x="929709" y="4779731"/>
            <a:ext cx="2145491" cy="246221"/>
          </a:xfrm>
          <a:prstGeom prst="rect">
            <a:avLst/>
          </a:prstGeom>
          <a:noFill/>
        </p:spPr>
        <p:txBody>
          <a:bodyPr wrap="square" rtlCol="0">
            <a:spAutoFit/>
          </a:bodyPr>
          <a:lstStyle/>
          <a:p>
            <a:r>
              <a:rPr lang="en-US" sz="1000" dirty="0">
                <a:latin typeface="Segoe UI" panose="020B0502040204020203" pitchFamily="34" charset="0"/>
                <a:cs typeface="Segoe UI" panose="020B0502040204020203" pitchFamily="34" charset="0"/>
              </a:rPr>
              <a:t>HR US, US Hiring, Cleaning Crew</a:t>
            </a:r>
          </a:p>
        </p:txBody>
      </p:sp>
      <p:pic>
        <p:nvPicPr>
          <p:cNvPr id="74" name="Graphic 73" descr="Envelope with solid fill">
            <a:extLst>
              <a:ext uri="{FF2B5EF4-FFF2-40B4-BE49-F238E27FC236}">
                <a16:creationId xmlns:a16="http://schemas.microsoft.com/office/drawing/2014/main" id="{084CBB66-B0F6-47E1-B54A-783DC7E509A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61473" y="3956643"/>
            <a:ext cx="410063" cy="410063"/>
          </a:xfrm>
          <a:prstGeom prst="rect">
            <a:avLst/>
          </a:prstGeom>
        </p:spPr>
      </p:pic>
      <p:sp>
        <p:nvSpPr>
          <p:cNvPr id="75" name="TextBox 74">
            <a:extLst>
              <a:ext uri="{FF2B5EF4-FFF2-40B4-BE49-F238E27FC236}">
                <a16:creationId xmlns:a16="http://schemas.microsoft.com/office/drawing/2014/main" id="{C109B7FB-110D-46A8-8F80-08D24335524A}"/>
              </a:ext>
            </a:extLst>
          </p:cNvPr>
          <p:cNvSpPr txBox="1"/>
          <p:nvPr/>
        </p:nvSpPr>
        <p:spPr>
          <a:xfrm>
            <a:off x="4814766" y="3769467"/>
            <a:ext cx="2145491" cy="861774"/>
          </a:xfrm>
          <a:prstGeom prst="rect">
            <a:avLst/>
          </a:prstGeom>
          <a:noFill/>
        </p:spPr>
        <p:txBody>
          <a:bodyPr wrap="square" rtlCol="0">
            <a:spAutoFit/>
          </a:bodyPr>
          <a:lstStyle>
            <a:defPPr>
              <a:defRPr lang="en-US"/>
            </a:defPPr>
            <a:lvl1pPr>
              <a:defRPr sz="900" i="1">
                <a:solidFill>
                  <a:schemeClr val="accent3"/>
                </a:solidFill>
                <a:latin typeface="Segoe UI" panose="020B0502040204020203" pitchFamily="34" charset="0"/>
                <a:cs typeface="Segoe UI" panose="020B0502040204020203" pitchFamily="34" charset="0"/>
              </a:defRPr>
            </a:lvl1pPr>
          </a:lstStyle>
          <a:p>
            <a:pPr marL="112713" indent="-112713">
              <a:buFont typeface="Arial" panose="020B0604020202020204" pitchFamily="34" charset="0"/>
              <a:buChar char="•"/>
            </a:pPr>
            <a:r>
              <a:rPr lang="en-US" sz="1000" dirty="0"/>
              <a:t>Microsoft Teams - Added To New Team</a:t>
            </a:r>
          </a:p>
          <a:p>
            <a:pPr marL="112713" indent="-112713">
              <a:buFont typeface="Arial" panose="020B0604020202020204" pitchFamily="34" charset="0"/>
              <a:buChar char="•"/>
            </a:pPr>
            <a:r>
              <a:rPr lang="en-US" sz="1000" dirty="0"/>
              <a:t>Work from Home Reimbursement</a:t>
            </a:r>
          </a:p>
          <a:p>
            <a:pPr marL="112713" indent="-112713">
              <a:buFont typeface="Arial" panose="020B0604020202020204" pitchFamily="34" charset="0"/>
              <a:buChar char="•"/>
            </a:pPr>
            <a:r>
              <a:rPr lang="en-US" sz="1000" dirty="0"/>
              <a:t>New Course </a:t>
            </a:r>
            <a:r>
              <a:rPr lang="en-US" sz="1000" i="1" dirty="0">
                <a:solidFill>
                  <a:schemeClr val="accent3"/>
                </a:solidFill>
              </a:rPr>
              <a:t>Enrollment Phishing</a:t>
            </a:r>
          </a:p>
          <a:p>
            <a:pPr marL="112713" indent="-112713">
              <a:buFont typeface="Arial" panose="020B0604020202020204" pitchFamily="34" charset="0"/>
              <a:buChar char="•"/>
            </a:pPr>
            <a:r>
              <a:rPr lang="en-US" sz="1000" i="1" dirty="0">
                <a:solidFill>
                  <a:schemeClr val="accent3"/>
                </a:solidFill>
                <a:highlight>
                  <a:srgbClr val="FFFF00"/>
                </a:highlight>
              </a:rPr>
              <a:t>Salary Range [Multi]</a:t>
            </a:r>
          </a:p>
        </p:txBody>
      </p:sp>
      <p:pic>
        <p:nvPicPr>
          <p:cNvPr id="76" name="Graphic 75" descr="Teacher with solid fill">
            <a:extLst>
              <a:ext uri="{FF2B5EF4-FFF2-40B4-BE49-F238E27FC236}">
                <a16:creationId xmlns:a16="http://schemas.microsoft.com/office/drawing/2014/main" id="{3C2592F1-6B50-4F66-B511-E6AEDCC54B4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361473" y="4593353"/>
            <a:ext cx="411480" cy="411480"/>
          </a:xfrm>
          <a:prstGeom prst="rect">
            <a:avLst/>
          </a:prstGeom>
        </p:spPr>
      </p:pic>
      <p:sp>
        <p:nvSpPr>
          <p:cNvPr id="77" name="TextBox 76">
            <a:extLst>
              <a:ext uri="{FF2B5EF4-FFF2-40B4-BE49-F238E27FC236}">
                <a16:creationId xmlns:a16="http://schemas.microsoft.com/office/drawing/2014/main" id="{DC09B887-3BBF-44E1-A666-59C9621A9C0A}"/>
              </a:ext>
            </a:extLst>
          </p:cNvPr>
          <p:cNvSpPr txBox="1"/>
          <p:nvPr/>
        </p:nvSpPr>
        <p:spPr>
          <a:xfrm>
            <a:off x="4814766" y="4656620"/>
            <a:ext cx="2145491" cy="400110"/>
          </a:xfrm>
          <a:prstGeom prst="rect">
            <a:avLst/>
          </a:prstGeom>
          <a:noFill/>
        </p:spPr>
        <p:txBody>
          <a:bodyPr wrap="square" rtlCol="0">
            <a:spAutoFit/>
          </a:bodyPr>
          <a:lstStyle/>
          <a:p>
            <a:pPr marL="112713" indent="-112713">
              <a:buFont typeface="Arial" panose="020B0604020202020204" pitchFamily="34" charset="0"/>
              <a:buChar char="•"/>
            </a:pPr>
            <a:r>
              <a:rPr lang="en-US" sz="1000" i="1" dirty="0">
                <a:solidFill>
                  <a:schemeClr val="accent3"/>
                </a:solidFill>
                <a:latin typeface="Segoe UI" panose="020B0502040204020203" pitchFamily="34" charset="0"/>
                <a:cs typeface="Segoe UI" panose="020B0502040204020203" pitchFamily="34" charset="0"/>
              </a:rPr>
              <a:t>Spoofed Websites</a:t>
            </a:r>
          </a:p>
          <a:p>
            <a:pPr marL="112713" indent="-112713">
              <a:buFont typeface="Arial" panose="020B0604020202020204" pitchFamily="34" charset="0"/>
              <a:buChar char="•"/>
            </a:pPr>
            <a:r>
              <a:rPr lang="en-US" sz="1000" i="1" dirty="0">
                <a:solidFill>
                  <a:schemeClr val="accent3"/>
                </a:solidFill>
                <a:latin typeface="Segoe UI" panose="020B0502040204020203" pitchFamily="34" charset="0"/>
                <a:cs typeface="Segoe UI" panose="020B0502040204020203" pitchFamily="34" charset="0"/>
              </a:rPr>
              <a:t>Brute Force Attack</a:t>
            </a:r>
          </a:p>
        </p:txBody>
      </p:sp>
      <p:pic>
        <p:nvPicPr>
          <p:cNvPr id="80" name="Graphic 79" descr="Envelope with solid fill">
            <a:extLst>
              <a:ext uri="{FF2B5EF4-FFF2-40B4-BE49-F238E27FC236}">
                <a16:creationId xmlns:a16="http://schemas.microsoft.com/office/drawing/2014/main" id="{815F328D-1AE9-4800-AC52-673D769E4EE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286344" y="5179814"/>
            <a:ext cx="410063" cy="410063"/>
          </a:xfrm>
          <a:prstGeom prst="rect">
            <a:avLst/>
          </a:prstGeom>
        </p:spPr>
      </p:pic>
      <p:sp>
        <p:nvSpPr>
          <p:cNvPr id="81" name="TextBox 80">
            <a:extLst>
              <a:ext uri="{FF2B5EF4-FFF2-40B4-BE49-F238E27FC236}">
                <a16:creationId xmlns:a16="http://schemas.microsoft.com/office/drawing/2014/main" id="{E3F0CF6A-E638-4C4C-BCF4-B1D4B4588FEA}"/>
              </a:ext>
            </a:extLst>
          </p:cNvPr>
          <p:cNvSpPr txBox="1"/>
          <p:nvPr/>
        </p:nvSpPr>
        <p:spPr>
          <a:xfrm>
            <a:off x="8705488" y="5269429"/>
            <a:ext cx="2145491" cy="861774"/>
          </a:xfrm>
          <a:prstGeom prst="rect">
            <a:avLst/>
          </a:prstGeom>
          <a:noFill/>
        </p:spPr>
        <p:txBody>
          <a:bodyPr wrap="square" rtlCol="0">
            <a:spAutoFit/>
          </a:bodyPr>
          <a:lstStyle>
            <a:defPPr>
              <a:defRPr lang="en-US"/>
            </a:defPPr>
            <a:lvl1pPr>
              <a:defRPr sz="900" i="1">
                <a:solidFill>
                  <a:schemeClr val="accent3"/>
                </a:solidFill>
                <a:latin typeface="Segoe UI" panose="020B0502040204020203" pitchFamily="34" charset="0"/>
                <a:cs typeface="Segoe UI" panose="020B0502040204020203" pitchFamily="34" charset="0"/>
              </a:defRPr>
            </a:lvl1pPr>
          </a:lstStyle>
          <a:p>
            <a:pPr marL="112713" indent="-112713">
              <a:buFont typeface="Arial" panose="020B0604020202020204" pitchFamily="34" charset="0"/>
              <a:buChar char="•"/>
            </a:pPr>
            <a:r>
              <a:rPr lang="en-US" sz="1000" dirty="0"/>
              <a:t>New Course Enrollment Phishing</a:t>
            </a:r>
          </a:p>
          <a:p>
            <a:pPr marL="112713" indent="-112713">
              <a:buFont typeface="Arial" panose="020B0604020202020204" pitchFamily="34" charset="0"/>
              <a:buChar char="•"/>
            </a:pPr>
            <a:r>
              <a:rPr lang="en-US" sz="1000" dirty="0"/>
              <a:t>Free Offers</a:t>
            </a:r>
          </a:p>
          <a:p>
            <a:pPr marL="112713" indent="-112713">
              <a:buFont typeface="Arial" panose="020B0604020202020204" pitchFamily="34" charset="0"/>
              <a:buChar char="•"/>
            </a:pPr>
            <a:r>
              <a:rPr lang="en-US" sz="1000" dirty="0">
                <a:solidFill>
                  <a:schemeClr val="accent3"/>
                </a:solidFill>
              </a:rPr>
              <a:t>Microsoft Planner - Task Assigned</a:t>
            </a:r>
          </a:p>
          <a:p>
            <a:pPr marL="112713" indent="-112713">
              <a:buFont typeface="Arial" panose="020B0604020202020204" pitchFamily="34" charset="0"/>
              <a:buChar char="•"/>
            </a:pPr>
            <a:r>
              <a:rPr lang="en-US" sz="1000" i="1" dirty="0">
                <a:solidFill>
                  <a:schemeClr val="accent3"/>
                </a:solidFill>
                <a:highlight>
                  <a:srgbClr val="FFFF00"/>
                </a:highlight>
              </a:rPr>
              <a:t>Salary Range [Multi]</a:t>
            </a:r>
          </a:p>
        </p:txBody>
      </p:sp>
      <p:pic>
        <p:nvPicPr>
          <p:cNvPr id="82" name="Graphic 81" descr="Teacher with solid fill">
            <a:extLst>
              <a:ext uri="{FF2B5EF4-FFF2-40B4-BE49-F238E27FC236}">
                <a16:creationId xmlns:a16="http://schemas.microsoft.com/office/drawing/2014/main" id="{1FE8FCCB-20D4-448D-95A0-71604FF6A00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285537" y="6008283"/>
            <a:ext cx="411480" cy="411480"/>
          </a:xfrm>
          <a:prstGeom prst="rect">
            <a:avLst/>
          </a:prstGeom>
        </p:spPr>
      </p:pic>
      <p:sp>
        <p:nvSpPr>
          <p:cNvPr id="83" name="TextBox 82">
            <a:extLst>
              <a:ext uri="{FF2B5EF4-FFF2-40B4-BE49-F238E27FC236}">
                <a16:creationId xmlns:a16="http://schemas.microsoft.com/office/drawing/2014/main" id="{B78E4AF8-1338-4948-AE40-F7307A214E90}"/>
              </a:ext>
            </a:extLst>
          </p:cNvPr>
          <p:cNvSpPr txBox="1"/>
          <p:nvPr/>
        </p:nvSpPr>
        <p:spPr>
          <a:xfrm>
            <a:off x="8734490" y="6076086"/>
            <a:ext cx="2145491" cy="246221"/>
          </a:xfrm>
          <a:prstGeom prst="rect">
            <a:avLst/>
          </a:prstGeom>
          <a:noFill/>
        </p:spPr>
        <p:txBody>
          <a:bodyPr wrap="square" rtlCol="0">
            <a:spAutoFit/>
          </a:bodyPr>
          <a:lstStyle/>
          <a:p>
            <a:r>
              <a:rPr lang="en-US" sz="1000" i="1" dirty="0">
                <a:solidFill>
                  <a:schemeClr val="accent3"/>
                </a:solidFill>
                <a:latin typeface="Segoe UI" panose="020B0502040204020203" pitchFamily="34" charset="0"/>
                <a:cs typeface="Segoe UI" panose="020B0502040204020203" pitchFamily="34" charset="0"/>
              </a:rPr>
              <a:t>Infected Device</a:t>
            </a:r>
          </a:p>
        </p:txBody>
      </p:sp>
      <p:pic>
        <p:nvPicPr>
          <p:cNvPr id="84" name="Graphic 83" descr="Users with solid fill">
            <a:extLst>
              <a:ext uri="{FF2B5EF4-FFF2-40B4-BE49-F238E27FC236}">
                <a16:creationId xmlns:a16="http://schemas.microsoft.com/office/drawing/2014/main" id="{BA2E9A25-B662-4DE0-8E4D-ED7F6EB6D53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79447" y="4689407"/>
            <a:ext cx="411480" cy="411480"/>
          </a:xfrm>
          <a:prstGeom prst="rect">
            <a:avLst/>
          </a:prstGeom>
        </p:spPr>
      </p:pic>
      <p:sp>
        <p:nvSpPr>
          <p:cNvPr id="85" name="TextBox 84">
            <a:extLst>
              <a:ext uri="{FF2B5EF4-FFF2-40B4-BE49-F238E27FC236}">
                <a16:creationId xmlns:a16="http://schemas.microsoft.com/office/drawing/2014/main" id="{3F4A75A6-1CB6-4CA0-921D-732DB7A19E59}"/>
              </a:ext>
            </a:extLst>
          </p:cNvPr>
          <p:cNvSpPr txBox="1"/>
          <p:nvPr/>
        </p:nvSpPr>
        <p:spPr>
          <a:xfrm>
            <a:off x="8726127" y="4779731"/>
            <a:ext cx="2145491" cy="400110"/>
          </a:xfrm>
          <a:prstGeom prst="rect">
            <a:avLst/>
          </a:prstGeom>
          <a:noFill/>
        </p:spPr>
        <p:txBody>
          <a:bodyPr wrap="square" rtlCol="0">
            <a:spAutoFit/>
          </a:bodyPr>
          <a:lstStyle/>
          <a:p>
            <a:r>
              <a:rPr lang="en-US" sz="1000" dirty="0">
                <a:latin typeface="Segoe UI" panose="020B0502040204020203" pitchFamily="34" charset="0"/>
                <a:cs typeface="Segoe UI" panose="020B0502040204020203" pitchFamily="34" charset="0"/>
              </a:rPr>
              <a:t>Sales Team, Marketing Bangalore, IS Team</a:t>
            </a:r>
          </a:p>
        </p:txBody>
      </p:sp>
      <p:pic>
        <p:nvPicPr>
          <p:cNvPr id="86" name="Graphic 85" descr="Envelope with solid fill">
            <a:extLst>
              <a:ext uri="{FF2B5EF4-FFF2-40B4-BE49-F238E27FC236}">
                <a16:creationId xmlns:a16="http://schemas.microsoft.com/office/drawing/2014/main" id="{ED27FF69-98E4-4D58-AEC5-96327AA3BB6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285537" y="3800294"/>
            <a:ext cx="410063" cy="410063"/>
          </a:xfrm>
          <a:prstGeom prst="rect">
            <a:avLst/>
          </a:prstGeom>
        </p:spPr>
      </p:pic>
      <p:sp>
        <p:nvSpPr>
          <p:cNvPr id="87" name="TextBox 86">
            <a:extLst>
              <a:ext uri="{FF2B5EF4-FFF2-40B4-BE49-F238E27FC236}">
                <a16:creationId xmlns:a16="http://schemas.microsoft.com/office/drawing/2014/main" id="{BCF357DB-6AB9-462D-844C-8445FB822CF1}"/>
              </a:ext>
            </a:extLst>
          </p:cNvPr>
          <p:cNvSpPr txBox="1"/>
          <p:nvPr/>
        </p:nvSpPr>
        <p:spPr>
          <a:xfrm>
            <a:off x="8716239" y="3769467"/>
            <a:ext cx="2145491" cy="553998"/>
          </a:xfrm>
          <a:prstGeom prst="rect">
            <a:avLst/>
          </a:prstGeom>
          <a:noFill/>
        </p:spPr>
        <p:txBody>
          <a:bodyPr wrap="square" rtlCol="0">
            <a:spAutoFit/>
          </a:bodyPr>
          <a:lstStyle>
            <a:defPPr>
              <a:defRPr lang="en-US"/>
            </a:defPPr>
            <a:lvl1pPr>
              <a:defRPr sz="900" i="1">
                <a:solidFill>
                  <a:schemeClr val="accent3"/>
                </a:solidFill>
                <a:latin typeface="Segoe UI" panose="020B0502040204020203" pitchFamily="34" charset="0"/>
                <a:cs typeface="Segoe UI" panose="020B0502040204020203" pitchFamily="34" charset="0"/>
              </a:defRPr>
            </a:lvl1pPr>
          </a:lstStyle>
          <a:p>
            <a:pPr marL="112713" indent="-112713">
              <a:buFont typeface="Arial" panose="020B0604020202020204" pitchFamily="34" charset="0"/>
              <a:buChar char="•"/>
            </a:pPr>
            <a:r>
              <a:rPr lang="en-US" sz="1000" dirty="0">
                <a:solidFill>
                  <a:schemeClr val="accent3"/>
                </a:solidFill>
              </a:rPr>
              <a:t>Suspicious Login Attempt</a:t>
            </a:r>
          </a:p>
          <a:p>
            <a:pPr marL="112713" indent="-112713">
              <a:buFont typeface="Arial" panose="020B0604020202020204" pitchFamily="34" charset="0"/>
              <a:buChar char="•"/>
            </a:pPr>
            <a:r>
              <a:rPr lang="en-US" sz="1000" dirty="0">
                <a:solidFill>
                  <a:schemeClr val="accent3"/>
                </a:solidFill>
              </a:rPr>
              <a:t>Account Verification – spoofing</a:t>
            </a:r>
          </a:p>
          <a:p>
            <a:pPr marL="112713" indent="-112713">
              <a:buFont typeface="Arial" panose="020B0604020202020204" pitchFamily="34" charset="0"/>
              <a:buChar char="•"/>
            </a:pPr>
            <a:r>
              <a:rPr lang="en-US" sz="1000" dirty="0">
                <a:solidFill>
                  <a:schemeClr val="accent3"/>
                </a:solidFill>
              </a:rPr>
              <a:t>HR File Sharing</a:t>
            </a:r>
          </a:p>
        </p:txBody>
      </p:sp>
      <p:pic>
        <p:nvPicPr>
          <p:cNvPr id="88" name="Graphic 87" descr="Teacher with solid fill">
            <a:extLst>
              <a:ext uri="{FF2B5EF4-FFF2-40B4-BE49-F238E27FC236}">
                <a16:creationId xmlns:a16="http://schemas.microsoft.com/office/drawing/2014/main" id="{F7DCDA42-F0CC-40D6-8875-EF478731A1D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276456" y="4266181"/>
            <a:ext cx="411480" cy="411480"/>
          </a:xfrm>
          <a:prstGeom prst="rect">
            <a:avLst/>
          </a:prstGeom>
        </p:spPr>
      </p:pic>
      <p:sp>
        <p:nvSpPr>
          <p:cNvPr id="89" name="TextBox 88">
            <a:extLst>
              <a:ext uri="{FF2B5EF4-FFF2-40B4-BE49-F238E27FC236}">
                <a16:creationId xmlns:a16="http://schemas.microsoft.com/office/drawing/2014/main" id="{FE8E22A8-C689-4B49-9644-BBF310F9C16F}"/>
              </a:ext>
            </a:extLst>
          </p:cNvPr>
          <p:cNvSpPr txBox="1"/>
          <p:nvPr/>
        </p:nvSpPr>
        <p:spPr>
          <a:xfrm>
            <a:off x="8716240" y="4305968"/>
            <a:ext cx="2145491" cy="246221"/>
          </a:xfrm>
          <a:prstGeom prst="rect">
            <a:avLst/>
          </a:prstGeom>
          <a:noFill/>
        </p:spPr>
        <p:txBody>
          <a:bodyPr wrap="square" rtlCol="0">
            <a:spAutoFit/>
          </a:bodyPr>
          <a:lstStyle/>
          <a:p>
            <a:r>
              <a:rPr lang="en-US" sz="1000" i="1" dirty="0">
                <a:solidFill>
                  <a:schemeClr val="accent3"/>
                </a:solidFill>
                <a:latin typeface="Segoe UI" panose="020B0502040204020203" pitchFamily="34" charset="0"/>
                <a:cs typeface="Segoe UI" panose="020B0502040204020203" pitchFamily="34" charset="0"/>
              </a:rPr>
              <a:t>Spoofed Websites</a:t>
            </a:r>
          </a:p>
        </p:txBody>
      </p:sp>
    </p:spTree>
    <p:extLst>
      <p:ext uri="{BB962C8B-B14F-4D97-AF65-F5344CB8AC3E}">
        <p14:creationId xmlns:p14="http://schemas.microsoft.com/office/powerpoint/2010/main" val="3284297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A1663-BD39-4E54-A4B7-43FA0F72C1DD}"/>
              </a:ext>
            </a:extLst>
          </p:cNvPr>
          <p:cNvSpPr>
            <a:spLocks noGrp="1"/>
          </p:cNvSpPr>
          <p:nvPr>
            <p:ph type="title"/>
          </p:nvPr>
        </p:nvSpPr>
        <p:spPr/>
        <p:txBody>
          <a:bodyPr/>
          <a:lstStyle/>
          <a:p>
            <a:r>
              <a:rPr lang="en-US">
                <a:latin typeface="Segoe UI" panose="020B0502040204020203" pitchFamily="34" charset="0"/>
                <a:cs typeface="Segoe UI" panose="020B0502040204020203" pitchFamily="34" charset="0"/>
              </a:rPr>
              <a:t>Mimecast ‘Awareness’ module - SOP</a:t>
            </a:r>
          </a:p>
        </p:txBody>
      </p:sp>
      <p:sp>
        <p:nvSpPr>
          <p:cNvPr id="3" name="Content Placeholder 2">
            <a:extLst>
              <a:ext uri="{FF2B5EF4-FFF2-40B4-BE49-F238E27FC236}">
                <a16:creationId xmlns:a16="http://schemas.microsoft.com/office/drawing/2014/main" id="{A1FFE4CF-9C34-498E-96DA-0786CB9BC2C1}"/>
              </a:ext>
            </a:extLst>
          </p:cNvPr>
          <p:cNvSpPr>
            <a:spLocks noGrp="1"/>
          </p:cNvSpPr>
          <p:nvPr>
            <p:ph sz="quarter" idx="31"/>
          </p:nvPr>
        </p:nvSpPr>
        <p:spPr/>
        <p:txBody>
          <a:bodyPr vert="horz" lIns="0" tIns="45720" rIns="91440" bIns="45720" rtlCol="0" anchor="t">
            <a:normAutofit/>
          </a:bodyPr>
          <a:lstStyle/>
          <a:p>
            <a:pPr marL="0" indent="0">
              <a:buNone/>
            </a:pPr>
            <a:r>
              <a:rPr lang="en-US" sz="1200" b="1" dirty="0">
                <a:latin typeface="Segoe UI" panose="020B0502040204020203" pitchFamily="34" charset="0"/>
                <a:ea typeface="+mj-lt"/>
                <a:cs typeface="Segoe UI" panose="020B0502040204020203" pitchFamily="34" charset="0"/>
              </a:rPr>
              <a:t>B. </a:t>
            </a:r>
            <a:r>
              <a:rPr lang="en-US" sz="1200" b="1" u="sng" dirty="0">
                <a:latin typeface="Segoe UI" panose="020B0502040204020203" pitchFamily="34" charset="0"/>
                <a:ea typeface="+mj-lt"/>
                <a:cs typeface="Segoe UI" panose="020B0502040204020203" pitchFamily="34" charset="0"/>
              </a:rPr>
              <a:t>Achievement</a:t>
            </a:r>
            <a:r>
              <a:rPr lang="en-US" sz="1200" dirty="0">
                <a:latin typeface="Segoe UI" panose="020B0502040204020203" pitchFamily="34" charset="0"/>
                <a:ea typeface="+mj-lt"/>
                <a:cs typeface="Segoe UI" panose="020B0502040204020203" pitchFamily="34" charset="0"/>
              </a:rPr>
              <a:t>:-  It contains the overview of user performance which contains the details of total number of participating employees, videos sent, videos not viewed and users who've all correct or incorrect responses.</a:t>
            </a:r>
            <a:endParaRPr lang="en-US" sz="1200" dirty="0">
              <a:latin typeface="Segoe UI" panose="020B0502040204020203" pitchFamily="34" charset="0"/>
              <a:cs typeface="Segoe UI" panose="020B0502040204020203" pitchFamily="34" charset="0"/>
            </a:endParaRPr>
          </a:p>
        </p:txBody>
      </p:sp>
      <p:pic>
        <p:nvPicPr>
          <p:cNvPr id="5" name="Picture 5" descr="Graphical user interface, application, Teams&#10;&#10;Description automatically generated">
            <a:extLst>
              <a:ext uri="{FF2B5EF4-FFF2-40B4-BE49-F238E27FC236}">
                <a16:creationId xmlns:a16="http://schemas.microsoft.com/office/drawing/2014/main" id="{D2F15786-8C9C-4586-AD46-E496B74D7ADE}"/>
              </a:ext>
            </a:extLst>
          </p:cNvPr>
          <p:cNvPicPr>
            <a:picLocks noChangeAspect="1"/>
          </p:cNvPicPr>
          <p:nvPr/>
        </p:nvPicPr>
        <p:blipFill>
          <a:blip r:embed="rId2"/>
          <a:stretch>
            <a:fillRect/>
          </a:stretch>
        </p:blipFill>
        <p:spPr>
          <a:xfrm>
            <a:off x="1926207" y="1801037"/>
            <a:ext cx="7874795" cy="3255925"/>
          </a:xfrm>
          <a:prstGeom prst="rect">
            <a:avLst/>
          </a:prstGeom>
        </p:spPr>
      </p:pic>
    </p:spTree>
    <p:extLst>
      <p:ext uri="{BB962C8B-B14F-4D97-AF65-F5344CB8AC3E}">
        <p14:creationId xmlns:p14="http://schemas.microsoft.com/office/powerpoint/2010/main" val="915590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7EC90-DC03-4F1C-8394-36DE96C85BBF}"/>
              </a:ext>
            </a:extLst>
          </p:cNvPr>
          <p:cNvSpPr>
            <a:spLocks noGrp="1"/>
          </p:cNvSpPr>
          <p:nvPr>
            <p:ph type="title"/>
          </p:nvPr>
        </p:nvSpPr>
        <p:spPr/>
        <p:txBody>
          <a:bodyPr/>
          <a:lstStyle/>
          <a:p>
            <a:r>
              <a:rPr lang="en-US" dirty="0">
                <a:latin typeface="Segoe UI" panose="020B0502040204020203" pitchFamily="34" charset="0"/>
                <a:ea typeface="+mj-lt"/>
                <a:cs typeface="Segoe UI" panose="020B0502040204020203" pitchFamily="34" charset="0"/>
              </a:rPr>
              <a:t>Mimecast ‘Awareness’ module - SOP</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B0796E54-1C1E-4330-AF4F-35AA4E5F5CDA}"/>
              </a:ext>
            </a:extLst>
          </p:cNvPr>
          <p:cNvSpPr>
            <a:spLocks noGrp="1"/>
          </p:cNvSpPr>
          <p:nvPr>
            <p:ph sz="quarter" idx="31"/>
          </p:nvPr>
        </p:nvSpPr>
        <p:spPr/>
        <p:txBody>
          <a:bodyPr vert="horz" lIns="0" tIns="45720" rIns="91440" bIns="45720" rtlCol="0" anchor="t">
            <a:normAutofit/>
          </a:bodyPr>
          <a:lstStyle/>
          <a:p>
            <a:pPr marL="0" indent="0">
              <a:buNone/>
            </a:pPr>
            <a:r>
              <a:rPr lang="en-US" sz="1400" b="1" dirty="0">
                <a:latin typeface="Segoe UI" panose="020B0502040204020203" pitchFamily="34" charset="0"/>
                <a:ea typeface="+mj-lt"/>
                <a:cs typeface="Segoe UI" panose="020B0502040204020203" pitchFamily="34" charset="0"/>
              </a:rPr>
              <a:t>C. </a:t>
            </a:r>
            <a:r>
              <a:rPr lang="en-US" sz="1400" b="1" u="sng" dirty="0">
                <a:latin typeface="Segoe UI" panose="020B0502040204020203" pitchFamily="34" charset="0"/>
                <a:ea typeface="+mj-lt"/>
                <a:cs typeface="Segoe UI" panose="020B0502040204020203" pitchFamily="34" charset="0"/>
              </a:rPr>
              <a:t>User Risk</a:t>
            </a:r>
            <a:r>
              <a:rPr lang="en-US" sz="1400" b="1" dirty="0">
                <a:latin typeface="Segoe UI" panose="020B0502040204020203" pitchFamily="34" charset="0"/>
                <a:ea typeface="+mj-lt"/>
                <a:cs typeface="Segoe UI" panose="020B0502040204020203" pitchFamily="34" charset="0"/>
              </a:rPr>
              <a:t>:- </a:t>
            </a:r>
            <a:r>
              <a:rPr lang="en-US" sz="1400" dirty="0">
                <a:latin typeface="Segoe UI" panose="020B0502040204020203" pitchFamily="34" charset="0"/>
                <a:ea typeface="+mj-lt"/>
                <a:cs typeface="Segoe UI" panose="020B0502040204020203" pitchFamily="34" charset="0"/>
              </a:rPr>
              <a:t> It provides the details of those users who are the risk for the organization and in which part they are failing and what needs to improve.</a:t>
            </a:r>
            <a:endParaRPr lang="en-US" sz="1400" dirty="0">
              <a:latin typeface="Segoe UI" panose="020B0502040204020203" pitchFamily="34" charset="0"/>
              <a:cs typeface="Segoe UI" panose="020B0502040204020203" pitchFamily="34" charset="0"/>
            </a:endParaRPr>
          </a:p>
        </p:txBody>
      </p:sp>
      <p:pic>
        <p:nvPicPr>
          <p:cNvPr id="6" name="Picture 6" descr="Graphical user interface&#10;&#10;Description automatically generated">
            <a:extLst>
              <a:ext uri="{FF2B5EF4-FFF2-40B4-BE49-F238E27FC236}">
                <a16:creationId xmlns:a16="http://schemas.microsoft.com/office/drawing/2014/main" id="{E86FB771-86B5-4F54-8390-82C624D04C13}"/>
              </a:ext>
            </a:extLst>
          </p:cNvPr>
          <p:cNvPicPr>
            <a:picLocks noChangeAspect="1"/>
          </p:cNvPicPr>
          <p:nvPr/>
        </p:nvPicPr>
        <p:blipFill>
          <a:blip r:embed="rId2"/>
          <a:stretch>
            <a:fillRect/>
          </a:stretch>
        </p:blipFill>
        <p:spPr>
          <a:xfrm>
            <a:off x="1874756" y="1548072"/>
            <a:ext cx="8442487" cy="4366050"/>
          </a:xfrm>
          <a:prstGeom prst="rect">
            <a:avLst/>
          </a:prstGeom>
        </p:spPr>
      </p:pic>
    </p:spTree>
    <p:extLst>
      <p:ext uri="{BB962C8B-B14F-4D97-AF65-F5344CB8AC3E}">
        <p14:creationId xmlns:p14="http://schemas.microsoft.com/office/powerpoint/2010/main" val="4144692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7EC90-DC03-4F1C-8394-36DE96C85BBF}"/>
              </a:ext>
            </a:extLst>
          </p:cNvPr>
          <p:cNvSpPr>
            <a:spLocks noGrp="1"/>
          </p:cNvSpPr>
          <p:nvPr>
            <p:ph type="title"/>
          </p:nvPr>
        </p:nvSpPr>
        <p:spPr/>
        <p:txBody>
          <a:bodyPr/>
          <a:lstStyle/>
          <a:p>
            <a:r>
              <a:rPr lang="en-US">
                <a:latin typeface="Segoe UI" panose="020B0502040204020203" pitchFamily="34" charset="0"/>
                <a:ea typeface="+mj-lt"/>
                <a:cs typeface="Segoe UI" panose="020B0502040204020203" pitchFamily="34" charset="0"/>
              </a:rPr>
              <a:t>Mimecast ‘Awareness’ module - SOP</a:t>
            </a:r>
            <a:endParaRPr lang="en-US">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B0796E54-1C1E-4330-AF4F-35AA4E5F5CDA}"/>
              </a:ext>
            </a:extLst>
          </p:cNvPr>
          <p:cNvSpPr>
            <a:spLocks noGrp="1"/>
          </p:cNvSpPr>
          <p:nvPr>
            <p:ph sz="quarter" idx="31"/>
          </p:nvPr>
        </p:nvSpPr>
        <p:spPr/>
        <p:txBody>
          <a:bodyPr vert="horz" lIns="0" tIns="45720" rIns="91440" bIns="45720" rtlCol="0" anchor="t">
            <a:normAutofit/>
          </a:bodyPr>
          <a:lstStyle/>
          <a:p>
            <a:pPr marL="274320" lvl="1" indent="-274320">
              <a:buFont typeface="Wingdings"/>
              <a:buChar char="§"/>
            </a:pPr>
            <a:r>
              <a:rPr lang="en-US" dirty="0">
                <a:solidFill>
                  <a:schemeClr val="tx1"/>
                </a:solidFill>
                <a:latin typeface="Segoe UI" panose="020B0502040204020203" pitchFamily="34" charset="0"/>
                <a:ea typeface="Roboto"/>
                <a:cs typeface="Segoe UI" panose="020B0502040204020203" pitchFamily="34" charset="0"/>
              </a:rPr>
              <a:t>Note:- User Risk is</a:t>
            </a:r>
            <a:r>
              <a:rPr lang="en-US" dirty="0">
                <a:solidFill>
                  <a:schemeClr val="tx1"/>
                </a:solidFill>
                <a:latin typeface="Segoe UI" panose="020B0502040204020203" pitchFamily="34" charset="0"/>
                <a:ea typeface="+mj-lt"/>
                <a:cs typeface="Segoe UI" panose="020B0502040204020203" pitchFamily="34" charset="0"/>
              </a:rPr>
              <a:t> calculated on the basis of four factors i.e. : human error, sentiment, engagement and knowledge</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4" descr="Graphical user interface, application, table&#10;&#10;Description automatically generated">
            <a:extLst>
              <a:ext uri="{FF2B5EF4-FFF2-40B4-BE49-F238E27FC236}">
                <a16:creationId xmlns:a16="http://schemas.microsoft.com/office/drawing/2014/main" id="{DF3C6719-40CF-449F-928C-314BDE98ED7F}"/>
              </a:ext>
            </a:extLst>
          </p:cNvPr>
          <p:cNvPicPr>
            <a:picLocks noChangeAspect="1"/>
          </p:cNvPicPr>
          <p:nvPr/>
        </p:nvPicPr>
        <p:blipFill>
          <a:blip r:embed="rId2"/>
          <a:stretch>
            <a:fillRect/>
          </a:stretch>
        </p:blipFill>
        <p:spPr>
          <a:xfrm>
            <a:off x="2203183" y="1552078"/>
            <a:ext cx="7332022" cy="3904191"/>
          </a:xfrm>
          <a:prstGeom prst="rect">
            <a:avLst/>
          </a:prstGeom>
        </p:spPr>
      </p:pic>
    </p:spTree>
    <p:extLst>
      <p:ext uri="{BB962C8B-B14F-4D97-AF65-F5344CB8AC3E}">
        <p14:creationId xmlns:p14="http://schemas.microsoft.com/office/powerpoint/2010/main" val="1761869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E14DB-D7F2-4726-90B4-9B4CE54EC770}"/>
              </a:ext>
            </a:extLst>
          </p:cNvPr>
          <p:cNvSpPr>
            <a:spLocks noGrp="1"/>
          </p:cNvSpPr>
          <p:nvPr>
            <p:ph type="title"/>
          </p:nvPr>
        </p:nvSpPr>
        <p:spPr/>
        <p:txBody>
          <a:bodyPr/>
          <a:lstStyle/>
          <a:p>
            <a:r>
              <a:rPr lang="en-US">
                <a:latin typeface="Segoe UI" panose="020B0502040204020203" pitchFamily="34" charset="0"/>
                <a:ea typeface="+mj-lt"/>
                <a:cs typeface="Segoe UI" panose="020B0502040204020203" pitchFamily="34" charset="0"/>
              </a:rPr>
              <a:t>Mimecast ‘Awareness’ module - SOP</a:t>
            </a:r>
            <a:endParaRPr lang="en-US">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F84EA2D-2F94-42F9-AB62-366B8740D74C}"/>
              </a:ext>
            </a:extLst>
          </p:cNvPr>
          <p:cNvSpPr>
            <a:spLocks noGrp="1"/>
          </p:cNvSpPr>
          <p:nvPr>
            <p:ph sz="quarter" idx="31"/>
          </p:nvPr>
        </p:nvSpPr>
        <p:spPr/>
        <p:txBody>
          <a:bodyPr vert="horz" lIns="0" tIns="45720" rIns="91440" bIns="45720" rtlCol="0" anchor="t">
            <a:normAutofit/>
          </a:bodyPr>
          <a:lstStyle/>
          <a:p>
            <a:pPr marL="0" indent="0">
              <a:buNone/>
            </a:pPr>
            <a:r>
              <a:rPr lang="en-US" b="1" u="sng" dirty="0">
                <a:latin typeface="Segoe UI" panose="020B0502040204020203" pitchFamily="34" charset="0"/>
                <a:ea typeface="+mj-lt"/>
                <a:cs typeface="Segoe UI" panose="020B0502040204020203" pitchFamily="34" charset="0"/>
              </a:rPr>
              <a:t>Modules:</a:t>
            </a:r>
            <a:r>
              <a:rPr lang="en-US" sz="1400" dirty="0">
                <a:latin typeface="Segoe UI" panose="020B0502040204020203" pitchFamily="34" charset="0"/>
                <a:ea typeface="+mj-lt"/>
                <a:cs typeface="Segoe UI" panose="020B0502040204020203" pitchFamily="34" charset="0"/>
              </a:rPr>
              <a:t> By using this tab, we can schedule different training program for end users and new users and campaigns for specific group.</a:t>
            </a:r>
            <a:endParaRPr lang="en-US" sz="1400" dirty="0">
              <a:latin typeface="Segoe UI" panose="020B0502040204020203" pitchFamily="34" charset="0"/>
              <a:cs typeface="Segoe UI" panose="020B0502040204020203" pitchFamily="34" charset="0"/>
            </a:endParaRPr>
          </a:p>
          <a:p>
            <a:pPr>
              <a:buNone/>
            </a:pPr>
            <a:r>
              <a:rPr lang="en-US" sz="1400" dirty="0">
                <a:latin typeface="Segoe UI" panose="020B0502040204020203" pitchFamily="34" charset="0"/>
                <a:ea typeface="+mj-lt"/>
                <a:cs typeface="Segoe UI" panose="020B0502040204020203" pitchFamily="34" charset="0"/>
              </a:rPr>
              <a:t>It is divided into three sections: </a:t>
            </a:r>
            <a:endParaRPr lang="en-US" sz="1400" dirty="0">
              <a:latin typeface="Segoe UI" panose="020B0502040204020203" pitchFamily="34" charset="0"/>
              <a:cs typeface="Segoe UI" panose="020B0502040204020203" pitchFamily="34" charset="0"/>
            </a:endParaRPr>
          </a:p>
          <a:p>
            <a:r>
              <a:rPr lang="en-US" sz="1400" dirty="0">
                <a:latin typeface="Segoe UI" panose="020B0502040204020203" pitchFamily="34" charset="0"/>
                <a:ea typeface="+mj-lt"/>
                <a:cs typeface="Segoe UI" panose="020B0502040204020203" pitchFamily="34" charset="0"/>
              </a:rPr>
              <a:t>Scheduled Training Campaigns: We use the campaigns when we need to assign the training modules for specific group.</a:t>
            </a:r>
            <a:endParaRPr lang="en-US" sz="1400" dirty="0">
              <a:latin typeface="Segoe UI" panose="020B0502040204020203" pitchFamily="34" charset="0"/>
              <a:cs typeface="Segoe UI" panose="020B0502040204020203" pitchFamily="34" charset="0"/>
            </a:endParaRPr>
          </a:p>
          <a:p>
            <a:r>
              <a:rPr lang="en-US" sz="1400" dirty="0">
                <a:latin typeface="Segoe UI" panose="020B0502040204020203" pitchFamily="34" charset="0"/>
                <a:ea typeface="+mj-lt"/>
                <a:cs typeface="Segoe UI" panose="020B0502040204020203" pitchFamily="34" charset="0"/>
              </a:rPr>
              <a:t>Available training:- Awareness material from Mimecast</a:t>
            </a:r>
            <a:endParaRPr lang="en-US" sz="1400" dirty="0">
              <a:latin typeface="Segoe UI" panose="020B0502040204020203" pitchFamily="34" charset="0"/>
              <a:cs typeface="Segoe UI" panose="020B0502040204020203" pitchFamily="34" charset="0"/>
            </a:endParaRPr>
          </a:p>
          <a:p>
            <a:r>
              <a:rPr lang="en-US" sz="1400" dirty="0">
                <a:latin typeface="Segoe UI" panose="020B0502040204020203" pitchFamily="34" charset="0"/>
                <a:ea typeface="+mj-lt"/>
                <a:cs typeface="Segoe UI" panose="020B0502040204020203" pitchFamily="34" charset="0"/>
              </a:rPr>
              <a:t>Scheduled Training Videos:- We can use the queue option to schedule the training modules for new users and existing users.</a:t>
            </a:r>
            <a:endParaRPr lang="en-US" sz="1400" dirty="0">
              <a:latin typeface="Segoe UI" panose="020B0502040204020203" pitchFamily="34" charset="0"/>
              <a:cs typeface="Segoe UI" panose="020B0502040204020203" pitchFamily="34" charset="0"/>
            </a:endParaRPr>
          </a:p>
        </p:txBody>
      </p:sp>
      <p:pic>
        <p:nvPicPr>
          <p:cNvPr id="6" name="Picture 6" descr="Graphical user interface, text, application, chat or text message&#10;&#10;Description automatically generated">
            <a:extLst>
              <a:ext uri="{FF2B5EF4-FFF2-40B4-BE49-F238E27FC236}">
                <a16:creationId xmlns:a16="http://schemas.microsoft.com/office/drawing/2014/main" id="{2AA7B6A8-585B-4294-80C1-7A4AD3FBABE6}"/>
              </a:ext>
            </a:extLst>
          </p:cNvPr>
          <p:cNvPicPr>
            <a:picLocks noChangeAspect="1"/>
          </p:cNvPicPr>
          <p:nvPr/>
        </p:nvPicPr>
        <p:blipFill>
          <a:blip r:embed="rId2"/>
          <a:stretch>
            <a:fillRect/>
          </a:stretch>
        </p:blipFill>
        <p:spPr>
          <a:xfrm>
            <a:off x="512807" y="2764980"/>
            <a:ext cx="10960442" cy="3305121"/>
          </a:xfrm>
          <a:prstGeom prst="rect">
            <a:avLst/>
          </a:prstGeom>
        </p:spPr>
      </p:pic>
    </p:spTree>
    <p:extLst>
      <p:ext uri="{BB962C8B-B14F-4D97-AF65-F5344CB8AC3E}">
        <p14:creationId xmlns:p14="http://schemas.microsoft.com/office/powerpoint/2010/main" val="3543291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E14DB-D7F2-4726-90B4-9B4CE54EC770}"/>
              </a:ext>
            </a:extLst>
          </p:cNvPr>
          <p:cNvSpPr>
            <a:spLocks noGrp="1"/>
          </p:cNvSpPr>
          <p:nvPr>
            <p:ph type="title"/>
          </p:nvPr>
        </p:nvSpPr>
        <p:spPr/>
        <p:txBody>
          <a:bodyPr/>
          <a:lstStyle/>
          <a:p>
            <a:r>
              <a:rPr lang="en-US">
                <a:ea typeface="+mj-lt"/>
                <a:cs typeface="+mj-lt"/>
              </a:rPr>
              <a:t>Mimecast ‘Awareness’ module - SOP</a:t>
            </a:r>
            <a:endParaRPr lang="en-US"/>
          </a:p>
        </p:txBody>
      </p:sp>
      <p:sp>
        <p:nvSpPr>
          <p:cNvPr id="3" name="Content Placeholder 2">
            <a:extLst>
              <a:ext uri="{FF2B5EF4-FFF2-40B4-BE49-F238E27FC236}">
                <a16:creationId xmlns:a16="http://schemas.microsoft.com/office/drawing/2014/main" id="{2F84EA2D-2F94-42F9-AB62-366B8740D74C}"/>
              </a:ext>
            </a:extLst>
          </p:cNvPr>
          <p:cNvSpPr>
            <a:spLocks noGrp="1"/>
          </p:cNvSpPr>
          <p:nvPr>
            <p:ph sz="quarter" idx="31"/>
          </p:nvPr>
        </p:nvSpPr>
        <p:spPr/>
        <p:txBody>
          <a:bodyPr vert="horz" lIns="0" tIns="45720" rIns="91440" bIns="45720" rtlCol="0" anchor="t">
            <a:normAutofit/>
          </a:bodyPr>
          <a:lstStyle/>
          <a:p>
            <a:pPr marL="0" indent="0">
              <a:buNone/>
            </a:pPr>
            <a:r>
              <a:rPr lang="en-US" b="1" u="sng">
                <a:ea typeface="+mj-lt"/>
                <a:cs typeface="+mj-lt"/>
              </a:rPr>
              <a:t>Scheduling Campaign</a:t>
            </a:r>
            <a:r>
              <a:rPr lang="en-US">
                <a:ea typeface="+mj-lt"/>
                <a:cs typeface="+mj-lt"/>
              </a:rPr>
              <a:t>: To schedule a campaign follow the below steps: </a:t>
            </a:r>
            <a:endParaRPr lang="en-US">
              <a:cs typeface="Calibri"/>
            </a:endParaRPr>
          </a:p>
          <a:p>
            <a:r>
              <a:rPr lang="en-US">
                <a:ea typeface="+mj-lt"/>
                <a:cs typeface="+mj-lt"/>
              </a:rPr>
              <a:t>1.Hover over the </a:t>
            </a:r>
            <a:r>
              <a:rPr lang="en-US" b="1" i="1">
                <a:ea typeface="+mj-lt"/>
                <a:cs typeface="+mj-lt"/>
              </a:rPr>
              <a:t>Module Image</a:t>
            </a:r>
            <a:r>
              <a:rPr lang="en-US">
                <a:ea typeface="+mj-lt"/>
                <a:cs typeface="+mj-lt"/>
              </a:rPr>
              <a:t>. </a:t>
            </a:r>
            <a:endParaRPr lang="en-US"/>
          </a:p>
          <a:p>
            <a:r>
              <a:rPr lang="en-US">
                <a:ea typeface="+mj-lt"/>
                <a:cs typeface="+mj-lt"/>
              </a:rPr>
              <a:t>2. Click on the </a:t>
            </a:r>
            <a:r>
              <a:rPr lang="en-US" b="1" i="1">
                <a:ea typeface="+mj-lt"/>
                <a:cs typeface="+mj-lt"/>
              </a:rPr>
              <a:t>Add to Campaign</a:t>
            </a:r>
            <a:r>
              <a:rPr lang="en-US">
                <a:ea typeface="+mj-lt"/>
                <a:cs typeface="+mj-lt"/>
              </a:rPr>
              <a:t> button. </a:t>
            </a:r>
            <a:endParaRPr lang="en-US"/>
          </a:p>
          <a:p>
            <a:r>
              <a:rPr lang="en-US">
                <a:ea typeface="+mj-lt"/>
                <a:cs typeface="+mj-lt"/>
              </a:rPr>
              <a:t>3. Provide all the required details in add campaign dialog box:  Enter a name for your campaign, select a group of users from the dropdown list. These are the users who will receive the training module. </a:t>
            </a:r>
            <a:endParaRPr lang="en-US"/>
          </a:p>
          <a:p>
            <a:r>
              <a:rPr lang="en-US">
                <a:ea typeface="+mj-lt"/>
                <a:cs typeface="+mj-lt"/>
              </a:rPr>
              <a:t>4. Select Launch date and create the campaign. When the campaign will create it starts reflecting in right side. </a:t>
            </a:r>
            <a:endParaRPr lang="en-US">
              <a:cs typeface="+mj-lt"/>
            </a:endParaRPr>
          </a:p>
          <a:p>
            <a:pPr marL="0" indent="0">
              <a:buNone/>
            </a:pPr>
            <a:endParaRPr lang="en-US">
              <a:cs typeface="Calibri"/>
            </a:endParaRPr>
          </a:p>
          <a:p>
            <a:endParaRPr lang="en-US">
              <a:cs typeface="Calibri"/>
            </a:endParaRPr>
          </a:p>
          <a:p>
            <a:pPr marL="0" indent="0">
              <a:buNone/>
            </a:pPr>
            <a:endParaRPr lang="en-US"/>
          </a:p>
        </p:txBody>
      </p:sp>
      <p:pic>
        <p:nvPicPr>
          <p:cNvPr id="7" name="Picture 7" descr="Graphical user interface, website&#10;&#10;Description automatically generated">
            <a:extLst>
              <a:ext uri="{FF2B5EF4-FFF2-40B4-BE49-F238E27FC236}">
                <a16:creationId xmlns:a16="http://schemas.microsoft.com/office/drawing/2014/main" id="{1DB61820-5877-430E-B2B0-020FF7C9A3B0}"/>
              </a:ext>
            </a:extLst>
          </p:cNvPr>
          <p:cNvPicPr>
            <a:picLocks noChangeAspect="1"/>
          </p:cNvPicPr>
          <p:nvPr/>
        </p:nvPicPr>
        <p:blipFill>
          <a:blip r:embed="rId2"/>
          <a:stretch>
            <a:fillRect/>
          </a:stretch>
        </p:blipFill>
        <p:spPr>
          <a:xfrm>
            <a:off x="306860" y="2853104"/>
            <a:ext cx="7315199" cy="3211249"/>
          </a:xfrm>
          <a:prstGeom prst="rect">
            <a:avLst/>
          </a:prstGeom>
        </p:spPr>
      </p:pic>
      <p:pic>
        <p:nvPicPr>
          <p:cNvPr id="8" name="Picture 8" descr="Graphical user interface, text, application&#10;&#10;Description automatically generated">
            <a:extLst>
              <a:ext uri="{FF2B5EF4-FFF2-40B4-BE49-F238E27FC236}">
                <a16:creationId xmlns:a16="http://schemas.microsoft.com/office/drawing/2014/main" id="{94471AC9-177C-4C3D-AAE9-7ADF94E3675E}"/>
              </a:ext>
            </a:extLst>
          </p:cNvPr>
          <p:cNvPicPr>
            <a:picLocks noChangeAspect="1"/>
          </p:cNvPicPr>
          <p:nvPr/>
        </p:nvPicPr>
        <p:blipFill>
          <a:blip r:embed="rId3"/>
          <a:stretch>
            <a:fillRect/>
          </a:stretch>
        </p:blipFill>
        <p:spPr>
          <a:xfrm>
            <a:off x="7587049" y="2851729"/>
            <a:ext cx="4071551" cy="3213999"/>
          </a:xfrm>
          <a:prstGeom prst="rect">
            <a:avLst/>
          </a:prstGeom>
        </p:spPr>
      </p:pic>
    </p:spTree>
    <p:extLst>
      <p:ext uri="{BB962C8B-B14F-4D97-AF65-F5344CB8AC3E}">
        <p14:creationId xmlns:p14="http://schemas.microsoft.com/office/powerpoint/2010/main" val="1733282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E14DB-D7F2-4726-90B4-9B4CE54EC770}"/>
              </a:ext>
            </a:extLst>
          </p:cNvPr>
          <p:cNvSpPr>
            <a:spLocks noGrp="1"/>
          </p:cNvSpPr>
          <p:nvPr>
            <p:ph type="title"/>
          </p:nvPr>
        </p:nvSpPr>
        <p:spPr/>
        <p:txBody>
          <a:bodyPr/>
          <a:lstStyle/>
          <a:p>
            <a:r>
              <a:rPr lang="en-US">
                <a:ea typeface="+mj-lt"/>
                <a:cs typeface="+mj-lt"/>
              </a:rPr>
              <a:t>Mimecast ‘Awareness’ module - SOP</a:t>
            </a:r>
            <a:endParaRPr lang="en-US"/>
          </a:p>
        </p:txBody>
      </p:sp>
      <p:sp>
        <p:nvSpPr>
          <p:cNvPr id="3" name="Content Placeholder 2">
            <a:extLst>
              <a:ext uri="{FF2B5EF4-FFF2-40B4-BE49-F238E27FC236}">
                <a16:creationId xmlns:a16="http://schemas.microsoft.com/office/drawing/2014/main" id="{2F84EA2D-2F94-42F9-AB62-366B8740D74C}"/>
              </a:ext>
            </a:extLst>
          </p:cNvPr>
          <p:cNvSpPr>
            <a:spLocks noGrp="1"/>
          </p:cNvSpPr>
          <p:nvPr>
            <p:ph sz="quarter" idx="31"/>
          </p:nvPr>
        </p:nvSpPr>
        <p:spPr/>
        <p:txBody>
          <a:bodyPr vert="horz" lIns="0" tIns="45720" rIns="91440" bIns="45720" rtlCol="0" anchor="t">
            <a:normAutofit/>
          </a:bodyPr>
          <a:lstStyle/>
          <a:p>
            <a:pPr marL="0" indent="0">
              <a:buNone/>
            </a:pPr>
            <a:r>
              <a:rPr lang="en-US" b="1">
                <a:solidFill>
                  <a:schemeClr val="tx1"/>
                </a:solidFill>
                <a:ea typeface="+mj-lt"/>
                <a:cs typeface="+mj-lt"/>
                <a:hlinkClick r:id="rId2">
                  <a:extLst>
                    <a:ext uri="{A12FA001-AC4F-418D-AE19-62706E023703}">
                      <ahyp:hlinkClr xmlns:ahyp="http://schemas.microsoft.com/office/drawing/2018/hyperlinkcolor" val="tx"/>
                    </a:ext>
                  </a:extLst>
                </a:hlinkClick>
              </a:rPr>
              <a:t>Notes:-</a:t>
            </a:r>
            <a:endParaRPr lang="en-US" b="1">
              <a:solidFill>
                <a:schemeClr val="tx1"/>
              </a:solidFill>
              <a:cs typeface="+mj-lt"/>
            </a:endParaRPr>
          </a:p>
          <a:p>
            <a:r>
              <a:rPr lang="en-US">
                <a:ea typeface="+mj-lt"/>
                <a:cs typeface="+mj-lt"/>
              </a:rPr>
              <a:t>If module is already a part of campaign , </a:t>
            </a:r>
            <a:r>
              <a:rPr lang="en-US" b="1">
                <a:ea typeface="+mj-lt"/>
                <a:cs typeface="+mj-lt"/>
              </a:rPr>
              <a:t>“in campaign”</a:t>
            </a:r>
            <a:r>
              <a:rPr lang="en-US">
                <a:ea typeface="+mj-lt"/>
                <a:cs typeface="+mj-lt"/>
              </a:rPr>
              <a:t> button is displayed </a:t>
            </a:r>
            <a:endParaRPr lang="en-US">
              <a:cs typeface="+mj-lt"/>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mj-lt"/>
            </a:endParaRPr>
          </a:p>
          <a:p>
            <a:r>
              <a:rPr lang="en-US">
                <a:ea typeface="+mj-lt"/>
                <a:cs typeface="+mj-lt"/>
              </a:rPr>
              <a:t>Edit Campaign- To edit the scheduled campaign click on manage button to reschedule the launch date, modified assigned specified group. </a:t>
            </a:r>
            <a:endParaRPr lang="en-US">
              <a:cs typeface="Calibri"/>
            </a:endParaRPr>
          </a:p>
          <a:p>
            <a:pPr marL="0" indent="0">
              <a:buNone/>
            </a:pPr>
            <a:endParaRPr lang="en-US">
              <a:cs typeface="Calibri"/>
            </a:endParaRPr>
          </a:p>
          <a:p>
            <a:pPr marL="0" indent="0">
              <a:buNone/>
            </a:pPr>
            <a:endParaRPr lang="en-US">
              <a:cs typeface="Calibri"/>
            </a:endParaRPr>
          </a:p>
          <a:p>
            <a:endParaRPr lang="en-US">
              <a:cs typeface="Calibri"/>
            </a:endParaRPr>
          </a:p>
          <a:p>
            <a:pPr marL="0" indent="0">
              <a:buNone/>
            </a:pPr>
            <a:endParaRPr lang="en-US">
              <a:cs typeface="Calibri"/>
            </a:endParaRPr>
          </a:p>
        </p:txBody>
      </p:sp>
      <p:pic>
        <p:nvPicPr>
          <p:cNvPr id="5" name="Picture 5" descr="Graphical user interface, application&#10;&#10;Description automatically generated">
            <a:extLst>
              <a:ext uri="{FF2B5EF4-FFF2-40B4-BE49-F238E27FC236}">
                <a16:creationId xmlns:a16="http://schemas.microsoft.com/office/drawing/2014/main" id="{19CD11B5-06AD-4F00-9574-489648BBD383}"/>
              </a:ext>
            </a:extLst>
          </p:cNvPr>
          <p:cNvPicPr>
            <a:picLocks noChangeAspect="1"/>
          </p:cNvPicPr>
          <p:nvPr/>
        </p:nvPicPr>
        <p:blipFill>
          <a:blip r:embed="rId3"/>
          <a:stretch>
            <a:fillRect/>
          </a:stretch>
        </p:blipFill>
        <p:spPr>
          <a:xfrm>
            <a:off x="523103" y="1557150"/>
            <a:ext cx="10672118" cy="3723105"/>
          </a:xfrm>
          <a:prstGeom prst="rect">
            <a:avLst/>
          </a:prstGeom>
        </p:spPr>
      </p:pic>
    </p:spTree>
    <p:extLst>
      <p:ext uri="{BB962C8B-B14F-4D97-AF65-F5344CB8AC3E}">
        <p14:creationId xmlns:p14="http://schemas.microsoft.com/office/powerpoint/2010/main" val="3626969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E14DB-D7F2-4726-90B4-9B4CE54EC770}"/>
              </a:ext>
            </a:extLst>
          </p:cNvPr>
          <p:cNvSpPr>
            <a:spLocks noGrp="1"/>
          </p:cNvSpPr>
          <p:nvPr>
            <p:ph type="title"/>
          </p:nvPr>
        </p:nvSpPr>
        <p:spPr/>
        <p:txBody>
          <a:bodyPr/>
          <a:lstStyle/>
          <a:p>
            <a:r>
              <a:rPr lang="en-US">
                <a:ea typeface="+mj-lt"/>
                <a:cs typeface="+mj-lt"/>
              </a:rPr>
              <a:t>Mimecast ‘Awareness’ module - SOP</a:t>
            </a:r>
            <a:endParaRPr lang="en-US"/>
          </a:p>
        </p:txBody>
      </p:sp>
      <p:sp>
        <p:nvSpPr>
          <p:cNvPr id="3" name="Content Placeholder 2">
            <a:extLst>
              <a:ext uri="{FF2B5EF4-FFF2-40B4-BE49-F238E27FC236}">
                <a16:creationId xmlns:a16="http://schemas.microsoft.com/office/drawing/2014/main" id="{2F84EA2D-2F94-42F9-AB62-366B8740D74C}"/>
              </a:ext>
            </a:extLst>
          </p:cNvPr>
          <p:cNvSpPr>
            <a:spLocks noGrp="1"/>
          </p:cNvSpPr>
          <p:nvPr>
            <p:ph sz="quarter" idx="31"/>
          </p:nvPr>
        </p:nvSpPr>
        <p:spPr/>
        <p:txBody>
          <a:bodyPr vert="horz" lIns="0" tIns="45720" rIns="91440" bIns="45720" rtlCol="0" anchor="t">
            <a:normAutofit/>
          </a:bodyPr>
          <a:lstStyle/>
          <a:p>
            <a:pPr marL="0" indent="0">
              <a:buNone/>
            </a:pPr>
            <a:endParaRPr lang="en-US" sz="1800" b="1" u="sng">
              <a:ea typeface="+mj-lt"/>
              <a:cs typeface="+mj-lt"/>
            </a:endParaRPr>
          </a:p>
          <a:p>
            <a:pPr marL="0" indent="0">
              <a:buNone/>
            </a:pPr>
            <a:r>
              <a:rPr lang="en-US" sz="1800" b="1" u="sng">
                <a:ea typeface="+mj-lt"/>
                <a:cs typeface="+mj-lt"/>
              </a:rPr>
              <a:t>Phishing</a:t>
            </a:r>
            <a:r>
              <a:rPr lang="en-US" sz="1800" b="1">
                <a:ea typeface="+mj-lt"/>
                <a:cs typeface="+mj-lt"/>
              </a:rPr>
              <a:t>:-</a:t>
            </a:r>
            <a:r>
              <a:rPr lang="en-US" b="1">
                <a:ea typeface="+mj-lt"/>
                <a:cs typeface="+mj-lt"/>
              </a:rPr>
              <a:t> </a:t>
            </a:r>
            <a:r>
              <a:rPr lang="en-US">
                <a:ea typeface="+mj-lt"/>
                <a:cs typeface="+mj-lt"/>
              </a:rPr>
              <a:t>It allows to simulate phishing attacks and send them to groups of users as part of a campaign. To do this you need to create a Phishing campaign. </a:t>
            </a:r>
            <a:endParaRPr lang="en-US"/>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mj-lt"/>
            </a:endParaRPr>
          </a:p>
          <a:p>
            <a:endParaRPr lang="en-US">
              <a:cs typeface="Calibri"/>
            </a:endParaRPr>
          </a:p>
          <a:p>
            <a:pPr marL="0" indent="0">
              <a:buNone/>
            </a:pPr>
            <a:endParaRPr lang="en-US">
              <a:cs typeface="Calibri"/>
            </a:endParaRPr>
          </a:p>
          <a:p>
            <a:pPr marL="0" indent="0">
              <a:buNone/>
            </a:pPr>
            <a:endParaRPr lang="en-US">
              <a:cs typeface="Calibri"/>
            </a:endParaRPr>
          </a:p>
          <a:p>
            <a:endParaRPr lang="en-US">
              <a:cs typeface="Calibri"/>
            </a:endParaRPr>
          </a:p>
          <a:p>
            <a:pPr marL="0" indent="0">
              <a:buNone/>
            </a:pPr>
            <a:endParaRPr lang="en-US">
              <a:cs typeface="Calibri"/>
            </a:endParaRPr>
          </a:p>
        </p:txBody>
      </p:sp>
      <p:pic>
        <p:nvPicPr>
          <p:cNvPr id="4" name="Picture 5" descr="Graphical user interface, table&#10;&#10;Description automatically generated">
            <a:extLst>
              <a:ext uri="{FF2B5EF4-FFF2-40B4-BE49-F238E27FC236}">
                <a16:creationId xmlns:a16="http://schemas.microsoft.com/office/drawing/2014/main" id="{BCBCC564-9730-4B8B-9C00-AC76EBD0FCBA}"/>
              </a:ext>
            </a:extLst>
          </p:cNvPr>
          <p:cNvPicPr>
            <a:picLocks noChangeAspect="1"/>
          </p:cNvPicPr>
          <p:nvPr/>
        </p:nvPicPr>
        <p:blipFill>
          <a:blip r:embed="rId2"/>
          <a:stretch>
            <a:fillRect/>
          </a:stretch>
        </p:blipFill>
        <p:spPr>
          <a:xfrm>
            <a:off x="327455" y="1923337"/>
            <a:ext cx="11104604" cy="4174919"/>
          </a:xfrm>
          <a:prstGeom prst="rect">
            <a:avLst/>
          </a:prstGeom>
        </p:spPr>
      </p:pic>
    </p:spTree>
    <p:extLst>
      <p:ext uri="{BB962C8B-B14F-4D97-AF65-F5344CB8AC3E}">
        <p14:creationId xmlns:p14="http://schemas.microsoft.com/office/powerpoint/2010/main" val="1874435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E14DB-D7F2-4726-90B4-9B4CE54EC770}"/>
              </a:ext>
            </a:extLst>
          </p:cNvPr>
          <p:cNvSpPr>
            <a:spLocks noGrp="1"/>
          </p:cNvSpPr>
          <p:nvPr>
            <p:ph type="title"/>
          </p:nvPr>
        </p:nvSpPr>
        <p:spPr/>
        <p:txBody>
          <a:bodyPr/>
          <a:lstStyle/>
          <a:p>
            <a:r>
              <a:rPr lang="en-US">
                <a:ea typeface="+mj-lt"/>
                <a:cs typeface="+mj-lt"/>
              </a:rPr>
              <a:t>Mimecast ‘Awareness’ module - SOP</a:t>
            </a:r>
            <a:endParaRPr lang="en-US"/>
          </a:p>
        </p:txBody>
      </p:sp>
      <p:sp>
        <p:nvSpPr>
          <p:cNvPr id="3" name="Content Placeholder 2">
            <a:extLst>
              <a:ext uri="{FF2B5EF4-FFF2-40B4-BE49-F238E27FC236}">
                <a16:creationId xmlns:a16="http://schemas.microsoft.com/office/drawing/2014/main" id="{2F84EA2D-2F94-42F9-AB62-366B8740D74C}"/>
              </a:ext>
            </a:extLst>
          </p:cNvPr>
          <p:cNvSpPr>
            <a:spLocks noGrp="1"/>
          </p:cNvSpPr>
          <p:nvPr>
            <p:ph sz="quarter" idx="31"/>
          </p:nvPr>
        </p:nvSpPr>
        <p:spPr>
          <a:xfrm>
            <a:off x="239539" y="943878"/>
            <a:ext cx="6193040" cy="5120592"/>
          </a:xfrm>
        </p:spPr>
        <p:txBody>
          <a:bodyPr vert="horz" lIns="0" tIns="45720" rIns="91440" bIns="45720" rtlCol="0" anchor="t">
            <a:normAutofit/>
          </a:bodyPr>
          <a:lstStyle/>
          <a:p>
            <a:pPr marL="0" indent="0">
              <a:buNone/>
            </a:pPr>
            <a:r>
              <a:rPr lang="en-US" sz="1800" b="1" u="sng" dirty="0">
                <a:solidFill>
                  <a:schemeClr val="tx1"/>
                </a:solidFill>
                <a:ea typeface="+mj-lt"/>
                <a:cs typeface="+mj-lt"/>
              </a:rPr>
              <a:t>Steps to create a phishing campaign:</a:t>
            </a:r>
            <a:r>
              <a:rPr lang="en-US" sz="1800" dirty="0">
                <a:ea typeface="+mj-lt"/>
                <a:cs typeface="+mj-lt"/>
              </a:rPr>
              <a:t> </a:t>
            </a:r>
            <a:endParaRPr lang="en-US" dirty="0"/>
          </a:p>
          <a:p>
            <a:r>
              <a:rPr lang="en-US" sz="1800" dirty="0">
                <a:solidFill>
                  <a:schemeClr val="tx1"/>
                </a:solidFill>
                <a:ea typeface="+mj-lt"/>
                <a:cs typeface="+mj-lt"/>
              </a:rPr>
              <a:t>Click on the </a:t>
            </a:r>
            <a:r>
              <a:rPr lang="en-US" sz="1800" b="1" dirty="0">
                <a:solidFill>
                  <a:schemeClr val="tx1"/>
                </a:solidFill>
                <a:ea typeface="+mj-lt"/>
                <a:cs typeface="+mj-lt"/>
              </a:rPr>
              <a:t>Campaigns</a:t>
            </a:r>
            <a:r>
              <a:rPr lang="en-US" sz="1800" b="1" i="1" dirty="0">
                <a:solidFill>
                  <a:schemeClr val="tx1"/>
                </a:solidFill>
                <a:ea typeface="+mj-lt"/>
                <a:cs typeface="+mj-lt"/>
              </a:rPr>
              <a:t> </a:t>
            </a:r>
            <a:r>
              <a:rPr lang="en-US" sz="1800" dirty="0">
                <a:solidFill>
                  <a:schemeClr val="tx1"/>
                </a:solidFill>
                <a:ea typeface="+mj-lt"/>
                <a:cs typeface="+mj-lt"/>
              </a:rPr>
              <a:t>button. </a:t>
            </a:r>
            <a:endParaRPr lang="en-US" dirty="0">
              <a:solidFill>
                <a:schemeClr val="tx1"/>
              </a:solidFill>
            </a:endParaRPr>
          </a:p>
          <a:p>
            <a:r>
              <a:rPr lang="en-US" sz="1800" dirty="0">
                <a:solidFill>
                  <a:schemeClr val="tx1"/>
                </a:solidFill>
                <a:ea typeface="+mj-lt"/>
                <a:cs typeface="+mj-lt"/>
              </a:rPr>
              <a:t>Click on the </a:t>
            </a:r>
            <a:r>
              <a:rPr lang="en-US" sz="1800" b="1" dirty="0">
                <a:solidFill>
                  <a:schemeClr val="tx1"/>
                </a:solidFill>
                <a:ea typeface="+mj-lt"/>
                <a:cs typeface="+mj-lt"/>
              </a:rPr>
              <a:t>Add Campaign</a:t>
            </a:r>
            <a:r>
              <a:rPr lang="en-US" sz="1800" dirty="0">
                <a:solidFill>
                  <a:schemeClr val="tx1"/>
                </a:solidFill>
                <a:ea typeface="+mj-lt"/>
                <a:cs typeface="+mj-lt"/>
              </a:rPr>
              <a:t> button. </a:t>
            </a:r>
            <a:endParaRPr lang="en-US" dirty="0">
              <a:solidFill>
                <a:schemeClr val="tx1"/>
              </a:solidFill>
            </a:endParaRPr>
          </a:p>
          <a:p>
            <a:r>
              <a:rPr lang="en-US" sz="1800" dirty="0">
                <a:solidFill>
                  <a:schemeClr val="tx1"/>
                </a:solidFill>
                <a:ea typeface="+mj-lt"/>
                <a:cs typeface="+mj-lt"/>
              </a:rPr>
              <a:t>Complete the </a:t>
            </a:r>
            <a:r>
              <a:rPr lang="en-US" sz="1800" b="1" dirty="0">
                <a:solidFill>
                  <a:schemeClr val="tx1"/>
                </a:solidFill>
                <a:ea typeface="+mj-lt"/>
                <a:cs typeface="+mj-lt"/>
              </a:rPr>
              <a:t>Create Campaign</a:t>
            </a:r>
            <a:r>
              <a:rPr lang="en-US" sz="1800" dirty="0">
                <a:solidFill>
                  <a:schemeClr val="tx1"/>
                </a:solidFill>
                <a:ea typeface="+mj-lt"/>
                <a:cs typeface="+mj-lt"/>
              </a:rPr>
              <a:t> dialog as follows: </a:t>
            </a:r>
            <a:endParaRPr lang="en-US" dirty="0">
              <a:solidFill>
                <a:schemeClr val="tx1"/>
              </a:solidFill>
            </a:endParaRPr>
          </a:p>
          <a:p>
            <a:pPr marL="285750" indent="-285750">
              <a:buFont typeface="Wingdings"/>
              <a:buChar char="v"/>
            </a:pPr>
            <a:r>
              <a:rPr lang="en-US" sz="1800" dirty="0">
                <a:solidFill>
                  <a:schemeClr val="tx1"/>
                </a:solidFill>
                <a:ea typeface="+mj-lt"/>
                <a:cs typeface="+mj-lt"/>
              </a:rPr>
              <a:t>Name- Specify a name for the campaign </a:t>
            </a:r>
            <a:endParaRPr lang="en-US" dirty="0"/>
          </a:p>
          <a:p>
            <a:pPr marL="285750" indent="-285750">
              <a:buFont typeface="Wingdings"/>
              <a:buChar char="v"/>
            </a:pPr>
            <a:r>
              <a:rPr lang="en-US" sz="1800" dirty="0">
                <a:ea typeface="+mj-lt"/>
                <a:cs typeface="+mj-lt"/>
              </a:rPr>
              <a:t>Options: In options field either we can select the random templates (select more than one template in the "Templates" field, which are randomly used to send the phishing email to users) or non random templates (select only one template) </a:t>
            </a:r>
            <a:endParaRPr lang="en-US" dirty="0">
              <a:cs typeface="+mj-lt"/>
            </a:endParaRPr>
          </a:p>
          <a:p>
            <a:pPr marL="285750" indent="-285750">
              <a:buFont typeface="Wingdings"/>
              <a:buChar char="v"/>
            </a:pPr>
            <a:r>
              <a:rPr lang="en-US" sz="1800" dirty="0">
                <a:ea typeface="+mj-lt"/>
                <a:cs typeface="+mj-lt"/>
              </a:rPr>
              <a:t> Language: Select a language from the drop-down list </a:t>
            </a:r>
            <a:endParaRPr lang="en-US" dirty="0"/>
          </a:p>
          <a:p>
            <a:pPr marL="285750" indent="-285750">
              <a:buFont typeface="Wingdings"/>
              <a:buChar char="v"/>
            </a:pPr>
            <a:r>
              <a:rPr lang="en-US" sz="1800" dirty="0">
                <a:ea typeface="+mj-lt"/>
                <a:cs typeface="+mj-lt"/>
              </a:rPr>
              <a:t>Template:- Select any predefined or custom template which we want to use for a campaign </a:t>
            </a:r>
            <a:endParaRPr lang="en-US" dirty="0"/>
          </a:p>
          <a:p>
            <a:pPr marL="285750" indent="-285750">
              <a:buFont typeface="Wingdings"/>
              <a:buChar char="v"/>
            </a:pPr>
            <a:r>
              <a:rPr lang="en-US" sz="1800" dirty="0">
                <a:ea typeface="+mj-lt"/>
                <a:cs typeface="+mj-lt"/>
              </a:rPr>
              <a:t>After that define the launch date and timings and select the specific group to whom we want to schedule a campaign</a:t>
            </a:r>
            <a:endParaRPr lang="en-US" dirty="0"/>
          </a:p>
          <a:p>
            <a:pPr marL="0" indent="0">
              <a:buNone/>
            </a:pPr>
            <a:endParaRPr lang="en-US" sz="1800" dirty="0">
              <a:solidFill>
                <a:srgbClr val="000000"/>
              </a:solidFill>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mj-lt"/>
            </a:endParaRPr>
          </a:p>
          <a:p>
            <a:endParaRPr lang="en-US" dirty="0">
              <a:cs typeface="Calibri"/>
            </a:endParaRPr>
          </a:p>
          <a:p>
            <a:endParaRPr lang="en-US" dirty="0">
              <a:cs typeface="Calibri"/>
            </a:endParaRPr>
          </a:p>
          <a:p>
            <a:endParaRPr lang="en-US" dirty="0">
              <a:cs typeface="Calibri"/>
            </a:endParaRPr>
          </a:p>
          <a:p>
            <a:pPr marL="0" indent="0">
              <a:buNone/>
            </a:pPr>
            <a:endParaRPr lang="en-US" dirty="0">
              <a:cs typeface="Calibri"/>
            </a:endParaRPr>
          </a:p>
          <a:p>
            <a:pPr marL="0" indent="0">
              <a:buNone/>
            </a:pPr>
            <a:endParaRPr lang="en-US" dirty="0">
              <a:cs typeface="Calibri"/>
            </a:endParaRPr>
          </a:p>
          <a:p>
            <a:endParaRPr lang="en-US" dirty="0">
              <a:cs typeface="Calibri"/>
            </a:endParaRPr>
          </a:p>
          <a:p>
            <a:pPr marL="0" indent="0">
              <a:buNone/>
            </a:pPr>
            <a:endParaRPr lang="en-US" dirty="0">
              <a:cs typeface="Calibri"/>
            </a:endParaRPr>
          </a:p>
        </p:txBody>
      </p:sp>
      <p:pic>
        <p:nvPicPr>
          <p:cNvPr id="6" name="Picture 6" descr="Graphical user interface, text, application, email&#10;&#10;Description automatically generated">
            <a:extLst>
              <a:ext uri="{FF2B5EF4-FFF2-40B4-BE49-F238E27FC236}">
                <a16:creationId xmlns:a16="http://schemas.microsoft.com/office/drawing/2014/main" id="{5DB1522C-99E5-4F3B-9F19-FE46FA819682}"/>
              </a:ext>
            </a:extLst>
          </p:cNvPr>
          <p:cNvPicPr>
            <a:picLocks noChangeAspect="1"/>
          </p:cNvPicPr>
          <p:nvPr/>
        </p:nvPicPr>
        <p:blipFill>
          <a:blip r:embed="rId2"/>
          <a:stretch>
            <a:fillRect/>
          </a:stretch>
        </p:blipFill>
        <p:spPr>
          <a:xfrm>
            <a:off x="6894472" y="1042087"/>
            <a:ext cx="4262217" cy="4948879"/>
          </a:xfrm>
          <a:prstGeom prst="rect">
            <a:avLst/>
          </a:prstGeom>
        </p:spPr>
      </p:pic>
    </p:spTree>
    <p:extLst>
      <p:ext uri="{BB962C8B-B14F-4D97-AF65-F5344CB8AC3E}">
        <p14:creationId xmlns:p14="http://schemas.microsoft.com/office/powerpoint/2010/main" val="3858287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E14DB-D7F2-4726-90B4-9B4CE54EC770}"/>
              </a:ext>
            </a:extLst>
          </p:cNvPr>
          <p:cNvSpPr>
            <a:spLocks noGrp="1"/>
          </p:cNvSpPr>
          <p:nvPr>
            <p:ph type="title"/>
          </p:nvPr>
        </p:nvSpPr>
        <p:spPr/>
        <p:txBody>
          <a:bodyPr/>
          <a:lstStyle/>
          <a:p>
            <a:r>
              <a:rPr lang="en-US">
                <a:ea typeface="+mj-lt"/>
                <a:cs typeface="+mj-lt"/>
              </a:rPr>
              <a:t>Mimecast ‘Awareness’ module - SOP</a:t>
            </a:r>
            <a:endParaRPr lang="en-US"/>
          </a:p>
        </p:txBody>
      </p:sp>
      <p:sp>
        <p:nvSpPr>
          <p:cNvPr id="3" name="Content Placeholder 2">
            <a:extLst>
              <a:ext uri="{FF2B5EF4-FFF2-40B4-BE49-F238E27FC236}">
                <a16:creationId xmlns:a16="http://schemas.microsoft.com/office/drawing/2014/main" id="{2F84EA2D-2F94-42F9-AB62-366B8740D74C}"/>
              </a:ext>
            </a:extLst>
          </p:cNvPr>
          <p:cNvSpPr>
            <a:spLocks noGrp="1"/>
          </p:cNvSpPr>
          <p:nvPr>
            <p:ph sz="quarter" idx="31"/>
          </p:nvPr>
        </p:nvSpPr>
        <p:spPr/>
        <p:txBody>
          <a:bodyPr vert="horz" lIns="0" tIns="45720" rIns="91440" bIns="45720" rtlCol="0" anchor="t">
            <a:normAutofit/>
          </a:bodyPr>
          <a:lstStyle/>
          <a:p>
            <a:pPr marL="0" indent="0">
              <a:buNone/>
            </a:pPr>
            <a:endParaRPr lang="en-US" sz="1800" b="1" u="sng">
              <a:ea typeface="+mj-lt"/>
              <a:cs typeface="+mj-lt"/>
            </a:endParaRPr>
          </a:p>
          <a:p>
            <a:pPr marL="0" indent="0">
              <a:buNone/>
            </a:pPr>
            <a:r>
              <a:rPr lang="en-US" sz="1800" b="1" u="sng">
                <a:ea typeface="+mj-lt"/>
                <a:cs typeface="+mj-lt"/>
              </a:rPr>
              <a:t>Edit Phishing Campaign</a:t>
            </a:r>
            <a:r>
              <a:rPr lang="en-US" sz="1800">
                <a:ea typeface="+mj-lt"/>
                <a:cs typeface="+mj-lt"/>
              </a:rPr>
              <a:t>: We can edit phishing campaign if campaign has not launched yet. </a:t>
            </a:r>
            <a:endParaRPr lang="en-US"/>
          </a:p>
          <a:p>
            <a:pPr marL="0" indent="0">
              <a:buNone/>
            </a:pPr>
            <a:endParaRPr lang="en-US" sz="1800">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mj-lt"/>
            </a:endParaRPr>
          </a:p>
          <a:p>
            <a:endParaRPr lang="en-US">
              <a:cs typeface="Calibri"/>
            </a:endParaRPr>
          </a:p>
          <a:p>
            <a:endParaRPr lang="en-US">
              <a:cs typeface="Calibri"/>
            </a:endParaRPr>
          </a:p>
          <a:p>
            <a:pPr marL="0" indent="0">
              <a:buNone/>
            </a:pPr>
            <a:endParaRPr lang="en-US">
              <a:cs typeface="Calibri"/>
            </a:endParaRPr>
          </a:p>
          <a:p>
            <a:pPr marL="0" indent="0">
              <a:buNone/>
            </a:pPr>
            <a:endParaRPr lang="en-US">
              <a:cs typeface="Calibri"/>
            </a:endParaRPr>
          </a:p>
          <a:p>
            <a:endParaRPr lang="en-US">
              <a:cs typeface="Calibri"/>
            </a:endParaRPr>
          </a:p>
          <a:p>
            <a:pPr marL="0" indent="0">
              <a:buNone/>
            </a:pPr>
            <a:endParaRPr lang="en-US">
              <a:cs typeface="Calibri"/>
            </a:endParaRPr>
          </a:p>
        </p:txBody>
      </p:sp>
      <p:pic>
        <p:nvPicPr>
          <p:cNvPr id="4" name="Picture 4" descr="Graphical user interface, table&#10;&#10;Description automatically generated">
            <a:extLst>
              <a:ext uri="{FF2B5EF4-FFF2-40B4-BE49-F238E27FC236}">
                <a16:creationId xmlns:a16="http://schemas.microsoft.com/office/drawing/2014/main" id="{2CBC2B43-753A-4DCF-9F9C-0CB717CDFFB4}"/>
              </a:ext>
            </a:extLst>
          </p:cNvPr>
          <p:cNvPicPr>
            <a:picLocks noChangeAspect="1"/>
          </p:cNvPicPr>
          <p:nvPr/>
        </p:nvPicPr>
        <p:blipFill>
          <a:blip r:embed="rId2"/>
          <a:stretch>
            <a:fillRect/>
          </a:stretch>
        </p:blipFill>
        <p:spPr>
          <a:xfrm>
            <a:off x="512806" y="1866762"/>
            <a:ext cx="10867766" cy="4092422"/>
          </a:xfrm>
          <a:prstGeom prst="rect">
            <a:avLst/>
          </a:prstGeom>
        </p:spPr>
      </p:pic>
    </p:spTree>
    <p:extLst>
      <p:ext uri="{BB962C8B-B14F-4D97-AF65-F5344CB8AC3E}">
        <p14:creationId xmlns:p14="http://schemas.microsoft.com/office/powerpoint/2010/main" val="280796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E14DB-D7F2-4726-90B4-9B4CE54EC770}"/>
              </a:ext>
            </a:extLst>
          </p:cNvPr>
          <p:cNvSpPr>
            <a:spLocks noGrp="1"/>
          </p:cNvSpPr>
          <p:nvPr>
            <p:ph type="title"/>
          </p:nvPr>
        </p:nvSpPr>
        <p:spPr/>
        <p:txBody>
          <a:bodyPr/>
          <a:lstStyle/>
          <a:p>
            <a:r>
              <a:rPr lang="en-US">
                <a:ea typeface="+mj-lt"/>
                <a:cs typeface="+mj-lt"/>
              </a:rPr>
              <a:t>Mimecast ‘Awareness’ module - SOP</a:t>
            </a:r>
            <a:endParaRPr lang="en-US"/>
          </a:p>
        </p:txBody>
      </p:sp>
      <p:sp>
        <p:nvSpPr>
          <p:cNvPr id="3" name="Content Placeholder 2">
            <a:extLst>
              <a:ext uri="{FF2B5EF4-FFF2-40B4-BE49-F238E27FC236}">
                <a16:creationId xmlns:a16="http://schemas.microsoft.com/office/drawing/2014/main" id="{2F84EA2D-2F94-42F9-AB62-366B8740D74C}"/>
              </a:ext>
            </a:extLst>
          </p:cNvPr>
          <p:cNvSpPr>
            <a:spLocks noGrp="1"/>
          </p:cNvSpPr>
          <p:nvPr>
            <p:ph sz="quarter" idx="31"/>
          </p:nvPr>
        </p:nvSpPr>
        <p:spPr/>
        <p:txBody>
          <a:bodyPr vert="horz" lIns="0" tIns="45720" rIns="91440" bIns="45720" rtlCol="0" anchor="t">
            <a:normAutofit/>
          </a:bodyPr>
          <a:lstStyle/>
          <a:p>
            <a:pPr marL="0" indent="0">
              <a:buNone/>
            </a:pPr>
            <a:r>
              <a:rPr lang="en-US" sz="1800" b="1" u="sng" dirty="0">
                <a:ea typeface="+mj-lt"/>
                <a:cs typeface="+mj-lt"/>
              </a:rPr>
              <a:t>Steps to Create Custom Template:-</a:t>
            </a:r>
          </a:p>
          <a:p>
            <a:pPr marL="0" indent="0">
              <a:buNone/>
            </a:pPr>
            <a:r>
              <a:rPr lang="en-US" sz="1800" dirty="0">
                <a:ea typeface="Roboto"/>
                <a:cs typeface="Calibri"/>
              </a:rPr>
              <a:t>1. Go to Phishing and click on Single Templates option</a:t>
            </a:r>
            <a:endParaRPr lang="en-US" sz="1800" dirty="0">
              <a:cs typeface="Calibri"/>
            </a:endParaRPr>
          </a:p>
          <a:p>
            <a:pPr marL="0" indent="0">
              <a:buNone/>
            </a:pPr>
            <a:r>
              <a:rPr lang="en-US" sz="1800" dirty="0">
                <a:ea typeface="Roboto"/>
                <a:cs typeface="Calibri"/>
              </a:rPr>
              <a:t>2. </a:t>
            </a:r>
            <a:r>
              <a:rPr lang="en-US" sz="1800" dirty="0">
                <a:ea typeface="+mj-lt"/>
                <a:cs typeface="+mj-lt"/>
              </a:rPr>
              <a:t>Click on the </a:t>
            </a:r>
            <a:r>
              <a:rPr lang="en-US" sz="1800" b="1" dirty="0">
                <a:ea typeface="+mj-lt"/>
                <a:cs typeface="+mj-lt"/>
              </a:rPr>
              <a:t>Copy </a:t>
            </a:r>
            <a:r>
              <a:rPr lang="en-US" sz="1800" dirty="0">
                <a:ea typeface="+mj-lt"/>
                <a:cs typeface="+mj-lt"/>
              </a:rPr>
              <a:t>button to the right of a Single Page Template.</a:t>
            </a:r>
            <a:endParaRPr lang="en-US" sz="1800" dirty="0">
              <a:cs typeface="Calibri"/>
            </a:endParaRPr>
          </a:p>
          <a:p>
            <a:pPr marL="0" indent="0">
              <a:buNone/>
            </a:pPr>
            <a:endParaRPr lang="en-US" sz="1800" dirty="0">
              <a:ea typeface="+mj-lt"/>
              <a:cs typeface="+mj-lt"/>
            </a:endParaRPr>
          </a:p>
          <a:p>
            <a:pPr marL="0" indent="0">
              <a:buNone/>
            </a:pPr>
            <a:endParaRPr lang="en-US" sz="1800" dirty="0">
              <a:cs typeface="Calibri"/>
            </a:endParaRPr>
          </a:p>
          <a:p>
            <a:pPr marL="0" indent="0">
              <a:buNone/>
            </a:pPr>
            <a:endParaRPr lang="en-US" sz="1800" dirty="0">
              <a:cs typeface="Calibri"/>
            </a:endParaRPr>
          </a:p>
          <a:p>
            <a:pPr marL="0" indent="0">
              <a:buNone/>
            </a:pPr>
            <a:endParaRPr lang="en-US" sz="1800" dirty="0">
              <a:cs typeface="Calibri"/>
            </a:endParaRPr>
          </a:p>
          <a:p>
            <a:pPr marL="0" indent="0">
              <a:buNone/>
            </a:pPr>
            <a:endParaRPr lang="en-US" sz="1800" dirty="0">
              <a:cs typeface="Calibri"/>
            </a:endParaRPr>
          </a:p>
          <a:p>
            <a:pPr marL="0" indent="0">
              <a:buNone/>
            </a:pPr>
            <a:endParaRPr lang="en-US" sz="1800" dirty="0">
              <a:cs typeface="Calibri"/>
            </a:endParaRPr>
          </a:p>
          <a:p>
            <a:pPr marL="0" indent="0">
              <a:buNone/>
            </a:pPr>
            <a:endParaRPr lang="en-US" sz="1800"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mj-lt"/>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pPr marL="0" indent="0">
              <a:buNone/>
            </a:pPr>
            <a:endParaRPr lang="en-US" dirty="0">
              <a:cs typeface="Calibri"/>
            </a:endParaRPr>
          </a:p>
          <a:p>
            <a:pPr marL="0" indent="0">
              <a:buNone/>
            </a:pPr>
            <a:endParaRPr lang="en-US" dirty="0">
              <a:cs typeface="Calibri"/>
            </a:endParaRPr>
          </a:p>
          <a:p>
            <a:endParaRPr lang="en-US" dirty="0">
              <a:cs typeface="Calibri"/>
            </a:endParaRPr>
          </a:p>
          <a:p>
            <a:pPr marL="0" indent="0">
              <a:buNone/>
            </a:pPr>
            <a:endParaRPr lang="en-US" dirty="0">
              <a:cs typeface="Calibri"/>
            </a:endParaRPr>
          </a:p>
        </p:txBody>
      </p:sp>
      <p:pic>
        <p:nvPicPr>
          <p:cNvPr id="7" name="Picture 7" descr="Graphical user interface, text, application, email&#10;&#10;Description automatically generated">
            <a:extLst>
              <a:ext uri="{FF2B5EF4-FFF2-40B4-BE49-F238E27FC236}">
                <a16:creationId xmlns:a16="http://schemas.microsoft.com/office/drawing/2014/main" id="{D2181C2E-7835-40F0-822C-1DD5F1664082}"/>
              </a:ext>
            </a:extLst>
          </p:cNvPr>
          <p:cNvPicPr>
            <a:picLocks noChangeAspect="1"/>
          </p:cNvPicPr>
          <p:nvPr/>
        </p:nvPicPr>
        <p:blipFill>
          <a:blip r:embed="rId2"/>
          <a:stretch>
            <a:fillRect/>
          </a:stretch>
        </p:blipFill>
        <p:spPr>
          <a:xfrm>
            <a:off x="389238" y="2224345"/>
            <a:ext cx="10970740" cy="3511119"/>
          </a:xfrm>
          <a:prstGeom prst="rect">
            <a:avLst/>
          </a:prstGeom>
        </p:spPr>
      </p:pic>
    </p:spTree>
    <p:extLst>
      <p:ext uri="{BB962C8B-B14F-4D97-AF65-F5344CB8AC3E}">
        <p14:creationId xmlns:p14="http://schemas.microsoft.com/office/powerpoint/2010/main" val="313871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C6B7D78-79ED-4A30-AF12-87248A93EEF5}"/>
              </a:ext>
            </a:extLst>
          </p:cNvPr>
          <p:cNvSpPr/>
          <p:nvPr/>
        </p:nvSpPr>
        <p:spPr>
          <a:xfrm>
            <a:off x="-3295" y="952256"/>
            <a:ext cx="2145491" cy="8849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latin typeface="Segoe UI" panose="020B0502040204020203" pitchFamily="34" charset="0"/>
                <a:cs typeface="Segoe UI" panose="020B0502040204020203" pitchFamily="34" charset="0"/>
              </a:rPr>
              <a:t>23</a:t>
            </a:r>
            <a:r>
              <a:rPr lang="en-US" sz="1200" baseline="30000" dirty="0">
                <a:latin typeface="Segoe UI" panose="020B0502040204020203" pitchFamily="34" charset="0"/>
                <a:cs typeface="Segoe UI" panose="020B0502040204020203" pitchFamily="34" charset="0"/>
              </a:rPr>
              <a:t>rd</a:t>
            </a:r>
            <a:r>
              <a:rPr lang="en-US" sz="1200" dirty="0">
                <a:latin typeface="Segoe UI" panose="020B0502040204020203" pitchFamily="34" charset="0"/>
                <a:cs typeface="Segoe UI" panose="020B0502040204020203" pitchFamily="34" charset="0"/>
              </a:rPr>
              <a:t> – 24</a:t>
            </a:r>
            <a:r>
              <a:rPr lang="en-US" sz="1200" baseline="30000" dirty="0">
                <a:latin typeface="Segoe UI" panose="020B0502040204020203" pitchFamily="34" charset="0"/>
                <a:cs typeface="Segoe UI" panose="020B0502040204020203" pitchFamily="34" charset="0"/>
              </a:rPr>
              <a:t>th</a:t>
            </a:r>
            <a:r>
              <a:rPr lang="en-US" sz="1200" dirty="0">
                <a:latin typeface="Segoe UI" panose="020B0502040204020203" pitchFamily="34" charset="0"/>
                <a:cs typeface="Segoe UI" panose="020B0502040204020203" pitchFamily="34" charset="0"/>
              </a:rPr>
              <a:t> Sep 2021</a:t>
            </a:r>
          </a:p>
        </p:txBody>
      </p:sp>
      <p:sp>
        <p:nvSpPr>
          <p:cNvPr id="5" name="Title 4">
            <a:extLst>
              <a:ext uri="{FF2B5EF4-FFF2-40B4-BE49-F238E27FC236}">
                <a16:creationId xmlns:a16="http://schemas.microsoft.com/office/drawing/2014/main" id="{3F30D560-6619-4949-9610-EC32D1FEB8FA}"/>
              </a:ext>
            </a:extLst>
          </p:cNvPr>
          <p:cNvSpPr>
            <a:spLocks noGrp="1"/>
          </p:cNvSpPr>
          <p:nvPr>
            <p:ph type="title"/>
          </p:nvPr>
        </p:nvSpPr>
        <p:spPr>
          <a:xfrm>
            <a:off x="239539" y="242407"/>
            <a:ext cx="10733261" cy="507555"/>
          </a:xfrm>
        </p:spPr>
        <p:txBody>
          <a:bodyPr/>
          <a:lstStyle/>
          <a:p>
            <a:r>
              <a:rPr lang="en-US" dirty="0">
                <a:latin typeface="Segoe UI" panose="020B0502040204020203" pitchFamily="34" charset="0"/>
                <a:cs typeface="Segoe UI" panose="020B0502040204020203" pitchFamily="34" charset="0"/>
              </a:rPr>
              <a:t>Phishing Campaign</a:t>
            </a:r>
          </a:p>
        </p:txBody>
      </p:sp>
      <p:pic>
        <p:nvPicPr>
          <p:cNvPr id="11" name="Content Placeholder 10" descr="Speaker phone with solid fill">
            <a:extLst>
              <a:ext uri="{FF2B5EF4-FFF2-40B4-BE49-F238E27FC236}">
                <a16:creationId xmlns:a16="http://schemas.microsoft.com/office/drawing/2014/main" id="{B7A61BC5-83D1-474E-ACCD-144DE135857C}"/>
              </a:ext>
            </a:extLst>
          </p:cNvPr>
          <p:cNvPicPr>
            <a:picLocks noGrp="1" noChangeAspect="1"/>
          </p:cNvPicPr>
          <p:nvPr>
            <p:ph sz="quarter" idx="3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08845" y="1195473"/>
            <a:ext cx="409262" cy="409262"/>
          </a:xfrm>
        </p:spPr>
      </p:pic>
      <p:sp>
        <p:nvSpPr>
          <p:cNvPr id="9" name="Oval 8">
            <a:extLst>
              <a:ext uri="{FF2B5EF4-FFF2-40B4-BE49-F238E27FC236}">
                <a16:creationId xmlns:a16="http://schemas.microsoft.com/office/drawing/2014/main" id="{244779AA-22AE-4B49-82AE-6E9AB774CC6C}"/>
              </a:ext>
            </a:extLst>
          </p:cNvPr>
          <p:cNvSpPr/>
          <p:nvPr/>
        </p:nvSpPr>
        <p:spPr>
          <a:xfrm>
            <a:off x="1699091" y="952088"/>
            <a:ext cx="886209" cy="88492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Segoe UI" panose="020B0502040204020203" pitchFamily="34" charset="0"/>
                <a:cs typeface="Segoe UI" panose="020B0502040204020203" pitchFamily="34" charset="0"/>
              </a:rPr>
              <a:t>Phase 2</a:t>
            </a:r>
          </a:p>
        </p:txBody>
      </p:sp>
      <p:sp>
        <p:nvSpPr>
          <p:cNvPr id="12" name="TextBox 11">
            <a:extLst>
              <a:ext uri="{FF2B5EF4-FFF2-40B4-BE49-F238E27FC236}">
                <a16:creationId xmlns:a16="http://schemas.microsoft.com/office/drawing/2014/main" id="{4F0DCDCA-7AAB-45F7-B4E1-59A1722D206D}"/>
              </a:ext>
            </a:extLst>
          </p:cNvPr>
          <p:cNvSpPr txBox="1"/>
          <p:nvPr/>
        </p:nvSpPr>
        <p:spPr>
          <a:xfrm>
            <a:off x="3518107" y="1169272"/>
            <a:ext cx="2145491" cy="430887"/>
          </a:xfrm>
          <a:prstGeom prst="rect">
            <a:avLst/>
          </a:prstGeom>
          <a:noFill/>
        </p:spPr>
        <p:txBody>
          <a:bodyPr wrap="square" rtlCol="0">
            <a:spAutoFit/>
          </a:bodyPr>
          <a:lstStyle/>
          <a:p>
            <a:r>
              <a:rPr lang="en-US" sz="1100" dirty="0">
                <a:latin typeface="Segoe UI" panose="020B0502040204020203" pitchFamily="34" charset="0"/>
                <a:cs typeface="Segoe UI" panose="020B0502040204020203" pitchFamily="34" charset="0"/>
              </a:rPr>
              <a:t>EUC Team (India &amp; US), Server Support, RMC Team</a:t>
            </a:r>
          </a:p>
        </p:txBody>
      </p:sp>
      <p:pic>
        <p:nvPicPr>
          <p:cNvPr id="14" name="Graphic 13" descr="Users with solid fill">
            <a:extLst>
              <a:ext uri="{FF2B5EF4-FFF2-40B4-BE49-F238E27FC236}">
                <a16:creationId xmlns:a16="http://schemas.microsoft.com/office/drawing/2014/main" id="{AB986F7D-DD54-4B29-94EB-5018AE7E95A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790" y="3118404"/>
            <a:ext cx="411480" cy="411480"/>
          </a:xfrm>
          <a:prstGeom prst="rect">
            <a:avLst/>
          </a:prstGeom>
        </p:spPr>
      </p:pic>
      <p:sp>
        <p:nvSpPr>
          <p:cNvPr id="15" name="TextBox 14">
            <a:extLst>
              <a:ext uri="{FF2B5EF4-FFF2-40B4-BE49-F238E27FC236}">
                <a16:creationId xmlns:a16="http://schemas.microsoft.com/office/drawing/2014/main" id="{3ADD0D04-A52C-43AA-A67B-5613C11DB33B}"/>
              </a:ext>
            </a:extLst>
          </p:cNvPr>
          <p:cNvSpPr txBox="1"/>
          <p:nvPr/>
        </p:nvSpPr>
        <p:spPr>
          <a:xfrm>
            <a:off x="1117834" y="3206219"/>
            <a:ext cx="2145491" cy="230832"/>
          </a:xfrm>
          <a:prstGeom prst="rect">
            <a:avLst/>
          </a:prstGeom>
          <a:noFill/>
        </p:spPr>
        <p:txBody>
          <a:bodyPr wrap="square" rtlCol="0">
            <a:spAutoFit/>
          </a:bodyPr>
          <a:lstStyle/>
          <a:p>
            <a:r>
              <a:rPr lang="en-US" sz="900" dirty="0">
                <a:latin typeface="Segoe UI" panose="020B0502040204020203" pitchFamily="34" charset="0"/>
                <a:cs typeface="Segoe UI" panose="020B0502040204020203" pitchFamily="34" charset="0"/>
              </a:rPr>
              <a:t>  Delivery US, Delivery Bangalore</a:t>
            </a:r>
          </a:p>
        </p:txBody>
      </p:sp>
      <p:grpSp>
        <p:nvGrpSpPr>
          <p:cNvPr id="30" name="Group 29">
            <a:extLst>
              <a:ext uri="{FF2B5EF4-FFF2-40B4-BE49-F238E27FC236}">
                <a16:creationId xmlns:a16="http://schemas.microsoft.com/office/drawing/2014/main" id="{7A96DF8C-64F8-498B-ABA6-9BD87C26C48C}"/>
              </a:ext>
            </a:extLst>
          </p:cNvPr>
          <p:cNvGrpSpPr/>
          <p:nvPr/>
        </p:nvGrpSpPr>
        <p:grpSpPr>
          <a:xfrm>
            <a:off x="1537328" y="1932350"/>
            <a:ext cx="914400" cy="914400"/>
            <a:chOff x="1121699" y="1895389"/>
            <a:chExt cx="914400" cy="914400"/>
          </a:xfrm>
        </p:grpSpPr>
        <p:pic>
          <p:nvPicPr>
            <p:cNvPr id="18" name="Graphic 17" descr="Flip calendar with solid fill">
              <a:extLst>
                <a:ext uri="{FF2B5EF4-FFF2-40B4-BE49-F238E27FC236}">
                  <a16:creationId xmlns:a16="http://schemas.microsoft.com/office/drawing/2014/main" id="{064D4ADB-CA52-4091-9413-5315981B559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21699" y="1895389"/>
              <a:ext cx="914400" cy="914400"/>
            </a:xfrm>
            <a:prstGeom prst="rect">
              <a:avLst/>
            </a:prstGeom>
          </p:spPr>
        </p:pic>
        <p:sp>
          <p:nvSpPr>
            <p:cNvPr id="19" name="TextBox 18">
              <a:extLst>
                <a:ext uri="{FF2B5EF4-FFF2-40B4-BE49-F238E27FC236}">
                  <a16:creationId xmlns:a16="http://schemas.microsoft.com/office/drawing/2014/main" id="{D7CAC215-AC81-4C6A-ABE5-743BFEDE0B9F}"/>
                </a:ext>
              </a:extLst>
            </p:cNvPr>
            <p:cNvSpPr txBox="1"/>
            <p:nvPr/>
          </p:nvSpPr>
          <p:spPr>
            <a:xfrm>
              <a:off x="1313287" y="2294936"/>
              <a:ext cx="531223" cy="338554"/>
            </a:xfrm>
            <a:prstGeom prst="rect">
              <a:avLst/>
            </a:prstGeom>
            <a:noFill/>
          </p:spPr>
          <p:txBody>
            <a:bodyPr wrap="square" rtlCol="0">
              <a:spAutoFit/>
            </a:bodyPr>
            <a:lstStyle/>
            <a:p>
              <a:pPr algn="ctr"/>
              <a:r>
                <a:rPr lang="en-US" sz="1600" dirty="0">
                  <a:latin typeface="Segoe UI" panose="020B0502040204020203" pitchFamily="34" charset="0"/>
                  <a:cs typeface="Segoe UI" panose="020B0502040204020203" pitchFamily="34" charset="0"/>
                </a:rPr>
                <a:t>23</a:t>
              </a:r>
            </a:p>
          </p:txBody>
        </p:sp>
      </p:grpSp>
      <p:grpSp>
        <p:nvGrpSpPr>
          <p:cNvPr id="29" name="Group 28">
            <a:extLst>
              <a:ext uri="{FF2B5EF4-FFF2-40B4-BE49-F238E27FC236}">
                <a16:creationId xmlns:a16="http://schemas.microsoft.com/office/drawing/2014/main" id="{883757FB-FD65-4CA3-8239-E96449DD51AA}"/>
              </a:ext>
            </a:extLst>
          </p:cNvPr>
          <p:cNvGrpSpPr/>
          <p:nvPr/>
        </p:nvGrpSpPr>
        <p:grpSpPr>
          <a:xfrm>
            <a:off x="5214352" y="1923107"/>
            <a:ext cx="914400" cy="914400"/>
            <a:chOff x="3599293" y="1895389"/>
            <a:chExt cx="914400" cy="914400"/>
          </a:xfrm>
        </p:grpSpPr>
        <p:pic>
          <p:nvPicPr>
            <p:cNvPr id="23" name="Graphic 22" descr="Flip calendar with solid fill">
              <a:extLst>
                <a:ext uri="{FF2B5EF4-FFF2-40B4-BE49-F238E27FC236}">
                  <a16:creationId xmlns:a16="http://schemas.microsoft.com/office/drawing/2014/main" id="{711EFA73-730F-4D6C-A94E-0569934F810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99293" y="1895389"/>
              <a:ext cx="914400" cy="914400"/>
            </a:xfrm>
            <a:prstGeom prst="rect">
              <a:avLst/>
            </a:prstGeom>
          </p:spPr>
        </p:pic>
        <p:sp>
          <p:nvSpPr>
            <p:cNvPr id="24" name="TextBox 23">
              <a:extLst>
                <a:ext uri="{FF2B5EF4-FFF2-40B4-BE49-F238E27FC236}">
                  <a16:creationId xmlns:a16="http://schemas.microsoft.com/office/drawing/2014/main" id="{CA50D42A-0C7B-4A8F-A467-6FFA6DF260DB}"/>
                </a:ext>
              </a:extLst>
            </p:cNvPr>
            <p:cNvSpPr txBox="1"/>
            <p:nvPr/>
          </p:nvSpPr>
          <p:spPr>
            <a:xfrm>
              <a:off x="3790881" y="2294936"/>
              <a:ext cx="531223" cy="338554"/>
            </a:xfrm>
            <a:prstGeom prst="rect">
              <a:avLst/>
            </a:prstGeom>
            <a:noFill/>
          </p:spPr>
          <p:txBody>
            <a:bodyPr wrap="square" rtlCol="0">
              <a:spAutoFit/>
            </a:bodyPr>
            <a:lstStyle/>
            <a:p>
              <a:pPr algn="ctr"/>
              <a:r>
                <a:rPr lang="en-US" sz="1600" dirty="0">
                  <a:latin typeface="Segoe UI" panose="020B0502040204020203" pitchFamily="34" charset="0"/>
                  <a:cs typeface="Segoe UI" panose="020B0502040204020203" pitchFamily="34" charset="0"/>
                </a:rPr>
                <a:t>24</a:t>
              </a:r>
            </a:p>
          </p:txBody>
        </p:sp>
      </p:grpSp>
      <p:pic>
        <p:nvPicPr>
          <p:cNvPr id="31" name="Graphic 30" descr="Users with solid fill">
            <a:extLst>
              <a:ext uri="{FF2B5EF4-FFF2-40B4-BE49-F238E27FC236}">
                <a16:creationId xmlns:a16="http://schemas.microsoft.com/office/drawing/2014/main" id="{10FBD024-4833-4711-AAC3-F396BDE49C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94993" y="3115814"/>
            <a:ext cx="411480" cy="411480"/>
          </a:xfrm>
          <a:prstGeom prst="rect">
            <a:avLst/>
          </a:prstGeom>
        </p:spPr>
      </p:pic>
      <p:sp>
        <p:nvSpPr>
          <p:cNvPr id="57" name="TextBox 56">
            <a:extLst>
              <a:ext uri="{FF2B5EF4-FFF2-40B4-BE49-F238E27FC236}">
                <a16:creationId xmlns:a16="http://schemas.microsoft.com/office/drawing/2014/main" id="{FCE9CD53-63D6-4A0D-BBCA-5588DB2286A6}"/>
              </a:ext>
            </a:extLst>
          </p:cNvPr>
          <p:cNvSpPr txBox="1"/>
          <p:nvPr/>
        </p:nvSpPr>
        <p:spPr>
          <a:xfrm>
            <a:off x="4590852" y="3022053"/>
            <a:ext cx="2336917" cy="369332"/>
          </a:xfrm>
          <a:prstGeom prst="rect">
            <a:avLst/>
          </a:prstGeom>
          <a:noFill/>
        </p:spPr>
        <p:txBody>
          <a:bodyPr wrap="square" rtlCol="0">
            <a:spAutoFit/>
          </a:bodyPr>
          <a:lstStyle/>
          <a:p>
            <a:endParaRPr lang="en-US" sz="900" dirty="0">
              <a:latin typeface="Segoe UI" panose="020B0502040204020203" pitchFamily="34" charset="0"/>
              <a:cs typeface="Segoe UI" panose="020B0502040204020203" pitchFamily="34" charset="0"/>
            </a:endParaRPr>
          </a:p>
          <a:p>
            <a:r>
              <a:rPr lang="en-US" sz="900" dirty="0">
                <a:latin typeface="Segoe UI" panose="020B0502040204020203" pitchFamily="34" charset="0"/>
                <a:cs typeface="Segoe UI" panose="020B0502040204020203" pitchFamily="34" charset="0"/>
              </a:rPr>
              <a:t>US-Hiring</a:t>
            </a:r>
          </a:p>
        </p:txBody>
      </p:sp>
      <p:pic>
        <p:nvPicPr>
          <p:cNvPr id="59" name="Graphic 58" descr="Envelope with solid fill">
            <a:extLst>
              <a:ext uri="{FF2B5EF4-FFF2-40B4-BE49-F238E27FC236}">
                <a16:creationId xmlns:a16="http://schemas.microsoft.com/office/drawing/2014/main" id="{DD8F2808-ED6D-44CC-8C75-846B967F585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1874" y="5227147"/>
            <a:ext cx="410063" cy="410063"/>
          </a:xfrm>
          <a:prstGeom prst="rect">
            <a:avLst/>
          </a:prstGeom>
        </p:spPr>
      </p:pic>
      <p:sp>
        <p:nvSpPr>
          <p:cNvPr id="60" name="TextBox 59">
            <a:extLst>
              <a:ext uri="{FF2B5EF4-FFF2-40B4-BE49-F238E27FC236}">
                <a16:creationId xmlns:a16="http://schemas.microsoft.com/office/drawing/2014/main" id="{385B06E2-5171-49FC-9A63-69F4243B27C3}"/>
              </a:ext>
            </a:extLst>
          </p:cNvPr>
          <p:cNvSpPr txBox="1"/>
          <p:nvPr/>
        </p:nvSpPr>
        <p:spPr>
          <a:xfrm>
            <a:off x="604264" y="5269429"/>
            <a:ext cx="2145491" cy="230832"/>
          </a:xfrm>
          <a:prstGeom prst="rect">
            <a:avLst/>
          </a:prstGeom>
          <a:noFill/>
        </p:spPr>
        <p:txBody>
          <a:bodyPr wrap="square" rtlCol="0">
            <a:spAutoFit/>
          </a:bodyPr>
          <a:lstStyle>
            <a:defPPr>
              <a:defRPr lang="en-US"/>
            </a:defPPr>
            <a:lvl1pPr>
              <a:defRPr sz="900" i="1">
                <a:solidFill>
                  <a:schemeClr val="accent3"/>
                </a:solidFill>
                <a:latin typeface="Segoe UI" panose="020B0502040204020203" pitchFamily="34" charset="0"/>
                <a:cs typeface="Segoe UI" panose="020B0502040204020203" pitchFamily="34" charset="0"/>
              </a:defRPr>
            </a:lvl1pPr>
          </a:lstStyle>
          <a:p>
            <a:endParaRPr lang="en-US" dirty="0"/>
          </a:p>
        </p:txBody>
      </p:sp>
      <p:pic>
        <p:nvPicPr>
          <p:cNvPr id="62" name="Graphic 61" descr="Teacher with solid fill">
            <a:extLst>
              <a:ext uri="{FF2B5EF4-FFF2-40B4-BE49-F238E27FC236}">
                <a16:creationId xmlns:a16="http://schemas.microsoft.com/office/drawing/2014/main" id="{B68837C6-F6E0-40DA-A90C-3B2209BEE02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50457" y="5798797"/>
            <a:ext cx="411480" cy="411480"/>
          </a:xfrm>
          <a:prstGeom prst="rect">
            <a:avLst/>
          </a:prstGeom>
        </p:spPr>
      </p:pic>
      <p:sp>
        <p:nvSpPr>
          <p:cNvPr id="63" name="TextBox 62">
            <a:extLst>
              <a:ext uri="{FF2B5EF4-FFF2-40B4-BE49-F238E27FC236}">
                <a16:creationId xmlns:a16="http://schemas.microsoft.com/office/drawing/2014/main" id="{431AA9A9-60AB-4CC3-810C-57EAFAD03382}"/>
              </a:ext>
            </a:extLst>
          </p:cNvPr>
          <p:cNvSpPr txBox="1"/>
          <p:nvPr/>
        </p:nvSpPr>
        <p:spPr>
          <a:xfrm>
            <a:off x="963354" y="5892200"/>
            <a:ext cx="2145491" cy="230832"/>
          </a:xfrm>
          <a:prstGeom prst="rect">
            <a:avLst/>
          </a:prstGeom>
          <a:noFill/>
        </p:spPr>
        <p:txBody>
          <a:bodyPr wrap="square" rtlCol="0">
            <a:spAutoFit/>
          </a:bodyPr>
          <a:lstStyle/>
          <a:p>
            <a:r>
              <a:rPr lang="en-US" sz="900" i="1" dirty="0">
                <a:solidFill>
                  <a:schemeClr val="accent3"/>
                </a:solidFill>
                <a:latin typeface="Segoe UI" panose="020B0502040204020203" pitchFamily="34" charset="0"/>
                <a:cs typeface="Segoe UI" panose="020B0502040204020203" pitchFamily="34" charset="0"/>
              </a:rPr>
              <a:t>&lt;Ransomware&gt;</a:t>
            </a:r>
          </a:p>
        </p:txBody>
      </p:sp>
      <p:pic>
        <p:nvPicPr>
          <p:cNvPr id="64" name="Graphic 63" descr="Envelope with solid fill">
            <a:extLst>
              <a:ext uri="{FF2B5EF4-FFF2-40B4-BE49-F238E27FC236}">
                <a16:creationId xmlns:a16="http://schemas.microsoft.com/office/drawing/2014/main" id="{E47E0154-322E-4CE0-A5DD-E07D8513917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5790" y="3649624"/>
            <a:ext cx="410063" cy="410063"/>
          </a:xfrm>
          <a:prstGeom prst="rect">
            <a:avLst/>
          </a:prstGeom>
        </p:spPr>
      </p:pic>
      <p:sp>
        <p:nvSpPr>
          <p:cNvPr id="65" name="TextBox 64">
            <a:extLst>
              <a:ext uri="{FF2B5EF4-FFF2-40B4-BE49-F238E27FC236}">
                <a16:creationId xmlns:a16="http://schemas.microsoft.com/office/drawing/2014/main" id="{C847C3F4-16B3-4DB4-A3D0-12145464DAF5}"/>
              </a:ext>
            </a:extLst>
          </p:cNvPr>
          <p:cNvSpPr txBox="1"/>
          <p:nvPr/>
        </p:nvSpPr>
        <p:spPr>
          <a:xfrm>
            <a:off x="1064091" y="5042746"/>
            <a:ext cx="2145491" cy="646331"/>
          </a:xfrm>
          <a:prstGeom prst="rect">
            <a:avLst/>
          </a:prstGeom>
          <a:noFill/>
        </p:spPr>
        <p:txBody>
          <a:bodyPr wrap="square" rtlCol="0">
            <a:spAutoFit/>
          </a:bodyPr>
          <a:lstStyle>
            <a:defPPr>
              <a:defRPr lang="en-US"/>
            </a:defPPr>
            <a:lvl1pPr>
              <a:defRPr sz="900" i="1">
                <a:solidFill>
                  <a:schemeClr val="accent3"/>
                </a:solidFill>
                <a:latin typeface="Segoe UI" panose="020B0502040204020203" pitchFamily="34" charset="0"/>
                <a:cs typeface="Segoe UI" panose="020B0502040204020203" pitchFamily="34" charset="0"/>
              </a:defRPr>
            </a:lvl1pPr>
          </a:lstStyle>
          <a:p>
            <a:r>
              <a:rPr lang="en-US" dirty="0">
                <a:effectLst/>
              </a:rPr>
              <a:t>Detected Harmful File</a:t>
            </a:r>
          </a:p>
          <a:p>
            <a:r>
              <a:rPr lang="en-US" dirty="0"/>
              <a:t>Password Reset</a:t>
            </a:r>
          </a:p>
          <a:p>
            <a:r>
              <a:rPr lang="en-US" dirty="0"/>
              <a:t>Document Share Copy</a:t>
            </a:r>
          </a:p>
          <a:p>
            <a:r>
              <a:rPr lang="en-US" dirty="0"/>
              <a:t>Microsoft Task Assignment</a:t>
            </a:r>
          </a:p>
        </p:txBody>
      </p:sp>
      <p:pic>
        <p:nvPicPr>
          <p:cNvPr id="66" name="Graphic 65" descr="Teacher with solid fill">
            <a:extLst>
              <a:ext uri="{FF2B5EF4-FFF2-40B4-BE49-F238E27FC236}">
                <a16:creationId xmlns:a16="http://schemas.microsoft.com/office/drawing/2014/main" id="{ABD9D996-CB78-4A61-BBDA-FF899E39DA8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5790" y="4246335"/>
            <a:ext cx="411480" cy="411480"/>
          </a:xfrm>
          <a:prstGeom prst="rect">
            <a:avLst/>
          </a:prstGeom>
        </p:spPr>
      </p:pic>
      <p:sp>
        <p:nvSpPr>
          <p:cNvPr id="67" name="TextBox 66">
            <a:extLst>
              <a:ext uri="{FF2B5EF4-FFF2-40B4-BE49-F238E27FC236}">
                <a16:creationId xmlns:a16="http://schemas.microsoft.com/office/drawing/2014/main" id="{010961AF-AE60-44FC-9186-44EDBB0223BA}"/>
              </a:ext>
            </a:extLst>
          </p:cNvPr>
          <p:cNvSpPr txBox="1"/>
          <p:nvPr/>
        </p:nvSpPr>
        <p:spPr>
          <a:xfrm>
            <a:off x="1069449" y="4394887"/>
            <a:ext cx="2145491" cy="230832"/>
          </a:xfrm>
          <a:prstGeom prst="rect">
            <a:avLst/>
          </a:prstGeom>
          <a:noFill/>
        </p:spPr>
        <p:txBody>
          <a:bodyPr wrap="square" rtlCol="0">
            <a:spAutoFit/>
          </a:bodyPr>
          <a:lstStyle/>
          <a:p>
            <a:r>
              <a:rPr lang="en-US" sz="900" i="1" dirty="0">
                <a:solidFill>
                  <a:schemeClr val="accent3"/>
                </a:solidFill>
                <a:latin typeface="Segoe UI" panose="020B0502040204020203" pitchFamily="34" charset="0"/>
                <a:cs typeface="Segoe UI" panose="020B0502040204020203" pitchFamily="34" charset="0"/>
              </a:rPr>
              <a:t>&lt;Click Bait&gt;</a:t>
            </a:r>
          </a:p>
        </p:txBody>
      </p:sp>
      <p:pic>
        <p:nvPicPr>
          <p:cNvPr id="68" name="Graphic 67" descr="Users with solid fill">
            <a:extLst>
              <a:ext uri="{FF2B5EF4-FFF2-40B4-BE49-F238E27FC236}">
                <a16:creationId xmlns:a16="http://schemas.microsoft.com/office/drawing/2014/main" id="{D47113FD-B2AE-4BC1-89CB-E9EF4E51B3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1874" y="4736741"/>
            <a:ext cx="411480" cy="411480"/>
          </a:xfrm>
          <a:prstGeom prst="rect">
            <a:avLst/>
          </a:prstGeom>
        </p:spPr>
      </p:pic>
      <p:sp>
        <p:nvSpPr>
          <p:cNvPr id="69" name="TextBox 68">
            <a:extLst>
              <a:ext uri="{FF2B5EF4-FFF2-40B4-BE49-F238E27FC236}">
                <a16:creationId xmlns:a16="http://schemas.microsoft.com/office/drawing/2014/main" id="{B420E161-88A9-49C2-BAC4-EF8025DB820F}"/>
              </a:ext>
            </a:extLst>
          </p:cNvPr>
          <p:cNvSpPr txBox="1"/>
          <p:nvPr/>
        </p:nvSpPr>
        <p:spPr>
          <a:xfrm>
            <a:off x="1069448" y="4797241"/>
            <a:ext cx="2145491" cy="230832"/>
          </a:xfrm>
          <a:prstGeom prst="rect">
            <a:avLst/>
          </a:prstGeom>
          <a:noFill/>
        </p:spPr>
        <p:txBody>
          <a:bodyPr wrap="square" rtlCol="0">
            <a:spAutoFit/>
          </a:bodyPr>
          <a:lstStyle/>
          <a:p>
            <a:r>
              <a:rPr lang="en-US" sz="900" dirty="0">
                <a:latin typeface="Segoe UI" panose="020B0502040204020203" pitchFamily="34" charset="0"/>
                <a:cs typeface="Segoe UI" panose="020B0502040204020203" pitchFamily="34" charset="0"/>
              </a:rPr>
              <a:t> Cleaning Crew,</a:t>
            </a:r>
          </a:p>
        </p:txBody>
      </p:sp>
      <p:pic>
        <p:nvPicPr>
          <p:cNvPr id="33" name="Graphic 32" descr="Envelope with solid fill">
            <a:extLst>
              <a:ext uri="{FF2B5EF4-FFF2-40B4-BE49-F238E27FC236}">
                <a16:creationId xmlns:a16="http://schemas.microsoft.com/office/drawing/2014/main" id="{764C1BA3-1FDA-4885-BF81-198A2515193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86600" y="3685016"/>
            <a:ext cx="410063" cy="410063"/>
          </a:xfrm>
          <a:prstGeom prst="rect">
            <a:avLst/>
          </a:prstGeom>
        </p:spPr>
      </p:pic>
      <p:sp>
        <p:nvSpPr>
          <p:cNvPr id="34" name="TextBox 33">
            <a:extLst>
              <a:ext uri="{FF2B5EF4-FFF2-40B4-BE49-F238E27FC236}">
                <a16:creationId xmlns:a16="http://schemas.microsoft.com/office/drawing/2014/main" id="{CE2BC3C9-9904-48E3-B9AD-67187AA6D66C}"/>
              </a:ext>
            </a:extLst>
          </p:cNvPr>
          <p:cNvSpPr txBox="1"/>
          <p:nvPr/>
        </p:nvSpPr>
        <p:spPr>
          <a:xfrm>
            <a:off x="7405993" y="3509599"/>
            <a:ext cx="2145491" cy="784830"/>
          </a:xfrm>
          <a:prstGeom prst="rect">
            <a:avLst/>
          </a:prstGeom>
          <a:noFill/>
        </p:spPr>
        <p:txBody>
          <a:bodyPr wrap="square" rtlCol="0">
            <a:spAutoFit/>
          </a:bodyPr>
          <a:lstStyle>
            <a:defPPr>
              <a:defRPr lang="en-US"/>
            </a:defPPr>
            <a:lvl1pPr>
              <a:defRPr sz="900" i="1">
                <a:solidFill>
                  <a:schemeClr val="accent3"/>
                </a:solidFill>
                <a:latin typeface="Segoe UI" panose="020B0502040204020203" pitchFamily="34" charset="0"/>
                <a:cs typeface="Segoe UI" panose="020B0502040204020203" pitchFamily="34" charset="0"/>
              </a:defRPr>
            </a:lvl1pPr>
          </a:lstStyle>
          <a:p>
            <a:r>
              <a:rPr lang="en-US" dirty="0"/>
              <a:t>Password Reset</a:t>
            </a:r>
          </a:p>
          <a:p>
            <a:r>
              <a:rPr lang="en-US" dirty="0"/>
              <a:t> Microsoft Teams - Added to new team HR File Sharing</a:t>
            </a:r>
          </a:p>
          <a:p>
            <a:r>
              <a:rPr lang="en-US" dirty="0" err="1"/>
              <a:t>GrubHub</a:t>
            </a:r>
            <a:r>
              <a:rPr lang="en-US" dirty="0"/>
              <a:t> Gift Card Acceptance Detected Harmful File</a:t>
            </a:r>
          </a:p>
        </p:txBody>
      </p:sp>
      <p:sp>
        <p:nvSpPr>
          <p:cNvPr id="35" name="TextBox 34">
            <a:extLst>
              <a:ext uri="{FF2B5EF4-FFF2-40B4-BE49-F238E27FC236}">
                <a16:creationId xmlns:a16="http://schemas.microsoft.com/office/drawing/2014/main" id="{CAE9C106-2D05-4048-904F-9987CEA2967A}"/>
              </a:ext>
            </a:extLst>
          </p:cNvPr>
          <p:cNvSpPr txBox="1"/>
          <p:nvPr/>
        </p:nvSpPr>
        <p:spPr>
          <a:xfrm>
            <a:off x="1138354" y="3496911"/>
            <a:ext cx="2145491" cy="923330"/>
          </a:xfrm>
          <a:prstGeom prst="rect">
            <a:avLst/>
          </a:prstGeom>
          <a:noFill/>
        </p:spPr>
        <p:txBody>
          <a:bodyPr wrap="square" rtlCol="0">
            <a:spAutoFit/>
          </a:bodyPr>
          <a:lstStyle>
            <a:defPPr>
              <a:defRPr lang="en-US"/>
            </a:defPPr>
            <a:lvl1pPr>
              <a:defRPr sz="900" i="1">
                <a:solidFill>
                  <a:schemeClr val="accent3"/>
                </a:solidFill>
                <a:latin typeface="Segoe UI" panose="020B0502040204020203" pitchFamily="34" charset="0"/>
                <a:cs typeface="Segoe UI" panose="020B0502040204020203" pitchFamily="34" charset="0"/>
              </a:defRPr>
            </a:lvl1pPr>
          </a:lstStyle>
          <a:p>
            <a:r>
              <a:rPr lang="en-US" dirty="0"/>
              <a:t>Nomination for Technical Program</a:t>
            </a:r>
          </a:p>
          <a:p>
            <a:r>
              <a:rPr lang="en-US" dirty="0"/>
              <a:t>Timesheet Reminder</a:t>
            </a:r>
          </a:p>
          <a:p>
            <a:r>
              <a:rPr lang="en-US" dirty="0"/>
              <a:t>New Payroll System</a:t>
            </a:r>
          </a:p>
          <a:p>
            <a:r>
              <a:rPr lang="en-US" dirty="0"/>
              <a:t>Microsoft Task Assignment</a:t>
            </a:r>
          </a:p>
          <a:p>
            <a:r>
              <a:rPr lang="en-US" dirty="0"/>
              <a:t>Detected Harmful File</a:t>
            </a:r>
          </a:p>
          <a:p>
            <a:r>
              <a:rPr lang="en-US" dirty="0" err="1"/>
              <a:t>Grubhub</a:t>
            </a:r>
            <a:r>
              <a:rPr lang="en-US" dirty="0"/>
              <a:t> Gift Card Acceptance</a:t>
            </a:r>
          </a:p>
        </p:txBody>
      </p:sp>
      <p:sp>
        <p:nvSpPr>
          <p:cNvPr id="39" name="TextBox 38">
            <a:extLst>
              <a:ext uri="{FF2B5EF4-FFF2-40B4-BE49-F238E27FC236}">
                <a16:creationId xmlns:a16="http://schemas.microsoft.com/office/drawing/2014/main" id="{8197C233-4408-45EA-B814-E2BBBC94C9FC}"/>
              </a:ext>
            </a:extLst>
          </p:cNvPr>
          <p:cNvSpPr txBox="1"/>
          <p:nvPr/>
        </p:nvSpPr>
        <p:spPr>
          <a:xfrm>
            <a:off x="4590852" y="4343126"/>
            <a:ext cx="2145491" cy="230832"/>
          </a:xfrm>
          <a:prstGeom prst="rect">
            <a:avLst/>
          </a:prstGeom>
          <a:noFill/>
        </p:spPr>
        <p:txBody>
          <a:bodyPr wrap="square" rtlCol="0">
            <a:spAutoFit/>
          </a:bodyPr>
          <a:lstStyle/>
          <a:p>
            <a:r>
              <a:rPr lang="en-US" sz="900" i="1" dirty="0">
                <a:solidFill>
                  <a:schemeClr val="accent3"/>
                </a:solidFill>
                <a:latin typeface="Segoe UI" panose="020B0502040204020203" pitchFamily="34" charset="0"/>
                <a:cs typeface="Segoe UI" panose="020B0502040204020203" pitchFamily="34" charset="0"/>
              </a:rPr>
              <a:t>&lt;Ransomware&gt;</a:t>
            </a:r>
          </a:p>
        </p:txBody>
      </p:sp>
      <p:pic>
        <p:nvPicPr>
          <p:cNvPr id="41" name="Graphic 40" descr="Teacher with solid fill">
            <a:extLst>
              <a:ext uri="{FF2B5EF4-FFF2-40B4-BE49-F238E27FC236}">
                <a16:creationId xmlns:a16="http://schemas.microsoft.com/office/drawing/2014/main" id="{FA8A19D3-AB43-46E7-9B82-4827BB0A27A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986600" y="4252802"/>
            <a:ext cx="411480" cy="411480"/>
          </a:xfrm>
          <a:prstGeom prst="rect">
            <a:avLst/>
          </a:prstGeom>
        </p:spPr>
      </p:pic>
      <p:sp>
        <p:nvSpPr>
          <p:cNvPr id="36" name="TextBox 35">
            <a:extLst>
              <a:ext uri="{FF2B5EF4-FFF2-40B4-BE49-F238E27FC236}">
                <a16:creationId xmlns:a16="http://schemas.microsoft.com/office/drawing/2014/main" id="{07835286-AFB0-47AD-A322-2E8D7D950742}"/>
              </a:ext>
            </a:extLst>
          </p:cNvPr>
          <p:cNvSpPr txBox="1"/>
          <p:nvPr/>
        </p:nvSpPr>
        <p:spPr>
          <a:xfrm>
            <a:off x="4541337" y="5053112"/>
            <a:ext cx="2145491" cy="784830"/>
          </a:xfrm>
          <a:prstGeom prst="rect">
            <a:avLst/>
          </a:prstGeom>
          <a:noFill/>
        </p:spPr>
        <p:txBody>
          <a:bodyPr wrap="square" rtlCol="0">
            <a:spAutoFit/>
          </a:bodyPr>
          <a:lstStyle>
            <a:defPPr>
              <a:defRPr lang="en-US"/>
            </a:defPPr>
            <a:lvl1pPr>
              <a:defRPr sz="900" i="1">
                <a:solidFill>
                  <a:schemeClr val="accent3"/>
                </a:solidFill>
                <a:latin typeface="Segoe UI" panose="020B0502040204020203" pitchFamily="34" charset="0"/>
                <a:cs typeface="Segoe UI" panose="020B0502040204020203" pitchFamily="34" charset="0"/>
              </a:defRPr>
            </a:lvl1pPr>
          </a:lstStyle>
          <a:p>
            <a:r>
              <a:rPr lang="en-US" dirty="0">
                <a:effectLst/>
              </a:rPr>
              <a:t>Password Reset</a:t>
            </a:r>
          </a:p>
          <a:p>
            <a:r>
              <a:rPr lang="en-US" dirty="0">
                <a:effectLst/>
              </a:rPr>
              <a:t>Microsoft Task Assignment</a:t>
            </a:r>
          </a:p>
          <a:p>
            <a:r>
              <a:rPr lang="en-US" dirty="0" err="1">
                <a:effectLst/>
              </a:rPr>
              <a:t>GrubHub</a:t>
            </a:r>
            <a:r>
              <a:rPr lang="en-US" dirty="0">
                <a:effectLst/>
              </a:rPr>
              <a:t> Gift Card Acceptance Detected Harmful File</a:t>
            </a:r>
          </a:p>
          <a:p>
            <a:endParaRPr lang="en-US" dirty="0"/>
          </a:p>
        </p:txBody>
      </p:sp>
      <p:pic>
        <p:nvPicPr>
          <p:cNvPr id="37" name="Graphic 36" descr="Users with solid fill">
            <a:extLst>
              <a:ext uri="{FF2B5EF4-FFF2-40B4-BE49-F238E27FC236}">
                <a16:creationId xmlns:a16="http://schemas.microsoft.com/office/drawing/2014/main" id="{DDDAEEA3-DBD6-4503-9F02-2D0D721994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85183" y="4739519"/>
            <a:ext cx="411480" cy="411480"/>
          </a:xfrm>
          <a:prstGeom prst="rect">
            <a:avLst/>
          </a:prstGeom>
        </p:spPr>
      </p:pic>
      <p:sp>
        <p:nvSpPr>
          <p:cNvPr id="38" name="TextBox 37">
            <a:extLst>
              <a:ext uri="{FF2B5EF4-FFF2-40B4-BE49-F238E27FC236}">
                <a16:creationId xmlns:a16="http://schemas.microsoft.com/office/drawing/2014/main" id="{E879C195-14B8-4697-B7E4-C93DF930718B}"/>
              </a:ext>
            </a:extLst>
          </p:cNvPr>
          <p:cNvSpPr txBox="1"/>
          <p:nvPr/>
        </p:nvSpPr>
        <p:spPr>
          <a:xfrm>
            <a:off x="4533423" y="4702467"/>
            <a:ext cx="2145491" cy="230832"/>
          </a:xfrm>
          <a:prstGeom prst="rect">
            <a:avLst/>
          </a:prstGeom>
          <a:noFill/>
        </p:spPr>
        <p:txBody>
          <a:bodyPr wrap="square" rtlCol="0">
            <a:spAutoFit/>
          </a:bodyPr>
          <a:lstStyle/>
          <a:p>
            <a:r>
              <a:rPr lang="en-US" sz="900" dirty="0">
                <a:latin typeface="Segoe UI" panose="020B0502040204020203" pitchFamily="34" charset="0"/>
                <a:cs typeface="Segoe UI" panose="020B0502040204020203" pitchFamily="34" charset="0"/>
              </a:rPr>
              <a:t>TA </a:t>
            </a:r>
            <a:r>
              <a:rPr lang="en-US" sz="900" dirty="0" err="1">
                <a:latin typeface="Segoe UI" panose="020B0502040204020203" pitchFamily="34" charset="0"/>
                <a:cs typeface="Segoe UI" panose="020B0502040204020203" pitchFamily="34" charset="0"/>
              </a:rPr>
              <a:t>Noi</a:t>
            </a:r>
            <a:endParaRPr lang="en-US" sz="900" dirty="0">
              <a:latin typeface="Segoe UI" panose="020B0502040204020203" pitchFamily="34" charset="0"/>
              <a:cs typeface="Segoe UI" panose="020B0502040204020203" pitchFamily="34" charset="0"/>
            </a:endParaRPr>
          </a:p>
        </p:txBody>
      </p:sp>
      <p:pic>
        <p:nvPicPr>
          <p:cNvPr id="40" name="Graphic 39" descr="Teacher with solid fill">
            <a:extLst>
              <a:ext uri="{FF2B5EF4-FFF2-40B4-BE49-F238E27FC236}">
                <a16:creationId xmlns:a16="http://schemas.microsoft.com/office/drawing/2014/main" id="{FDCDDD2D-E902-4F36-9E5A-82D1C4BDE6D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037534" y="5807231"/>
            <a:ext cx="411480" cy="411480"/>
          </a:xfrm>
          <a:prstGeom prst="rect">
            <a:avLst/>
          </a:prstGeom>
        </p:spPr>
      </p:pic>
      <p:sp>
        <p:nvSpPr>
          <p:cNvPr id="42" name="TextBox 41">
            <a:extLst>
              <a:ext uri="{FF2B5EF4-FFF2-40B4-BE49-F238E27FC236}">
                <a16:creationId xmlns:a16="http://schemas.microsoft.com/office/drawing/2014/main" id="{628898BC-5D8F-4BDC-9DFC-6CF5C688B2A6}"/>
              </a:ext>
            </a:extLst>
          </p:cNvPr>
          <p:cNvSpPr txBox="1"/>
          <p:nvPr/>
        </p:nvSpPr>
        <p:spPr>
          <a:xfrm>
            <a:off x="4533422" y="5842339"/>
            <a:ext cx="2145491" cy="230832"/>
          </a:xfrm>
          <a:prstGeom prst="rect">
            <a:avLst/>
          </a:prstGeom>
          <a:noFill/>
        </p:spPr>
        <p:txBody>
          <a:bodyPr wrap="square" rtlCol="0">
            <a:spAutoFit/>
          </a:bodyPr>
          <a:lstStyle/>
          <a:p>
            <a:r>
              <a:rPr lang="en-US" sz="900" i="1" dirty="0">
                <a:solidFill>
                  <a:schemeClr val="accent3"/>
                </a:solidFill>
                <a:latin typeface="Segoe UI" panose="020B0502040204020203" pitchFamily="34" charset="0"/>
                <a:cs typeface="Segoe UI" panose="020B0502040204020203" pitchFamily="34" charset="0"/>
              </a:rPr>
              <a:t>&lt;Ransomware&gt;</a:t>
            </a:r>
          </a:p>
        </p:txBody>
      </p:sp>
      <p:pic>
        <p:nvPicPr>
          <p:cNvPr id="43" name="Graphic 42" descr="Envelope with solid fill">
            <a:extLst>
              <a:ext uri="{FF2B5EF4-FFF2-40B4-BE49-F238E27FC236}">
                <a16:creationId xmlns:a16="http://schemas.microsoft.com/office/drawing/2014/main" id="{2C957991-A951-42CD-A030-9D7B5E25179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96410" y="5205191"/>
            <a:ext cx="410063" cy="410063"/>
          </a:xfrm>
          <a:prstGeom prst="rect">
            <a:avLst/>
          </a:prstGeom>
        </p:spPr>
      </p:pic>
      <p:pic>
        <p:nvPicPr>
          <p:cNvPr id="44" name="Graphic 43" descr="Users with solid fill">
            <a:extLst>
              <a:ext uri="{FF2B5EF4-FFF2-40B4-BE49-F238E27FC236}">
                <a16:creationId xmlns:a16="http://schemas.microsoft.com/office/drawing/2014/main" id="{FD7DFC9B-5910-4B6F-B0DF-B26D9FD1B27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06408" y="3000479"/>
            <a:ext cx="411480" cy="411480"/>
          </a:xfrm>
          <a:prstGeom prst="rect">
            <a:avLst/>
          </a:prstGeom>
        </p:spPr>
      </p:pic>
      <p:sp>
        <p:nvSpPr>
          <p:cNvPr id="45" name="TextBox 44">
            <a:extLst>
              <a:ext uri="{FF2B5EF4-FFF2-40B4-BE49-F238E27FC236}">
                <a16:creationId xmlns:a16="http://schemas.microsoft.com/office/drawing/2014/main" id="{7DB128F9-C57B-4097-8ABA-8756F4200888}"/>
              </a:ext>
            </a:extLst>
          </p:cNvPr>
          <p:cNvSpPr txBox="1"/>
          <p:nvPr/>
        </p:nvSpPr>
        <p:spPr>
          <a:xfrm>
            <a:off x="9996060" y="3084376"/>
            <a:ext cx="2145491" cy="369332"/>
          </a:xfrm>
          <a:prstGeom prst="rect">
            <a:avLst/>
          </a:prstGeom>
          <a:noFill/>
        </p:spPr>
        <p:txBody>
          <a:bodyPr wrap="square" rtlCol="0">
            <a:spAutoFit/>
          </a:bodyPr>
          <a:lstStyle/>
          <a:p>
            <a:r>
              <a:rPr lang="en-US" sz="900" dirty="0">
                <a:latin typeface="Segoe UI" panose="020B0502040204020203" pitchFamily="34" charset="0"/>
                <a:cs typeface="Segoe UI" panose="020B0502040204020203" pitchFamily="34" charset="0"/>
              </a:rPr>
              <a:t>Delivery Noida, Delivery HYD, Delivery Kolkata</a:t>
            </a:r>
          </a:p>
        </p:txBody>
      </p:sp>
      <p:sp>
        <p:nvSpPr>
          <p:cNvPr id="46" name="TextBox 45">
            <a:extLst>
              <a:ext uri="{FF2B5EF4-FFF2-40B4-BE49-F238E27FC236}">
                <a16:creationId xmlns:a16="http://schemas.microsoft.com/office/drawing/2014/main" id="{B3B9F54D-3C37-45D1-8DA6-0878E1A61073}"/>
              </a:ext>
            </a:extLst>
          </p:cNvPr>
          <p:cNvSpPr txBox="1"/>
          <p:nvPr/>
        </p:nvSpPr>
        <p:spPr>
          <a:xfrm>
            <a:off x="4686564" y="3573582"/>
            <a:ext cx="2145491" cy="923330"/>
          </a:xfrm>
          <a:prstGeom prst="rect">
            <a:avLst/>
          </a:prstGeom>
          <a:noFill/>
        </p:spPr>
        <p:txBody>
          <a:bodyPr wrap="square" rtlCol="0">
            <a:spAutoFit/>
          </a:bodyPr>
          <a:lstStyle>
            <a:defPPr>
              <a:defRPr lang="en-US"/>
            </a:defPPr>
            <a:lvl1pPr>
              <a:defRPr sz="900" i="1">
                <a:solidFill>
                  <a:schemeClr val="accent3"/>
                </a:solidFill>
                <a:latin typeface="Segoe UI" panose="020B0502040204020203" pitchFamily="34" charset="0"/>
                <a:cs typeface="Segoe UI" panose="020B0502040204020203" pitchFamily="34" charset="0"/>
              </a:defRPr>
            </a:lvl1pPr>
          </a:lstStyle>
          <a:p>
            <a:r>
              <a:rPr lang="en-US" dirty="0">
                <a:effectLst/>
              </a:rPr>
              <a:t>Password Reset</a:t>
            </a:r>
          </a:p>
          <a:p>
            <a:r>
              <a:rPr lang="en-US" dirty="0" err="1">
                <a:effectLst/>
              </a:rPr>
              <a:t>Unauthorised</a:t>
            </a:r>
            <a:r>
              <a:rPr lang="en-US" dirty="0">
                <a:effectLst/>
              </a:rPr>
              <a:t> Login - Intl.</a:t>
            </a:r>
          </a:p>
          <a:p>
            <a:r>
              <a:rPr lang="en-US" dirty="0">
                <a:effectLst/>
              </a:rPr>
              <a:t>Suspicious Login Attempt</a:t>
            </a:r>
          </a:p>
          <a:p>
            <a:r>
              <a:rPr lang="en-US" dirty="0">
                <a:effectLst/>
              </a:rPr>
              <a:t>Microsoft Task Assignment</a:t>
            </a:r>
          </a:p>
          <a:p>
            <a:r>
              <a:rPr lang="en-US" dirty="0">
                <a:effectLst/>
              </a:rPr>
              <a:t>Detected Harmful File</a:t>
            </a:r>
          </a:p>
          <a:p>
            <a:endParaRPr lang="en-US" dirty="0"/>
          </a:p>
        </p:txBody>
      </p:sp>
      <p:pic>
        <p:nvPicPr>
          <p:cNvPr id="47" name="Graphic 46" descr="Envelope with solid fill">
            <a:extLst>
              <a:ext uri="{FF2B5EF4-FFF2-40B4-BE49-F238E27FC236}">
                <a16:creationId xmlns:a16="http://schemas.microsoft.com/office/drawing/2014/main" id="{21F2E260-0381-4E21-B442-58E8442848A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906408" y="3600456"/>
            <a:ext cx="410063" cy="410063"/>
          </a:xfrm>
          <a:prstGeom prst="rect">
            <a:avLst/>
          </a:prstGeom>
        </p:spPr>
      </p:pic>
      <p:pic>
        <p:nvPicPr>
          <p:cNvPr id="48" name="Graphic 47" descr="Teacher with solid fill">
            <a:extLst>
              <a:ext uri="{FF2B5EF4-FFF2-40B4-BE49-F238E27FC236}">
                <a16:creationId xmlns:a16="http://schemas.microsoft.com/office/drawing/2014/main" id="{FDF4E760-284D-446B-A7F9-DCE13FCC641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832055" y="4214239"/>
            <a:ext cx="411480" cy="411480"/>
          </a:xfrm>
          <a:prstGeom prst="rect">
            <a:avLst/>
          </a:prstGeom>
        </p:spPr>
      </p:pic>
      <p:sp>
        <p:nvSpPr>
          <p:cNvPr id="49" name="TextBox 48">
            <a:extLst>
              <a:ext uri="{FF2B5EF4-FFF2-40B4-BE49-F238E27FC236}">
                <a16:creationId xmlns:a16="http://schemas.microsoft.com/office/drawing/2014/main" id="{41743492-3323-4B35-AE6F-387DE04FBD56}"/>
              </a:ext>
            </a:extLst>
          </p:cNvPr>
          <p:cNvSpPr txBox="1"/>
          <p:nvPr/>
        </p:nvSpPr>
        <p:spPr>
          <a:xfrm>
            <a:off x="7401390" y="5852979"/>
            <a:ext cx="2145491" cy="230832"/>
          </a:xfrm>
          <a:prstGeom prst="rect">
            <a:avLst/>
          </a:prstGeom>
          <a:noFill/>
        </p:spPr>
        <p:txBody>
          <a:bodyPr wrap="square" rtlCol="0">
            <a:spAutoFit/>
          </a:bodyPr>
          <a:lstStyle/>
          <a:p>
            <a:r>
              <a:rPr lang="en-US" sz="900" i="1" dirty="0">
                <a:solidFill>
                  <a:schemeClr val="accent3"/>
                </a:solidFill>
                <a:latin typeface="Segoe UI" panose="020B0502040204020203" pitchFamily="34" charset="0"/>
                <a:cs typeface="Segoe UI" panose="020B0502040204020203" pitchFamily="34" charset="0"/>
              </a:rPr>
              <a:t>&lt;Ransomware&gt;</a:t>
            </a:r>
          </a:p>
        </p:txBody>
      </p:sp>
      <p:pic>
        <p:nvPicPr>
          <p:cNvPr id="50" name="Graphic 49" descr="Users with solid fill">
            <a:extLst>
              <a:ext uri="{FF2B5EF4-FFF2-40B4-BE49-F238E27FC236}">
                <a16:creationId xmlns:a16="http://schemas.microsoft.com/office/drawing/2014/main" id="{5C4D3A78-59E9-4D84-8478-8ED01F2A6C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72428" y="4725438"/>
            <a:ext cx="411480" cy="411480"/>
          </a:xfrm>
          <a:prstGeom prst="rect">
            <a:avLst/>
          </a:prstGeom>
        </p:spPr>
      </p:pic>
      <p:pic>
        <p:nvPicPr>
          <p:cNvPr id="51" name="Graphic 50" descr="Envelope with solid fill">
            <a:extLst>
              <a:ext uri="{FF2B5EF4-FFF2-40B4-BE49-F238E27FC236}">
                <a16:creationId xmlns:a16="http://schemas.microsoft.com/office/drawing/2014/main" id="{20BD81D2-2C21-45B2-B36E-0B45DB140BE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841423" y="5236637"/>
            <a:ext cx="410063" cy="410063"/>
          </a:xfrm>
          <a:prstGeom prst="rect">
            <a:avLst/>
          </a:prstGeom>
        </p:spPr>
      </p:pic>
      <p:pic>
        <p:nvPicPr>
          <p:cNvPr id="53" name="Graphic 52" descr="Teacher with solid fill">
            <a:extLst>
              <a:ext uri="{FF2B5EF4-FFF2-40B4-BE49-F238E27FC236}">
                <a16:creationId xmlns:a16="http://schemas.microsoft.com/office/drawing/2014/main" id="{34D30B3C-C69A-437A-9550-F6DE7AF1469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838369" y="5720940"/>
            <a:ext cx="411480" cy="411480"/>
          </a:xfrm>
          <a:prstGeom prst="rect">
            <a:avLst/>
          </a:prstGeom>
        </p:spPr>
      </p:pic>
      <p:sp>
        <p:nvSpPr>
          <p:cNvPr id="54" name="TextBox 53">
            <a:extLst>
              <a:ext uri="{FF2B5EF4-FFF2-40B4-BE49-F238E27FC236}">
                <a16:creationId xmlns:a16="http://schemas.microsoft.com/office/drawing/2014/main" id="{5412A67E-92ED-414E-8A50-817CF95540AC}"/>
              </a:ext>
            </a:extLst>
          </p:cNvPr>
          <p:cNvSpPr txBox="1"/>
          <p:nvPr/>
        </p:nvSpPr>
        <p:spPr>
          <a:xfrm>
            <a:off x="10081026" y="4343126"/>
            <a:ext cx="2145491" cy="230832"/>
          </a:xfrm>
          <a:prstGeom prst="rect">
            <a:avLst/>
          </a:prstGeom>
          <a:noFill/>
        </p:spPr>
        <p:txBody>
          <a:bodyPr wrap="square" rtlCol="0">
            <a:spAutoFit/>
          </a:bodyPr>
          <a:lstStyle/>
          <a:p>
            <a:r>
              <a:rPr lang="en-US" sz="900" i="1" dirty="0">
                <a:solidFill>
                  <a:schemeClr val="accent3"/>
                </a:solidFill>
                <a:latin typeface="Segoe UI" panose="020B0502040204020203" pitchFamily="34" charset="0"/>
                <a:cs typeface="Segoe UI" panose="020B0502040204020203" pitchFamily="34" charset="0"/>
              </a:rPr>
              <a:t>&lt;Click Bait&gt;</a:t>
            </a:r>
          </a:p>
        </p:txBody>
      </p:sp>
      <p:sp>
        <p:nvSpPr>
          <p:cNvPr id="55" name="TextBox 54">
            <a:extLst>
              <a:ext uri="{FF2B5EF4-FFF2-40B4-BE49-F238E27FC236}">
                <a16:creationId xmlns:a16="http://schemas.microsoft.com/office/drawing/2014/main" id="{B82D7B89-B07D-49EA-ABA3-F3CBE295AADC}"/>
              </a:ext>
            </a:extLst>
          </p:cNvPr>
          <p:cNvSpPr txBox="1"/>
          <p:nvPr/>
        </p:nvSpPr>
        <p:spPr>
          <a:xfrm>
            <a:off x="7343364" y="5011882"/>
            <a:ext cx="2145491" cy="784830"/>
          </a:xfrm>
          <a:prstGeom prst="rect">
            <a:avLst/>
          </a:prstGeom>
          <a:noFill/>
        </p:spPr>
        <p:txBody>
          <a:bodyPr wrap="square" rtlCol="0">
            <a:spAutoFit/>
          </a:bodyPr>
          <a:lstStyle>
            <a:defPPr>
              <a:defRPr lang="en-US"/>
            </a:defPPr>
            <a:lvl1pPr>
              <a:defRPr sz="900" i="1">
                <a:solidFill>
                  <a:schemeClr val="accent3"/>
                </a:solidFill>
                <a:latin typeface="Segoe UI" panose="020B0502040204020203" pitchFamily="34" charset="0"/>
                <a:cs typeface="Segoe UI" panose="020B0502040204020203" pitchFamily="34" charset="0"/>
              </a:defRPr>
            </a:lvl1pPr>
          </a:lstStyle>
          <a:p>
            <a:r>
              <a:rPr lang="en-US" dirty="0"/>
              <a:t>Password Reset</a:t>
            </a:r>
          </a:p>
          <a:p>
            <a:r>
              <a:rPr lang="en-US" dirty="0"/>
              <a:t> Microsoft Teams - Added to new team HR File Sharing</a:t>
            </a:r>
          </a:p>
          <a:p>
            <a:r>
              <a:rPr lang="en-US" dirty="0" err="1"/>
              <a:t>GrubHub</a:t>
            </a:r>
            <a:r>
              <a:rPr lang="en-US" dirty="0"/>
              <a:t> Gift Card Acceptance Detected Harmful File</a:t>
            </a:r>
          </a:p>
        </p:txBody>
      </p:sp>
      <p:sp>
        <p:nvSpPr>
          <p:cNvPr id="56" name="TextBox 55">
            <a:extLst>
              <a:ext uri="{FF2B5EF4-FFF2-40B4-BE49-F238E27FC236}">
                <a16:creationId xmlns:a16="http://schemas.microsoft.com/office/drawing/2014/main" id="{60D5F162-61F1-4BDA-8A2D-F8A7BC8D9D66}"/>
              </a:ext>
            </a:extLst>
          </p:cNvPr>
          <p:cNvSpPr txBox="1"/>
          <p:nvPr/>
        </p:nvSpPr>
        <p:spPr>
          <a:xfrm>
            <a:off x="7405992" y="4797241"/>
            <a:ext cx="2145491" cy="230832"/>
          </a:xfrm>
          <a:prstGeom prst="rect">
            <a:avLst/>
          </a:prstGeom>
          <a:noFill/>
        </p:spPr>
        <p:txBody>
          <a:bodyPr wrap="square" rtlCol="0">
            <a:spAutoFit/>
          </a:bodyPr>
          <a:lstStyle/>
          <a:p>
            <a:r>
              <a:rPr lang="en-US" sz="900" dirty="0">
                <a:latin typeface="Segoe UI" panose="020B0502040204020203" pitchFamily="34" charset="0"/>
                <a:cs typeface="Segoe UI" panose="020B0502040204020203" pitchFamily="34" charset="0"/>
              </a:rPr>
              <a:t>HR US</a:t>
            </a:r>
          </a:p>
        </p:txBody>
      </p:sp>
      <p:pic>
        <p:nvPicPr>
          <p:cNvPr id="58" name="Graphic 57" descr="Users with solid fill">
            <a:extLst>
              <a:ext uri="{FF2B5EF4-FFF2-40B4-BE49-F238E27FC236}">
                <a16:creationId xmlns:a16="http://schemas.microsoft.com/office/drawing/2014/main" id="{C622A487-88AC-40AA-A782-966A100363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94363" y="3084376"/>
            <a:ext cx="411480" cy="411480"/>
          </a:xfrm>
          <a:prstGeom prst="rect">
            <a:avLst/>
          </a:prstGeom>
        </p:spPr>
      </p:pic>
      <p:sp>
        <p:nvSpPr>
          <p:cNvPr id="61" name="TextBox 60">
            <a:extLst>
              <a:ext uri="{FF2B5EF4-FFF2-40B4-BE49-F238E27FC236}">
                <a16:creationId xmlns:a16="http://schemas.microsoft.com/office/drawing/2014/main" id="{F2D67480-73B0-4C85-AEDD-897FF1404AA8}"/>
              </a:ext>
            </a:extLst>
          </p:cNvPr>
          <p:cNvSpPr txBox="1"/>
          <p:nvPr/>
        </p:nvSpPr>
        <p:spPr>
          <a:xfrm>
            <a:off x="7733823" y="3318249"/>
            <a:ext cx="2145491" cy="230832"/>
          </a:xfrm>
          <a:prstGeom prst="rect">
            <a:avLst/>
          </a:prstGeom>
          <a:noFill/>
        </p:spPr>
        <p:txBody>
          <a:bodyPr wrap="square" rtlCol="0">
            <a:spAutoFit/>
          </a:bodyPr>
          <a:lstStyle/>
          <a:p>
            <a:r>
              <a:rPr lang="en-US" sz="900" dirty="0">
                <a:latin typeface="Segoe UI" panose="020B0502040204020203" pitchFamily="34" charset="0"/>
                <a:cs typeface="Segoe UI" panose="020B0502040204020203" pitchFamily="34" charset="0"/>
              </a:rPr>
              <a:t>TA BLR</a:t>
            </a:r>
          </a:p>
        </p:txBody>
      </p:sp>
      <p:sp>
        <p:nvSpPr>
          <p:cNvPr id="70" name="TextBox 69">
            <a:extLst>
              <a:ext uri="{FF2B5EF4-FFF2-40B4-BE49-F238E27FC236}">
                <a16:creationId xmlns:a16="http://schemas.microsoft.com/office/drawing/2014/main" id="{2F98D65A-A29A-4BDB-8DF6-072CA25B3351}"/>
              </a:ext>
            </a:extLst>
          </p:cNvPr>
          <p:cNvSpPr txBox="1"/>
          <p:nvPr/>
        </p:nvSpPr>
        <p:spPr>
          <a:xfrm>
            <a:off x="9990898" y="3530198"/>
            <a:ext cx="2145491" cy="784830"/>
          </a:xfrm>
          <a:prstGeom prst="rect">
            <a:avLst/>
          </a:prstGeom>
          <a:noFill/>
        </p:spPr>
        <p:txBody>
          <a:bodyPr wrap="square" rtlCol="0">
            <a:spAutoFit/>
          </a:bodyPr>
          <a:lstStyle>
            <a:defPPr>
              <a:defRPr lang="en-US"/>
            </a:defPPr>
            <a:lvl1pPr>
              <a:defRPr sz="900" i="1">
                <a:solidFill>
                  <a:schemeClr val="accent3"/>
                </a:solidFill>
                <a:latin typeface="Segoe UI" panose="020B0502040204020203" pitchFamily="34" charset="0"/>
                <a:cs typeface="Segoe UI" panose="020B0502040204020203" pitchFamily="34" charset="0"/>
              </a:defRPr>
            </a:lvl1pPr>
          </a:lstStyle>
          <a:p>
            <a:r>
              <a:rPr lang="en-US" dirty="0"/>
              <a:t>Nomination for Technical Program</a:t>
            </a:r>
          </a:p>
          <a:p>
            <a:r>
              <a:rPr lang="en-US" dirty="0"/>
              <a:t>Timesheet Reminder</a:t>
            </a:r>
          </a:p>
          <a:p>
            <a:r>
              <a:rPr lang="en-US" dirty="0"/>
              <a:t>Microsoft Task Assignment</a:t>
            </a:r>
          </a:p>
          <a:p>
            <a:r>
              <a:rPr lang="en-US" dirty="0"/>
              <a:t>Detected Harmful File</a:t>
            </a:r>
          </a:p>
          <a:p>
            <a:r>
              <a:rPr lang="en-US" dirty="0" err="1"/>
              <a:t>Grubhub</a:t>
            </a:r>
            <a:r>
              <a:rPr lang="en-US" dirty="0"/>
              <a:t> Gift Card Acceptance</a:t>
            </a:r>
          </a:p>
        </p:txBody>
      </p:sp>
      <p:pic>
        <p:nvPicPr>
          <p:cNvPr id="71" name="Graphic 70" descr="Envelope with solid fill">
            <a:extLst>
              <a:ext uri="{FF2B5EF4-FFF2-40B4-BE49-F238E27FC236}">
                <a16:creationId xmlns:a16="http://schemas.microsoft.com/office/drawing/2014/main" id="{7CE13418-C329-4A25-AB3D-88CBFD497D3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591356" y="3600456"/>
            <a:ext cx="410063" cy="410063"/>
          </a:xfrm>
          <a:prstGeom prst="rect">
            <a:avLst/>
          </a:prstGeom>
        </p:spPr>
      </p:pic>
      <p:pic>
        <p:nvPicPr>
          <p:cNvPr id="72" name="Graphic 71" descr="Teacher with solid fill">
            <a:extLst>
              <a:ext uri="{FF2B5EF4-FFF2-40B4-BE49-F238E27FC236}">
                <a16:creationId xmlns:a16="http://schemas.microsoft.com/office/drawing/2014/main" id="{DC83B38A-F93B-4551-B6E6-01DF878C1B9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57632" y="4240944"/>
            <a:ext cx="411480" cy="411480"/>
          </a:xfrm>
          <a:prstGeom prst="rect">
            <a:avLst/>
          </a:prstGeom>
        </p:spPr>
      </p:pic>
      <p:sp>
        <p:nvSpPr>
          <p:cNvPr id="73" name="TextBox 72">
            <a:extLst>
              <a:ext uri="{FF2B5EF4-FFF2-40B4-BE49-F238E27FC236}">
                <a16:creationId xmlns:a16="http://schemas.microsoft.com/office/drawing/2014/main" id="{2925D38D-4B4A-4C07-AB98-1F0E23A1088D}"/>
              </a:ext>
            </a:extLst>
          </p:cNvPr>
          <p:cNvSpPr txBox="1"/>
          <p:nvPr/>
        </p:nvSpPr>
        <p:spPr>
          <a:xfrm>
            <a:off x="7488871" y="4332500"/>
            <a:ext cx="2145491" cy="230832"/>
          </a:xfrm>
          <a:prstGeom prst="rect">
            <a:avLst/>
          </a:prstGeom>
          <a:noFill/>
        </p:spPr>
        <p:txBody>
          <a:bodyPr wrap="square" rtlCol="0">
            <a:spAutoFit/>
          </a:bodyPr>
          <a:lstStyle/>
          <a:p>
            <a:r>
              <a:rPr lang="en-US" sz="900" i="1" dirty="0">
                <a:solidFill>
                  <a:schemeClr val="accent3"/>
                </a:solidFill>
                <a:latin typeface="Segoe UI" panose="020B0502040204020203" pitchFamily="34" charset="0"/>
                <a:cs typeface="Segoe UI" panose="020B0502040204020203" pitchFamily="34" charset="0"/>
              </a:rPr>
              <a:t>&lt;Ransomware&gt;</a:t>
            </a:r>
          </a:p>
        </p:txBody>
      </p:sp>
    </p:spTree>
    <p:extLst>
      <p:ext uri="{BB962C8B-B14F-4D97-AF65-F5344CB8AC3E}">
        <p14:creationId xmlns:p14="http://schemas.microsoft.com/office/powerpoint/2010/main" val="2673143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D178-A5C8-40B5-B785-111CE8D691EA}"/>
              </a:ext>
            </a:extLst>
          </p:cNvPr>
          <p:cNvSpPr>
            <a:spLocks noGrp="1"/>
          </p:cNvSpPr>
          <p:nvPr>
            <p:ph type="title"/>
          </p:nvPr>
        </p:nvSpPr>
        <p:spPr/>
        <p:txBody>
          <a:bodyPr/>
          <a:lstStyle/>
          <a:p>
            <a:r>
              <a:rPr lang="en-US" sz="2000" dirty="0">
                <a:latin typeface="Segoe UI" panose="020B0502040204020203" pitchFamily="34" charset="0"/>
                <a:cs typeface="Segoe UI" panose="020B0502040204020203" pitchFamily="34" charset="0"/>
              </a:rPr>
              <a:t>Mimecast ‘Awareness’ module - SOP</a:t>
            </a:r>
          </a:p>
        </p:txBody>
      </p:sp>
      <p:sp>
        <p:nvSpPr>
          <p:cNvPr id="3" name="Content Placeholder 2">
            <a:extLst>
              <a:ext uri="{FF2B5EF4-FFF2-40B4-BE49-F238E27FC236}">
                <a16:creationId xmlns:a16="http://schemas.microsoft.com/office/drawing/2014/main" id="{71F3142A-20B2-4DBC-9CE4-D20DDDE8F574}"/>
              </a:ext>
            </a:extLst>
          </p:cNvPr>
          <p:cNvSpPr>
            <a:spLocks noGrp="1"/>
          </p:cNvSpPr>
          <p:nvPr>
            <p:ph sz="quarter" idx="31"/>
          </p:nvPr>
        </p:nvSpPr>
        <p:spPr>
          <a:xfrm>
            <a:off x="239539" y="943878"/>
            <a:ext cx="6512256" cy="5120592"/>
          </a:xfrm>
        </p:spPr>
        <p:txBody>
          <a:bodyPr vert="horz" lIns="0" tIns="45720" rIns="91440" bIns="45720" rtlCol="0" anchor="t">
            <a:normAutofit/>
          </a:bodyPr>
          <a:lstStyle/>
          <a:p>
            <a:pPr marL="0" indent="0">
              <a:buNone/>
            </a:pPr>
            <a:r>
              <a:rPr lang="en-US" sz="1400" dirty="0">
                <a:solidFill>
                  <a:schemeClr val="tx1"/>
                </a:solidFill>
                <a:latin typeface="Segoe UI" panose="020B0502040204020203" pitchFamily="34" charset="0"/>
                <a:ea typeface="Roboto"/>
                <a:cs typeface="Segoe UI" panose="020B0502040204020203" pitchFamily="34" charset="0"/>
              </a:rPr>
              <a:t>3. Complete the </a:t>
            </a:r>
            <a:r>
              <a:rPr lang="en-US" sz="1400" b="1" i="1" dirty="0">
                <a:solidFill>
                  <a:schemeClr val="tx1"/>
                </a:solidFill>
                <a:latin typeface="Segoe UI" panose="020B0502040204020203" pitchFamily="34" charset="0"/>
                <a:ea typeface="Roboto"/>
                <a:cs typeface="Segoe UI" panose="020B0502040204020203" pitchFamily="34" charset="0"/>
              </a:rPr>
              <a:t>Create Custom Template</a:t>
            </a:r>
            <a:r>
              <a:rPr lang="en-US" sz="1400" dirty="0">
                <a:solidFill>
                  <a:schemeClr val="tx1"/>
                </a:solidFill>
                <a:latin typeface="Segoe UI" panose="020B0502040204020203" pitchFamily="34" charset="0"/>
                <a:ea typeface="Roboto"/>
                <a:cs typeface="Segoe UI" panose="020B0502040204020203" pitchFamily="34" charset="0"/>
              </a:rPr>
              <a:t> dialog as follows:</a:t>
            </a:r>
          </a:p>
          <a:p>
            <a:pPr marL="285750" indent="-285750">
              <a:buFont typeface="Arial"/>
              <a:buChar char="•"/>
            </a:pPr>
            <a:r>
              <a:rPr lang="en-US" sz="1400" dirty="0">
                <a:solidFill>
                  <a:schemeClr val="tx1"/>
                </a:solidFill>
                <a:latin typeface="Segoe UI" panose="020B0502040204020203" pitchFamily="34" charset="0"/>
                <a:ea typeface="+mj-lt"/>
                <a:cs typeface="Segoe UI" panose="020B0502040204020203" pitchFamily="34" charset="0"/>
              </a:rPr>
              <a:t>Display Name-Specify a name to identify the template. </a:t>
            </a:r>
          </a:p>
          <a:p>
            <a:pPr marL="285750" indent="-285750">
              <a:buFont typeface="Arial"/>
              <a:buChar char="•"/>
            </a:pPr>
            <a:r>
              <a:rPr lang="en-US" sz="1400" dirty="0">
                <a:solidFill>
                  <a:schemeClr val="tx1"/>
                </a:solidFill>
                <a:latin typeface="Segoe UI" panose="020B0502040204020203" pitchFamily="34" charset="0"/>
                <a:ea typeface="Roboto"/>
                <a:cs typeface="Segoe UI" panose="020B0502040204020203" pitchFamily="34" charset="0"/>
              </a:rPr>
              <a:t>Subject-</a:t>
            </a:r>
            <a:r>
              <a:rPr lang="en-US" sz="1400" dirty="0">
                <a:solidFill>
                  <a:schemeClr val="tx1"/>
                </a:solidFill>
                <a:latin typeface="Segoe UI" panose="020B0502040204020203" pitchFamily="34" charset="0"/>
                <a:ea typeface="+mj-lt"/>
                <a:cs typeface="Segoe UI" panose="020B0502040204020203" pitchFamily="34" charset="0"/>
              </a:rPr>
              <a:t>Specify the subject displayed in the email sent to users.</a:t>
            </a:r>
          </a:p>
          <a:p>
            <a:pPr marL="285750" indent="-285750">
              <a:buFont typeface="Arial"/>
              <a:buChar char="•"/>
            </a:pPr>
            <a:r>
              <a:rPr lang="en-US" sz="1400" dirty="0">
                <a:solidFill>
                  <a:schemeClr val="tx1"/>
                </a:solidFill>
                <a:latin typeface="Segoe UI"/>
                <a:ea typeface="Roboto"/>
                <a:cs typeface="Segoe UI"/>
              </a:rPr>
              <a:t>From email- Select the email address from dropdown list. </a:t>
            </a:r>
            <a:r>
              <a:rPr lang="en-US" sz="1400" dirty="0">
                <a:solidFill>
                  <a:schemeClr val="tx1"/>
                </a:solidFill>
                <a:latin typeface="Segoe UI"/>
                <a:ea typeface="+mj-lt"/>
                <a:cs typeface="Segoe UI"/>
              </a:rPr>
              <a:t>This is the sender address that users see when they receive the phishing email.</a:t>
            </a:r>
          </a:p>
          <a:p>
            <a:pPr marL="285750" indent="-285750">
              <a:buFont typeface="Arial"/>
              <a:buChar char="•"/>
            </a:pPr>
            <a:r>
              <a:rPr lang="en-US" sz="1400" dirty="0">
                <a:solidFill>
                  <a:schemeClr val="tx1"/>
                </a:solidFill>
                <a:latin typeface="Segoe UI" panose="020B0502040204020203" pitchFamily="34" charset="0"/>
                <a:ea typeface="Roboto"/>
                <a:cs typeface="Segoe UI" panose="020B0502040204020203" pitchFamily="34" charset="0"/>
              </a:rPr>
              <a:t>Keyword-S</a:t>
            </a:r>
            <a:r>
              <a:rPr lang="en-US" sz="1400" dirty="0">
                <a:solidFill>
                  <a:schemeClr val="tx1"/>
                </a:solidFill>
                <a:latin typeface="Segoe UI" panose="020B0502040204020203" pitchFamily="34" charset="0"/>
                <a:ea typeface="+mj-lt"/>
                <a:cs typeface="Segoe UI" panose="020B0502040204020203" pitchFamily="34" charset="0"/>
              </a:rPr>
              <a:t>pecify a keyword that is appended to the source email address</a:t>
            </a:r>
          </a:p>
          <a:p>
            <a:pPr marL="285750" indent="-285750">
              <a:buFont typeface="Arial"/>
              <a:buChar char="•"/>
            </a:pPr>
            <a:r>
              <a:rPr lang="en-US" sz="1400" dirty="0">
                <a:solidFill>
                  <a:schemeClr val="tx1"/>
                </a:solidFill>
                <a:latin typeface="Segoe UI"/>
                <a:ea typeface="Roboto"/>
                <a:cs typeface="Segoe UI"/>
              </a:rPr>
              <a:t>Category- Select the  category of a simulating phishing attack from dropdown list</a:t>
            </a:r>
          </a:p>
          <a:p>
            <a:pPr marL="285750" indent="-285750">
              <a:buFont typeface="Arial"/>
              <a:buChar char="•"/>
            </a:pPr>
            <a:r>
              <a:rPr lang="en-US" sz="1400" dirty="0">
                <a:solidFill>
                  <a:schemeClr val="tx1"/>
                </a:solidFill>
                <a:latin typeface="Segoe UI" panose="020B0502040204020203" pitchFamily="34" charset="0"/>
                <a:ea typeface="Roboto"/>
                <a:cs typeface="Segoe UI" panose="020B0502040204020203" pitchFamily="34" charset="0"/>
              </a:rPr>
              <a:t>Email Template- </a:t>
            </a:r>
            <a:r>
              <a:rPr lang="en-US" sz="1400" dirty="0">
                <a:solidFill>
                  <a:schemeClr val="tx1"/>
                </a:solidFill>
                <a:latin typeface="Segoe UI" panose="020B0502040204020203" pitchFamily="34" charset="0"/>
                <a:ea typeface="+mj-lt"/>
                <a:cs typeface="Segoe UI" panose="020B0502040204020203" pitchFamily="34" charset="0"/>
              </a:rPr>
              <a:t>Use the text editor to amend the email template. This must include the following links, which are automatically embedded by default:</a:t>
            </a:r>
            <a:endParaRPr lang="en-US" sz="1400" dirty="0">
              <a:solidFill>
                <a:schemeClr val="tx1"/>
              </a:solidFill>
              <a:latin typeface="Segoe UI" panose="020B0502040204020203" pitchFamily="34" charset="0"/>
              <a:cs typeface="Segoe UI" panose="020B0502040204020203" pitchFamily="34" charset="0"/>
            </a:endParaRPr>
          </a:p>
          <a:p>
            <a:pPr marL="0" indent="0">
              <a:buNone/>
            </a:pPr>
            <a:r>
              <a:rPr lang="en-US" sz="1400" dirty="0">
                <a:solidFill>
                  <a:schemeClr val="tx1"/>
                </a:solidFill>
                <a:latin typeface="Segoe UI" panose="020B0502040204020203" pitchFamily="34" charset="0"/>
                <a:ea typeface="+mj-lt"/>
                <a:cs typeface="Segoe UI" panose="020B0502040204020203" pitchFamily="34" charset="0"/>
              </a:rPr>
              <a:t>    </a:t>
            </a:r>
            <a:r>
              <a:rPr lang="en-US" sz="1400" b="1" dirty="0">
                <a:solidFill>
                  <a:schemeClr val="tx1"/>
                </a:solidFill>
                <a:latin typeface="Segoe UI" panose="020B0502040204020203" pitchFamily="34" charset="0"/>
                <a:ea typeface="+mj-lt"/>
                <a:cs typeface="Segoe UI" panose="020B0502040204020203" pitchFamily="34" charset="0"/>
              </a:rPr>
              <a:t>[</a:t>
            </a:r>
            <a:r>
              <a:rPr lang="en-US" sz="1400" b="1" dirty="0" err="1">
                <a:solidFill>
                  <a:schemeClr val="tx1"/>
                </a:solidFill>
                <a:latin typeface="Segoe UI" panose="020B0502040204020203" pitchFamily="34" charset="0"/>
                <a:ea typeface="+mj-lt"/>
                <a:cs typeface="Segoe UI" panose="020B0502040204020203" pitchFamily="34" charset="0"/>
              </a:rPr>
              <a:t>rawlink</a:t>
            </a:r>
            <a:r>
              <a:rPr lang="en-US" sz="1400" b="1" dirty="0">
                <a:solidFill>
                  <a:schemeClr val="tx1"/>
                </a:solidFill>
                <a:latin typeface="Segoe UI" panose="020B0502040204020203" pitchFamily="34" charset="0"/>
                <a:ea typeface="+mj-lt"/>
                <a:cs typeface="Segoe UI" panose="020B0502040204020203" pitchFamily="34" charset="0"/>
              </a:rPr>
              <a:t>]</a:t>
            </a:r>
            <a:r>
              <a:rPr lang="en-US" sz="1400" dirty="0">
                <a:solidFill>
                  <a:schemeClr val="tx1"/>
                </a:solidFill>
                <a:latin typeface="Segoe UI" panose="020B0502040204020203" pitchFamily="34" charset="0"/>
                <a:ea typeface="+mj-lt"/>
                <a:cs typeface="Segoe UI" panose="020B0502040204020203" pitchFamily="34" charset="0"/>
              </a:rPr>
              <a:t> to link to the Awareness Training phishing campaign landing page. </a:t>
            </a:r>
            <a:endParaRPr lang="en-US" sz="1400" dirty="0">
              <a:solidFill>
                <a:schemeClr val="tx1"/>
              </a:solidFill>
              <a:latin typeface="Segoe UI" panose="020B0502040204020203" pitchFamily="34" charset="0"/>
              <a:cs typeface="Segoe UI" panose="020B0502040204020203" pitchFamily="34" charset="0"/>
            </a:endParaRPr>
          </a:p>
          <a:p>
            <a:pPr marL="0" indent="0">
              <a:buNone/>
            </a:pPr>
            <a:r>
              <a:rPr lang="en-US" sz="1400" dirty="0">
                <a:solidFill>
                  <a:schemeClr val="tx1"/>
                </a:solidFill>
                <a:latin typeface="Segoe UI"/>
                <a:ea typeface="+mj-lt"/>
                <a:cs typeface="Segoe UI"/>
              </a:rPr>
              <a:t>  </a:t>
            </a:r>
            <a:r>
              <a:rPr lang="en-US" sz="1400" b="1" dirty="0">
                <a:solidFill>
                  <a:schemeClr val="tx1"/>
                </a:solidFill>
                <a:latin typeface="Segoe UI"/>
                <a:ea typeface="+mj-lt"/>
                <a:cs typeface="Segoe UI"/>
              </a:rPr>
              <a:t>[</a:t>
            </a:r>
            <a:r>
              <a:rPr lang="en-US" sz="1400" b="1" dirty="0" err="1">
                <a:solidFill>
                  <a:schemeClr val="tx1"/>
                </a:solidFill>
                <a:latin typeface="Segoe UI"/>
                <a:ea typeface="+mj-lt"/>
                <a:cs typeface="Segoe UI"/>
              </a:rPr>
              <a:t>tracklink</a:t>
            </a:r>
            <a:r>
              <a:rPr lang="en-US" sz="1400" b="1" dirty="0">
                <a:solidFill>
                  <a:schemeClr val="tx1"/>
                </a:solidFill>
                <a:latin typeface="Segoe UI"/>
                <a:ea typeface="+mj-lt"/>
                <a:cs typeface="Segoe UI"/>
              </a:rPr>
              <a:t>]</a:t>
            </a:r>
            <a:r>
              <a:rPr lang="en-US" sz="1400" dirty="0">
                <a:solidFill>
                  <a:schemeClr val="tx1"/>
                </a:solidFill>
                <a:latin typeface="Segoe UI"/>
                <a:ea typeface="+mj-lt"/>
                <a:cs typeface="Segoe UI"/>
              </a:rPr>
              <a:t> must be located at the end of the template, to enable the phishing statistics to be captured.</a:t>
            </a:r>
            <a:endParaRPr lang="en-US" sz="1400" dirty="0">
              <a:solidFill>
                <a:schemeClr val="tx1"/>
              </a:solidFill>
              <a:latin typeface="Segoe UI"/>
              <a:cs typeface="Segoe UI"/>
            </a:endParaRPr>
          </a:p>
          <a:p>
            <a:pPr marL="285750" indent="-285750">
              <a:buFont typeface="Arial"/>
              <a:buChar char="•"/>
            </a:pPr>
            <a:r>
              <a:rPr lang="en-US" sz="1400" dirty="0">
                <a:solidFill>
                  <a:schemeClr val="tx1"/>
                </a:solidFill>
                <a:latin typeface="Segoe UI" panose="020B0502040204020203" pitchFamily="34" charset="0"/>
                <a:ea typeface="Roboto"/>
                <a:cs typeface="Segoe UI" panose="020B0502040204020203" pitchFamily="34" charset="0"/>
              </a:rPr>
              <a:t>Landing Page Footer- </a:t>
            </a:r>
            <a:r>
              <a:rPr lang="en-US" sz="1400" dirty="0">
                <a:solidFill>
                  <a:schemeClr val="tx1"/>
                </a:solidFill>
                <a:latin typeface="Segoe UI" panose="020B0502040204020203" pitchFamily="34" charset="0"/>
                <a:ea typeface="+mj-lt"/>
                <a:cs typeface="Segoe UI" panose="020B0502040204020203" pitchFamily="34" charset="0"/>
              </a:rPr>
              <a:t>Customize the phishing landing page by adding up to 500 characters of text to the bottom of the landing page. No images can be added.</a:t>
            </a:r>
            <a:endParaRPr lang="en-US" sz="1400" dirty="0">
              <a:solidFill>
                <a:schemeClr val="tx1"/>
              </a:solidFill>
              <a:latin typeface="Segoe UI" panose="020B0502040204020203" pitchFamily="34" charset="0"/>
              <a:cs typeface="Segoe UI" panose="020B0502040204020203" pitchFamily="34" charset="0"/>
            </a:endParaRPr>
          </a:p>
          <a:p>
            <a:pPr marL="0" indent="0">
              <a:buNone/>
            </a:pPr>
            <a:r>
              <a:rPr lang="en-US" sz="1400" b="1" i="1" dirty="0">
                <a:solidFill>
                  <a:schemeClr val="tx1"/>
                </a:solidFill>
                <a:latin typeface="Segoe UI" panose="020B0502040204020203" pitchFamily="34" charset="0"/>
                <a:ea typeface="Roboto"/>
                <a:cs typeface="Segoe UI" panose="020B0502040204020203" pitchFamily="34" charset="0"/>
              </a:rPr>
              <a:t>Note:- When it is created it will start reflecting on Custom Templates</a:t>
            </a:r>
            <a:endParaRPr lang="en-US" sz="1400" b="1" i="1" dirty="0">
              <a:solidFill>
                <a:schemeClr val="tx1"/>
              </a:solidFill>
              <a:latin typeface="Segoe UI" panose="020B0502040204020203" pitchFamily="34" charset="0"/>
              <a:cs typeface="Segoe UI" panose="020B0502040204020203" pitchFamily="34" charset="0"/>
            </a:endParaRPr>
          </a:p>
          <a:p>
            <a:pPr marL="0" indent="0">
              <a:buNone/>
            </a:pPr>
            <a:endParaRPr lang="en-US" sz="1400" dirty="0">
              <a:latin typeface="Segoe UI" panose="020B0502040204020203" pitchFamily="34" charset="0"/>
              <a:cs typeface="Segoe UI" panose="020B0502040204020203" pitchFamily="34" charset="0"/>
            </a:endParaRPr>
          </a:p>
        </p:txBody>
      </p:sp>
      <p:pic>
        <p:nvPicPr>
          <p:cNvPr id="8" name="Picture 8" descr="Graphical user interface, application&#10;&#10;Description automatically generated">
            <a:extLst>
              <a:ext uri="{FF2B5EF4-FFF2-40B4-BE49-F238E27FC236}">
                <a16:creationId xmlns:a16="http://schemas.microsoft.com/office/drawing/2014/main" id="{8ED7C145-C726-4A5D-8A0E-47B9FA215A4E}"/>
              </a:ext>
            </a:extLst>
          </p:cNvPr>
          <p:cNvPicPr>
            <a:picLocks noChangeAspect="1"/>
          </p:cNvPicPr>
          <p:nvPr/>
        </p:nvPicPr>
        <p:blipFill>
          <a:blip r:embed="rId2"/>
          <a:stretch>
            <a:fillRect/>
          </a:stretch>
        </p:blipFill>
        <p:spPr>
          <a:xfrm>
            <a:off x="6959363" y="939114"/>
            <a:ext cx="4492844" cy="4928286"/>
          </a:xfrm>
          <a:prstGeom prst="rect">
            <a:avLst/>
          </a:prstGeom>
        </p:spPr>
      </p:pic>
    </p:spTree>
    <p:extLst>
      <p:ext uri="{BB962C8B-B14F-4D97-AF65-F5344CB8AC3E}">
        <p14:creationId xmlns:p14="http://schemas.microsoft.com/office/powerpoint/2010/main" val="607702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C6B7D78-79ED-4A30-AF12-87248A93EEF5}"/>
              </a:ext>
            </a:extLst>
          </p:cNvPr>
          <p:cNvSpPr/>
          <p:nvPr/>
        </p:nvSpPr>
        <p:spPr>
          <a:xfrm>
            <a:off x="-3295" y="952256"/>
            <a:ext cx="2145491" cy="8849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latin typeface="Segoe UI" panose="020B0502040204020203" pitchFamily="34" charset="0"/>
                <a:cs typeface="Segoe UI" panose="020B0502040204020203" pitchFamily="34" charset="0"/>
              </a:rPr>
              <a:t>15</a:t>
            </a:r>
            <a:r>
              <a:rPr lang="en-US" sz="1200" baseline="30000" dirty="0">
                <a:latin typeface="Segoe UI" panose="020B0502040204020203" pitchFamily="34" charset="0"/>
                <a:cs typeface="Segoe UI" panose="020B0502040204020203" pitchFamily="34" charset="0"/>
              </a:rPr>
              <a:t>th</a:t>
            </a:r>
            <a:r>
              <a:rPr lang="en-US" sz="1200" dirty="0">
                <a:latin typeface="Segoe UI" panose="020B0502040204020203" pitchFamily="34" charset="0"/>
                <a:cs typeface="Segoe UI" panose="020B0502040204020203" pitchFamily="34" charset="0"/>
              </a:rPr>
              <a:t> – 22</a:t>
            </a:r>
            <a:r>
              <a:rPr lang="en-US" sz="1200" baseline="30000" dirty="0">
                <a:latin typeface="Segoe UI" panose="020B0502040204020203" pitchFamily="34" charset="0"/>
                <a:cs typeface="Segoe UI" panose="020B0502040204020203" pitchFamily="34" charset="0"/>
              </a:rPr>
              <a:t>nd</a:t>
            </a:r>
            <a:r>
              <a:rPr lang="en-US" sz="1200" dirty="0">
                <a:latin typeface="Segoe UI" panose="020B0502040204020203" pitchFamily="34" charset="0"/>
                <a:cs typeface="Segoe UI" panose="020B0502040204020203" pitchFamily="34" charset="0"/>
              </a:rPr>
              <a:t> Dec 2021</a:t>
            </a:r>
          </a:p>
        </p:txBody>
      </p:sp>
      <p:sp>
        <p:nvSpPr>
          <p:cNvPr id="5" name="Title 4">
            <a:extLst>
              <a:ext uri="{FF2B5EF4-FFF2-40B4-BE49-F238E27FC236}">
                <a16:creationId xmlns:a16="http://schemas.microsoft.com/office/drawing/2014/main" id="{3F30D560-6619-4949-9610-EC32D1FEB8FA}"/>
              </a:ext>
            </a:extLst>
          </p:cNvPr>
          <p:cNvSpPr>
            <a:spLocks noGrp="1"/>
          </p:cNvSpPr>
          <p:nvPr>
            <p:ph type="title"/>
          </p:nvPr>
        </p:nvSpPr>
        <p:spPr>
          <a:xfrm>
            <a:off x="239539" y="242407"/>
            <a:ext cx="10733261" cy="507555"/>
          </a:xfrm>
        </p:spPr>
        <p:txBody>
          <a:bodyPr/>
          <a:lstStyle/>
          <a:p>
            <a:r>
              <a:rPr lang="en-US" dirty="0">
                <a:latin typeface="Segoe UI" panose="020B0502040204020203" pitchFamily="34" charset="0"/>
                <a:cs typeface="Segoe UI" panose="020B0502040204020203" pitchFamily="34" charset="0"/>
              </a:rPr>
              <a:t>Phishing Campaign</a:t>
            </a:r>
          </a:p>
        </p:txBody>
      </p:sp>
      <p:pic>
        <p:nvPicPr>
          <p:cNvPr id="11" name="Content Placeholder 10" descr="Speaker phone with solid fill">
            <a:extLst>
              <a:ext uri="{FF2B5EF4-FFF2-40B4-BE49-F238E27FC236}">
                <a16:creationId xmlns:a16="http://schemas.microsoft.com/office/drawing/2014/main" id="{B7A61BC5-83D1-474E-ACCD-144DE135857C}"/>
              </a:ext>
            </a:extLst>
          </p:cNvPr>
          <p:cNvPicPr>
            <a:picLocks noGrp="1" noChangeAspect="1"/>
          </p:cNvPicPr>
          <p:nvPr>
            <p:ph sz="quarter" idx="3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08845" y="1195473"/>
            <a:ext cx="409262" cy="409262"/>
          </a:xfrm>
        </p:spPr>
      </p:pic>
      <p:sp>
        <p:nvSpPr>
          <p:cNvPr id="9" name="Oval 8">
            <a:extLst>
              <a:ext uri="{FF2B5EF4-FFF2-40B4-BE49-F238E27FC236}">
                <a16:creationId xmlns:a16="http://schemas.microsoft.com/office/drawing/2014/main" id="{244779AA-22AE-4B49-82AE-6E9AB774CC6C}"/>
              </a:ext>
            </a:extLst>
          </p:cNvPr>
          <p:cNvSpPr/>
          <p:nvPr/>
        </p:nvSpPr>
        <p:spPr>
          <a:xfrm>
            <a:off x="1699091" y="952088"/>
            <a:ext cx="886209" cy="88492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Segoe UI" panose="020B0502040204020203" pitchFamily="34" charset="0"/>
                <a:cs typeface="Segoe UI" panose="020B0502040204020203" pitchFamily="34" charset="0"/>
              </a:rPr>
              <a:t>Phase 3</a:t>
            </a:r>
          </a:p>
        </p:txBody>
      </p:sp>
      <p:sp>
        <p:nvSpPr>
          <p:cNvPr id="12" name="TextBox 11">
            <a:extLst>
              <a:ext uri="{FF2B5EF4-FFF2-40B4-BE49-F238E27FC236}">
                <a16:creationId xmlns:a16="http://schemas.microsoft.com/office/drawing/2014/main" id="{4F0DCDCA-7AAB-45F7-B4E1-59A1722D206D}"/>
              </a:ext>
            </a:extLst>
          </p:cNvPr>
          <p:cNvSpPr txBox="1"/>
          <p:nvPr/>
        </p:nvSpPr>
        <p:spPr>
          <a:xfrm>
            <a:off x="3518107" y="1169272"/>
            <a:ext cx="2145491" cy="430887"/>
          </a:xfrm>
          <a:prstGeom prst="rect">
            <a:avLst/>
          </a:prstGeom>
          <a:noFill/>
        </p:spPr>
        <p:txBody>
          <a:bodyPr wrap="square" rtlCol="0">
            <a:spAutoFit/>
          </a:bodyPr>
          <a:lstStyle/>
          <a:p>
            <a:r>
              <a:rPr lang="en-US" sz="1100" dirty="0">
                <a:latin typeface="Segoe UI" panose="020B0502040204020203" pitchFamily="34" charset="0"/>
                <a:cs typeface="Segoe UI" panose="020B0502040204020203" pitchFamily="34" charset="0"/>
              </a:rPr>
              <a:t>EUC Team (India &amp; US), Server Support, RMC Team</a:t>
            </a:r>
          </a:p>
        </p:txBody>
      </p:sp>
      <p:pic>
        <p:nvPicPr>
          <p:cNvPr id="14" name="Graphic 13" descr="Users with solid fill">
            <a:extLst>
              <a:ext uri="{FF2B5EF4-FFF2-40B4-BE49-F238E27FC236}">
                <a16:creationId xmlns:a16="http://schemas.microsoft.com/office/drawing/2014/main" id="{AB986F7D-DD54-4B29-94EB-5018AE7E95A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790" y="3118404"/>
            <a:ext cx="411480" cy="411480"/>
          </a:xfrm>
          <a:prstGeom prst="rect">
            <a:avLst/>
          </a:prstGeom>
        </p:spPr>
      </p:pic>
      <p:sp>
        <p:nvSpPr>
          <p:cNvPr id="15" name="TextBox 14">
            <a:extLst>
              <a:ext uri="{FF2B5EF4-FFF2-40B4-BE49-F238E27FC236}">
                <a16:creationId xmlns:a16="http://schemas.microsoft.com/office/drawing/2014/main" id="{3ADD0D04-A52C-43AA-A67B-5613C11DB33B}"/>
              </a:ext>
            </a:extLst>
          </p:cNvPr>
          <p:cNvSpPr txBox="1"/>
          <p:nvPr/>
        </p:nvSpPr>
        <p:spPr>
          <a:xfrm>
            <a:off x="1117834" y="3206219"/>
            <a:ext cx="2145491" cy="230832"/>
          </a:xfrm>
          <a:prstGeom prst="rect">
            <a:avLst/>
          </a:prstGeom>
          <a:noFill/>
        </p:spPr>
        <p:txBody>
          <a:bodyPr wrap="square" rtlCol="0">
            <a:spAutoFit/>
          </a:bodyPr>
          <a:lstStyle/>
          <a:p>
            <a:r>
              <a:rPr lang="en-US" sz="900" dirty="0">
                <a:latin typeface="Segoe UI" panose="020B0502040204020203" pitchFamily="34" charset="0"/>
                <a:cs typeface="Segoe UI" panose="020B0502040204020203" pitchFamily="34" charset="0"/>
              </a:rPr>
              <a:t>Delivery Hyderabad (1), Delivery US (1)</a:t>
            </a:r>
          </a:p>
        </p:txBody>
      </p:sp>
      <p:grpSp>
        <p:nvGrpSpPr>
          <p:cNvPr id="30" name="Group 29">
            <a:extLst>
              <a:ext uri="{FF2B5EF4-FFF2-40B4-BE49-F238E27FC236}">
                <a16:creationId xmlns:a16="http://schemas.microsoft.com/office/drawing/2014/main" id="{7A96DF8C-64F8-498B-ABA6-9BD87C26C48C}"/>
              </a:ext>
            </a:extLst>
          </p:cNvPr>
          <p:cNvGrpSpPr/>
          <p:nvPr/>
        </p:nvGrpSpPr>
        <p:grpSpPr>
          <a:xfrm>
            <a:off x="1537328" y="1932350"/>
            <a:ext cx="914400" cy="914400"/>
            <a:chOff x="1121699" y="1895389"/>
            <a:chExt cx="914400" cy="914400"/>
          </a:xfrm>
        </p:grpSpPr>
        <p:pic>
          <p:nvPicPr>
            <p:cNvPr id="18" name="Graphic 17" descr="Flip calendar with solid fill">
              <a:extLst>
                <a:ext uri="{FF2B5EF4-FFF2-40B4-BE49-F238E27FC236}">
                  <a16:creationId xmlns:a16="http://schemas.microsoft.com/office/drawing/2014/main" id="{064D4ADB-CA52-4091-9413-5315981B559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21699" y="1895389"/>
              <a:ext cx="914400" cy="914400"/>
            </a:xfrm>
            <a:prstGeom prst="rect">
              <a:avLst/>
            </a:prstGeom>
          </p:spPr>
        </p:pic>
        <p:sp>
          <p:nvSpPr>
            <p:cNvPr id="19" name="TextBox 18">
              <a:extLst>
                <a:ext uri="{FF2B5EF4-FFF2-40B4-BE49-F238E27FC236}">
                  <a16:creationId xmlns:a16="http://schemas.microsoft.com/office/drawing/2014/main" id="{D7CAC215-AC81-4C6A-ABE5-743BFEDE0B9F}"/>
                </a:ext>
              </a:extLst>
            </p:cNvPr>
            <p:cNvSpPr txBox="1"/>
            <p:nvPr/>
          </p:nvSpPr>
          <p:spPr>
            <a:xfrm>
              <a:off x="1313287" y="2294936"/>
              <a:ext cx="531223" cy="338554"/>
            </a:xfrm>
            <a:prstGeom prst="rect">
              <a:avLst/>
            </a:prstGeom>
            <a:noFill/>
          </p:spPr>
          <p:txBody>
            <a:bodyPr wrap="square" rtlCol="0">
              <a:spAutoFit/>
            </a:bodyPr>
            <a:lstStyle/>
            <a:p>
              <a:pPr algn="ctr"/>
              <a:r>
                <a:rPr lang="en-US" sz="1600" dirty="0">
                  <a:latin typeface="Segoe UI" panose="020B0502040204020203" pitchFamily="34" charset="0"/>
                  <a:cs typeface="Segoe UI" panose="020B0502040204020203" pitchFamily="34" charset="0"/>
                </a:rPr>
                <a:t>15</a:t>
              </a:r>
            </a:p>
          </p:txBody>
        </p:sp>
      </p:grpSp>
      <p:grpSp>
        <p:nvGrpSpPr>
          <p:cNvPr id="29" name="Group 28">
            <a:extLst>
              <a:ext uri="{FF2B5EF4-FFF2-40B4-BE49-F238E27FC236}">
                <a16:creationId xmlns:a16="http://schemas.microsoft.com/office/drawing/2014/main" id="{883757FB-FD65-4CA3-8239-E96449DD51AA}"/>
              </a:ext>
            </a:extLst>
          </p:cNvPr>
          <p:cNvGrpSpPr/>
          <p:nvPr/>
        </p:nvGrpSpPr>
        <p:grpSpPr>
          <a:xfrm>
            <a:off x="5214352" y="1923107"/>
            <a:ext cx="914400" cy="914400"/>
            <a:chOff x="3599293" y="1895389"/>
            <a:chExt cx="914400" cy="914400"/>
          </a:xfrm>
        </p:grpSpPr>
        <p:pic>
          <p:nvPicPr>
            <p:cNvPr id="23" name="Graphic 22" descr="Flip calendar with solid fill">
              <a:extLst>
                <a:ext uri="{FF2B5EF4-FFF2-40B4-BE49-F238E27FC236}">
                  <a16:creationId xmlns:a16="http://schemas.microsoft.com/office/drawing/2014/main" id="{711EFA73-730F-4D6C-A94E-0569934F810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99293" y="1895389"/>
              <a:ext cx="914400" cy="914400"/>
            </a:xfrm>
            <a:prstGeom prst="rect">
              <a:avLst/>
            </a:prstGeom>
          </p:spPr>
        </p:pic>
        <p:sp>
          <p:nvSpPr>
            <p:cNvPr id="24" name="TextBox 23">
              <a:extLst>
                <a:ext uri="{FF2B5EF4-FFF2-40B4-BE49-F238E27FC236}">
                  <a16:creationId xmlns:a16="http://schemas.microsoft.com/office/drawing/2014/main" id="{CA50D42A-0C7B-4A8F-A467-6FFA6DF260DB}"/>
                </a:ext>
              </a:extLst>
            </p:cNvPr>
            <p:cNvSpPr txBox="1"/>
            <p:nvPr/>
          </p:nvSpPr>
          <p:spPr>
            <a:xfrm>
              <a:off x="3790881" y="2294936"/>
              <a:ext cx="531223" cy="338554"/>
            </a:xfrm>
            <a:prstGeom prst="rect">
              <a:avLst/>
            </a:prstGeom>
            <a:noFill/>
          </p:spPr>
          <p:txBody>
            <a:bodyPr wrap="square" rtlCol="0">
              <a:spAutoFit/>
            </a:bodyPr>
            <a:lstStyle/>
            <a:p>
              <a:pPr algn="ctr"/>
              <a:r>
                <a:rPr lang="en-US" sz="1600" dirty="0">
                  <a:latin typeface="Segoe UI" panose="020B0502040204020203" pitchFamily="34" charset="0"/>
                  <a:cs typeface="Segoe UI" panose="020B0502040204020203" pitchFamily="34" charset="0"/>
                </a:rPr>
                <a:t>16</a:t>
              </a:r>
            </a:p>
          </p:txBody>
        </p:sp>
      </p:grpSp>
      <p:pic>
        <p:nvPicPr>
          <p:cNvPr id="31" name="Graphic 30" descr="Users with solid fill">
            <a:extLst>
              <a:ext uri="{FF2B5EF4-FFF2-40B4-BE49-F238E27FC236}">
                <a16:creationId xmlns:a16="http://schemas.microsoft.com/office/drawing/2014/main" id="{10FBD024-4833-4711-AAC3-F396BDE49C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72144" y="3124396"/>
            <a:ext cx="411480" cy="411480"/>
          </a:xfrm>
          <a:prstGeom prst="rect">
            <a:avLst/>
          </a:prstGeom>
        </p:spPr>
      </p:pic>
      <p:sp>
        <p:nvSpPr>
          <p:cNvPr id="57" name="TextBox 56">
            <a:extLst>
              <a:ext uri="{FF2B5EF4-FFF2-40B4-BE49-F238E27FC236}">
                <a16:creationId xmlns:a16="http://schemas.microsoft.com/office/drawing/2014/main" id="{FCE9CD53-63D6-4A0D-BBCA-5588DB2286A6}"/>
              </a:ext>
            </a:extLst>
          </p:cNvPr>
          <p:cNvSpPr txBox="1"/>
          <p:nvPr/>
        </p:nvSpPr>
        <p:spPr>
          <a:xfrm>
            <a:off x="4590852" y="3022053"/>
            <a:ext cx="2336917" cy="507831"/>
          </a:xfrm>
          <a:prstGeom prst="rect">
            <a:avLst/>
          </a:prstGeom>
          <a:noFill/>
        </p:spPr>
        <p:txBody>
          <a:bodyPr wrap="square" rtlCol="0">
            <a:spAutoFit/>
          </a:bodyPr>
          <a:lstStyle/>
          <a:p>
            <a:endParaRPr lang="en-US" sz="900" dirty="0">
              <a:latin typeface="Segoe UI" panose="020B0502040204020203" pitchFamily="34" charset="0"/>
              <a:cs typeface="Segoe UI" panose="020B0502040204020203" pitchFamily="34" charset="0"/>
            </a:endParaRPr>
          </a:p>
          <a:p>
            <a:r>
              <a:rPr lang="en-US" sz="900" dirty="0">
                <a:latin typeface="Segoe UI" panose="020B0502040204020203" pitchFamily="34" charset="0"/>
                <a:cs typeface="Segoe UI" panose="020B0502040204020203" pitchFamily="34" charset="0"/>
              </a:rPr>
              <a:t>Delivery Noida (1), Delivery Bangalore (1,2,3,4)</a:t>
            </a:r>
          </a:p>
        </p:txBody>
      </p:sp>
      <p:pic>
        <p:nvPicPr>
          <p:cNvPr id="59" name="Graphic 58" descr="Envelope with solid fill">
            <a:extLst>
              <a:ext uri="{FF2B5EF4-FFF2-40B4-BE49-F238E27FC236}">
                <a16:creationId xmlns:a16="http://schemas.microsoft.com/office/drawing/2014/main" id="{DD8F2808-ED6D-44CC-8C75-846B967F585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1874" y="5227147"/>
            <a:ext cx="410063" cy="410063"/>
          </a:xfrm>
          <a:prstGeom prst="rect">
            <a:avLst/>
          </a:prstGeom>
        </p:spPr>
      </p:pic>
      <p:sp>
        <p:nvSpPr>
          <p:cNvPr id="60" name="TextBox 59">
            <a:extLst>
              <a:ext uri="{FF2B5EF4-FFF2-40B4-BE49-F238E27FC236}">
                <a16:creationId xmlns:a16="http://schemas.microsoft.com/office/drawing/2014/main" id="{385B06E2-5171-49FC-9A63-69F4243B27C3}"/>
              </a:ext>
            </a:extLst>
          </p:cNvPr>
          <p:cNvSpPr txBox="1"/>
          <p:nvPr/>
        </p:nvSpPr>
        <p:spPr>
          <a:xfrm>
            <a:off x="604264" y="5269429"/>
            <a:ext cx="2145491" cy="230832"/>
          </a:xfrm>
          <a:prstGeom prst="rect">
            <a:avLst/>
          </a:prstGeom>
          <a:noFill/>
        </p:spPr>
        <p:txBody>
          <a:bodyPr wrap="square" rtlCol="0">
            <a:spAutoFit/>
          </a:bodyPr>
          <a:lstStyle>
            <a:defPPr>
              <a:defRPr lang="en-US"/>
            </a:defPPr>
            <a:lvl1pPr>
              <a:defRPr sz="900" i="1">
                <a:solidFill>
                  <a:schemeClr val="accent3"/>
                </a:solidFill>
                <a:latin typeface="Segoe UI" panose="020B0502040204020203" pitchFamily="34" charset="0"/>
                <a:cs typeface="Segoe UI" panose="020B0502040204020203" pitchFamily="34" charset="0"/>
              </a:defRPr>
            </a:lvl1pPr>
          </a:lstStyle>
          <a:p>
            <a:endParaRPr lang="en-US" dirty="0"/>
          </a:p>
        </p:txBody>
      </p:sp>
      <p:pic>
        <p:nvPicPr>
          <p:cNvPr id="62" name="Graphic 61" descr="Teacher with solid fill">
            <a:extLst>
              <a:ext uri="{FF2B5EF4-FFF2-40B4-BE49-F238E27FC236}">
                <a16:creationId xmlns:a16="http://schemas.microsoft.com/office/drawing/2014/main" id="{B68837C6-F6E0-40DA-A90C-3B2209BEE02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50457" y="5798797"/>
            <a:ext cx="411480" cy="411480"/>
          </a:xfrm>
          <a:prstGeom prst="rect">
            <a:avLst/>
          </a:prstGeom>
        </p:spPr>
      </p:pic>
      <p:sp>
        <p:nvSpPr>
          <p:cNvPr id="63" name="TextBox 62">
            <a:extLst>
              <a:ext uri="{FF2B5EF4-FFF2-40B4-BE49-F238E27FC236}">
                <a16:creationId xmlns:a16="http://schemas.microsoft.com/office/drawing/2014/main" id="{431AA9A9-60AB-4CC3-810C-57EAFAD03382}"/>
              </a:ext>
            </a:extLst>
          </p:cNvPr>
          <p:cNvSpPr txBox="1"/>
          <p:nvPr/>
        </p:nvSpPr>
        <p:spPr>
          <a:xfrm>
            <a:off x="963354" y="5892200"/>
            <a:ext cx="2145491" cy="230832"/>
          </a:xfrm>
          <a:prstGeom prst="rect">
            <a:avLst/>
          </a:prstGeom>
          <a:noFill/>
        </p:spPr>
        <p:txBody>
          <a:bodyPr wrap="square" rtlCol="0">
            <a:spAutoFit/>
          </a:bodyPr>
          <a:lstStyle/>
          <a:p>
            <a:r>
              <a:rPr lang="en-US" sz="900" i="1" dirty="0">
                <a:solidFill>
                  <a:schemeClr val="accent3"/>
                </a:solidFill>
                <a:latin typeface="Segoe UI" panose="020B0502040204020203" pitchFamily="34" charset="0"/>
                <a:cs typeface="Segoe UI" panose="020B0502040204020203" pitchFamily="34" charset="0"/>
              </a:rPr>
              <a:t>&lt;Bank Issues&gt;</a:t>
            </a:r>
          </a:p>
        </p:txBody>
      </p:sp>
      <p:pic>
        <p:nvPicPr>
          <p:cNvPr id="64" name="Graphic 63" descr="Envelope with solid fill">
            <a:extLst>
              <a:ext uri="{FF2B5EF4-FFF2-40B4-BE49-F238E27FC236}">
                <a16:creationId xmlns:a16="http://schemas.microsoft.com/office/drawing/2014/main" id="{E47E0154-322E-4CE0-A5DD-E07D8513917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5790" y="3649624"/>
            <a:ext cx="410063" cy="410063"/>
          </a:xfrm>
          <a:prstGeom prst="rect">
            <a:avLst/>
          </a:prstGeom>
        </p:spPr>
      </p:pic>
      <p:sp>
        <p:nvSpPr>
          <p:cNvPr id="65" name="TextBox 64">
            <a:extLst>
              <a:ext uri="{FF2B5EF4-FFF2-40B4-BE49-F238E27FC236}">
                <a16:creationId xmlns:a16="http://schemas.microsoft.com/office/drawing/2014/main" id="{C847C3F4-16B3-4DB4-A3D0-12145464DAF5}"/>
              </a:ext>
            </a:extLst>
          </p:cNvPr>
          <p:cNvSpPr txBox="1"/>
          <p:nvPr/>
        </p:nvSpPr>
        <p:spPr>
          <a:xfrm>
            <a:off x="1064091" y="5042746"/>
            <a:ext cx="2145491" cy="646331"/>
          </a:xfrm>
          <a:prstGeom prst="rect">
            <a:avLst/>
          </a:prstGeom>
          <a:noFill/>
        </p:spPr>
        <p:txBody>
          <a:bodyPr wrap="square" rtlCol="0">
            <a:spAutoFit/>
          </a:bodyPr>
          <a:lstStyle>
            <a:defPPr>
              <a:defRPr lang="en-US"/>
            </a:defPPr>
            <a:lvl1pPr>
              <a:defRPr sz="900" i="1">
                <a:solidFill>
                  <a:schemeClr val="accent3"/>
                </a:solidFill>
                <a:latin typeface="Segoe UI" panose="020B0502040204020203" pitchFamily="34" charset="0"/>
                <a:cs typeface="Segoe UI" panose="020B0502040204020203" pitchFamily="34" charset="0"/>
              </a:defRPr>
            </a:lvl1pPr>
          </a:lstStyle>
          <a:p>
            <a:r>
              <a:rPr lang="en-US" dirty="0">
                <a:effectLst/>
              </a:rPr>
              <a:t>Detected Harmful File</a:t>
            </a:r>
          </a:p>
          <a:p>
            <a:r>
              <a:rPr lang="en-US" dirty="0"/>
              <a:t>Password Reset</a:t>
            </a:r>
          </a:p>
          <a:p>
            <a:r>
              <a:rPr lang="en-US" dirty="0"/>
              <a:t>Document Share Copy</a:t>
            </a:r>
          </a:p>
          <a:p>
            <a:r>
              <a:rPr lang="en-US" dirty="0"/>
              <a:t>Microsoft Task Assignment</a:t>
            </a:r>
          </a:p>
        </p:txBody>
      </p:sp>
      <p:pic>
        <p:nvPicPr>
          <p:cNvPr id="66" name="Graphic 65" descr="Teacher with solid fill">
            <a:extLst>
              <a:ext uri="{FF2B5EF4-FFF2-40B4-BE49-F238E27FC236}">
                <a16:creationId xmlns:a16="http://schemas.microsoft.com/office/drawing/2014/main" id="{ABD9D996-CB78-4A61-BBDA-FF899E39DA8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5790" y="4246335"/>
            <a:ext cx="411480" cy="411480"/>
          </a:xfrm>
          <a:prstGeom prst="rect">
            <a:avLst/>
          </a:prstGeom>
        </p:spPr>
      </p:pic>
      <p:sp>
        <p:nvSpPr>
          <p:cNvPr id="67" name="TextBox 66">
            <a:extLst>
              <a:ext uri="{FF2B5EF4-FFF2-40B4-BE49-F238E27FC236}">
                <a16:creationId xmlns:a16="http://schemas.microsoft.com/office/drawing/2014/main" id="{010961AF-AE60-44FC-9186-44EDBB0223BA}"/>
              </a:ext>
            </a:extLst>
          </p:cNvPr>
          <p:cNvSpPr txBox="1"/>
          <p:nvPr/>
        </p:nvSpPr>
        <p:spPr>
          <a:xfrm>
            <a:off x="1069449" y="4394887"/>
            <a:ext cx="2145491" cy="230832"/>
          </a:xfrm>
          <a:prstGeom prst="rect">
            <a:avLst/>
          </a:prstGeom>
          <a:noFill/>
        </p:spPr>
        <p:txBody>
          <a:bodyPr wrap="square" rtlCol="0">
            <a:spAutoFit/>
          </a:bodyPr>
          <a:lstStyle/>
          <a:p>
            <a:r>
              <a:rPr lang="en-US" sz="900" i="1" dirty="0">
                <a:solidFill>
                  <a:schemeClr val="accent3"/>
                </a:solidFill>
                <a:latin typeface="Segoe UI" panose="020B0502040204020203" pitchFamily="34" charset="0"/>
                <a:cs typeface="Segoe UI" panose="020B0502040204020203" pitchFamily="34" charset="0"/>
              </a:rPr>
              <a:t>&lt;Bank Issues&gt;</a:t>
            </a:r>
          </a:p>
        </p:txBody>
      </p:sp>
      <p:pic>
        <p:nvPicPr>
          <p:cNvPr id="68" name="Graphic 67" descr="Users with solid fill">
            <a:extLst>
              <a:ext uri="{FF2B5EF4-FFF2-40B4-BE49-F238E27FC236}">
                <a16:creationId xmlns:a16="http://schemas.microsoft.com/office/drawing/2014/main" id="{D47113FD-B2AE-4BC1-89CB-E9EF4E51B3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1874" y="4736741"/>
            <a:ext cx="411480" cy="411480"/>
          </a:xfrm>
          <a:prstGeom prst="rect">
            <a:avLst/>
          </a:prstGeom>
        </p:spPr>
      </p:pic>
      <p:sp>
        <p:nvSpPr>
          <p:cNvPr id="69" name="TextBox 68">
            <a:extLst>
              <a:ext uri="{FF2B5EF4-FFF2-40B4-BE49-F238E27FC236}">
                <a16:creationId xmlns:a16="http://schemas.microsoft.com/office/drawing/2014/main" id="{B420E161-88A9-49C2-BAC4-EF8025DB820F}"/>
              </a:ext>
            </a:extLst>
          </p:cNvPr>
          <p:cNvSpPr txBox="1"/>
          <p:nvPr/>
        </p:nvSpPr>
        <p:spPr>
          <a:xfrm>
            <a:off x="1069448" y="4797241"/>
            <a:ext cx="2145491" cy="230832"/>
          </a:xfrm>
          <a:prstGeom prst="rect">
            <a:avLst/>
          </a:prstGeom>
          <a:noFill/>
        </p:spPr>
        <p:txBody>
          <a:bodyPr wrap="square" rtlCol="0">
            <a:spAutoFit/>
          </a:bodyPr>
          <a:lstStyle/>
          <a:p>
            <a:r>
              <a:rPr lang="en-US" sz="900" dirty="0">
                <a:latin typeface="Segoe UI" panose="020B0502040204020203" pitchFamily="34" charset="0"/>
                <a:cs typeface="Segoe UI" panose="020B0502040204020203" pitchFamily="34" charset="0"/>
              </a:rPr>
              <a:t>M Team India (1), M Team US</a:t>
            </a:r>
          </a:p>
        </p:txBody>
      </p:sp>
      <p:pic>
        <p:nvPicPr>
          <p:cNvPr id="33" name="Graphic 32" descr="Envelope with solid fill">
            <a:extLst>
              <a:ext uri="{FF2B5EF4-FFF2-40B4-BE49-F238E27FC236}">
                <a16:creationId xmlns:a16="http://schemas.microsoft.com/office/drawing/2014/main" id="{764C1BA3-1FDA-4885-BF81-198A2515193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75373" y="3687232"/>
            <a:ext cx="410063" cy="410063"/>
          </a:xfrm>
          <a:prstGeom prst="rect">
            <a:avLst/>
          </a:prstGeom>
        </p:spPr>
      </p:pic>
      <p:sp>
        <p:nvSpPr>
          <p:cNvPr id="34" name="TextBox 33">
            <a:extLst>
              <a:ext uri="{FF2B5EF4-FFF2-40B4-BE49-F238E27FC236}">
                <a16:creationId xmlns:a16="http://schemas.microsoft.com/office/drawing/2014/main" id="{CE2BC3C9-9904-48E3-B9AD-67187AA6D66C}"/>
              </a:ext>
            </a:extLst>
          </p:cNvPr>
          <p:cNvSpPr txBox="1"/>
          <p:nvPr/>
        </p:nvSpPr>
        <p:spPr>
          <a:xfrm>
            <a:off x="7405993" y="3509599"/>
            <a:ext cx="2145491" cy="784830"/>
          </a:xfrm>
          <a:prstGeom prst="rect">
            <a:avLst/>
          </a:prstGeom>
          <a:noFill/>
        </p:spPr>
        <p:txBody>
          <a:bodyPr wrap="square" rtlCol="0">
            <a:spAutoFit/>
          </a:bodyPr>
          <a:lstStyle>
            <a:defPPr>
              <a:defRPr lang="en-US"/>
            </a:defPPr>
            <a:lvl1pPr>
              <a:defRPr sz="900" i="1">
                <a:solidFill>
                  <a:schemeClr val="accent3"/>
                </a:solidFill>
                <a:latin typeface="Segoe UI" panose="020B0502040204020203" pitchFamily="34" charset="0"/>
                <a:cs typeface="Segoe UI" panose="020B0502040204020203" pitchFamily="34" charset="0"/>
              </a:defRPr>
            </a:lvl1pPr>
          </a:lstStyle>
          <a:p>
            <a:r>
              <a:rPr lang="en-US" dirty="0">
                <a:effectLst/>
              </a:rPr>
              <a:t>End of Year Bonus</a:t>
            </a:r>
            <a:br>
              <a:rPr lang="en-US" dirty="0">
                <a:effectLst/>
              </a:rPr>
            </a:br>
            <a:r>
              <a:rPr lang="en-US" dirty="0">
                <a:effectLst/>
              </a:rPr>
              <a:t>Password Reset</a:t>
            </a:r>
          </a:p>
          <a:p>
            <a:r>
              <a:rPr lang="en-US" dirty="0">
                <a:effectLst/>
              </a:rPr>
              <a:t>New </a:t>
            </a:r>
            <a:r>
              <a:rPr lang="en-US" dirty="0" err="1">
                <a:effectLst/>
              </a:rPr>
              <a:t>Coure</a:t>
            </a:r>
            <a:r>
              <a:rPr lang="en-US" dirty="0">
                <a:effectLst/>
              </a:rPr>
              <a:t> Enrollment Phishing</a:t>
            </a:r>
          </a:p>
          <a:p>
            <a:r>
              <a:rPr lang="en-US" dirty="0"/>
              <a:t>Microsoft Task Assignment</a:t>
            </a:r>
          </a:p>
          <a:p>
            <a:r>
              <a:rPr lang="en-US" dirty="0">
                <a:effectLst/>
              </a:rPr>
              <a:t>Log</a:t>
            </a:r>
            <a:r>
              <a:rPr lang="en-US" dirty="0"/>
              <a:t>4J Detected</a:t>
            </a:r>
            <a:endParaRPr lang="en-US" dirty="0">
              <a:effectLst/>
            </a:endParaRPr>
          </a:p>
        </p:txBody>
      </p:sp>
      <p:sp>
        <p:nvSpPr>
          <p:cNvPr id="35" name="TextBox 34">
            <a:extLst>
              <a:ext uri="{FF2B5EF4-FFF2-40B4-BE49-F238E27FC236}">
                <a16:creationId xmlns:a16="http://schemas.microsoft.com/office/drawing/2014/main" id="{CAE9C106-2D05-4048-904F-9987CEA2967A}"/>
              </a:ext>
            </a:extLst>
          </p:cNvPr>
          <p:cNvSpPr txBox="1"/>
          <p:nvPr/>
        </p:nvSpPr>
        <p:spPr>
          <a:xfrm>
            <a:off x="1138354" y="3496911"/>
            <a:ext cx="2145491" cy="784830"/>
          </a:xfrm>
          <a:prstGeom prst="rect">
            <a:avLst/>
          </a:prstGeom>
          <a:noFill/>
        </p:spPr>
        <p:txBody>
          <a:bodyPr wrap="square" rtlCol="0">
            <a:spAutoFit/>
          </a:bodyPr>
          <a:lstStyle>
            <a:defPPr>
              <a:defRPr lang="en-US"/>
            </a:defPPr>
            <a:lvl1pPr>
              <a:defRPr sz="900" i="1">
                <a:solidFill>
                  <a:schemeClr val="accent3"/>
                </a:solidFill>
                <a:latin typeface="Segoe UI" panose="020B0502040204020203" pitchFamily="34" charset="0"/>
                <a:cs typeface="Segoe UI" panose="020B0502040204020203" pitchFamily="34" charset="0"/>
              </a:defRPr>
            </a:lvl1pPr>
          </a:lstStyle>
          <a:p>
            <a:r>
              <a:rPr lang="en-US" dirty="0">
                <a:effectLst/>
              </a:rPr>
              <a:t>End of Year Bonus</a:t>
            </a:r>
            <a:br>
              <a:rPr lang="en-US" dirty="0">
                <a:effectLst/>
              </a:rPr>
            </a:br>
            <a:r>
              <a:rPr lang="en-US" dirty="0">
                <a:effectLst/>
              </a:rPr>
              <a:t>Password Reset</a:t>
            </a:r>
          </a:p>
          <a:p>
            <a:r>
              <a:rPr lang="en-US" dirty="0">
                <a:effectLst/>
              </a:rPr>
              <a:t>New </a:t>
            </a:r>
            <a:r>
              <a:rPr lang="en-US" dirty="0" err="1">
                <a:effectLst/>
              </a:rPr>
              <a:t>Coure</a:t>
            </a:r>
            <a:r>
              <a:rPr lang="en-US" dirty="0">
                <a:effectLst/>
              </a:rPr>
              <a:t> Enrollment Phishing</a:t>
            </a:r>
          </a:p>
          <a:p>
            <a:r>
              <a:rPr lang="en-US" dirty="0"/>
              <a:t>Microsoft Task Assignment</a:t>
            </a:r>
          </a:p>
          <a:p>
            <a:r>
              <a:rPr lang="en-US" dirty="0">
                <a:effectLst/>
              </a:rPr>
              <a:t>Log</a:t>
            </a:r>
            <a:r>
              <a:rPr lang="en-US" dirty="0"/>
              <a:t>4J Detected</a:t>
            </a:r>
            <a:endParaRPr lang="en-US" dirty="0">
              <a:effectLst/>
            </a:endParaRPr>
          </a:p>
        </p:txBody>
      </p:sp>
      <p:sp>
        <p:nvSpPr>
          <p:cNvPr id="39" name="TextBox 38">
            <a:extLst>
              <a:ext uri="{FF2B5EF4-FFF2-40B4-BE49-F238E27FC236}">
                <a16:creationId xmlns:a16="http://schemas.microsoft.com/office/drawing/2014/main" id="{8197C233-4408-45EA-B814-E2BBBC94C9FC}"/>
              </a:ext>
            </a:extLst>
          </p:cNvPr>
          <p:cNvSpPr txBox="1"/>
          <p:nvPr/>
        </p:nvSpPr>
        <p:spPr>
          <a:xfrm>
            <a:off x="4590852" y="4343126"/>
            <a:ext cx="2145491" cy="230832"/>
          </a:xfrm>
          <a:prstGeom prst="rect">
            <a:avLst/>
          </a:prstGeom>
          <a:noFill/>
        </p:spPr>
        <p:txBody>
          <a:bodyPr wrap="square" rtlCol="0">
            <a:spAutoFit/>
          </a:bodyPr>
          <a:lstStyle/>
          <a:p>
            <a:r>
              <a:rPr lang="en-US" sz="900" i="1" dirty="0">
                <a:solidFill>
                  <a:schemeClr val="accent3"/>
                </a:solidFill>
                <a:latin typeface="Segoe UI" panose="020B0502040204020203" pitchFamily="34" charset="0"/>
                <a:cs typeface="Segoe UI" panose="020B0502040204020203" pitchFamily="34" charset="0"/>
              </a:rPr>
              <a:t>&lt;Bank Issues&gt;</a:t>
            </a:r>
          </a:p>
        </p:txBody>
      </p:sp>
      <p:pic>
        <p:nvPicPr>
          <p:cNvPr id="41" name="Graphic 40" descr="Teacher with solid fill">
            <a:extLst>
              <a:ext uri="{FF2B5EF4-FFF2-40B4-BE49-F238E27FC236}">
                <a16:creationId xmlns:a16="http://schemas.microsoft.com/office/drawing/2014/main" id="{FA8A19D3-AB43-46E7-9B82-4827BB0A27A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940260" y="4257234"/>
            <a:ext cx="411480" cy="411480"/>
          </a:xfrm>
          <a:prstGeom prst="rect">
            <a:avLst/>
          </a:prstGeom>
        </p:spPr>
      </p:pic>
      <p:sp>
        <p:nvSpPr>
          <p:cNvPr id="36" name="TextBox 35">
            <a:extLst>
              <a:ext uri="{FF2B5EF4-FFF2-40B4-BE49-F238E27FC236}">
                <a16:creationId xmlns:a16="http://schemas.microsoft.com/office/drawing/2014/main" id="{07835286-AFB0-47AD-A322-2E8D7D950742}"/>
              </a:ext>
            </a:extLst>
          </p:cNvPr>
          <p:cNvSpPr txBox="1"/>
          <p:nvPr/>
        </p:nvSpPr>
        <p:spPr>
          <a:xfrm>
            <a:off x="4541337" y="5053112"/>
            <a:ext cx="2145491" cy="923330"/>
          </a:xfrm>
          <a:prstGeom prst="rect">
            <a:avLst/>
          </a:prstGeom>
          <a:noFill/>
        </p:spPr>
        <p:txBody>
          <a:bodyPr wrap="square" rtlCol="0">
            <a:spAutoFit/>
          </a:bodyPr>
          <a:lstStyle>
            <a:defPPr>
              <a:defRPr lang="en-US"/>
            </a:defPPr>
            <a:lvl1pPr>
              <a:defRPr sz="900" i="1">
                <a:solidFill>
                  <a:schemeClr val="accent3"/>
                </a:solidFill>
                <a:latin typeface="Segoe UI" panose="020B0502040204020203" pitchFamily="34" charset="0"/>
                <a:cs typeface="Segoe UI" panose="020B0502040204020203" pitchFamily="34" charset="0"/>
              </a:defRPr>
            </a:lvl1pPr>
          </a:lstStyle>
          <a:p>
            <a:r>
              <a:rPr lang="en-US" dirty="0">
                <a:effectLst/>
              </a:rPr>
              <a:t>End of Year Bonus</a:t>
            </a:r>
            <a:br>
              <a:rPr lang="en-US" dirty="0">
                <a:effectLst/>
              </a:rPr>
            </a:br>
            <a:r>
              <a:rPr lang="en-US" dirty="0">
                <a:effectLst/>
              </a:rPr>
              <a:t>Password Reset</a:t>
            </a:r>
          </a:p>
          <a:p>
            <a:r>
              <a:rPr lang="en-US" dirty="0"/>
              <a:t>HR File Sharing</a:t>
            </a:r>
            <a:endParaRPr lang="en-US" dirty="0">
              <a:effectLst/>
            </a:endParaRPr>
          </a:p>
          <a:p>
            <a:r>
              <a:rPr lang="en-US" dirty="0">
                <a:effectLst/>
              </a:rPr>
              <a:t>New </a:t>
            </a:r>
            <a:r>
              <a:rPr lang="en-US" dirty="0" err="1">
                <a:effectLst/>
              </a:rPr>
              <a:t>Coure</a:t>
            </a:r>
            <a:r>
              <a:rPr lang="en-US" dirty="0">
                <a:effectLst/>
              </a:rPr>
              <a:t> Enrollment Phishing</a:t>
            </a:r>
          </a:p>
          <a:p>
            <a:r>
              <a:rPr lang="en-US" dirty="0">
                <a:effectLst/>
              </a:rPr>
              <a:t>Suspicious Login Attempt</a:t>
            </a:r>
          </a:p>
          <a:p>
            <a:endParaRPr lang="en-US" dirty="0"/>
          </a:p>
        </p:txBody>
      </p:sp>
      <p:pic>
        <p:nvPicPr>
          <p:cNvPr id="37" name="Graphic 36" descr="Users with solid fill">
            <a:extLst>
              <a:ext uri="{FF2B5EF4-FFF2-40B4-BE49-F238E27FC236}">
                <a16:creationId xmlns:a16="http://schemas.microsoft.com/office/drawing/2014/main" id="{DDDAEEA3-DBD6-4503-9F02-2D0D721994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40260" y="4736741"/>
            <a:ext cx="411480" cy="411480"/>
          </a:xfrm>
          <a:prstGeom prst="rect">
            <a:avLst/>
          </a:prstGeom>
        </p:spPr>
      </p:pic>
      <p:sp>
        <p:nvSpPr>
          <p:cNvPr id="38" name="TextBox 37">
            <a:extLst>
              <a:ext uri="{FF2B5EF4-FFF2-40B4-BE49-F238E27FC236}">
                <a16:creationId xmlns:a16="http://schemas.microsoft.com/office/drawing/2014/main" id="{E879C195-14B8-4697-B7E4-C93DF930718B}"/>
              </a:ext>
            </a:extLst>
          </p:cNvPr>
          <p:cNvSpPr txBox="1"/>
          <p:nvPr/>
        </p:nvSpPr>
        <p:spPr>
          <a:xfrm>
            <a:off x="4533423" y="4702467"/>
            <a:ext cx="2145491" cy="230832"/>
          </a:xfrm>
          <a:prstGeom prst="rect">
            <a:avLst/>
          </a:prstGeom>
          <a:noFill/>
        </p:spPr>
        <p:txBody>
          <a:bodyPr wrap="square" rtlCol="0">
            <a:spAutoFit/>
          </a:bodyPr>
          <a:lstStyle/>
          <a:p>
            <a:r>
              <a:rPr lang="en-US" sz="900" dirty="0">
                <a:latin typeface="Segoe UI" panose="020B0502040204020203" pitchFamily="34" charset="0"/>
                <a:cs typeface="Segoe UI" panose="020B0502040204020203" pitchFamily="34" charset="0"/>
              </a:rPr>
              <a:t> Cleaning Crew</a:t>
            </a:r>
          </a:p>
        </p:txBody>
      </p:sp>
      <p:pic>
        <p:nvPicPr>
          <p:cNvPr id="40" name="Graphic 39" descr="Teacher with solid fill">
            <a:extLst>
              <a:ext uri="{FF2B5EF4-FFF2-40B4-BE49-F238E27FC236}">
                <a16:creationId xmlns:a16="http://schemas.microsoft.com/office/drawing/2014/main" id="{FDCDDD2D-E902-4F36-9E5A-82D1C4BDE6D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901172" y="5762655"/>
            <a:ext cx="411480" cy="411480"/>
          </a:xfrm>
          <a:prstGeom prst="rect">
            <a:avLst/>
          </a:prstGeom>
        </p:spPr>
      </p:pic>
      <p:sp>
        <p:nvSpPr>
          <p:cNvPr id="42" name="TextBox 41">
            <a:extLst>
              <a:ext uri="{FF2B5EF4-FFF2-40B4-BE49-F238E27FC236}">
                <a16:creationId xmlns:a16="http://schemas.microsoft.com/office/drawing/2014/main" id="{628898BC-5D8F-4BDC-9DFC-6CF5C688B2A6}"/>
              </a:ext>
            </a:extLst>
          </p:cNvPr>
          <p:cNvSpPr txBox="1"/>
          <p:nvPr/>
        </p:nvSpPr>
        <p:spPr>
          <a:xfrm>
            <a:off x="4533422" y="5842339"/>
            <a:ext cx="2145491" cy="230832"/>
          </a:xfrm>
          <a:prstGeom prst="rect">
            <a:avLst/>
          </a:prstGeom>
          <a:noFill/>
        </p:spPr>
        <p:txBody>
          <a:bodyPr wrap="square" rtlCol="0">
            <a:spAutoFit/>
          </a:bodyPr>
          <a:lstStyle/>
          <a:p>
            <a:r>
              <a:rPr lang="en-US" sz="900" i="1" dirty="0">
                <a:solidFill>
                  <a:schemeClr val="accent3"/>
                </a:solidFill>
                <a:latin typeface="Segoe UI" panose="020B0502040204020203" pitchFamily="34" charset="0"/>
                <a:cs typeface="Segoe UI" panose="020B0502040204020203" pitchFamily="34" charset="0"/>
              </a:rPr>
              <a:t>&lt;Bank Issues&gt;</a:t>
            </a:r>
          </a:p>
        </p:txBody>
      </p:sp>
      <p:pic>
        <p:nvPicPr>
          <p:cNvPr id="43" name="Graphic 42" descr="Envelope with solid fill">
            <a:extLst>
              <a:ext uri="{FF2B5EF4-FFF2-40B4-BE49-F238E27FC236}">
                <a16:creationId xmlns:a16="http://schemas.microsoft.com/office/drawing/2014/main" id="{2C957991-A951-42CD-A030-9D7B5E25179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40968" y="5199265"/>
            <a:ext cx="410063" cy="410063"/>
          </a:xfrm>
          <a:prstGeom prst="rect">
            <a:avLst/>
          </a:prstGeom>
        </p:spPr>
      </p:pic>
      <p:pic>
        <p:nvPicPr>
          <p:cNvPr id="44" name="Graphic 43" descr="Users with solid fill">
            <a:extLst>
              <a:ext uri="{FF2B5EF4-FFF2-40B4-BE49-F238E27FC236}">
                <a16:creationId xmlns:a16="http://schemas.microsoft.com/office/drawing/2014/main" id="{FD7DFC9B-5910-4B6F-B0DF-B26D9FD1B27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74077" y="3041893"/>
            <a:ext cx="411480" cy="411480"/>
          </a:xfrm>
          <a:prstGeom prst="rect">
            <a:avLst/>
          </a:prstGeom>
        </p:spPr>
      </p:pic>
      <p:sp>
        <p:nvSpPr>
          <p:cNvPr id="45" name="TextBox 44">
            <a:extLst>
              <a:ext uri="{FF2B5EF4-FFF2-40B4-BE49-F238E27FC236}">
                <a16:creationId xmlns:a16="http://schemas.microsoft.com/office/drawing/2014/main" id="{7DB128F9-C57B-4097-8ABA-8756F4200888}"/>
              </a:ext>
            </a:extLst>
          </p:cNvPr>
          <p:cNvSpPr txBox="1"/>
          <p:nvPr/>
        </p:nvSpPr>
        <p:spPr>
          <a:xfrm>
            <a:off x="9996060" y="3084376"/>
            <a:ext cx="2145491" cy="369332"/>
          </a:xfrm>
          <a:prstGeom prst="rect">
            <a:avLst/>
          </a:prstGeom>
          <a:noFill/>
        </p:spPr>
        <p:txBody>
          <a:bodyPr wrap="square" rtlCol="0">
            <a:spAutoFit/>
          </a:bodyPr>
          <a:lstStyle/>
          <a:p>
            <a:r>
              <a:rPr lang="en-US" sz="900" dirty="0">
                <a:latin typeface="Segoe UI" panose="020B0502040204020203" pitchFamily="34" charset="0"/>
                <a:cs typeface="Segoe UI" panose="020B0502040204020203" pitchFamily="34" charset="0"/>
              </a:rPr>
              <a:t>Delivery Hyderabad (2,3), Delivery Bangalore (7,8) </a:t>
            </a:r>
          </a:p>
        </p:txBody>
      </p:sp>
      <p:sp>
        <p:nvSpPr>
          <p:cNvPr id="46" name="TextBox 45">
            <a:extLst>
              <a:ext uri="{FF2B5EF4-FFF2-40B4-BE49-F238E27FC236}">
                <a16:creationId xmlns:a16="http://schemas.microsoft.com/office/drawing/2014/main" id="{B3B9F54D-3C37-45D1-8DA6-0878E1A61073}"/>
              </a:ext>
            </a:extLst>
          </p:cNvPr>
          <p:cNvSpPr txBox="1"/>
          <p:nvPr/>
        </p:nvSpPr>
        <p:spPr>
          <a:xfrm>
            <a:off x="4686564" y="3573582"/>
            <a:ext cx="2145491" cy="784830"/>
          </a:xfrm>
          <a:prstGeom prst="rect">
            <a:avLst/>
          </a:prstGeom>
          <a:noFill/>
        </p:spPr>
        <p:txBody>
          <a:bodyPr wrap="square" rtlCol="0">
            <a:spAutoFit/>
          </a:bodyPr>
          <a:lstStyle>
            <a:defPPr>
              <a:defRPr lang="en-US"/>
            </a:defPPr>
            <a:lvl1pPr>
              <a:defRPr sz="900" i="1">
                <a:solidFill>
                  <a:schemeClr val="accent3"/>
                </a:solidFill>
                <a:latin typeface="Segoe UI" panose="020B0502040204020203" pitchFamily="34" charset="0"/>
                <a:cs typeface="Segoe UI" panose="020B0502040204020203" pitchFamily="34" charset="0"/>
              </a:defRPr>
            </a:lvl1pPr>
          </a:lstStyle>
          <a:p>
            <a:r>
              <a:rPr lang="en-US" dirty="0">
                <a:effectLst/>
              </a:rPr>
              <a:t>End of Year Bonus</a:t>
            </a:r>
            <a:br>
              <a:rPr lang="en-US" dirty="0">
                <a:effectLst/>
              </a:rPr>
            </a:br>
            <a:r>
              <a:rPr lang="en-US" dirty="0">
                <a:effectLst/>
              </a:rPr>
              <a:t>Password Reset</a:t>
            </a:r>
          </a:p>
          <a:p>
            <a:r>
              <a:rPr lang="en-US" dirty="0">
                <a:effectLst/>
              </a:rPr>
              <a:t>New </a:t>
            </a:r>
            <a:r>
              <a:rPr lang="en-US" dirty="0" err="1">
                <a:effectLst/>
              </a:rPr>
              <a:t>Coure</a:t>
            </a:r>
            <a:r>
              <a:rPr lang="en-US" dirty="0">
                <a:effectLst/>
              </a:rPr>
              <a:t> Enrollment Phishing</a:t>
            </a:r>
          </a:p>
          <a:p>
            <a:r>
              <a:rPr lang="en-US" dirty="0"/>
              <a:t>Microsoft Task Assignment</a:t>
            </a:r>
          </a:p>
          <a:p>
            <a:r>
              <a:rPr lang="en-US" dirty="0">
                <a:effectLst/>
              </a:rPr>
              <a:t>Log</a:t>
            </a:r>
            <a:r>
              <a:rPr lang="en-US" dirty="0"/>
              <a:t>4J Detected</a:t>
            </a:r>
            <a:endParaRPr lang="en-US" dirty="0">
              <a:effectLst/>
            </a:endParaRPr>
          </a:p>
        </p:txBody>
      </p:sp>
      <p:pic>
        <p:nvPicPr>
          <p:cNvPr id="47" name="Graphic 46" descr="Envelope with solid fill">
            <a:extLst>
              <a:ext uri="{FF2B5EF4-FFF2-40B4-BE49-F238E27FC236}">
                <a16:creationId xmlns:a16="http://schemas.microsoft.com/office/drawing/2014/main" id="{21F2E260-0381-4E21-B442-58E8442848A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777229" y="3665040"/>
            <a:ext cx="410063" cy="410063"/>
          </a:xfrm>
          <a:prstGeom prst="rect">
            <a:avLst/>
          </a:prstGeom>
        </p:spPr>
      </p:pic>
      <p:pic>
        <p:nvPicPr>
          <p:cNvPr id="48" name="Graphic 47" descr="Teacher with solid fill">
            <a:extLst>
              <a:ext uri="{FF2B5EF4-FFF2-40B4-BE49-F238E27FC236}">
                <a16:creationId xmlns:a16="http://schemas.microsoft.com/office/drawing/2014/main" id="{FDF4E760-284D-446B-A7F9-DCE13FCC641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746777" y="4201899"/>
            <a:ext cx="411480" cy="411480"/>
          </a:xfrm>
          <a:prstGeom prst="rect">
            <a:avLst/>
          </a:prstGeom>
        </p:spPr>
      </p:pic>
      <p:sp>
        <p:nvSpPr>
          <p:cNvPr id="49" name="TextBox 48">
            <a:extLst>
              <a:ext uri="{FF2B5EF4-FFF2-40B4-BE49-F238E27FC236}">
                <a16:creationId xmlns:a16="http://schemas.microsoft.com/office/drawing/2014/main" id="{41743492-3323-4B35-AE6F-387DE04FBD56}"/>
              </a:ext>
            </a:extLst>
          </p:cNvPr>
          <p:cNvSpPr txBox="1"/>
          <p:nvPr/>
        </p:nvSpPr>
        <p:spPr>
          <a:xfrm>
            <a:off x="7401390" y="5852979"/>
            <a:ext cx="2145491" cy="230832"/>
          </a:xfrm>
          <a:prstGeom prst="rect">
            <a:avLst/>
          </a:prstGeom>
          <a:noFill/>
        </p:spPr>
        <p:txBody>
          <a:bodyPr wrap="square" rtlCol="0">
            <a:spAutoFit/>
          </a:bodyPr>
          <a:lstStyle/>
          <a:p>
            <a:r>
              <a:rPr lang="en-US" sz="900" i="1" dirty="0">
                <a:solidFill>
                  <a:schemeClr val="accent3"/>
                </a:solidFill>
                <a:latin typeface="Segoe UI" panose="020B0502040204020203" pitchFamily="34" charset="0"/>
                <a:cs typeface="Segoe UI" panose="020B0502040204020203" pitchFamily="34" charset="0"/>
              </a:rPr>
              <a:t>&lt;Bank Issues&gt;</a:t>
            </a:r>
          </a:p>
        </p:txBody>
      </p:sp>
      <p:pic>
        <p:nvPicPr>
          <p:cNvPr id="50" name="Graphic 49" descr="Users with solid fill">
            <a:extLst>
              <a:ext uri="{FF2B5EF4-FFF2-40B4-BE49-F238E27FC236}">
                <a16:creationId xmlns:a16="http://schemas.microsoft.com/office/drawing/2014/main" id="{5C4D3A78-59E9-4D84-8478-8ED01F2A6C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72428" y="4725438"/>
            <a:ext cx="411480" cy="411480"/>
          </a:xfrm>
          <a:prstGeom prst="rect">
            <a:avLst/>
          </a:prstGeom>
        </p:spPr>
      </p:pic>
      <p:pic>
        <p:nvPicPr>
          <p:cNvPr id="51" name="Graphic 50" descr="Envelope with solid fill">
            <a:extLst>
              <a:ext uri="{FF2B5EF4-FFF2-40B4-BE49-F238E27FC236}">
                <a16:creationId xmlns:a16="http://schemas.microsoft.com/office/drawing/2014/main" id="{20BD81D2-2C21-45B2-B36E-0B45DB140BE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799576" y="5236637"/>
            <a:ext cx="410063" cy="410063"/>
          </a:xfrm>
          <a:prstGeom prst="rect">
            <a:avLst/>
          </a:prstGeom>
        </p:spPr>
      </p:pic>
      <p:pic>
        <p:nvPicPr>
          <p:cNvPr id="53" name="Graphic 52" descr="Teacher with solid fill">
            <a:extLst>
              <a:ext uri="{FF2B5EF4-FFF2-40B4-BE49-F238E27FC236}">
                <a16:creationId xmlns:a16="http://schemas.microsoft.com/office/drawing/2014/main" id="{34D30B3C-C69A-437A-9550-F6DE7AF1469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736343" y="5733964"/>
            <a:ext cx="411480" cy="411480"/>
          </a:xfrm>
          <a:prstGeom prst="rect">
            <a:avLst/>
          </a:prstGeom>
        </p:spPr>
      </p:pic>
      <p:sp>
        <p:nvSpPr>
          <p:cNvPr id="54" name="TextBox 53">
            <a:extLst>
              <a:ext uri="{FF2B5EF4-FFF2-40B4-BE49-F238E27FC236}">
                <a16:creationId xmlns:a16="http://schemas.microsoft.com/office/drawing/2014/main" id="{5412A67E-92ED-414E-8A50-817CF95540AC}"/>
              </a:ext>
            </a:extLst>
          </p:cNvPr>
          <p:cNvSpPr txBox="1"/>
          <p:nvPr/>
        </p:nvSpPr>
        <p:spPr>
          <a:xfrm>
            <a:off x="10081026" y="4343126"/>
            <a:ext cx="2145491" cy="230832"/>
          </a:xfrm>
          <a:prstGeom prst="rect">
            <a:avLst/>
          </a:prstGeom>
          <a:noFill/>
        </p:spPr>
        <p:txBody>
          <a:bodyPr wrap="square" rtlCol="0">
            <a:spAutoFit/>
          </a:bodyPr>
          <a:lstStyle/>
          <a:p>
            <a:r>
              <a:rPr lang="en-US" sz="900" i="1" dirty="0">
                <a:solidFill>
                  <a:schemeClr val="accent3"/>
                </a:solidFill>
                <a:latin typeface="Segoe UI" panose="020B0502040204020203" pitchFamily="34" charset="0"/>
                <a:cs typeface="Segoe UI" panose="020B0502040204020203" pitchFamily="34" charset="0"/>
              </a:rPr>
              <a:t>&lt;Bank Issues&gt;</a:t>
            </a:r>
          </a:p>
        </p:txBody>
      </p:sp>
      <p:sp>
        <p:nvSpPr>
          <p:cNvPr id="55" name="TextBox 54">
            <a:extLst>
              <a:ext uri="{FF2B5EF4-FFF2-40B4-BE49-F238E27FC236}">
                <a16:creationId xmlns:a16="http://schemas.microsoft.com/office/drawing/2014/main" id="{B82D7B89-B07D-49EA-ABA3-F3CBE295AADC}"/>
              </a:ext>
            </a:extLst>
          </p:cNvPr>
          <p:cNvSpPr txBox="1"/>
          <p:nvPr/>
        </p:nvSpPr>
        <p:spPr>
          <a:xfrm>
            <a:off x="7343364" y="5011882"/>
            <a:ext cx="2145491" cy="784830"/>
          </a:xfrm>
          <a:prstGeom prst="rect">
            <a:avLst/>
          </a:prstGeom>
          <a:noFill/>
        </p:spPr>
        <p:txBody>
          <a:bodyPr wrap="square" rtlCol="0">
            <a:spAutoFit/>
          </a:bodyPr>
          <a:lstStyle>
            <a:defPPr>
              <a:defRPr lang="en-US"/>
            </a:defPPr>
            <a:lvl1pPr>
              <a:defRPr sz="900" i="1">
                <a:solidFill>
                  <a:schemeClr val="accent3"/>
                </a:solidFill>
                <a:latin typeface="Segoe UI" panose="020B0502040204020203" pitchFamily="34" charset="0"/>
                <a:cs typeface="Segoe UI" panose="020B0502040204020203" pitchFamily="34" charset="0"/>
              </a:defRPr>
            </a:lvl1pPr>
          </a:lstStyle>
          <a:p>
            <a:r>
              <a:rPr lang="en-US" dirty="0"/>
              <a:t>Password Reset</a:t>
            </a:r>
          </a:p>
          <a:p>
            <a:r>
              <a:rPr lang="en-US" dirty="0"/>
              <a:t> Microsoft Teams - Added to new team HR File Sharing</a:t>
            </a:r>
          </a:p>
          <a:p>
            <a:r>
              <a:rPr lang="en-US" dirty="0" err="1"/>
              <a:t>GrubHub</a:t>
            </a:r>
            <a:r>
              <a:rPr lang="en-US" dirty="0"/>
              <a:t> Gift Card Acceptance Detected Harmful File</a:t>
            </a:r>
          </a:p>
        </p:txBody>
      </p:sp>
      <p:sp>
        <p:nvSpPr>
          <p:cNvPr id="56" name="TextBox 55">
            <a:extLst>
              <a:ext uri="{FF2B5EF4-FFF2-40B4-BE49-F238E27FC236}">
                <a16:creationId xmlns:a16="http://schemas.microsoft.com/office/drawing/2014/main" id="{60D5F162-61F1-4BDA-8A2D-F8A7BC8D9D66}"/>
              </a:ext>
            </a:extLst>
          </p:cNvPr>
          <p:cNvSpPr txBox="1"/>
          <p:nvPr/>
        </p:nvSpPr>
        <p:spPr>
          <a:xfrm>
            <a:off x="7405992" y="4797241"/>
            <a:ext cx="2145491" cy="230832"/>
          </a:xfrm>
          <a:prstGeom prst="rect">
            <a:avLst/>
          </a:prstGeom>
          <a:noFill/>
        </p:spPr>
        <p:txBody>
          <a:bodyPr wrap="square" rtlCol="0">
            <a:spAutoFit/>
          </a:bodyPr>
          <a:lstStyle/>
          <a:p>
            <a:r>
              <a:rPr lang="en-US" sz="900" dirty="0">
                <a:latin typeface="Segoe UI" panose="020B0502040204020203" pitchFamily="34" charset="0"/>
                <a:cs typeface="Segoe UI" panose="020B0502040204020203" pitchFamily="34" charset="0"/>
              </a:rPr>
              <a:t>M Team India (2,3)</a:t>
            </a:r>
          </a:p>
        </p:txBody>
      </p:sp>
      <p:pic>
        <p:nvPicPr>
          <p:cNvPr id="58" name="Graphic 57" descr="Users with solid fill">
            <a:extLst>
              <a:ext uri="{FF2B5EF4-FFF2-40B4-BE49-F238E27FC236}">
                <a16:creationId xmlns:a16="http://schemas.microsoft.com/office/drawing/2014/main" id="{C622A487-88AC-40AA-A782-966A100363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94363" y="3084376"/>
            <a:ext cx="411480" cy="411480"/>
          </a:xfrm>
          <a:prstGeom prst="rect">
            <a:avLst/>
          </a:prstGeom>
        </p:spPr>
      </p:pic>
      <p:sp>
        <p:nvSpPr>
          <p:cNvPr id="61" name="TextBox 60">
            <a:extLst>
              <a:ext uri="{FF2B5EF4-FFF2-40B4-BE49-F238E27FC236}">
                <a16:creationId xmlns:a16="http://schemas.microsoft.com/office/drawing/2014/main" id="{F2D67480-73B0-4C85-AEDD-897FF1404AA8}"/>
              </a:ext>
            </a:extLst>
          </p:cNvPr>
          <p:cNvSpPr txBox="1"/>
          <p:nvPr/>
        </p:nvSpPr>
        <p:spPr>
          <a:xfrm>
            <a:off x="7445865" y="3142777"/>
            <a:ext cx="2145491" cy="369332"/>
          </a:xfrm>
          <a:prstGeom prst="rect">
            <a:avLst/>
          </a:prstGeom>
          <a:noFill/>
        </p:spPr>
        <p:txBody>
          <a:bodyPr wrap="square" rtlCol="0">
            <a:spAutoFit/>
          </a:bodyPr>
          <a:lstStyle/>
          <a:p>
            <a:r>
              <a:rPr lang="en-US" sz="900" dirty="0">
                <a:latin typeface="Segoe UI" panose="020B0502040204020203" pitchFamily="34" charset="0"/>
                <a:cs typeface="Segoe UI" panose="020B0502040204020203" pitchFamily="34" charset="0"/>
              </a:rPr>
              <a:t>Delivery Noida (2), Delivery Bangalore (5,6)</a:t>
            </a:r>
          </a:p>
        </p:txBody>
      </p:sp>
      <p:sp>
        <p:nvSpPr>
          <p:cNvPr id="70" name="TextBox 69">
            <a:extLst>
              <a:ext uri="{FF2B5EF4-FFF2-40B4-BE49-F238E27FC236}">
                <a16:creationId xmlns:a16="http://schemas.microsoft.com/office/drawing/2014/main" id="{2F98D65A-A29A-4BDB-8DF6-072CA25B3351}"/>
              </a:ext>
            </a:extLst>
          </p:cNvPr>
          <p:cNvSpPr txBox="1"/>
          <p:nvPr/>
        </p:nvSpPr>
        <p:spPr>
          <a:xfrm>
            <a:off x="9990898" y="3530198"/>
            <a:ext cx="2145491" cy="784830"/>
          </a:xfrm>
          <a:prstGeom prst="rect">
            <a:avLst/>
          </a:prstGeom>
          <a:noFill/>
        </p:spPr>
        <p:txBody>
          <a:bodyPr wrap="square" rtlCol="0">
            <a:spAutoFit/>
          </a:bodyPr>
          <a:lstStyle>
            <a:defPPr>
              <a:defRPr lang="en-US"/>
            </a:defPPr>
            <a:lvl1pPr>
              <a:defRPr sz="900" i="1">
                <a:solidFill>
                  <a:schemeClr val="accent3"/>
                </a:solidFill>
                <a:latin typeface="Segoe UI" panose="020B0502040204020203" pitchFamily="34" charset="0"/>
                <a:cs typeface="Segoe UI" panose="020B0502040204020203" pitchFamily="34" charset="0"/>
              </a:defRPr>
            </a:lvl1pPr>
          </a:lstStyle>
          <a:p>
            <a:r>
              <a:rPr lang="en-US" dirty="0">
                <a:effectLst/>
              </a:rPr>
              <a:t>End of Year Bonus</a:t>
            </a:r>
            <a:br>
              <a:rPr lang="en-US" dirty="0">
                <a:effectLst/>
              </a:rPr>
            </a:br>
            <a:r>
              <a:rPr lang="en-US" dirty="0">
                <a:effectLst/>
              </a:rPr>
              <a:t>Password Reset</a:t>
            </a:r>
          </a:p>
          <a:p>
            <a:r>
              <a:rPr lang="en-US" dirty="0">
                <a:effectLst/>
              </a:rPr>
              <a:t>New </a:t>
            </a:r>
            <a:r>
              <a:rPr lang="en-US" dirty="0" err="1">
                <a:effectLst/>
              </a:rPr>
              <a:t>Coure</a:t>
            </a:r>
            <a:r>
              <a:rPr lang="en-US" dirty="0">
                <a:effectLst/>
              </a:rPr>
              <a:t> Enrollment Phishing</a:t>
            </a:r>
          </a:p>
          <a:p>
            <a:r>
              <a:rPr lang="en-US" dirty="0"/>
              <a:t>Microsoft Task Assignment</a:t>
            </a:r>
          </a:p>
          <a:p>
            <a:r>
              <a:rPr lang="en-US" dirty="0">
                <a:effectLst/>
              </a:rPr>
              <a:t>Log</a:t>
            </a:r>
            <a:r>
              <a:rPr lang="en-US" dirty="0"/>
              <a:t>4J Detected</a:t>
            </a:r>
            <a:endParaRPr lang="en-US" dirty="0">
              <a:effectLst/>
            </a:endParaRPr>
          </a:p>
        </p:txBody>
      </p:sp>
      <p:pic>
        <p:nvPicPr>
          <p:cNvPr id="71" name="Graphic 70" descr="Envelope with solid fill">
            <a:extLst>
              <a:ext uri="{FF2B5EF4-FFF2-40B4-BE49-F238E27FC236}">
                <a16:creationId xmlns:a16="http://schemas.microsoft.com/office/drawing/2014/main" id="{7CE13418-C329-4A25-AB3D-88CBFD497D3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495780" y="3620841"/>
            <a:ext cx="410063" cy="410063"/>
          </a:xfrm>
          <a:prstGeom prst="rect">
            <a:avLst/>
          </a:prstGeom>
        </p:spPr>
      </p:pic>
      <p:pic>
        <p:nvPicPr>
          <p:cNvPr id="72" name="Graphic 71" descr="Teacher with solid fill">
            <a:extLst>
              <a:ext uri="{FF2B5EF4-FFF2-40B4-BE49-F238E27FC236}">
                <a16:creationId xmlns:a16="http://schemas.microsoft.com/office/drawing/2014/main" id="{DC83B38A-F93B-4551-B6E6-01DF878C1B9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463806" y="4257234"/>
            <a:ext cx="411480" cy="411480"/>
          </a:xfrm>
          <a:prstGeom prst="rect">
            <a:avLst/>
          </a:prstGeom>
        </p:spPr>
      </p:pic>
      <p:sp>
        <p:nvSpPr>
          <p:cNvPr id="73" name="TextBox 72">
            <a:extLst>
              <a:ext uri="{FF2B5EF4-FFF2-40B4-BE49-F238E27FC236}">
                <a16:creationId xmlns:a16="http://schemas.microsoft.com/office/drawing/2014/main" id="{2925D38D-4B4A-4C07-AB98-1F0E23A1088D}"/>
              </a:ext>
            </a:extLst>
          </p:cNvPr>
          <p:cNvSpPr txBox="1"/>
          <p:nvPr/>
        </p:nvSpPr>
        <p:spPr>
          <a:xfrm>
            <a:off x="7488871" y="4332500"/>
            <a:ext cx="2145491" cy="230832"/>
          </a:xfrm>
          <a:prstGeom prst="rect">
            <a:avLst/>
          </a:prstGeom>
          <a:noFill/>
        </p:spPr>
        <p:txBody>
          <a:bodyPr wrap="square" rtlCol="0">
            <a:spAutoFit/>
          </a:bodyPr>
          <a:lstStyle/>
          <a:p>
            <a:r>
              <a:rPr lang="en-US" sz="900" i="1" dirty="0">
                <a:solidFill>
                  <a:schemeClr val="accent3"/>
                </a:solidFill>
                <a:latin typeface="Segoe UI" panose="020B0502040204020203" pitchFamily="34" charset="0"/>
                <a:cs typeface="Segoe UI" panose="020B0502040204020203" pitchFamily="34" charset="0"/>
              </a:rPr>
              <a:t>&lt;Bank Issues&gt;</a:t>
            </a:r>
          </a:p>
        </p:txBody>
      </p:sp>
      <p:grpSp>
        <p:nvGrpSpPr>
          <p:cNvPr id="74" name="Group 73">
            <a:extLst>
              <a:ext uri="{FF2B5EF4-FFF2-40B4-BE49-F238E27FC236}">
                <a16:creationId xmlns:a16="http://schemas.microsoft.com/office/drawing/2014/main" id="{98E57F7D-873F-48EE-B711-59641339C685}"/>
              </a:ext>
            </a:extLst>
          </p:cNvPr>
          <p:cNvGrpSpPr/>
          <p:nvPr/>
        </p:nvGrpSpPr>
        <p:grpSpPr>
          <a:xfrm>
            <a:off x="7958909" y="1913420"/>
            <a:ext cx="914400" cy="914400"/>
            <a:chOff x="3599293" y="1895389"/>
            <a:chExt cx="914400" cy="914400"/>
          </a:xfrm>
        </p:grpSpPr>
        <p:pic>
          <p:nvPicPr>
            <p:cNvPr id="75" name="Graphic 74" descr="Flip calendar with solid fill">
              <a:extLst>
                <a:ext uri="{FF2B5EF4-FFF2-40B4-BE49-F238E27FC236}">
                  <a16:creationId xmlns:a16="http://schemas.microsoft.com/office/drawing/2014/main" id="{6984322E-A1A9-4394-AE0A-4F80631271E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99293" y="1895389"/>
              <a:ext cx="914400" cy="914400"/>
            </a:xfrm>
            <a:prstGeom prst="rect">
              <a:avLst/>
            </a:prstGeom>
          </p:spPr>
        </p:pic>
        <p:sp>
          <p:nvSpPr>
            <p:cNvPr id="76" name="TextBox 75">
              <a:extLst>
                <a:ext uri="{FF2B5EF4-FFF2-40B4-BE49-F238E27FC236}">
                  <a16:creationId xmlns:a16="http://schemas.microsoft.com/office/drawing/2014/main" id="{770ED4E5-3078-4930-8B22-3B27C9604984}"/>
                </a:ext>
              </a:extLst>
            </p:cNvPr>
            <p:cNvSpPr txBox="1"/>
            <p:nvPr/>
          </p:nvSpPr>
          <p:spPr>
            <a:xfrm>
              <a:off x="3790881" y="2294936"/>
              <a:ext cx="531223" cy="338554"/>
            </a:xfrm>
            <a:prstGeom prst="rect">
              <a:avLst/>
            </a:prstGeom>
            <a:noFill/>
          </p:spPr>
          <p:txBody>
            <a:bodyPr wrap="square" rtlCol="0">
              <a:spAutoFit/>
            </a:bodyPr>
            <a:lstStyle/>
            <a:p>
              <a:pPr algn="ctr"/>
              <a:r>
                <a:rPr lang="en-US" sz="1600" dirty="0">
                  <a:latin typeface="Segoe UI" panose="020B0502040204020203" pitchFamily="34" charset="0"/>
                  <a:cs typeface="Segoe UI" panose="020B0502040204020203" pitchFamily="34" charset="0"/>
                </a:rPr>
                <a:t>17</a:t>
              </a:r>
            </a:p>
          </p:txBody>
        </p:sp>
      </p:grpSp>
      <p:pic>
        <p:nvPicPr>
          <p:cNvPr id="80" name="Graphic 79" descr="Users with solid fill">
            <a:extLst>
              <a:ext uri="{FF2B5EF4-FFF2-40B4-BE49-F238E27FC236}">
                <a16:creationId xmlns:a16="http://schemas.microsoft.com/office/drawing/2014/main" id="{8747771A-B885-435A-849D-65AFE17E4E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56183" y="4806142"/>
            <a:ext cx="411480" cy="411480"/>
          </a:xfrm>
          <a:prstGeom prst="rect">
            <a:avLst/>
          </a:prstGeom>
        </p:spPr>
      </p:pic>
      <p:pic>
        <p:nvPicPr>
          <p:cNvPr id="81" name="Graphic 80" descr="Envelope with solid fill">
            <a:extLst>
              <a:ext uri="{FF2B5EF4-FFF2-40B4-BE49-F238E27FC236}">
                <a16:creationId xmlns:a16="http://schemas.microsoft.com/office/drawing/2014/main" id="{C62D6A2E-623F-4BAA-B209-3940D0329F4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437117" y="5261982"/>
            <a:ext cx="410063" cy="410063"/>
          </a:xfrm>
          <a:prstGeom prst="rect">
            <a:avLst/>
          </a:prstGeom>
        </p:spPr>
      </p:pic>
      <p:pic>
        <p:nvPicPr>
          <p:cNvPr id="82" name="Graphic 81" descr="Teacher with solid fill">
            <a:extLst>
              <a:ext uri="{FF2B5EF4-FFF2-40B4-BE49-F238E27FC236}">
                <a16:creationId xmlns:a16="http://schemas.microsoft.com/office/drawing/2014/main" id="{F1255F04-D334-4A6B-8986-FD81811D313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428622" y="5762655"/>
            <a:ext cx="411480" cy="411480"/>
          </a:xfrm>
          <a:prstGeom prst="rect">
            <a:avLst/>
          </a:prstGeom>
        </p:spPr>
      </p:pic>
      <p:sp>
        <p:nvSpPr>
          <p:cNvPr id="83" name="TextBox 82">
            <a:extLst>
              <a:ext uri="{FF2B5EF4-FFF2-40B4-BE49-F238E27FC236}">
                <a16:creationId xmlns:a16="http://schemas.microsoft.com/office/drawing/2014/main" id="{68A8947D-05D7-47F0-A622-DF9259BAC914}"/>
              </a:ext>
            </a:extLst>
          </p:cNvPr>
          <p:cNvSpPr txBox="1"/>
          <p:nvPr/>
        </p:nvSpPr>
        <p:spPr>
          <a:xfrm>
            <a:off x="9990898" y="4817883"/>
            <a:ext cx="2145491" cy="230832"/>
          </a:xfrm>
          <a:prstGeom prst="rect">
            <a:avLst/>
          </a:prstGeom>
          <a:noFill/>
        </p:spPr>
        <p:txBody>
          <a:bodyPr wrap="square" rtlCol="0">
            <a:spAutoFit/>
          </a:bodyPr>
          <a:lstStyle/>
          <a:p>
            <a:r>
              <a:rPr lang="en-US" sz="900" dirty="0">
                <a:latin typeface="Segoe UI" panose="020B0502040204020203" pitchFamily="34" charset="0"/>
                <a:cs typeface="Segoe UI" panose="020B0502040204020203" pitchFamily="34" charset="0"/>
              </a:rPr>
              <a:t>Delivery Kolkata, Delivery Noida (3)</a:t>
            </a:r>
          </a:p>
        </p:txBody>
      </p:sp>
      <p:grpSp>
        <p:nvGrpSpPr>
          <p:cNvPr id="84" name="Group 83">
            <a:extLst>
              <a:ext uri="{FF2B5EF4-FFF2-40B4-BE49-F238E27FC236}">
                <a16:creationId xmlns:a16="http://schemas.microsoft.com/office/drawing/2014/main" id="{3C64AE7E-DE78-4F3B-B63C-8623EC8BB273}"/>
              </a:ext>
            </a:extLst>
          </p:cNvPr>
          <p:cNvGrpSpPr/>
          <p:nvPr/>
        </p:nvGrpSpPr>
        <p:grpSpPr>
          <a:xfrm>
            <a:off x="10423302" y="1923107"/>
            <a:ext cx="914400" cy="914400"/>
            <a:chOff x="3599293" y="1895389"/>
            <a:chExt cx="914400" cy="914400"/>
          </a:xfrm>
        </p:grpSpPr>
        <p:pic>
          <p:nvPicPr>
            <p:cNvPr id="85" name="Graphic 84" descr="Flip calendar with solid fill">
              <a:extLst>
                <a:ext uri="{FF2B5EF4-FFF2-40B4-BE49-F238E27FC236}">
                  <a16:creationId xmlns:a16="http://schemas.microsoft.com/office/drawing/2014/main" id="{542AE81F-1DD7-4B36-A9A4-8FC4EF47ED4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99293" y="1895389"/>
              <a:ext cx="914400" cy="914400"/>
            </a:xfrm>
            <a:prstGeom prst="rect">
              <a:avLst/>
            </a:prstGeom>
          </p:spPr>
        </p:pic>
        <p:sp>
          <p:nvSpPr>
            <p:cNvPr id="86" name="TextBox 85">
              <a:extLst>
                <a:ext uri="{FF2B5EF4-FFF2-40B4-BE49-F238E27FC236}">
                  <a16:creationId xmlns:a16="http://schemas.microsoft.com/office/drawing/2014/main" id="{6F182058-C22D-4589-B497-96B85B7CF2E3}"/>
                </a:ext>
              </a:extLst>
            </p:cNvPr>
            <p:cNvSpPr txBox="1"/>
            <p:nvPr/>
          </p:nvSpPr>
          <p:spPr>
            <a:xfrm>
              <a:off x="3790881" y="2294936"/>
              <a:ext cx="531223" cy="338554"/>
            </a:xfrm>
            <a:prstGeom prst="rect">
              <a:avLst/>
            </a:prstGeom>
            <a:noFill/>
          </p:spPr>
          <p:txBody>
            <a:bodyPr wrap="square" rtlCol="0">
              <a:spAutoFit/>
            </a:bodyPr>
            <a:lstStyle/>
            <a:p>
              <a:pPr algn="ctr"/>
              <a:r>
                <a:rPr lang="en-US" sz="1600" dirty="0">
                  <a:latin typeface="Segoe UI" panose="020B0502040204020203" pitchFamily="34" charset="0"/>
                  <a:cs typeface="Segoe UI" panose="020B0502040204020203" pitchFamily="34" charset="0"/>
                </a:rPr>
                <a:t>20</a:t>
              </a:r>
            </a:p>
          </p:txBody>
        </p:sp>
      </p:grpSp>
      <p:sp>
        <p:nvSpPr>
          <p:cNvPr id="87" name="TextBox 86">
            <a:extLst>
              <a:ext uri="{FF2B5EF4-FFF2-40B4-BE49-F238E27FC236}">
                <a16:creationId xmlns:a16="http://schemas.microsoft.com/office/drawing/2014/main" id="{B1DF255C-B378-460A-A07E-4D8CDCFD1C85}"/>
              </a:ext>
            </a:extLst>
          </p:cNvPr>
          <p:cNvSpPr txBox="1"/>
          <p:nvPr/>
        </p:nvSpPr>
        <p:spPr>
          <a:xfrm>
            <a:off x="9990898" y="5102007"/>
            <a:ext cx="2145491" cy="784830"/>
          </a:xfrm>
          <a:prstGeom prst="rect">
            <a:avLst/>
          </a:prstGeom>
          <a:noFill/>
        </p:spPr>
        <p:txBody>
          <a:bodyPr wrap="square" rtlCol="0">
            <a:spAutoFit/>
          </a:bodyPr>
          <a:lstStyle>
            <a:defPPr>
              <a:defRPr lang="en-US"/>
            </a:defPPr>
            <a:lvl1pPr>
              <a:defRPr sz="900" i="1">
                <a:solidFill>
                  <a:schemeClr val="accent3"/>
                </a:solidFill>
                <a:latin typeface="Segoe UI" panose="020B0502040204020203" pitchFamily="34" charset="0"/>
                <a:cs typeface="Segoe UI" panose="020B0502040204020203" pitchFamily="34" charset="0"/>
              </a:defRPr>
            </a:lvl1pPr>
          </a:lstStyle>
          <a:p>
            <a:r>
              <a:rPr lang="en-US" dirty="0">
                <a:effectLst/>
              </a:rPr>
              <a:t>End of Year Bonus</a:t>
            </a:r>
            <a:br>
              <a:rPr lang="en-US" dirty="0">
                <a:effectLst/>
              </a:rPr>
            </a:br>
            <a:r>
              <a:rPr lang="en-US" dirty="0">
                <a:effectLst/>
              </a:rPr>
              <a:t>Password Reset</a:t>
            </a:r>
          </a:p>
          <a:p>
            <a:r>
              <a:rPr lang="en-US" dirty="0">
                <a:effectLst/>
              </a:rPr>
              <a:t>New </a:t>
            </a:r>
            <a:r>
              <a:rPr lang="en-US" dirty="0" err="1">
                <a:effectLst/>
              </a:rPr>
              <a:t>Coure</a:t>
            </a:r>
            <a:r>
              <a:rPr lang="en-US" dirty="0">
                <a:effectLst/>
              </a:rPr>
              <a:t> Enrollment Phishing</a:t>
            </a:r>
          </a:p>
          <a:p>
            <a:r>
              <a:rPr lang="en-US" dirty="0"/>
              <a:t>Microsoft Task Assignment</a:t>
            </a:r>
          </a:p>
          <a:p>
            <a:r>
              <a:rPr lang="en-US" dirty="0">
                <a:effectLst/>
              </a:rPr>
              <a:t>Log</a:t>
            </a:r>
            <a:r>
              <a:rPr lang="en-US" dirty="0"/>
              <a:t>4J Detected</a:t>
            </a:r>
            <a:endParaRPr lang="en-US" dirty="0">
              <a:effectLst/>
            </a:endParaRPr>
          </a:p>
        </p:txBody>
      </p:sp>
      <p:sp>
        <p:nvSpPr>
          <p:cNvPr id="88" name="TextBox 87">
            <a:extLst>
              <a:ext uri="{FF2B5EF4-FFF2-40B4-BE49-F238E27FC236}">
                <a16:creationId xmlns:a16="http://schemas.microsoft.com/office/drawing/2014/main" id="{F4FFB363-98AB-47B4-934F-05DEBCE9D32F}"/>
              </a:ext>
            </a:extLst>
          </p:cNvPr>
          <p:cNvSpPr txBox="1"/>
          <p:nvPr/>
        </p:nvSpPr>
        <p:spPr>
          <a:xfrm>
            <a:off x="9963337" y="5881256"/>
            <a:ext cx="2145491" cy="230832"/>
          </a:xfrm>
          <a:prstGeom prst="rect">
            <a:avLst/>
          </a:prstGeom>
          <a:noFill/>
        </p:spPr>
        <p:txBody>
          <a:bodyPr wrap="square" rtlCol="0">
            <a:spAutoFit/>
          </a:bodyPr>
          <a:lstStyle/>
          <a:p>
            <a:r>
              <a:rPr lang="en-US" sz="900" i="1" dirty="0">
                <a:solidFill>
                  <a:schemeClr val="accent3"/>
                </a:solidFill>
                <a:latin typeface="Segoe UI" panose="020B0502040204020203" pitchFamily="34" charset="0"/>
                <a:cs typeface="Segoe UI" panose="020B0502040204020203" pitchFamily="34" charset="0"/>
              </a:rPr>
              <a:t>&lt;Bank Issues&gt;</a:t>
            </a:r>
          </a:p>
        </p:txBody>
      </p:sp>
    </p:spTree>
    <p:extLst>
      <p:ext uri="{BB962C8B-B14F-4D97-AF65-F5344CB8AC3E}">
        <p14:creationId xmlns:p14="http://schemas.microsoft.com/office/powerpoint/2010/main" val="2656541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C6B7D78-79ED-4A30-AF12-87248A93EEF5}"/>
              </a:ext>
            </a:extLst>
          </p:cNvPr>
          <p:cNvSpPr/>
          <p:nvPr/>
        </p:nvSpPr>
        <p:spPr>
          <a:xfrm>
            <a:off x="-3295" y="952256"/>
            <a:ext cx="2145491" cy="8849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latin typeface="Segoe UI" panose="020B0502040204020203" pitchFamily="34" charset="0"/>
                <a:cs typeface="Segoe UI" panose="020B0502040204020203" pitchFamily="34" charset="0"/>
              </a:rPr>
              <a:t>15</a:t>
            </a:r>
            <a:r>
              <a:rPr lang="en-US" sz="1200" baseline="30000" dirty="0">
                <a:latin typeface="Segoe UI" panose="020B0502040204020203" pitchFamily="34" charset="0"/>
                <a:cs typeface="Segoe UI" panose="020B0502040204020203" pitchFamily="34" charset="0"/>
              </a:rPr>
              <a:t>th</a:t>
            </a:r>
            <a:r>
              <a:rPr lang="en-US" sz="1200" dirty="0">
                <a:latin typeface="Segoe UI" panose="020B0502040204020203" pitchFamily="34" charset="0"/>
                <a:cs typeface="Segoe UI" panose="020B0502040204020203" pitchFamily="34" charset="0"/>
              </a:rPr>
              <a:t> – 22</a:t>
            </a:r>
            <a:r>
              <a:rPr lang="en-US" sz="1200" baseline="30000" dirty="0">
                <a:latin typeface="Segoe UI" panose="020B0502040204020203" pitchFamily="34" charset="0"/>
                <a:cs typeface="Segoe UI" panose="020B0502040204020203" pitchFamily="34" charset="0"/>
              </a:rPr>
              <a:t>nd</a:t>
            </a:r>
            <a:r>
              <a:rPr lang="en-US" sz="1200" dirty="0">
                <a:latin typeface="Segoe UI" panose="020B0502040204020203" pitchFamily="34" charset="0"/>
                <a:cs typeface="Segoe UI" panose="020B0502040204020203" pitchFamily="34" charset="0"/>
              </a:rPr>
              <a:t> Dec 2021</a:t>
            </a:r>
          </a:p>
        </p:txBody>
      </p:sp>
      <p:sp>
        <p:nvSpPr>
          <p:cNvPr id="5" name="Title 4">
            <a:extLst>
              <a:ext uri="{FF2B5EF4-FFF2-40B4-BE49-F238E27FC236}">
                <a16:creationId xmlns:a16="http://schemas.microsoft.com/office/drawing/2014/main" id="{3F30D560-6619-4949-9610-EC32D1FEB8FA}"/>
              </a:ext>
            </a:extLst>
          </p:cNvPr>
          <p:cNvSpPr>
            <a:spLocks noGrp="1"/>
          </p:cNvSpPr>
          <p:nvPr>
            <p:ph type="title"/>
          </p:nvPr>
        </p:nvSpPr>
        <p:spPr>
          <a:xfrm>
            <a:off x="239539" y="242407"/>
            <a:ext cx="10733261" cy="507555"/>
          </a:xfrm>
        </p:spPr>
        <p:txBody>
          <a:bodyPr/>
          <a:lstStyle/>
          <a:p>
            <a:r>
              <a:rPr lang="en-US" dirty="0">
                <a:latin typeface="Segoe UI" panose="020B0502040204020203" pitchFamily="34" charset="0"/>
                <a:cs typeface="Segoe UI" panose="020B0502040204020203" pitchFamily="34" charset="0"/>
              </a:rPr>
              <a:t>Phishing Campaign</a:t>
            </a:r>
          </a:p>
        </p:txBody>
      </p:sp>
      <p:pic>
        <p:nvPicPr>
          <p:cNvPr id="11" name="Content Placeholder 10" descr="Speaker phone with solid fill">
            <a:extLst>
              <a:ext uri="{FF2B5EF4-FFF2-40B4-BE49-F238E27FC236}">
                <a16:creationId xmlns:a16="http://schemas.microsoft.com/office/drawing/2014/main" id="{B7A61BC5-83D1-474E-ACCD-144DE135857C}"/>
              </a:ext>
            </a:extLst>
          </p:cNvPr>
          <p:cNvPicPr>
            <a:picLocks noGrp="1" noChangeAspect="1"/>
          </p:cNvPicPr>
          <p:nvPr>
            <p:ph sz="quarter" idx="3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08845" y="1195473"/>
            <a:ext cx="409262" cy="409262"/>
          </a:xfrm>
        </p:spPr>
      </p:pic>
      <p:sp>
        <p:nvSpPr>
          <p:cNvPr id="9" name="Oval 8">
            <a:extLst>
              <a:ext uri="{FF2B5EF4-FFF2-40B4-BE49-F238E27FC236}">
                <a16:creationId xmlns:a16="http://schemas.microsoft.com/office/drawing/2014/main" id="{244779AA-22AE-4B49-82AE-6E9AB774CC6C}"/>
              </a:ext>
            </a:extLst>
          </p:cNvPr>
          <p:cNvSpPr/>
          <p:nvPr/>
        </p:nvSpPr>
        <p:spPr>
          <a:xfrm>
            <a:off x="1699091" y="952088"/>
            <a:ext cx="886209" cy="88492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Segoe UI" panose="020B0502040204020203" pitchFamily="34" charset="0"/>
                <a:cs typeface="Segoe UI" panose="020B0502040204020203" pitchFamily="34" charset="0"/>
              </a:rPr>
              <a:t>Phase 3</a:t>
            </a:r>
          </a:p>
        </p:txBody>
      </p:sp>
      <p:sp>
        <p:nvSpPr>
          <p:cNvPr id="12" name="TextBox 11">
            <a:extLst>
              <a:ext uri="{FF2B5EF4-FFF2-40B4-BE49-F238E27FC236}">
                <a16:creationId xmlns:a16="http://schemas.microsoft.com/office/drawing/2014/main" id="{4F0DCDCA-7AAB-45F7-B4E1-59A1722D206D}"/>
              </a:ext>
            </a:extLst>
          </p:cNvPr>
          <p:cNvSpPr txBox="1"/>
          <p:nvPr/>
        </p:nvSpPr>
        <p:spPr>
          <a:xfrm>
            <a:off x="3518107" y="1169272"/>
            <a:ext cx="2145491" cy="430887"/>
          </a:xfrm>
          <a:prstGeom prst="rect">
            <a:avLst/>
          </a:prstGeom>
          <a:noFill/>
        </p:spPr>
        <p:txBody>
          <a:bodyPr wrap="square" rtlCol="0">
            <a:spAutoFit/>
          </a:bodyPr>
          <a:lstStyle/>
          <a:p>
            <a:r>
              <a:rPr lang="en-US" sz="1100" dirty="0">
                <a:latin typeface="Segoe UI" panose="020B0502040204020203" pitchFamily="34" charset="0"/>
                <a:cs typeface="Segoe UI" panose="020B0502040204020203" pitchFamily="34" charset="0"/>
              </a:rPr>
              <a:t>EUC Team (India &amp; US), Server Support, RMC Team</a:t>
            </a:r>
          </a:p>
        </p:txBody>
      </p:sp>
      <p:pic>
        <p:nvPicPr>
          <p:cNvPr id="14" name="Graphic 13" descr="Users with solid fill">
            <a:extLst>
              <a:ext uri="{FF2B5EF4-FFF2-40B4-BE49-F238E27FC236}">
                <a16:creationId xmlns:a16="http://schemas.microsoft.com/office/drawing/2014/main" id="{AB986F7D-DD54-4B29-94EB-5018AE7E95A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790" y="3118404"/>
            <a:ext cx="411480" cy="411480"/>
          </a:xfrm>
          <a:prstGeom prst="rect">
            <a:avLst/>
          </a:prstGeom>
        </p:spPr>
      </p:pic>
      <p:sp>
        <p:nvSpPr>
          <p:cNvPr id="15" name="TextBox 14">
            <a:extLst>
              <a:ext uri="{FF2B5EF4-FFF2-40B4-BE49-F238E27FC236}">
                <a16:creationId xmlns:a16="http://schemas.microsoft.com/office/drawing/2014/main" id="{3ADD0D04-A52C-43AA-A67B-5613C11DB33B}"/>
              </a:ext>
            </a:extLst>
          </p:cNvPr>
          <p:cNvSpPr txBox="1"/>
          <p:nvPr/>
        </p:nvSpPr>
        <p:spPr>
          <a:xfrm>
            <a:off x="1117834" y="3206219"/>
            <a:ext cx="2145491" cy="369332"/>
          </a:xfrm>
          <a:prstGeom prst="rect">
            <a:avLst/>
          </a:prstGeom>
          <a:noFill/>
        </p:spPr>
        <p:txBody>
          <a:bodyPr wrap="square" rtlCol="0">
            <a:spAutoFit/>
          </a:bodyPr>
          <a:lstStyle/>
          <a:p>
            <a:r>
              <a:rPr lang="en-US" sz="900" dirty="0">
                <a:latin typeface="Segoe UI" panose="020B0502040204020203" pitchFamily="34" charset="0"/>
                <a:cs typeface="Segoe UI" panose="020B0502040204020203" pitchFamily="34" charset="0"/>
              </a:rPr>
              <a:t>Delivery Bangalore (9,10,11,12), Delivery US (2)</a:t>
            </a:r>
          </a:p>
        </p:txBody>
      </p:sp>
      <p:grpSp>
        <p:nvGrpSpPr>
          <p:cNvPr id="30" name="Group 29">
            <a:extLst>
              <a:ext uri="{FF2B5EF4-FFF2-40B4-BE49-F238E27FC236}">
                <a16:creationId xmlns:a16="http://schemas.microsoft.com/office/drawing/2014/main" id="{7A96DF8C-64F8-498B-ABA6-9BD87C26C48C}"/>
              </a:ext>
            </a:extLst>
          </p:cNvPr>
          <p:cNvGrpSpPr/>
          <p:nvPr/>
        </p:nvGrpSpPr>
        <p:grpSpPr>
          <a:xfrm>
            <a:off x="1537328" y="1932350"/>
            <a:ext cx="914400" cy="914400"/>
            <a:chOff x="1121699" y="1895389"/>
            <a:chExt cx="914400" cy="914400"/>
          </a:xfrm>
        </p:grpSpPr>
        <p:pic>
          <p:nvPicPr>
            <p:cNvPr id="18" name="Graphic 17" descr="Flip calendar with solid fill">
              <a:extLst>
                <a:ext uri="{FF2B5EF4-FFF2-40B4-BE49-F238E27FC236}">
                  <a16:creationId xmlns:a16="http://schemas.microsoft.com/office/drawing/2014/main" id="{064D4ADB-CA52-4091-9413-5315981B559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21699" y="1895389"/>
              <a:ext cx="914400" cy="914400"/>
            </a:xfrm>
            <a:prstGeom prst="rect">
              <a:avLst/>
            </a:prstGeom>
          </p:spPr>
        </p:pic>
        <p:sp>
          <p:nvSpPr>
            <p:cNvPr id="19" name="TextBox 18">
              <a:extLst>
                <a:ext uri="{FF2B5EF4-FFF2-40B4-BE49-F238E27FC236}">
                  <a16:creationId xmlns:a16="http://schemas.microsoft.com/office/drawing/2014/main" id="{D7CAC215-AC81-4C6A-ABE5-743BFEDE0B9F}"/>
                </a:ext>
              </a:extLst>
            </p:cNvPr>
            <p:cNvSpPr txBox="1"/>
            <p:nvPr/>
          </p:nvSpPr>
          <p:spPr>
            <a:xfrm>
              <a:off x="1313287" y="2294936"/>
              <a:ext cx="531223" cy="338554"/>
            </a:xfrm>
            <a:prstGeom prst="rect">
              <a:avLst/>
            </a:prstGeom>
            <a:noFill/>
          </p:spPr>
          <p:txBody>
            <a:bodyPr wrap="square" rtlCol="0">
              <a:spAutoFit/>
            </a:bodyPr>
            <a:lstStyle/>
            <a:p>
              <a:pPr algn="ctr"/>
              <a:r>
                <a:rPr lang="en-US" sz="1600" dirty="0">
                  <a:latin typeface="Segoe UI" panose="020B0502040204020203" pitchFamily="34" charset="0"/>
                  <a:cs typeface="Segoe UI" panose="020B0502040204020203" pitchFamily="34" charset="0"/>
                </a:rPr>
                <a:t>21</a:t>
              </a:r>
            </a:p>
          </p:txBody>
        </p:sp>
      </p:grpSp>
      <p:pic>
        <p:nvPicPr>
          <p:cNvPr id="31" name="Graphic 30" descr="Users with solid fill">
            <a:extLst>
              <a:ext uri="{FF2B5EF4-FFF2-40B4-BE49-F238E27FC236}">
                <a16:creationId xmlns:a16="http://schemas.microsoft.com/office/drawing/2014/main" id="{10FBD024-4833-4711-AAC3-F396BDE49C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72144" y="3124396"/>
            <a:ext cx="411480" cy="411480"/>
          </a:xfrm>
          <a:prstGeom prst="rect">
            <a:avLst/>
          </a:prstGeom>
        </p:spPr>
      </p:pic>
      <p:sp>
        <p:nvSpPr>
          <p:cNvPr id="57" name="TextBox 56">
            <a:extLst>
              <a:ext uri="{FF2B5EF4-FFF2-40B4-BE49-F238E27FC236}">
                <a16:creationId xmlns:a16="http://schemas.microsoft.com/office/drawing/2014/main" id="{FCE9CD53-63D6-4A0D-BBCA-5588DB2286A6}"/>
              </a:ext>
            </a:extLst>
          </p:cNvPr>
          <p:cNvSpPr txBox="1"/>
          <p:nvPr/>
        </p:nvSpPr>
        <p:spPr>
          <a:xfrm>
            <a:off x="4590852" y="3022053"/>
            <a:ext cx="2336917" cy="230832"/>
          </a:xfrm>
          <a:prstGeom prst="rect">
            <a:avLst/>
          </a:prstGeom>
          <a:noFill/>
        </p:spPr>
        <p:txBody>
          <a:bodyPr wrap="square" rtlCol="0">
            <a:spAutoFit/>
          </a:bodyPr>
          <a:lstStyle/>
          <a:p>
            <a:r>
              <a:rPr lang="en-US" sz="900" dirty="0">
                <a:latin typeface="Segoe UI" panose="020B0502040204020203" pitchFamily="34" charset="0"/>
                <a:cs typeface="Segoe UI" panose="020B0502040204020203" pitchFamily="34" charset="0"/>
              </a:rPr>
              <a:t>HR US</a:t>
            </a:r>
          </a:p>
        </p:txBody>
      </p:sp>
      <p:pic>
        <p:nvPicPr>
          <p:cNvPr id="59" name="Graphic 58" descr="Envelope with solid fill">
            <a:extLst>
              <a:ext uri="{FF2B5EF4-FFF2-40B4-BE49-F238E27FC236}">
                <a16:creationId xmlns:a16="http://schemas.microsoft.com/office/drawing/2014/main" id="{DD8F2808-ED6D-44CC-8C75-846B967F585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1874" y="5227147"/>
            <a:ext cx="410063" cy="410063"/>
          </a:xfrm>
          <a:prstGeom prst="rect">
            <a:avLst/>
          </a:prstGeom>
        </p:spPr>
      </p:pic>
      <p:sp>
        <p:nvSpPr>
          <p:cNvPr id="60" name="TextBox 59">
            <a:extLst>
              <a:ext uri="{FF2B5EF4-FFF2-40B4-BE49-F238E27FC236}">
                <a16:creationId xmlns:a16="http://schemas.microsoft.com/office/drawing/2014/main" id="{385B06E2-5171-49FC-9A63-69F4243B27C3}"/>
              </a:ext>
            </a:extLst>
          </p:cNvPr>
          <p:cNvSpPr txBox="1"/>
          <p:nvPr/>
        </p:nvSpPr>
        <p:spPr>
          <a:xfrm>
            <a:off x="604264" y="5269429"/>
            <a:ext cx="2145491" cy="230832"/>
          </a:xfrm>
          <a:prstGeom prst="rect">
            <a:avLst/>
          </a:prstGeom>
          <a:noFill/>
        </p:spPr>
        <p:txBody>
          <a:bodyPr wrap="square" rtlCol="0">
            <a:spAutoFit/>
          </a:bodyPr>
          <a:lstStyle>
            <a:defPPr>
              <a:defRPr lang="en-US"/>
            </a:defPPr>
            <a:lvl1pPr>
              <a:defRPr sz="900" i="1">
                <a:solidFill>
                  <a:schemeClr val="accent3"/>
                </a:solidFill>
                <a:latin typeface="Segoe UI" panose="020B0502040204020203" pitchFamily="34" charset="0"/>
                <a:cs typeface="Segoe UI" panose="020B0502040204020203" pitchFamily="34" charset="0"/>
              </a:defRPr>
            </a:lvl1pPr>
          </a:lstStyle>
          <a:p>
            <a:endParaRPr lang="en-US" dirty="0"/>
          </a:p>
        </p:txBody>
      </p:sp>
      <p:pic>
        <p:nvPicPr>
          <p:cNvPr id="62" name="Graphic 61" descr="Teacher with solid fill">
            <a:extLst>
              <a:ext uri="{FF2B5EF4-FFF2-40B4-BE49-F238E27FC236}">
                <a16:creationId xmlns:a16="http://schemas.microsoft.com/office/drawing/2014/main" id="{B68837C6-F6E0-40DA-A90C-3B2209BEE02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50457" y="5798797"/>
            <a:ext cx="411480" cy="411480"/>
          </a:xfrm>
          <a:prstGeom prst="rect">
            <a:avLst/>
          </a:prstGeom>
        </p:spPr>
      </p:pic>
      <p:sp>
        <p:nvSpPr>
          <p:cNvPr id="63" name="TextBox 62">
            <a:extLst>
              <a:ext uri="{FF2B5EF4-FFF2-40B4-BE49-F238E27FC236}">
                <a16:creationId xmlns:a16="http://schemas.microsoft.com/office/drawing/2014/main" id="{431AA9A9-60AB-4CC3-810C-57EAFAD03382}"/>
              </a:ext>
            </a:extLst>
          </p:cNvPr>
          <p:cNvSpPr txBox="1"/>
          <p:nvPr/>
        </p:nvSpPr>
        <p:spPr>
          <a:xfrm>
            <a:off x="963354" y="5892200"/>
            <a:ext cx="2145491" cy="230832"/>
          </a:xfrm>
          <a:prstGeom prst="rect">
            <a:avLst/>
          </a:prstGeom>
          <a:noFill/>
        </p:spPr>
        <p:txBody>
          <a:bodyPr wrap="square" rtlCol="0">
            <a:spAutoFit/>
          </a:bodyPr>
          <a:lstStyle/>
          <a:p>
            <a:r>
              <a:rPr lang="en-US" sz="900" i="1" dirty="0">
                <a:solidFill>
                  <a:schemeClr val="accent3"/>
                </a:solidFill>
                <a:latin typeface="Segoe UI" panose="020B0502040204020203" pitchFamily="34" charset="0"/>
                <a:cs typeface="Segoe UI" panose="020B0502040204020203" pitchFamily="34" charset="0"/>
              </a:rPr>
              <a:t>&lt;Bank Issues&gt;</a:t>
            </a:r>
          </a:p>
        </p:txBody>
      </p:sp>
      <p:pic>
        <p:nvPicPr>
          <p:cNvPr id="64" name="Graphic 63" descr="Envelope with solid fill">
            <a:extLst>
              <a:ext uri="{FF2B5EF4-FFF2-40B4-BE49-F238E27FC236}">
                <a16:creationId xmlns:a16="http://schemas.microsoft.com/office/drawing/2014/main" id="{E47E0154-322E-4CE0-A5DD-E07D8513917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5790" y="3649624"/>
            <a:ext cx="410063" cy="410063"/>
          </a:xfrm>
          <a:prstGeom prst="rect">
            <a:avLst/>
          </a:prstGeom>
        </p:spPr>
      </p:pic>
      <p:sp>
        <p:nvSpPr>
          <p:cNvPr id="65" name="TextBox 64">
            <a:extLst>
              <a:ext uri="{FF2B5EF4-FFF2-40B4-BE49-F238E27FC236}">
                <a16:creationId xmlns:a16="http://schemas.microsoft.com/office/drawing/2014/main" id="{C847C3F4-16B3-4DB4-A3D0-12145464DAF5}"/>
              </a:ext>
            </a:extLst>
          </p:cNvPr>
          <p:cNvSpPr txBox="1"/>
          <p:nvPr/>
        </p:nvSpPr>
        <p:spPr>
          <a:xfrm>
            <a:off x="1051766" y="5115683"/>
            <a:ext cx="2145491" cy="784830"/>
          </a:xfrm>
          <a:prstGeom prst="rect">
            <a:avLst/>
          </a:prstGeom>
          <a:noFill/>
        </p:spPr>
        <p:txBody>
          <a:bodyPr wrap="square" rtlCol="0">
            <a:spAutoFit/>
          </a:bodyPr>
          <a:lstStyle>
            <a:defPPr>
              <a:defRPr lang="en-US"/>
            </a:defPPr>
            <a:lvl1pPr>
              <a:defRPr sz="900" i="1">
                <a:solidFill>
                  <a:schemeClr val="accent3"/>
                </a:solidFill>
                <a:latin typeface="Segoe UI" panose="020B0502040204020203" pitchFamily="34" charset="0"/>
                <a:cs typeface="Segoe UI" panose="020B0502040204020203" pitchFamily="34" charset="0"/>
              </a:defRPr>
            </a:lvl1pPr>
          </a:lstStyle>
          <a:p>
            <a:r>
              <a:rPr lang="en-US" dirty="0"/>
              <a:t>Suspicious Login Attempt</a:t>
            </a:r>
          </a:p>
          <a:p>
            <a:r>
              <a:rPr lang="en-US" dirty="0"/>
              <a:t>End of Year Bonus</a:t>
            </a:r>
            <a:br>
              <a:rPr lang="en-US" dirty="0"/>
            </a:br>
            <a:r>
              <a:rPr lang="en-US" dirty="0"/>
              <a:t>Microsoft Task Assignment</a:t>
            </a:r>
          </a:p>
          <a:p>
            <a:r>
              <a:rPr lang="en-US" dirty="0">
                <a:effectLst/>
              </a:rPr>
              <a:t>New Course Enrollment Phishing</a:t>
            </a:r>
          </a:p>
          <a:p>
            <a:r>
              <a:rPr lang="en-US" dirty="0"/>
              <a:t>Password Reset</a:t>
            </a:r>
          </a:p>
        </p:txBody>
      </p:sp>
      <p:pic>
        <p:nvPicPr>
          <p:cNvPr id="66" name="Graphic 65" descr="Teacher with solid fill">
            <a:extLst>
              <a:ext uri="{FF2B5EF4-FFF2-40B4-BE49-F238E27FC236}">
                <a16:creationId xmlns:a16="http://schemas.microsoft.com/office/drawing/2014/main" id="{ABD9D996-CB78-4A61-BBDA-FF899E39DA8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5790" y="4246335"/>
            <a:ext cx="411480" cy="411480"/>
          </a:xfrm>
          <a:prstGeom prst="rect">
            <a:avLst/>
          </a:prstGeom>
        </p:spPr>
      </p:pic>
      <p:sp>
        <p:nvSpPr>
          <p:cNvPr id="67" name="TextBox 66">
            <a:extLst>
              <a:ext uri="{FF2B5EF4-FFF2-40B4-BE49-F238E27FC236}">
                <a16:creationId xmlns:a16="http://schemas.microsoft.com/office/drawing/2014/main" id="{010961AF-AE60-44FC-9186-44EDBB0223BA}"/>
              </a:ext>
            </a:extLst>
          </p:cNvPr>
          <p:cNvSpPr txBox="1"/>
          <p:nvPr/>
        </p:nvSpPr>
        <p:spPr>
          <a:xfrm>
            <a:off x="1069449" y="4394887"/>
            <a:ext cx="2145491" cy="230832"/>
          </a:xfrm>
          <a:prstGeom prst="rect">
            <a:avLst/>
          </a:prstGeom>
          <a:noFill/>
        </p:spPr>
        <p:txBody>
          <a:bodyPr wrap="square" rtlCol="0">
            <a:spAutoFit/>
          </a:bodyPr>
          <a:lstStyle/>
          <a:p>
            <a:r>
              <a:rPr lang="en-US" sz="900" i="1" dirty="0">
                <a:solidFill>
                  <a:schemeClr val="accent3"/>
                </a:solidFill>
                <a:latin typeface="Segoe UI" panose="020B0502040204020203" pitchFamily="34" charset="0"/>
                <a:cs typeface="Segoe UI" panose="020B0502040204020203" pitchFamily="34" charset="0"/>
              </a:rPr>
              <a:t>&lt;Bank Issues&gt;</a:t>
            </a:r>
          </a:p>
        </p:txBody>
      </p:sp>
      <p:pic>
        <p:nvPicPr>
          <p:cNvPr id="68" name="Graphic 67" descr="Users with solid fill">
            <a:extLst>
              <a:ext uri="{FF2B5EF4-FFF2-40B4-BE49-F238E27FC236}">
                <a16:creationId xmlns:a16="http://schemas.microsoft.com/office/drawing/2014/main" id="{D47113FD-B2AE-4BC1-89CB-E9EF4E51B3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1874" y="4736741"/>
            <a:ext cx="411480" cy="411480"/>
          </a:xfrm>
          <a:prstGeom prst="rect">
            <a:avLst/>
          </a:prstGeom>
        </p:spPr>
      </p:pic>
      <p:sp>
        <p:nvSpPr>
          <p:cNvPr id="69" name="TextBox 68">
            <a:extLst>
              <a:ext uri="{FF2B5EF4-FFF2-40B4-BE49-F238E27FC236}">
                <a16:creationId xmlns:a16="http://schemas.microsoft.com/office/drawing/2014/main" id="{B420E161-88A9-49C2-BAC4-EF8025DB820F}"/>
              </a:ext>
            </a:extLst>
          </p:cNvPr>
          <p:cNvSpPr txBox="1"/>
          <p:nvPr/>
        </p:nvSpPr>
        <p:spPr>
          <a:xfrm>
            <a:off x="1069448" y="4797241"/>
            <a:ext cx="2145491" cy="230832"/>
          </a:xfrm>
          <a:prstGeom prst="rect">
            <a:avLst/>
          </a:prstGeom>
          <a:noFill/>
        </p:spPr>
        <p:txBody>
          <a:bodyPr wrap="square" rtlCol="0">
            <a:spAutoFit/>
          </a:bodyPr>
          <a:lstStyle/>
          <a:p>
            <a:r>
              <a:rPr lang="en-US" sz="900" dirty="0">
                <a:latin typeface="Segoe UI" panose="020B0502040204020203" pitchFamily="34" charset="0"/>
                <a:cs typeface="Segoe UI" panose="020B0502040204020203" pitchFamily="34" charset="0"/>
              </a:rPr>
              <a:t>TA </a:t>
            </a:r>
            <a:r>
              <a:rPr lang="en-US" sz="900" dirty="0" err="1">
                <a:latin typeface="Segoe UI" panose="020B0502040204020203" pitchFamily="34" charset="0"/>
                <a:cs typeface="Segoe UI" panose="020B0502040204020203" pitchFamily="34" charset="0"/>
              </a:rPr>
              <a:t>Blr</a:t>
            </a:r>
            <a:r>
              <a:rPr lang="en-US" sz="900" dirty="0">
                <a:latin typeface="Segoe UI" panose="020B0502040204020203" pitchFamily="34" charset="0"/>
                <a:cs typeface="Segoe UI" panose="020B0502040204020203" pitchFamily="34" charset="0"/>
              </a:rPr>
              <a:t>, Noida TA</a:t>
            </a:r>
          </a:p>
        </p:txBody>
      </p:sp>
      <p:pic>
        <p:nvPicPr>
          <p:cNvPr id="33" name="Graphic 32" descr="Envelope with solid fill">
            <a:extLst>
              <a:ext uri="{FF2B5EF4-FFF2-40B4-BE49-F238E27FC236}">
                <a16:creationId xmlns:a16="http://schemas.microsoft.com/office/drawing/2014/main" id="{764C1BA3-1FDA-4885-BF81-198A2515193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75373" y="3687232"/>
            <a:ext cx="410063" cy="410063"/>
          </a:xfrm>
          <a:prstGeom prst="rect">
            <a:avLst/>
          </a:prstGeom>
        </p:spPr>
      </p:pic>
      <p:sp>
        <p:nvSpPr>
          <p:cNvPr id="34" name="TextBox 33">
            <a:extLst>
              <a:ext uri="{FF2B5EF4-FFF2-40B4-BE49-F238E27FC236}">
                <a16:creationId xmlns:a16="http://schemas.microsoft.com/office/drawing/2014/main" id="{CE2BC3C9-9904-48E3-B9AD-67187AA6D66C}"/>
              </a:ext>
            </a:extLst>
          </p:cNvPr>
          <p:cNvSpPr txBox="1"/>
          <p:nvPr/>
        </p:nvSpPr>
        <p:spPr>
          <a:xfrm>
            <a:off x="7405993" y="3509599"/>
            <a:ext cx="2145491" cy="784830"/>
          </a:xfrm>
          <a:prstGeom prst="rect">
            <a:avLst/>
          </a:prstGeom>
          <a:noFill/>
        </p:spPr>
        <p:txBody>
          <a:bodyPr wrap="square" rtlCol="0">
            <a:spAutoFit/>
          </a:bodyPr>
          <a:lstStyle>
            <a:defPPr>
              <a:defRPr lang="en-US"/>
            </a:defPPr>
            <a:lvl1pPr>
              <a:defRPr sz="900" i="1">
                <a:solidFill>
                  <a:schemeClr val="accent3"/>
                </a:solidFill>
                <a:latin typeface="Segoe UI" panose="020B0502040204020203" pitchFamily="34" charset="0"/>
                <a:cs typeface="Segoe UI" panose="020B0502040204020203" pitchFamily="34" charset="0"/>
              </a:defRPr>
            </a:lvl1pPr>
          </a:lstStyle>
          <a:p>
            <a:r>
              <a:rPr lang="en-US" dirty="0">
                <a:effectLst/>
              </a:rPr>
              <a:t>End of Year Bonus</a:t>
            </a:r>
            <a:br>
              <a:rPr lang="en-US" dirty="0">
                <a:effectLst/>
              </a:rPr>
            </a:br>
            <a:r>
              <a:rPr lang="en-US" dirty="0">
                <a:effectLst/>
              </a:rPr>
              <a:t>Password Reset</a:t>
            </a:r>
          </a:p>
          <a:p>
            <a:r>
              <a:rPr lang="en-US" dirty="0">
                <a:effectLst/>
              </a:rPr>
              <a:t>New </a:t>
            </a:r>
            <a:r>
              <a:rPr lang="en-US" dirty="0" err="1">
                <a:effectLst/>
              </a:rPr>
              <a:t>Coure</a:t>
            </a:r>
            <a:r>
              <a:rPr lang="en-US" dirty="0">
                <a:effectLst/>
              </a:rPr>
              <a:t> Enrollment Phishing</a:t>
            </a:r>
          </a:p>
          <a:p>
            <a:r>
              <a:rPr lang="en-US" dirty="0"/>
              <a:t>Microsoft Task Assignment</a:t>
            </a:r>
          </a:p>
          <a:p>
            <a:r>
              <a:rPr lang="en-US" dirty="0">
                <a:effectLst/>
              </a:rPr>
              <a:t>Log</a:t>
            </a:r>
            <a:r>
              <a:rPr lang="en-US" dirty="0"/>
              <a:t>4J Detected</a:t>
            </a:r>
            <a:endParaRPr lang="en-US" dirty="0">
              <a:effectLst/>
            </a:endParaRPr>
          </a:p>
        </p:txBody>
      </p:sp>
      <p:sp>
        <p:nvSpPr>
          <p:cNvPr id="35" name="TextBox 34">
            <a:extLst>
              <a:ext uri="{FF2B5EF4-FFF2-40B4-BE49-F238E27FC236}">
                <a16:creationId xmlns:a16="http://schemas.microsoft.com/office/drawing/2014/main" id="{CAE9C106-2D05-4048-904F-9987CEA2967A}"/>
              </a:ext>
            </a:extLst>
          </p:cNvPr>
          <p:cNvSpPr txBox="1"/>
          <p:nvPr/>
        </p:nvSpPr>
        <p:spPr>
          <a:xfrm>
            <a:off x="1138354" y="3496911"/>
            <a:ext cx="2145491" cy="784830"/>
          </a:xfrm>
          <a:prstGeom prst="rect">
            <a:avLst/>
          </a:prstGeom>
          <a:noFill/>
        </p:spPr>
        <p:txBody>
          <a:bodyPr wrap="square" rtlCol="0">
            <a:spAutoFit/>
          </a:bodyPr>
          <a:lstStyle>
            <a:defPPr>
              <a:defRPr lang="en-US"/>
            </a:defPPr>
            <a:lvl1pPr>
              <a:defRPr sz="900" i="1">
                <a:solidFill>
                  <a:schemeClr val="accent3"/>
                </a:solidFill>
                <a:latin typeface="Segoe UI" panose="020B0502040204020203" pitchFamily="34" charset="0"/>
                <a:cs typeface="Segoe UI" panose="020B0502040204020203" pitchFamily="34" charset="0"/>
              </a:defRPr>
            </a:lvl1pPr>
          </a:lstStyle>
          <a:p>
            <a:r>
              <a:rPr lang="en-US" dirty="0">
                <a:effectLst/>
              </a:rPr>
              <a:t>End of Year Bonus</a:t>
            </a:r>
            <a:br>
              <a:rPr lang="en-US" dirty="0">
                <a:effectLst/>
              </a:rPr>
            </a:br>
            <a:r>
              <a:rPr lang="en-US" dirty="0">
                <a:effectLst/>
              </a:rPr>
              <a:t>Password Reset</a:t>
            </a:r>
          </a:p>
          <a:p>
            <a:r>
              <a:rPr lang="en-US" dirty="0">
                <a:effectLst/>
              </a:rPr>
              <a:t>New </a:t>
            </a:r>
            <a:r>
              <a:rPr lang="en-US" dirty="0" err="1">
                <a:effectLst/>
              </a:rPr>
              <a:t>Coure</a:t>
            </a:r>
            <a:r>
              <a:rPr lang="en-US" dirty="0">
                <a:effectLst/>
              </a:rPr>
              <a:t> Enrollment Phishing</a:t>
            </a:r>
          </a:p>
          <a:p>
            <a:r>
              <a:rPr lang="en-US" dirty="0"/>
              <a:t>Microsoft Task Assignment</a:t>
            </a:r>
          </a:p>
          <a:p>
            <a:r>
              <a:rPr lang="en-US" dirty="0">
                <a:effectLst/>
              </a:rPr>
              <a:t>Log</a:t>
            </a:r>
            <a:r>
              <a:rPr lang="en-US" dirty="0"/>
              <a:t>4J Detected</a:t>
            </a:r>
            <a:endParaRPr lang="en-US" dirty="0">
              <a:effectLst/>
            </a:endParaRPr>
          </a:p>
        </p:txBody>
      </p:sp>
      <p:sp>
        <p:nvSpPr>
          <p:cNvPr id="39" name="TextBox 38">
            <a:extLst>
              <a:ext uri="{FF2B5EF4-FFF2-40B4-BE49-F238E27FC236}">
                <a16:creationId xmlns:a16="http://schemas.microsoft.com/office/drawing/2014/main" id="{8197C233-4408-45EA-B814-E2BBBC94C9FC}"/>
              </a:ext>
            </a:extLst>
          </p:cNvPr>
          <p:cNvSpPr txBox="1"/>
          <p:nvPr/>
        </p:nvSpPr>
        <p:spPr>
          <a:xfrm>
            <a:off x="4590852" y="4343126"/>
            <a:ext cx="2145491" cy="230832"/>
          </a:xfrm>
          <a:prstGeom prst="rect">
            <a:avLst/>
          </a:prstGeom>
          <a:noFill/>
        </p:spPr>
        <p:txBody>
          <a:bodyPr wrap="square" rtlCol="0">
            <a:spAutoFit/>
          </a:bodyPr>
          <a:lstStyle/>
          <a:p>
            <a:r>
              <a:rPr lang="en-US" sz="900" i="1" dirty="0">
                <a:solidFill>
                  <a:schemeClr val="accent3"/>
                </a:solidFill>
                <a:latin typeface="Segoe UI" panose="020B0502040204020203" pitchFamily="34" charset="0"/>
                <a:cs typeface="Segoe UI" panose="020B0502040204020203" pitchFamily="34" charset="0"/>
              </a:rPr>
              <a:t>&lt;Bank Issues&gt;</a:t>
            </a:r>
          </a:p>
        </p:txBody>
      </p:sp>
      <p:pic>
        <p:nvPicPr>
          <p:cNvPr id="41" name="Graphic 40" descr="Teacher with solid fill">
            <a:extLst>
              <a:ext uri="{FF2B5EF4-FFF2-40B4-BE49-F238E27FC236}">
                <a16:creationId xmlns:a16="http://schemas.microsoft.com/office/drawing/2014/main" id="{FA8A19D3-AB43-46E7-9B82-4827BB0A27A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940260" y="4257234"/>
            <a:ext cx="411480" cy="411480"/>
          </a:xfrm>
          <a:prstGeom prst="rect">
            <a:avLst/>
          </a:prstGeom>
        </p:spPr>
      </p:pic>
      <p:sp>
        <p:nvSpPr>
          <p:cNvPr id="36" name="TextBox 35">
            <a:extLst>
              <a:ext uri="{FF2B5EF4-FFF2-40B4-BE49-F238E27FC236}">
                <a16:creationId xmlns:a16="http://schemas.microsoft.com/office/drawing/2014/main" id="{07835286-AFB0-47AD-A322-2E8D7D950742}"/>
              </a:ext>
            </a:extLst>
          </p:cNvPr>
          <p:cNvSpPr txBox="1"/>
          <p:nvPr/>
        </p:nvSpPr>
        <p:spPr>
          <a:xfrm>
            <a:off x="4541337" y="5053112"/>
            <a:ext cx="2145491" cy="923330"/>
          </a:xfrm>
          <a:prstGeom prst="rect">
            <a:avLst/>
          </a:prstGeom>
          <a:noFill/>
        </p:spPr>
        <p:txBody>
          <a:bodyPr wrap="square" rtlCol="0">
            <a:spAutoFit/>
          </a:bodyPr>
          <a:lstStyle>
            <a:defPPr>
              <a:defRPr lang="en-US"/>
            </a:defPPr>
            <a:lvl1pPr>
              <a:defRPr sz="900" i="1">
                <a:solidFill>
                  <a:schemeClr val="accent3"/>
                </a:solidFill>
                <a:latin typeface="Segoe UI" panose="020B0502040204020203" pitchFamily="34" charset="0"/>
                <a:cs typeface="Segoe UI" panose="020B0502040204020203" pitchFamily="34" charset="0"/>
              </a:defRPr>
            </a:lvl1pPr>
          </a:lstStyle>
          <a:p>
            <a:r>
              <a:rPr lang="en-US" dirty="0">
                <a:effectLst/>
              </a:rPr>
              <a:t>Password Reset</a:t>
            </a:r>
          </a:p>
          <a:p>
            <a:r>
              <a:rPr lang="en-US" dirty="0">
                <a:effectLst/>
              </a:rPr>
              <a:t>Microsoft Task Assignment</a:t>
            </a:r>
          </a:p>
          <a:p>
            <a:r>
              <a:rPr lang="en-US" dirty="0">
                <a:effectLst/>
              </a:rPr>
              <a:t>End of Year Bonus</a:t>
            </a:r>
          </a:p>
          <a:p>
            <a:r>
              <a:rPr lang="en-US" dirty="0"/>
              <a:t>Suspicious Login Attempt</a:t>
            </a:r>
            <a:br>
              <a:rPr lang="en-US" dirty="0">
                <a:effectLst/>
              </a:rPr>
            </a:br>
            <a:r>
              <a:rPr lang="en-US" dirty="0">
                <a:effectLst/>
              </a:rPr>
              <a:t>New Course Enrollment Phishing</a:t>
            </a:r>
          </a:p>
          <a:p>
            <a:endParaRPr lang="en-US" dirty="0"/>
          </a:p>
        </p:txBody>
      </p:sp>
      <p:pic>
        <p:nvPicPr>
          <p:cNvPr id="37" name="Graphic 36" descr="Users with solid fill">
            <a:extLst>
              <a:ext uri="{FF2B5EF4-FFF2-40B4-BE49-F238E27FC236}">
                <a16:creationId xmlns:a16="http://schemas.microsoft.com/office/drawing/2014/main" id="{DDDAEEA3-DBD6-4503-9F02-2D0D721994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40260" y="4736741"/>
            <a:ext cx="411480" cy="411480"/>
          </a:xfrm>
          <a:prstGeom prst="rect">
            <a:avLst/>
          </a:prstGeom>
        </p:spPr>
      </p:pic>
      <p:sp>
        <p:nvSpPr>
          <p:cNvPr id="38" name="TextBox 37">
            <a:extLst>
              <a:ext uri="{FF2B5EF4-FFF2-40B4-BE49-F238E27FC236}">
                <a16:creationId xmlns:a16="http://schemas.microsoft.com/office/drawing/2014/main" id="{E879C195-14B8-4697-B7E4-C93DF930718B}"/>
              </a:ext>
            </a:extLst>
          </p:cNvPr>
          <p:cNvSpPr txBox="1"/>
          <p:nvPr/>
        </p:nvSpPr>
        <p:spPr>
          <a:xfrm>
            <a:off x="4584137" y="4827065"/>
            <a:ext cx="2145491" cy="230832"/>
          </a:xfrm>
          <a:prstGeom prst="rect">
            <a:avLst/>
          </a:prstGeom>
          <a:noFill/>
        </p:spPr>
        <p:txBody>
          <a:bodyPr wrap="square" rtlCol="0">
            <a:spAutoFit/>
          </a:bodyPr>
          <a:lstStyle/>
          <a:p>
            <a:r>
              <a:rPr lang="en-US" sz="900" dirty="0">
                <a:latin typeface="Segoe UI" panose="020B0502040204020203" pitchFamily="34" charset="0"/>
                <a:cs typeface="Segoe UI" panose="020B0502040204020203" pitchFamily="34" charset="0"/>
              </a:rPr>
              <a:t>Tavant Facilities</a:t>
            </a:r>
          </a:p>
        </p:txBody>
      </p:sp>
      <p:pic>
        <p:nvPicPr>
          <p:cNvPr id="40" name="Graphic 39" descr="Teacher with solid fill">
            <a:extLst>
              <a:ext uri="{FF2B5EF4-FFF2-40B4-BE49-F238E27FC236}">
                <a16:creationId xmlns:a16="http://schemas.microsoft.com/office/drawing/2014/main" id="{FDCDDD2D-E902-4F36-9E5A-82D1C4BDE6D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901172" y="5762655"/>
            <a:ext cx="411480" cy="411480"/>
          </a:xfrm>
          <a:prstGeom prst="rect">
            <a:avLst/>
          </a:prstGeom>
        </p:spPr>
      </p:pic>
      <p:sp>
        <p:nvSpPr>
          <p:cNvPr id="42" name="TextBox 41">
            <a:extLst>
              <a:ext uri="{FF2B5EF4-FFF2-40B4-BE49-F238E27FC236}">
                <a16:creationId xmlns:a16="http://schemas.microsoft.com/office/drawing/2014/main" id="{628898BC-5D8F-4BDC-9DFC-6CF5C688B2A6}"/>
              </a:ext>
            </a:extLst>
          </p:cNvPr>
          <p:cNvSpPr txBox="1"/>
          <p:nvPr/>
        </p:nvSpPr>
        <p:spPr>
          <a:xfrm>
            <a:off x="4533422" y="5842339"/>
            <a:ext cx="2145491" cy="230832"/>
          </a:xfrm>
          <a:prstGeom prst="rect">
            <a:avLst/>
          </a:prstGeom>
          <a:noFill/>
        </p:spPr>
        <p:txBody>
          <a:bodyPr wrap="square" rtlCol="0">
            <a:spAutoFit/>
          </a:bodyPr>
          <a:lstStyle/>
          <a:p>
            <a:r>
              <a:rPr lang="en-US" sz="900" i="1" dirty="0">
                <a:solidFill>
                  <a:schemeClr val="accent3"/>
                </a:solidFill>
                <a:latin typeface="Segoe UI" panose="020B0502040204020203" pitchFamily="34" charset="0"/>
                <a:cs typeface="Segoe UI" panose="020B0502040204020203" pitchFamily="34" charset="0"/>
              </a:rPr>
              <a:t>&lt;Bank Issues&gt;</a:t>
            </a:r>
          </a:p>
        </p:txBody>
      </p:sp>
      <p:pic>
        <p:nvPicPr>
          <p:cNvPr id="43" name="Graphic 42" descr="Envelope with solid fill">
            <a:extLst>
              <a:ext uri="{FF2B5EF4-FFF2-40B4-BE49-F238E27FC236}">
                <a16:creationId xmlns:a16="http://schemas.microsoft.com/office/drawing/2014/main" id="{2C957991-A951-42CD-A030-9D7B5E25179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40968" y="5199265"/>
            <a:ext cx="410063" cy="410063"/>
          </a:xfrm>
          <a:prstGeom prst="rect">
            <a:avLst/>
          </a:prstGeom>
        </p:spPr>
      </p:pic>
      <p:pic>
        <p:nvPicPr>
          <p:cNvPr id="44" name="Graphic 43" descr="Users with solid fill">
            <a:extLst>
              <a:ext uri="{FF2B5EF4-FFF2-40B4-BE49-F238E27FC236}">
                <a16:creationId xmlns:a16="http://schemas.microsoft.com/office/drawing/2014/main" id="{FD7DFC9B-5910-4B6F-B0DF-B26D9FD1B27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74077" y="3041893"/>
            <a:ext cx="411480" cy="411480"/>
          </a:xfrm>
          <a:prstGeom prst="rect">
            <a:avLst/>
          </a:prstGeom>
        </p:spPr>
      </p:pic>
      <p:sp>
        <p:nvSpPr>
          <p:cNvPr id="45" name="TextBox 44">
            <a:extLst>
              <a:ext uri="{FF2B5EF4-FFF2-40B4-BE49-F238E27FC236}">
                <a16:creationId xmlns:a16="http://schemas.microsoft.com/office/drawing/2014/main" id="{7DB128F9-C57B-4097-8ABA-8756F4200888}"/>
              </a:ext>
            </a:extLst>
          </p:cNvPr>
          <p:cNvSpPr txBox="1"/>
          <p:nvPr/>
        </p:nvSpPr>
        <p:spPr>
          <a:xfrm>
            <a:off x="9996060" y="3084376"/>
            <a:ext cx="2145491" cy="230832"/>
          </a:xfrm>
          <a:prstGeom prst="rect">
            <a:avLst/>
          </a:prstGeom>
          <a:noFill/>
        </p:spPr>
        <p:txBody>
          <a:bodyPr wrap="square" rtlCol="0">
            <a:spAutoFit/>
          </a:bodyPr>
          <a:lstStyle/>
          <a:p>
            <a:r>
              <a:rPr lang="en-US" sz="900" dirty="0">
                <a:latin typeface="Segoe UI" panose="020B0502040204020203" pitchFamily="34" charset="0"/>
                <a:cs typeface="Segoe UI" panose="020B0502040204020203" pitchFamily="34" charset="0"/>
              </a:rPr>
              <a:t>IS Team, M Team India (4)</a:t>
            </a:r>
          </a:p>
        </p:txBody>
      </p:sp>
      <p:sp>
        <p:nvSpPr>
          <p:cNvPr id="46" name="TextBox 45">
            <a:extLst>
              <a:ext uri="{FF2B5EF4-FFF2-40B4-BE49-F238E27FC236}">
                <a16:creationId xmlns:a16="http://schemas.microsoft.com/office/drawing/2014/main" id="{B3B9F54D-3C37-45D1-8DA6-0878E1A61073}"/>
              </a:ext>
            </a:extLst>
          </p:cNvPr>
          <p:cNvSpPr txBox="1"/>
          <p:nvPr/>
        </p:nvSpPr>
        <p:spPr>
          <a:xfrm>
            <a:off x="4554588" y="3508312"/>
            <a:ext cx="2145491" cy="923330"/>
          </a:xfrm>
          <a:prstGeom prst="rect">
            <a:avLst/>
          </a:prstGeom>
          <a:noFill/>
        </p:spPr>
        <p:txBody>
          <a:bodyPr wrap="square" rtlCol="0">
            <a:spAutoFit/>
          </a:bodyPr>
          <a:lstStyle>
            <a:defPPr>
              <a:defRPr lang="en-US"/>
            </a:defPPr>
            <a:lvl1pPr>
              <a:defRPr sz="900" i="1">
                <a:solidFill>
                  <a:schemeClr val="accent3"/>
                </a:solidFill>
                <a:latin typeface="Segoe UI" panose="020B0502040204020203" pitchFamily="34" charset="0"/>
                <a:cs typeface="Segoe UI" panose="020B0502040204020203" pitchFamily="34" charset="0"/>
              </a:defRPr>
            </a:lvl1pPr>
          </a:lstStyle>
          <a:p>
            <a:r>
              <a:rPr lang="en-US" dirty="0">
                <a:effectLst/>
              </a:rPr>
              <a:t>Password Reset</a:t>
            </a:r>
          </a:p>
          <a:p>
            <a:r>
              <a:rPr lang="en-US" dirty="0" err="1">
                <a:effectLst/>
              </a:rPr>
              <a:t>Unauthorised</a:t>
            </a:r>
            <a:r>
              <a:rPr lang="en-US" dirty="0">
                <a:effectLst/>
              </a:rPr>
              <a:t> Login - Intl.</a:t>
            </a:r>
          </a:p>
          <a:p>
            <a:r>
              <a:rPr lang="en-US" dirty="0">
                <a:effectLst/>
              </a:rPr>
              <a:t>Suspicious Login Attempt</a:t>
            </a:r>
          </a:p>
          <a:p>
            <a:r>
              <a:rPr lang="en-US" dirty="0">
                <a:effectLst/>
              </a:rPr>
              <a:t>Microsoft Task Assignment</a:t>
            </a:r>
          </a:p>
          <a:p>
            <a:r>
              <a:rPr lang="en-US" dirty="0">
                <a:effectLst/>
              </a:rPr>
              <a:t>Detected Harmful File</a:t>
            </a:r>
          </a:p>
          <a:p>
            <a:endParaRPr lang="en-US" dirty="0"/>
          </a:p>
        </p:txBody>
      </p:sp>
      <p:pic>
        <p:nvPicPr>
          <p:cNvPr id="47" name="Graphic 46" descr="Envelope with solid fill">
            <a:extLst>
              <a:ext uri="{FF2B5EF4-FFF2-40B4-BE49-F238E27FC236}">
                <a16:creationId xmlns:a16="http://schemas.microsoft.com/office/drawing/2014/main" id="{21F2E260-0381-4E21-B442-58E8442848A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777229" y="3665040"/>
            <a:ext cx="410063" cy="410063"/>
          </a:xfrm>
          <a:prstGeom prst="rect">
            <a:avLst/>
          </a:prstGeom>
        </p:spPr>
      </p:pic>
      <p:pic>
        <p:nvPicPr>
          <p:cNvPr id="48" name="Graphic 47" descr="Teacher with solid fill">
            <a:extLst>
              <a:ext uri="{FF2B5EF4-FFF2-40B4-BE49-F238E27FC236}">
                <a16:creationId xmlns:a16="http://schemas.microsoft.com/office/drawing/2014/main" id="{FDF4E760-284D-446B-A7F9-DCE13FCC641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746777" y="4201899"/>
            <a:ext cx="411480" cy="411480"/>
          </a:xfrm>
          <a:prstGeom prst="rect">
            <a:avLst/>
          </a:prstGeom>
        </p:spPr>
      </p:pic>
      <p:sp>
        <p:nvSpPr>
          <p:cNvPr id="49" name="TextBox 48">
            <a:extLst>
              <a:ext uri="{FF2B5EF4-FFF2-40B4-BE49-F238E27FC236}">
                <a16:creationId xmlns:a16="http://schemas.microsoft.com/office/drawing/2014/main" id="{41743492-3323-4B35-AE6F-387DE04FBD56}"/>
              </a:ext>
            </a:extLst>
          </p:cNvPr>
          <p:cNvSpPr txBox="1"/>
          <p:nvPr/>
        </p:nvSpPr>
        <p:spPr>
          <a:xfrm>
            <a:off x="7401390" y="5852979"/>
            <a:ext cx="2145491" cy="230832"/>
          </a:xfrm>
          <a:prstGeom prst="rect">
            <a:avLst/>
          </a:prstGeom>
          <a:noFill/>
        </p:spPr>
        <p:txBody>
          <a:bodyPr wrap="square" rtlCol="0">
            <a:spAutoFit/>
          </a:bodyPr>
          <a:lstStyle/>
          <a:p>
            <a:r>
              <a:rPr lang="en-US" sz="900" i="1" dirty="0">
                <a:solidFill>
                  <a:schemeClr val="accent3"/>
                </a:solidFill>
                <a:latin typeface="Segoe UI" panose="020B0502040204020203" pitchFamily="34" charset="0"/>
                <a:cs typeface="Segoe UI" panose="020B0502040204020203" pitchFamily="34" charset="0"/>
              </a:rPr>
              <a:t>&lt;Bank Issues&gt;</a:t>
            </a:r>
          </a:p>
        </p:txBody>
      </p:sp>
      <p:pic>
        <p:nvPicPr>
          <p:cNvPr id="50" name="Graphic 49" descr="Users with solid fill">
            <a:extLst>
              <a:ext uri="{FF2B5EF4-FFF2-40B4-BE49-F238E27FC236}">
                <a16:creationId xmlns:a16="http://schemas.microsoft.com/office/drawing/2014/main" id="{5C4D3A78-59E9-4D84-8478-8ED01F2A6C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72428" y="4725438"/>
            <a:ext cx="411480" cy="411480"/>
          </a:xfrm>
          <a:prstGeom prst="rect">
            <a:avLst/>
          </a:prstGeom>
        </p:spPr>
      </p:pic>
      <p:pic>
        <p:nvPicPr>
          <p:cNvPr id="51" name="Graphic 50" descr="Envelope with solid fill">
            <a:extLst>
              <a:ext uri="{FF2B5EF4-FFF2-40B4-BE49-F238E27FC236}">
                <a16:creationId xmlns:a16="http://schemas.microsoft.com/office/drawing/2014/main" id="{20BD81D2-2C21-45B2-B36E-0B45DB140BE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799576" y="5236637"/>
            <a:ext cx="410063" cy="410063"/>
          </a:xfrm>
          <a:prstGeom prst="rect">
            <a:avLst/>
          </a:prstGeom>
        </p:spPr>
      </p:pic>
      <p:pic>
        <p:nvPicPr>
          <p:cNvPr id="53" name="Graphic 52" descr="Teacher with solid fill">
            <a:extLst>
              <a:ext uri="{FF2B5EF4-FFF2-40B4-BE49-F238E27FC236}">
                <a16:creationId xmlns:a16="http://schemas.microsoft.com/office/drawing/2014/main" id="{34D30B3C-C69A-437A-9550-F6DE7AF1469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736343" y="5733964"/>
            <a:ext cx="411480" cy="411480"/>
          </a:xfrm>
          <a:prstGeom prst="rect">
            <a:avLst/>
          </a:prstGeom>
        </p:spPr>
      </p:pic>
      <p:sp>
        <p:nvSpPr>
          <p:cNvPr id="54" name="TextBox 53">
            <a:extLst>
              <a:ext uri="{FF2B5EF4-FFF2-40B4-BE49-F238E27FC236}">
                <a16:creationId xmlns:a16="http://schemas.microsoft.com/office/drawing/2014/main" id="{5412A67E-92ED-414E-8A50-817CF95540AC}"/>
              </a:ext>
            </a:extLst>
          </p:cNvPr>
          <p:cNvSpPr txBox="1"/>
          <p:nvPr/>
        </p:nvSpPr>
        <p:spPr>
          <a:xfrm>
            <a:off x="9908233" y="4381496"/>
            <a:ext cx="2145491" cy="230832"/>
          </a:xfrm>
          <a:prstGeom prst="rect">
            <a:avLst/>
          </a:prstGeom>
          <a:noFill/>
        </p:spPr>
        <p:txBody>
          <a:bodyPr wrap="square" rtlCol="0">
            <a:spAutoFit/>
          </a:bodyPr>
          <a:lstStyle/>
          <a:p>
            <a:r>
              <a:rPr lang="en-US" sz="900" i="1" dirty="0">
                <a:solidFill>
                  <a:schemeClr val="accent3"/>
                </a:solidFill>
                <a:latin typeface="Segoe UI" panose="020B0502040204020203" pitchFamily="34" charset="0"/>
                <a:cs typeface="Segoe UI" panose="020B0502040204020203" pitchFamily="34" charset="0"/>
              </a:rPr>
              <a:t>&lt;Bank Issues&gt;</a:t>
            </a:r>
          </a:p>
        </p:txBody>
      </p:sp>
      <p:sp>
        <p:nvSpPr>
          <p:cNvPr id="55" name="TextBox 54">
            <a:extLst>
              <a:ext uri="{FF2B5EF4-FFF2-40B4-BE49-F238E27FC236}">
                <a16:creationId xmlns:a16="http://schemas.microsoft.com/office/drawing/2014/main" id="{B82D7B89-B07D-49EA-ABA3-F3CBE295AADC}"/>
              </a:ext>
            </a:extLst>
          </p:cNvPr>
          <p:cNvSpPr txBox="1"/>
          <p:nvPr/>
        </p:nvSpPr>
        <p:spPr>
          <a:xfrm>
            <a:off x="7343362" y="5111411"/>
            <a:ext cx="2145491" cy="784830"/>
          </a:xfrm>
          <a:prstGeom prst="rect">
            <a:avLst/>
          </a:prstGeom>
          <a:noFill/>
        </p:spPr>
        <p:txBody>
          <a:bodyPr wrap="square" rtlCol="0">
            <a:spAutoFit/>
          </a:bodyPr>
          <a:lstStyle>
            <a:defPPr>
              <a:defRPr lang="en-US"/>
            </a:defPPr>
            <a:lvl1pPr>
              <a:defRPr sz="900" i="1">
                <a:solidFill>
                  <a:schemeClr val="accent3"/>
                </a:solidFill>
                <a:latin typeface="Segoe UI" panose="020B0502040204020203" pitchFamily="34" charset="0"/>
                <a:cs typeface="Segoe UI" panose="020B0502040204020203" pitchFamily="34" charset="0"/>
              </a:defRPr>
            </a:lvl1pPr>
          </a:lstStyle>
          <a:p>
            <a:r>
              <a:rPr lang="en-US" dirty="0"/>
              <a:t>Password Reset</a:t>
            </a:r>
          </a:p>
          <a:p>
            <a:r>
              <a:rPr lang="en-US" dirty="0"/>
              <a:t>Detected Harmful File</a:t>
            </a:r>
          </a:p>
          <a:p>
            <a:r>
              <a:rPr lang="en-US" dirty="0">
                <a:effectLst/>
              </a:rPr>
              <a:t>End of Year Bonus</a:t>
            </a:r>
          </a:p>
          <a:p>
            <a:r>
              <a:rPr lang="en-US" dirty="0"/>
              <a:t>Microsoft Task Assignment</a:t>
            </a:r>
          </a:p>
          <a:p>
            <a:r>
              <a:rPr lang="en-US" dirty="0">
                <a:effectLst/>
              </a:rPr>
              <a:t>New Course Enrollment Phishing</a:t>
            </a:r>
          </a:p>
        </p:txBody>
      </p:sp>
      <p:sp>
        <p:nvSpPr>
          <p:cNvPr id="56" name="TextBox 55">
            <a:extLst>
              <a:ext uri="{FF2B5EF4-FFF2-40B4-BE49-F238E27FC236}">
                <a16:creationId xmlns:a16="http://schemas.microsoft.com/office/drawing/2014/main" id="{60D5F162-61F1-4BDA-8A2D-F8A7BC8D9D66}"/>
              </a:ext>
            </a:extLst>
          </p:cNvPr>
          <p:cNvSpPr txBox="1"/>
          <p:nvPr/>
        </p:nvSpPr>
        <p:spPr>
          <a:xfrm>
            <a:off x="7405992" y="4797241"/>
            <a:ext cx="2145491" cy="230832"/>
          </a:xfrm>
          <a:prstGeom prst="rect">
            <a:avLst/>
          </a:prstGeom>
          <a:noFill/>
        </p:spPr>
        <p:txBody>
          <a:bodyPr wrap="square" rtlCol="0">
            <a:spAutoFit/>
          </a:bodyPr>
          <a:lstStyle/>
          <a:p>
            <a:r>
              <a:rPr lang="en-US" sz="900" dirty="0">
                <a:latin typeface="Segoe UI" panose="020B0502040204020203" pitchFamily="34" charset="0"/>
                <a:cs typeface="Segoe UI" panose="020B0502040204020203" pitchFamily="34" charset="0"/>
              </a:rPr>
              <a:t>Finance India</a:t>
            </a:r>
          </a:p>
        </p:txBody>
      </p:sp>
      <p:pic>
        <p:nvPicPr>
          <p:cNvPr id="58" name="Graphic 57" descr="Users with solid fill">
            <a:extLst>
              <a:ext uri="{FF2B5EF4-FFF2-40B4-BE49-F238E27FC236}">
                <a16:creationId xmlns:a16="http://schemas.microsoft.com/office/drawing/2014/main" id="{C622A487-88AC-40AA-A782-966A100363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94363" y="3084376"/>
            <a:ext cx="411480" cy="411480"/>
          </a:xfrm>
          <a:prstGeom prst="rect">
            <a:avLst/>
          </a:prstGeom>
        </p:spPr>
      </p:pic>
      <p:sp>
        <p:nvSpPr>
          <p:cNvPr id="61" name="TextBox 60">
            <a:extLst>
              <a:ext uri="{FF2B5EF4-FFF2-40B4-BE49-F238E27FC236}">
                <a16:creationId xmlns:a16="http://schemas.microsoft.com/office/drawing/2014/main" id="{F2D67480-73B0-4C85-AEDD-897FF1404AA8}"/>
              </a:ext>
            </a:extLst>
          </p:cNvPr>
          <p:cNvSpPr txBox="1"/>
          <p:nvPr/>
        </p:nvSpPr>
        <p:spPr>
          <a:xfrm>
            <a:off x="7445865" y="3142777"/>
            <a:ext cx="2145491" cy="369332"/>
          </a:xfrm>
          <a:prstGeom prst="rect">
            <a:avLst/>
          </a:prstGeom>
          <a:noFill/>
        </p:spPr>
        <p:txBody>
          <a:bodyPr wrap="square" rtlCol="0">
            <a:spAutoFit/>
          </a:bodyPr>
          <a:lstStyle/>
          <a:p>
            <a:r>
              <a:rPr lang="en-US" sz="900" dirty="0">
                <a:latin typeface="Segoe UI" panose="020B0502040204020203" pitchFamily="34" charset="0"/>
                <a:cs typeface="Segoe UI" panose="020B0502040204020203" pitchFamily="34" charset="0"/>
              </a:rPr>
              <a:t>Delivery Japan, Delivery Australia, Delivery </a:t>
            </a:r>
            <a:r>
              <a:rPr lang="en-US" sz="900" dirty="0" err="1">
                <a:latin typeface="Segoe UI" panose="020B0502040204020203" pitchFamily="34" charset="0"/>
                <a:cs typeface="Segoe UI" panose="020B0502040204020203" pitchFamily="34" charset="0"/>
              </a:rPr>
              <a:t>Blr</a:t>
            </a:r>
            <a:r>
              <a:rPr lang="en-US" sz="900" dirty="0">
                <a:latin typeface="Segoe UI" panose="020B0502040204020203" pitchFamily="34" charset="0"/>
                <a:cs typeface="Segoe UI" panose="020B0502040204020203" pitchFamily="34" charset="0"/>
              </a:rPr>
              <a:t> (13,14,15,16,17,18,19,20) </a:t>
            </a:r>
          </a:p>
        </p:txBody>
      </p:sp>
      <p:sp>
        <p:nvSpPr>
          <p:cNvPr id="70" name="TextBox 69">
            <a:extLst>
              <a:ext uri="{FF2B5EF4-FFF2-40B4-BE49-F238E27FC236}">
                <a16:creationId xmlns:a16="http://schemas.microsoft.com/office/drawing/2014/main" id="{2F98D65A-A29A-4BDB-8DF6-072CA25B3351}"/>
              </a:ext>
            </a:extLst>
          </p:cNvPr>
          <p:cNvSpPr txBox="1"/>
          <p:nvPr/>
        </p:nvSpPr>
        <p:spPr>
          <a:xfrm>
            <a:off x="9964976" y="3452482"/>
            <a:ext cx="2145491" cy="923330"/>
          </a:xfrm>
          <a:prstGeom prst="rect">
            <a:avLst/>
          </a:prstGeom>
          <a:noFill/>
        </p:spPr>
        <p:txBody>
          <a:bodyPr wrap="square" rtlCol="0">
            <a:spAutoFit/>
          </a:bodyPr>
          <a:lstStyle>
            <a:defPPr>
              <a:defRPr lang="en-US"/>
            </a:defPPr>
            <a:lvl1pPr>
              <a:defRPr sz="900" i="1">
                <a:solidFill>
                  <a:schemeClr val="accent3"/>
                </a:solidFill>
                <a:latin typeface="Segoe UI" panose="020B0502040204020203" pitchFamily="34" charset="0"/>
                <a:cs typeface="Segoe UI" panose="020B0502040204020203" pitchFamily="34" charset="0"/>
              </a:defRPr>
            </a:lvl1pPr>
          </a:lstStyle>
          <a:p>
            <a:r>
              <a:rPr lang="en-US" dirty="0"/>
              <a:t>Password Reset</a:t>
            </a:r>
          </a:p>
          <a:p>
            <a:r>
              <a:rPr lang="en-US" dirty="0"/>
              <a:t>Detected Harmful File</a:t>
            </a:r>
          </a:p>
          <a:p>
            <a:r>
              <a:rPr lang="en-US" dirty="0">
                <a:effectLst/>
              </a:rPr>
              <a:t>End of Year Bonus</a:t>
            </a:r>
          </a:p>
          <a:p>
            <a:r>
              <a:rPr lang="en-US" dirty="0"/>
              <a:t>Microsoft Task Assignment</a:t>
            </a:r>
          </a:p>
          <a:p>
            <a:r>
              <a:rPr lang="en-US" dirty="0">
                <a:effectLst/>
              </a:rPr>
              <a:t>Log4J Detected</a:t>
            </a:r>
          </a:p>
          <a:p>
            <a:r>
              <a:rPr lang="en-US" dirty="0"/>
              <a:t>Suspicious Login Attempt</a:t>
            </a:r>
          </a:p>
        </p:txBody>
      </p:sp>
      <p:pic>
        <p:nvPicPr>
          <p:cNvPr id="71" name="Graphic 70" descr="Envelope with solid fill">
            <a:extLst>
              <a:ext uri="{FF2B5EF4-FFF2-40B4-BE49-F238E27FC236}">
                <a16:creationId xmlns:a16="http://schemas.microsoft.com/office/drawing/2014/main" id="{7CE13418-C329-4A25-AB3D-88CBFD497D3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495780" y="3620841"/>
            <a:ext cx="410063" cy="410063"/>
          </a:xfrm>
          <a:prstGeom prst="rect">
            <a:avLst/>
          </a:prstGeom>
        </p:spPr>
      </p:pic>
      <p:pic>
        <p:nvPicPr>
          <p:cNvPr id="72" name="Graphic 71" descr="Teacher with solid fill">
            <a:extLst>
              <a:ext uri="{FF2B5EF4-FFF2-40B4-BE49-F238E27FC236}">
                <a16:creationId xmlns:a16="http://schemas.microsoft.com/office/drawing/2014/main" id="{DC83B38A-F93B-4551-B6E6-01DF878C1B9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442567" y="4255511"/>
            <a:ext cx="411480" cy="411480"/>
          </a:xfrm>
          <a:prstGeom prst="rect">
            <a:avLst/>
          </a:prstGeom>
        </p:spPr>
      </p:pic>
      <p:sp>
        <p:nvSpPr>
          <p:cNvPr id="73" name="TextBox 72">
            <a:extLst>
              <a:ext uri="{FF2B5EF4-FFF2-40B4-BE49-F238E27FC236}">
                <a16:creationId xmlns:a16="http://schemas.microsoft.com/office/drawing/2014/main" id="{2925D38D-4B4A-4C07-AB98-1F0E23A1088D}"/>
              </a:ext>
            </a:extLst>
          </p:cNvPr>
          <p:cNvSpPr txBox="1"/>
          <p:nvPr/>
        </p:nvSpPr>
        <p:spPr>
          <a:xfrm>
            <a:off x="7488871" y="4332500"/>
            <a:ext cx="2145491" cy="230832"/>
          </a:xfrm>
          <a:prstGeom prst="rect">
            <a:avLst/>
          </a:prstGeom>
          <a:noFill/>
        </p:spPr>
        <p:txBody>
          <a:bodyPr wrap="square" rtlCol="0">
            <a:spAutoFit/>
          </a:bodyPr>
          <a:lstStyle/>
          <a:p>
            <a:r>
              <a:rPr lang="en-US" sz="900" i="1" dirty="0">
                <a:solidFill>
                  <a:schemeClr val="accent3"/>
                </a:solidFill>
                <a:latin typeface="Segoe UI" panose="020B0502040204020203" pitchFamily="34" charset="0"/>
                <a:cs typeface="Segoe UI" panose="020B0502040204020203" pitchFamily="34" charset="0"/>
              </a:rPr>
              <a:t>&lt;Bank Issues&gt;</a:t>
            </a:r>
          </a:p>
        </p:txBody>
      </p:sp>
      <p:grpSp>
        <p:nvGrpSpPr>
          <p:cNvPr id="74" name="Group 73">
            <a:extLst>
              <a:ext uri="{FF2B5EF4-FFF2-40B4-BE49-F238E27FC236}">
                <a16:creationId xmlns:a16="http://schemas.microsoft.com/office/drawing/2014/main" id="{98E57F7D-873F-48EE-B711-59641339C685}"/>
              </a:ext>
            </a:extLst>
          </p:cNvPr>
          <p:cNvGrpSpPr/>
          <p:nvPr/>
        </p:nvGrpSpPr>
        <p:grpSpPr>
          <a:xfrm>
            <a:off x="7958909" y="1913420"/>
            <a:ext cx="914400" cy="914400"/>
            <a:chOff x="3599293" y="1895389"/>
            <a:chExt cx="914400" cy="914400"/>
          </a:xfrm>
        </p:grpSpPr>
        <p:pic>
          <p:nvPicPr>
            <p:cNvPr id="75" name="Graphic 74" descr="Flip calendar with solid fill">
              <a:extLst>
                <a:ext uri="{FF2B5EF4-FFF2-40B4-BE49-F238E27FC236}">
                  <a16:creationId xmlns:a16="http://schemas.microsoft.com/office/drawing/2014/main" id="{6984322E-A1A9-4394-AE0A-4F80631271E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99293" y="1895389"/>
              <a:ext cx="914400" cy="914400"/>
            </a:xfrm>
            <a:prstGeom prst="rect">
              <a:avLst/>
            </a:prstGeom>
          </p:spPr>
        </p:pic>
        <p:sp>
          <p:nvSpPr>
            <p:cNvPr id="76" name="TextBox 75">
              <a:extLst>
                <a:ext uri="{FF2B5EF4-FFF2-40B4-BE49-F238E27FC236}">
                  <a16:creationId xmlns:a16="http://schemas.microsoft.com/office/drawing/2014/main" id="{770ED4E5-3078-4930-8B22-3B27C9604984}"/>
                </a:ext>
              </a:extLst>
            </p:cNvPr>
            <p:cNvSpPr txBox="1"/>
            <p:nvPr/>
          </p:nvSpPr>
          <p:spPr>
            <a:xfrm>
              <a:off x="3790881" y="2294936"/>
              <a:ext cx="531223" cy="338554"/>
            </a:xfrm>
            <a:prstGeom prst="rect">
              <a:avLst/>
            </a:prstGeom>
            <a:noFill/>
          </p:spPr>
          <p:txBody>
            <a:bodyPr wrap="square" rtlCol="0">
              <a:spAutoFit/>
            </a:bodyPr>
            <a:lstStyle/>
            <a:p>
              <a:pPr algn="ctr"/>
              <a:r>
                <a:rPr lang="en-US" sz="1600" dirty="0">
                  <a:latin typeface="Segoe UI" panose="020B0502040204020203" pitchFamily="34" charset="0"/>
                  <a:cs typeface="Segoe UI" panose="020B0502040204020203" pitchFamily="34" charset="0"/>
                </a:rPr>
                <a:t>22</a:t>
              </a:r>
            </a:p>
          </p:txBody>
        </p:sp>
      </p:grpSp>
      <p:sp>
        <p:nvSpPr>
          <p:cNvPr id="84" name="TextBox 83">
            <a:extLst>
              <a:ext uri="{FF2B5EF4-FFF2-40B4-BE49-F238E27FC236}">
                <a16:creationId xmlns:a16="http://schemas.microsoft.com/office/drawing/2014/main" id="{CC388783-4843-477F-89EB-A225B275C533}"/>
              </a:ext>
            </a:extLst>
          </p:cNvPr>
          <p:cNvSpPr txBox="1"/>
          <p:nvPr/>
        </p:nvSpPr>
        <p:spPr>
          <a:xfrm>
            <a:off x="9990897" y="5119657"/>
            <a:ext cx="2145491" cy="784830"/>
          </a:xfrm>
          <a:prstGeom prst="rect">
            <a:avLst/>
          </a:prstGeom>
          <a:noFill/>
        </p:spPr>
        <p:txBody>
          <a:bodyPr wrap="square" rtlCol="0">
            <a:spAutoFit/>
          </a:bodyPr>
          <a:lstStyle>
            <a:defPPr>
              <a:defRPr lang="en-US"/>
            </a:defPPr>
            <a:lvl1pPr>
              <a:defRPr sz="900" i="1">
                <a:solidFill>
                  <a:schemeClr val="accent3"/>
                </a:solidFill>
                <a:latin typeface="Segoe UI" panose="020B0502040204020203" pitchFamily="34" charset="0"/>
                <a:cs typeface="Segoe UI" panose="020B0502040204020203" pitchFamily="34" charset="0"/>
              </a:defRPr>
            </a:lvl1pPr>
          </a:lstStyle>
          <a:p>
            <a:r>
              <a:rPr lang="en-US" dirty="0">
                <a:effectLst/>
              </a:rPr>
              <a:t>End of Year Bonus</a:t>
            </a:r>
            <a:br>
              <a:rPr lang="en-US" dirty="0">
                <a:effectLst/>
              </a:rPr>
            </a:br>
            <a:r>
              <a:rPr lang="en-US" dirty="0">
                <a:effectLst/>
              </a:rPr>
              <a:t>Password Reset</a:t>
            </a:r>
          </a:p>
          <a:p>
            <a:r>
              <a:rPr lang="en-US" dirty="0">
                <a:effectLst/>
              </a:rPr>
              <a:t>New </a:t>
            </a:r>
            <a:r>
              <a:rPr lang="en-US" dirty="0" err="1">
                <a:effectLst/>
              </a:rPr>
              <a:t>Coure</a:t>
            </a:r>
            <a:r>
              <a:rPr lang="en-US" dirty="0">
                <a:effectLst/>
              </a:rPr>
              <a:t> Enrollment Phishing</a:t>
            </a:r>
          </a:p>
          <a:p>
            <a:r>
              <a:rPr lang="en-US" dirty="0"/>
              <a:t>Microsoft Task Assignment</a:t>
            </a:r>
          </a:p>
          <a:p>
            <a:r>
              <a:rPr lang="en-US" dirty="0">
                <a:effectLst/>
              </a:rPr>
              <a:t>Log</a:t>
            </a:r>
            <a:r>
              <a:rPr lang="en-US" dirty="0"/>
              <a:t>4J Detected</a:t>
            </a:r>
            <a:endParaRPr lang="en-US" dirty="0">
              <a:effectLst/>
            </a:endParaRPr>
          </a:p>
        </p:txBody>
      </p:sp>
      <p:sp>
        <p:nvSpPr>
          <p:cNvPr id="85" name="TextBox 84">
            <a:extLst>
              <a:ext uri="{FF2B5EF4-FFF2-40B4-BE49-F238E27FC236}">
                <a16:creationId xmlns:a16="http://schemas.microsoft.com/office/drawing/2014/main" id="{8C189F01-5781-4DE2-916E-70909C8EAE5D}"/>
              </a:ext>
            </a:extLst>
          </p:cNvPr>
          <p:cNvSpPr txBox="1"/>
          <p:nvPr/>
        </p:nvSpPr>
        <p:spPr>
          <a:xfrm>
            <a:off x="9990897" y="4788831"/>
            <a:ext cx="2145491" cy="369332"/>
          </a:xfrm>
          <a:prstGeom prst="rect">
            <a:avLst/>
          </a:prstGeom>
          <a:noFill/>
        </p:spPr>
        <p:txBody>
          <a:bodyPr wrap="square" rtlCol="0">
            <a:spAutoFit/>
          </a:bodyPr>
          <a:lstStyle/>
          <a:p>
            <a:r>
              <a:rPr lang="en-US" sz="900" dirty="0">
                <a:latin typeface="Segoe UI" panose="020B0502040204020203" pitchFamily="34" charset="0"/>
                <a:cs typeface="Segoe UI" panose="020B0502040204020203" pitchFamily="34" charset="0"/>
              </a:rPr>
              <a:t>Delivery </a:t>
            </a:r>
            <a:r>
              <a:rPr lang="en-US" sz="900" dirty="0" err="1">
                <a:latin typeface="Segoe UI" panose="020B0502040204020203" pitchFamily="34" charset="0"/>
                <a:cs typeface="Segoe UI" panose="020B0502040204020203" pitchFamily="34" charset="0"/>
              </a:rPr>
              <a:t>Hyd</a:t>
            </a:r>
            <a:r>
              <a:rPr lang="en-US" sz="900" dirty="0">
                <a:latin typeface="Segoe UI" panose="020B0502040204020203" pitchFamily="34" charset="0"/>
                <a:cs typeface="Segoe UI" panose="020B0502040204020203" pitchFamily="34" charset="0"/>
              </a:rPr>
              <a:t>(4), Delivery Noida(4), Delivery US (3), Delivery UK</a:t>
            </a:r>
          </a:p>
        </p:txBody>
      </p:sp>
      <p:pic>
        <p:nvPicPr>
          <p:cNvPr id="86" name="Graphic 85" descr="Users with solid fill">
            <a:extLst>
              <a:ext uri="{FF2B5EF4-FFF2-40B4-BE49-F238E27FC236}">
                <a16:creationId xmlns:a16="http://schemas.microsoft.com/office/drawing/2014/main" id="{E7E96535-A52D-4304-84C4-A0902E7A32E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96753" y="4750156"/>
            <a:ext cx="411480" cy="411480"/>
          </a:xfrm>
          <a:prstGeom prst="rect">
            <a:avLst/>
          </a:prstGeom>
        </p:spPr>
      </p:pic>
      <p:pic>
        <p:nvPicPr>
          <p:cNvPr id="87" name="Graphic 86" descr="Envelope with solid fill">
            <a:extLst>
              <a:ext uri="{FF2B5EF4-FFF2-40B4-BE49-F238E27FC236}">
                <a16:creationId xmlns:a16="http://schemas.microsoft.com/office/drawing/2014/main" id="{97130DEA-CB20-4654-AE30-7410FC9CB1C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491005" y="5249738"/>
            <a:ext cx="410063" cy="410063"/>
          </a:xfrm>
          <a:prstGeom prst="rect">
            <a:avLst/>
          </a:prstGeom>
        </p:spPr>
      </p:pic>
      <p:pic>
        <p:nvPicPr>
          <p:cNvPr id="88" name="Graphic 87" descr="Teacher with solid fill">
            <a:extLst>
              <a:ext uri="{FF2B5EF4-FFF2-40B4-BE49-F238E27FC236}">
                <a16:creationId xmlns:a16="http://schemas.microsoft.com/office/drawing/2014/main" id="{AFDE66C0-9034-49F7-BA41-B31ADE327E0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442567" y="5799365"/>
            <a:ext cx="411480" cy="411480"/>
          </a:xfrm>
          <a:prstGeom prst="rect">
            <a:avLst/>
          </a:prstGeom>
        </p:spPr>
      </p:pic>
      <p:sp>
        <p:nvSpPr>
          <p:cNvPr id="89" name="TextBox 88">
            <a:extLst>
              <a:ext uri="{FF2B5EF4-FFF2-40B4-BE49-F238E27FC236}">
                <a16:creationId xmlns:a16="http://schemas.microsoft.com/office/drawing/2014/main" id="{3E2459F8-9232-42B5-B806-1ACF51444B66}"/>
              </a:ext>
            </a:extLst>
          </p:cNvPr>
          <p:cNvSpPr txBox="1"/>
          <p:nvPr/>
        </p:nvSpPr>
        <p:spPr>
          <a:xfrm>
            <a:off x="9964975" y="5889121"/>
            <a:ext cx="2145491" cy="230832"/>
          </a:xfrm>
          <a:prstGeom prst="rect">
            <a:avLst/>
          </a:prstGeom>
          <a:noFill/>
        </p:spPr>
        <p:txBody>
          <a:bodyPr wrap="square" rtlCol="0">
            <a:spAutoFit/>
          </a:bodyPr>
          <a:lstStyle/>
          <a:p>
            <a:r>
              <a:rPr lang="en-US" sz="900" i="1" dirty="0">
                <a:solidFill>
                  <a:schemeClr val="accent3"/>
                </a:solidFill>
                <a:latin typeface="Segoe UI" panose="020B0502040204020203" pitchFamily="34" charset="0"/>
                <a:cs typeface="Segoe UI" panose="020B0502040204020203" pitchFamily="34" charset="0"/>
              </a:rPr>
              <a:t>&lt;Bank Issues&gt;</a:t>
            </a:r>
          </a:p>
        </p:txBody>
      </p:sp>
    </p:spTree>
    <p:extLst>
      <p:ext uri="{BB962C8B-B14F-4D97-AF65-F5344CB8AC3E}">
        <p14:creationId xmlns:p14="http://schemas.microsoft.com/office/powerpoint/2010/main" val="3179145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C6B7D78-79ED-4A30-AF12-87248A93EEF5}"/>
              </a:ext>
            </a:extLst>
          </p:cNvPr>
          <p:cNvSpPr/>
          <p:nvPr/>
        </p:nvSpPr>
        <p:spPr>
          <a:xfrm>
            <a:off x="-3295" y="952256"/>
            <a:ext cx="2145491" cy="8849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latin typeface="Segoe UI" panose="020B0502040204020203" pitchFamily="34" charset="0"/>
                <a:cs typeface="Segoe UI" panose="020B0502040204020203" pitchFamily="34" charset="0"/>
              </a:rPr>
              <a:t>24</a:t>
            </a:r>
            <a:r>
              <a:rPr lang="en-US" sz="1200" baseline="30000" dirty="0">
                <a:latin typeface="Segoe UI" panose="020B0502040204020203" pitchFamily="34" charset="0"/>
                <a:cs typeface="Segoe UI" panose="020B0502040204020203" pitchFamily="34" charset="0"/>
              </a:rPr>
              <a:t>th</a:t>
            </a:r>
            <a:r>
              <a:rPr lang="en-US" sz="1200" dirty="0">
                <a:latin typeface="Segoe UI" panose="020B0502040204020203" pitchFamily="34" charset="0"/>
                <a:cs typeface="Segoe UI" panose="020B0502040204020203" pitchFamily="34" charset="0"/>
              </a:rPr>
              <a:t> – 27</a:t>
            </a:r>
            <a:r>
              <a:rPr lang="en-US" sz="1200" baseline="30000" dirty="0">
                <a:latin typeface="Segoe UI" panose="020B0502040204020203" pitchFamily="34" charset="0"/>
                <a:cs typeface="Segoe UI" panose="020B0502040204020203" pitchFamily="34" charset="0"/>
              </a:rPr>
              <a:t>th</a:t>
            </a:r>
            <a:r>
              <a:rPr lang="en-US" sz="1200" dirty="0">
                <a:latin typeface="Segoe UI" panose="020B0502040204020203" pitchFamily="34" charset="0"/>
                <a:cs typeface="Segoe UI" panose="020B0502040204020203" pitchFamily="34" charset="0"/>
              </a:rPr>
              <a:t> May 2022</a:t>
            </a:r>
          </a:p>
        </p:txBody>
      </p:sp>
      <p:sp>
        <p:nvSpPr>
          <p:cNvPr id="5" name="Title 4">
            <a:extLst>
              <a:ext uri="{FF2B5EF4-FFF2-40B4-BE49-F238E27FC236}">
                <a16:creationId xmlns:a16="http://schemas.microsoft.com/office/drawing/2014/main" id="{3F30D560-6619-4949-9610-EC32D1FEB8FA}"/>
              </a:ext>
            </a:extLst>
          </p:cNvPr>
          <p:cNvSpPr>
            <a:spLocks noGrp="1"/>
          </p:cNvSpPr>
          <p:nvPr>
            <p:ph type="title"/>
          </p:nvPr>
        </p:nvSpPr>
        <p:spPr>
          <a:xfrm>
            <a:off x="239539" y="242407"/>
            <a:ext cx="10733261" cy="507555"/>
          </a:xfrm>
        </p:spPr>
        <p:txBody>
          <a:bodyPr/>
          <a:lstStyle/>
          <a:p>
            <a:r>
              <a:rPr lang="en-US" dirty="0">
                <a:latin typeface="Segoe UI" panose="020B0502040204020203" pitchFamily="34" charset="0"/>
                <a:cs typeface="Segoe UI" panose="020B0502040204020203" pitchFamily="34" charset="0"/>
              </a:rPr>
              <a:t>Phishing Campaign</a:t>
            </a:r>
          </a:p>
        </p:txBody>
      </p:sp>
      <p:pic>
        <p:nvPicPr>
          <p:cNvPr id="11" name="Content Placeholder 10" descr="Speaker phone with solid fill">
            <a:extLst>
              <a:ext uri="{FF2B5EF4-FFF2-40B4-BE49-F238E27FC236}">
                <a16:creationId xmlns:a16="http://schemas.microsoft.com/office/drawing/2014/main" id="{B7A61BC5-83D1-474E-ACCD-144DE135857C}"/>
              </a:ext>
            </a:extLst>
          </p:cNvPr>
          <p:cNvPicPr>
            <a:picLocks noGrp="1" noChangeAspect="1"/>
          </p:cNvPicPr>
          <p:nvPr>
            <p:ph sz="quarter" idx="3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08845" y="1195473"/>
            <a:ext cx="409262" cy="409262"/>
          </a:xfrm>
        </p:spPr>
      </p:pic>
      <p:sp>
        <p:nvSpPr>
          <p:cNvPr id="9" name="Oval 8">
            <a:extLst>
              <a:ext uri="{FF2B5EF4-FFF2-40B4-BE49-F238E27FC236}">
                <a16:creationId xmlns:a16="http://schemas.microsoft.com/office/drawing/2014/main" id="{244779AA-22AE-4B49-82AE-6E9AB774CC6C}"/>
              </a:ext>
            </a:extLst>
          </p:cNvPr>
          <p:cNvSpPr/>
          <p:nvPr/>
        </p:nvSpPr>
        <p:spPr>
          <a:xfrm>
            <a:off x="1699091" y="952088"/>
            <a:ext cx="886209" cy="88492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Segoe UI" panose="020B0502040204020203" pitchFamily="34" charset="0"/>
                <a:cs typeface="Segoe UI" panose="020B0502040204020203" pitchFamily="34" charset="0"/>
              </a:rPr>
              <a:t>Phase 4</a:t>
            </a:r>
          </a:p>
        </p:txBody>
      </p:sp>
      <p:sp>
        <p:nvSpPr>
          <p:cNvPr id="12" name="TextBox 11">
            <a:extLst>
              <a:ext uri="{FF2B5EF4-FFF2-40B4-BE49-F238E27FC236}">
                <a16:creationId xmlns:a16="http://schemas.microsoft.com/office/drawing/2014/main" id="{4F0DCDCA-7AAB-45F7-B4E1-59A1722D206D}"/>
              </a:ext>
            </a:extLst>
          </p:cNvPr>
          <p:cNvSpPr txBox="1"/>
          <p:nvPr/>
        </p:nvSpPr>
        <p:spPr>
          <a:xfrm>
            <a:off x="3518107" y="1169272"/>
            <a:ext cx="2145491" cy="430887"/>
          </a:xfrm>
          <a:prstGeom prst="rect">
            <a:avLst/>
          </a:prstGeom>
          <a:noFill/>
        </p:spPr>
        <p:txBody>
          <a:bodyPr wrap="square" rtlCol="0">
            <a:spAutoFit/>
          </a:bodyPr>
          <a:lstStyle/>
          <a:p>
            <a:r>
              <a:rPr lang="en-US" sz="1100" dirty="0">
                <a:latin typeface="Segoe UI" panose="020B0502040204020203" pitchFamily="34" charset="0"/>
                <a:cs typeface="Segoe UI" panose="020B0502040204020203" pitchFamily="34" charset="0"/>
              </a:rPr>
              <a:t>EUC Team (India &amp; US), Server Support, RMC Team</a:t>
            </a:r>
          </a:p>
        </p:txBody>
      </p:sp>
      <p:pic>
        <p:nvPicPr>
          <p:cNvPr id="14" name="Graphic 13" descr="Users with solid fill">
            <a:extLst>
              <a:ext uri="{FF2B5EF4-FFF2-40B4-BE49-F238E27FC236}">
                <a16:creationId xmlns:a16="http://schemas.microsoft.com/office/drawing/2014/main" id="{AB986F7D-DD54-4B29-94EB-5018AE7E95A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790" y="3118404"/>
            <a:ext cx="411480" cy="411480"/>
          </a:xfrm>
          <a:prstGeom prst="rect">
            <a:avLst/>
          </a:prstGeom>
        </p:spPr>
      </p:pic>
      <p:sp>
        <p:nvSpPr>
          <p:cNvPr id="15" name="TextBox 14">
            <a:extLst>
              <a:ext uri="{FF2B5EF4-FFF2-40B4-BE49-F238E27FC236}">
                <a16:creationId xmlns:a16="http://schemas.microsoft.com/office/drawing/2014/main" id="{3ADD0D04-A52C-43AA-A67B-5613C11DB33B}"/>
              </a:ext>
            </a:extLst>
          </p:cNvPr>
          <p:cNvSpPr txBox="1"/>
          <p:nvPr/>
        </p:nvSpPr>
        <p:spPr>
          <a:xfrm>
            <a:off x="1117834" y="3206219"/>
            <a:ext cx="2145491" cy="230832"/>
          </a:xfrm>
          <a:prstGeom prst="rect">
            <a:avLst/>
          </a:prstGeom>
          <a:noFill/>
        </p:spPr>
        <p:txBody>
          <a:bodyPr wrap="square" rtlCol="0">
            <a:spAutoFit/>
          </a:bodyPr>
          <a:lstStyle/>
          <a:p>
            <a:r>
              <a:rPr lang="en-US" sz="900" dirty="0">
                <a:latin typeface="Segoe UI" panose="020B0502040204020203" pitchFamily="34" charset="0"/>
                <a:cs typeface="Segoe UI" panose="020B0502040204020203" pitchFamily="34" charset="0"/>
              </a:rPr>
              <a:t>Finance, Facilities</a:t>
            </a:r>
          </a:p>
        </p:txBody>
      </p:sp>
      <p:grpSp>
        <p:nvGrpSpPr>
          <p:cNvPr id="30" name="Group 29">
            <a:extLst>
              <a:ext uri="{FF2B5EF4-FFF2-40B4-BE49-F238E27FC236}">
                <a16:creationId xmlns:a16="http://schemas.microsoft.com/office/drawing/2014/main" id="{7A96DF8C-64F8-498B-ABA6-9BD87C26C48C}"/>
              </a:ext>
            </a:extLst>
          </p:cNvPr>
          <p:cNvGrpSpPr/>
          <p:nvPr/>
        </p:nvGrpSpPr>
        <p:grpSpPr>
          <a:xfrm>
            <a:off x="1376461" y="1905994"/>
            <a:ext cx="914400" cy="914400"/>
            <a:chOff x="1121699" y="1895389"/>
            <a:chExt cx="914400" cy="914400"/>
          </a:xfrm>
        </p:grpSpPr>
        <p:pic>
          <p:nvPicPr>
            <p:cNvPr id="18" name="Graphic 17" descr="Flip calendar with solid fill">
              <a:extLst>
                <a:ext uri="{FF2B5EF4-FFF2-40B4-BE49-F238E27FC236}">
                  <a16:creationId xmlns:a16="http://schemas.microsoft.com/office/drawing/2014/main" id="{064D4ADB-CA52-4091-9413-5315981B559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21699" y="1895389"/>
              <a:ext cx="914400" cy="914400"/>
            </a:xfrm>
            <a:prstGeom prst="rect">
              <a:avLst/>
            </a:prstGeom>
          </p:spPr>
        </p:pic>
        <p:sp>
          <p:nvSpPr>
            <p:cNvPr id="19" name="TextBox 18">
              <a:extLst>
                <a:ext uri="{FF2B5EF4-FFF2-40B4-BE49-F238E27FC236}">
                  <a16:creationId xmlns:a16="http://schemas.microsoft.com/office/drawing/2014/main" id="{D7CAC215-AC81-4C6A-ABE5-743BFEDE0B9F}"/>
                </a:ext>
              </a:extLst>
            </p:cNvPr>
            <p:cNvSpPr txBox="1"/>
            <p:nvPr/>
          </p:nvSpPr>
          <p:spPr>
            <a:xfrm>
              <a:off x="1313287" y="2294936"/>
              <a:ext cx="531223" cy="338554"/>
            </a:xfrm>
            <a:prstGeom prst="rect">
              <a:avLst/>
            </a:prstGeom>
            <a:noFill/>
          </p:spPr>
          <p:txBody>
            <a:bodyPr wrap="square" rtlCol="0">
              <a:spAutoFit/>
            </a:bodyPr>
            <a:lstStyle/>
            <a:p>
              <a:pPr algn="ctr"/>
              <a:r>
                <a:rPr lang="en-US" sz="1600" dirty="0">
                  <a:latin typeface="Segoe UI" panose="020B0502040204020203" pitchFamily="34" charset="0"/>
                  <a:cs typeface="Segoe UI" panose="020B0502040204020203" pitchFamily="34" charset="0"/>
                </a:rPr>
                <a:t>24</a:t>
              </a:r>
            </a:p>
          </p:txBody>
        </p:sp>
      </p:grpSp>
      <p:grpSp>
        <p:nvGrpSpPr>
          <p:cNvPr id="29" name="Group 28">
            <a:extLst>
              <a:ext uri="{FF2B5EF4-FFF2-40B4-BE49-F238E27FC236}">
                <a16:creationId xmlns:a16="http://schemas.microsoft.com/office/drawing/2014/main" id="{883757FB-FD65-4CA3-8239-E96449DD51AA}"/>
              </a:ext>
            </a:extLst>
          </p:cNvPr>
          <p:cNvGrpSpPr/>
          <p:nvPr/>
        </p:nvGrpSpPr>
        <p:grpSpPr>
          <a:xfrm>
            <a:off x="4980645" y="1905994"/>
            <a:ext cx="914400" cy="914400"/>
            <a:chOff x="3599293" y="1895389"/>
            <a:chExt cx="914400" cy="914400"/>
          </a:xfrm>
        </p:grpSpPr>
        <p:pic>
          <p:nvPicPr>
            <p:cNvPr id="23" name="Graphic 22" descr="Flip calendar with solid fill">
              <a:extLst>
                <a:ext uri="{FF2B5EF4-FFF2-40B4-BE49-F238E27FC236}">
                  <a16:creationId xmlns:a16="http://schemas.microsoft.com/office/drawing/2014/main" id="{711EFA73-730F-4D6C-A94E-0569934F810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99293" y="1895389"/>
              <a:ext cx="914400" cy="914400"/>
            </a:xfrm>
            <a:prstGeom prst="rect">
              <a:avLst/>
            </a:prstGeom>
          </p:spPr>
        </p:pic>
        <p:sp>
          <p:nvSpPr>
            <p:cNvPr id="24" name="TextBox 23">
              <a:extLst>
                <a:ext uri="{FF2B5EF4-FFF2-40B4-BE49-F238E27FC236}">
                  <a16:creationId xmlns:a16="http://schemas.microsoft.com/office/drawing/2014/main" id="{CA50D42A-0C7B-4A8F-A467-6FFA6DF260DB}"/>
                </a:ext>
              </a:extLst>
            </p:cNvPr>
            <p:cNvSpPr txBox="1"/>
            <p:nvPr/>
          </p:nvSpPr>
          <p:spPr>
            <a:xfrm>
              <a:off x="3790881" y="2294936"/>
              <a:ext cx="531223" cy="338554"/>
            </a:xfrm>
            <a:prstGeom prst="rect">
              <a:avLst/>
            </a:prstGeom>
            <a:noFill/>
          </p:spPr>
          <p:txBody>
            <a:bodyPr wrap="square" rtlCol="0">
              <a:spAutoFit/>
            </a:bodyPr>
            <a:lstStyle/>
            <a:p>
              <a:pPr algn="ctr"/>
              <a:r>
                <a:rPr lang="en-US" sz="1600" dirty="0">
                  <a:latin typeface="Segoe UI" panose="020B0502040204020203" pitchFamily="34" charset="0"/>
                  <a:cs typeface="Segoe UI" panose="020B0502040204020203" pitchFamily="34" charset="0"/>
                </a:rPr>
                <a:t>25</a:t>
              </a:r>
            </a:p>
          </p:txBody>
        </p:sp>
      </p:grpSp>
      <p:pic>
        <p:nvPicPr>
          <p:cNvPr id="31" name="Graphic 30" descr="Users with solid fill">
            <a:extLst>
              <a:ext uri="{FF2B5EF4-FFF2-40B4-BE49-F238E27FC236}">
                <a16:creationId xmlns:a16="http://schemas.microsoft.com/office/drawing/2014/main" id="{10FBD024-4833-4711-AAC3-F396BDE49C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72144" y="3124396"/>
            <a:ext cx="411480" cy="411480"/>
          </a:xfrm>
          <a:prstGeom prst="rect">
            <a:avLst/>
          </a:prstGeom>
        </p:spPr>
      </p:pic>
      <p:sp>
        <p:nvSpPr>
          <p:cNvPr id="57" name="TextBox 56">
            <a:extLst>
              <a:ext uri="{FF2B5EF4-FFF2-40B4-BE49-F238E27FC236}">
                <a16:creationId xmlns:a16="http://schemas.microsoft.com/office/drawing/2014/main" id="{FCE9CD53-63D6-4A0D-BBCA-5588DB2286A6}"/>
              </a:ext>
            </a:extLst>
          </p:cNvPr>
          <p:cNvSpPr txBox="1"/>
          <p:nvPr/>
        </p:nvSpPr>
        <p:spPr>
          <a:xfrm>
            <a:off x="4563798" y="3197980"/>
            <a:ext cx="2336917" cy="230832"/>
          </a:xfrm>
          <a:prstGeom prst="rect">
            <a:avLst/>
          </a:prstGeom>
          <a:noFill/>
        </p:spPr>
        <p:txBody>
          <a:bodyPr wrap="square" rtlCol="0">
            <a:spAutoFit/>
          </a:bodyPr>
          <a:lstStyle/>
          <a:p>
            <a:pPr marL="0" marR="0">
              <a:spcBef>
                <a:spcPts val="0"/>
              </a:spcBef>
              <a:spcAft>
                <a:spcPts val="0"/>
              </a:spcAft>
            </a:pPr>
            <a:r>
              <a:rPr lang="en-US" sz="900" dirty="0">
                <a:effectLst/>
                <a:latin typeface="Calibri" panose="020F0502020204030204" pitchFamily="34" charset="0"/>
              </a:rPr>
              <a:t>Tavant HR</a:t>
            </a:r>
          </a:p>
        </p:txBody>
      </p:sp>
      <p:pic>
        <p:nvPicPr>
          <p:cNvPr id="59" name="Graphic 58" descr="Envelope with solid fill">
            <a:extLst>
              <a:ext uri="{FF2B5EF4-FFF2-40B4-BE49-F238E27FC236}">
                <a16:creationId xmlns:a16="http://schemas.microsoft.com/office/drawing/2014/main" id="{DD8F2808-ED6D-44CC-8C75-846B967F585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0990" y="5187717"/>
            <a:ext cx="410063" cy="410063"/>
          </a:xfrm>
          <a:prstGeom prst="rect">
            <a:avLst/>
          </a:prstGeom>
        </p:spPr>
      </p:pic>
      <p:pic>
        <p:nvPicPr>
          <p:cNvPr id="62" name="Graphic 61" descr="Teacher with solid fill">
            <a:extLst>
              <a:ext uri="{FF2B5EF4-FFF2-40B4-BE49-F238E27FC236}">
                <a16:creationId xmlns:a16="http://schemas.microsoft.com/office/drawing/2014/main" id="{B68837C6-F6E0-40DA-A90C-3B2209BEE02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50457" y="5798797"/>
            <a:ext cx="411480" cy="411480"/>
          </a:xfrm>
          <a:prstGeom prst="rect">
            <a:avLst/>
          </a:prstGeom>
        </p:spPr>
      </p:pic>
      <p:sp>
        <p:nvSpPr>
          <p:cNvPr id="63" name="TextBox 62">
            <a:extLst>
              <a:ext uri="{FF2B5EF4-FFF2-40B4-BE49-F238E27FC236}">
                <a16:creationId xmlns:a16="http://schemas.microsoft.com/office/drawing/2014/main" id="{431AA9A9-60AB-4CC3-810C-57EAFAD03382}"/>
              </a:ext>
            </a:extLst>
          </p:cNvPr>
          <p:cNvSpPr txBox="1"/>
          <p:nvPr/>
        </p:nvSpPr>
        <p:spPr>
          <a:xfrm>
            <a:off x="963354" y="5892200"/>
            <a:ext cx="2145491" cy="230832"/>
          </a:xfrm>
          <a:prstGeom prst="rect">
            <a:avLst/>
          </a:prstGeom>
          <a:noFill/>
        </p:spPr>
        <p:txBody>
          <a:bodyPr wrap="square" rtlCol="0">
            <a:spAutoFit/>
          </a:bodyPr>
          <a:lstStyle/>
          <a:p>
            <a:r>
              <a:rPr lang="en-US" sz="900" i="1" dirty="0">
                <a:solidFill>
                  <a:schemeClr val="accent3"/>
                </a:solidFill>
                <a:latin typeface="Segoe UI" panose="020B0502040204020203" pitchFamily="34" charset="0"/>
                <a:cs typeface="Segoe UI" panose="020B0502040204020203" pitchFamily="34" charset="0"/>
              </a:rPr>
              <a:t>&lt;Zero Trust&gt;</a:t>
            </a:r>
          </a:p>
        </p:txBody>
      </p:sp>
      <p:pic>
        <p:nvPicPr>
          <p:cNvPr id="64" name="Graphic 63" descr="Envelope with solid fill">
            <a:extLst>
              <a:ext uri="{FF2B5EF4-FFF2-40B4-BE49-F238E27FC236}">
                <a16:creationId xmlns:a16="http://schemas.microsoft.com/office/drawing/2014/main" id="{E47E0154-322E-4CE0-A5DD-E07D8513917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5790" y="3649624"/>
            <a:ext cx="410063" cy="410063"/>
          </a:xfrm>
          <a:prstGeom prst="rect">
            <a:avLst/>
          </a:prstGeom>
        </p:spPr>
      </p:pic>
      <p:sp>
        <p:nvSpPr>
          <p:cNvPr id="65" name="TextBox 64">
            <a:extLst>
              <a:ext uri="{FF2B5EF4-FFF2-40B4-BE49-F238E27FC236}">
                <a16:creationId xmlns:a16="http://schemas.microsoft.com/office/drawing/2014/main" id="{C847C3F4-16B3-4DB4-A3D0-12145464DAF5}"/>
              </a:ext>
            </a:extLst>
          </p:cNvPr>
          <p:cNvSpPr txBox="1"/>
          <p:nvPr/>
        </p:nvSpPr>
        <p:spPr>
          <a:xfrm>
            <a:off x="1064091" y="5042746"/>
            <a:ext cx="2145491" cy="784830"/>
          </a:xfrm>
          <a:prstGeom prst="rect">
            <a:avLst/>
          </a:prstGeom>
          <a:noFill/>
        </p:spPr>
        <p:txBody>
          <a:bodyPr wrap="square" rtlCol="0">
            <a:spAutoFit/>
          </a:bodyPr>
          <a:lstStyle>
            <a:defPPr>
              <a:defRPr lang="en-US"/>
            </a:defPPr>
            <a:lvl1pPr>
              <a:defRPr sz="900" i="1">
                <a:solidFill>
                  <a:schemeClr val="accent3"/>
                </a:solidFill>
                <a:latin typeface="Segoe UI" panose="020B0502040204020203" pitchFamily="34" charset="0"/>
                <a:cs typeface="Segoe UI" panose="020B0502040204020203" pitchFamily="34" charset="0"/>
              </a:defRPr>
            </a:lvl1pPr>
          </a:lstStyle>
          <a:p>
            <a:r>
              <a:rPr lang="en-US" dirty="0">
                <a:effectLst/>
              </a:rPr>
              <a:t>File Sharing</a:t>
            </a:r>
          </a:p>
          <a:p>
            <a:r>
              <a:rPr lang="en-US" dirty="0"/>
              <a:t>Sign-In Notification</a:t>
            </a:r>
          </a:p>
          <a:p>
            <a:r>
              <a:rPr lang="en-US" dirty="0">
                <a:effectLst/>
              </a:rPr>
              <a:t>Survey Solicitation</a:t>
            </a:r>
          </a:p>
          <a:p>
            <a:r>
              <a:rPr lang="en-US" dirty="0"/>
              <a:t>Account Expiration</a:t>
            </a:r>
          </a:p>
          <a:p>
            <a:r>
              <a:rPr lang="en-US" dirty="0"/>
              <a:t>Microsoft Teams Outreach</a:t>
            </a:r>
          </a:p>
        </p:txBody>
      </p:sp>
      <p:pic>
        <p:nvPicPr>
          <p:cNvPr id="66" name="Graphic 65" descr="Teacher with solid fill">
            <a:extLst>
              <a:ext uri="{FF2B5EF4-FFF2-40B4-BE49-F238E27FC236}">
                <a16:creationId xmlns:a16="http://schemas.microsoft.com/office/drawing/2014/main" id="{ABD9D996-CB78-4A61-BBDA-FF899E39DA8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5790" y="4246335"/>
            <a:ext cx="411480" cy="411480"/>
          </a:xfrm>
          <a:prstGeom prst="rect">
            <a:avLst/>
          </a:prstGeom>
        </p:spPr>
      </p:pic>
      <p:sp>
        <p:nvSpPr>
          <p:cNvPr id="67" name="TextBox 66">
            <a:extLst>
              <a:ext uri="{FF2B5EF4-FFF2-40B4-BE49-F238E27FC236}">
                <a16:creationId xmlns:a16="http://schemas.microsoft.com/office/drawing/2014/main" id="{010961AF-AE60-44FC-9186-44EDBB0223BA}"/>
              </a:ext>
            </a:extLst>
          </p:cNvPr>
          <p:cNvSpPr txBox="1"/>
          <p:nvPr/>
        </p:nvSpPr>
        <p:spPr>
          <a:xfrm>
            <a:off x="1048796" y="4336433"/>
            <a:ext cx="2145491" cy="230832"/>
          </a:xfrm>
          <a:prstGeom prst="rect">
            <a:avLst/>
          </a:prstGeom>
          <a:noFill/>
        </p:spPr>
        <p:txBody>
          <a:bodyPr wrap="square" rtlCol="0">
            <a:spAutoFit/>
          </a:bodyPr>
          <a:lstStyle/>
          <a:p>
            <a:r>
              <a:rPr lang="en-US" sz="900" i="1" dirty="0">
                <a:solidFill>
                  <a:schemeClr val="accent3"/>
                </a:solidFill>
                <a:latin typeface="Segoe UI" panose="020B0502040204020203" pitchFamily="34" charset="0"/>
                <a:cs typeface="Segoe UI" panose="020B0502040204020203" pitchFamily="34" charset="0"/>
              </a:rPr>
              <a:t>&lt;Zero Trust&gt;</a:t>
            </a:r>
          </a:p>
        </p:txBody>
      </p:sp>
      <p:pic>
        <p:nvPicPr>
          <p:cNvPr id="68" name="Graphic 67" descr="Users with solid fill">
            <a:extLst>
              <a:ext uri="{FF2B5EF4-FFF2-40B4-BE49-F238E27FC236}">
                <a16:creationId xmlns:a16="http://schemas.microsoft.com/office/drawing/2014/main" id="{D47113FD-B2AE-4BC1-89CB-E9EF4E51B3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0990" y="4711582"/>
            <a:ext cx="411480" cy="411480"/>
          </a:xfrm>
          <a:prstGeom prst="rect">
            <a:avLst/>
          </a:prstGeom>
        </p:spPr>
      </p:pic>
      <p:sp>
        <p:nvSpPr>
          <p:cNvPr id="69" name="TextBox 68">
            <a:extLst>
              <a:ext uri="{FF2B5EF4-FFF2-40B4-BE49-F238E27FC236}">
                <a16:creationId xmlns:a16="http://schemas.microsoft.com/office/drawing/2014/main" id="{B420E161-88A9-49C2-BAC4-EF8025DB820F}"/>
              </a:ext>
            </a:extLst>
          </p:cNvPr>
          <p:cNvSpPr txBox="1"/>
          <p:nvPr/>
        </p:nvSpPr>
        <p:spPr>
          <a:xfrm>
            <a:off x="1069448" y="4797241"/>
            <a:ext cx="2145491" cy="230832"/>
          </a:xfrm>
          <a:prstGeom prst="rect">
            <a:avLst/>
          </a:prstGeom>
          <a:noFill/>
        </p:spPr>
        <p:txBody>
          <a:bodyPr wrap="square" rtlCol="0">
            <a:spAutoFit/>
          </a:bodyPr>
          <a:lstStyle/>
          <a:p>
            <a:r>
              <a:rPr lang="en-US" sz="900" dirty="0">
                <a:latin typeface="Segoe UI" panose="020B0502040204020203" pitchFamily="34" charset="0"/>
                <a:cs typeface="Segoe UI" panose="020B0502040204020203" pitchFamily="34" charset="0"/>
              </a:rPr>
              <a:t>Delivery Hyderabad, Delivery US</a:t>
            </a:r>
          </a:p>
        </p:txBody>
      </p:sp>
      <p:pic>
        <p:nvPicPr>
          <p:cNvPr id="33" name="Graphic 32" descr="Envelope with solid fill">
            <a:extLst>
              <a:ext uri="{FF2B5EF4-FFF2-40B4-BE49-F238E27FC236}">
                <a16:creationId xmlns:a16="http://schemas.microsoft.com/office/drawing/2014/main" id="{764C1BA3-1FDA-4885-BF81-198A2515193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75373" y="3687232"/>
            <a:ext cx="410063" cy="410063"/>
          </a:xfrm>
          <a:prstGeom prst="rect">
            <a:avLst/>
          </a:prstGeom>
        </p:spPr>
      </p:pic>
      <p:sp>
        <p:nvSpPr>
          <p:cNvPr id="34" name="TextBox 33">
            <a:extLst>
              <a:ext uri="{FF2B5EF4-FFF2-40B4-BE49-F238E27FC236}">
                <a16:creationId xmlns:a16="http://schemas.microsoft.com/office/drawing/2014/main" id="{CE2BC3C9-9904-48E3-B9AD-67187AA6D66C}"/>
              </a:ext>
            </a:extLst>
          </p:cNvPr>
          <p:cNvSpPr txBox="1"/>
          <p:nvPr/>
        </p:nvSpPr>
        <p:spPr>
          <a:xfrm>
            <a:off x="7401390" y="3479601"/>
            <a:ext cx="2145491" cy="923330"/>
          </a:xfrm>
          <a:prstGeom prst="rect">
            <a:avLst/>
          </a:prstGeom>
          <a:noFill/>
        </p:spPr>
        <p:txBody>
          <a:bodyPr wrap="square" rtlCol="0">
            <a:spAutoFit/>
          </a:bodyPr>
          <a:lstStyle>
            <a:defPPr>
              <a:defRPr lang="en-US"/>
            </a:defPPr>
            <a:lvl1pPr>
              <a:defRPr sz="900" i="1">
                <a:solidFill>
                  <a:schemeClr val="accent3"/>
                </a:solidFill>
                <a:latin typeface="Segoe UI" panose="020B0502040204020203" pitchFamily="34" charset="0"/>
                <a:cs typeface="Segoe UI" panose="020B0502040204020203" pitchFamily="34" charset="0"/>
              </a:defRPr>
            </a:lvl1pPr>
          </a:lstStyle>
          <a:p>
            <a:r>
              <a:rPr lang="en-US" dirty="0"/>
              <a:t>Account Verification</a:t>
            </a:r>
          </a:p>
          <a:p>
            <a:r>
              <a:rPr lang="en-US" dirty="0"/>
              <a:t>Sign-In Notification</a:t>
            </a:r>
          </a:p>
          <a:p>
            <a:r>
              <a:rPr lang="en-US" dirty="0">
                <a:effectLst/>
              </a:rPr>
              <a:t>Survey Solicitation</a:t>
            </a:r>
          </a:p>
          <a:p>
            <a:r>
              <a:rPr lang="en-US" dirty="0"/>
              <a:t>Account Expiration</a:t>
            </a:r>
          </a:p>
          <a:p>
            <a:r>
              <a:rPr lang="en-US" dirty="0"/>
              <a:t>Microsoft Teams Outreach</a:t>
            </a:r>
          </a:p>
          <a:p>
            <a:r>
              <a:rPr lang="en-US" dirty="0"/>
              <a:t>Woohoo Gift Card Acceptance</a:t>
            </a:r>
          </a:p>
        </p:txBody>
      </p:sp>
      <p:sp>
        <p:nvSpPr>
          <p:cNvPr id="35" name="TextBox 34">
            <a:extLst>
              <a:ext uri="{FF2B5EF4-FFF2-40B4-BE49-F238E27FC236}">
                <a16:creationId xmlns:a16="http://schemas.microsoft.com/office/drawing/2014/main" id="{CAE9C106-2D05-4048-904F-9987CEA2967A}"/>
              </a:ext>
            </a:extLst>
          </p:cNvPr>
          <p:cNvSpPr txBox="1"/>
          <p:nvPr/>
        </p:nvSpPr>
        <p:spPr>
          <a:xfrm>
            <a:off x="1138354" y="3496911"/>
            <a:ext cx="2145491" cy="784830"/>
          </a:xfrm>
          <a:prstGeom prst="rect">
            <a:avLst/>
          </a:prstGeom>
          <a:noFill/>
        </p:spPr>
        <p:txBody>
          <a:bodyPr wrap="square" rtlCol="0">
            <a:spAutoFit/>
          </a:bodyPr>
          <a:lstStyle>
            <a:defPPr>
              <a:defRPr lang="en-US"/>
            </a:defPPr>
            <a:lvl1pPr>
              <a:defRPr sz="900" i="1">
                <a:solidFill>
                  <a:schemeClr val="accent3"/>
                </a:solidFill>
                <a:latin typeface="Segoe UI" panose="020B0502040204020203" pitchFamily="34" charset="0"/>
                <a:cs typeface="Segoe UI" panose="020B0502040204020203" pitchFamily="34" charset="0"/>
              </a:defRPr>
            </a:lvl1pPr>
          </a:lstStyle>
          <a:p>
            <a:r>
              <a:rPr lang="en-US" dirty="0">
                <a:effectLst/>
              </a:rPr>
              <a:t>File Sharing</a:t>
            </a:r>
          </a:p>
          <a:p>
            <a:r>
              <a:rPr lang="en-US" dirty="0"/>
              <a:t>Sign-In Notification</a:t>
            </a:r>
          </a:p>
          <a:p>
            <a:r>
              <a:rPr lang="en-US" dirty="0">
                <a:effectLst/>
              </a:rPr>
              <a:t>Survey Solicitation</a:t>
            </a:r>
          </a:p>
          <a:p>
            <a:r>
              <a:rPr lang="en-US" dirty="0"/>
              <a:t>Account Expiration</a:t>
            </a:r>
          </a:p>
          <a:p>
            <a:r>
              <a:rPr lang="en-US" dirty="0"/>
              <a:t>Microsoft Teams Outreach</a:t>
            </a:r>
          </a:p>
        </p:txBody>
      </p:sp>
      <p:sp>
        <p:nvSpPr>
          <p:cNvPr id="39" name="TextBox 38">
            <a:extLst>
              <a:ext uri="{FF2B5EF4-FFF2-40B4-BE49-F238E27FC236}">
                <a16:creationId xmlns:a16="http://schemas.microsoft.com/office/drawing/2014/main" id="{8197C233-4408-45EA-B814-E2BBBC94C9FC}"/>
              </a:ext>
            </a:extLst>
          </p:cNvPr>
          <p:cNvSpPr txBox="1"/>
          <p:nvPr/>
        </p:nvSpPr>
        <p:spPr>
          <a:xfrm>
            <a:off x="4590852" y="4343126"/>
            <a:ext cx="2145491" cy="230832"/>
          </a:xfrm>
          <a:prstGeom prst="rect">
            <a:avLst/>
          </a:prstGeom>
          <a:noFill/>
        </p:spPr>
        <p:txBody>
          <a:bodyPr wrap="square" rtlCol="0">
            <a:spAutoFit/>
          </a:bodyPr>
          <a:lstStyle/>
          <a:p>
            <a:r>
              <a:rPr lang="en-US" sz="900" i="1" dirty="0">
                <a:solidFill>
                  <a:schemeClr val="accent3"/>
                </a:solidFill>
                <a:latin typeface="Segoe UI" panose="020B0502040204020203" pitchFamily="34" charset="0"/>
                <a:cs typeface="Segoe UI" panose="020B0502040204020203" pitchFamily="34" charset="0"/>
              </a:rPr>
              <a:t>&lt;Zero Trust&gt;</a:t>
            </a:r>
          </a:p>
        </p:txBody>
      </p:sp>
      <p:pic>
        <p:nvPicPr>
          <p:cNvPr id="41" name="Graphic 40" descr="Teacher with solid fill">
            <a:extLst>
              <a:ext uri="{FF2B5EF4-FFF2-40B4-BE49-F238E27FC236}">
                <a16:creationId xmlns:a16="http://schemas.microsoft.com/office/drawing/2014/main" id="{FA8A19D3-AB43-46E7-9B82-4827BB0A27A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940260" y="4257234"/>
            <a:ext cx="411480" cy="411480"/>
          </a:xfrm>
          <a:prstGeom prst="rect">
            <a:avLst/>
          </a:prstGeom>
        </p:spPr>
      </p:pic>
      <p:sp>
        <p:nvSpPr>
          <p:cNvPr id="36" name="TextBox 35">
            <a:extLst>
              <a:ext uri="{FF2B5EF4-FFF2-40B4-BE49-F238E27FC236}">
                <a16:creationId xmlns:a16="http://schemas.microsoft.com/office/drawing/2014/main" id="{07835286-AFB0-47AD-A322-2E8D7D950742}"/>
              </a:ext>
            </a:extLst>
          </p:cNvPr>
          <p:cNvSpPr txBox="1"/>
          <p:nvPr/>
        </p:nvSpPr>
        <p:spPr>
          <a:xfrm>
            <a:off x="4541337" y="5053112"/>
            <a:ext cx="2145491" cy="784830"/>
          </a:xfrm>
          <a:prstGeom prst="rect">
            <a:avLst/>
          </a:prstGeom>
          <a:noFill/>
        </p:spPr>
        <p:txBody>
          <a:bodyPr wrap="square" rtlCol="0">
            <a:spAutoFit/>
          </a:bodyPr>
          <a:lstStyle>
            <a:defPPr>
              <a:defRPr lang="en-US"/>
            </a:defPPr>
            <a:lvl1pPr>
              <a:defRPr sz="900" i="1">
                <a:solidFill>
                  <a:schemeClr val="accent3"/>
                </a:solidFill>
                <a:latin typeface="Segoe UI" panose="020B0502040204020203" pitchFamily="34" charset="0"/>
                <a:cs typeface="Segoe UI" panose="020B0502040204020203" pitchFamily="34" charset="0"/>
              </a:defRPr>
            </a:lvl1pPr>
          </a:lstStyle>
          <a:p>
            <a:r>
              <a:rPr lang="en-US" dirty="0">
                <a:effectLst/>
              </a:rPr>
              <a:t>File Sharing</a:t>
            </a:r>
          </a:p>
          <a:p>
            <a:r>
              <a:rPr lang="en-US" dirty="0"/>
              <a:t>Sign-In Notification</a:t>
            </a:r>
          </a:p>
          <a:p>
            <a:r>
              <a:rPr lang="en-US" dirty="0">
                <a:effectLst/>
              </a:rPr>
              <a:t>Survey Solicitation</a:t>
            </a:r>
          </a:p>
          <a:p>
            <a:r>
              <a:rPr lang="en-US" dirty="0"/>
              <a:t>Account Expiration</a:t>
            </a:r>
          </a:p>
          <a:p>
            <a:r>
              <a:rPr lang="en-US" dirty="0"/>
              <a:t>Microsoft Teams Outreach</a:t>
            </a:r>
          </a:p>
        </p:txBody>
      </p:sp>
      <p:pic>
        <p:nvPicPr>
          <p:cNvPr id="37" name="Graphic 36" descr="Users with solid fill">
            <a:extLst>
              <a:ext uri="{FF2B5EF4-FFF2-40B4-BE49-F238E27FC236}">
                <a16:creationId xmlns:a16="http://schemas.microsoft.com/office/drawing/2014/main" id="{DDDAEEA3-DBD6-4503-9F02-2D0D721994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40260" y="4727502"/>
            <a:ext cx="411480" cy="411480"/>
          </a:xfrm>
          <a:prstGeom prst="rect">
            <a:avLst/>
          </a:prstGeom>
        </p:spPr>
      </p:pic>
      <p:sp>
        <p:nvSpPr>
          <p:cNvPr id="38" name="TextBox 37">
            <a:extLst>
              <a:ext uri="{FF2B5EF4-FFF2-40B4-BE49-F238E27FC236}">
                <a16:creationId xmlns:a16="http://schemas.microsoft.com/office/drawing/2014/main" id="{E879C195-14B8-4697-B7E4-C93DF930718B}"/>
              </a:ext>
            </a:extLst>
          </p:cNvPr>
          <p:cNvSpPr txBox="1"/>
          <p:nvPr/>
        </p:nvSpPr>
        <p:spPr>
          <a:xfrm>
            <a:off x="4533423" y="4702467"/>
            <a:ext cx="2145491" cy="230832"/>
          </a:xfrm>
          <a:prstGeom prst="rect">
            <a:avLst/>
          </a:prstGeom>
          <a:noFill/>
        </p:spPr>
        <p:txBody>
          <a:bodyPr wrap="square" rtlCol="0">
            <a:spAutoFit/>
          </a:bodyPr>
          <a:lstStyle/>
          <a:p>
            <a:r>
              <a:rPr lang="en-US" sz="900" dirty="0">
                <a:latin typeface="Segoe UI" panose="020B0502040204020203" pitchFamily="34" charset="0"/>
                <a:cs typeface="Segoe UI" panose="020B0502040204020203" pitchFamily="34" charset="0"/>
              </a:rPr>
              <a:t>Delivery Noida</a:t>
            </a:r>
          </a:p>
        </p:txBody>
      </p:sp>
      <p:pic>
        <p:nvPicPr>
          <p:cNvPr id="40" name="Graphic 39" descr="Teacher with solid fill">
            <a:extLst>
              <a:ext uri="{FF2B5EF4-FFF2-40B4-BE49-F238E27FC236}">
                <a16:creationId xmlns:a16="http://schemas.microsoft.com/office/drawing/2014/main" id="{FDCDDD2D-E902-4F36-9E5A-82D1C4BDE6D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901172" y="5762655"/>
            <a:ext cx="411480" cy="411480"/>
          </a:xfrm>
          <a:prstGeom prst="rect">
            <a:avLst/>
          </a:prstGeom>
        </p:spPr>
      </p:pic>
      <p:sp>
        <p:nvSpPr>
          <p:cNvPr id="42" name="TextBox 41">
            <a:extLst>
              <a:ext uri="{FF2B5EF4-FFF2-40B4-BE49-F238E27FC236}">
                <a16:creationId xmlns:a16="http://schemas.microsoft.com/office/drawing/2014/main" id="{628898BC-5D8F-4BDC-9DFC-6CF5C688B2A6}"/>
              </a:ext>
            </a:extLst>
          </p:cNvPr>
          <p:cNvSpPr txBox="1"/>
          <p:nvPr/>
        </p:nvSpPr>
        <p:spPr>
          <a:xfrm>
            <a:off x="4533422" y="5842339"/>
            <a:ext cx="2145491" cy="230832"/>
          </a:xfrm>
          <a:prstGeom prst="rect">
            <a:avLst/>
          </a:prstGeom>
          <a:noFill/>
        </p:spPr>
        <p:txBody>
          <a:bodyPr wrap="square" rtlCol="0">
            <a:spAutoFit/>
          </a:bodyPr>
          <a:lstStyle/>
          <a:p>
            <a:r>
              <a:rPr lang="en-US" sz="900" i="1" dirty="0">
                <a:solidFill>
                  <a:schemeClr val="accent3"/>
                </a:solidFill>
                <a:latin typeface="Segoe UI" panose="020B0502040204020203" pitchFamily="34" charset="0"/>
                <a:cs typeface="Segoe UI" panose="020B0502040204020203" pitchFamily="34" charset="0"/>
              </a:rPr>
              <a:t>&lt;Zero Trust&gt;</a:t>
            </a:r>
          </a:p>
        </p:txBody>
      </p:sp>
      <p:pic>
        <p:nvPicPr>
          <p:cNvPr id="43" name="Graphic 42" descr="Envelope with solid fill">
            <a:extLst>
              <a:ext uri="{FF2B5EF4-FFF2-40B4-BE49-F238E27FC236}">
                <a16:creationId xmlns:a16="http://schemas.microsoft.com/office/drawing/2014/main" id="{2C957991-A951-42CD-A030-9D7B5E25179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40968" y="5199265"/>
            <a:ext cx="410063" cy="410063"/>
          </a:xfrm>
          <a:prstGeom prst="rect">
            <a:avLst/>
          </a:prstGeom>
        </p:spPr>
      </p:pic>
      <p:pic>
        <p:nvPicPr>
          <p:cNvPr id="44" name="Graphic 43" descr="Users with solid fill">
            <a:extLst>
              <a:ext uri="{FF2B5EF4-FFF2-40B4-BE49-F238E27FC236}">
                <a16:creationId xmlns:a16="http://schemas.microsoft.com/office/drawing/2014/main" id="{FD7DFC9B-5910-4B6F-B0DF-B26D9FD1B27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74077" y="3041893"/>
            <a:ext cx="411480" cy="411480"/>
          </a:xfrm>
          <a:prstGeom prst="rect">
            <a:avLst/>
          </a:prstGeom>
        </p:spPr>
      </p:pic>
      <p:sp>
        <p:nvSpPr>
          <p:cNvPr id="45" name="TextBox 44">
            <a:extLst>
              <a:ext uri="{FF2B5EF4-FFF2-40B4-BE49-F238E27FC236}">
                <a16:creationId xmlns:a16="http://schemas.microsoft.com/office/drawing/2014/main" id="{7DB128F9-C57B-4097-8ABA-8756F4200888}"/>
              </a:ext>
            </a:extLst>
          </p:cNvPr>
          <p:cNvSpPr txBox="1"/>
          <p:nvPr/>
        </p:nvSpPr>
        <p:spPr>
          <a:xfrm>
            <a:off x="9996060" y="3084376"/>
            <a:ext cx="2145491" cy="369332"/>
          </a:xfrm>
          <a:prstGeom prst="rect">
            <a:avLst/>
          </a:prstGeom>
          <a:noFill/>
        </p:spPr>
        <p:txBody>
          <a:bodyPr wrap="square" rtlCol="0">
            <a:spAutoFit/>
          </a:bodyPr>
          <a:lstStyle/>
          <a:p>
            <a:endParaRPr lang="en-US" sz="900" dirty="0">
              <a:latin typeface="Segoe UI" panose="020B0502040204020203" pitchFamily="34" charset="0"/>
              <a:cs typeface="Segoe UI" panose="020B0502040204020203" pitchFamily="34" charset="0"/>
            </a:endParaRPr>
          </a:p>
          <a:p>
            <a:r>
              <a:rPr lang="en-US" sz="900" dirty="0">
                <a:latin typeface="Segoe UI" panose="020B0502040204020203" pitchFamily="34" charset="0"/>
                <a:cs typeface="Segoe UI" panose="020B0502040204020203" pitchFamily="34" charset="0"/>
              </a:rPr>
              <a:t>Delivery Kolkata, Delivery Bangalore</a:t>
            </a:r>
          </a:p>
        </p:txBody>
      </p:sp>
      <p:sp>
        <p:nvSpPr>
          <p:cNvPr id="46" name="TextBox 45">
            <a:extLst>
              <a:ext uri="{FF2B5EF4-FFF2-40B4-BE49-F238E27FC236}">
                <a16:creationId xmlns:a16="http://schemas.microsoft.com/office/drawing/2014/main" id="{B3B9F54D-3C37-45D1-8DA6-0878E1A61073}"/>
              </a:ext>
            </a:extLst>
          </p:cNvPr>
          <p:cNvSpPr txBox="1"/>
          <p:nvPr/>
        </p:nvSpPr>
        <p:spPr>
          <a:xfrm>
            <a:off x="4686564" y="3573582"/>
            <a:ext cx="2145491" cy="784830"/>
          </a:xfrm>
          <a:prstGeom prst="rect">
            <a:avLst/>
          </a:prstGeom>
          <a:noFill/>
        </p:spPr>
        <p:txBody>
          <a:bodyPr wrap="square" rtlCol="0">
            <a:spAutoFit/>
          </a:bodyPr>
          <a:lstStyle>
            <a:defPPr>
              <a:defRPr lang="en-US"/>
            </a:defPPr>
            <a:lvl1pPr>
              <a:defRPr sz="900" i="1">
                <a:solidFill>
                  <a:schemeClr val="accent3"/>
                </a:solidFill>
                <a:latin typeface="Segoe UI" panose="020B0502040204020203" pitchFamily="34" charset="0"/>
                <a:cs typeface="Segoe UI" panose="020B0502040204020203" pitchFamily="34" charset="0"/>
              </a:defRPr>
            </a:lvl1pPr>
          </a:lstStyle>
          <a:p>
            <a:r>
              <a:rPr lang="en-US" dirty="0">
                <a:effectLst/>
              </a:rPr>
              <a:t>File Sharing</a:t>
            </a:r>
          </a:p>
          <a:p>
            <a:r>
              <a:rPr lang="en-US" dirty="0"/>
              <a:t>Sign-In Notification</a:t>
            </a:r>
          </a:p>
          <a:p>
            <a:r>
              <a:rPr lang="en-US" dirty="0">
                <a:effectLst/>
              </a:rPr>
              <a:t>Survey Solicitation</a:t>
            </a:r>
          </a:p>
          <a:p>
            <a:r>
              <a:rPr lang="en-US" dirty="0"/>
              <a:t>Account Expiration</a:t>
            </a:r>
          </a:p>
          <a:p>
            <a:r>
              <a:rPr lang="en-US" dirty="0"/>
              <a:t>Microsoft Teams Outreach</a:t>
            </a:r>
          </a:p>
        </p:txBody>
      </p:sp>
      <p:pic>
        <p:nvPicPr>
          <p:cNvPr id="47" name="Graphic 46" descr="Envelope with solid fill">
            <a:extLst>
              <a:ext uri="{FF2B5EF4-FFF2-40B4-BE49-F238E27FC236}">
                <a16:creationId xmlns:a16="http://schemas.microsoft.com/office/drawing/2014/main" id="{21F2E260-0381-4E21-B442-58E8442848A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777229" y="3665040"/>
            <a:ext cx="410063" cy="410063"/>
          </a:xfrm>
          <a:prstGeom prst="rect">
            <a:avLst/>
          </a:prstGeom>
        </p:spPr>
      </p:pic>
      <p:pic>
        <p:nvPicPr>
          <p:cNvPr id="48" name="Graphic 47" descr="Teacher with solid fill">
            <a:extLst>
              <a:ext uri="{FF2B5EF4-FFF2-40B4-BE49-F238E27FC236}">
                <a16:creationId xmlns:a16="http://schemas.microsoft.com/office/drawing/2014/main" id="{FDF4E760-284D-446B-A7F9-DCE13FCC641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731081" y="4300102"/>
            <a:ext cx="411480" cy="411480"/>
          </a:xfrm>
          <a:prstGeom prst="rect">
            <a:avLst/>
          </a:prstGeom>
        </p:spPr>
      </p:pic>
      <p:sp>
        <p:nvSpPr>
          <p:cNvPr id="49" name="TextBox 48">
            <a:extLst>
              <a:ext uri="{FF2B5EF4-FFF2-40B4-BE49-F238E27FC236}">
                <a16:creationId xmlns:a16="http://schemas.microsoft.com/office/drawing/2014/main" id="{41743492-3323-4B35-AE6F-387DE04FBD56}"/>
              </a:ext>
            </a:extLst>
          </p:cNvPr>
          <p:cNvSpPr txBox="1"/>
          <p:nvPr/>
        </p:nvSpPr>
        <p:spPr>
          <a:xfrm>
            <a:off x="7401390" y="5852979"/>
            <a:ext cx="2145491" cy="230832"/>
          </a:xfrm>
          <a:prstGeom prst="rect">
            <a:avLst/>
          </a:prstGeom>
          <a:noFill/>
        </p:spPr>
        <p:txBody>
          <a:bodyPr wrap="square" rtlCol="0">
            <a:spAutoFit/>
          </a:bodyPr>
          <a:lstStyle/>
          <a:p>
            <a:r>
              <a:rPr lang="en-US" sz="900" i="1" dirty="0">
                <a:solidFill>
                  <a:schemeClr val="accent3"/>
                </a:solidFill>
                <a:latin typeface="Segoe UI" panose="020B0502040204020203" pitchFamily="34" charset="0"/>
                <a:cs typeface="Segoe UI" panose="020B0502040204020203" pitchFamily="34" charset="0"/>
              </a:rPr>
              <a:t>&lt;Zero Trust&gt;</a:t>
            </a:r>
          </a:p>
        </p:txBody>
      </p:sp>
      <p:pic>
        <p:nvPicPr>
          <p:cNvPr id="50" name="Graphic 49" descr="Users with solid fill">
            <a:extLst>
              <a:ext uri="{FF2B5EF4-FFF2-40B4-BE49-F238E27FC236}">
                <a16:creationId xmlns:a16="http://schemas.microsoft.com/office/drawing/2014/main" id="{5C4D3A78-59E9-4D84-8478-8ED01F2A6C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98159" y="4727502"/>
            <a:ext cx="411480" cy="411480"/>
          </a:xfrm>
          <a:prstGeom prst="rect">
            <a:avLst/>
          </a:prstGeom>
        </p:spPr>
      </p:pic>
      <p:pic>
        <p:nvPicPr>
          <p:cNvPr id="51" name="Graphic 50" descr="Envelope with solid fill">
            <a:extLst>
              <a:ext uri="{FF2B5EF4-FFF2-40B4-BE49-F238E27FC236}">
                <a16:creationId xmlns:a16="http://schemas.microsoft.com/office/drawing/2014/main" id="{20BD81D2-2C21-45B2-B36E-0B45DB140BE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789583" y="5189784"/>
            <a:ext cx="410063" cy="410063"/>
          </a:xfrm>
          <a:prstGeom prst="rect">
            <a:avLst/>
          </a:prstGeom>
        </p:spPr>
      </p:pic>
      <p:pic>
        <p:nvPicPr>
          <p:cNvPr id="53" name="Graphic 52" descr="Teacher with solid fill">
            <a:extLst>
              <a:ext uri="{FF2B5EF4-FFF2-40B4-BE49-F238E27FC236}">
                <a16:creationId xmlns:a16="http://schemas.microsoft.com/office/drawing/2014/main" id="{34D30B3C-C69A-437A-9550-F6DE7AF1469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736343" y="5733964"/>
            <a:ext cx="411480" cy="411480"/>
          </a:xfrm>
          <a:prstGeom prst="rect">
            <a:avLst/>
          </a:prstGeom>
        </p:spPr>
      </p:pic>
      <p:sp>
        <p:nvSpPr>
          <p:cNvPr id="54" name="TextBox 53">
            <a:extLst>
              <a:ext uri="{FF2B5EF4-FFF2-40B4-BE49-F238E27FC236}">
                <a16:creationId xmlns:a16="http://schemas.microsoft.com/office/drawing/2014/main" id="{5412A67E-92ED-414E-8A50-817CF95540AC}"/>
              </a:ext>
            </a:extLst>
          </p:cNvPr>
          <p:cNvSpPr txBox="1"/>
          <p:nvPr/>
        </p:nvSpPr>
        <p:spPr>
          <a:xfrm>
            <a:off x="10046509" y="4379186"/>
            <a:ext cx="2145491" cy="230832"/>
          </a:xfrm>
          <a:prstGeom prst="rect">
            <a:avLst/>
          </a:prstGeom>
          <a:noFill/>
        </p:spPr>
        <p:txBody>
          <a:bodyPr wrap="square" rtlCol="0">
            <a:spAutoFit/>
          </a:bodyPr>
          <a:lstStyle/>
          <a:p>
            <a:r>
              <a:rPr lang="en-US" sz="900" i="1" dirty="0">
                <a:solidFill>
                  <a:schemeClr val="accent3"/>
                </a:solidFill>
                <a:latin typeface="Segoe UI" panose="020B0502040204020203" pitchFamily="34" charset="0"/>
                <a:cs typeface="Segoe UI" panose="020B0502040204020203" pitchFamily="34" charset="0"/>
              </a:rPr>
              <a:t>&lt;Zero Trust&gt;</a:t>
            </a:r>
          </a:p>
        </p:txBody>
      </p:sp>
      <p:sp>
        <p:nvSpPr>
          <p:cNvPr id="55" name="TextBox 54">
            <a:extLst>
              <a:ext uri="{FF2B5EF4-FFF2-40B4-BE49-F238E27FC236}">
                <a16:creationId xmlns:a16="http://schemas.microsoft.com/office/drawing/2014/main" id="{B82D7B89-B07D-49EA-ABA3-F3CBE295AADC}"/>
              </a:ext>
            </a:extLst>
          </p:cNvPr>
          <p:cNvSpPr txBox="1"/>
          <p:nvPr/>
        </p:nvSpPr>
        <p:spPr>
          <a:xfrm>
            <a:off x="7343364" y="5011882"/>
            <a:ext cx="2145491" cy="923330"/>
          </a:xfrm>
          <a:prstGeom prst="rect">
            <a:avLst/>
          </a:prstGeom>
          <a:noFill/>
        </p:spPr>
        <p:txBody>
          <a:bodyPr wrap="square" rtlCol="0">
            <a:spAutoFit/>
          </a:bodyPr>
          <a:lstStyle>
            <a:defPPr>
              <a:defRPr lang="en-US"/>
            </a:defPPr>
            <a:lvl1pPr>
              <a:defRPr sz="900" i="1">
                <a:solidFill>
                  <a:schemeClr val="accent3"/>
                </a:solidFill>
                <a:latin typeface="Segoe UI" panose="020B0502040204020203" pitchFamily="34" charset="0"/>
                <a:cs typeface="Segoe UI" panose="020B0502040204020203" pitchFamily="34" charset="0"/>
              </a:defRPr>
            </a:lvl1pPr>
          </a:lstStyle>
          <a:p>
            <a:r>
              <a:rPr lang="en-US" dirty="0"/>
              <a:t>Account Verification</a:t>
            </a:r>
          </a:p>
          <a:p>
            <a:r>
              <a:rPr lang="en-US" dirty="0"/>
              <a:t>Sign-In Notification</a:t>
            </a:r>
          </a:p>
          <a:p>
            <a:r>
              <a:rPr lang="en-US" dirty="0">
                <a:effectLst/>
              </a:rPr>
              <a:t>Survey Solicitation</a:t>
            </a:r>
          </a:p>
          <a:p>
            <a:r>
              <a:rPr lang="en-US" dirty="0"/>
              <a:t>Account Expiration</a:t>
            </a:r>
          </a:p>
          <a:p>
            <a:r>
              <a:rPr lang="en-US" dirty="0"/>
              <a:t>Microsoft Teams Outreach</a:t>
            </a:r>
          </a:p>
          <a:p>
            <a:r>
              <a:rPr lang="en-US" dirty="0"/>
              <a:t>Woohoo Gift Card Acceptance</a:t>
            </a:r>
          </a:p>
        </p:txBody>
      </p:sp>
      <p:sp>
        <p:nvSpPr>
          <p:cNvPr id="56" name="TextBox 55">
            <a:extLst>
              <a:ext uri="{FF2B5EF4-FFF2-40B4-BE49-F238E27FC236}">
                <a16:creationId xmlns:a16="http://schemas.microsoft.com/office/drawing/2014/main" id="{60D5F162-61F1-4BDA-8A2D-F8A7BC8D9D66}"/>
              </a:ext>
            </a:extLst>
          </p:cNvPr>
          <p:cNvSpPr txBox="1"/>
          <p:nvPr/>
        </p:nvSpPr>
        <p:spPr>
          <a:xfrm>
            <a:off x="7405992" y="4797241"/>
            <a:ext cx="2145491" cy="230832"/>
          </a:xfrm>
          <a:prstGeom prst="rect">
            <a:avLst/>
          </a:prstGeom>
          <a:noFill/>
        </p:spPr>
        <p:txBody>
          <a:bodyPr wrap="square" rtlCol="0">
            <a:spAutoFit/>
          </a:bodyPr>
          <a:lstStyle/>
          <a:p>
            <a:r>
              <a:rPr lang="en-US" sz="900" dirty="0">
                <a:latin typeface="Segoe UI" panose="020B0502040204020203" pitchFamily="34" charset="0"/>
                <a:cs typeface="Segoe UI" panose="020B0502040204020203" pitchFamily="34" charset="0"/>
              </a:rPr>
              <a:t>Marketing Team, Sales Team</a:t>
            </a:r>
          </a:p>
        </p:txBody>
      </p:sp>
      <p:pic>
        <p:nvPicPr>
          <p:cNvPr id="58" name="Graphic 57" descr="Users with solid fill">
            <a:extLst>
              <a:ext uri="{FF2B5EF4-FFF2-40B4-BE49-F238E27FC236}">
                <a16:creationId xmlns:a16="http://schemas.microsoft.com/office/drawing/2014/main" id="{C622A487-88AC-40AA-A782-966A100363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94363" y="3084376"/>
            <a:ext cx="411480" cy="411480"/>
          </a:xfrm>
          <a:prstGeom prst="rect">
            <a:avLst/>
          </a:prstGeom>
        </p:spPr>
      </p:pic>
      <p:sp>
        <p:nvSpPr>
          <p:cNvPr id="61" name="TextBox 60">
            <a:extLst>
              <a:ext uri="{FF2B5EF4-FFF2-40B4-BE49-F238E27FC236}">
                <a16:creationId xmlns:a16="http://schemas.microsoft.com/office/drawing/2014/main" id="{F2D67480-73B0-4C85-AEDD-897FF1404AA8}"/>
              </a:ext>
            </a:extLst>
          </p:cNvPr>
          <p:cNvSpPr txBox="1"/>
          <p:nvPr/>
        </p:nvSpPr>
        <p:spPr>
          <a:xfrm>
            <a:off x="7445865" y="3142777"/>
            <a:ext cx="2145491" cy="230832"/>
          </a:xfrm>
          <a:prstGeom prst="rect">
            <a:avLst/>
          </a:prstGeom>
          <a:noFill/>
        </p:spPr>
        <p:txBody>
          <a:bodyPr wrap="square" rtlCol="0">
            <a:spAutoFit/>
          </a:bodyPr>
          <a:lstStyle/>
          <a:p>
            <a:r>
              <a:rPr lang="en-US" sz="900" dirty="0">
                <a:latin typeface="Segoe UI" panose="020B0502040204020203" pitchFamily="34" charset="0"/>
                <a:cs typeface="Segoe UI" panose="020B0502040204020203" pitchFamily="34" charset="0"/>
              </a:rPr>
              <a:t>IS Team, CC Team</a:t>
            </a:r>
          </a:p>
        </p:txBody>
      </p:sp>
      <p:sp>
        <p:nvSpPr>
          <p:cNvPr id="70" name="TextBox 69">
            <a:extLst>
              <a:ext uri="{FF2B5EF4-FFF2-40B4-BE49-F238E27FC236}">
                <a16:creationId xmlns:a16="http://schemas.microsoft.com/office/drawing/2014/main" id="{2F98D65A-A29A-4BDB-8DF6-072CA25B3351}"/>
              </a:ext>
            </a:extLst>
          </p:cNvPr>
          <p:cNvSpPr txBox="1"/>
          <p:nvPr/>
        </p:nvSpPr>
        <p:spPr>
          <a:xfrm>
            <a:off x="9990898" y="3530198"/>
            <a:ext cx="2145491" cy="923330"/>
          </a:xfrm>
          <a:prstGeom prst="rect">
            <a:avLst/>
          </a:prstGeom>
          <a:noFill/>
        </p:spPr>
        <p:txBody>
          <a:bodyPr wrap="square" rtlCol="0">
            <a:spAutoFit/>
          </a:bodyPr>
          <a:lstStyle>
            <a:defPPr>
              <a:defRPr lang="en-US"/>
            </a:defPPr>
            <a:lvl1pPr>
              <a:defRPr sz="900" i="1">
                <a:solidFill>
                  <a:schemeClr val="accent3"/>
                </a:solidFill>
                <a:latin typeface="Segoe UI" panose="020B0502040204020203" pitchFamily="34" charset="0"/>
                <a:cs typeface="Segoe UI" panose="020B0502040204020203" pitchFamily="34" charset="0"/>
              </a:defRPr>
            </a:lvl1pPr>
          </a:lstStyle>
          <a:p>
            <a:r>
              <a:rPr lang="en-US" dirty="0"/>
              <a:t>Account Verification</a:t>
            </a:r>
          </a:p>
          <a:p>
            <a:r>
              <a:rPr lang="en-US" dirty="0"/>
              <a:t>Sign-In Notification</a:t>
            </a:r>
          </a:p>
          <a:p>
            <a:r>
              <a:rPr lang="en-US" dirty="0">
                <a:effectLst/>
              </a:rPr>
              <a:t>Survey Solicitation</a:t>
            </a:r>
          </a:p>
          <a:p>
            <a:r>
              <a:rPr lang="en-US" dirty="0"/>
              <a:t>Account Expiration</a:t>
            </a:r>
          </a:p>
          <a:p>
            <a:r>
              <a:rPr lang="en-US" dirty="0"/>
              <a:t>Microsoft Teams Outreach</a:t>
            </a:r>
          </a:p>
          <a:p>
            <a:r>
              <a:rPr lang="en-US" dirty="0"/>
              <a:t>Woohoo Gift Card Acceptance</a:t>
            </a:r>
          </a:p>
        </p:txBody>
      </p:sp>
      <p:pic>
        <p:nvPicPr>
          <p:cNvPr id="71" name="Graphic 70" descr="Envelope with solid fill">
            <a:extLst>
              <a:ext uri="{FF2B5EF4-FFF2-40B4-BE49-F238E27FC236}">
                <a16:creationId xmlns:a16="http://schemas.microsoft.com/office/drawing/2014/main" id="{7CE13418-C329-4A25-AB3D-88CBFD497D3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495780" y="3620841"/>
            <a:ext cx="410063" cy="410063"/>
          </a:xfrm>
          <a:prstGeom prst="rect">
            <a:avLst/>
          </a:prstGeom>
        </p:spPr>
      </p:pic>
      <p:pic>
        <p:nvPicPr>
          <p:cNvPr id="72" name="Graphic 71" descr="Teacher with solid fill">
            <a:extLst>
              <a:ext uri="{FF2B5EF4-FFF2-40B4-BE49-F238E27FC236}">
                <a16:creationId xmlns:a16="http://schemas.microsoft.com/office/drawing/2014/main" id="{DC83B38A-F93B-4551-B6E6-01DF878C1B9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441716" y="4294046"/>
            <a:ext cx="411480" cy="411480"/>
          </a:xfrm>
          <a:prstGeom prst="rect">
            <a:avLst/>
          </a:prstGeom>
        </p:spPr>
      </p:pic>
      <p:sp>
        <p:nvSpPr>
          <p:cNvPr id="73" name="TextBox 72">
            <a:extLst>
              <a:ext uri="{FF2B5EF4-FFF2-40B4-BE49-F238E27FC236}">
                <a16:creationId xmlns:a16="http://schemas.microsoft.com/office/drawing/2014/main" id="{2925D38D-4B4A-4C07-AB98-1F0E23A1088D}"/>
              </a:ext>
            </a:extLst>
          </p:cNvPr>
          <p:cNvSpPr txBox="1"/>
          <p:nvPr/>
        </p:nvSpPr>
        <p:spPr>
          <a:xfrm>
            <a:off x="7353368" y="4395118"/>
            <a:ext cx="2145491" cy="230832"/>
          </a:xfrm>
          <a:prstGeom prst="rect">
            <a:avLst/>
          </a:prstGeom>
          <a:noFill/>
        </p:spPr>
        <p:txBody>
          <a:bodyPr wrap="square" rtlCol="0">
            <a:spAutoFit/>
          </a:bodyPr>
          <a:lstStyle/>
          <a:p>
            <a:r>
              <a:rPr lang="en-US" sz="900" i="1" dirty="0">
                <a:solidFill>
                  <a:schemeClr val="accent3"/>
                </a:solidFill>
                <a:latin typeface="Segoe UI" panose="020B0502040204020203" pitchFamily="34" charset="0"/>
                <a:cs typeface="Segoe UI" panose="020B0502040204020203" pitchFamily="34" charset="0"/>
              </a:rPr>
              <a:t>&lt;Zero Trust&gt;</a:t>
            </a:r>
          </a:p>
        </p:txBody>
      </p:sp>
      <p:grpSp>
        <p:nvGrpSpPr>
          <p:cNvPr id="74" name="Group 73">
            <a:extLst>
              <a:ext uri="{FF2B5EF4-FFF2-40B4-BE49-F238E27FC236}">
                <a16:creationId xmlns:a16="http://schemas.microsoft.com/office/drawing/2014/main" id="{98E57F7D-873F-48EE-B711-59641339C685}"/>
              </a:ext>
            </a:extLst>
          </p:cNvPr>
          <p:cNvGrpSpPr/>
          <p:nvPr/>
        </p:nvGrpSpPr>
        <p:grpSpPr>
          <a:xfrm>
            <a:off x="7848842" y="1905994"/>
            <a:ext cx="914400" cy="914400"/>
            <a:chOff x="3599293" y="1895389"/>
            <a:chExt cx="914400" cy="914400"/>
          </a:xfrm>
        </p:grpSpPr>
        <p:pic>
          <p:nvPicPr>
            <p:cNvPr id="75" name="Graphic 74" descr="Flip calendar with solid fill">
              <a:extLst>
                <a:ext uri="{FF2B5EF4-FFF2-40B4-BE49-F238E27FC236}">
                  <a16:creationId xmlns:a16="http://schemas.microsoft.com/office/drawing/2014/main" id="{6984322E-A1A9-4394-AE0A-4F80631271E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99293" y="1895389"/>
              <a:ext cx="914400" cy="914400"/>
            </a:xfrm>
            <a:prstGeom prst="rect">
              <a:avLst/>
            </a:prstGeom>
          </p:spPr>
        </p:pic>
        <p:sp>
          <p:nvSpPr>
            <p:cNvPr id="76" name="TextBox 75">
              <a:extLst>
                <a:ext uri="{FF2B5EF4-FFF2-40B4-BE49-F238E27FC236}">
                  <a16:creationId xmlns:a16="http://schemas.microsoft.com/office/drawing/2014/main" id="{770ED4E5-3078-4930-8B22-3B27C9604984}"/>
                </a:ext>
              </a:extLst>
            </p:cNvPr>
            <p:cNvSpPr txBox="1"/>
            <p:nvPr/>
          </p:nvSpPr>
          <p:spPr>
            <a:xfrm>
              <a:off x="3790881" y="2294936"/>
              <a:ext cx="531223" cy="338554"/>
            </a:xfrm>
            <a:prstGeom prst="rect">
              <a:avLst/>
            </a:prstGeom>
            <a:noFill/>
          </p:spPr>
          <p:txBody>
            <a:bodyPr wrap="square" rtlCol="0">
              <a:spAutoFit/>
            </a:bodyPr>
            <a:lstStyle/>
            <a:p>
              <a:pPr algn="ctr"/>
              <a:r>
                <a:rPr lang="en-US" sz="1600" dirty="0">
                  <a:latin typeface="Segoe UI" panose="020B0502040204020203" pitchFamily="34" charset="0"/>
                  <a:cs typeface="Segoe UI" panose="020B0502040204020203" pitchFamily="34" charset="0"/>
                </a:rPr>
                <a:t>26</a:t>
              </a:r>
            </a:p>
          </p:txBody>
        </p:sp>
      </p:grpSp>
      <p:pic>
        <p:nvPicPr>
          <p:cNvPr id="80" name="Graphic 79" descr="Users with solid fill">
            <a:extLst>
              <a:ext uri="{FF2B5EF4-FFF2-40B4-BE49-F238E27FC236}">
                <a16:creationId xmlns:a16="http://schemas.microsoft.com/office/drawing/2014/main" id="{8747771A-B885-435A-849D-65AFE17E4E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58739" y="4733354"/>
            <a:ext cx="411480" cy="411480"/>
          </a:xfrm>
          <a:prstGeom prst="rect">
            <a:avLst/>
          </a:prstGeom>
        </p:spPr>
      </p:pic>
      <p:pic>
        <p:nvPicPr>
          <p:cNvPr id="81" name="Graphic 80" descr="Envelope with solid fill">
            <a:extLst>
              <a:ext uri="{FF2B5EF4-FFF2-40B4-BE49-F238E27FC236}">
                <a16:creationId xmlns:a16="http://schemas.microsoft.com/office/drawing/2014/main" id="{C62D6A2E-623F-4BAA-B209-3940D0329F4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495851" y="5192637"/>
            <a:ext cx="410063" cy="410063"/>
          </a:xfrm>
          <a:prstGeom prst="rect">
            <a:avLst/>
          </a:prstGeom>
        </p:spPr>
      </p:pic>
      <p:pic>
        <p:nvPicPr>
          <p:cNvPr id="82" name="Graphic 81" descr="Teacher with solid fill">
            <a:extLst>
              <a:ext uri="{FF2B5EF4-FFF2-40B4-BE49-F238E27FC236}">
                <a16:creationId xmlns:a16="http://schemas.microsoft.com/office/drawing/2014/main" id="{F1255F04-D334-4A6B-8986-FD81811D313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428622" y="5762655"/>
            <a:ext cx="411480" cy="411480"/>
          </a:xfrm>
          <a:prstGeom prst="rect">
            <a:avLst/>
          </a:prstGeom>
        </p:spPr>
      </p:pic>
      <p:grpSp>
        <p:nvGrpSpPr>
          <p:cNvPr id="84" name="Group 83">
            <a:extLst>
              <a:ext uri="{FF2B5EF4-FFF2-40B4-BE49-F238E27FC236}">
                <a16:creationId xmlns:a16="http://schemas.microsoft.com/office/drawing/2014/main" id="{3C64AE7E-DE78-4F3B-B63C-8623EC8BB273}"/>
              </a:ext>
            </a:extLst>
          </p:cNvPr>
          <p:cNvGrpSpPr/>
          <p:nvPr/>
        </p:nvGrpSpPr>
        <p:grpSpPr>
          <a:xfrm>
            <a:off x="10429394" y="1905994"/>
            <a:ext cx="914400" cy="914400"/>
            <a:chOff x="3599293" y="1895389"/>
            <a:chExt cx="914400" cy="914400"/>
          </a:xfrm>
        </p:grpSpPr>
        <p:pic>
          <p:nvPicPr>
            <p:cNvPr id="85" name="Graphic 84" descr="Flip calendar with solid fill">
              <a:extLst>
                <a:ext uri="{FF2B5EF4-FFF2-40B4-BE49-F238E27FC236}">
                  <a16:creationId xmlns:a16="http://schemas.microsoft.com/office/drawing/2014/main" id="{542AE81F-1DD7-4B36-A9A4-8FC4EF47ED4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99293" y="1895389"/>
              <a:ext cx="914400" cy="914400"/>
            </a:xfrm>
            <a:prstGeom prst="rect">
              <a:avLst/>
            </a:prstGeom>
          </p:spPr>
        </p:pic>
        <p:sp>
          <p:nvSpPr>
            <p:cNvPr id="86" name="TextBox 85">
              <a:extLst>
                <a:ext uri="{FF2B5EF4-FFF2-40B4-BE49-F238E27FC236}">
                  <a16:creationId xmlns:a16="http://schemas.microsoft.com/office/drawing/2014/main" id="{6F182058-C22D-4589-B497-96B85B7CF2E3}"/>
                </a:ext>
              </a:extLst>
            </p:cNvPr>
            <p:cNvSpPr txBox="1"/>
            <p:nvPr/>
          </p:nvSpPr>
          <p:spPr>
            <a:xfrm>
              <a:off x="3790881" y="2294936"/>
              <a:ext cx="531223" cy="338554"/>
            </a:xfrm>
            <a:prstGeom prst="rect">
              <a:avLst/>
            </a:prstGeom>
            <a:noFill/>
          </p:spPr>
          <p:txBody>
            <a:bodyPr wrap="square" rtlCol="0">
              <a:spAutoFit/>
            </a:bodyPr>
            <a:lstStyle/>
            <a:p>
              <a:pPr algn="ctr"/>
              <a:r>
                <a:rPr lang="en-US" sz="1600" dirty="0">
                  <a:latin typeface="Segoe UI" panose="020B0502040204020203" pitchFamily="34" charset="0"/>
                  <a:cs typeface="Segoe UI" panose="020B0502040204020203" pitchFamily="34" charset="0"/>
                </a:rPr>
                <a:t>27</a:t>
              </a:r>
            </a:p>
          </p:txBody>
        </p:sp>
      </p:grpSp>
      <p:sp>
        <p:nvSpPr>
          <p:cNvPr id="87" name="TextBox 86">
            <a:extLst>
              <a:ext uri="{FF2B5EF4-FFF2-40B4-BE49-F238E27FC236}">
                <a16:creationId xmlns:a16="http://schemas.microsoft.com/office/drawing/2014/main" id="{B1DF255C-B378-460A-A07E-4D8CDCFD1C85}"/>
              </a:ext>
            </a:extLst>
          </p:cNvPr>
          <p:cNvSpPr txBox="1"/>
          <p:nvPr/>
        </p:nvSpPr>
        <p:spPr>
          <a:xfrm>
            <a:off x="9990898" y="5102007"/>
            <a:ext cx="2145491" cy="923330"/>
          </a:xfrm>
          <a:prstGeom prst="rect">
            <a:avLst/>
          </a:prstGeom>
          <a:noFill/>
        </p:spPr>
        <p:txBody>
          <a:bodyPr wrap="square" rtlCol="0">
            <a:spAutoFit/>
          </a:bodyPr>
          <a:lstStyle>
            <a:defPPr>
              <a:defRPr lang="en-US"/>
            </a:defPPr>
            <a:lvl1pPr>
              <a:defRPr sz="900" i="1">
                <a:solidFill>
                  <a:schemeClr val="accent3"/>
                </a:solidFill>
                <a:latin typeface="Segoe UI" panose="020B0502040204020203" pitchFamily="34" charset="0"/>
                <a:cs typeface="Segoe UI" panose="020B0502040204020203" pitchFamily="34" charset="0"/>
              </a:defRPr>
            </a:lvl1pPr>
          </a:lstStyle>
          <a:p>
            <a:r>
              <a:rPr lang="en-US" dirty="0"/>
              <a:t>Account Verification</a:t>
            </a:r>
          </a:p>
          <a:p>
            <a:r>
              <a:rPr lang="en-US" dirty="0"/>
              <a:t>Sign-In Notification</a:t>
            </a:r>
          </a:p>
          <a:p>
            <a:r>
              <a:rPr lang="en-US" dirty="0">
                <a:effectLst/>
              </a:rPr>
              <a:t>Survey Solicitation</a:t>
            </a:r>
          </a:p>
          <a:p>
            <a:r>
              <a:rPr lang="en-US" dirty="0"/>
              <a:t>Account Expiration</a:t>
            </a:r>
          </a:p>
          <a:p>
            <a:r>
              <a:rPr lang="en-US" dirty="0"/>
              <a:t>Microsoft Teams Outreach</a:t>
            </a:r>
          </a:p>
          <a:p>
            <a:r>
              <a:rPr lang="en-US" dirty="0"/>
              <a:t>Woohoo Gift Card Acceptance</a:t>
            </a:r>
          </a:p>
        </p:txBody>
      </p:sp>
      <p:sp>
        <p:nvSpPr>
          <p:cNvPr id="88" name="TextBox 87">
            <a:extLst>
              <a:ext uri="{FF2B5EF4-FFF2-40B4-BE49-F238E27FC236}">
                <a16:creationId xmlns:a16="http://schemas.microsoft.com/office/drawing/2014/main" id="{F4FFB363-98AB-47B4-934F-05DEBCE9D32F}"/>
              </a:ext>
            </a:extLst>
          </p:cNvPr>
          <p:cNvSpPr txBox="1"/>
          <p:nvPr/>
        </p:nvSpPr>
        <p:spPr>
          <a:xfrm>
            <a:off x="9963337" y="5881256"/>
            <a:ext cx="2145491" cy="230832"/>
          </a:xfrm>
          <a:prstGeom prst="rect">
            <a:avLst/>
          </a:prstGeom>
          <a:noFill/>
        </p:spPr>
        <p:txBody>
          <a:bodyPr wrap="square" rtlCol="0">
            <a:spAutoFit/>
          </a:bodyPr>
          <a:lstStyle/>
          <a:p>
            <a:r>
              <a:rPr lang="en-US" sz="900" i="1" dirty="0">
                <a:solidFill>
                  <a:schemeClr val="accent3"/>
                </a:solidFill>
                <a:latin typeface="Segoe UI" panose="020B0502040204020203" pitchFamily="34" charset="0"/>
                <a:cs typeface="Segoe UI" panose="020B0502040204020203" pitchFamily="34" charset="0"/>
              </a:rPr>
              <a:t>&lt;Zero Trust&gt;</a:t>
            </a:r>
          </a:p>
        </p:txBody>
      </p:sp>
      <p:sp>
        <p:nvSpPr>
          <p:cNvPr id="77" name="TextBox 76">
            <a:extLst>
              <a:ext uri="{FF2B5EF4-FFF2-40B4-BE49-F238E27FC236}">
                <a16:creationId xmlns:a16="http://schemas.microsoft.com/office/drawing/2014/main" id="{704D0E32-573C-7BB6-98C7-915BF735E01D}"/>
              </a:ext>
            </a:extLst>
          </p:cNvPr>
          <p:cNvSpPr txBox="1"/>
          <p:nvPr/>
        </p:nvSpPr>
        <p:spPr>
          <a:xfrm>
            <a:off x="9953398" y="4797241"/>
            <a:ext cx="2145491" cy="230832"/>
          </a:xfrm>
          <a:prstGeom prst="rect">
            <a:avLst/>
          </a:prstGeom>
          <a:noFill/>
        </p:spPr>
        <p:txBody>
          <a:bodyPr wrap="square" rtlCol="0">
            <a:spAutoFit/>
          </a:bodyPr>
          <a:lstStyle/>
          <a:p>
            <a:r>
              <a:rPr lang="en-US" sz="900" dirty="0">
                <a:latin typeface="Segoe UI" panose="020B0502040204020203" pitchFamily="34" charset="0"/>
                <a:cs typeface="Segoe UI" panose="020B0502040204020203" pitchFamily="34" charset="0"/>
              </a:rPr>
              <a:t>M Team India, M Team US</a:t>
            </a:r>
          </a:p>
        </p:txBody>
      </p:sp>
    </p:spTree>
    <p:extLst>
      <p:ext uri="{BB962C8B-B14F-4D97-AF65-F5344CB8AC3E}">
        <p14:creationId xmlns:p14="http://schemas.microsoft.com/office/powerpoint/2010/main" val="2438707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C6B7D78-79ED-4A30-AF12-87248A93EEF5}"/>
              </a:ext>
            </a:extLst>
          </p:cNvPr>
          <p:cNvSpPr/>
          <p:nvPr/>
        </p:nvSpPr>
        <p:spPr>
          <a:xfrm>
            <a:off x="-3295" y="952256"/>
            <a:ext cx="2145491" cy="8849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latin typeface="Segoe UI" panose="020B0502040204020203" pitchFamily="34" charset="0"/>
                <a:cs typeface="Segoe UI" panose="020B0502040204020203" pitchFamily="34" charset="0"/>
              </a:rPr>
              <a:t>23</a:t>
            </a:r>
            <a:r>
              <a:rPr lang="en-US" sz="1200" baseline="30000" dirty="0">
                <a:latin typeface="Segoe UI" panose="020B0502040204020203" pitchFamily="34" charset="0"/>
                <a:cs typeface="Segoe UI" panose="020B0502040204020203" pitchFamily="34" charset="0"/>
              </a:rPr>
              <a:t>rd</a:t>
            </a:r>
            <a:r>
              <a:rPr lang="en-US" sz="1200" dirty="0">
                <a:latin typeface="Segoe UI" panose="020B0502040204020203" pitchFamily="34" charset="0"/>
                <a:cs typeface="Segoe UI" panose="020B0502040204020203" pitchFamily="34" charset="0"/>
              </a:rPr>
              <a:t> – 26</a:t>
            </a:r>
            <a:r>
              <a:rPr lang="en-US" sz="1200" baseline="30000" dirty="0">
                <a:latin typeface="Segoe UI" panose="020B0502040204020203" pitchFamily="34" charset="0"/>
                <a:cs typeface="Segoe UI" panose="020B0502040204020203" pitchFamily="34" charset="0"/>
              </a:rPr>
              <a:t>th</a:t>
            </a:r>
            <a:r>
              <a:rPr lang="en-US" sz="1200" dirty="0">
                <a:latin typeface="Segoe UI" panose="020B0502040204020203" pitchFamily="34" charset="0"/>
                <a:cs typeface="Segoe UI" panose="020B0502040204020203" pitchFamily="34" charset="0"/>
              </a:rPr>
              <a:t> Aug 2022</a:t>
            </a:r>
          </a:p>
        </p:txBody>
      </p:sp>
      <p:sp>
        <p:nvSpPr>
          <p:cNvPr id="5" name="Title 4">
            <a:extLst>
              <a:ext uri="{FF2B5EF4-FFF2-40B4-BE49-F238E27FC236}">
                <a16:creationId xmlns:a16="http://schemas.microsoft.com/office/drawing/2014/main" id="{3F30D560-6619-4949-9610-EC32D1FEB8FA}"/>
              </a:ext>
            </a:extLst>
          </p:cNvPr>
          <p:cNvSpPr>
            <a:spLocks noGrp="1"/>
          </p:cNvSpPr>
          <p:nvPr>
            <p:ph type="title"/>
          </p:nvPr>
        </p:nvSpPr>
        <p:spPr>
          <a:xfrm>
            <a:off x="239539" y="242407"/>
            <a:ext cx="10733261" cy="507555"/>
          </a:xfrm>
        </p:spPr>
        <p:txBody>
          <a:bodyPr/>
          <a:lstStyle/>
          <a:p>
            <a:r>
              <a:rPr lang="en-US" dirty="0">
                <a:latin typeface="Segoe UI" panose="020B0502040204020203" pitchFamily="34" charset="0"/>
                <a:cs typeface="Segoe UI" panose="020B0502040204020203" pitchFamily="34" charset="0"/>
              </a:rPr>
              <a:t>Phishing Campaign</a:t>
            </a:r>
          </a:p>
        </p:txBody>
      </p:sp>
      <p:pic>
        <p:nvPicPr>
          <p:cNvPr id="11" name="Content Placeholder 10" descr="Speaker phone with solid fill">
            <a:extLst>
              <a:ext uri="{FF2B5EF4-FFF2-40B4-BE49-F238E27FC236}">
                <a16:creationId xmlns:a16="http://schemas.microsoft.com/office/drawing/2014/main" id="{B7A61BC5-83D1-474E-ACCD-144DE135857C}"/>
              </a:ext>
            </a:extLst>
          </p:cNvPr>
          <p:cNvPicPr>
            <a:picLocks noGrp="1" noChangeAspect="1"/>
          </p:cNvPicPr>
          <p:nvPr>
            <p:ph sz="quarter" idx="3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08845" y="1195473"/>
            <a:ext cx="409262" cy="409262"/>
          </a:xfrm>
        </p:spPr>
      </p:pic>
      <p:sp>
        <p:nvSpPr>
          <p:cNvPr id="9" name="Oval 8">
            <a:extLst>
              <a:ext uri="{FF2B5EF4-FFF2-40B4-BE49-F238E27FC236}">
                <a16:creationId xmlns:a16="http://schemas.microsoft.com/office/drawing/2014/main" id="{244779AA-22AE-4B49-82AE-6E9AB774CC6C}"/>
              </a:ext>
            </a:extLst>
          </p:cNvPr>
          <p:cNvSpPr/>
          <p:nvPr/>
        </p:nvSpPr>
        <p:spPr>
          <a:xfrm>
            <a:off x="1699091" y="952088"/>
            <a:ext cx="886209" cy="88492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Segoe UI" panose="020B0502040204020203" pitchFamily="34" charset="0"/>
                <a:cs typeface="Segoe UI" panose="020B0502040204020203" pitchFamily="34" charset="0"/>
              </a:rPr>
              <a:t>Phase 5</a:t>
            </a:r>
          </a:p>
        </p:txBody>
      </p:sp>
      <p:sp>
        <p:nvSpPr>
          <p:cNvPr id="12" name="TextBox 11">
            <a:extLst>
              <a:ext uri="{FF2B5EF4-FFF2-40B4-BE49-F238E27FC236}">
                <a16:creationId xmlns:a16="http://schemas.microsoft.com/office/drawing/2014/main" id="{4F0DCDCA-7AAB-45F7-B4E1-59A1722D206D}"/>
              </a:ext>
            </a:extLst>
          </p:cNvPr>
          <p:cNvSpPr txBox="1"/>
          <p:nvPr/>
        </p:nvSpPr>
        <p:spPr>
          <a:xfrm>
            <a:off x="3518107" y="1169272"/>
            <a:ext cx="2145491" cy="430887"/>
          </a:xfrm>
          <a:prstGeom prst="rect">
            <a:avLst/>
          </a:prstGeom>
          <a:noFill/>
        </p:spPr>
        <p:txBody>
          <a:bodyPr wrap="square" rtlCol="0">
            <a:spAutoFit/>
          </a:bodyPr>
          <a:lstStyle/>
          <a:p>
            <a:r>
              <a:rPr lang="en-US" sz="1100" dirty="0">
                <a:latin typeface="Segoe UI" panose="020B0502040204020203" pitchFamily="34" charset="0"/>
                <a:cs typeface="Segoe UI" panose="020B0502040204020203" pitchFamily="34" charset="0"/>
              </a:rPr>
              <a:t>EUC Team (India &amp; US), Server Support, RMC Team</a:t>
            </a:r>
          </a:p>
        </p:txBody>
      </p:sp>
      <p:pic>
        <p:nvPicPr>
          <p:cNvPr id="14" name="Graphic 13" descr="Users with solid fill">
            <a:extLst>
              <a:ext uri="{FF2B5EF4-FFF2-40B4-BE49-F238E27FC236}">
                <a16:creationId xmlns:a16="http://schemas.microsoft.com/office/drawing/2014/main" id="{AB986F7D-DD54-4B29-94EB-5018AE7E95A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790" y="3118404"/>
            <a:ext cx="411480" cy="411480"/>
          </a:xfrm>
          <a:prstGeom prst="rect">
            <a:avLst/>
          </a:prstGeom>
        </p:spPr>
      </p:pic>
      <p:sp>
        <p:nvSpPr>
          <p:cNvPr id="15" name="TextBox 14">
            <a:extLst>
              <a:ext uri="{FF2B5EF4-FFF2-40B4-BE49-F238E27FC236}">
                <a16:creationId xmlns:a16="http://schemas.microsoft.com/office/drawing/2014/main" id="{3ADD0D04-A52C-43AA-A67B-5613C11DB33B}"/>
              </a:ext>
            </a:extLst>
          </p:cNvPr>
          <p:cNvSpPr txBox="1"/>
          <p:nvPr/>
        </p:nvSpPr>
        <p:spPr>
          <a:xfrm>
            <a:off x="1117834" y="3206219"/>
            <a:ext cx="2145491" cy="230832"/>
          </a:xfrm>
          <a:prstGeom prst="rect">
            <a:avLst/>
          </a:prstGeom>
          <a:noFill/>
        </p:spPr>
        <p:txBody>
          <a:bodyPr wrap="square" rtlCol="0">
            <a:spAutoFit/>
          </a:bodyPr>
          <a:lstStyle/>
          <a:p>
            <a:r>
              <a:rPr lang="en-US" sz="900" dirty="0">
                <a:latin typeface="Segoe UI" panose="020B0502040204020203" pitchFamily="34" charset="0"/>
                <a:cs typeface="Segoe UI" panose="020B0502040204020203" pitchFamily="34" charset="0"/>
              </a:rPr>
              <a:t>Tavant HR</a:t>
            </a:r>
          </a:p>
        </p:txBody>
      </p:sp>
      <p:grpSp>
        <p:nvGrpSpPr>
          <p:cNvPr id="30" name="Group 29">
            <a:extLst>
              <a:ext uri="{FF2B5EF4-FFF2-40B4-BE49-F238E27FC236}">
                <a16:creationId xmlns:a16="http://schemas.microsoft.com/office/drawing/2014/main" id="{7A96DF8C-64F8-498B-ABA6-9BD87C26C48C}"/>
              </a:ext>
            </a:extLst>
          </p:cNvPr>
          <p:cNvGrpSpPr/>
          <p:nvPr/>
        </p:nvGrpSpPr>
        <p:grpSpPr>
          <a:xfrm>
            <a:off x="1376461" y="1905994"/>
            <a:ext cx="914400" cy="914400"/>
            <a:chOff x="1121699" y="1895389"/>
            <a:chExt cx="914400" cy="914400"/>
          </a:xfrm>
        </p:grpSpPr>
        <p:pic>
          <p:nvPicPr>
            <p:cNvPr id="18" name="Graphic 17" descr="Flip calendar with solid fill">
              <a:extLst>
                <a:ext uri="{FF2B5EF4-FFF2-40B4-BE49-F238E27FC236}">
                  <a16:creationId xmlns:a16="http://schemas.microsoft.com/office/drawing/2014/main" id="{064D4ADB-CA52-4091-9413-5315981B559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21699" y="1895389"/>
              <a:ext cx="914400" cy="914400"/>
            </a:xfrm>
            <a:prstGeom prst="rect">
              <a:avLst/>
            </a:prstGeom>
          </p:spPr>
        </p:pic>
        <p:sp>
          <p:nvSpPr>
            <p:cNvPr id="19" name="TextBox 18">
              <a:extLst>
                <a:ext uri="{FF2B5EF4-FFF2-40B4-BE49-F238E27FC236}">
                  <a16:creationId xmlns:a16="http://schemas.microsoft.com/office/drawing/2014/main" id="{D7CAC215-AC81-4C6A-ABE5-743BFEDE0B9F}"/>
                </a:ext>
              </a:extLst>
            </p:cNvPr>
            <p:cNvSpPr txBox="1"/>
            <p:nvPr/>
          </p:nvSpPr>
          <p:spPr>
            <a:xfrm>
              <a:off x="1313287" y="2294936"/>
              <a:ext cx="531223" cy="338554"/>
            </a:xfrm>
            <a:prstGeom prst="rect">
              <a:avLst/>
            </a:prstGeom>
            <a:noFill/>
          </p:spPr>
          <p:txBody>
            <a:bodyPr wrap="square" rtlCol="0">
              <a:spAutoFit/>
            </a:bodyPr>
            <a:lstStyle/>
            <a:p>
              <a:pPr algn="ctr"/>
              <a:r>
                <a:rPr lang="en-US" sz="1600" dirty="0">
                  <a:latin typeface="Segoe UI" panose="020B0502040204020203" pitchFamily="34" charset="0"/>
                  <a:cs typeface="Segoe UI" panose="020B0502040204020203" pitchFamily="34" charset="0"/>
                </a:rPr>
                <a:t>23</a:t>
              </a:r>
            </a:p>
          </p:txBody>
        </p:sp>
      </p:grpSp>
      <p:grpSp>
        <p:nvGrpSpPr>
          <p:cNvPr id="29" name="Group 28">
            <a:extLst>
              <a:ext uri="{FF2B5EF4-FFF2-40B4-BE49-F238E27FC236}">
                <a16:creationId xmlns:a16="http://schemas.microsoft.com/office/drawing/2014/main" id="{883757FB-FD65-4CA3-8239-E96449DD51AA}"/>
              </a:ext>
            </a:extLst>
          </p:cNvPr>
          <p:cNvGrpSpPr/>
          <p:nvPr/>
        </p:nvGrpSpPr>
        <p:grpSpPr>
          <a:xfrm>
            <a:off x="4980645" y="1905994"/>
            <a:ext cx="914400" cy="914400"/>
            <a:chOff x="3599293" y="1895389"/>
            <a:chExt cx="914400" cy="914400"/>
          </a:xfrm>
        </p:grpSpPr>
        <p:pic>
          <p:nvPicPr>
            <p:cNvPr id="23" name="Graphic 22" descr="Flip calendar with solid fill">
              <a:extLst>
                <a:ext uri="{FF2B5EF4-FFF2-40B4-BE49-F238E27FC236}">
                  <a16:creationId xmlns:a16="http://schemas.microsoft.com/office/drawing/2014/main" id="{711EFA73-730F-4D6C-A94E-0569934F810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99293" y="1895389"/>
              <a:ext cx="914400" cy="914400"/>
            </a:xfrm>
            <a:prstGeom prst="rect">
              <a:avLst/>
            </a:prstGeom>
          </p:spPr>
        </p:pic>
        <p:sp>
          <p:nvSpPr>
            <p:cNvPr id="24" name="TextBox 23">
              <a:extLst>
                <a:ext uri="{FF2B5EF4-FFF2-40B4-BE49-F238E27FC236}">
                  <a16:creationId xmlns:a16="http://schemas.microsoft.com/office/drawing/2014/main" id="{CA50D42A-0C7B-4A8F-A467-6FFA6DF260DB}"/>
                </a:ext>
              </a:extLst>
            </p:cNvPr>
            <p:cNvSpPr txBox="1"/>
            <p:nvPr/>
          </p:nvSpPr>
          <p:spPr>
            <a:xfrm>
              <a:off x="3790881" y="2294936"/>
              <a:ext cx="531223" cy="338554"/>
            </a:xfrm>
            <a:prstGeom prst="rect">
              <a:avLst/>
            </a:prstGeom>
            <a:noFill/>
          </p:spPr>
          <p:txBody>
            <a:bodyPr wrap="square" rtlCol="0">
              <a:spAutoFit/>
            </a:bodyPr>
            <a:lstStyle/>
            <a:p>
              <a:pPr algn="ctr"/>
              <a:r>
                <a:rPr lang="en-US" sz="1600" dirty="0">
                  <a:latin typeface="Segoe UI" panose="020B0502040204020203" pitchFamily="34" charset="0"/>
                  <a:cs typeface="Segoe UI" panose="020B0502040204020203" pitchFamily="34" charset="0"/>
                </a:rPr>
                <a:t>24</a:t>
              </a:r>
            </a:p>
          </p:txBody>
        </p:sp>
      </p:grpSp>
      <p:pic>
        <p:nvPicPr>
          <p:cNvPr id="31" name="Graphic 30" descr="Users with solid fill">
            <a:extLst>
              <a:ext uri="{FF2B5EF4-FFF2-40B4-BE49-F238E27FC236}">
                <a16:creationId xmlns:a16="http://schemas.microsoft.com/office/drawing/2014/main" id="{10FBD024-4833-4711-AAC3-F396BDE49C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72144" y="3124396"/>
            <a:ext cx="411480" cy="411480"/>
          </a:xfrm>
          <a:prstGeom prst="rect">
            <a:avLst/>
          </a:prstGeom>
        </p:spPr>
      </p:pic>
      <p:sp>
        <p:nvSpPr>
          <p:cNvPr id="57" name="TextBox 56">
            <a:extLst>
              <a:ext uri="{FF2B5EF4-FFF2-40B4-BE49-F238E27FC236}">
                <a16:creationId xmlns:a16="http://schemas.microsoft.com/office/drawing/2014/main" id="{FCE9CD53-63D6-4A0D-BBCA-5588DB2286A6}"/>
              </a:ext>
            </a:extLst>
          </p:cNvPr>
          <p:cNvSpPr txBox="1"/>
          <p:nvPr/>
        </p:nvSpPr>
        <p:spPr>
          <a:xfrm>
            <a:off x="4563798" y="3197980"/>
            <a:ext cx="2336917" cy="230832"/>
          </a:xfrm>
          <a:prstGeom prst="rect">
            <a:avLst/>
          </a:prstGeom>
          <a:noFill/>
        </p:spPr>
        <p:txBody>
          <a:bodyPr wrap="square" rtlCol="0">
            <a:spAutoFit/>
          </a:bodyPr>
          <a:lstStyle/>
          <a:p>
            <a:pPr marL="0" marR="0">
              <a:spcBef>
                <a:spcPts val="0"/>
              </a:spcBef>
              <a:spcAft>
                <a:spcPts val="0"/>
              </a:spcAft>
            </a:pPr>
            <a:r>
              <a:rPr lang="en-US" sz="900" dirty="0">
                <a:latin typeface="Segoe UI" panose="020B0502040204020203" pitchFamily="34" charset="0"/>
                <a:cs typeface="Segoe UI" panose="020B0502040204020203" pitchFamily="34" charset="0"/>
              </a:rPr>
              <a:t>Finance, Facilities</a:t>
            </a:r>
            <a:endParaRPr lang="en-US" sz="900" dirty="0">
              <a:effectLst/>
              <a:latin typeface="Calibri" panose="020F0502020204030204" pitchFamily="34" charset="0"/>
            </a:endParaRPr>
          </a:p>
        </p:txBody>
      </p:sp>
      <p:pic>
        <p:nvPicPr>
          <p:cNvPr id="59" name="Graphic 58" descr="Envelope with solid fill">
            <a:extLst>
              <a:ext uri="{FF2B5EF4-FFF2-40B4-BE49-F238E27FC236}">
                <a16:creationId xmlns:a16="http://schemas.microsoft.com/office/drawing/2014/main" id="{DD8F2808-ED6D-44CC-8C75-846B967F585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0990" y="5187717"/>
            <a:ext cx="410063" cy="410063"/>
          </a:xfrm>
          <a:prstGeom prst="rect">
            <a:avLst/>
          </a:prstGeom>
        </p:spPr>
      </p:pic>
      <p:pic>
        <p:nvPicPr>
          <p:cNvPr id="62" name="Graphic 61" descr="Teacher with solid fill">
            <a:extLst>
              <a:ext uri="{FF2B5EF4-FFF2-40B4-BE49-F238E27FC236}">
                <a16:creationId xmlns:a16="http://schemas.microsoft.com/office/drawing/2014/main" id="{B68837C6-F6E0-40DA-A90C-3B2209BEE02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50457" y="5798797"/>
            <a:ext cx="411480" cy="411480"/>
          </a:xfrm>
          <a:prstGeom prst="rect">
            <a:avLst/>
          </a:prstGeom>
        </p:spPr>
      </p:pic>
      <p:sp>
        <p:nvSpPr>
          <p:cNvPr id="63" name="TextBox 62">
            <a:extLst>
              <a:ext uri="{FF2B5EF4-FFF2-40B4-BE49-F238E27FC236}">
                <a16:creationId xmlns:a16="http://schemas.microsoft.com/office/drawing/2014/main" id="{431AA9A9-60AB-4CC3-810C-57EAFAD03382}"/>
              </a:ext>
            </a:extLst>
          </p:cNvPr>
          <p:cNvSpPr txBox="1"/>
          <p:nvPr/>
        </p:nvSpPr>
        <p:spPr>
          <a:xfrm>
            <a:off x="963354" y="5892200"/>
            <a:ext cx="2145491" cy="230832"/>
          </a:xfrm>
          <a:prstGeom prst="rect">
            <a:avLst/>
          </a:prstGeom>
          <a:noFill/>
        </p:spPr>
        <p:txBody>
          <a:bodyPr wrap="square" rtlCol="0">
            <a:spAutoFit/>
          </a:bodyPr>
          <a:lstStyle/>
          <a:p>
            <a:r>
              <a:rPr lang="en-US" sz="900" i="1" dirty="0">
                <a:solidFill>
                  <a:schemeClr val="accent3"/>
                </a:solidFill>
                <a:latin typeface="Segoe UI" panose="020B0502040204020203" pitchFamily="34" charset="0"/>
                <a:cs typeface="Segoe UI" panose="020B0502040204020203" pitchFamily="34" charset="0"/>
              </a:rPr>
              <a:t>&lt;Zero Trust&gt;</a:t>
            </a:r>
          </a:p>
        </p:txBody>
      </p:sp>
      <p:pic>
        <p:nvPicPr>
          <p:cNvPr id="64" name="Graphic 63" descr="Envelope with solid fill">
            <a:extLst>
              <a:ext uri="{FF2B5EF4-FFF2-40B4-BE49-F238E27FC236}">
                <a16:creationId xmlns:a16="http://schemas.microsoft.com/office/drawing/2014/main" id="{E47E0154-322E-4CE0-A5DD-E07D8513917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5790" y="3649624"/>
            <a:ext cx="410063" cy="410063"/>
          </a:xfrm>
          <a:prstGeom prst="rect">
            <a:avLst/>
          </a:prstGeom>
        </p:spPr>
      </p:pic>
      <p:sp>
        <p:nvSpPr>
          <p:cNvPr id="65" name="TextBox 64">
            <a:extLst>
              <a:ext uri="{FF2B5EF4-FFF2-40B4-BE49-F238E27FC236}">
                <a16:creationId xmlns:a16="http://schemas.microsoft.com/office/drawing/2014/main" id="{C847C3F4-16B3-4DB4-A3D0-12145464DAF5}"/>
              </a:ext>
            </a:extLst>
          </p:cNvPr>
          <p:cNvSpPr txBox="1"/>
          <p:nvPr/>
        </p:nvSpPr>
        <p:spPr>
          <a:xfrm>
            <a:off x="1064091" y="5042746"/>
            <a:ext cx="2145491" cy="784830"/>
          </a:xfrm>
          <a:prstGeom prst="rect">
            <a:avLst/>
          </a:prstGeom>
          <a:noFill/>
        </p:spPr>
        <p:txBody>
          <a:bodyPr wrap="square" rtlCol="0">
            <a:spAutoFit/>
          </a:bodyPr>
          <a:lstStyle>
            <a:defPPr>
              <a:defRPr lang="en-US"/>
            </a:defPPr>
            <a:lvl1pPr>
              <a:defRPr sz="900" i="1">
                <a:solidFill>
                  <a:schemeClr val="accent3"/>
                </a:solidFill>
                <a:latin typeface="Segoe UI" panose="020B0502040204020203" pitchFamily="34" charset="0"/>
                <a:cs typeface="Segoe UI" panose="020B0502040204020203" pitchFamily="34" charset="0"/>
              </a:defRPr>
            </a:lvl1pPr>
          </a:lstStyle>
          <a:p>
            <a:r>
              <a:rPr lang="en-US" dirty="0">
                <a:effectLst/>
              </a:rPr>
              <a:t>File Sharing</a:t>
            </a:r>
          </a:p>
          <a:p>
            <a:r>
              <a:rPr lang="en-US" dirty="0"/>
              <a:t>Sign-In Notification</a:t>
            </a:r>
          </a:p>
          <a:p>
            <a:r>
              <a:rPr lang="en-US" dirty="0">
                <a:effectLst/>
              </a:rPr>
              <a:t>Survey Solicitation</a:t>
            </a:r>
          </a:p>
          <a:p>
            <a:r>
              <a:rPr lang="en-US" dirty="0"/>
              <a:t>Account Expiration</a:t>
            </a:r>
          </a:p>
          <a:p>
            <a:r>
              <a:rPr lang="en-US" dirty="0"/>
              <a:t>Microsoft Teams Outreach</a:t>
            </a:r>
          </a:p>
        </p:txBody>
      </p:sp>
      <p:pic>
        <p:nvPicPr>
          <p:cNvPr id="66" name="Graphic 65" descr="Teacher with solid fill">
            <a:extLst>
              <a:ext uri="{FF2B5EF4-FFF2-40B4-BE49-F238E27FC236}">
                <a16:creationId xmlns:a16="http://schemas.microsoft.com/office/drawing/2014/main" id="{ABD9D996-CB78-4A61-BBDA-FF899E39DA8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5790" y="4246335"/>
            <a:ext cx="411480" cy="411480"/>
          </a:xfrm>
          <a:prstGeom prst="rect">
            <a:avLst/>
          </a:prstGeom>
        </p:spPr>
      </p:pic>
      <p:sp>
        <p:nvSpPr>
          <p:cNvPr id="67" name="TextBox 66">
            <a:extLst>
              <a:ext uri="{FF2B5EF4-FFF2-40B4-BE49-F238E27FC236}">
                <a16:creationId xmlns:a16="http://schemas.microsoft.com/office/drawing/2014/main" id="{010961AF-AE60-44FC-9186-44EDBB0223BA}"/>
              </a:ext>
            </a:extLst>
          </p:cNvPr>
          <p:cNvSpPr txBox="1"/>
          <p:nvPr/>
        </p:nvSpPr>
        <p:spPr>
          <a:xfrm>
            <a:off x="1048796" y="4336433"/>
            <a:ext cx="2145491" cy="230832"/>
          </a:xfrm>
          <a:prstGeom prst="rect">
            <a:avLst/>
          </a:prstGeom>
          <a:noFill/>
        </p:spPr>
        <p:txBody>
          <a:bodyPr wrap="square" rtlCol="0">
            <a:spAutoFit/>
          </a:bodyPr>
          <a:lstStyle/>
          <a:p>
            <a:r>
              <a:rPr lang="en-US" sz="900" i="1" dirty="0">
                <a:solidFill>
                  <a:schemeClr val="accent3"/>
                </a:solidFill>
                <a:latin typeface="Segoe UI" panose="020B0502040204020203" pitchFamily="34" charset="0"/>
                <a:cs typeface="Segoe UI" panose="020B0502040204020203" pitchFamily="34" charset="0"/>
              </a:rPr>
              <a:t>&lt;Zero Trust&gt;</a:t>
            </a:r>
          </a:p>
        </p:txBody>
      </p:sp>
      <p:pic>
        <p:nvPicPr>
          <p:cNvPr id="68" name="Graphic 67" descr="Users with solid fill">
            <a:extLst>
              <a:ext uri="{FF2B5EF4-FFF2-40B4-BE49-F238E27FC236}">
                <a16:creationId xmlns:a16="http://schemas.microsoft.com/office/drawing/2014/main" id="{D47113FD-B2AE-4BC1-89CB-E9EF4E51B3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0990" y="4711582"/>
            <a:ext cx="411480" cy="411480"/>
          </a:xfrm>
          <a:prstGeom prst="rect">
            <a:avLst/>
          </a:prstGeom>
        </p:spPr>
      </p:pic>
      <p:sp>
        <p:nvSpPr>
          <p:cNvPr id="69" name="TextBox 68">
            <a:extLst>
              <a:ext uri="{FF2B5EF4-FFF2-40B4-BE49-F238E27FC236}">
                <a16:creationId xmlns:a16="http://schemas.microsoft.com/office/drawing/2014/main" id="{B420E161-88A9-49C2-BAC4-EF8025DB820F}"/>
              </a:ext>
            </a:extLst>
          </p:cNvPr>
          <p:cNvSpPr txBox="1"/>
          <p:nvPr/>
        </p:nvSpPr>
        <p:spPr>
          <a:xfrm>
            <a:off x="1069448" y="4797241"/>
            <a:ext cx="2145491" cy="230832"/>
          </a:xfrm>
          <a:prstGeom prst="rect">
            <a:avLst/>
          </a:prstGeom>
          <a:noFill/>
        </p:spPr>
        <p:txBody>
          <a:bodyPr wrap="square" rtlCol="0">
            <a:spAutoFit/>
          </a:bodyPr>
          <a:lstStyle/>
          <a:p>
            <a:r>
              <a:rPr lang="en-US" sz="900" dirty="0">
                <a:latin typeface="Segoe UI" panose="020B0502040204020203" pitchFamily="34" charset="0"/>
                <a:cs typeface="Segoe UI" panose="020B0502040204020203" pitchFamily="34" charset="0"/>
              </a:rPr>
              <a:t>Delivery Hyderabad, Delivery US</a:t>
            </a:r>
          </a:p>
        </p:txBody>
      </p:sp>
      <p:pic>
        <p:nvPicPr>
          <p:cNvPr id="33" name="Graphic 32" descr="Envelope with solid fill">
            <a:extLst>
              <a:ext uri="{FF2B5EF4-FFF2-40B4-BE49-F238E27FC236}">
                <a16:creationId xmlns:a16="http://schemas.microsoft.com/office/drawing/2014/main" id="{764C1BA3-1FDA-4885-BF81-198A2515193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75373" y="3687232"/>
            <a:ext cx="410063" cy="410063"/>
          </a:xfrm>
          <a:prstGeom prst="rect">
            <a:avLst/>
          </a:prstGeom>
        </p:spPr>
      </p:pic>
      <p:sp>
        <p:nvSpPr>
          <p:cNvPr id="34" name="TextBox 33">
            <a:extLst>
              <a:ext uri="{FF2B5EF4-FFF2-40B4-BE49-F238E27FC236}">
                <a16:creationId xmlns:a16="http://schemas.microsoft.com/office/drawing/2014/main" id="{CE2BC3C9-9904-48E3-B9AD-67187AA6D66C}"/>
              </a:ext>
            </a:extLst>
          </p:cNvPr>
          <p:cNvSpPr txBox="1"/>
          <p:nvPr/>
        </p:nvSpPr>
        <p:spPr>
          <a:xfrm>
            <a:off x="7401390" y="3479601"/>
            <a:ext cx="2145491" cy="923330"/>
          </a:xfrm>
          <a:prstGeom prst="rect">
            <a:avLst/>
          </a:prstGeom>
          <a:noFill/>
        </p:spPr>
        <p:txBody>
          <a:bodyPr wrap="square" rtlCol="0">
            <a:spAutoFit/>
          </a:bodyPr>
          <a:lstStyle>
            <a:defPPr>
              <a:defRPr lang="en-US"/>
            </a:defPPr>
            <a:lvl1pPr>
              <a:defRPr sz="900" i="1">
                <a:solidFill>
                  <a:schemeClr val="accent3"/>
                </a:solidFill>
                <a:latin typeface="Segoe UI" panose="020B0502040204020203" pitchFamily="34" charset="0"/>
                <a:cs typeface="Segoe UI" panose="020B0502040204020203" pitchFamily="34" charset="0"/>
              </a:defRPr>
            </a:lvl1pPr>
          </a:lstStyle>
          <a:p>
            <a:r>
              <a:rPr lang="en-US" dirty="0"/>
              <a:t>Account Verification</a:t>
            </a:r>
          </a:p>
          <a:p>
            <a:r>
              <a:rPr lang="en-US" dirty="0"/>
              <a:t>Sign-In Notification</a:t>
            </a:r>
          </a:p>
          <a:p>
            <a:r>
              <a:rPr lang="en-US" dirty="0">
                <a:effectLst/>
              </a:rPr>
              <a:t>Survey Solicitation</a:t>
            </a:r>
          </a:p>
          <a:p>
            <a:r>
              <a:rPr lang="en-US" dirty="0"/>
              <a:t>Account Expiration</a:t>
            </a:r>
          </a:p>
          <a:p>
            <a:r>
              <a:rPr lang="en-US" dirty="0"/>
              <a:t>Microsoft Teams Outreach</a:t>
            </a:r>
          </a:p>
          <a:p>
            <a:r>
              <a:rPr lang="en-US" dirty="0"/>
              <a:t>Woohoo Gift Card Acceptance</a:t>
            </a:r>
          </a:p>
        </p:txBody>
      </p:sp>
      <p:sp>
        <p:nvSpPr>
          <p:cNvPr id="35" name="TextBox 34">
            <a:extLst>
              <a:ext uri="{FF2B5EF4-FFF2-40B4-BE49-F238E27FC236}">
                <a16:creationId xmlns:a16="http://schemas.microsoft.com/office/drawing/2014/main" id="{CAE9C106-2D05-4048-904F-9987CEA2967A}"/>
              </a:ext>
            </a:extLst>
          </p:cNvPr>
          <p:cNvSpPr txBox="1"/>
          <p:nvPr/>
        </p:nvSpPr>
        <p:spPr>
          <a:xfrm>
            <a:off x="1138354" y="3496911"/>
            <a:ext cx="2145491" cy="784830"/>
          </a:xfrm>
          <a:prstGeom prst="rect">
            <a:avLst/>
          </a:prstGeom>
          <a:noFill/>
        </p:spPr>
        <p:txBody>
          <a:bodyPr wrap="square" rtlCol="0">
            <a:spAutoFit/>
          </a:bodyPr>
          <a:lstStyle>
            <a:defPPr>
              <a:defRPr lang="en-US"/>
            </a:defPPr>
            <a:lvl1pPr>
              <a:defRPr sz="900" i="1">
                <a:solidFill>
                  <a:schemeClr val="accent3"/>
                </a:solidFill>
                <a:latin typeface="Segoe UI" panose="020B0502040204020203" pitchFamily="34" charset="0"/>
                <a:cs typeface="Segoe UI" panose="020B0502040204020203" pitchFamily="34" charset="0"/>
              </a:defRPr>
            </a:lvl1pPr>
          </a:lstStyle>
          <a:p>
            <a:r>
              <a:rPr lang="en-US" dirty="0">
                <a:effectLst/>
              </a:rPr>
              <a:t>File Sharing</a:t>
            </a:r>
          </a:p>
          <a:p>
            <a:r>
              <a:rPr lang="en-US" dirty="0"/>
              <a:t>Sign-In Notification</a:t>
            </a:r>
          </a:p>
          <a:p>
            <a:r>
              <a:rPr lang="en-US" dirty="0">
                <a:effectLst/>
              </a:rPr>
              <a:t>Survey Solicitation</a:t>
            </a:r>
          </a:p>
          <a:p>
            <a:r>
              <a:rPr lang="en-US" dirty="0"/>
              <a:t>Account Expiration</a:t>
            </a:r>
          </a:p>
          <a:p>
            <a:r>
              <a:rPr lang="en-US" dirty="0"/>
              <a:t>Microsoft Teams Outreach</a:t>
            </a:r>
          </a:p>
        </p:txBody>
      </p:sp>
      <p:sp>
        <p:nvSpPr>
          <p:cNvPr id="39" name="TextBox 38">
            <a:extLst>
              <a:ext uri="{FF2B5EF4-FFF2-40B4-BE49-F238E27FC236}">
                <a16:creationId xmlns:a16="http://schemas.microsoft.com/office/drawing/2014/main" id="{8197C233-4408-45EA-B814-E2BBBC94C9FC}"/>
              </a:ext>
            </a:extLst>
          </p:cNvPr>
          <p:cNvSpPr txBox="1"/>
          <p:nvPr/>
        </p:nvSpPr>
        <p:spPr>
          <a:xfrm>
            <a:off x="4590852" y="4343126"/>
            <a:ext cx="2145491" cy="230832"/>
          </a:xfrm>
          <a:prstGeom prst="rect">
            <a:avLst/>
          </a:prstGeom>
          <a:noFill/>
        </p:spPr>
        <p:txBody>
          <a:bodyPr wrap="square" rtlCol="0">
            <a:spAutoFit/>
          </a:bodyPr>
          <a:lstStyle/>
          <a:p>
            <a:r>
              <a:rPr lang="en-US" sz="900" i="1" dirty="0">
                <a:solidFill>
                  <a:schemeClr val="accent3"/>
                </a:solidFill>
                <a:latin typeface="Segoe UI" panose="020B0502040204020203" pitchFamily="34" charset="0"/>
                <a:cs typeface="Segoe UI" panose="020B0502040204020203" pitchFamily="34" charset="0"/>
              </a:rPr>
              <a:t>&lt;Zero Trust&gt;</a:t>
            </a:r>
          </a:p>
        </p:txBody>
      </p:sp>
      <p:pic>
        <p:nvPicPr>
          <p:cNvPr id="41" name="Graphic 40" descr="Teacher with solid fill">
            <a:extLst>
              <a:ext uri="{FF2B5EF4-FFF2-40B4-BE49-F238E27FC236}">
                <a16:creationId xmlns:a16="http://schemas.microsoft.com/office/drawing/2014/main" id="{FA8A19D3-AB43-46E7-9B82-4827BB0A27A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940260" y="4257234"/>
            <a:ext cx="411480" cy="411480"/>
          </a:xfrm>
          <a:prstGeom prst="rect">
            <a:avLst/>
          </a:prstGeom>
        </p:spPr>
      </p:pic>
      <p:sp>
        <p:nvSpPr>
          <p:cNvPr id="36" name="TextBox 35">
            <a:extLst>
              <a:ext uri="{FF2B5EF4-FFF2-40B4-BE49-F238E27FC236}">
                <a16:creationId xmlns:a16="http://schemas.microsoft.com/office/drawing/2014/main" id="{07835286-AFB0-47AD-A322-2E8D7D950742}"/>
              </a:ext>
            </a:extLst>
          </p:cNvPr>
          <p:cNvSpPr txBox="1"/>
          <p:nvPr/>
        </p:nvSpPr>
        <p:spPr>
          <a:xfrm>
            <a:off x="4541337" y="5053112"/>
            <a:ext cx="2145491" cy="784830"/>
          </a:xfrm>
          <a:prstGeom prst="rect">
            <a:avLst/>
          </a:prstGeom>
          <a:noFill/>
        </p:spPr>
        <p:txBody>
          <a:bodyPr wrap="square" rtlCol="0">
            <a:spAutoFit/>
          </a:bodyPr>
          <a:lstStyle>
            <a:defPPr>
              <a:defRPr lang="en-US"/>
            </a:defPPr>
            <a:lvl1pPr>
              <a:defRPr sz="900" i="1">
                <a:solidFill>
                  <a:schemeClr val="accent3"/>
                </a:solidFill>
                <a:latin typeface="Segoe UI" panose="020B0502040204020203" pitchFamily="34" charset="0"/>
                <a:cs typeface="Segoe UI" panose="020B0502040204020203" pitchFamily="34" charset="0"/>
              </a:defRPr>
            </a:lvl1pPr>
          </a:lstStyle>
          <a:p>
            <a:r>
              <a:rPr lang="en-US" dirty="0">
                <a:effectLst/>
              </a:rPr>
              <a:t>File Sharing</a:t>
            </a:r>
          </a:p>
          <a:p>
            <a:r>
              <a:rPr lang="en-US" dirty="0"/>
              <a:t>Sign-In Notification</a:t>
            </a:r>
          </a:p>
          <a:p>
            <a:r>
              <a:rPr lang="en-US" dirty="0">
                <a:effectLst/>
              </a:rPr>
              <a:t>Survey Solicitation</a:t>
            </a:r>
          </a:p>
          <a:p>
            <a:r>
              <a:rPr lang="en-US" dirty="0"/>
              <a:t>Account Expiration</a:t>
            </a:r>
          </a:p>
          <a:p>
            <a:r>
              <a:rPr lang="en-US" dirty="0"/>
              <a:t>Microsoft Teams Outreach</a:t>
            </a:r>
          </a:p>
        </p:txBody>
      </p:sp>
      <p:pic>
        <p:nvPicPr>
          <p:cNvPr id="37" name="Graphic 36" descr="Users with solid fill">
            <a:extLst>
              <a:ext uri="{FF2B5EF4-FFF2-40B4-BE49-F238E27FC236}">
                <a16:creationId xmlns:a16="http://schemas.microsoft.com/office/drawing/2014/main" id="{DDDAEEA3-DBD6-4503-9F02-2D0D721994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40260" y="4727502"/>
            <a:ext cx="411480" cy="411480"/>
          </a:xfrm>
          <a:prstGeom prst="rect">
            <a:avLst/>
          </a:prstGeom>
        </p:spPr>
      </p:pic>
      <p:sp>
        <p:nvSpPr>
          <p:cNvPr id="38" name="TextBox 37">
            <a:extLst>
              <a:ext uri="{FF2B5EF4-FFF2-40B4-BE49-F238E27FC236}">
                <a16:creationId xmlns:a16="http://schemas.microsoft.com/office/drawing/2014/main" id="{E879C195-14B8-4697-B7E4-C93DF930718B}"/>
              </a:ext>
            </a:extLst>
          </p:cNvPr>
          <p:cNvSpPr txBox="1"/>
          <p:nvPr/>
        </p:nvSpPr>
        <p:spPr>
          <a:xfrm>
            <a:off x="4533423" y="4702467"/>
            <a:ext cx="2145491" cy="230832"/>
          </a:xfrm>
          <a:prstGeom prst="rect">
            <a:avLst/>
          </a:prstGeom>
          <a:noFill/>
        </p:spPr>
        <p:txBody>
          <a:bodyPr wrap="square" rtlCol="0">
            <a:spAutoFit/>
          </a:bodyPr>
          <a:lstStyle/>
          <a:p>
            <a:r>
              <a:rPr lang="en-US" sz="900" dirty="0">
                <a:latin typeface="Segoe UI" panose="020B0502040204020203" pitchFamily="34" charset="0"/>
                <a:cs typeface="Segoe UI" panose="020B0502040204020203" pitchFamily="34" charset="0"/>
              </a:rPr>
              <a:t>Delivery Noida</a:t>
            </a:r>
          </a:p>
        </p:txBody>
      </p:sp>
      <p:pic>
        <p:nvPicPr>
          <p:cNvPr id="40" name="Graphic 39" descr="Teacher with solid fill">
            <a:extLst>
              <a:ext uri="{FF2B5EF4-FFF2-40B4-BE49-F238E27FC236}">
                <a16:creationId xmlns:a16="http://schemas.microsoft.com/office/drawing/2014/main" id="{FDCDDD2D-E902-4F36-9E5A-82D1C4BDE6D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901172" y="5762655"/>
            <a:ext cx="411480" cy="411480"/>
          </a:xfrm>
          <a:prstGeom prst="rect">
            <a:avLst/>
          </a:prstGeom>
        </p:spPr>
      </p:pic>
      <p:sp>
        <p:nvSpPr>
          <p:cNvPr id="42" name="TextBox 41">
            <a:extLst>
              <a:ext uri="{FF2B5EF4-FFF2-40B4-BE49-F238E27FC236}">
                <a16:creationId xmlns:a16="http://schemas.microsoft.com/office/drawing/2014/main" id="{628898BC-5D8F-4BDC-9DFC-6CF5C688B2A6}"/>
              </a:ext>
            </a:extLst>
          </p:cNvPr>
          <p:cNvSpPr txBox="1"/>
          <p:nvPr/>
        </p:nvSpPr>
        <p:spPr>
          <a:xfrm>
            <a:off x="4533422" y="5842339"/>
            <a:ext cx="2145491" cy="230832"/>
          </a:xfrm>
          <a:prstGeom prst="rect">
            <a:avLst/>
          </a:prstGeom>
          <a:noFill/>
        </p:spPr>
        <p:txBody>
          <a:bodyPr wrap="square" rtlCol="0">
            <a:spAutoFit/>
          </a:bodyPr>
          <a:lstStyle/>
          <a:p>
            <a:r>
              <a:rPr lang="en-US" sz="900" i="1" dirty="0">
                <a:solidFill>
                  <a:schemeClr val="accent3"/>
                </a:solidFill>
                <a:latin typeface="Segoe UI" panose="020B0502040204020203" pitchFamily="34" charset="0"/>
                <a:cs typeface="Segoe UI" panose="020B0502040204020203" pitchFamily="34" charset="0"/>
              </a:rPr>
              <a:t>&lt;Zero Trust&gt;</a:t>
            </a:r>
          </a:p>
        </p:txBody>
      </p:sp>
      <p:pic>
        <p:nvPicPr>
          <p:cNvPr id="43" name="Graphic 42" descr="Envelope with solid fill">
            <a:extLst>
              <a:ext uri="{FF2B5EF4-FFF2-40B4-BE49-F238E27FC236}">
                <a16:creationId xmlns:a16="http://schemas.microsoft.com/office/drawing/2014/main" id="{2C957991-A951-42CD-A030-9D7B5E25179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40968" y="5199265"/>
            <a:ext cx="410063" cy="410063"/>
          </a:xfrm>
          <a:prstGeom prst="rect">
            <a:avLst/>
          </a:prstGeom>
        </p:spPr>
      </p:pic>
      <p:pic>
        <p:nvPicPr>
          <p:cNvPr id="44" name="Graphic 43" descr="Users with solid fill">
            <a:extLst>
              <a:ext uri="{FF2B5EF4-FFF2-40B4-BE49-F238E27FC236}">
                <a16:creationId xmlns:a16="http://schemas.microsoft.com/office/drawing/2014/main" id="{FD7DFC9B-5910-4B6F-B0DF-B26D9FD1B27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74077" y="3041893"/>
            <a:ext cx="411480" cy="411480"/>
          </a:xfrm>
          <a:prstGeom prst="rect">
            <a:avLst/>
          </a:prstGeom>
        </p:spPr>
      </p:pic>
      <p:sp>
        <p:nvSpPr>
          <p:cNvPr id="45" name="TextBox 44">
            <a:extLst>
              <a:ext uri="{FF2B5EF4-FFF2-40B4-BE49-F238E27FC236}">
                <a16:creationId xmlns:a16="http://schemas.microsoft.com/office/drawing/2014/main" id="{7DB128F9-C57B-4097-8ABA-8756F4200888}"/>
              </a:ext>
            </a:extLst>
          </p:cNvPr>
          <p:cNvSpPr txBox="1"/>
          <p:nvPr/>
        </p:nvSpPr>
        <p:spPr>
          <a:xfrm>
            <a:off x="9996060" y="3084376"/>
            <a:ext cx="2145491" cy="369332"/>
          </a:xfrm>
          <a:prstGeom prst="rect">
            <a:avLst/>
          </a:prstGeom>
          <a:noFill/>
        </p:spPr>
        <p:txBody>
          <a:bodyPr wrap="square" rtlCol="0">
            <a:spAutoFit/>
          </a:bodyPr>
          <a:lstStyle/>
          <a:p>
            <a:endParaRPr lang="en-US" sz="900" dirty="0">
              <a:latin typeface="Segoe UI" panose="020B0502040204020203" pitchFamily="34" charset="0"/>
              <a:cs typeface="Segoe UI" panose="020B0502040204020203" pitchFamily="34" charset="0"/>
            </a:endParaRPr>
          </a:p>
          <a:p>
            <a:r>
              <a:rPr lang="en-US" sz="900" dirty="0">
                <a:latin typeface="Segoe UI" panose="020B0502040204020203" pitchFamily="34" charset="0"/>
                <a:cs typeface="Segoe UI" panose="020B0502040204020203" pitchFamily="34" charset="0"/>
              </a:rPr>
              <a:t>Delivery Kolkata, Delivery Bangalore</a:t>
            </a:r>
          </a:p>
        </p:txBody>
      </p:sp>
      <p:sp>
        <p:nvSpPr>
          <p:cNvPr id="46" name="TextBox 45">
            <a:extLst>
              <a:ext uri="{FF2B5EF4-FFF2-40B4-BE49-F238E27FC236}">
                <a16:creationId xmlns:a16="http://schemas.microsoft.com/office/drawing/2014/main" id="{B3B9F54D-3C37-45D1-8DA6-0878E1A61073}"/>
              </a:ext>
            </a:extLst>
          </p:cNvPr>
          <p:cNvSpPr txBox="1"/>
          <p:nvPr/>
        </p:nvSpPr>
        <p:spPr>
          <a:xfrm>
            <a:off x="4686564" y="3573582"/>
            <a:ext cx="2145491" cy="784830"/>
          </a:xfrm>
          <a:prstGeom prst="rect">
            <a:avLst/>
          </a:prstGeom>
          <a:noFill/>
        </p:spPr>
        <p:txBody>
          <a:bodyPr wrap="square" rtlCol="0">
            <a:spAutoFit/>
          </a:bodyPr>
          <a:lstStyle>
            <a:defPPr>
              <a:defRPr lang="en-US"/>
            </a:defPPr>
            <a:lvl1pPr>
              <a:defRPr sz="900" i="1">
                <a:solidFill>
                  <a:schemeClr val="accent3"/>
                </a:solidFill>
                <a:latin typeface="Segoe UI" panose="020B0502040204020203" pitchFamily="34" charset="0"/>
                <a:cs typeface="Segoe UI" panose="020B0502040204020203" pitchFamily="34" charset="0"/>
              </a:defRPr>
            </a:lvl1pPr>
          </a:lstStyle>
          <a:p>
            <a:r>
              <a:rPr lang="en-US" dirty="0">
                <a:effectLst/>
              </a:rPr>
              <a:t>File Sharing</a:t>
            </a:r>
          </a:p>
          <a:p>
            <a:r>
              <a:rPr lang="en-US" dirty="0"/>
              <a:t>Sign-In Notification</a:t>
            </a:r>
          </a:p>
          <a:p>
            <a:r>
              <a:rPr lang="en-US" dirty="0">
                <a:effectLst/>
              </a:rPr>
              <a:t>Survey Solicitation</a:t>
            </a:r>
          </a:p>
          <a:p>
            <a:r>
              <a:rPr lang="en-US" dirty="0"/>
              <a:t>Account Expiration</a:t>
            </a:r>
          </a:p>
          <a:p>
            <a:r>
              <a:rPr lang="en-US" dirty="0"/>
              <a:t>Microsoft Teams Outreach</a:t>
            </a:r>
          </a:p>
        </p:txBody>
      </p:sp>
      <p:pic>
        <p:nvPicPr>
          <p:cNvPr id="47" name="Graphic 46" descr="Envelope with solid fill">
            <a:extLst>
              <a:ext uri="{FF2B5EF4-FFF2-40B4-BE49-F238E27FC236}">
                <a16:creationId xmlns:a16="http://schemas.microsoft.com/office/drawing/2014/main" id="{21F2E260-0381-4E21-B442-58E8442848A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777229" y="3665040"/>
            <a:ext cx="410063" cy="410063"/>
          </a:xfrm>
          <a:prstGeom prst="rect">
            <a:avLst/>
          </a:prstGeom>
        </p:spPr>
      </p:pic>
      <p:pic>
        <p:nvPicPr>
          <p:cNvPr id="48" name="Graphic 47" descr="Teacher with solid fill">
            <a:extLst>
              <a:ext uri="{FF2B5EF4-FFF2-40B4-BE49-F238E27FC236}">
                <a16:creationId xmlns:a16="http://schemas.microsoft.com/office/drawing/2014/main" id="{FDF4E760-284D-446B-A7F9-DCE13FCC641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731081" y="4300102"/>
            <a:ext cx="411480" cy="411480"/>
          </a:xfrm>
          <a:prstGeom prst="rect">
            <a:avLst/>
          </a:prstGeom>
        </p:spPr>
      </p:pic>
      <p:sp>
        <p:nvSpPr>
          <p:cNvPr id="49" name="TextBox 48">
            <a:extLst>
              <a:ext uri="{FF2B5EF4-FFF2-40B4-BE49-F238E27FC236}">
                <a16:creationId xmlns:a16="http://schemas.microsoft.com/office/drawing/2014/main" id="{41743492-3323-4B35-AE6F-387DE04FBD56}"/>
              </a:ext>
            </a:extLst>
          </p:cNvPr>
          <p:cNvSpPr txBox="1"/>
          <p:nvPr/>
        </p:nvSpPr>
        <p:spPr>
          <a:xfrm>
            <a:off x="7401390" y="5852979"/>
            <a:ext cx="2145491" cy="230832"/>
          </a:xfrm>
          <a:prstGeom prst="rect">
            <a:avLst/>
          </a:prstGeom>
          <a:noFill/>
        </p:spPr>
        <p:txBody>
          <a:bodyPr wrap="square" rtlCol="0">
            <a:spAutoFit/>
          </a:bodyPr>
          <a:lstStyle/>
          <a:p>
            <a:r>
              <a:rPr lang="en-US" sz="900" i="1" dirty="0">
                <a:solidFill>
                  <a:schemeClr val="accent3"/>
                </a:solidFill>
                <a:latin typeface="Segoe UI" panose="020B0502040204020203" pitchFamily="34" charset="0"/>
                <a:cs typeface="Segoe UI" panose="020B0502040204020203" pitchFamily="34" charset="0"/>
              </a:rPr>
              <a:t>&lt;Zero Trust&gt;</a:t>
            </a:r>
          </a:p>
        </p:txBody>
      </p:sp>
      <p:pic>
        <p:nvPicPr>
          <p:cNvPr id="50" name="Graphic 49" descr="Users with solid fill">
            <a:extLst>
              <a:ext uri="{FF2B5EF4-FFF2-40B4-BE49-F238E27FC236}">
                <a16:creationId xmlns:a16="http://schemas.microsoft.com/office/drawing/2014/main" id="{5C4D3A78-59E9-4D84-8478-8ED01F2A6C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98159" y="4727502"/>
            <a:ext cx="411480" cy="411480"/>
          </a:xfrm>
          <a:prstGeom prst="rect">
            <a:avLst/>
          </a:prstGeom>
        </p:spPr>
      </p:pic>
      <p:pic>
        <p:nvPicPr>
          <p:cNvPr id="51" name="Graphic 50" descr="Envelope with solid fill">
            <a:extLst>
              <a:ext uri="{FF2B5EF4-FFF2-40B4-BE49-F238E27FC236}">
                <a16:creationId xmlns:a16="http://schemas.microsoft.com/office/drawing/2014/main" id="{20BD81D2-2C21-45B2-B36E-0B45DB140BE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789583" y="5189784"/>
            <a:ext cx="410063" cy="410063"/>
          </a:xfrm>
          <a:prstGeom prst="rect">
            <a:avLst/>
          </a:prstGeom>
        </p:spPr>
      </p:pic>
      <p:pic>
        <p:nvPicPr>
          <p:cNvPr id="53" name="Graphic 52" descr="Teacher with solid fill">
            <a:extLst>
              <a:ext uri="{FF2B5EF4-FFF2-40B4-BE49-F238E27FC236}">
                <a16:creationId xmlns:a16="http://schemas.microsoft.com/office/drawing/2014/main" id="{34D30B3C-C69A-437A-9550-F6DE7AF1469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736343" y="5733964"/>
            <a:ext cx="411480" cy="411480"/>
          </a:xfrm>
          <a:prstGeom prst="rect">
            <a:avLst/>
          </a:prstGeom>
        </p:spPr>
      </p:pic>
      <p:sp>
        <p:nvSpPr>
          <p:cNvPr id="54" name="TextBox 53">
            <a:extLst>
              <a:ext uri="{FF2B5EF4-FFF2-40B4-BE49-F238E27FC236}">
                <a16:creationId xmlns:a16="http://schemas.microsoft.com/office/drawing/2014/main" id="{5412A67E-92ED-414E-8A50-817CF95540AC}"/>
              </a:ext>
            </a:extLst>
          </p:cNvPr>
          <p:cNvSpPr txBox="1"/>
          <p:nvPr/>
        </p:nvSpPr>
        <p:spPr>
          <a:xfrm>
            <a:off x="10046509" y="4379186"/>
            <a:ext cx="2145491" cy="230832"/>
          </a:xfrm>
          <a:prstGeom prst="rect">
            <a:avLst/>
          </a:prstGeom>
          <a:noFill/>
        </p:spPr>
        <p:txBody>
          <a:bodyPr wrap="square" rtlCol="0">
            <a:spAutoFit/>
          </a:bodyPr>
          <a:lstStyle/>
          <a:p>
            <a:r>
              <a:rPr lang="en-US" sz="900" i="1" dirty="0">
                <a:solidFill>
                  <a:schemeClr val="accent3"/>
                </a:solidFill>
                <a:latin typeface="Segoe UI" panose="020B0502040204020203" pitchFamily="34" charset="0"/>
                <a:cs typeface="Segoe UI" panose="020B0502040204020203" pitchFamily="34" charset="0"/>
              </a:rPr>
              <a:t>&lt;Zero Trust&gt;</a:t>
            </a:r>
          </a:p>
        </p:txBody>
      </p:sp>
      <p:sp>
        <p:nvSpPr>
          <p:cNvPr id="55" name="TextBox 54">
            <a:extLst>
              <a:ext uri="{FF2B5EF4-FFF2-40B4-BE49-F238E27FC236}">
                <a16:creationId xmlns:a16="http://schemas.microsoft.com/office/drawing/2014/main" id="{B82D7B89-B07D-49EA-ABA3-F3CBE295AADC}"/>
              </a:ext>
            </a:extLst>
          </p:cNvPr>
          <p:cNvSpPr txBox="1"/>
          <p:nvPr/>
        </p:nvSpPr>
        <p:spPr>
          <a:xfrm>
            <a:off x="7343364" y="5011882"/>
            <a:ext cx="2145491" cy="923330"/>
          </a:xfrm>
          <a:prstGeom prst="rect">
            <a:avLst/>
          </a:prstGeom>
          <a:noFill/>
        </p:spPr>
        <p:txBody>
          <a:bodyPr wrap="square" rtlCol="0">
            <a:spAutoFit/>
          </a:bodyPr>
          <a:lstStyle>
            <a:defPPr>
              <a:defRPr lang="en-US"/>
            </a:defPPr>
            <a:lvl1pPr>
              <a:defRPr sz="900" i="1">
                <a:solidFill>
                  <a:schemeClr val="accent3"/>
                </a:solidFill>
                <a:latin typeface="Segoe UI" panose="020B0502040204020203" pitchFamily="34" charset="0"/>
                <a:cs typeface="Segoe UI" panose="020B0502040204020203" pitchFamily="34" charset="0"/>
              </a:defRPr>
            </a:lvl1pPr>
          </a:lstStyle>
          <a:p>
            <a:r>
              <a:rPr lang="en-US" dirty="0"/>
              <a:t>Account Verification</a:t>
            </a:r>
          </a:p>
          <a:p>
            <a:r>
              <a:rPr lang="en-US" dirty="0"/>
              <a:t>Sign-In Notification</a:t>
            </a:r>
          </a:p>
          <a:p>
            <a:r>
              <a:rPr lang="en-US" dirty="0">
                <a:effectLst/>
              </a:rPr>
              <a:t>Survey Solicitation</a:t>
            </a:r>
          </a:p>
          <a:p>
            <a:r>
              <a:rPr lang="en-US" dirty="0"/>
              <a:t>Account Expiration</a:t>
            </a:r>
          </a:p>
          <a:p>
            <a:r>
              <a:rPr lang="en-US" dirty="0"/>
              <a:t>Microsoft Teams Outreach</a:t>
            </a:r>
          </a:p>
          <a:p>
            <a:r>
              <a:rPr lang="en-US" dirty="0"/>
              <a:t>Woohoo Gift Card Acceptance</a:t>
            </a:r>
          </a:p>
        </p:txBody>
      </p:sp>
      <p:sp>
        <p:nvSpPr>
          <p:cNvPr id="56" name="TextBox 55">
            <a:extLst>
              <a:ext uri="{FF2B5EF4-FFF2-40B4-BE49-F238E27FC236}">
                <a16:creationId xmlns:a16="http://schemas.microsoft.com/office/drawing/2014/main" id="{60D5F162-61F1-4BDA-8A2D-F8A7BC8D9D66}"/>
              </a:ext>
            </a:extLst>
          </p:cNvPr>
          <p:cNvSpPr txBox="1"/>
          <p:nvPr/>
        </p:nvSpPr>
        <p:spPr>
          <a:xfrm>
            <a:off x="7405992" y="4797241"/>
            <a:ext cx="2145491" cy="230832"/>
          </a:xfrm>
          <a:prstGeom prst="rect">
            <a:avLst/>
          </a:prstGeom>
          <a:noFill/>
        </p:spPr>
        <p:txBody>
          <a:bodyPr wrap="square" rtlCol="0">
            <a:spAutoFit/>
          </a:bodyPr>
          <a:lstStyle/>
          <a:p>
            <a:r>
              <a:rPr lang="en-US" sz="900" dirty="0">
                <a:latin typeface="Segoe UI" panose="020B0502040204020203" pitchFamily="34" charset="0"/>
                <a:cs typeface="Segoe UI" panose="020B0502040204020203" pitchFamily="34" charset="0"/>
              </a:rPr>
              <a:t>Sales Team</a:t>
            </a:r>
          </a:p>
        </p:txBody>
      </p:sp>
      <p:pic>
        <p:nvPicPr>
          <p:cNvPr id="58" name="Graphic 57" descr="Users with solid fill">
            <a:extLst>
              <a:ext uri="{FF2B5EF4-FFF2-40B4-BE49-F238E27FC236}">
                <a16:creationId xmlns:a16="http://schemas.microsoft.com/office/drawing/2014/main" id="{C622A487-88AC-40AA-A782-966A100363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94363" y="3084376"/>
            <a:ext cx="411480" cy="411480"/>
          </a:xfrm>
          <a:prstGeom prst="rect">
            <a:avLst/>
          </a:prstGeom>
        </p:spPr>
      </p:pic>
      <p:sp>
        <p:nvSpPr>
          <p:cNvPr id="61" name="TextBox 60">
            <a:extLst>
              <a:ext uri="{FF2B5EF4-FFF2-40B4-BE49-F238E27FC236}">
                <a16:creationId xmlns:a16="http://schemas.microsoft.com/office/drawing/2014/main" id="{F2D67480-73B0-4C85-AEDD-897FF1404AA8}"/>
              </a:ext>
            </a:extLst>
          </p:cNvPr>
          <p:cNvSpPr txBox="1"/>
          <p:nvPr/>
        </p:nvSpPr>
        <p:spPr>
          <a:xfrm>
            <a:off x="7445865" y="3142777"/>
            <a:ext cx="2145491" cy="230832"/>
          </a:xfrm>
          <a:prstGeom prst="rect">
            <a:avLst/>
          </a:prstGeom>
          <a:noFill/>
        </p:spPr>
        <p:txBody>
          <a:bodyPr wrap="square" rtlCol="0">
            <a:spAutoFit/>
          </a:bodyPr>
          <a:lstStyle/>
          <a:p>
            <a:r>
              <a:rPr lang="en-US" sz="900" dirty="0">
                <a:latin typeface="Segoe UI" panose="020B0502040204020203" pitchFamily="34" charset="0"/>
                <a:cs typeface="Segoe UI" panose="020B0502040204020203" pitchFamily="34" charset="0"/>
              </a:rPr>
              <a:t>IS Team, CC Team</a:t>
            </a:r>
          </a:p>
        </p:txBody>
      </p:sp>
      <p:sp>
        <p:nvSpPr>
          <p:cNvPr id="70" name="TextBox 69">
            <a:extLst>
              <a:ext uri="{FF2B5EF4-FFF2-40B4-BE49-F238E27FC236}">
                <a16:creationId xmlns:a16="http://schemas.microsoft.com/office/drawing/2014/main" id="{2F98D65A-A29A-4BDB-8DF6-072CA25B3351}"/>
              </a:ext>
            </a:extLst>
          </p:cNvPr>
          <p:cNvSpPr txBox="1"/>
          <p:nvPr/>
        </p:nvSpPr>
        <p:spPr>
          <a:xfrm>
            <a:off x="9990898" y="3530198"/>
            <a:ext cx="2145491" cy="923330"/>
          </a:xfrm>
          <a:prstGeom prst="rect">
            <a:avLst/>
          </a:prstGeom>
          <a:noFill/>
        </p:spPr>
        <p:txBody>
          <a:bodyPr wrap="square" rtlCol="0">
            <a:spAutoFit/>
          </a:bodyPr>
          <a:lstStyle>
            <a:defPPr>
              <a:defRPr lang="en-US"/>
            </a:defPPr>
            <a:lvl1pPr>
              <a:defRPr sz="900" i="1">
                <a:solidFill>
                  <a:schemeClr val="accent3"/>
                </a:solidFill>
                <a:latin typeface="Segoe UI" panose="020B0502040204020203" pitchFamily="34" charset="0"/>
                <a:cs typeface="Segoe UI" panose="020B0502040204020203" pitchFamily="34" charset="0"/>
              </a:defRPr>
            </a:lvl1pPr>
          </a:lstStyle>
          <a:p>
            <a:r>
              <a:rPr lang="en-US" dirty="0"/>
              <a:t>Account Verification</a:t>
            </a:r>
          </a:p>
          <a:p>
            <a:r>
              <a:rPr lang="en-US" dirty="0"/>
              <a:t>Sign-In Notification</a:t>
            </a:r>
          </a:p>
          <a:p>
            <a:r>
              <a:rPr lang="en-US" dirty="0">
                <a:effectLst/>
              </a:rPr>
              <a:t>Survey Solicitation</a:t>
            </a:r>
          </a:p>
          <a:p>
            <a:r>
              <a:rPr lang="en-US" dirty="0"/>
              <a:t>Account Expiration</a:t>
            </a:r>
          </a:p>
          <a:p>
            <a:r>
              <a:rPr lang="en-US" dirty="0"/>
              <a:t>Microsoft Teams Outreach</a:t>
            </a:r>
          </a:p>
          <a:p>
            <a:r>
              <a:rPr lang="en-US" dirty="0"/>
              <a:t>Woohoo Gift Card Acceptance</a:t>
            </a:r>
          </a:p>
        </p:txBody>
      </p:sp>
      <p:pic>
        <p:nvPicPr>
          <p:cNvPr id="71" name="Graphic 70" descr="Envelope with solid fill">
            <a:extLst>
              <a:ext uri="{FF2B5EF4-FFF2-40B4-BE49-F238E27FC236}">
                <a16:creationId xmlns:a16="http://schemas.microsoft.com/office/drawing/2014/main" id="{7CE13418-C329-4A25-AB3D-88CBFD497D3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495780" y="3620841"/>
            <a:ext cx="410063" cy="410063"/>
          </a:xfrm>
          <a:prstGeom prst="rect">
            <a:avLst/>
          </a:prstGeom>
        </p:spPr>
      </p:pic>
      <p:pic>
        <p:nvPicPr>
          <p:cNvPr id="72" name="Graphic 71" descr="Teacher with solid fill">
            <a:extLst>
              <a:ext uri="{FF2B5EF4-FFF2-40B4-BE49-F238E27FC236}">
                <a16:creationId xmlns:a16="http://schemas.microsoft.com/office/drawing/2014/main" id="{DC83B38A-F93B-4551-B6E6-01DF878C1B9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441716" y="4294046"/>
            <a:ext cx="411480" cy="411480"/>
          </a:xfrm>
          <a:prstGeom prst="rect">
            <a:avLst/>
          </a:prstGeom>
        </p:spPr>
      </p:pic>
      <p:sp>
        <p:nvSpPr>
          <p:cNvPr id="73" name="TextBox 72">
            <a:extLst>
              <a:ext uri="{FF2B5EF4-FFF2-40B4-BE49-F238E27FC236}">
                <a16:creationId xmlns:a16="http://schemas.microsoft.com/office/drawing/2014/main" id="{2925D38D-4B4A-4C07-AB98-1F0E23A1088D}"/>
              </a:ext>
            </a:extLst>
          </p:cNvPr>
          <p:cNvSpPr txBox="1"/>
          <p:nvPr/>
        </p:nvSpPr>
        <p:spPr>
          <a:xfrm>
            <a:off x="7353368" y="4395118"/>
            <a:ext cx="2145491" cy="230832"/>
          </a:xfrm>
          <a:prstGeom prst="rect">
            <a:avLst/>
          </a:prstGeom>
          <a:noFill/>
        </p:spPr>
        <p:txBody>
          <a:bodyPr wrap="square" rtlCol="0">
            <a:spAutoFit/>
          </a:bodyPr>
          <a:lstStyle/>
          <a:p>
            <a:r>
              <a:rPr lang="en-US" sz="900" i="1" dirty="0">
                <a:solidFill>
                  <a:schemeClr val="accent3"/>
                </a:solidFill>
                <a:latin typeface="Segoe UI" panose="020B0502040204020203" pitchFamily="34" charset="0"/>
                <a:cs typeface="Segoe UI" panose="020B0502040204020203" pitchFamily="34" charset="0"/>
              </a:rPr>
              <a:t>&lt;Zero Trust&gt;</a:t>
            </a:r>
          </a:p>
        </p:txBody>
      </p:sp>
      <p:grpSp>
        <p:nvGrpSpPr>
          <p:cNvPr id="74" name="Group 73">
            <a:extLst>
              <a:ext uri="{FF2B5EF4-FFF2-40B4-BE49-F238E27FC236}">
                <a16:creationId xmlns:a16="http://schemas.microsoft.com/office/drawing/2014/main" id="{98E57F7D-873F-48EE-B711-59641339C685}"/>
              </a:ext>
            </a:extLst>
          </p:cNvPr>
          <p:cNvGrpSpPr/>
          <p:nvPr/>
        </p:nvGrpSpPr>
        <p:grpSpPr>
          <a:xfrm>
            <a:off x="7848842" y="1905994"/>
            <a:ext cx="914400" cy="914400"/>
            <a:chOff x="3599293" y="1895389"/>
            <a:chExt cx="914400" cy="914400"/>
          </a:xfrm>
        </p:grpSpPr>
        <p:pic>
          <p:nvPicPr>
            <p:cNvPr id="75" name="Graphic 74" descr="Flip calendar with solid fill">
              <a:extLst>
                <a:ext uri="{FF2B5EF4-FFF2-40B4-BE49-F238E27FC236}">
                  <a16:creationId xmlns:a16="http://schemas.microsoft.com/office/drawing/2014/main" id="{6984322E-A1A9-4394-AE0A-4F80631271E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99293" y="1895389"/>
              <a:ext cx="914400" cy="914400"/>
            </a:xfrm>
            <a:prstGeom prst="rect">
              <a:avLst/>
            </a:prstGeom>
          </p:spPr>
        </p:pic>
        <p:sp>
          <p:nvSpPr>
            <p:cNvPr id="76" name="TextBox 75">
              <a:extLst>
                <a:ext uri="{FF2B5EF4-FFF2-40B4-BE49-F238E27FC236}">
                  <a16:creationId xmlns:a16="http://schemas.microsoft.com/office/drawing/2014/main" id="{770ED4E5-3078-4930-8B22-3B27C9604984}"/>
                </a:ext>
              </a:extLst>
            </p:cNvPr>
            <p:cNvSpPr txBox="1"/>
            <p:nvPr/>
          </p:nvSpPr>
          <p:spPr>
            <a:xfrm>
              <a:off x="3790881" y="2294936"/>
              <a:ext cx="531223" cy="338554"/>
            </a:xfrm>
            <a:prstGeom prst="rect">
              <a:avLst/>
            </a:prstGeom>
            <a:noFill/>
          </p:spPr>
          <p:txBody>
            <a:bodyPr wrap="square" rtlCol="0">
              <a:spAutoFit/>
            </a:bodyPr>
            <a:lstStyle/>
            <a:p>
              <a:pPr algn="ctr"/>
              <a:r>
                <a:rPr lang="en-US" sz="1600" dirty="0">
                  <a:latin typeface="Segoe UI" panose="020B0502040204020203" pitchFamily="34" charset="0"/>
                  <a:cs typeface="Segoe UI" panose="020B0502040204020203" pitchFamily="34" charset="0"/>
                </a:rPr>
                <a:t>25</a:t>
              </a:r>
            </a:p>
          </p:txBody>
        </p:sp>
      </p:grpSp>
      <p:pic>
        <p:nvPicPr>
          <p:cNvPr id="80" name="Graphic 79" descr="Users with solid fill">
            <a:extLst>
              <a:ext uri="{FF2B5EF4-FFF2-40B4-BE49-F238E27FC236}">
                <a16:creationId xmlns:a16="http://schemas.microsoft.com/office/drawing/2014/main" id="{8747771A-B885-435A-849D-65AFE17E4E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58739" y="4733354"/>
            <a:ext cx="411480" cy="411480"/>
          </a:xfrm>
          <a:prstGeom prst="rect">
            <a:avLst/>
          </a:prstGeom>
        </p:spPr>
      </p:pic>
      <p:pic>
        <p:nvPicPr>
          <p:cNvPr id="81" name="Graphic 80" descr="Envelope with solid fill">
            <a:extLst>
              <a:ext uri="{FF2B5EF4-FFF2-40B4-BE49-F238E27FC236}">
                <a16:creationId xmlns:a16="http://schemas.microsoft.com/office/drawing/2014/main" id="{C62D6A2E-623F-4BAA-B209-3940D0329F4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495851" y="5192637"/>
            <a:ext cx="410063" cy="410063"/>
          </a:xfrm>
          <a:prstGeom prst="rect">
            <a:avLst/>
          </a:prstGeom>
        </p:spPr>
      </p:pic>
      <p:pic>
        <p:nvPicPr>
          <p:cNvPr id="82" name="Graphic 81" descr="Teacher with solid fill">
            <a:extLst>
              <a:ext uri="{FF2B5EF4-FFF2-40B4-BE49-F238E27FC236}">
                <a16:creationId xmlns:a16="http://schemas.microsoft.com/office/drawing/2014/main" id="{F1255F04-D334-4A6B-8986-FD81811D313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428622" y="5762655"/>
            <a:ext cx="411480" cy="411480"/>
          </a:xfrm>
          <a:prstGeom prst="rect">
            <a:avLst/>
          </a:prstGeom>
        </p:spPr>
      </p:pic>
      <p:grpSp>
        <p:nvGrpSpPr>
          <p:cNvPr id="84" name="Group 83">
            <a:extLst>
              <a:ext uri="{FF2B5EF4-FFF2-40B4-BE49-F238E27FC236}">
                <a16:creationId xmlns:a16="http://schemas.microsoft.com/office/drawing/2014/main" id="{3C64AE7E-DE78-4F3B-B63C-8623EC8BB273}"/>
              </a:ext>
            </a:extLst>
          </p:cNvPr>
          <p:cNvGrpSpPr/>
          <p:nvPr/>
        </p:nvGrpSpPr>
        <p:grpSpPr>
          <a:xfrm>
            <a:off x="10429394" y="1905994"/>
            <a:ext cx="914400" cy="914400"/>
            <a:chOff x="3599293" y="1895389"/>
            <a:chExt cx="914400" cy="914400"/>
          </a:xfrm>
        </p:grpSpPr>
        <p:pic>
          <p:nvPicPr>
            <p:cNvPr id="85" name="Graphic 84" descr="Flip calendar with solid fill">
              <a:extLst>
                <a:ext uri="{FF2B5EF4-FFF2-40B4-BE49-F238E27FC236}">
                  <a16:creationId xmlns:a16="http://schemas.microsoft.com/office/drawing/2014/main" id="{542AE81F-1DD7-4B36-A9A4-8FC4EF47ED4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99293" y="1895389"/>
              <a:ext cx="914400" cy="914400"/>
            </a:xfrm>
            <a:prstGeom prst="rect">
              <a:avLst/>
            </a:prstGeom>
          </p:spPr>
        </p:pic>
        <p:sp>
          <p:nvSpPr>
            <p:cNvPr id="86" name="TextBox 85">
              <a:extLst>
                <a:ext uri="{FF2B5EF4-FFF2-40B4-BE49-F238E27FC236}">
                  <a16:creationId xmlns:a16="http://schemas.microsoft.com/office/drawing/2014/main" id="{6F182058-C22D-4589-B497-96B85B7CF2E3}"/>
                </a:ext>
              </a:extLst>
            </p:cNvPr>
            <p:cNvSpPr txBox="1"/>
            <p:nvPr/>
          </p:nvSpPr>
          <p:spPr>
            <a:xfrm>
              <a:off x="3790881" y="2294936"/>
              <a:ext cx="531223" cy="338554"/>
            </a:xfrm>
            <a:prstGeom prst="rect">
              <a:avLst/>
            </a:prstGeom>
            <a:noFill/>
          </p:spPr>
          <p:txBody>
            <a:bodyPr wrap="square" rtlCol="0">
              <a:spAutoFit/>
            </a:bodyPr>
            <a:lstStyle/>
            <a:p>
              <a:pPr algn="ctr"/>
              <a:r>
                <a:rPr lang="en-US" sz="1600" dirty="0">
                  <a:latin typeface="Segoe UI" panose="020B0502040204020203" pitchFamily="34" charset="0"/>
                  <a:cs typeface="Segoe UI" panose="020B0502040204020203" pitchFamily="34" charset="0"/>
                </a:rPr>
                <a:t>26</a:t>
              </a:r>
            </a:p>
          </p:txBody>
        </p:sp>
      </p:grpSp>
      <p:sp>
        <p:nvSpPr>
          <p:cNvPr id="87" name="TextBox 86">
            <a:extLst>
              <a:ext uri="{FF2B5EF4-FFF2-40B4-BE49-F238E27FC236}">
                <a16:creationId xmlns:a16="http://schemas.microsoft.com/office/drawing/2014/main" id="{B1DF255C-B378-460A-A07E-4D8CDCFD1C85}"/>
              </a:ext>
            </a:extLst>
          </p:cNvPr>
          <p:cNvSpPr txBox="1"/>
          <p:nvPr/>
        </p:nvSpPr>
        <p:spPr>
          <a:xfrm>
            <a:off x="9990898" y="5102007"/>
            <a:ext cx="2145491" cy="923330"/>
          </a:xfrm>
          <a:prstGeom prst="rect">
            <a:avLst/>
          </a:prstGeom>
          <a:noFill/>
        </p:spPr>
        <p:txBody>
          <a:bodyPr wrap="square" rtlCol="0">
            <a:spAutoFit/>
          </a:bodyPr>
          <a:lstStyle>
            <a:defPPr>
              <a:defRPr lang="en-US"/>
            </a:defPPr>
            <a:lvl1pPr>
              <a:defRPr sz="900" i="1">
                <a:solidFill>
                  <a:schemeClr val="accent3"/>
                </a:solidFill>
                <a:latin typeface="Segoe UI" panose="020B0502040204020203" pitchFamily="34" charset="0"/>
                <a:cs typeface="Segoe UI" panose="020B0502040204020203" pitchFamily="34" charset="0"/>
              </a:defRPr>
            </a:lvl1pPr>
          </a:lstStyle>
          <a:p>
            <a:r>
              <a:rPr lang="en-US" dirty="0"/>
              <a:t>Account Verification</a:t>
            </a:r>
          </a:p>
          <a:p>
            <a:r>
              <a:rPr lang="en-US" dirty="0"/>
              <a:t>Sign-In Notification</a:t>
            </a:r>
          </a:p>
          <a:p>
            <a:r>
              <a:rPr lang="en-US" dirty="0">
                <a:effectLst/>
              </a:rPr>
              <a:t>Survey Solicitation</a:t>
            </a:r>
          </a:p>
          <a:p>
            <a:r>
              <a:rPr lang="en-US" dirty="0"/>
              <a:t>Account Expiration</a:t>
            </a:r>
          </a:p>
          <a:p>
            <a:r>
              <a:rPr lang="en-US" dirty="0"/>
              <a:t>Microsoft Teams Outreach</a:t>
            </a:r>
          </a:p>
          <a:p>
            <a:r>
              <a:rPr lang="en-US" dirty="0"/>
              <a:t>Woohoo Gift Card Acceptance</a:t>
            </a:r>
          </a:p>
        </p:txBody>
      </p:sp>
      <p:sp>
        <p:nvSpPr>
          <p:cNvPr id="88" name="TextBox 87">
            <a:extLst>
              <a:ext uri="{FF2B5EF4-FFF2-40B4-BE49-F238E27FC236}">
                <a16:creationId xmlns:a16="http://schemas.microsoft.com/office/drawing/2014/main" id="{F4FFB363-98AB-47B4-934F-05DEBCE9D32F}"/>
              </a:ext>
            </a:extLst>
          </p:cNvPr>
          <p:cNvSpPr txBox="1"/>
          <p:nvPr/>
        </p:nvSpPr>
        <p:spPr>
          <a:xfrm>
            <a:off x="9963337" y="5881256"/>
            <a:ext cx="2145491" cy="230832"/>
          </a:xfrm>
          <a:prstGeom prst="rect">
            <a:avLst/>
          </a:prstGeom>
          <a:noFill/>
        </p:spPr>
        <p:txBody>
          <a:bodyPr wrap="square" rtlCol="0">
            <a:spAutoFit/>
          </a:bodyPr>
          <a:lstStyle/>
          <a:p>
            <a:r>
              <a:rPr lang="en-US" sz="900" i="1" dirty="0">
                <a:solidFill>
                  <a:schemeClr val="accent3"/>
                </a:solidFill>
                <a:latin typeface="Segoe UI" panose="020B0502040204020203" pitchFamily="34" charset="0"/>
                <a:cs typeface="Segoe UI" panose="020B0502040204020203" pitchFamily="34" charset="0"/>
              </a:rPr>
              <a:t>&lt;Zero Trust&gt;</a:t>
            </a:r>
          </a:p>
        </p:txBody>
      </p:sp>
      <p:sp>
        <p:nvSpPr>
          <p:cNvPr id="77" name="TextBox 76">
            <a:extLst>
              <a:ext uri="{FF2B5EF4-FFF2-40B4-BE49-F238E27FC236}">
                <a16:creationId xmlns:a16="http://schemas.microsoft.com/office/drawing/2014/main" id="{704D0E32-573C-7BB6-98C7-915BF735E01D}"/>
              </a:ext>
            </a:extLst>
          </p:cNvPr>
          <p:cNvSpPr txBox="1"/>
          <p:nvPr/>
        </p:nvSpPr>
        <p:spPr>
          <a:xfrm>
            <a:off x="9953398" y="4797241"/>
            <a:ext cx="2145491" cy="230832"/>
          </a:xfrm>
          <a:prstGeom prst="rect">
            <a:avLst/>
          </a:prstGeom>
          <a:noFill/>
        </p:spPr>
        <p:txBody>
          <a:bodyPr wrap="square" rtlCol="0">
            <a:spAutoFit/>
          </a:bodyPr>
          <a:lstStyle/>
          <a:p>
            <a:r>
              <a:rPr lang="en-US" sz="900" dirty="0">
                <a:latin typeface="Segoe UI" panose="020B0502040204020203" pitchFamily="34" charset="0"/>
                <a:cs typeface="Segoe UI" panose="020B0502040204020203" pitchFamily="34" charset="0"/>
              </a:rPr>
              <a:t>M Team India</a:t>
            </a:r>
          </a:p>
        </p:txBody>
      </p:sp>
    </p:spTree>
    <p:extLst>
      <p:ext uri="{BB962C8B-B14F-4D97-AF65-F5344CB8AC3E}">
        <p14:creationId xmlns:p14="http://schemas.microsoft.com/office/powerpoint/2010/main" val="3977306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A1663-BD39-4E54-A4B7-43FA0F72C1DD}"/>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Mimecast ‘Awareness’ module - SOP</a:t>
            </a:r>
          </a:p>
        </p:txBody>
      </p:sp>
      <p:sp>
        <p:nvSpPr>
          <p:cNvPr id="3" name="Content Placeholder 2">
            <a:extLst>
              <a:ext uri="{FF2B5EF4-FFF2-40B4-BE49-F238E27FC236}">
                <a16:creationId xmlns:a16="http://schemas.microsoft.com/office/drawing/2014/main" id="{A1FFE4CF-9C34-498E-96DA-0786CB9BC2C1}"/>
              </a:ext>
            </a:extLst>
          </p:cNvPr>
          <p:cNvSpPr>
            <a:spLocks noGrp="1"/>
          </p:cNvSpPr>
          <p:nvPr>
            <p:ph sz="quarter" idx="31"/>
          </p:nvPr>
        </p:nvSpPr>
        <p:spPr/>
        <p:txBody>
          <a:bodyPr vert="horz" lIns="0" tIns="45720" rIns="91440" bIns="45720" rtlCol="0" anchor="t">
            <a:normAutofit/>
          </a:bodyPr>
          <a:lstStyle/>
          <a:p>
            <a:pPr marL="0" indent="0">
              <a:buNone/>
            </a:pPr>
            <a:r>
              <a:rPr lang="en-US" b="1" u="sng" dirty="0">
                <a:latin typeface="Segoe UI" panose="020B0502040204020203" pitchFamily="34" charset="0"/>
                <a:ea typeface="+mj-lt"/>
                <a:cs typeface="Segoe UI" panose="020B0502040204020203" pitchFamily="34" charset="0"/>
              </a:rPr>
              <a:t>Mimecast Dashboard:-</a:t>
            </a:r>
            <a:r>
              <a:rPr lang="en-US" dirty="0">
                <a:latin typeface="Segoe UI" panose="020B0502040204020203" pitchFamily="34" charset="0"/>
                <a:ea typeface="+mj-lt"/>
                <a:cs typeface="Segoe UI" panose="020B0502040204020203" pitchFamily="34" charset="0"/>
              </a:rPr>
              <a:t> </a:t>
            </a:r>
            <a:endParaRPr lang="en-US" dirty="0">
              <a:latin typeface="Segoe UI" panose="020B0502040204020203" pitchFamily="34" charset="0"/>
              <a:cs typeface="Segoe UI" panose="020B0502040204020203" pitchFamily="34" charset="0"/>
            </a:endParaRPr>
          </a:p>
          <a:p>
            <a:r>
              <a:rPr lang="en-US" sz="1400" dirty="0">
                <a:latin typeface="Segoe UI" panose="020B0502040204020203" pitchFamily="34" charset="0"/>
                <a:ea typeface="+mj-lt"/>
                <a:cs typeface="Segoe UI" panose="020B0502040204020203" pitchFamily="34" charset="0"/>
              </a:rPr>
              <a:t>In Dashboard, we can see the overall results of all the scheduled modules. </a:t>
            </a:r>
            <a:endParaRPr lang="en-US" sz="1400" dirty="0">
              <a:latin typeface="Segoe UI" panose="020B0502040204020203" pitchFamily="34" charset="0"/>
              <a:cs typeface="Segoe UI" panose="020B0502040204020203" pitchFamily="34" charset="0"/>
            </a:endParaRPr>
          </a:p>
          <a:p>
            <a:r>
              <a:rPr lang="en-US" sz="1400" dirty="0">
                <a:latin typeface="Segoe UI" panose="020B0502040204020203" pitchFamily="34" charset="0"/>
                <a:ea typeface="+mj-lt"/>
                <a:cs typeface="Segoe UI" panose="020B0502040204020203" pitchFamily="34" charset="0"/>
              </a:rPr>
              <a:t>Also, for all the module categories, we can see the insights like how many users completed the training, how many users provided the correct answer and user risk for the organization. </a:t>
            </a:r>
            <a:endParaRPr lang="en-US" sz="1400" dirty="0">
              <a:latin typeface="Segoe UI" panose="020B0502040204020203" pitchFamily="34" charset="0"/>
              <a:cs typeface="Segoe UI" panose="020B0502040204020203" pitchFamily="34" charset="0"/>
            </a:endParaRPr>
          </a:p>
          <a:p>
            <a:pPr marL="0" indent="0">
              <a:buNone/>
            </a:pPr>
            <a:endParaRPr lang="en-US" sz="1400" dirty="0">
              <a:latin typeface="Segoe UI" panose="020B0502040204020203" pitchFamily="34" charset="0"/>
              <a:cs typeface="Segoe UI" panose="020B0502040204020203" pitchFamily="34" charset="0"/>
            </a:endParaRPr>
          </a:p>
        </p:txBody>
      </p:sp>
      <p:pic>
        <p:nvPicPr>
          <p:cNvPr id="4" name="Picture 4" descr="Graphical user interface, application&#10;&#10;Description automatically generated">
            <a:extLst>
              <a:ext uri="{FF2B5EF4-FFF2-40B4-BE49-F238E27FC236}">
                <a16:creationId xmlns:a16="http://schemas.microsoft.com/office/drawing/2014/main" id="{DE5D92B8-7C06-47E5-B930-E25CC6E89FCB}"/>
              </a:ext>
            </a:extLst>
          </p:cNvPr>
          <p:cNvPicPr>
            <a:picLocks noChangeAspect="1"/>
          </p:cNvPicPr>
          <p:nvPr/>
        </p:nvPicPr>
        <p:blipFill>
          <a:blip r:embed="rId2"/>
          <a:stretch>
            <a:fillRect/>
          </a:stretch>
        </p:blipFill>
        <p:spPr>
          <a:xfrm>
            <a:off x="1526506" y="2217906"/>
            <a:ext cx="8685376" cy="3581958"/>
          </a:xfrm>
          <a:prstGeom prst="rect">
            <a:avLst/>
          </a:prstGeom>
        </p:spPr>
      </p:pic>
    </p:spTree>
    <p:extLst>
      <p:ext uri="{BB962C8B-B14F-4D97-AF65-F5344CB8AC3E}">
        <p14:creationId xmlns:p14="http://schemas.microsoft.com/office/powerpoint/2010/main" val="915714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A1663-BD39-4E54-A4B7-43FA0F72C1DD}"/>
              </a:ext>
            </a:extLst>
          </p:cNvPr>
          <p:cNvSpPr>
            <a:spLocks noGrp="1"/>
          </p:cNvSpPr>
          <p:nvPr>
            <p:ph type="title"/>
          </p:nvPr>
        </p:nvSpPr>
        <p:spPr/>
        <p:txBody>
          <a:bodyPr/>
          <a:lstStyle/>
          <a:p>
            <a:r>
              <a:rPr lang="en-US">
                <a:latin typeface="Segoe UI" panose="020B0502040204020203" pitchFamily="34" charset="0"/>
                <a:cs typeface="Segoe UI" panose="020B0502040204020203" pitchFamily="34" charset="0"/>
              </a:rPr>
              <a:t>Mimecast ‘Awareness’ module - SOP</a:t>
            </a:r>
          </a:p>
        </p:txBody>
      </p:sp>
      <p:sp>
        <p:nvSpPr>
          <p:cNvPr id="3" name="Content Placeholder 2">
            <a:extLst>
              <a:ext uri="{FF2B5EF4-FFF2-40B4-BE49-F238E27FC236}">
                <a16:creationId xmlns:a16="http://schemas.microsoft.com/office/drawing/2014/main" id="{A1FFE4CF-9C34-498E-96DA-0786CB9BC2C1}"/>
              </a:ext>
            </a:extLst>
          </p:cNvPr>
          <p:cNvSpPr>
            <a:spLocks noGrp="1"/>
          </p:cNvSpPr>
          <p:nvPr>
            <p:ph sz="quarter" idx="31"/>
          </p:nvPr>
        </p:nvSpPr>
        <p:spPr/>
        <p:txBody>
          <a:bodyPr vert="horz" lIns="0" tIns="45720" rIns="91440" bIns="45720" rtlCol="0" anchor="t">
            <a:normAutofit/>
          </a:bodyPr>
          <a:lstStyle/>
          <a:p>
            <a:pPr marL="0" indent="0">
              <a:buNone/>
            </a:pPr>
            <a:r>
              <a:rPr lang="en-US" sz="1400" b="1" u="sng" dirty="0">
                <a:latin typeface="Segoe UI" panose="020B0502040204020203" pitchFamily="34" charset="0"/>
                <a:ea typeface="+mj-lt"/>
                <a:cs typeface="Segoe UI" panose="020B0502040204020203" pitchFamily="34" charset="0"/>
              </a:rPr>
              <a:t>Performance:-</a:t>
            </a:r>
            <a:r>
              <a:rPr lang="en-US" sz="1400" dirty="0">
                <a:latin typeface="Segoe UI" panose="020B0502040204020203" pitchFamily="34" charset="0"/>
                <a:ea typeface="+mj-lt"/>
                <a:cs typeface="Segoe UI" panose="020B0502040204020203" pitchFamily="34" charset="0"/>
              </a:rPr>
              <a:t> </a:t>
            </a:r>
            <a:r>
              <a:rPr lang="en-US" sz="1200" dirty="0">
                <a:latin typeface="Segoe UI" panose="020B0502040204020203" pitchFamily="34" charset="0"/>
                <a:ea typeface="+mj-lt"/>
                <a:cs typeface="Segoe UI" panose="020B0502040204020203" pitchFamily="34" charset="0"/>
              </a:rPr>
              <a:t>By using this tab, we can analyze the performance of user both at the department level and user level. It is divided into three parts: </a:t>
            </a:r>
            <a:endParaRPr lang="en-US" sz="1200" dirty="0">
              <a:latin typeface="Segoe UI" panose="020B0502040204020203" pitchFamily="34" charset="0"/>
              <a:cs typeface="Segoe UI" panose="020B0502040204020203" pitchFamily="34" charset="0"/>
            </a:endParaRPr>
          </a:p>
          <a:p>
            <a:pPr marL="0" indent="0">
              <a:buNone/>
            </a:pPr>
            <a:r>
              <a:rPr lang="en-US" sz="1200" dirty="0">
                <a:latin typeface="Segoe UI" panose="020B0502040204020203" pitchFamily="34" charset="0"/>
                <a:ea typeface="Roboto"/>
                <a:cs typeface="Segoe UI" panose="020B0502040204020203" pitchFamily="34" charset="0"/>
              </a:rPr>
              <a:t>1. </a:t>
            </a:r>
            <a:r>
              <a:rPr lang="en-US" sz="1200" dirty="0" err="1">
                <a:latin typeface="Segoe UI" panose="020B0502040204020203" pitchFamily="34" charset="0"/>
                <a:ea typeface="Roboto"/>
                <a:cs typeface="Segoe UI" panose="020B0502040204020203" pitchFamily="34" charset="0"/>
              </a:rPr>
              <a:t>WatchList</a:t>
            </a:r>
            <a:endParaRPr lang="en-US" sz="1200" dirty="0">
              <a:latin typeface="Segoe UI" panose="020B0502040204020203" pitchFamily="34" charset="0"/>
              <a:cs typeface="Segoe UI" panose="020B0502040204020203" pitchFamily="34" charset="0"/>
            </a:endParaRPr>
          </a:p>
          <a:p>
            <a:pPr marL="0" indent="0">
              <a:buNone/>
            </a:pPr>
            <a:r>
              <a:rPr lang="en-US" sz="1200" dirty="0">
                <a:latin typeface="Segoe UI" panose="020B0502040204020203" pitchFamily="34" charset="0"/>
                <a:ea typeface="Roboto"/>
                <a:cs typeface="Segoe UI" panose="020B0502040204020203" pitchFamily="34" charset="0"/>
              </a:rPr>
              <a:t>2. Achievements</a:t>
            </a:r>
          </a:p>
          <a:p>
            <a:pPr marL="0" indent="0">
              <a:buNone/>
            </a:pPr>
            <a:r>
              <a:rPr lang="en-US" sz="1200" dirty="0">
                <a:latin typeface="Segoe UI" panose="020B0502040204020203" pitchFamily="34" charset="0"/>
                <a:ea typeface="Roboto"/>
                <a:cs typeface="Segoe UI" panose="020B0502040204020203" pitchFamily="34" charset="0"/>
              </a:rPr>
              <a:t>3. User Risk</a:t>
            </a:r>
          </a:p>
          <a:p>
            <a:pPr marL="0" indent="0">
              <a:buNone/>
            </a:pPr>
            <a:endParaRPr lang="en-US" sz="1200" dirty="0">
              <a:latin typeface="Segoe UI" panose="020B0502040204020203" pitchFamily="34" charset="0"/>
              <a:ea typeface="Roboto"/>
              <a:cs typeface="Segoe UI" panose="020B0502040204020203" pitchFamily="34" charset="0"/>
            </a:endParaRPr>
          </a:p>
          <a:p>
            <a:pPr marL="0" indent="0">
              <a:buNone/>
            </a:pPr>
            <a:r>
              <a:rPr lang="en-US" sz="1200" b="1" dirty="0">
                <a:latin typeface="Segoe UI" panose="020B0502040204020203" pitchFamily="34" charset="0"/>
                <a:ea typeface="+mj-lt"/>
                <a:cs typeface="Segoe UI" panose="020B0502040204020203" pitchFamily="34" charset="0"/>
              </a:rPr>
              <a:t>A. </a:t>
            </a:r>
            <a:r>
              <a:rPr lang="en-US" sz="1200" b="1" u="sng" dirty="0">
                <a:latin typeface="Segoe UI" panose="020B0502040204020203" pitchFamily="34" charset="0"/>
                <a:ea typeface="+mj-lt"/>
                <a:cs typeface="Segoe UI" panose="020B0502040204020203" pitchFamily="34" charset="0"/>
              </a:rPr>
              <a:t>Watchlist</a:t>
            </a:r>
            <a:r>
              <a:rPr lang="en-US" sz="1200" b="1" dirty="0">
                <a:latin typeface="Segoe UI" panose="020B0502040204020203" pitchFamily="34" charset="0"/>
                <a:ea typeface="+mj-lt"/>
                <a:cs typeface="Segoe UI" panose="020B0502040204020203" pitchFamily="34" charset="0"/>
              </a:rPr>
              <a:t>:-</a:t>
            </a:r>
            <a:r>
              <a:rPr lang="en-US" sz="1200" dirty="0">
                <a:latin typeface="Segoe UI" panose="020B0502040204020203" pitchFamily="34" charset="0"/>
                <a:ea typeface="+mj-lt"/>
                <a:cs typeface="Segoe UI" panose="020B0502040204020203" pitchFamily="34" charset="0"/>
              </a:rPr>
              <a:t> If a user does not complete the assigned module within a month, they will be add to the watchlist user.</a:t>
            </a:r>
            <a:endParaRPr lang="en-US" sz="1200" dirty="0">
              <a:latin typeface="Segoe UI" panose="020B0502040204020203" pitchFamily="34" charset="0"/>
              <a:cs typeface="Segoe UI" panose="020B0502040204020203" pitchFamily="34" charset="0"/>
            </a:endParaRPr>
          </a:p>
        </p:txBody>
      </p:sp>
      <p:pic>
        <p:nvPicPr>
          <p:cNvPr id="7" name="Picture 7" descr="Graphical user interface, application, email&#10;&#10;Description automatically generated">
            <a:extLst>
              <a:ext uri="{FF2B5EF4-FFF2-40B4-BE49-F238E27FC236}">
                <a16:creationId xmlns:a16="http://schemas.microsoft.com/office/drawing/2014/main" id="{9E4BD245-F2D6-498E-BC64-C5AA26428B44}"/>
              </a:ext>
            </a:extLst>
          </p:cNvPr>
          <p:cNvPicPr>
            <a:picLocks noChangeAspect="1"/>
          </p:cNvPicPr>
          <p:nvPr/>
        </p:nvPicPr>
        <p:blipFill>
          <a:blip r:embed="rId2"/>
          <a:stretch>
            <a:fillRect/>
          </a:stretch>
        </p:blipFill>
        <p:spPr>
          <a:xfrm>
            <a:off x="1855021" y="2980768"/>
            <a:ext cx="8028345" cy="2531148"/>
          </a:xfrm>
          <a:prstGeom prst="rect">
            <a:avLst/>
          </a:prstGeom>
        </p:spPr>
      </p:pic>
    </p:spTree>
    <p:extLst>
      <p:ext uri="{BB962C8B-B14F-4D97-AF65-F5344CB8AC3E}">
        <p14:creationId xmlns:p14="http://schemas.microsoft.com/office/powerpoint/2010/main" val="2150423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A1663-BD39-4E54-A4B7-43FA0F72C1DD}"/>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Mimecast ‘Awareness’ module - SOP</a:t>
            </a:r>
          </a:p>
        </p:txBody>
      </p:sp>
      <p:sp>
        <p:nvSpPr>
          <p:cNvPr id="3" name="Content Placeholder 2">
            <a:extLst>
              <a:ext uri="{FF2B5EF4-FFF2-40B4-BE49-F238E27FC236}">
                <a16:creationId xmlns:a16="http://schemas.microsoft.com/office/drawing/2014/main" id="{A1FFE4CF-9C34-498E-96DA-0786CB9BC2C1}"/>
              </a:ext>
            </a:extLst>
          </p:cNvPr>
          <p:cNvSpPr>
            <a:spLocks noGrp="1"/>
          </p:cNvSpPr>
          <p:nvPr>
            <p:ph sz="quarter" idx="31"/>
          </p:nvPr>
        </p:nvSpPr>
        <p:spPr/>
        <p:txBody>
          <a:bodyPr vert="horz" lIns="0" tIns="45720" rIns="91440" bIns="45720" rtlCol="0" anchor="t">
            <a:normAutofit/>
          </a:bodyPr>
          <a:lstStyle/>
          <a:p>
            <a:pPr marL="0" indent="0">
              <a:buNone/>
            </a:pPr>
            <a:r>
              <a:rPr lang="en-US" sz="1200" dirty="0">
                <a:latin typeface="Segoe UI" panose="020B0502040204020203" pitchFamily="34" charset="0"/>
                <a:ea typeface="Roboto"/>
                <a:cs typeface="Segoe UI" panose="020B0502040204020203" pitchFamily="34" charset="0"/>
              </a:rPr>
              <a:t>To know the additional details about the user who are listed in watchlist tab, click on view details option. This displays each user's:</a:t>
            </a:r>
            <a:endParaRPr lang="en-US" sz="1200" dirty="0">
              <a:latin typeface="Segoe UI" panose="020B0502040204020203" pitchFamily="34" charset="0"/>
              <a:ea typeface="+mj-lt"/>
              <a:cs typeface="Segoe UI" panose="020B0502040204020203" pitchFamily="34" charset="0"/>
            </a:endParaRPr>
          </a:p>
          <a:p>
            <a:pPr marL="285750" indent="-285750">
              <a:buFont typeface="Arial,Sans-Serif"/>
              <a:buChar char="•"/>
            </a:pPr>
            <a:r>
              <a:rPr lang="en-US" sz="1200" dirty="0">
                <a:latin typeface="Segoe UI" panose="020B0502040204020203" pitchFamily="34" charset="0"/>
                <a:ea typeface="Roboto"/>
                <a:cs typeface="Segoe UI" panose="020B0502040204020203" pitchFamily="34" charset="0"/>
              </a:rPr>
              <a:t>Name </a:t>
            </a:r>
            <a:endParaRPr lang="en-US" sz="1200" dirty="0">
              <a:latin typeface="Segoe UI" panose="020B0502040204020203" pitchFamily="34" charset="0"/>
              <a:ea typeface="+mj-lt"/>
              <a:cs typeface="Segoe UI" panose="020B0502040204020203" pitchFamily="34" charset="0"/>
            </a:endParaRPr>
          </a:p>
          <a:p>
            <a:pPr marL="285750" indent="-285750">
              <a:buFont typeface="Arial,Sans-Serif"/>
              <a:buChar char="•"/>
            </a:pPr>
            <a:r>
              <a:rPr lang="en-US" sz="1200" dirty="0">
                <a:latin typeface="Segoe UI" panose="020B0502040204020203" pitchFamily="34" charset="0"/>
                <a:ea typeface="Roboto"/>
                <a:cs typeface="Segoe UI" panose="020B0502040204020203" pitchFamily="34" charset="0"/>
              </a:rPr>
              <a:t>Email address. </a:t>
            </a:r>
            <a:endParaRPr lang="en-US" sz="1200" dirty="0">
              <a:latin typeface="Segoe UI" panose="020B0502040204020203" pitchFamily="34" charset="0"/>
              <a:ea typeface="+mj-lt"/>
              <a:cs typeface="Segoe UI" panose="020B0502040204020203" pitchFamily="34" charset="0"/>
            </a:endParaRPr>
          </a:p>
          <a:p>
            <a:pPr marL="285750" indent="-285750">
              <a:buFont typeface="Arial,Sans-Serif"/>
              <a:buChar char="•"/>
            </a:pPr>
            <a:r>
              <a:rPr lang="en-US" sz="1200" dirty="0">
                <a:latin typeface="Segoe UI" panose="020B0502040204020203" pitchFamily="34" charset="0"/>
                <a:ea typeface="Roboto"/>
                <a:cs typeface="Segoe UI" panose="020B0502040204020203" pitchFamily="34" charset="0"/>
              </a:rPr>
              <a:t>Department </a:t>
            </a:r>
            <a:endParaRPr lang="en-US" sz="1200" dirty="0">
              <a:latin typeface="Segoe UI" panose="020B0502040204020203" pitchFamily="34" charset="0"/>
              <a:ea typeface="+mj-lt"/>
              <a:cs typeface="Segoe UI" panose="020B0502040204020203" pitchFamily="34" charset="0"/>
            </a:endParaRPr>
          </a:p>
          <a:p>
            <a:pPr marL="285750" indent="-285750">
              <a:buFont typeface="Arial,Sans-Serif"/>
              <a:buChar char="•"/>
            </a:pPr>
            <a:r>
              <a:rPr lang="en-US" sz="1200" dirty="0">
                <a:latin typeface="Segoe UI" panose="020B0502040204020203" pitchFamily="34" charset="0"/>
                <a:ea typeface="Roboto"/>
                <a:cs typeface="Segoe UI" panose="020B0502040204020203" pitchFamily="34" charset="0"/>
              </a:rPr>
              <a:t>Unwatched Videos</a:t>
            </a:r>
            <a:endParaRPr lang="en-US" sz="1200" dirty="0">
              <a:latin typeface="Segoe UI" panose="020B0502040204020203" pitchFamily="34" charset="0"/>
              <a:ea typeface="+mj-lt"/>
              <a:cs typeface="Segoe UI" panose="020B0502040204020203" pitchFamily="34" charset="0"/>
            </a:endParaRPr>
          </a:p>
        </p:txBody>
      </p:sp>
      <p:pic>
        <p:nvPicPr>
          <p:cNvPr id="4" name="Picture 4" descr="A screenshot of a computer&#10;&#10;Description automatically generated">
            <a:extLst>
              <a:ext uri="{FF2B5EF4-FFF2-40B4-BE49-F238E27FC236}">
                <a16:creationId xmlns:a16="http://schemas.microsoft.com/office/drawing/2014/main" id="{31741724-489D-456F-955D-039123E63A7F}"/>
              </a:ext>
            </a:extLst>
          </p:cNvPr>
          <p:cNvPicPr>
            <a:picLocks noChangeAspect="1"/>
          </p:cNvPicPr>
          <p:nvPr/>
        </p:nvPicPr>
        <p:blipFill>
          <a:blip r:embed="rId2"/>
          <a:stretch>
            <a:fillRect/>
          </a:stretch>
        </p:blipFill>
        <p:spPr>
          <a:xfrm>
            <a:off x="2422438" y="2464271"/>
            <a:ext cx="7347123" cy="3449851"/>
          </a:xfrm>
          <a:prstGeom prst="rect">
            <a:avLst/>
          </a:prstGeom>
        </p:spPr>
      </p:pic>
    </p:spTree>
    <p:extLst>
      <p:ext uri="{BB962C8B-B14F-4D97-AF65-F5344CB8AC3E}">
        <p14:creationId xmlns:p14="http://schemas.microsoft.com/office/powerpoint/2010/main" val="1618094888"/>
      </p:ext>
    </p:extLst>
  </p:cSld>
  <p:clrMapOvr>
    <a:masterClrMapping/>
  </p:clrMapOvr>
</p:sld>
</file>

<file path=ppt/theme/theme1.xml><?xml version="1.0" encoding="utf-8"?>
<a:theme xmlns:a="http://schemas.openxmlformats.org/drawingml/2006/main" name="Tavant_Corporate_Template_2021">
  <a:themeElements>
    <a:clrScheme name="Tavant">
      <a:dk1>
        <a:srgbClr val="000000"/>
      </a:dk1>
      <a:lt1>
        <a:srgbClr val="FFFFFF"/>
      </a:lt1>
      <a:dk2>
        <a:srgbClr val="76777B"/>
      </a:dk2>
      <a:lt2>
        <a:srgbClr val="FFFFFF"/>
      </a:lt2>
      <a:accent1>
        <a:srgbClr val="F36E26"/>
      </a:accent1>
      <a:accent2>
        <a:srgbClr val="841018"/>
      </a:accent2>
      <a:accent3>
        <a:srgbClr val="C92C8F"/>
      </a:accent3>
      <a:accent4>
        <a:srgbClr val="1576D2"/>
      </a:accent4>
      <a:accent5>
        <a:srgbClr val="67C446"/>
      </a:accent5>
      <a:accent6>
        <a:srgbClr val="FEBE31"/>
      </a:accent6>
      <a:hlink>
        <a:srgbClr val="F36E26"/>
      </a:hlink>
      <a:folHlink>
        <a:srgbClr val="512AA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avant_Corporate_Template_2021.potx.pptx" id="{0F9675A9-3170-48F5-9EE6-AC71B927147D}" vid="{44F11A6B-9563-4FF6-90D8-194BE228D9A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074B763B3130428CDA7F01C5BB4086" ma:contentTypeVersion="10" ma:contentTypeDescription="Create a new document." ma:contentTypeScope="" ma:versionID="64da64225814a65201cc2b37a91c15be">
  <xsd:schema xmlns:xsd="http://www.w3.org/2001/XMLSchema" xmlns:xs="http://www.w3.org/2001/XMLSchema" xmlns:p="http://schemas.microsoft.com/office/2006/metadata/properties" xmlns:ns2="808425e0-efa3-4f56-b8ef-1361b2633133" xmlns:ns3="f7e0bb3c-9bca-4000-adbc-fe8471f9baaa" targetNamespace="http://schemas.microsoft.com/office/2006/metadata/properties" ma:root="true" ma:fieldsID="1c1ef230a0782a2ca69da8ffe840d27f" ns2:_="" ns3:_="">
    <xsd:import namespace="808425e0-efa3-4f56-b8ef-1361b2633133"/>
    <xsd:import namespace="f7e0bb3c-9bca-4000-adbc-fe8471f9baa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AutoKeyPoints" minOccurs="0"/>
                <xsd:element ref="ns2:MediaServiceKeyPoint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8425e0-efa3-4f56-b8ef-1361b26331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7e0bb3c-9bca-4000-adbc-fe8471f9baa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AD8881-FA38-4C2B-84C5-DC12E56577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08425e0-efa3-4f56-b8ef-1361b2633133"/>
    <ds:schemaRef ds:uri="f7e0bb3c-9bca-4000-adbc-fe8471f9ba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4998949-F9CF-4BEF-A2F1-AB1A2895F483}">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f7e0bb3c-9bca-4000-adbc-fe8471f9baaa"/>
    <ds:schemaRef ds:uri="808425e0-efa3-4f56-b8ef-1361b2633133"/>
    <ds:schemaRef ds:uri="http://www.w3.org/XML/1998/namespace"/>
    <ds:schemaRef ds:uri="http://purl.org/dc/dcmitype/"/>
  </ds:schemaRefs>
</ds:datastoreItem>
</file>

<file path=customXml/itemProps3.xml><?xml version="1.0" encoding="utf-8"?>
<ds:datastoreItem xmlns:ds="http://schemas.openxmlformats.org/officeDocument/2006/customXml" ds:itemID="{1B3FF75C-3E9B-45E7-BFF5-E673C17B285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Tavant_Corporate_Template_2021</Template>
  <TotalTime>44619</TotalTime>
  <Words>2184</Words>
  <Application>Microsoft Office PowerPoint</Application>
  <PresentationFormat>Widescreen</PresentationFormat>
  <Paragraphs>487</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.Lucida Grande UI Regular</vt:lpstr>
      <vt:lpstr>Arial</vt:lpstr>
      <vt:lpstr>Arial,Sans-Serif</vt:lpstr>
      <vt:lpstr>Calibri</vt:lpstr>
      <vt:lpstr>Calibri regular</vt:lpstr>
      <vt:lpstr>Segoe UI</vt:lpstr>
      <vt:lpstr>Wingdings</vt:lpstr>
      <vt:lpstr>Tavant_Corporate_Template_2021</vt:lpstr>
      <vt:lpstr>Phishing Campaign</vt:lpstr>
      <vt:lpstr>Phishing Campaign</vt:lpstr>
      <vt:lpstr>Phishing Campaign</vt:lpstr>
      <vt:lpstr>Phishing Campaign</vt:lpstr>
      <vt:lpstr>Phishing Campaign</vt:lpstr>
      <vt:lpstr>Phishing Campaign</vt:lpstr>
      <vt:lpstr>Mimecast ‘Awareness’ module - SOP</vt:lpstr>
      <vt:lpstr>Mimecast ‘Awareness’ module - SOP</vt:lpstr>
      <vt:lpstr>Mimecast ‘Awareness’ module - SOP</vt:lpstr>
      <vt:lpstr>Mimecast ‘Awareness’ module - SOP</vt:lpstr>
      <vt:lpstr>Mimecast ‘Awareness’ module - SOP</vt:lpstr>
      <vt:lpstr>Mimecast ‘Awareness’ module - SOP</vt:lpstr>
      <vt:lpstr>Mimecast ‘Awareness’ module - SOP</vt:lpstr>
      <vt:lpstr>Mimecast ‘Awareness’ module - SOP</vt:lpstr>
      <vt:lpstr>Mimecast ‘Awareness’ module - SOP</vt:lpstr>
      <vt:lpstr>Mimecast ‘Awareness’ module - SOP</vt:lpstr>
      <vt:lpstr>Mimecast ‘Awareness’ module - SOP</vt:lpstr>
      <vt:lpstr>Mimecast ‘Awareness’ module - SOP</vt:lpstr>
      <vt:lpstr>Mimecast ‘Awareness’ module - SOP</vt:lpstr>
      <vt:lpstr>Mimecast ‘Awareness’ module - SOP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Kaustav Basu</dc:creator>
  <cp:lastModifiedBy>Davishankar  Gaur</cp:lastModifiedBy>
  <cp:revision>23</cp:revision>
  <dcterms:created xsi:type="dcterms:W3CDTF">2021-06-22T11:57:35Z</dcterms:created>
  <dcterms:modified xsi:type="dcterms:W3CDTF">2022-08-17T10:00:39Z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0x01010058074B763B3130428CDA7F01C5BB4086</vt:lpwstr>
  </property>
</Properties>
</file>