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412" r:id="rId3"/>
    <p:sldId id="450" r:id="rId4"/>
    <p:sldId id="449" r:id="rId5"/>
    <p:sldId id="459" r:id="rId6"/>
    <p:sldId id="460" r:id="rId7"/>
    <p:sldId id="461" r:id="rId8"/>
    <p:sldId id="462" r:id="rId9"/>
    <p:sldId id="463" r:id="rId10"/>
    <p:sldId id="464" r:id="rId11"/>
    <p:sldId id="447" r:id="rId12"/>
    <p:sldId id="453" r:id="rId13"/>
    <p:sldId id="454" r:id="rId14"/>
    <p:sldId id="458" r:id="rId15"/>
    <p:sldId id="468" r:id="rId16"/>
    <p:sldId id="469" r:id="rId17"/>
    <p:sldId id="470" r:id="rId18"/>
    <p:sldId id="466" r:id="rId19"/>
    <p:sldId id="455" r:id="rId20"/>
    <p:sldId id="456" r:id="rId21"/>
    <p:sldId id="457" r:id="rId22"/>
    <p:sldId id="471" r:id="rId23"/>
    <p:sldId id="472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890" autoAdjust="0"/>
  </p:normalViewPr>
  <p:slideViewPr>
    <p:cSldViewPr>
      <p:cViewPr varScale="1">
        <p:scale>
          <a:sx n="121" d="100"/>
          <a:sy n="121" d="100"/>
        </p:scale>
        <p:origin x="116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94F123A-44CC-414D-80E3-085D74893457}" type="datetimeFigureOut">
              <a:rPr lang="zh-TW" altLang="en-US" smtClean="0"/>
              <a:pPr/>
              <a:t>2018/12/3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1D0C234-6959-4430-BF2D-429910F9C6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123A-44CC-414D-80E3-085D74893457}" type="datetimeFigureOut">
              <a:rPr lang="zh-TW" altLang="en-US" smtClean="0"/>
              <a:pPr/>
              <a:t>2018/12/3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C234-6959-4430-BF2D-429910F9C6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123A-44CC-414D-80E3-085D74893457}" type="datetimeFigureOut">
              <a:rPr lang="zh-TW" altLang="en-US" smtClean="0"/>
              <a:pPr/>
              <a:t>2018/12/3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C234-6959-4430-BF2D-429910F9C6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123A-44CC-414D-80E3-085D74893457}" type="datetimeFigureOut">
              <a:rPr lang="zh-TW" altLang="en-US" smtClean="0"/>
              <a:pPr/>
              <a:t>2018/12/3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C234-6959-4430-BF2D-429910F9C6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123A-44CC-414D-80E3-085D74893457}" type="datetimeFigureOut">
              <a:rPr lang="zh-TW" altLang="en-US" smtClean="0"/>
              <a:pPr/>
              <a:t>2018/12/3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C234-6959-4430-BF2D-429910F9C6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123A-44CC-414D-80E3-085D74893457}" type="datetimeFigureOut">
              <a:rPr lang="zh-TW" altLang="en-US" smtClean="0"/>
              <a:pPr/>
              <a:t>2018/12/3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C234-6959-4430-BF2D-429910F9C6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4F123A-44CC-414D-80E3-085D74893457}" type="datetimeFigureOut">
              <a:rPr lang="zh-TW" altLang="en-US" smtClean="0"/>
              <a:pPr/>
              <a:t>2018/12/3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D0C234-6959-4430-BF2D-429910F9C6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4F123A-44CC-414D-80E3-085D74893457}" type="datetimeFigureOut">
              <a:rPr lang="zh-TW" altLang="en-US" smtClean="0"/>
              <a:pPr/>
              <a:t>2018/12/3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1D0C234-6959-4430-BF2D-429910F9C6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123A-44CC-414D-80E3-085D74893457}" type="datetimeFigureOut">
              <a:rPr lang="zh-TW" altLang="en-US" smtClean="0"/>
              <a:pPr/>
              <a:t>2018/12/3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C234-6959-4430-BF2D-429910F9C6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123A-44CC-414D-80E3-085D74893457}" type="datetimeFigureOut">
              <a:rPr lang="zh-TW" altLang="en-US" smtClean="0"/>
              <a:pPr/>
              <a:t>2018/12/3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C234-6959-4430-BF2D-429910F9C6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123A-44CC-414D-80E3-085D74893457}" type="datetimeFigureOut">
              <a:rPr lang="zh-TW" altLang="en-US" smtClean="0"/>
              <a:pPr/>
              <a:t>2018/12/3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C234-6959-4430-BF2D-429910F9C6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94F123A-44CC-414D-80E3-085D74893457}" type="datetimeFigureOut">
              <a:rPr lang="zh-TW" altLang="en-US" smtClean="0"/>
              <a:pPr/>
              <a:t>2018/12/3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1D0C234-6959-4430-BF2D-429910F9C6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7200" dirty="0" smtClean="0">
                <a:latin typeface="Calibri" pitchFamily="34" charset="0"/>
              </a:rPr>
              <a:t>System </a:t>
            </a:r>
            <a:r>
              <a:rPr lang="en-US" altLang="zh-TW" sz="7200" dirty="0" smtClean="0">
                <a:latin typeface="Calibri" pitchFamily="34" charset="0"/>
              </a:rPr>
              <a:t>Programming </a:t>
            </a:r>
            <a:r>
              <a:rPr lang="en-US" altLang="zh-TW" sz="7200" dirty="0" smtClean="0">
                <a:latin typeface="Calibri" pitchFamily="34" charset="0"/>
              </a:rPr>
              <a:t>Lab </a:t>
            </a:r>
            <a:r>
              <a:rPr lang="en-US" altLang="zh-TW" sz="7200" dirty="0" smtClean="0">
                <a:latin typeface="Calibri" pitchFamily="34" charset="0"/>
              </a:rPr>
              <a:t>3</a:t>
            </a:r>
            <a:endParaRPr lang="zh-TW" altLang="en-US" sz="7200" dirty="0">
              <a:latin typeface="Calibri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Calibri" pitchFamily="34" charset="0"/>
              </a:rPr>
              <a:t>Add New Op</a:t>
            </a:r>
            <a:endParaRPr lang="en-US" altLang="zh-TW" dirty="0" smtClean="0"/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講師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：戴群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鋒</a:t>
            </a:r>
            <a:endParaRPr lang="en-US" altLang="zh-TW" dirty="0"/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教師：歐陽雯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16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新增指令步驟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OpTable.h</a:t>
            </a:r>
            <a:r>
              <a:rPr lang="zh-TW" altLang="en-US" dirty="0" smtClean="0"/>
              <a:t>中新增指令定義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OpTable.c</a:t>
            </a:r>
            <a:r>
              <a:rPr lang="zh-TW" altLang="en-US" dirty="0" smtClean="0"/>
              <a:t>的指令表中加入指令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Assembler.cpp</a:t>
            </a:r>
            <a:r>
              <a:rPr lang="zh-TW" altLang="en-US" dirty="0" smtClean="0"/>
              <a:t>中處理該指令該如何轉為物件碼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cpu0.cpp</a:t>
            </a:r>
            <a:r>
              <a:rPr lang="zh-TW" altLang="en-US" dirty="0" smtClean="0"/>
              <a:t>中實作該指令的功能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290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上傳專案</a:t>
            </a:r>
            <a:r>
              <a:rPr lang="en-US" altLang="zh-TW" dirty="0" smtClean="0"/>
              <a:t>(30)</a:t>
            </a:r>
          </a:p>
          <a:p>
            <a:r>
              <a:rPr lang="zh-TW" altLang="en-US" dirty="0" smtClean="0"/>
              <a:t>可編譯</a:t>
            </a:r>
            <a:r>
              <a:rPr lang="en-US" altLang="zh-TW" dirty="0" smtClean="0"/>
              <a:t>(30)</a:t>
            </a:r>
          </a:p>
          <a:p>
            <a:r>
              <a:rPr lang="zh-TW" altLang="en-US" dirty="0" smtClean="0"/>
              <a:t>功能正確</a:t>
            </a:r>
            <a:r>
              <a:rPr lang="en-US" altLang="zh-TW" dirty="0" smtClean="0"/>
              <a:t>(40)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586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test.asm0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結果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2856"/>
            <a:ext cx="64484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4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test2.asm0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結果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2856"/>
            <a:ext cx="64484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en-US" altLang="zh-TW" dirty="0" smtClean="0"/>
              <a:t>ID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r>
              <a:rPr lang="zh-TW" altLang="en-US" dirty="0" smtClean="0"/>
              <a:t>用來輸入整數到指定的暫存器</a:t>
            </a:r>
            <a:endParaRPr lang="en-US" altLang="zh-TW" dirty="0" smtClean="0"/>
          </a:p>
          <a:p>
            <a:r>
              <a:rPr lang="zh-TW" altLang="en-US" dirty="0" smtClean="0"/>
              <a:t>指令語法為</a:t>
            </a:r>
            <a:r>
              <a:rPr lang="en-US" altLang="zh-TW" dirty="0" smtClean="0"/>
              <a:t>ID</a:t>
            </a:r>
            <a:r>
              <a:rPr lang="zh-TW" altLang="en-US" dirty="0" smtClean="0"/>
              <a:t> </a:t>
            </a:r>
            <a:r>
              <a:rPr lang="en-US" altLang="zh-TW" dirty="0" smtClean="0"/>
              <a:t>Rn</a:t>
            </a:r>
          </a:p>
          <a:p>
            <a:pPr lvl="1"/>
            <a:r>
              <a:rPr lang="zh-TW" altLang="en-US" dirty="0" smtClean="0"/>
              <a:t>例</a:t>
            </a:r>
            <a:r>
              <a:rPr lang="en-US" altLang="zh-TW" dirty="0" smtClean="0"/>
              <a:t>ID</a:t>
            </a:r>
            <a:r>
              <a:rPr lang="zh-TW" altLang="en-US" dirty="0" smtClean="0"/>
              <a:t> </a:t>
            </a:r>
            <a:r>
              <a:rPr lang="en-US" altLang="zh-TW" dirty="0" smtClean="0"/>
              <a:t>R1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867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en-US" altLang="zh-TW" dirty="0" smtClean="0"/>
              <a:t>IC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r>
              <a:rPr lang="zh-TW" altLang="en-US" dirty="0" smtClean="0"/>
              <a:t>用來輸入字元到指定的暫存器</a:t>
            </a:r>
            <a:endParaRPr lang="en-US" altLang="zh-TW" dirty="0" smtClean="0"/>
          </a:p>
          <a:p>
            <a:r>
              <a:rPr lang="zh-TW" altLang="en-US" dirty="0" smtClean="0"/>
              <a:t>指令語法為</a:t>
            </a:r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Rn</a:t>
            </a:r>
          </a:p>
          <a:p>
            <a:pPr lvl="1"/>
            <a:r>
              <a:rPr lang="zh-TW" altLang="en-US" dirty="0" smtClean="0"/>
              <a:t>例</a:t>
            </a:r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R1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511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en-US" altLang="zh-TW" dirty="0" smtClean="0"/>
              <a:t>INC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r>
              <a:rPr lang="zh-TW" altLang="en-US" dirty="0" smtClean="0"/>
              <a:t>用來將暫存器</a:t>
            </a:r>
            <a:r>
              <a:rPr lang="en-US" altLang="zh-TW" dirty="0" smtClean="0"/>
              <a:t>R1</a:t>
            </a:r>
            <a:r>
              <a:rPr lang="zh-TW" altLang="en-US" dirty="0" smtClean="0"/>
              <a:t>中的現在數值</a:t>
            </a:r>
            <a:r>
              <a:rPr lang="en-US" altLang="zh-TW" dirty="0" smtClean="0"/>
              <a:t>+1</a:t>
            </a:r>
          </a:p>
          <a:p>
            <a:r>
              <a:rPr lang="zh-TW" altLang="en-US" dirty="0" smtClean="0"/>
              <a:t>指令語法為</a:t>
            </a:r>
            <a:r>
              <a:rPr lang="en-US" altLang="zh-TW" dirty="0" smtClean="0"/>
              <a:t>INC</a:t>
            </a:r>
          </a:p>
          <a:p>
            <a:pPr lvl="1"/>
            <a:r>
              <a:rPr lang="zh-TW" altLang="en-US" dirty="0" smtClean="0"/>
              <a:t>例</a:t>
            </a:r>
            <a:r>
              <a:rPr lang="en-US" altLang="zh-TW" dirty="0" smtClean="0"/>
              <a:t>INC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181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en-US" altLang="zh-TW" dirty="0" smtClean="0"/>
              <a:t>DEC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r>
              <a:rPr lang="zh-TW" altLang="en-US" dirty="0" smtClean="0"/>
              <a:t>用來將暫存器</a:t>
            </a:r>
            <a:r>
              <a:rPr lang="en-US" altLang="zh-TW" dirty="0" smtClean="0"/>
              <a:t>R1</a:t>
            </a:r>
            <a:r>
              <a:rPr lang="zh-TW" altLang="en-US" dirty="0" smtClean="0"/>
              <a:t>中的現在數值</a:t>
            </a:r>
            <a:r>
              <a:rPr lang="en-US" altLang="zh-TW" dirty="0" smtClean="0"/>
              <a:t>-1</a:t>
            </a:r>
          </a:p>
          <a:p>
            <a:r>
              <a:rPr lang="zh-TW" altLang="en-US" dirty="0" smtClean="0"/>
              <a:t>指令語法為</a:t>
            </a:r>
            <a:r>
              <a:rPr lang="en-US" altLang="zh-TW" dirty="0" smtClean="0"/>
              <a:t>DEC</a:t>
            </a:r>
          </a:p>
          <a:p>
            <a:pPr lvl="1"/>
            <a:r>
              <a:rPr lang="zh-TW" altLang="en-US" dirty="0" smtClean="0"/>
              <a:t>例</a:t>
            </a:r>
            <a:r>
              <a:rPr lang="en-US" altLang="zh-TW" dirty="0" smtClean="0"/>
              <a:t>DEC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266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上</a:t>
            </a:r>
            <a:r>
              <a:rPr lang="zh-TW" altLang="en-US" dirty="0" smtClean="0"/>
              <a:t>傳專案</a:t>
            </a:r>
            <a:r>
              <a:rPr lang="en-US" altLang="zh-TW" dirty="0" smtClean="0"/>
              <a:t>(30)</a:t>
            </a:r>
          </a:p>
          <a:p>
            <a:r>
              <a:rPr lang="zh-TW" altLang="en-US" dirty="0" smtClean="0"/>
              <a:t>可編譯</a:t>
            </a:r>
            <a:r>
              <a:rPr lang="en-US" altLang="zh-TW" dirty="0" smtClean="0"/>
              <a:t>(30)</a:t>
            </a:r>
          </a:p>
          <a:p>
            <a:r>
              <a:rPr lang="zh-TW" altLang="en-US" dirty="0" smtClean="0"/>
              <a:t>功能正確</a:t>
            </a:r>
            <a:r>
              <a:rPr lang="en-US" altLang="zh-TW" dirty="0" smtClean="0"/>
              <a:t>(40)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3357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test3.asm0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結果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2856"/>
            <a:ext cx="64484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1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開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啟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專案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09800"/>
            <a:ext cx="9429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02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test4.asm0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結果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2856"/>
            <a:ext cx="64484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87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test5.asm0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結果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2856"/>
            <a:ext cx="64484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5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test6.asm0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結果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2856"/>
            <a:ext cx="64484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34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test7.asm0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結果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2856"/>
            <a:ext cx="64484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編譯器選項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Wno</a:t>
            </a:r>
            <a:r>
              <a:rPr lang="en-US" altLang="zh-TW" dirty="0" smtClean="0"/>
              <a:t>-write-strings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93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新增指令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用來輸出</a:t>
            </a:r>
            <a:r>
              <a:rPr lang="en-US" altLang="zh-TW" dirty="0" smtClean="0"/>
              <a:t>INT</a:t>
            </a:r>
          </a:p>
          <a:p>
            <a:r>
              <a:rPr lang="zh-TW" altLang="en-US" dirty="0" smtClean="0"/>
              <a:t>語</a:t>
            </a:r>
            <a:r>
              <a:rPr lang="zh-TW" altLang="en-US" dirty="0"/>
              <a:t>法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OD</a:t>
            </a:r>
            <a:r>
              <a:rPr lang="zh-TW" altLang="en-US" dirty="0" smtClean="0"/>
              <a:t> </a:t>
            </a:r>
            <a:r>
              <a:rPr lang="en-US" altLang="zh-TW" dirty="0" smtClean="0"/>
              <a:t>Rn</a:t>
            </a:r>
          </a:p>
          <a:p>
            <a:pPr lvl="1"/>
            <a:r>
              <a:rPr lang="zh-TW" altLang="en-US" dirty="0" smtClean="0"/>
              <a:t>例：</a:t>
            </a:r>
            <a:r>
              <a:rPr lang="en-US" altLang="zh-TW" dirty="0" smtClean="0"/>
              <a:t>OD R1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851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新增指令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OC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用來輸出</a:t>
            </a:r>
            <a:r>
              <a:rPr lang="en-US" altLang="zh-TW" dirty="0" smtClean="0"/>
              <a:t>INT</a:t>
            </a:r>
          </a:p>
          <a:p>
            <a:r>
              <a:rPr lang="zh-TW" altLang="en-US" dirty="0" smtClean="0"/>
              <a:t>語</a:t>
            </a:r>
            <a:r>
              <a:rPr lang="zh-TW" altLang="en-US" dirty="0"/>
              <a:t>法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OC</a:t>
            </a:r>
            <a:r>
              <a:rPr lang="zh-TW" altLang="en-US" dirty="0" smtClean="0"/>
              <a:t> </a:t>
            </a:r>
            <a:r>
              <a:rPr lang="en-US" altLang="zh-TW" dirty="0" smtClean="0"/>
              <a:t>Rn</a:t>
            </a:r>
          </a:p>
          <a:p>
            <a:pPr lvl="1"/>
            <a:r>
              <a:rPr lang="zh-TW" altLang="en-US" dirty="0" smtClean="0"/>
              <a:t>例：</a:t>
            </a:r>
            <a:r>
              <a:rPr lang="en-US" altLang="zh-TW" dirty="0" smtClean="0"/>
              <a:t>OC R1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357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修改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OpTable.h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加入新的指令定義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009761"/>
            <a:ext cx="1590675" cy="3333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3568" y="4018559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指令在</a:t>
            </a:r>
            <a:r>
              <a:rPr lang="en-US" altLang="zh-TW" dirty="0" err="1" smtClean="0"/>
              <a:t>cpu</a:t>
            </a:r>
            <a:r>
              <a:rPr lang="zh-TW" altLang="en-US" dirty="0" smtClean="0"/>
              <a:t>中辨識用的名稱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07904" y="4018559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指令代碼</a:t>
            </a:r>
            <a:r>
              <a:rPr lang="en-US" altLang="zh-TW" dirty="0" smtClean="0"/>
              <a:t>(op code)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2915816" y="3415462"/>
            <a:ext cx="216024" cy="603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851920" y="3415462"/>
            <a:ext cx="212244" cy="659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49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修改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OpTable.c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在指令表中加入新的指令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949478"/>
            <a:ext cx="6134100" cy="14478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9592" y="4221088"/>
            <a:ext cx="1872208" cy="1761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44078" y="50798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組合語言指令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986970" y="50740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指令代碼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108088" y="50740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指令類型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1043608" y="4436902"/>
            <a:ext cx="792088" cy="637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339752" y="4434115"/>
            <a:ext cx="1018456" cy="634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123728" y="4436903"/>
            <a:ext cx="214486" cy="631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50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修改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Assembler.cpp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AsmTranslateCode</a:t>
            </a:r>
            <a:r>
              <a:rPr lang="zh-TW" altLang="en-US" dirty="0" smtClean="0"/>
              <a:t>中新增</a:t>
            </a:r>
            <a:r>
              <a:rPr lang="en-US" altLang="zh-TW" dirty="0" smtClean="0"/>
              <a:t>O</a:t>
            </a:r>
            <a:r>
              <a:rPr lang="zh-TW" altLang="en-US" dirty="0" smtClean="0"/>
              <a:t>類別指令的處理方式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24944"/>
            <a:ext cx="4648200" cy="6477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115616" y="3933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格式為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95736" y="4010178"/>
            <a:ext cx="288032" cy="292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83768" y="4010178"/>
            <a:ext cx="288032" cy="292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74388" y="4010178"/>
            <a:ext cx="288032" cy="292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59832" y="4010178"/>
            <a:ext cx="288032" cy="292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47864" y="4010178"/>
            <a:ext cx="288032" cy="292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36133" y="4010178"/>
            <a:ext cx="288032" cy="292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26261" y="4010178"/>
            <a:ext cx="288032" cy="292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14293" y="4010178"/>
            <a:ext cx="288032" cy="292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239951" y="4409932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Op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686610" y="440993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Ra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88320" y="440993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0" name="左中括弧 19"/>
          <p:cNvSpPr/>
          <p:nvPr/>
        </p:nvSpPr>
        <p:spPr>
          <a:xfrm rot="16200000">
            <a:off x="2436219" y="4145744"/>
            <a:ext cx="95100" cy="48763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左中括弧 20"/>
          <p:cNvSpPr/>
          <p:nvPr/>
        </p:nvSpPr>
        <p:spPr>
          <a:xfrm rot="16200000">
            <a:off x="2854369" y="4303657"/>
            <a:ext cx="95100" cy="1718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左中括弧 21"/>
          <p:cNvSpPr/>
          <p:nvPr/>
        </p:nvSpPr>
        <p:spPr>
          <a:xfrm rot="16200000">
            <a:off x="3721052" y="3730180"/>
            <a:ext cx="95100" cy="131876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50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修改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cpu0.cpp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Cpu0Run</a:t>
            </a:r>
            <a:r>
              <a:rPr lang="zh-TW" altLang="en-US" dirty="0" smtClean="0"/>
              <a:t>中實作</a:t>
            </a:r>
            <a:r>
              <a:rPr lang="en-US" altLang="zh-TW" dirty="0" smtClean="0"/>
              <a:t>OD</a:t>
            </a:r>
            <a:r>
              <a:rPr lang="zh-TW" altLang="en-US" dirty="0" smtClean="0"/>
              <a:t>和</a:t>
            </a:r>
            <a:r>
              <a:rPr lang="en-US" altLang="zh-TW" dirty="0" smtClean="0"/>
              <a:t>OC</a:t>
            </a:r>
            <a:r>
              <a:rPr lang="zh-TW" altLang="en-US" dirty="0" smtClean="0"/>
              <a:t>指令的功能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852936"/>
            <a:ext cx="19335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86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2667</TotalTime>
  <Words>284</Words>
  <Application>Microsoft Office PowerPoint</Application>
  <PresentationFormat>如螢幕大小 (4:3)</PresentationFormat>
  <Paragraphs>80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微軟正黑體</vt:lpstr>
      <vt:lpstr>新細明體</vt:lpstr>
      <vt:lpstr>標楷體</vt:lpstr>
      <vt:lpstr>Calibri</vt:lpstr>
      <vt:lpstr>Georgia</vt:lpstr>
      <vt:lpstr>Trebuchet MS</vt:lpstr>
      <vt:lpstr>Wingdings 2</vt:lpstr>
      <vt:lpstr>都會</vt:lpstr>
      <vt:lpstr>System Programming Lab 3</vt:lpstr>
      <vt:lpstr>開啟專案</vt:lpstr>
      <vt:lpstr>編譯器選項</vt:lpstr>
      <vt:lpstr>新增指令OD</vt:lpstr>
      <vt:lpstr>新增指令OC</vt:lpstr>
      <vt:lpstr>修改 OpTable.h</vt:lpstr>
      <vt:lpstr>修改 OpTable.c</vt:lpstr>
      <vt:lpstr>修改 Assembler.cpp</vt:lpstr>
      <vt:lpstr>修改 cpu0.cpp</vt:lpstr>
      <vt:lpstr>新增指令步驟</vt:lpstr>
      <vt:lpstr>練習</vt:lpstr>
      <vt:lpstr>test.asm0結果</vt:lpstr>
      <vt:lpstr>test2.asm0結果</vt:lpstr>
      <vt:lpstr>作業</vt:lpstr>
      <vt:lpstr>作業</vt:lpstr>
      <vt:lpstr>作業</vt:lpstr>
      <vt:lpstr>作業</vt:lpstr>
      <vt:lpstr>作業</vt:lpstr>
      <vt:lpstr>test3.asm0結果</vt:lpstr>
      <vt:lpstr>test4.asm0結果</vt:lpstr>
      <vt:lpstr>test5.asm0結果</vt:lpstr>
      <vt:lpstr>test6.asm0結果</vt:lpstr>
      <vt:lpstr>test7.asm0結果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Engineering Lab</dc:title>
  <dc:creator>User</dc:creator>
  <cp:lastModifiedBy>user</cp:lastModifiedBy>
  <cp:revision>119</cp:revision>
  <dcterms:created xsi:type="dcterms:W3CDTF">2013-04-12T20:15:10Z</dcterms:created>
  <dcterms:modified xsi:type="dcterms:W3CDTF">2018-12-02T19:52:15Z</dcterms:modified>
</cp:coreProperties>
</file>