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412" r:id="rId3"/>
    <p:sldId id="413" r:id="rId4"/>
    <p:sldId id="414" r:id="rId5"/>
    <p:sldId id="415" r:id="rId6"/>
    <p:sldId id="416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17" r:id="rId20"/>
    <p:sldId id="449" r:id="rId21"/>
    <p:sldId id="447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890" autoAdjust="0"/>
  </p:normalViewPr>
  <p:slideViewPr>
    <p:cSldViewPr>
      <p:cViewPr varScale="1">
        <p:scale>
          <a:sx n="121" d="100"/>
          <a:sy n="121" d="100"/>
        </p:scale>
        <p:origin x="116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94F123A-44CC-414D-80E3-085D74893457}" type="datetimeFigureOut">
              <a:rPr lang="zh-TW" altLang="en-US" smtClean="0"/>
              <a:pPr/>
              <a:t>2018/11/26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1D0C234-6959-4430-BF2D-429910F9C6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123A-44CC-414D-80E3-085D74893457}" type="datetimeFigureOut">
              <a:rPr lang="zh-TW" altLang="en-US" smtClean="0"/>
              <a:pPr/>
              <a:t>2018/11/26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C234-6959-4430-BF2D-429910F9C6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123A-44CC-414D-80E3-085D74893457}" type="datetimeFigureOut">
              <a:rPr lang="zh-TW" altLang="en-US" smtClean="0"/>
              <a:pPr/>
              <a:t>2018/11/26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C234-6959-4430-BF2D-429910F9C6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123A-44CC-414D-80E3-085D74893457}" type="datetimeFigureOut">
              <a:rPr lang="zh-TW" altLang="en-US" smtClean="0"/>
              <a:pPr/>
              <a:t>2018/11/26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C234-6959-4430-BF2D-429910F9C6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123A-44CC-414D-80E3-085D74893457}" type="datetimeFigureOut">
              <a:rPr lang="zh-TW" altLang="en-US" smtClean="0"/>
              <a:pPr/>
              <a:t>2018/11/26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C234-6959-4430-BF2D-429910F9C6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123A-44CC-414D-80E3-085D74893457}" type="datetimeFigureOut">
              <a:rPr lang="zh-TW" altLang="en-US" smtClean="0"/>
              <a:pPr/>
              <a:t>2018/11/26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C234-6959-4430-BF2D-429910F9C6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4F123A-44CC-414D-80E3-085D74893457}" type="datetimeFigureOut">
              <a:rPr lang="zh-TW" altLang="en-US" smtClean="0"/>
              <a:pPr/>
              <a:t>2018/11/26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D0C234-6959-4430-BF2D-429910F9C6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4F123A-44CC-414D-80E3-085D74893457}" type="datetimeFigureOut">
              <a:rPr lang="zh-TW" altLang="en-US" smtClean="0"/>
              <a:pPr/>
              <a:t>2018/11/26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1D0C234-6959-4430-BF2D-429910F9C6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123A-44CC-414D-80E3-085D74893457}" type="datetimeFigureOut">
              <a:rPr lang="zh-TW" altLang="en-US" smtClean="0"/>
              <a:pPr/>
              <a:t>2018/11/26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C234-6959-4430-BF2D-429910F9C6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123A-44CC-414D-80E3-085D74893457}" type="datetimeFigureOut">
              <a:rPr lang="zh-TW" altLang="en-US" smtClean="0"/>
              <a:pPr/>
              <a:t>2018/11/26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C234-6959-4430-BF2D-429910F9C6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123A-44CC-414D-80E3-085D74893457}" type="datetimeFigureOut">
              <a:rPr lang="zh-TW" altLang="en-US" smtClean="0"/>
              <a:pPr/>
              <a:t>2018/11/26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C234-6959-4430-BF2D-429910F9C6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94F123A-44CC-414D-80E3-085D74893457}" type="datetimeFigureOut">
              <a:rPr lang="zh-TW" altLang="en-US" smtClean="0"/>
              <a:pPr/>
              <a:t>2018/11/26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1D0C234-6959-4430-BF2D-429910F9C6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7200" dirty="0" smtClean="0">
                <a:latin typeface="Calibri" pitchFamily="34" charset="0"/>
              </a:rPr>
              <a:t>System </a:t>
            </a:r>
            <a:r>
              <a:rPr lang="en-US" altLang="zh-TW" sz="7200" dirty="0" smtClean="0">
                <a:latin typeface="Calibri" pitchFamily="34" charset="0"/>
              </a:rPr>
              <a:t>Programming </a:t>
            </a:r>
            <a:r>
              <a:rPr lang="en-US" altLang="zh-TW" sz="7200" dirty="0" smtClean="0">
                <a:latin typeface="Calibri" pitchFamily="34" charset="0"/>
              </a:rPr>
              <a:t>Lab </a:t>
            </a:r>
            <a:r>
              <a:rPr lang="en-US" altLang="zh-TW" sz="7200" dirty="0" smtClean="0">
                <a:latin typeface="Calibri" pitchFamily="34" charset="0"/>
              </a:rPr>
              <a:t>2</a:t>
            </a:r>
            <a:endParaRPr lang="zh-TW" altLang="en-US" sz="7200" dirty="0">
              <a:latin typeface="Calibri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Calibri" pitchFamily="34" charset="0"/>
              </a:rPr>
              <a:t>Assembler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講師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：戴群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鋒</a:t>
            </a:r>
            <a:endParaRPr lang="en-US" altLang="zh-TW" dirty="0"/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教師：歐陽雯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16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新增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檔案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Assembler.cpp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56959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7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新增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檔案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Assembler.cpp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48"/>
            <a:ext cx="5676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新增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檔案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Assembler.cpp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48"/>
            <a:ext cx="57912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7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新增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檔案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Assembler.cpp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5239147" cy="477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9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新增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檔案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Assembler.cpp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29337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5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新增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檔案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Assembler.cpp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50101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57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新增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檔案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Assembler.cpp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7674"/>
            <a:ext cx="9144000" cy="203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79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新增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檔案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Assembler.cpp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51625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03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新增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檔案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Assembler.cpp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48"/>
            <a:ext cx="43529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7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修改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main.cpp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48"/>
            <a:ext cx="44958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9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新增專案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2492896"/>
            <a:ext cx="48958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02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結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787" y="2306638"/>
            <a:ext cx="64484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73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上傳專案</a:t>
            </a:r>
            <a:r>
              <a:rPr lang="en-US" altLang="zh-TW" dirty="0" smtClean="0"/>
              <a:t>(30)</a:t>
            </a:r>
          </a:p>
          <a:p>
            <a:r>
              <a:rPr lang="zh-TW" altLang="en-US" dirty="0" smtClean="0"/>
              <a:t>可編譯</a:t>
            </a:r>
            <a:r>
              <a:rPr lang="en-US" altLang="zh-TW" dirty="0" smtClean="0"/>
              <a:t>(30)</a:t>
            </a:r>
          </a:p>
          <a:p>
            <a:r>
              <a:rPr lang="zh-TW" altLang="en-US" dirty="0" smtClean="0"/>
              <a:t>功能正確</a:t>
            </a:r>
            <a:r>
              <a:rPr lang="en-US" altLang="zh-TW" dirty="0" smtClean="0"/>
              <a:t>(40)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586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將檔案放到專案資料夾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9800"/>
            <a:ext cx="685800" cy="457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57525"/>
            <a:ext cx="981075" cy="438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16" y="3527206"/>
            <a:ext cx="514350" cy="3905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3967819"/>
            <a:ext cx="866775" cy="4095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43" y="2647950"/>
            <a:ext cx="809625" cy="4095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443" y="4377394"/>
            <a:ext cx="7620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將檔案加入專案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13144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4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新增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檔案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Assembler.h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09775"/>
            <a:ext cx="41433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5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新增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檔案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Assembler.cpp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2856"/>
            <a:ext cx="50863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6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新增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檔案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Assembler.cpp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37623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2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新增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檔案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Assembler.cpp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75444"/>
            <a:ext cx="44767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8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新增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檔案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Assembler.cpp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33" y="1988840"/>
            <a:ext cx="39528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01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2597</TotalTime>
  <Words>88</Words>
  <Application>Microsoft Office PowerPoint</Application>
  <PresentationFormat>如螢幕大小 (4:3)</PresentationFormat>
  <Paragraphs>27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微軟正黑體</vt:lpstr>
      <vt:lpstr>新細明體</vt:lpstr>
      <vt:lpstr>標楷體</vt:lpstr>
      <vt:lpstr>Calibri</vt:lpstr>
      <vt:lpstr>Georgia</vt:lpstr>
      <vt:lpstr>Trebuchet MS</vt:lpstr>
      <vt:lpstr>Wingdings 2</vt:lpstr>
      <vt:lpstr>都會</vt:lpstr>
      <vt:lpstr>System Programming Lab 2</vt:lpstr>
      <vt:lpstr>新增專案</vt:lpstr>
      <vt:lpstr>將檔案放到專案資料夾</vt:lpstr>
      <vt:lpstr>將檔案加入專案</vt:lpstr>
      <vt:lpstr>新增檔案Assembler.h</vt:lpstr>
      <vt:lpstr>新增檔案Assembler.cpp</vt:lpstr>
      <vt:lpstr>新增檔案Assembler.cpp</vt:lpstr>
      <vt:lpstr>新增檔案Assembler.cpp</vt:lpstr>
      <vt:lpstr>新增檔案Assembler.cpp</vt:lpstr>
      <vt:lpstr>新增檔案Assembler.cpp</vt:lpstr>
      <vt:lpstr>新增檔案Assembler.cpp</vt:lpstr>
      <vt:lpstr>新增檔案Assembler.cpp</vt:lpstr>
      <vt:lpstr>新增檔案Assembler.cpp</vt:lpstr>
      <vt:lpstr>新增檔案Assembler.cpp</vt:lpstr>
      <vt:lpstr>新增檔案Assembler.cpp</vt:lpstr>
      <vt:lpstr>新增檔案Assembler.cpp</vt:lpstr>
      <vt:lpstr>新增檔案Assembler.cpp</vt:lpstr>
      <vt:lpstr>新增檔案Assembler.cpp</vt:lpstr>
      <vt:lpstr>修改main.cpp</vt:lpstr>
      <vt:lpstr>結果</vt:lpstr>
      <vt:lpstr>練習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Engineering Lab</dc:title>
  <dc:creator>User</dc:creator>
  <cp:lastModifiedBy>user</cp:lastModifiedBy>
  <cp:revision>110</cp:revision>
  <dcterms:created xsi:type="dcterms:W3CDTF">2013-04-12T20:15:10Z</dcterms:created>
  <dcterms:modified xsi:type="dcterms:W3CDTF">2018-11-25T17:30:25Z</dcterms:modified>
</cp:coreProperties>
</file>