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60" r:id="rId10"/>
    <p:sldId id="261" r:id="rId11"/>
    <p:sldId id="265" r:id="rId12"/>
    <p:sldId id="277" r:id="rId13"/>
    <p:sldId id="283" r:id="rId14"/>
    <p:sldId id="285" r:id="rId15"/>
    <p:sldId id="284" r:id="rId16"/>
    <p:sldId id="278" r:id="rId17"/>
    <p:sldId id="282" r:id="rId18"/>
    <p:sldId id="281" r:id="rId19"/>
    <p:sldId id="280" r:id="rId20"/>
    <p:sldId id="279" r:id="rId21"/>
    <p:sldId id="286" r:id="rId22"/>
    <p:sldId id="276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84708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3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4bb851d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4bb851d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6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4bb851d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4bb851d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96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4bb851d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4bb851d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14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4bb851d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4bb851d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8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4bb851d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4bb851d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48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4bb851d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4bb851d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82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13b16a7c1dfab9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13b16a7c1dfab9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EXPLORATORY </a:t>
            </a:r>
            <a:r>
              <a:rPr lang="en-US" dirty="0" smtClean="0"/>
              <a:t>DATA ANALYSIS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12850" y="3644219"/>
            <a:ext cx="82221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GB" dirty="0"/>
              <a:t>Davis David</a:t>
            </a:r>
            <a:br>
              <a:rPr lang="en-GB" dirty="0"/>
            </a:br>
            <a:r>
              <a:rPr lang="en-GB" dirty="0" smtClean="0"/>
              <a:t>Zindi Africa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davisdavid179@gmail.com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</a:t>
            </a:r>
            <a:br>
              <a:rPr lang="en-GB" dirty="0"/>
            </a:b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Structured Data Types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689547"/>
            <a:ext cx="8520600" cy="3591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Aft>
                <a:spcPts val="1600"/>
              </a:spcAft>
              <a:buNone/>
            </a:pPr>
            <a:r>
              <a:rPr lang="en-US" sz="1600" b="1" dirty="0" smtClean="0"/>
              <a:t>Categorical</a:t>
            </a:r>
            <a:r>
              <a:rPr lang="en-US" sz="1600" dirty="0" smtClean="0"/>
              <a:t> - </a:t>
            </a:r>
            <a:r>
              <a:rPr lang="en-US" sz="1600" dirty="0"/>
              <a:t>T</a:t>
            </a:r>
            <a:r>
              <a:rPr lang="en-US" sz="1600" dirty="0" smtClean="0"/>
              <a:t>his </a:t>
            </a:r>
            <a:r>
              <a:rPr lang="en-US" sz="1600" dirty="0"/>
              <a:t>is any data that isn’t a </a:t>
            </a:r>
            <a:r>
              <a:rPr lang="en-US" sz="1600" dirty="0" smtClean="0"/>
              <a:t>number.</a:t>
            </a:r>
          </a:p>
          <a:p>
            <a:pPr marL="7429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Ordinal -  have a set of order  e.g. rating happiness on a scale of 1-10.</a:t>
            </a:r>
          </a:p>
          <a:p>
            <a:pPr marL="7429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Binary - </a:t>
            </a:r>
            <a:r>
              <a:rPr lang="en-US" sz="1600" dirty="0"/>
              <a:t>have </a:t>
            </a:r>
            <a:r>
              <a:rPr lang="en-US" sz="1600" dirty="0" smtClean="0"/>
              <a:t>only two </a:t>
            </a:r>
            <a:r>
              <a:rPr lang="en-US" sz="1600" dirty="0"/>
              <a:t>values </a:t>
            </a:r>
            <a:r>
              <a:rPr lang="en-US" sz="1600" dirty="0" smtClean="0"/>
              <a:t>.e.g.  Male or Female</a:t>
            </a:r>
          </a:p>
          <a:p>
            <a:pPr marL="7429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Nominal - </a:t>
            </a:r>
            <a:r>
              <a:rPr lang="en-US" sz="1600" dirty="0"/>
              <a:t>no </a:t>
            </a:r>
            <a:r>
              <a:rPr lang="en-US" sz="1600" dirty="0" smtClean="0"/>
              <a:t>set of order e.g. Countries  </a:t>
            </a:r>
            <a:endParaRPr lang="en-US" sz="1600" dirty="0"/>
          </a:p>
          <a:p>
            <a:pPr indent="0">
              <a:spcAft>
                <a:spcPts val="1600"/>
              </a:spcAft>
              <a:buNone/>
            </a:pPr>
            <a:r>
              <a:rPr lang="en-US" sz="1600" b="1" dirty="0" smtClean="0"/>
              <a:t>Numerical </a:t>
            </a:r>
            <a:r>
              <a:rPr lang="en-US" sz="1600" dirty="0" smtClean="0"/>
              <a:t>– Data inform of numbers</a:t>
            </a:r>
            <a:endParaRPr lang="en-US" sz="1600" dirty="0"/>
          </a:p>
          <a:p>
            <a:pPr marL="7429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Continuous - </a:t>
            </a:r>
            <a:r>
              <a:rPr lang="en-US" sz="1600" dirty="0"/>
              <a:t>numbers that don’t have a logical end to </a:t>
            </a:r>
            <a:r>
              <a:rPr lang="en-US" sz="1600" dirty="0" smtClean="0"/>
              <a:t>them </a:t>
            </a:r>
            <a:r>
              <a:rPr lang="en-US" sz="1600" dirty="0" err="1" smtClean="0"/>
              <a:t>e.g</a:t>
            </a:r>
            <a:r>
              <a:rPr lang="en-US" sz="1600" dirty="0" smtClean="0"/>
              <a:t> heights</a:t>
            </a:r>
          </a:p>
          <a:p>
            <a:pPr marL="7429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Discrete -  </a:t>
            </a:r>
            <a:r>
              <a:rPr lang="en-US" sz="1600" dirty="0"/>
              <a:t>have a logical end to </a:t>
            </a:r>
            <a:r>
              <a:rPr lang="en-US" sz="1600" dirty="0" smtClean="0"/>
              <a:t>them e.g. </a:t>
            </a:r>
            <a:r>
              <a:rPr lang="en-US" sz="1600" dirty="0"/>
              <a:t>days in the month</a:t>
            </a:r>
          </a:p>
          <a:p>
            <a:pPr indent="0"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819150" y="4811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/>
              <a:t>Python Packages for EDA</a:t>
            </a:r>
            <a:endParaRPr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3" y="1435775"/>
            <a:ext cx="2419149" cy="1406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78935"/>
            <a:ext cx="3899116" cy="1514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5" y="3359198"/>
            <a:ext cx="3471371" cy="87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33" y="3273937"/>
            <a:ext cx="3001123" cy="9608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8743"/>
            <a:ext cx="8520600" cy="607800"/>
          </a:xfrm>
        </p:spPr>
        <p:txBody>
          <a:bodyPr/>
          <a:lstStyle/>
          <a:p>
            <a:r>
              <a:rPr lang="en-US" dirty="0" smtClean="0"/>
              <a:t>1.Bar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756543"/>
            <a:ext cx="5736108" cy="40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8743"/>
            <a:ext cx="8520600" cy="607800"/>
          </a:xfrm>
        </p:spPr>
        <p:txBody>
          <a:bodyPr/>
          <a:lstStyle/>
          <a:p>
            <a:r>
              <a:rPr lang="en-US" dirty="0" smtClean="0"/>
              <a:t>2. Pie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5" y="756542"/>
            <a:ext cx="4844008" cy="40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5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1805"/>
            <a:ext cx="8520600" cy="607800"/>
          </a:xfrm>
        </p:spPr>
        <p:txBody>
          <a:bodyPr/>
          <a:lstStyle/>
          <a:p>
            <a:r>
              <a:rPr lang="en-US" dirty="0" smtClean="0"/>
              <a:t>3.Histogram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9" y="769605"/>
            <a:ext cx="5104448" cy="40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5680"/>
            <a:ext cx="8520600" cy="607800"/>
          </a:xfrm>
        </p:spPr>
        <p:txBody>
          <a:bodyPr/>
          <a:lstStyle/>
          <a:p>
            <a:r>
              <a:rPr lang="en-US" dirty="0" smtClean="0"/>
              <a:t>4.Scatter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8" y="743480"/>
            <a:ext cx="6302997" cy="36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1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5680"/>
            <a:ext cx="8520600" cy="60780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" y="743480"/>
            <a:ext cx="5562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5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1805"/>
            <a:ext cx="8520600" cy="607800"/>
          </a:xfrm>
        </p:spPr>
        <p:txBody>
          <a:bodyPr/>
          <a:lstStyle/>
          <a:p>
            <a:r>
              <a:rPr lang="en-US" dirty="0" smtClean="0"/>
              <a:t>6. Box 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585"/>
            <a:ext cx="6637634" cy="39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6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1806"/>
            <a:ext cx="8520600" cy="607800"/>
          </a:xfrm>
        </p:spPr>
        <p:txBody>
          <a:bodyPr/>
          <a:lstStyle/>
          <a:p>
            <a:r>
              <a:rPr lang="en-US" dirty="0" smtClean="0"/>
              <a:t>7. Line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2" y="997131"/>
            <a:ext cx="61912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4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11" y="161805"/>
            <a:ext cx="8520600" cy="607800"/>
          </a:xfrm>
        </p:spPr>
        <p:txBody>
          <a:bodyPr/>
          <a:lstStyle/>
          <a:p>
            <a:r>
              <a:rPr lang="en-US" dirty="0" smtClean="0"/>
              <a:t>8. Violin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1" y="769605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CONTENT: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19150" y="1460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smtClean="0"/>
              <a:t>Introduction to EDA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dirty="0" smtClean="0"/>
              <a:t>Importance of EDA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dirty="0" smtClean="0"/>
              <a:t>Data Types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dirty="0" smtClean="0"/>
              <a:t>Python Packages for EDA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dirty="0" smtClean="0"/>
              <a:t>List of Graphs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 dirty="0" smtClean="0"/>
              <a:t>Practical EDA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9.Bubble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898072"/>
            <a:ext cx="5229496" cy="392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45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3D Scatter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48" y="1017800"/>
            <a:ext cx="4574556" cy="38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85250" y="56825"/>
            <a:ext cx="9017700" cy="48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1.INTRODUCTION TO EDA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5450" y="1017800"/>
            <a:ext cx="7505700" cy="3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 Exploratory Data Analysis refers to the </a:t>
            </a:r>
            <a:r>
              <a:rPr lang="en-US" dirty="0" smtClean="0"/>
              <a:t>critical process </a:t>
            </a:r>
            <a:r>
              <a:rPr lang="en-US" dirty="0"/>
              <a:t>of performing initial </a:t>
            </a:r>
            <a:r>
              <a:rPr lang="en-US" b="1" i="1" dirty="0"/>
              <a:t>investigations</a:t>
            </a:r>
            <a:r>
              <a:rPr lang="en-US" dirty="0"/>
              <a:t> on </a:t>
            </a:r>
            <a:r>
              <a:rPr lang="en-US" dirty="0" smtClean="0"/>
              <a:t>data so </a:t>
            </a:r>
            <a:r>
              <a:rPr lang="en-US" dirty="0"/>
              <a:t>as to discover </a:t>
            </a:r>
            <a:r>
              <a:rPr lang="en-US" b="1" i="1" dirty="0"/>
              <a:t>patterns</a:t>
            </a:r>
            <a:r>
              <a:rPr lang="en-US" dirty="0" smtClean="0"/>
              <a:t>, to </a:t>
            </a:r>
            <a:r>
              <a:rPr lang="en-US" dirty="0"/>
              <a:t>spot </a:t>
            </a:r>
            <a:r>
              <a:rPr lang="en-US" b="1" i="1" dirty="0"/>
              <a:t>anomalies</a:t>
            </a:r>
            <a:r>
              <a:rPr lang="en-US" dirty="0" smtClean="0"/>
              <a:t>, to test </a:t>
            </a:r>
            <a:r>
              <a:rPr lang="en-US" b="1" i="1" dirty="0" smtClean="0"/>
              <a:t>hypothesis</a:t>
            </a:r>
            <a:r>
              <a:rPr lang="en-US" dirty="0" smtClean="0"/>
              <a:t> </a:t>
            </a:r>
            <a:r>
              <a:rPr lang="en-US" dirty="0"/>
              <a:t>and to check </a:t>
            </a:r>
            <a:r>
              <a:rPr lang="en-US" b="1" i="1" dirty="0"/>
              <a:t>assumptions</a:t>
            </a:r>
            <a:r>
              <a:rPr lang="en-US" dirty="0"/>
              <a:t> with the </a:t>
            </a:r>
            <a:r>
              <a:rPr lang="en-US" dirty="0" smtClean="0"/>
              <a:t>help of </a:t>
            </a:r>
            <a:r>
              <a:rPr lang="en-US" dirty="0"/>
              <a:t>summary statistics and </a:t>
            </a:r>
            <a:r>
              <a:rPr lang="en-US" dirty="0" smtClean="0"/>
              <a:t>graphical representations.</a:t>
            </a:r>
          </a:p>
          <a:p>
            <a:pPr marL="171450" lvl="0" indent="-1714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is a good practice to understand the data first and try to gather as many </a:t>
            </a:r>
            <a:r>
              <a:rPr lang="en-US" b="1" i="1" dirty="0"/>
              <a:t>insights</a:t>
            </a:r>
            <a:r>
              <a:rPr lang="en-US" dirty="0"/>
              <a:t> from it.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2. IMPORTANCE OF EDA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90451" y="1180407"/>
            <a:ext cx="7907274" cy="3599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Identifying </a:t>
            </a:r>
            <a:r>
              <a:rPr lang="en-US" dirty="0"/>
              <a:t>the most </a:t>
            </a:r>
            <a:r>
              <a:rPr lang="en-US" b="1" dirty="0"/>
              <a:t>important </a:t>
            </a:r>
            <a:r>
              <a:rPr lang="en-US" b="1" dirty="0" smtClean="0"/>
              <a:t>variables/features </a:t>
            </a:r>
            <a:r>
              <a:rPr lang="en-US" dirty="0"/>
              <a:t>in your </a:t>
            </a:r>
            <a:r>
              <a:rPr lang="en-US" dirty="0" smtClean="0"/>
              <a:t>dataset.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Testing </a:t>
            </a:r>
            <a:r>
              <a:rPr lang="en-US" dirty="0"/>
              <a:t>a</a:t>
            </a:r>
            <a:r>
              <a:rPr lang="en-US" b="1" dirty="0"/>
              <a:t> hypothesis </a:t>
            </a:r>
            <a:r>
              <a:rPr lang="en-US" dirty="0"/>
              <a:t>or checking assumptions related to the </a:t>
            </a:r>
            <a:r>
              <a:rPr lang="en-US" dirty="0" smtClean="0"/>
              <a:t>dataset.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check the </a:t>
            </a:r>
            <a:r>
              <a:rPr lang="en-US" b="1" dirty="0"/>
              <a:t>quality of data </a:t>
            </a:r>
            <a:r>
              <a:rPr lang="en-US" dirty="0"/>
              <a:t>for further processing and </a:t>
            </a:r>
            <a:r>
              <a:rPr lang="en-US" dirty="0" smtClean="0"/>
              <a:t>cleaning.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Deliver </a:t>
            </a:r>
            <a:r>
              <a:rPr lang="en-US" b="1" dirty="0"/>
              <a:t>data-driven insights </a:t>
            </a:r>
            <a:r>
              <a:rPr lang="en-US" dirty="0"/>
              <a:t>to business </a:t>
            </a:r>
            <a:r>
              <a:rPr lang="en-US" dirty="0" smtClean="0"/>
              <a:t>stakeholders.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Verify </a:t>
            </a:r>
            <a:r>
              <a:rPr lang="en-US" dirty="0"/>
              <a:t>expected </a:t>
            </a:r>
            <a:r>
              <a:rPr lang="en-US" b="1" dirty="0"/>
              <a:t>relationships</a:t>
            </a:r>
            <a:r>
              <a:rPr lang="en-US" dirty="0"/>
              <a:t> actually exist in the </a:t>
            </a:r>
            <a:r>
              <a:rPr lang="en-US" dirty="0" smtClean="0"/>
              <a:t>data.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find </a:t>
            </a:r>
            <a:r>
              <a:rPr lang="en-US" dirty="0" smtClean="0"/>
              <a:t> </a:t>
            </a:r>
            <a:r>
              <a:rPr lang="en-US" b="1" dirty="0"/>
              <a:t>unexpected structure </a:t>
            </a:r>
            <a:r>
              <a:rPr lang="en-US" dirty="0"/>
              <a:t>or insights in the </a:t>
            </a:r>
            <a:r>
              <a:rPr lang="en-US" dirty="0" smtClean="0"/>
              <a:t>data.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294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7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5005" cy="47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8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0" y="0"/>
            <a:ext cx="3892647" cy="48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2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Categories of Data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Structured Data  types</a:t>
            </a:r>
            <a:br>
              <a:rPr lang="en-US" sz="2800" dirty="0" smtClean="0"/>
            </a:br>
            <a:r>
              <a:rPr lang="en-US" sz="2800" dirty="0" smtClean="0"/>
              <a:t>Example: </a:t>
            </a:r>
            <a:r>
              <a:rPr lang="en-US" sz="2800" dirty="0" err="1" smtClean="0"/>
              <a:t>csv</a:t>
            </a:r>
            <a:r>
              <a:rPr lang="en-US" sz="2800" dirty="0" smtClean="0"/>
              <a:t> file, excel file, database file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Unstructured Data types </a:t>
            </a:r>
            <a:br>
              <a:rPr lang="en-US" sz="2800" dirty="0" smtClean="0"/>
            </a:br>
            <a:r>
              <a:rPr lang="en-US" sz="2800" dirty="0" smtClean="0"/>
              <a:t>Examples: </a:t>
            </a:r>
            <a:r>
              <a:rPr lang="en-US" sz="2800" dirty="0" smtClean="0"/>
              <a:t>text,Images</a:t>
            </a:r>
            <a:r>
              <a:rPr lang="en-US" sz="2800" dirty="0" smtClean="0"/>
              <a:t>, videos, audio,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881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Data Types</a:t>
            </a:r>
            <a:endParaRPr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9" y="1017800"/>
            <a:ext cx="8638342" cy="2731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212</Words>
  <Application>Microsoft Office PowerPoint</Application>
  <PresentationFormat>On-screen Show (16:9)</PresentationFormat>
  <Paragraphs>42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Wingdings</vt:lpstr>
      <vt:lpstr>Roboto</vt:lpstr>
      <vt:lpstr>Arial</vt:lpstr>
      <vt:lpstr>Geometric</vt:lpstr>
      <vt:lpstr>EXPLORATORY DATA ANALYSIS</vt:lpstr>
      <vt:lpstr>CONTENT:</vt:lpstr>
      <vt:lpstr>1.INTRODUCTION TO EDA</vt:lpstr>
      <vt:lpstr>2. IMPORTANCE OF EDA</vt:lpstr>
      <vt:lpstr>PowerPoint Presentation</vt:lpstr>
      <vt:lpstr>PowerPoint Presentation</vt:lpstr>
      <vt:lpstr>PowerPoint Presentation</vt:lpstr>
      <vt:lpstr>Two Categories of Data </vt:lpstr>
      <vt:lpstr>Data Types</vt:lpstr>
      <vt:lpstr>Structured Data Types</vt:lpstr>
      <vt:lpstr>Python Packages for EDA</vt:lpstr>
      <vt:lpstr>1.Bar Chart</vt:lpstr>
      <vt:lpstr>2. Pie Chart</vt:lpstr>
      <vt:lpstr>3.Histogram</vt:lpstr>
      <vt:lpstr>4.Scatter Plot</vt:lpstr>
      <vt:lpstr>5. Heatmap</vt:lpstr>
      <vt:lpstr>6. Box  Plot</vt:lpstr>
      <vt:lpstr>7. Line Plot</vt:lpstr>
      <vt:lpstr>8. Violin Plot</vt:lpstr>
      <vt:lpstr>9.Bubble Plot</vt:lpstr>
      <vt:lpstr>10. 3D Scatter 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EXPLOLATORY DATA ANALYSIS</dc:title>
  <cp:lastModifiedBy>hp 1040</cp:lastModifiedBy>
  <cp:revision>16</cp:revision>
  <dcterms:modified xsi:type="dcterms:W3CDTF">2021-03-27T18:19:43Z</dcterms:modified>
</cp:coreProperties>
</file>