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37CDB7-3EB4-4781-BAA2-C74EB3A6F970}">
          <p14:sldIdLst>
            <p14:sldId id="256"/>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FC7C9-88A0-F11A-8B7B-62354AE5BDB2}" v="334" dt="2025-02-26T18:46:19.998"/>
    <p1510:client id="{4A3DEE3D-4F5E-FB4F-6E49-B0C7665AAB72}" v="1280" dt="2025-02-26T18:07:01.025"/>
    <p1510:client id="{874F72A7-6EDC-37CD-131A-4070B16C5509}" v="12" dt="2025-02-27T11:16:48.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er_ 666" userId="a8b12a80e194ddf1" providerId="Windows Live" clId="Web-{401FC7C9-88A0-F11A-8B7B-62354AE5BDB2}"/>
    <pc:docChg chg="addSld delSld modSld sldOrd modSection">
      <pc:chgData name="vader_ 666" userId="a8b12a80e194ddf1" providerId="Windows Live" clId="Web-{401FC7C9-88A0-F11A-8B7B-62354AE5BDB2}" dt="2025-02-26T18:46:19.998" v="334"/>
      <pc:docMkLst>
        <pc:docMk/>
      </pc:docMkLst>
      <pc:sldChg chg="modSp">
        <pc:chgData name="vader_ 666" userId="a8b12a80e194ddf1" providerId="Windows Live" clId="Web-{401FC7C9-88A0-F11A-8B7B-62354AE5BDB2}" dt="2025-02-26T18:46:12.841" v="333" actId="1076"/>
        <pc:sldMkLst>
          <pc:docMk/>
          <pc:sldMk cId="109857222" sldId="256"/>
        </pc:sldMkLst>
        <pc:spChg chg="mod">
          <ac:chgData name="vader_ 666" userId="a8b12a80e194ddf1" providerId="Windows Live" clId="Web-{401FC7C9-88A0-F11A-8B7B-62354AE5BDB2}" dt="2025-02-26T18:46:12.841" v="333" actId="1076"/>
          <ac:spMkLst>
            <pc:docMk/>
            <pc:sldMk cId="109857222" sldId="256"/>
            <ac:spMk id="2" creationId="{00000000-0000-0000-0000-000000000000}"/>
          </ac:spMkLst>
        </pc:spChg>
      </pc:sldChg>
      <pc:sldChg chg="modSp ord">
        <pc:chgData name="vader_ 666" userId="a8b12a80e194ddf1" providerId="Windows Live" clId="Web-{401FC7C9-88A0-F11A-8B7B-62354AE5BDB2}" dt="2025-02-26T18:46:19.998" v="334"/>
        <pc:sldMkLst>
          <pc:docMk/>
          <pc:sldMk cId="2767744962" sldId="258"/>
        </pc:sldMkLst>
        <pc:spChg chg="mod">
          <ac:chgData name="vader_ 666" userId="a8b12a80e194ddf1" providerId="Windows Live" clId="Web-{401FC7C9-88A0-F11A-8B7B-62354AE5BDB2}" dt="2025-02-26T18:22:53.587" v="297" actId="20577"/>
          <ac:spMkLst>
            <pc:docMk/>
            <pc:sldMk cId="2767744962" sldId="258"/>
            <ac:spMk id="2" creationId="{769D52C0-E6F9-68B9-0C00-30369F851B0C}"/>
          </ac:spMkLst>
        </pc:spChg>
        <pc:spChg chg="mod">
          <ac:chgData name="vader_ 666" userId="a8b12a80e194ddf1" providerId="Windows Live" clId="Web-{401FC7C9-88A0-F11A-8B7B-62354AE5BDB2}" dt="2025-02-26T18:19:50.888" v="279" actId="20577"/>
          <ac:spMkLst>
            <pc:docMk/>
            <pc:sldMk cId="2767744962" sldId="258"/>
            <ac:spMk id="11" creationId="{19CF886C-87AD-E7C6-5FBB-CF632185986B}"/>
          </ac:spMkLst>
        </pc:spChg>
      </pc:sldChg>
      <pc:sldChg chg="addSp delSp modSp new del">
        <pc:chgData name="vader_ 666" userId="a8b12a80e194ddf1" providerId="Windows Live" clId="Web-{401FC7C9-88A0-F11A-8B7B-62354AE5BDB2}" dt="2025-02-26T18:45:47.355" v="317"/>
        <pc:sldMkLst>
          <pc:docMk/>
          <pc:sldMk cId="1192446985" sldId="259"/>
        </pc:sldMkLst>
        <pc:spChg chg="mod">
          <ac:chgData name="vader_ 666" userId="a8b12a80e194ddf1" providerId="Windows Live" clId="Web-{401FC7C9-88A0-F11A-8B7B-62354AE5BDB2}" dt="2025-02-26T18:35:17.209" v="301" actId="1076"/>
          <ac:spMkLst>
            <pc:docMk/>
            <pc:sldMk cId="1192446985" sldId="259"/>
            <ac:spMk id="2" creationId="{45D50AEB-7E48-7E57-C73A-9D75FDC24DD5}"/>
          </ac:spMkLst>
        </pc:spChg>
        <pc:spChg chg="del">
          <ac:chgData name="vader_ 666" userId="a8b12a80e194ddf1" providerId="Windows Live" clId="Web-{401FC7C9-88A0-F11A-8B7B-62354AE5BDB2}" dt="2025-02-26T18:21:44.645" v="284"/>
          <ac:spMkLst>
            <pc:docMk/>
            <pc:sldMk cId="1192446985" sldId="259"/>
            <ac:spMk id="3" creationId="{E6DC01A6-4F07-984F-4261-0C2FB957A021}"/>
          </ac:spMkLst>
        </pc:spChg>
        <pc:spChg chg="add del">
          <ac:chgData name="vader_ 666" userId="a8b12a80e194ddf1" providerId="Windows Live" clId="Web-{401FC7C9-88A0-F11A-8B7B-62354AE5BDB2}" dt="2025-02-26T18:41:32.762" v="308"/>
          <ac:spMkLst>
            <pc:docMk/>
            <pc:sldMk cId="1192446985" sldId="259"/>
            <ac:spMk id="8" creationId="{558BB861-F29C-A166-3FBB-E2BA5687B316}"/>
          </ac:spMkLst>
        </pc:spChg>
        <pc:spChg chg="add del">
          <ac:chgData name="vader_ 666" userId="a8b12a80e194ddf1" providerId="Windows Live" clId="Web-{401FC7C9-88A0-F11A-8B7B-62354AE5BDB2}" dt="2025-02-26T18:41:43.966" v="310"/>
          <ac:spMkLst>
            <pc:docMk/>
            <pc:sldMk cId="1192446985" sldId="259"/>
            <ac:spMk id="9" creationId="{89EEDA41-A8EA-78BF-6279-27BC4F453ECA}"/>
          </ac:spMkLst>
        </pc:spChg>
        <pc:picChg chg="add mod ord">
          <ac:chgData name="vader_ 666" userId="a8b12a80e194ddf1" providerId="Windows Live" clId="Web-{401FC7C9-88A0-F11A-8B7B-62354AE5BDB2}" dt="2025-02-26T18:41:54.607" v="316" actId="1076"/>
          <ac:picMkLst>
            <pc:docMk/>
            <pc:sldMk cId="1192446985" sldId="259"/>
            <ac:picMk id="7" creationId="{2DD4E2BB-410A-61A2-BF53-361ABC18CB3A}"/>
          </ac:picMkLst>
        </pc:picChg>
      </pc:sldChg>
    </pc:docChg>
  </pc:docChgLst>
  <pc:docChgLst>
    <pc:chgData name="vader_ 666" userId="a8b12a80e194ddf1" providerId="Windows Live" clId="Web-{4A3DEE3D-4F5E-FB4F-6E49-B0C7665AAB72}"/>
    <pc:docChg chg="addSld delSld modSld sldOrd addMainMaster delMainMaster addSection delSection modSection">
      <pc:chgData name="vader_ 666" userId="a8b12a80e194ddf1" providerId="Windows Live" clId="Web-{4A3DEE3D-4F5E-FB4F-6E49-B0C7665AAB72}" dt="2025-02-26T18:07:01.025" v="1024" actId="20577"/>
      <pc:docMkLst>
        <pc:docMk/>
      </pc:docMkLst>
      <pc:sldChg chg="addSp delSp modSp mod modTransition modClrScheme chgLayout">
        <pc:chgData name="vader_ 666" userId="a8b12a80e194ddf1" providerId="Windows Live" clId="Web-{4A3DEE3D-4F5E-FB4F-6E49-B0C7665AAB72}" dt="2025-02-26T17:09:44.340" v="570" actId="20577"/>
        <pc:sldMkLst>
          <pc:docMk/>
          <pc:sldMk cId="109857222" sldId="256"/>
        </pc:sldMkLst>
        <pc:spChg chg="mod ord">
          <ac:chgData name="vader_ 666" userId="a8b12a80e194ddf1" providerId="Windows Live" clId="Web-{4A3DEE3D-4F5E-FB4F-6E49-B0C7665AAB72}" dt="2025-02-26T17:09:44.340" v="570" actId="20577"/>
          <ac:spMkLst>
            <pc:docMk/>
            <pc:sldMk cId="109857222" sldId="256"/>
            <ac:spMk id="2" creationId="{00000000-0000-0000-0000-000000000000}"/>
          </ac:spMkLst>
        </pc:spChg>
        <pc:spChg chg="del mod ord">
          <ac:chgData name="vader_ 666" userId="a8b12a80e194ddf1" providerId="Windows Live" clId="Web-{4A3DEE3D-4F5E-FB4F-6E49-B0C7665AAB72}" dt="2025-02-26T15:23:59.154" v="85"/>
          <ac:spMkLst>
            <pc:docMk/>
            <pc:sldMk cId="109857222" sldId="256"/>
            <ac:spMk id="3" creationId="{00000000-0000-0000-0000-000000000000}"/>
          </ac:spMkLst>
        </pc:spChg>
        <pc:spChg chg="add">
          <ac:chgData name="vader_ 666" userId="a8b12a80e194ddf1" providerId="Windows Live" clId="Web-{4A3DEE3D-4F5E-FB4F-6E49-B0C7665AAB72}" dt="2025-02-26T16:54:25.093" v="320"/>
          <ac:spMkLst>
            <pc:docMk/>
            <pc:sldMk cId="109857222" sldId="256"/>
            <ac:spMk id="3" creationId="{1CDBC6DB-9429-B0A7-0438-3FA169B4BCFC}"/>
          </ac:spMkLst>
        </pc:spChg>
        <pc:picChg chg="add del mod">
          <ac:chgData name="vader_ 666" userId="a8b12a80e194ddf1" providerId="Windows Live" clId="Web-{4A3DEE3D-4F5E-FB4F-6E49-B0C7665AAB72}" dt="2025-02-26T15:20:56.988" v="15"/>
          <ac:picMkLst>
            <pc:docMk/>
            <pc:sldMk cId="109857222" sldId="256"/>
            <ac:picMk id="4" creationId="{DD71006D-4513-BB78-4D7E-601553455F28}"/>
          </ac:picMkLst>
        </pc:picChg>
        <pc:picChg chg="add mod">
          <ac:chgData name="vader_ 666" userId="a8b12a80e194ddf1" providerId="Windows Live" clId="Web-{4A3DEE3D-4F5E-FB4F-6E49-B0C7665AAB72}" dt="2025-02-26T15:26:39.101" v="234" actId="14100"/>
          <ac:picMkLst>
            <pc:docMk/>
            <pc:sldMk cId="109857222" sldId="256"/>
            <ac:picMk id="5" creationId="{A95FAD41-4748-8AFC-81DC-9229192F93A2}"/>
          </ac:picMkLst>
        </pc:picChg>
      </pc:sldChg>
      <pc:sldChg chg="new del mod modShow">
        <pc:chgData name="vader_ 666" userId="a8b12a80e194ddf1" providerId="Windows Live" clId="Web-{4A3DEE3D-4F5E-FB4F-6E49-B0C7665AAB72}" dt="2025-02-26T16:55:16.642" v="322"/>
        <pc:sldMkLst>
          <pc:docMk/>
          <pc:sldMk cId="39586512" sldId="257"/>
        </pc:sldMkLst>
      </pc:sldChg>
      <pc:sldChg chg="add del replId">
        <pc:chgData name="vader_ 666" userId="a8b12a80e194ddf1" providerId="Windows Live" clId="Web-{4A3DEE3D-4F5E-FB4F-6E49-B0C7665AAB72}" dt="2025-02-26T15:51:20.338" v="314"/>
        <pc:sldMkLst>
          <pc:docMk/>
          <pc:sldMk cId="426746560" sldId="257"/>
        </pc:sldMkLst>
      </pc:sldChg>
      <pc:sldChg chg="new del">
        <pc:chgData name="vader_ 666" userId="a8b12a80e194ddf1" providerId="Windows Live" clId="Web-{4A3DEE3D-4F5E-FB4F-6E49-B0C7665AAB72}" dt="2025-02-26T15:52:43.280" v="316"/>
        <pc:sldMkLst>
          <pc:docMk/>
          <pc:sldMk cId="1433299290" sldId="257"/>
        </pc:sldMkLst>
      </pc:sldChg>
      <pc:sldChg chg="addSp modSp new del">
        <pc:chgData name="vader_ 666" userId="a8b12a80e194ddf1" providerId="Windows Live" clId="Web-{4A3DEE3D-4F5E-FB4F-6E49-B0C7665AAB72}" dt="2025-02-26T16:56:22.785" v="326"/>
        <pc:sldMkLst>
          <pc:docMk/>
          <pc:sldMk cId="2417930329" sldId="257"/>
        </pc:sldMkLst>
        <pc:spChg chg="add mod">
          <ac:chgData name="vader_ 666" userId="a8b12a80e194ddf1" providerId="Windows Live" clId="Web-{4A3DEE3D-4F5E-FB4F-6E49-B0C7665AAB72}" dt="2025-02-26T16:56:17.425" v="325" actId="20577"/>
          <ac:spMkLst>
            <pc:docMk/>
            <pc:sldMk cId="2417930329" sldId="257"/>
            <ac:spMk id="7" creationId="{9DF09536-1745-6BB7-E577-E9644B7C189A}"/>
          </ac:spMkLst>
        </pc:spChg>
      </pc:sldChg>
      <pc:sldChg chg="addSp delSp modSp new del mod modClrScheme chgLayout">
        <pc:chgData name="vader_ 666" userId="a8b12a80e194ddf1" providerId="Windows Live" clId="Web-{4A3DEE3D-4F5E-FB4F-6E49-B0C7665AAB72}" dt="2025-02-26T15:49:29.754" v="306"/>
        <pc:sldMkLst>
          <pc:docMk/>
          <pc:sldMk cId="2721524121" sldId="257"/>
        </pc:sldMkLst>
        <pc:spChg chg="mod ord">
          <ac:chgData name="vader_ 666" userId="a8b12a80e194ddf1" providerId="Windows Live" clId="Web-{4A3DEE3D-4F5E-FB4F-6E49-B0C7665AAB72}" dt="2025-02-26T15:33:13.044" v="304" actId="20577"/>
          <ac:spMkLst>
            <pc:docMk/>
            <pc:sldMk cId="2721524121" sldId="257"/>
            <ac:spMk id="2" creationId="{FB072AB6-A4A1-98CA-B769-425A417000F1}"/>
          </ac:spMkLst>
        </pc:spChg>
        <pc:spChg chg="del mod ord">
          <ac:chgData name="vader_ 666" userId="a8b12a80e194ddf1" providerId="Windows Live" clId="Web-{4A3DEE3D-4F5E-FB4F-6E49-B0C7665AAB72}" dt="2025-02-26T15:28:55.124" v="253"/>
          <ac:spMkLst>
            <pc:docMk/>
            <pc:sldMk cId="2721524121" sldId="257"/>
            <ac:spMk id="3" creationId="{81CCA6BF-4210-D2C6-26F1-ED1BA7CCEC65}"/>
          </ac:spMkLst>
        </pc:spChg>
        <pc:spChg chg="add mod">
          <ac:chgData name="vader_ 666" userId="a8b12a80e194ddf1" providerId="Windows Live" clId="Web-{4A3DEE3D-4F5E-FB4F-6E49-B0C7665AAB72}" dt="2025-02-26T15:49:26.957" v="305"/>
          <ac:spMkLst>
            <pc:docMk/>
            <pc:sldMk cId="2721524121" sldId="257"/>
            <ac:spMk id="6" creationId="{DB6B5F0F-3401-5AB4-D001-4A10399AF94A}"/>
          </ac:spMkLst>
        </pc:spChg>
        <pc:picChg chg="add del mod ord">
          <ac:chgData name="vader_ 666" userId="a8b12a80e194ddf1" providerId="Windows Live" clId="Web-{4A3DEE3D-4F5E-FB4F-6E49-B0C7665AAB72}" dt="2025-02-26T15:49:26.957" v="305"/>
          <ac:picMkLst>
            <pc:docMk/>
            <pc:sldMk cId="2721524121" sldId="257"/>
            <ac:picMk id="4" creationId="{459461F2-DEE1-A68C-DD54-B4B4D538D11E}"/>
          </ac:picMkLst>
        </pc:picChg>
      </pc:sldChg>
      <pc:sldChg chg="addSp delSp modSp new">
        <pc:chgData name="vader_ 666" userId="a8b12a80e194ddf1" providerId="Windows Live" clId="Web-{4A3DEE3D-4F5E-FB4F-6E49-B0C7665AAB72}" dt="2025-02-26T18:06:06.210" v="989" actId="20577"/>
        <pc:sldMkLst>
          <pc:docMk/>
          <pc:sldMk cId="2765719763" sldId="257"/>
        </pc:sldMkLst>
        <pc:spChg chg="mod">
          <ac:chgData name="vader_ 666" userId="a8b12a80e194ddf1" providerId="Windows Live" clId="Web-{4A3DEE3D-4F5E-FB4F-6E49-B0C7665AAB72}" dt="2025-02-26T18:06:06.210" v="989" actId="20577"/>
          <ac:spMkLst>
            <pc:docMk/>
            <pc:sldMk cId="2765719763" sldId="257"/>
            <ac:spMk id="2" creationId="{A5248616-45CC-7A64-DF03-23D42409E87D}"/>
          </ac:spMkLst>
        </pc:spChg>
        <pc:spChg chg="del">
          <ac:chgData name="vader_ 666" userId="a8b12a80e194ddf1" providerId="Windows Live" clId="Web-{4A3DEE3D-4F5E-FB4F-6E49-B0C7665AAB72}" dt="2025-02-26T16:59:12.352" v="338"/>
          <ac:spMkLst>
            <pc:docMk/>
            <pc:sldMk cId="2765719763" sldId="257"/>
            <ac:spMk id="3" creationId="{06D034D2-C7B4-39DB-8B17-1E4EB16C2FDE}"/>
          </ac:spMkLst>
        </pc:spChg>
        <pc:spChg chg="add del">
          <ac:chgData name="vader_ 666" userId="a8b12a80e194ddf1" providerId="Windows Live" clId="Web-{4A3DEE3D-4F5E-FB4F-6E49-B0C7665AAB72}" dt="2025-02-26T17:00:51.168" v="362"/>
          <ac:spMkLst>
            <pc:docMk/>
            <pc:sldMk cId="2765719763" sldId="257"/>
            <ac:spMk id="8" creationId="{AA39FAAF-16FA-CB5B-2FFE-AAD477A38C5B}"/>
          </ac:spMkLst>
        </pc:spChg>
        <pc:spChg chg="add del">
          <ac:chgData name="vader_ 666" userId="a8b12a80e194ddf1" providerId="Windows Live" clId="Web-{4A3DEE3D-4F5E-FB4F-6E49-B0C7665AAB72}" dt="2025-02-26T17:00:59.731" v="364"/>
          <ac:spMkLst>
            <pc:docMk/>
            <pc:sldMk cId="2765719763" sldId="257"/>
            <ac:spMk id="9" creationId="{864CF0ED-D5A9-7030-A771-ECA329377A88}"/>
          </ac:spMkLst>
        </pc:spChg>
        <pc:spChg chg="add mod">
          <ac:chgData name="vader_ 666" userId="a8b12a80e194ddf1" providerId="Windows Live" clId="Web-{4A3DEE3D-4F5E-FB4F-6E49-B0C7665AAB72}" dt="2025-02-26T17:31:56.366" v="697" actId="20577"/>
          <ac:spMkLst>
            <pc:docMk/>
            <pc:sldMk cId="2765719763" sldId="257"/>
            <ac:spMk id="10" creationId="{2489A9B1-249B-FD31-861F-418C9DF860A7}"/>
          </ac:spMkLst>
        </pc:spChg>
        <pc:picChg chg="add mod ord">
          <ac:chgData name="vader_ 666" userId="a8b12a80e194ddf1" providerId="Windows Live" clId="Web-{4A3DEE3D-4F5E-FB4F-6E49-B0C7665AAB72}" dt="2025-02-26T16:59:53.150" v="358" actId="14100"/>
          <ac:picMkLst>
            <pc:docMk/>
            <pc:sldMk cId="2765719763" sldId="257"/>
            <ac:picMk id="7" creationId="{59F189BD-3370-4C08-854C-738BE277870E}"/>
          </ac:picMkLst>
        </pc:picChg>
      </pc:sldChg>
      <pc:sldChg chg="new del">
        <pc:chgData name="vader_ 666" userId="a8b12a80e194ddf1" providerId="Windows Live" clId="Web-{4A3DEE3D-4F5E-FB4F-6E49-B0C7665AAB72}" dt="2025-02-26T15:50:47.414" v="312"/>
        <pc:sldMkLst>
          <pc:docMk/>
          <pc:sldMk cId="3045411298" sldId="257"/>
        </pc:sldMkLst>
      </pc:sldChg>
      <pc:sldChg chg="delSp modSp new del mod modClrScheme chgLayout">
        <pc:chgData name="vader_ 666" userId="a8b12a80e194ddf1" providerId="Windows Live" clId="Web-{4A3DEE3D-4F5E-FB4F-6E49-B0C7665AAB72}" dt="2025-02-26T15:49:52.974" v="310"/>
        <pc:sldMkLst>
          <pc:docMk/>
          <pc:sldMk cId="3460033463" sldId="257"/>
        </pc:sldMkLst>
        <pc:spChg chg="del">
          <ac:chgData name="vader_ 666" userId="a8b12a80e194ddf1" providerId="Windows Live" clId="Web-{4A3DEE3D-4F5E-FB4F-6E49-B0C7665AAB72}" dt="2025-02-26T15:49:46.661" v="309"/>
          <ac:spMkLst>
            <pc:docMk/>
            <pc:sldMk cId="3460033463" sldId="257"/>
            <ac:spMk id="2" creationId="{E9946DD2-8037-055C-A0AD-2EA349402A4A}"/>
          </ac:spMkLst>
        </pc:spChg>
        <pc:spChg chg="del">
          <ac:chgData name="vader_ 666" userId="a8b12a80e194ddf1" providerId="Windows Live" clId="Web-{4A3DEE3D-4F5E-FB4F-6E49-B0C7665AAB72}" dt="2025-02-26T15:49:46.661" v="309"/>
          <ac:spMkLst>
            <pc:docMk/>
            <pc:sldMk cId="3460033463" sldId="257"/>
            <ac:spMk id="3" creationId="{A835AC45-8593-6BF0-6B9D-408230127934}"/>
          </ac:spMkLst>
        </pc:spChg>
        <pc:spChg chg="mod ord">
          <ac:chgData name="vader_ 666" userId="a8b12a80e194ddf1" providerId="Windows Live" clId="Web-{4A3DEE3D-4F5E-FB4F-6E49-B0C7665AAB72}" dt="2025-02-26T15:49:46.661" v="309"/>
          <ac:spMkLst>
            <pc:docMk/>
            <pc:sldMk cId="3460033463" sldId="257"/>
            <ac:spMk id="4" creationId="{80BFBAD2-8321-F6E5-48A6-6AAF87219DE4}"/>
          </ac:spMkLst>
        </pc:spChg>
        <pc:spChg chg="mod ord">
          <ac:chgData name="vader_ 666" userId="a8b12a80e194ddf1" providerId="Windows Live" clId="Web-{4A3DEE3D-4F5E-FB4F-6E49-B0C7665AAB72}" dt="2025-02-26T15:49:46.661" v="309"/>
          <ac:spMkLst>
            <pc:docMk/>
            <pc:sldMk cId="3460033463" sldId="257"/>
            <ac:spMk id="5" creationId="{554967E5-A559-257B-2227-A8E77B4EDC64}"/>
          </ac:spMkLst>
        </pc:spChg>
        <pc:spChg chg="mod ord">
          <ac:chgData name="vader_ 666" userId="a8b12a80e194ddf1" providerId="Windows Live" clId="Web-{4A3DEE3D-4F5E-FB4F-6E49-B0C7665AAB72}" dt="2025-02-26T15:49:46.661" v="309"/>
          <ac:spMkLst>
            <pc:docMk/>
            <pc:sldMk cId="3460033463" sldId="257"/>
            <ac:spMk id="6" creationId="{2A7F4B38-EF42-042E-09C5-BCC88EF89066}"/>
          </ac:spMkLst>
        </pc:spChg>
      </pc:sldChg>
      <pc:sldChg chg="addSp delSp modSp new del mod modClrScheme chgLayout">
        <pc:chgData name="vader_ 666" userId="a8b12a80e194ddf1" providerId="Windows Live" clId="Web-{4A3DEE3D-4F5E-FB4F-6E49-B0C7665AAB72}" dt="2025-02-26T15:28:47.920" v="252"/>
        <pc:sldMkLst>
          <pc:docMk/>
          <pc:sldMk cId="2430238549" sldId="258"/>
        </pc:sldMkLst>
        <pc:spChg chg="mod ord">
          <ac:chgData name="vader_ 666" userId="a8b12a80e194ddf1" providerId="Windows Live" clId="Web-{4A3DEE3D-4F5E-FB4F-6E49-B0C7665AAB72}" dt="2025-02-26T15:28:34.857" v="250" actId="1076"/>
          <ac:spMkLst>
            <pc:docMk/>
            <pc:sldMk cId="2430238549" sldId="258"/>
            <ac:spMk id="2" creationId="{3DD2E449-B03A-0A8A-475B-F13D424163D0}"/>
          </ac:spMkLst>
        </pc:spChg>
        <pc:spChg chg="del mod ord">
          <ac:chgData name="vader_ 666" userId="a8b12a80e194ddf1" providerId="Windows Live" clId="Web-{4A3DEE3D-4F5E-FB4F-6E49-B0C7665AAB72}" dt="2025-02-26T15:28:44.655" v="251"/>
          <ac:spMkLst>
            <pc:docMk/>
            <pc:sldMk cId="2430238549" sldId="258"/>
            <ac:spMk id="3" creationId="{30C45C42-6171-951C-53C0-370A0B879230}"/>
          </ac:spMkLst>
        </pc:spChg>
        <pc:picChg chg="add mod ord">
          <ac:chgData name="vader_ 666" userId="a8b12a80e194ddf1" providerId="Windows Live" clId="Web-{4A3DEE3D-4F5E-FB4F-6E49-B0C7665AAB72}" dt="2025-02-26T15:28:44.655" v="251"/>
          <ac:picMkLst>
            <pc:docMk/>
            <pc:sldMk cId="2430238549" sldId="258"/>
            <ac:picMk id="4" creationId="{DC775F98-2FF1-973F-E025-BFEC42A6CAD6}"/>
          </ac:picMkLst>
        </pc:picChg>
      </pc:sldChg>
      <pc:sldChg chg="addSp delSp modSp new mod ord modClrScheme chgLayout">
        <pc:chgData name="vader_ 666" userId="a8b12a80e194ddf1" providerId="Windows Live" clId="Web-{4A3DEE3D-4F5E-FB4F-6E49-B0C7665AAB72}" dt="2025-02-26T18:07:01.025" v="1024" actId="20577"/>
        <pc:sldMkLst>
          <pc:docMk/>
          <pc:sldMk cId="2767744962" sldId="258"/>
        </pc:sldMkLst>
        <pc:spChg chg="mod ord">
          <ac:chgData name="vader_ 666" userId="a8b12a80e194ddf1" providerId="Windows Live" clId="Web-{4A3DEE3D-4F5E-FB4F-6E49-B0C7665AAB72}" dt="2025-02-26T18:06:15.086" v="1005" actId="20577"/>
          <ac:spMkLst>
            <pc:docMk/>
            <pc:sldMk cId="2767744962" sldId="258"/>
            <ac:spMk id="2" creationId="{769D52C0-E6F9-68B9-0C00-30369F851B0C}"/>
          </ac:spMkLst>
        </pc:spChg>
        <pc:spChg chg="del">
          <ac:chgData name="vader_ 666" userId="a8b12a80e194ddf1" providerId="Windows Live" clId="Web-{4A3DEE3D-4F5E-FB4F-6E49-B0C7665AAB72}" dt="2025-02-26T17:05:22.036" v="508"/>
          <ac:spMkLst>
            <pc:docMk/>
            <pc:sldMk cId="2767744962" sldId="258"/>
            <ac:spMk id="3" creationId="{D3567087-CDF8-08E9-8E0B-A079931F7306}"/>
          </ac:spMkLst>
        </pc:spChg>
        <pc:spChg chg="mod ord">
          <ac:chgData name="vader_ 666" userId="a8b12a80e194ddf1" providerId="Windows Live" clId="Web-{4A3DEE3D-4F5E-FB4F-6E49-B0C7665AAB72}" dt="2025-02-26T17:54:40.658" v="842"/>
          <ac:spMkLst>
            <pc:docMk/>
            <pc:sldMk cId="2767744962" sldId="258"/>
            <ac:spMk id="4" creationId="{E47C32D0-D4E4-8D4D-B550-69F56F599B9D}"/>
          </ac:spMkLst>
        </pc:spChg>
        <pc:spChg chg="mod ord">
          <ac:chgData name="vader_ 666" userId="a8b12a80e194ddf1" providerId="Windows Live" clId="Web-{4A3DEE3D-4F5E-FB4F-6E49-B0C7665AAB72}" dt="2025-02-26T17:54:40.658" v="842"/>
          <ac:spMkLst>
            <pc:docMk/>
            <pc:sldMk cId="2767744962" sldId="258"/>
            <ac:spMk id="5" creationId="{02E052BD-AED0-3780-9A7D-DBC09B19856A}"/>
          </ac:spMkLst>
        </pc:spChg>
        <pc:spChg chg="del mod">
          <ac:chgData name="vader_ 666" userId="a8b12a80e194ddf1" providerId="Windows Live" clId="Web-{4A3DEE3D-4F5E-FB4F-6E49-B0C7665AAB72}" dt="2025-02-26T17:52:16.091" v="837"/>
          <ac:spMkLst>
            <pc:docMk/>
            <pc:sldMk cId="2767744962" sldId="258"/>
            <ac:spMk id="6" creationId="{5D4ED80B-C1EE-E4E6-C4D3-190FBABB4F79}"/>
          </ac:spMkLst>
        </pc:spChg>
        <pc:spChg chg="add del">
          <ac:chgData name="vader_ 666" userId="a8b12a80e194ddf1" providerId="Windows Live" clId="Web-{4A3DEE3D-4F5E-FB4F-6E49-B0C7665AAB72}" dt="2025-02-26T17:41:03.961" v="708"/>
          <ac:spMkLst>
            <pc:docMk/>
            <pc:sldMk cId="2767744962" sldId="258"/>
            <ac:spMk id="8" creationId="{F2663EEC-90D0-1251-AC5E-0A9ECA0B4BDB}"/>
          </ac:spMkLst>
        </pc:spChg>
        <pc:spChg chg="add del mod ord">
          <ac:chgData name="vader_ 666" userId="a8b12a80e194ddf1" providerId="Windows Live" clId="Web-{4A3DEE3D-4F5E-FB4F-6E49-B0C7665AAB72}" dt="2025-02-26T18:00:20.512" v="951"/>
          <ac:spMkLst>
            <pc:docMk/>
            <pc:sldMk cId="2767744962" sldId="258"/>
            <ac:spMk id="9" creationId="{E3189D95-9DDE-E3D4-E2A7-13B13991946E}"/>
          </ac:spMkLst>
        </pc:spChg>
        <pc:spChg chg="add mod">
          <ac:chgData name="vader_ 666" userId="a8b12a80e194ddf1" providerId="Windows Live" clId="Web-{4A3DEE3D-4F5E-FB4F-6E49-B0C7665AAB72}" dt="2025-02-26T18:07:01.025" v="1024" actId="20577"/>
          <ac:spMkLst>
            <pc:docMk/>
            <pc:sldMk cId="2767744962" sldId="258"/>
            <ac:spMk id="11" creationId="{19CF886C-87AD-E7C6-5FBB-CF632185986B}"/>
          </ac:spMkLst>
        </pc:spChg>
        <pc:picChg chg="add mod ord">
          <ac:chgData name="vader_ 666" userId="a8b12a80e194ddf1" providerId="Windows Live" clId="Web-{4A3DEE3D-4F5E-FB4F-6E49-B0C7665AAB72}" dt="2025-02-26T17:56:12.098" v="864" actId="14100"/>
          <ac:picMkLst>
            <pc:docMk/>
            <pc:sldMk cId="2767744962" sldId="258"/>
            <ac:picMk id="7" creationId="{0E633C4B-3569-4573-11CC-4C185FF13E60}"/>
          </ac:picMkLst>
        </pc:picChg>
      </pc:sldChg>
      <pc:sldChg chg="new del">
        <pc:chgData name="vader_ 666" userId="a8b12a80e194ddf1" providerId="Windows Live" clId="Web-{4A3DEE3D-4F5E-FB4F-6E49-B0C7665AAB72}" dt="2025-02-26T15:49:32.035" v="307"/>
        <pc:sldMkLst>
          <pc:docMk/>
          <pc:sldMk cId="3315914560" sldId="258"/>
        </pc:sldMkLst>
      </pc:sldChg>
      <pc:sldChg chg="modSp new del">
        <pc:chgData name="vader_ 666" userId="a8b12a80e194ddf1" providerId="Windows Live" clId="Web-{4A3DEE3D-4F5E-FB4F-6E49-B0C7665AAB72}" dt="2025-02-26T17:54:07.360" v="840"/>
        <pc:sldMkLst>
          <pc:docMk/>
          <pc:sldMk cId="4274026065" sldId="259"/>
        </pc:sldMkLst>
        <pc:spChg chg="mod">
          <ac:chgData name="vader_ 666" userId="a8b12a80e194ddf1" providerId="Windows Live" clId="Web-{4A3DEE3D-4F5E-FB4F-6E49-B0C7665AAB72}" dt="2025-02-26T17:51:25.011" v="813" actId="20577"/>
          <ac:spMkLst>
            <pc:docMk/>
            <pc:sldMk cId="4274026065" sldId="259"/>
            <ac:spMk id="2" creationId="{B2CA366C-4B9B-536D-D8E5-49B3B45A0313}"/>
          </ac:spMkLst>
        </pc:spChg>
      </pc:sldChg>
      <pc:sldMasterChg chg="del delSldLayout">
        <pc:chgData name="vader_ 666" userId="a8b12a80e194ddf1" providerId="Windows Live" clId="Web-{4A3DEE3D-4F5E-FB4F-6E49-B0C7665AAB72}" dt="2025-02-26T15:23:36.372" v="82"/>
        <pc:sldMasterMkLst>
          <pc:docMk/>
          <pc:sldMasterMk cId="2460954070" sldId="2147483660"/>
        </pc:sldMasterMkLst>
        <pc:sldLayoutChg chg="del">
          <pc:chgData name="vader_ 666" userId="a8b12a80e194ddf1" providerId="Windows Live" clId="Web-{4A3DEE3D-4F5E-FB4F-6E49-B0C7665AAB72}" dt="2025-02-26T15:23:36.372" v="82"/>
          <pc:sldLayoutMkLst>
            <pc:docMk/>
            <pc:sldMasterMk cId="2460954070" sldId="2147483660"/>
            <pc:sldLayoutMk cId="2385387890" sldId="2147483661"/>
          </pc:sldLayoutMkLst>
        </pc:sldLayoutChg>
        <pc:sldLayoutChg chg="del">
          <pc:chgData name="vader_ 666" userId="a8b12a80e194ddf1" providerId="Windows Live" clId="Web-{4A3DEE3D-4F5E-FB4F-6E49-B0C7665AAB72}" dt="2025-02-26T15:23:36.372" v="82"/>
          <pc:sldLayoutMkLst>
            <pc:docMk/>
            <pc:sldMasterMk cId="2460954070" sldId="2147483660"/>
            <pc:sldLayoutMk cId="949138452" sldId="2147483662"/>
          </pc:sldLayoutMkLst>
        </pc:sldLayoutChg>
        <pc:sldLayoutChg chg="del">
          <pc:chgData name="vader_ 666" userId="a8b12a80e194ddf1" providerId="Windows Live" clId="Web-{4A3DEE3D-4F5E-FB4F-6E49-B0C7665AAB72}" dt="2025-02-26T15:23:36.372" v="82"/>
          <pc:sldLayoutMkLst>
            <pc:docMk/>
            <pc:sldMasterMk cId="2460954070" sldId="2147483660"/>
            <pc:sldLayoutMk cId="2591524520" sldId="2147483663"/>
          </pc:sldLayoutMkLst>
        </pc:sldLayoutChg>
        <pc:sldLayoutChg chg="del">
          <pc:chgData name="vader_ 666" userId="a8b12a80e194ddf1" providerId="Windows Live" clId="Web-{4A3DEE3D-4F5E-FB4F-6E49-B0C7665AAB72}" dt="2025-02-26T15:23:36.372" v="82"/>
          <pc:sldLayoutMkLst>
            <pc:docMk/>
            <pc:sldMasterMk cId="2460954070" sldId="2147483660"/>
            <pc:sldLayoutMk cId="1203092039" sldId="2147483664"/>
          </pc:sldLayoutMkLst>
        </pc:sldLayoutChg>
        <pc:sldLayoutChg chg="del">
          <pc:chgData name="vader_ 666" userId="a8b12a80e194ddf1" providerId="Windows Live" clId="Web-{4A3DEE3D-4F5E-FB4F-6E49-B0C7665AAB72}" dt="2025-02-26T15:23:36.372" v="82"/>
          <pc:sldLayoutMkLst>
            <pc:docMk/>
            <pc:sldMasterMk cId="2460954070" sldId="2147483660"/>
            <pc:sldLayoutMk cId="3733172339" sldId="2147483665"/>
          </pc:sldLayoutMkLst>
        </pc:sldLayoutChg>
        <pc:sldLayoutChg chg="del">
          <pc:chgData name="vader_ 666" userId="a8b12a80e194ddf1" providerId="Windows Live" clId="Web-{4A3DEE3D-4F5E-FB4F-6E49-B0C7665AAB72}" dt="2025-02-26T15:23:36.372" v="82"/>
          <pc:sldLayoutMkLst>
            <pc:docMk/>
            <pc:sldMasterMk cId="2460954070" sldId="2147483660"/>
            <pc:sldLayoutMk cId="3210312558" sldId="2147483666"/>
          </pc:sldLayoutMkLst>
        </pc:sldLayoutChg>
        <pc:sldLayoutChg chg="del">
          <pc:chgData name="vader_ 666" userId="a8b12a80e194ddf1" providerId="Windows Live" clId="Web-{4A3DEE3D-4F5E-FB4F-6E49-B0C7665AAB72}" dt="2025-02-26T15:23:36.372" v="82"/>
          <pc:sldLayoutMkLst>
            <pc:docMk/>
            <pc:sldMasterMk cId="2460954070" sldId="2147483660"/>
            <pc:sldLayoutMk cId="3146388984" sldId="2147483667"/>
          </pc:sldLayoutMkLst>
        </pc:sldLayoutChg>
        <pc:sldLayoutChg chg="del">
          <pc:chgData name="vader_ 666" userId="a8b12a80e194ddf1" providerId="Windows Live" clId="Web-{4A3DEE3D-4F5E-FB4F-6E49-B0C7665AAB72}" dt="2025-02-26T15:23:36.372" v="82"/>
          <pc:sldLayoutMkLst>
            <pc:docMk/>
            <pc:sldMasterMk cId="2460954070" sldId="2147483660"/>
            <pc:sldLayoutMk cId="3171841454" sldId="2147483668"/>
          </pc:sldLayoutMkLst>
        </pc:sldLayoutChg>
        <pc:sldLayoutChg chg="del">
          <pc:chgData name="vader_ 666" userId="a8b12a80e194ddf1" providerId="Windows Live" clId="Web-{4A3DEE3D-4F5E-FB4F-6E49-B0C7665AAB72}" dt="2025-02-26T15:23:36.372" v="82"/>
          <pc:sldLayoutMkLst>
            <pc:docMk/>
            <pc:sldMasterMk cId="2460954070" sldId="2147483660"/>
            <pc:sldLayoutMk cId="1718958274" sldId="2147483669"/>
          </pc:sldLayoutMkLst>
        </pc:sldLayoutChg>
        <pc:sldLayoutChg chg="del">
          <pc:chgData name="vader_ 666" userId="a8b12a80e194ddf1" providerId="Windows Live" clId="Web-{4A3DEE3D-4F5E-FB4F-6E49-B0C7665AAB72}" dt="2025-02-26T15:23:36.372" v="82"/>
          <pc:sldLayoutMkLst>
            <pc:docMk/>
            <pc:sldMasterMk cId="2460954070" sldId="2147483660"/>
            <pc:sldLayoutMk cId="2202905451" sldId="2147483670"/>
          </pc:sldLayoutMkLst>
        </pc:sldLayoutChg>
        <pc:sldLayoutChg chg="del">
          <pc:chgData name="vader_ 666" userId="a8b12a80e194ddf1" providerId="Windows Live" clId="Web-{4A3DEE3D-4F5E-FB4F-6E49-B0C7665AAB72}" dt="2025-02-26T15:23:36.372" v="82"/>
          <pc:sldLayoutMkLst>
            <pc:docMk/>
            <pc:sldMasterMk cId="2460954070" sldId="2147483660"/>
            <pc:sldLayoutMk cId="3479445657" sldId="2147483671"/>
          </pc:sldLayoutMkLst>
        </pc:sldLayoutChg>
      </pc:sldMasterChg>
      <pc:sldMasterChg chg="add del addSldLayout delSldLayout modSldLayout">
        <pc:chgData name="vader_ 666" userId="a8b12a80e194ddf1" providerId="Windows Live" clId="Web-{4A3DEE3D-4F5E-FB4F-6E49-B0C7665AAB72}" dt="2025-02-26T15:23:38.325" v="83"/>
        <pc:sldMasterMkLst>
          <pc:docMk/>
          <pc:sldMasterMk cId="1533395992" sldId="2147483672"/>
        </pc:sldMasterMkLst>
        <pc:sldLayoutChg chg="add del mod replId">
          <pc:chgData name="vader_ 666" userId="a8b12a80e194ddf1" providerId="Windows Live" clId="Web-{4A3DEE3D-4F5E-FB4F-6E49-B0C7665AAB72}" dt="2025-02-26T15:23:38.325" v="83"/>
          <pc:sldLayoutMkLst>
            <pc:docMk/>
            <pc:sldMasterMk cId="1533395992" sldId="2147483672"/>
            <pc:sldLayoutMk cId="2570475948" sldId="2147483673"/>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4071221335" sldId="2147483674"/>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2463330979" sldId="2147483675"/>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4167076458" sldId="2147483676"/>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2302711354" sldId="2147483677"/>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2042390389" sldId="2147483678"/>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517080604" sldId="2147483679"/>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219510923" sldId="2147483680"/>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2537238152" sldId="2147483681"/>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502637935" sldId="2147483682"/>
          </pc:sldLayoutMkLst>
        </pc:sldLayoutChg>
        <pc:sldLayoutChg chg="add del mod replId">
          <pc:chgData name="vader_ 666" userId="a8b12a80e194ddf1" providerId="Windows Live" clId="Web-{4A3DEE3D-4F5E-FB4F-6E49-B0C7665AAB72}" dt="2025-02-26T15:23:38.325" v="83"/>
          <pc:sldLayoutMkLst>
            <pc:docMk/>
            <pc:sldMasterMk cId="1533395992" sldId="2147483672"/>
            <pc:sldLayoutMk cId="449303583" sldId="2147483683"/>
          </pc:sldLayoutMkLst>
        </pc:sldLayoutChg>
      </pc:sldMasterChg>
      <pc:sldMasterChg chg="add addSldLayout modSldLayout">
        <pc:chgData name="vader_ 666" userId="a8b12a80e194ddf1" providerId="Windows Live" clId="Web-{4A3DEE3D-4F5E-FB4F-6E49-B0C7665AAB72}" dt="2025-02-26T15:23:38.325" v="83"/>
        <pc:sldMasterMkLst>
          <pc:docMk/>
          <pc:sldMasterMk cId="1196370364" sldId="2147483684"/>
        </pc:sldMasterMkLst>
        <pc:sldLayoutChg chg="add mod replId">
          <pc:chgData name="vader_ 666" userId="a8b12a80e194ddf1" providerId="Windows Live" clId="Web-{4A3DEE3D-4F5E-FB4F-6E49-B0C7665AAB72}" dt="2025-02-26T15:23:38.325" v="83"/>
          <pc:sldLayoutMkLst>
            <pc:docMk/>
            <pc:sldMasterMk cId="1196370364" sldId="2147483684"/>
            <pc:sldLayoutMk cId="2388211747" sldId="2147483685"/>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533485341" sldId="2147483686"/>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987808111" sldId="2147483687"/>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4089918113" sldId="2147483688"/>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071095785" sldId="2147483689"/>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3171398149" sldId="2147483690"/>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2413558740" sldId="2147483691"/>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830584197" sldId="2147483692"/>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586837362" sldId="2147483693"/>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987530843" sldId="2147483694"/>
          </pc:sldLayoutMkLst>
        </pc:sldLayoutChg>
        <pc:sldLayoutChg chg="add mod replId">
          <pc:chgData name="vader_ 666" userId="a8b12a80e194ddf1" providerId="Windows Live" clId="Web-{4A3DEE3D-4F5E-FB4F-6E49-B0C7665AAB72}" dt="2025-02-26T15:23:38.325" v="83"/>
          <pc:sldLayoutMkLst>
            <pc:docMk/>
            <pc:sldMasterMk cId="1196370364" sldId="2147483684"/>
            <pc:sldLayoutMk cId="1873405058" sldId="2147483695"/>
          </pc:sldLayoutMkLst>
        </pc:sldLayoutChg>
      </pc:sldMasterChg>
    </pc:docChg>
  </pc:docChgLst>
  <pc:docChgLst>
    <pc:chgData clId="Web-{401FC7C9-88A0-F11A-8B7B-62354AE5BDB2}"/>
    <pc:docChg chg="modSld">
      <pc:chgData name="" userId="" providerId="" clId="Web-{401FC7C9-88A0-F11A-8B7B-62354AE5BDB2}" dt="2025-02-26T18:08:31.567" v="3" actId="20577"/>
      <pc:docMkLst>
        <pc:docMk/>
      </pc:docMkLst>
      <pc:sldChg chg="modSp">
        <pc:chgData name="" userId="" providerId="" clId="Web-{401FC7C9-88A0-F11A-8B7B-62354AE5BDB2}" dt="2025-02-26T18:08:31.567" v="3" actId="20577"/>
        <pc:sldMkLst>
          <pc:docMk/>
          <pc:sldMk cId="2767744962" sldId="258"/>
        </pc:sldMkLst>
        <pc:spChg chg="mod">
          <ac:chgData name="" userId="" providerId="" clId="Web-{401FC7C9-88A0-F11A-8B7B-62354AE5BDB2}" dt="2025-02-26T18:08:31.567" v="3" actId="20577"/>
          <ac:spMkLst>
            <pc:docMk/>
            <pc:sldMk cId="2767744962" sldId="258"/>
            <ac:spMk id="11" creationId="{19CF886C-87AD-E7C6-5FBB-CF632185986B}"/>
          </ac:spMkLst>
        </pc:spChg>
      </pc:sldChg>
    </pc:docChg>
  </pc:docChgLst>
  <pc:docChgLst>
    <pc:chgData name="vader_ 666" userId="a8b12a80e194ddf1" providerId="Windows Live" clId="Web-{874F72A7-6EDC-37CD-131A-4070B16C5509}"/>
    <pc:docChg chg="modSld">
      <pc:chgData name="vader_ 666" userId="a8b12a80e194ddf1" providerId="Windows Live" clId="Web-{874F72A7-6EDC-37CD-131A-4070B16C5509}" dt="2025-02-27T11:16:48.775" v="11"/>
      <pc:docMkLst>
        <pc:docMk/>
      </pc:docMkLst>
      <pc:sldChg chg="modTransition">
        <pc:chgData name="vader_ 666" userId="a8b12a80e194ddf1" providerId="Windows Live" clId="Web-{874F72A7-6EDC-37CD-131A-4070B16C5509}" dt="2025-02-27T11:16:12.524" v="9"/>
        <pc:sldMkLst>
          <pc:docMk/>
          <pc:sldMk cId="109857222" sldId="256"/>
        </pc:sldMkLst>
      </pc:sldChg>
      <pc:sldChg chg="modTransition">
        <pc:chgData name="vader_ 666" userId="a8b12a80e194ddf1" providerId="Windows Live" clId="Web-{874F72A7-6EDC-37CD-131A-4070B16C5509}" dt="2025-02-27T11:16:48.775" v="11"/>
        <pc:sldMkLst>
          <pc:docMk/>
          <pc:sldMk cId="2765719763" sldId="257"/>
        </pc:sldMkLst>
      </pc:sldChg>
      <pc:sldChg chg="modTransition">
        <pc:chgData name="vader_ 666" userId="a8b12a80e194ddf1" providerId="Windows Live" clId="Web-{874F72A7-6EDC-37CD-131A-4070B16C5509}" dt="2025-02-27T11:15:08.365" v="6"/>
        <pc:sldMkLst>
          <pc:docMk/>
          <pc:sldMk cId="2767744962"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2/27/2025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882117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2/27/2025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8753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2/27/2025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87340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2/27/2025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53348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2/27/2025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98780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2/27/2025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08991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2/27/2025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07109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2/27/2025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1713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2/27/2025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413558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2/27/2025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83058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2/27/2025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586837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2/27/2025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3703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5733" y="380599"/>
            <a:ext cx="4467631" cy="5135006"/>
          </a:xfrm>
        </p:spPr>
        <p:txBody>
          <a:bodyPr>
            <a:normAutofit fontScale="90000"/>
          </a:bodyPr>
          <a:lstStyle/>
          <a:p>
            <a:r>
              <a:rPr lang="en-US" b="1" i="1" dirty="0"/>
              <a:t>Hello there. this presentation is about programming, specifically: what is compiler and what's the difference between compiled  and </a:t>
            </a:r>
            <a:r>
              <a:rPr lang="en-US" b="1" i="1" dirty="0" err="1"/>
              <a:t>interpered</a:t>
            </a:r>
            <a:r>
              <a:rPr lang="en-US" b="1" i="1" dirty="0"/>
              <a:t> languages</a:t>
            </a:r>
          </a:p>
        </p:txBody>
      </p:sp>
      <p:pic>
        <p:nvPicPr>
          <p:cNvPr id="5" name="Picture 4" descr="A black text in a speech bubble&#10;&#10;AI-generated content may be incorrect.">
            <a:extLst>
              <a:ext uri="{FF2B5EF4-FFF2-40B4-BE49-F238E27FC236}">
                <a16:creationId xmlns:a16="http://schemas.microsoft.com/office/drawing/2014/main" id="{A95FAD41-4748-8AFC-81DC-9229192F93A2}"/>
              </a:ext>
            </a:extLst>
          </p:cNvPr>
          <p:cNvPicPr>
            <a:picLocks noChangeAspect="1"/>
          </p:cNvPicPr>
          <p:nvPr/>
        </p:nvPicPr>
        <p:blipFill>
          <a:blip r:embed="rId2"/>
          <a:stretch>
            <a:fillRect/>
          </a:stretch>
        </p:blipFill>
        <p:spPr>
          <a:xfrm>
            <a:off x="-7188" y="2398"/>
            <a:ext cx="6872377" cy="6856935"/>
          </a:xfrm>
          <a:prstGeom prst="rect">
            <a:avLst/>
          </a:prstGeom>
        </p:spPr>
      </p:pic>
      <p:sp>
        <p:nvSpPr>
          <p:cNvPr id="3" name="TextBox 2">
            <a:extLst>
              <a:ext uri="{FF2B5EF4-FFF2-40B4-BE49-F238E27FC236}">
                <a16:creationId xmlns:a16="http://schemas.microsoft.com/office/drawing/2014/main" id="{1CDBC6DB-9429-B0A7-0438-3FA169B4BCFC}"/>
              </a:ext>
            </a:extLst>
          </p:cNvPr>
          <p:cNvSpPr txBox="1"/>
          <p:nvPr/>
        </p:nvSpPr>
        <p:spPr>
          <a:xfrm>
            <a:off x="10470444" y="2215444"/>
            <a:ext cx="2743200"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8616-45CC-7A64-DF03-23D42409E87D}"/>
              </a:ext>
            </a:extLst>
          </p:cNvPr>
          <p:cNvSpPr>
            <a:spLocks noGrp="1"/>
          </p:cNvSpPr>
          <p:nvPr>
            <p:ph type="title"/>
          </p:nvPr>
        </p:nvSpPr>
        <p:spPr>
          <a:xfrm>
            <a:off x="1834551" y="5752"/>
            <a:ext cx="10363200" cy="1187570"/>
          </a:xfrm>
        </p:spPr>
        <p:txBody>
          <a:bodyPr>
            <a:normAutofit/>
          </a:bodyPr>
          <a:lstStyle/>
          <a:p>
            <a:r>
              <a:rPr lang="en-US" sz="6000" b="1" i="1"/>
              <a:t>Compiler </a:t>
            </a:r>
            <a:endParaRPr lang="en-US" sz="6000" b="1" i="1" dirty="0"/>
          </a:p>
        </p:txBody>
      </p:sp>
      <p:pic>
        <p:nvPicPr>
          <p:cNvPr id="7" name="Content Placeholder 6" descr="A green rectangular sign with white text&#10;&#10;AI-generated content may be incorrect.">
            <a:extLst>
              <a:ext uri="{FF2B5EF4-FFF2-40B4-BE49-F238E27FC236}">
                <a16:creationId xmlns:a16="http://schemas.microsoft.com/office/drawing/2014/main" id="{59F189BD-3370-4C08-854C-738BE277870E}"/>
              </a:ext>
            </a:extLst>
          </p:cNvPr>
          <p:cNvPicPr>
            <a:picLocks noGrp="1" noChangeAspect="1"/>
          </p:cNvPicPr>
          <p:nvPr>
            <p:ph idx="1"/>
          </p:nvPr>
        </p:nvPicPr>
        <p:blipFill>
          <a:blip r:embed="rId2"/>
          <a:stretch>
            <a:fillRect/>
          </a:stretch>
        </p:blipFill>
        <p:spPr>
          <a:xfrm>
            <a:off x="-5940" y="1193322"/>
            <a:ext cx="7028030" cy="5668658"/>
          </a:xfrm>
        </p:spPr>
      </p:pic>
      <p:sp>
        <p:nvSpPr>
          <p:cNvPr id="4" name="Date Placeholder 3">
            <a:extLst>
              <a:ext uri="{FF2B5EF4-FFF2-40B4-BE49-F238E27FC236}">
                <a16:creationId xmlns:a16="http://schemas.microsoft.com/office/drawing/2014/main" id="{CEF92EC0-EA23-747B-10A9-511B996D2CE5}"/>
              </a:ext>
            </a:extLst>
          </p:cNvPr>
          <p:cNvSpPr>
            <a:spLocks noGrp="1"/>
          </p:cNvSpPr>
          <p:nvPr>
            <p:ph type="dt" sz="half" idx="10"/>
          </p:nvPr>
        </p:nvSpPr>
        <p:spPr/>
        <p:txBody>
          <a:bodyPr/>
          <a:lstStyle/>
          <a:p>
            <a:fld id="{001F6D5E-11F6-4C89-9391-32CC168F87AB}" type="datetime1">
              <a:t>2/27/2025</a:t>
            </a:fld>
            <a:endParaRPr lang="en-US" dirty="0"/>
          </a:p>
        </p:txBody>
      </p:sp>
      <p:sp>
        <p:nvSpPr>
          <p:cNvPr id="5" name="Footer Placeholder 4">
            <a:extLst>
              <a:ext uri="{FF2B5EF4-FFF2-40B4-BE49-F238E27FC236}">
                <a16:creationId xmlns:a16="http://schemas.microsoft.com/office/drawing/2014/main" id="{BA814259-C8AA-3697-7324-D3C24466420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5AB07CA-0993-20AA-696E-B713193CFE1B}"/>
              </a:ext>
            </a:extLst>
          </p:cNvPr>
          <p:cNvSpPr>
            <a:spLocks noGrp="1"/>
          </p:cNvSpPr>
          <p:nvPr>
            <p:ph type="sldNum" sz="quarter" idx="12"/>
          </p:nvPr>
        </p:nvSpPr>
        <p:spPr/>
        <p:txBody>
          <a:bodyPr/>
          <a:lstStyle/>
          <a:p>
            <a:fld id="{70C12960-6E85-460F-B6E3-5B82CB31AF3D}" type="slidenum">
              <a:rPr lang="en-US" dirty="0"/>
              <a:t>2</a:t>
            </a:fld>
            <a:endParaRPr lang="en-US" dirty="0"/>
          </a:p>
        </p:txBody>
      </p:sp>
      <p:sp>
        <p:nvSpPr>
          <p:cNvPr id="10" name="TextBox 9">
            <a:extLst>
              <a:ext uri="{FF2B5EF4-FFF2-40B4-BE49-F238E27FC236}">
                <a16:creationId xmlns:a16="http://schemas.microsoft.com/office/drawing/2014/main" id="{2489A9B1-249B-FD31-861F-418C9DF860A7}"/>
              </a:ext>
            </a:extLst>
          </p:cNvPr>
          <p:cNvSpPr txBox="1"/>
          <p:nvPr/>
        </p:nvSpPr>
        <p:spPr>
          <a:xfrm>
            <a:off x="8789016" y="611037"/>
            <a:ext cx="2743200"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Every programming language has </a:t>
            </a:r>
            <a:r>
              <a:rPr lang="en-US" sz="2400" b="1" dirty="0" err="1"/>
              <a:t>it's</a:t>
            </a:r>
            <a:r>
              <a:rPr lang="en-US" sz="2400" b="1" dirty="0"/>
              <a:t> own compiler. compiler is basically a translator between programmer and a computer, it translates programming language into binary language, which computer can understand.</a:t>
            </a:r>
          </a:p>
          <a:p>
            <a:endParaRPr lang="en-US" sz="2400" b="1" dirty="0"/>
          </a:p>
        </p:txBody>
      </p:sp>
    </p:spTree>
    <p:extLst>
      <p:ext uri="{BB962C8B-B14F-4D97-AF65-F5344CB8AC3E}">
        <p14:creationId xmlns:p14="http://schemas.microsoft.com/office/powerpoint/2010/main" val="276571976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52C0-E6F9-68B9-0C00-30369F851B0C}"/>
              </a:ext>
            </a:extLst>
          </p:cNvPr>
          <p:cNvSpPr>
            <a:spLocks noGrp="1"/>
          </p:cNvSpPr>
          <p:nvPr>
            <p:ph type="ctrTitle"/>
          </p:nvPr>
        </p:nvSpPr>
        <p:spPr>
          <a:xfrm>
            <a:off x="-4594" y="2822"/>
            <a:ext cx="5935540" cy="1356312"/>
          </a:xfrm>
        </p:spPr>
        <p:txBody>
          <a:bodyPr>
            <a:normAutofit fontScale="90000"/>
          </a:bodyPr>
          <a:lstStyle/>
          <a:p>
            <a:r>
              <a:rPr lang="en-US" sz="3200" b="1" i="1" dirty="0"/>
              <a:t>The difference between compiled and interpreted languages</a:t>
            </a:r>
          </a:p>
        </p:txBody>
      </p:sp>
      <p:sp>
        <p:nvSpPr>
          <p:cNvPr id="4" name="Date Placeholder 3">
            <a:extLst>
              <a:ext uri="{FF2B5EF4-FFF2-40B4-BE49-F238E27FC236}">
                <a16:creationId xmlns:a16="http://schemas.microsoft.com/office/drawing/2014/main" id="{E47C32D0-D4E4-8D4D-B550-69F56F599B9D}"/>
              </a:ext>
            </a:extLst>
          </p:cNvPr>
          <p:cNvSpPr>
            <a:spLocks noGrp="1"/>
          </p:cNvSpPr>
          <p:nvPr>
            <p:ph type="dt" sz="half" idx="10"/>
          </p:nvPr>
        </p:nvSpPr>
        <p:spPr/>
        <p:txBody>
          <a:bodyPr/>
          <a:lstStyle/>
          <a:p>
            <a:fld id="{5E306A06-1711-4939-A2FE-48F7A8517337}" type="datetime1">
              <a:t>2/27/2025</a:t>
            </a:fld>
            <a:endParaRPr lang="en-US" dirty="0"/>
          </a:p>
        </p:txBody>
      </p:sp>
      <p:sp>
        <p:nvSpPr>
          <p:cNvPr id="5" name="Footer Placeholder 4">
            <a:extLst>
              <a:ext uri="{FF2B5EF4-FFF2-40B4-BE49-F238E27FC236}">
                <a16:creationId xmlns:a16="http://schemas.microsoft.com/office/drawing/2014/main" id="{02E052BD-AED0-3780-9A7D-DBC09B19856A}"/>
              </a:ext>
            </a:extLst>
          </p:cNvPr>
          <p:cNvSpPr>
            <a:spLocks noGrp="1"/>
          </p:cNvSpPr>
          <p:nvPr>
            <p:ph type="ftr" sz="quarter" idx="11"/>
          </p:nvPr>
        </p:nvSpPr>
        <p:spPr/>
        <p:txBody>
          <a:bodyPr/>
          <a:lstStyle/>
          <a:p>
            <a:r>
              <a:rPr lang="en-US" dirty="0"/>
              <a:t>
              </a:t>
            </a:r>
          </a:p>
        </p:txBody>
      </p:sp>
      <p:pic>
        <p:nvPicPr>
          <p:cNvPr id="7" name="Content Placeholder 6" descr="A white background with black text&#10;&#10;AI-generated content may be incorrect.">
            <a:extLst>
              <a:ext uri="{FF2B5EF4-FFF2-40B4-BE49-F238E27FC236}">
                <a16:creationId xmlns:a16="http://schemas.microsoft.com/office/drawing/2014/main" id="{0E633C4B-3569-4573-11CC-4C185FF13E60}"/>
              </a:ext>
            </a:extLst>
          </p:cNvPr>
          <p:cNvPicPr>
            <a:picLocks noGrp="1" noChangeAspect="1"/>
          </p:cNvPicPr>
          <p:nvPr>
            <p:ph idx="4294967295"/>
          </p:nvPr>
        </p:nvPicPr>
        <p:blipFill>
          <a:blip r:embed="rId2"/>
          <a:stretch>
            <a:fillRect/>
          </a:stretch>
        </p:blipFill>
        <p:spPr>
          <a:xfrm>
            <a:off x="0" y="1351316"/>
            <a:ext cx="5924551" cy="5511447"/>
          </a:xfrm>
        </p:spPr>
      </p:pic>
      <p:sp>
        <p:nvSpPr>
          <p:cNvPr id="11" name="Subtitle 10" descr="dsada">
            <a:extLst>
              <a:ext uri="{FF2B5EF4-FFF2-40B4-BE49-F238E27FC236}">
                <a16:creationId xmlns:a16="http://schemas.microsoft.com/office/drawing/2014/main" id="{19CF886C-87AD-E7C6-5FBB-CF632185986B}"/>
              </a:ext>
            </a:extLst>
          </p:cNvPr>
          <p:cNvSpPr>
            <a:spLocks noGrp="1" noChangeAspect="1"/>
          </p:cNvSpPr>
          <p:nvPr>
            <p:ph type="subTitle" idx="1"/>
          </p:nvPr>
        </p:nvSpPr>
        <p:spPr>
          <a:xfrm>
            <a:off x="6608860" y="2753325"/>
            <a:ext cx="5044719" cy="3487621"/>
          </a:xfrm>
        </p:spPr>
        <p:txBody>
          <a:bodyPr vert="horz" lIns="91440" tIns="45720" rIns="91440" bIns="45720" rtlCol="0" anchor="b">
            <a:noAutofit/>
          </a:bodyPr>
          <a:lstStyle/>
          <a:p>
            <a:r>
              <a:rPr lang="en-US" sz="2400" i="1" cap="none" dirty="0"/>
              <a:t>The difference between compiled and interpreted languages is that interpreted language's "compiler", "interpreter", translates commands line by line and then sends it to the computer, unlike compiled language's compiler which translates whole thing at once and then sends it to the computer</a:t>
            </a:r>
          </a:p>
        </p:txBody>
      </p:sp>
    </p:spTree>
    <p:extLst>
      <p:ext uri="{BB962C8B-B14F-4D97-AF65-F5344CB8AC3E}">
        <p14:creationId xmlns:p14="http://schemas.microsoft.com/office/powerpoint/2010/main" val="2767744962"/>
      </p:ext>
    </p:extLst>
  </p:cSld>
  <p:clrMapOvr>
    <a:masterClrMapping/>
  </p:clrMapOvr>
  <p:transition spd="slow">
    <p:comb/>
  </p:transition>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DashVTI</vt:lpstr>
      <vt:lpstr>Hello there. this presentation is about programming, specifically: what is compiler and what's the difference between compiled  and interpered languages</vt:lpstr>
      <vt:lpstr>Compiler </vt:lpstr>
      <vt:lpstr>The difference between compiled and interpreted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359</cp:revision>
  <dcterms:created xsi:type="dcterms:W3CDTF">2025-02-26T14:57:17Z</dcterms:created>
  <dcterms:modified xsi:type="dcterms:W3CDTF">2025-02-27T11:16:49Z</dcterms:modified>
</cp:coreProperties>
</file>