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99"/>
    <a:srgbClr val="56803A"/>
    <a:srgbClr val="777777"/>
    <a:srgbClr val="D9D9D9"/>
    <a:srgbClr val="6BFE6B"/>
    <a:srgbClr val="99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3447" autoAdjust="0"/>
  </p:normalViewPr>
  <p:slideViewPr>
    <p:cSldViewPr snapToGrid="0">
      <p:cViewPr varScale="1">
        <p:scale>
          <a:sx n="111" d="100"/>
          <a:sy n="111" d="100"/>
        </p:scale>
        <p:origin x="7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F73C-B1A8-4DDD-BF93-8BD64334C49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1E28-1531-4C78-B3C4-5241DD17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2286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new_logo_final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09600" y="2971800"/>
            <a:ext cx="10871200" cy="152400"/>
          </a:xfrm>
          <a:prstGeom prst="rect">
            <a:avLst/>
          </a:prstGeom>
          <a:gradFill rotWithShape="1">
            <a:gsLst>
              <a:gs pos="0">
                <a:srgbClr val="287F3D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3225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225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304800" y="6400800"/>
            <a:ext cx="314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0"/>
            <a:ext cx="2844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3312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14400"/>
            <a:ext cx="5537200" cy="5562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277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>
                <a:latin typeface="Verdana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304800" y="762000"/>
            <a:ext cx="10058400" cy="152400"/>
          </a:xfrm>
          <a:prstGeom prst="rect">
            <a:avLst/>
          </a:prstGeom>
          <a:gradFill rotWithShape="0">
            <a:gsLst>
              <a:gs pos="0">
                <a:srgbClr val="297F3D">
                  <a:alpha val="99001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Times New Roman" pitchFamily="18" charset="0"/>
        <a:buChar char="●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425-05A6-7930-AAC8-B3ECA990F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50FB8-A8A4-FE66-1435-A4BE141B7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E7E-B981-B462-6AC6-491F5926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8FB0-27DB-1182-7570-A250C125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E3A4B-05E0-77E7-02B1-C3BEE6A9F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249-0D46-D35E-EEE4-FE911CE1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9B80-C6F5-F582-FE7C-579AB29D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EC860-55ED-AF68-342C-EB87DFAD8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1036"/>
      </p:ext>
    </p:extLst>
  </p:cSld>
  <p:clrMapOvr>
    <a:masterClrMapping/>
  </p:clrMapOvr>
</p:sld>
</file>

<file path=ppt/theme/theme1.xml><?xml version="1.0" encoding="utf-8"?>
<a:theme xmlns:a="http://schemas.openxmlformats.org/drawingml/2006/main" name="EMCLab">
  <a:themeElements>
    <a:clrScheme name="Custom 4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70C0"/>
      </a:hlink>
      <a:folHlink>
        <a:srgbClr val="0070C0"/>
      </a:folHlink>
    </a:clrScheme>
    <a:fontScheme name="Level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CLab" id="{1956A1E2-2C2F-49F7-883B-BB08F6C0DD70}" vid="{4F2E73A4-59F3-4EA3-9896-34AE9F06B8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IBIS_Summit</Template>
  <TotalTime>74380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Times New Roman</vt:lpstr>
      <vt:lpstr>Verdana</vt:lpstr>
      <vt:lpstr>Wingdings</vt:lpstr>
      <vt:lpstr>EMCLab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Yifan</dc:creator>
  <cp:lastModifiedBy>Kharshiladze, Davit</cp:lastModifiedBy>
  <cp:revision>635</cp:revision>
  <dcterms:created xsi:type="dcterms:W3CDTF">2021-11-09T21:10:21Z</dcterms:created>
  <dcterms:modified xsi:type="dcterms:W3CDTF">2024-10-04T19:52:58Z</dcterms:modified>
</cp:coreProperties>
</file>