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E15F3B-618E-4DDA-B325-8798057C02D8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5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45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3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9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5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6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9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604F6B-6DA1-4DD7-88B6-E5D7FBD66C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8E74-7B37-4B4A-8FCF-D926C64F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BAD2-CE15-4472-B19C-57BF3F24F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177" y="2867378"/>
            <a:ext cx="10036646" cy="1388533"/>
          </a:xfrm>
        </p:spPr>
        <p:txBody>
          <a:bodyPr/>
          <a:lstStyle/>
          <a:p>
            <a:pPr algn="ctr"/>
            <a:r>
              <a:rPr lang="ro-RO" sz="2800" b="1" dirty="0"/>
              <a:t>Self-</a:t>
            </a:r>
            <a:r>
              <a:rPr lang="ro-RO" sz="2800" b="1" dirty="0" err="1"/>
              <a:t>defense</a:t>
            </a:r>
            <a:r>
              <a:rPr lang="ro-RO" sz="2800" b="1" dirty="0"/>
              <a:t> </a:t>
            </a:r>
            <a:r>
              <a:rPr lang="ro-RO" sz="2800" b="1" dirty="0" err="1"/>
              <a:t>capabilities</a:t>
            </a:r>
            <a:r>
              <a:rPr lang="ro-RO" sz="2800" b="1" dirty="0"/>
              <a:t> for Android </a:t>
            </a:r>
            <a:r>
              <a:rPr lang="ro-RO" sz="2800" b="1" dirty="0" err="1"/>
              <a:t>applications</a:t>
            </a:r>
            <a:r>
              <a:rPr lang="ro-RO" sz="2800" b="1" dirty="0"/>
              <a:t> </a:t>
            </a:r>
            <a:r>
              <a:rPr lang="ro-RO" sz="2800" b="1" dirty="0" err="1"/>
              <a:t>against</a:t>
            </a:r>
            <a:r>
              <a:rPr lang="ro-RO" sz="2800" b="1" dirty="0"/>
              <a:t> </a:t>
            </a:r>
            <a:r>
              <a:rPr lang="ro-RO" sz="2800" b="1" dirty="0" err="1"/>
              <a:t>repackaging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73531-C18E-439D-968E-E474C2BCD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6855" y="5497689"/>
            <a:ext cx="2513935" cy="632819"/>
          </a:xfrm>
        </p:spPr>
        <p:txBody>
          <a:bodyPr>
            <a:normAutofit fontScale="70000" lnSpcReduction="20000"/>
          </a:bodyPr>
          <a:lstStyle/>
          <a:p>
            <a:r>
              <a:rPr lang="ro-RO" sz="2600" dirty="0">
                <a:solidFill>
                  <a:schemeClr val="tx1"/>
                </a:solidFill>
              </a:rPr>
              <a:t>Student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Davit </a:t>
            </a:r>
            <a:r>
              <a:rPr lang="en-US" dirty="0" err="1">
                <a:solidFill>
                  <a:schemeClr val="tx1"/>
                </a:solidFill>
              </a:rPr>
              <a:t>POgosian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8336FB-0402-4ECE-B33E-E03584623175}"/>
              </a:ext>
            </a:extLst>
          </p:cNvPr>
          <p:cNvSpPr txBox="1">
            <a:spLocks/>
          </p:cNvSpPr>
          <p:nvPr/>
        </p:nvSpPr>
        <p:spPr>
          <a:xfrm>
            <a:off x="426822" y="992781"/>
            <a:ext cx="2513935" cy="6328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sz="2600" dirty="0">
                <a:solidFill>
                  <a:schemeClr val="tx1"/>
                </a:solidFill>
              </a:rPr>
              <a:t>Mentor 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Aleksandr PILGUN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2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11E5-9999-453B-B116-06E5E80E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505644"/>
            <a:ext cx="6932857" cy="2589420"/>
          </a:xfrm>
        </p:spPr>
        <p:txBody>
          <a:bodyPr>
            <a:normAutofit/>
          </a:bodyPr>
          <a:lstStyle/>
          <a:p>
            <a:r>
              <a:rPr lang="en-US" sz="4000" dirty="0"/>
              <a:t>What is Android ?</a:t>
            </a:r>
          </a:p>
          <a:p>
            <a:r>
              <a:rPr lang="en-US" sz="4000" dirty="0"/>
              <a:t>What is APK ?</a:t>
            </a:r>
          </a:p>
          <a:p>
            <a:r>
              <a:rPr lang="en-US" sz="4000" dirty="0"/>
              <a:t>What is repackaging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1D165-1837-415B-9AE8-E56A32B51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68" y="2195634"/>
            <a:ext cx="2466732" cy="24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26AE-6C80-40DF-9C91-63AC0A7B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56" y="339829"/>
            <a:ext cx="9796111" cy="1400530"/>
          </a:xfrm>
        </p:spPr>
        <p:txBody>
          <a:bodyPr/>
          <a:lstStyle/>
          <a:p>
            <a:pPr algn="ctr"/>
            <a:r>
              <a:rPr lang="en-US" dirty="0"/>
              <a:t>Why you need to protect your APK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4500-315F-4FF2-9EC7-2027657E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7" y="2375459"/>
            <a:ext cx="8577717" cy="3215768"/>
          </a:xfrm>
        </p:spPr>
        <p:txBody>
          <a:bodyPr/>
          <a:lstStyle/>
          <a:p>
            <a:r>
              <a:rPr lang="en-US" sz="3200" dirty="0"/>
              <a:t>Your Code and resources that you used</a:t>
            </a:r>
          </a:p>
          <a:p>
            <a:r>
              <a:rPr lang="en-US" sz="3200" dirty="0"/>
              <a:t>Paid apps </a:t>
            </a:r>
          </a:p>
          <a:p>
            <a:r>
              <a:rPr lang="en-US" sz="3200" dirty="0"/>
              <a:t>Malwares  </a:t>
            </a:r>
          </a:p>
          <a:p>
            <a:r>
              <a:rPr lang="en-US" sz="3200" dirty="0"/>
              <a:t>Users private information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FF0-4346-44C7-9345-10D5B4F8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they decompiles </a:t>
            </a:r>
            <a:r>
              <a:rPr lang="en-US" dirty="0" err="1"/>
              <a:t>apk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1FF5-52C6-4027-A08F-C53AF1BB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856" y="2538340"/>
            <a:ext cx="7634288" cy="2951835"/>
          </a:xfrm>
        </p:spPr>
        <p:txBody>
          <a:bodyPr/>
          <a:lstStyle/>
          <a:p>
            <a:r>
              <a:rPr lang="en-US" sz="3200" dirty="0" err="1"/>
              <a:t>ApkTool</a:t>
            </a:r>
            <a:endParaRPr lang="en-US" sz="3200" dirty="0"/>
          </a:p>
          <a:p>
            <a:r>
              <a:rPr lang="en-US" sz="3200" dirty="0"/>
              <a:t>Dex2Jar</a:t>
            </a:r>
          </a:p>
          <a:p>
            <a:r>
              <a:rPr lang="en-US" sz="3200" dirty="0"/>
              <a:t>javadecompilers.com</a:t>
            </a:r>
          </a:p>
          <a:p>
            <a:r>
              <a:rPr lang="en-US" sz="3200" dirty="0"/>
              <a:t>apkdecompilers.com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2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B86CBB-4F45-4369-BF27-A8C0AB0F5D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51" y="691242"/>
            <a:ext cx="2815216" cy="547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26AA6C-4079-4663-8D66-5A0344A5BD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68" y="691243"/>
            <a:ext cx="2815216" cy="5475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57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7338-3D58-48E6-AFB5-B2D7E665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Ways of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6487-498D-47A0-8B2D-569D9A20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417" y="2756605"/>
            <a:ext cx="4462110" cy="2372326"/>
          </a:xfrm>
        </p:spPr>
        <p:txBody>
          <a:bodyPr>
            <a:normAutofit/>
          </a:bodyPr>
          <a:lstStyle/>
          <a:p>
            <a:r>
              <a:rPr lang="en-US" sz="3200" dirty="0" err="1"/>
              <a:t>Proguard</a:t>
            </a:r>
            <a:endParaRPr lang="en-US" sz="3200" dirty="0"/>
          </a:p>
          <a:p>
            <a:r>
              <a:rPr lang="en-US" sz="3200" dirty="0"/>
              <a:t>Self-verification </a:t>
            </a:r>
          </a:p>
          <a:p>
            <a:r>
              <a:rPr lang="en-US" sz="3200" dirty="0"/>
              <a:t>Packer</a:t>
            </a:r>
          </a:p>
        </p:txBody>
      </p:sp>
    </p:spTree>
    <p:extLst>
      <p:ext uri="{BB962C8B-B14F-4D97-AF65-F5344CB8AC3E}">
        <p14:creationId xmlns:p14="http://schemas.microsoft.com/office/powerpoint/2010/main" val="3729917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64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Self-defense capabilities for Android applications against repackaging </vt:lpstr>
      <vt:lpstr>PowerPoint Presentation</vt:lpstr>
      <vt:lpstr>Why you need to protect your APK ?</vt:lpstr>
      <vt:lpstr>How they decompiles apk </vt:lpstr>
      <vt:lpstr>PowerPoint Presentation</vt:lpstr>
      <vt:lpstr>Ways of protection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POGOSIAN Davit</dc:creator>
  <cp:lastModifiedBy>POGOSIAN Davit</cp:lastModifiedBy>
  <cp:revision>12</cp:revision>
  <dcterms:created xsi:type="dcterms:W3CDTF">2017-11-28T07:32:59Z</dcterms:created>
  <dcterms:modified xsi:type="dcterms:W3CDTF">2017-11-29T14:55:05Z</dcterms:modified>
</cp:coreProperties>
</file>