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E15F3B-618E-4DDA-B325-8798057C02D8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7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0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56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59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55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60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62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10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9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3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4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8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3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2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6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5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604F6B-6DA1-4DD7-88B6-E5D7FBD66C1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8E74-7B37-4B4A-8FCF-D926C64FB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44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BAD2-CE15-4472-B19C-57BF3F24F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177" y="2867378"/>
            <a:ext cx="10036646" cy="1388533"/>
          </a:xfrm>
        </p:spPr>
        <p:txBody>
          <a:bodyPr/>
          <a:lstStyle/>
          <a:p>
            <a:pPr algn="ctr"/>
            <a:r>
              <a:rPr lang="ro-RO" sz="2800" b="1" dirty="0"/>
              <a:t>Self-defense capabilities for Android applications against repackaging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73531-C18E-439D-968E-E474C2BCD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6855" y="5497689"/>
            <a:ext cx="2513935" cy="632819"/>
          </a:xfrm>
        </p:spPr>
        <p:txBody>
          <a:bodyPr>
            <a:normAutofit fontScale="70000" lnSpcReduction="20000"/>
          </a:bodyPr>
          <a:lstStyle/>
          <a:p>
            <a:r>
              <a:rPr lang="ro-RO" sz="2600" dirty="0">
                <a:solidFill>
                  <a:schemeClr val="tx1"/>
                </a:solidFill>
              </a:rPr>
              <a:t>Student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Davit POgosian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8336FB-0402-4ECE-B33E-E03584623175}"/>
              </a:ext>
            </a:extLst>
          </p:cNvPr>
          <p:cNvSpPr txBox="1">
            <a:spLocks/>
          </p:cNvSpPr>
          <p:nvPr/>
        </p:nvSpPr>
        <p:spPr>
          <a:xfrm>
            <a:off x="426822" y="992781"/>
            <a:ext cx="2513935" cy="6328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sz="2600" dirty="0">
                <a:solidFill>
                  <a:schemeClr val="tx1"/>
                </a:solidFill>
              </a:rPr>
              <a:t>Mentor 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ro-RO" dirty="0">
                <a:solidFill>
                  <a:schemeClr val="tx1"/>
                </a:solidFill>
              </a:rPr>
              <a:t>Aleksandr PILGUN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2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5AA33A-4D7B-418A-82C3-8BE21412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1066800"/>
          </a:xfrm>
        </p:spPr>
        <p:txBody>
          <a:bodyPr/>
          <a:lstStyle/>
          <a:p>
            <a:pPr algn="ctr"/>
            <a:r>
              <a:rPr lang="en-US" sz="4400" dirty="0"/>
              <a:t>Packer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5D5180-48DD-440B-9AE2-57A8920D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332" y="2292723"/>
            <a:ext cx="6225335" cy="2613211"/>
          </a:xfrm>
        </p:spPr>
        <p:txBody>
          <a:bodyPr>
            <a:normAutofit/>
          </a:bodyPr>
          <a:lstStyle/>
          <a:p>
            <a:r>
              <a:rPr lang="en-US" sz="3200" dirty="0"/>
              <a:t>Obfuscation </a:t>
            </a:r>
          </a:p>
          <a:p>
            <a:r>
              <a:rPr lang="en-US" sz="3200" dirty="0"/>
              <a:t>Dynamic code modification </a:t>
            </a:r>
          </a:p>
          <a:p>
            <a:r>
              <a:rPr lang="en-US" sz="3200" dirty="0"/>
              <a:t>Dynamic loading </a:t>
            </a:r>
          </a:p>
          <a:p>
            <a:r>
              <a:rPr lang="en-US" sz="3200" dirty="0"/>
              <a:t>Anti-debugging </a:t>
            </a:r>
          </a:p>
        </p:txBody>
      </p:sp>
    </p:spTree>
    <p:extLst>
      <p:ext uri="{BB962C8B-B14F-4D97-AF65-F5344CB8AC3E}">
        <p14:creationId xmlns:p14="http://schemas.microsoft.com/office/powerpoint/2010/main" val="321846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11E5-9999-453B-B116-06E5E80E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505644"/>
            <a:ext cx="6932857" cy="2589420"/>
          </a:xfrm>
        </p:spPr>
        <p:txBody>
          <a:bodyPr>
            <a:normAutofit/>
          </a:bodyPr>
          <a:lstStyle/>
          <a:p>
            <a:r>
              <a:rPr lang="en-US" sz="3200" dirty="0"/>
              <a:t>What is Android ?</a:t>
            </a:r>
          </a:p>
          <a:p>
            <a:r>
              <a:rPr lang="en-US" sz="3200" dirty="0"/>
              <a:t>What is APK ?</a:t>
            </a:r>
          </a:p>
          <a:p>
            <a:r>
              <a:rPr lang="en-US" sz="3200" dirty="0"/>
              <a:t>What is repackaging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1D165-1837-415B-9AE8-E56A32B51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910" y="2126734"/>
            <a:ext cx="2589420" cy="2589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B9F7E9-B8C1-49F6-A925-1C331341B8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78968" y="1868629"/>
            <a:ext cx="4460632" cy="3095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499AE-A6F6-4A5A-8229-06B1610589F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78968" y="1855182"/>
            <a:ext cx="4460632" cy="3095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DB41E-51C1-46A6-ADF7-EC6C9AC94F1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578968" y="1855182"/>
            <a:ext cx="4438220" cy="3095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BA0F81-E8CE-498E-BE21-0163EAAB421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79" y="1855182"/>
            <a:ext cx="4438220" cy="309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6D30A8A-4F20-48D0-A7CC-E85C51AE13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65" y="1855182"/>
            <a:ext cx="5020234" cy="31087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9D1A65-21D2-410D-8255-A56D6B7AE1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9364" y="1841735"/>
            <a:ext cx="5042646" cy="31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8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26AE-6C80-40DF-9C91-63AC0A7B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56" y="339829"/>
            <a:ext cx="9796111" cy="1400530"/>
          </a:xfrm>
        </p:spPr>
        <p:txBody>
          <a:bodyPr/>
          <a:lstStyle/>
          <a:p>
            <a:pPr algn="ctr"/>
            <a:r>
              <a:rPr lang="en-US" dirty="0"/>
              <a:t>Why you need to protect your APK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4500-315F-4FF2-9EC7-2027657E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7" y="2375459"/>
            <a:ext cx="8577717" cy="2742183"/>
          </a:xfrm>
        </p:spPr>
        <p:txBody>
          <a:bodyPr/>
          <a:lstStyle/>
          <a:p>
            <a:r>
              <a:rPr lang="en-US" sz="3200" dirty="0"/>
              <a:t>Your Code and resources that you used</a:t>
            </a:r>
          </a:p>
          <a:p>
            <a:r>
              <a:rPr lang="en-US" sz="3200" dirty="0"/>
              <a:t>Paid apps </a:t>
            </a:r>
          </a:p>
          <a:p>
            <a:r>
              <a:rPr lang="en-US" sz="3200" dirty="0"/>
              <a:t>Malwares  </a:t>
            </a:r>
          </a:p>
          <a:p>
            <a:r>
              <a:rPr lang="en-US" sz="3200" dirty="0"/>
              <a:t>Users privacy information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9FF0-4346-44C7-9345-10D5B4F8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they decompiles APK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1FF5-52C6-4027-A08F-C53AF1BB6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242505"/>
            <a:ext cx="4996003" cy="2951835"/>
          </a:xfrm>
        </p:spPr>
        <p:txBody>
          <a:bodyPr/>
          <a:lstStyle/>
          <a:p>
            <a:r>
              <a:rPr lang="en-US" sz="3200" dirty="0"/>
              <a:t>ApkTool</a:t>
            </a:r>
          </a:p>
          <a:p>
            <a:r>
              <a:rPr lang="en-US" sz="3200" dirty="0"/>
              <a:t>Dex2Jar</a:t>
            </a:r>
          </a:p>
          <a:p>
            <a:r>
              <a:rPr lang="en-US" sz="3200" dirty="0"/>
              <a:t>javadecompilers.com</a:t>
            </a:r>
          </a:p>
          <a:p>
            <a:r>
              <a:rPr lang="en-US" sz="3200" dirty="0"/>
              <a:t>apkdecompilers.com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63D33CA-7A77-494D-8A42-7E93AEAFF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903" y="2143125"/>
            <a:ext cx="3543300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0EAE6-1218-4D3A-BD57-3E179424D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064" y="3489363"/>
            <a:ext cx="1704977" cy="17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2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3B86CBB-4F45-4369-BF27-A8C0AB0F5D5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3" y="1148443"/>
            <a:ext cx="2815216" cy="547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26AA6C-4079-4663-8D66-5A0344A5BD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827" y="1148443"/>
            <a:ext cx="3097173" cy="54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1FEB47A-7990-4C2B-ABB5-8B8CFC81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41" y="234043"/>
            <a:ext cx="9404723" cy="1400530"/>
          </a:xfrm>
        </p:spPr>
        <p:txBody>
          <a:bodyPr/>
          <a:lstStyle/>
          <a:p>
            <a:pPr algn="ctr"/>
            <a:r>
              <a:rPr lang="en-US" dirty="0" err="1"/>
              <a:t>ApkTool</a:t>
            </a:r>
            <a:r>
              <a:rPr lang="en-US" dirty="0"/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4F67C60-A9BF-448A-AE9A-E7A3B352D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992" y="2518976"/>
            <a:ext cx="5674361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ar_bg_info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&gt;#80000000&lt;/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ar_bg_info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&gt;#80000000&lt;/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ar_bg_more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&gt;#80000000&lt;/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ar_bus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&gt;#80000000&lt;/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ar_main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&gt;#80000000&lt;/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ar_sbahn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&gt;#80000000&lt;/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ar_tram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&gt;#80000000&lt;/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ar_unknown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&gt;#80000000&lt;/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1357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A392-5719-44EE-8059-9BEA3886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541"/>
          </a:xfrm>
        </p:spPr>
        <p:txBody>
          <a:bodyPr/>
          <a:lstStyle/>
          <a:p>
            <a:pPr algn="ctr"/>
            <a:r>
              <a:rPr lang="en-US" dirty="0"/>
              <a:t>Dex2Jar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71189-62D2-4A03-B1C2-176E3B9A5CF3}"/>
              </a:ext>
            </a:extLst>
          </p:cNvPr>
          <p:cNvSpPr/>
          <p:nvPr/>
        </p:nvSpPr>
        <p:spPr>
          <a:xfrm>
            <a:off x="100662" y="1461022"/>
            <a:ext cx="5995338" cy="5342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protected void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onCreate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(Bundle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savedInstanceState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super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.onCreate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savedInstanceState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setContentView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R.layout.search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Word= 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ListView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findViewById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R.id.wordsearch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editrequest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EditText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findViewById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R.id.editrequest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mydb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DBhelper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(context);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String request=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request=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getIntent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getExtras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request"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Log.e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"this is 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sparta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"request= 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+request);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final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Cursor res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mydb.Search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(request);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Word.setAdapter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Adapter 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res,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 void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find (View v)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{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editrequest.getText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().length()==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{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Context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context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getApplicationContext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CharSequence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text =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"Please provide input"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duration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Toast.LENGTH_SHORT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Toast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toast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Toast.makeText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(context, text, duration);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toast.show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}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b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Intent go =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Intent(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SearchActivity.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SearchActivity.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go.putExtra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"request"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editrequest.getText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startActivity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(go); }}}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CDC11F-12B9-45B9-8BA0-B84A72E71B1D}"/>
              </a:ext>
            </a:extLst>
          </p:cNvPr>
          <p:cNvSpPr/>
          <p:nvPr/>
        </p:nvSpPr>
        <p:spPr>
          <a:xfrm>
            <a:off x="6196662" y="1461022"/>
            <a:ext cx="5995338" cy="527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 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find(View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paramView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{if 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this.editrequest.getText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().length() ==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Toast.makeText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getApplicationContext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(), "Please provide input",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).show();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Intent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localIntent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Intent(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SearchActivity.class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localIntent.putExtra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("request", 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.editrequest.getText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startActivity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localIntent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protected 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onCreate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(Bundle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paramBundle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super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.onCreate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paramBundle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setContentView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2130968639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.Word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((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ListView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findViewById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2131493035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.editrequest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((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EditText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findViewById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2131493033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.mydb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DBhelper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.context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String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getIntent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getExtras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("request",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Log.e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("this is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sparta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", "request= " +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Cursor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localCursor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.mydb.Search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.Word.setAdapter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(new Adapter(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localCursor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));}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673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7338-3D58-48E6-AFB5-B2D7E665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Ways of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6487-498D-47A0-8B2D-569D9A200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393" y="2412148"/>
            <a:ext cx="3616607" cy="2033703"/>
          </a:xfrm>
        </p:spPr>
        <p:txBody>
          <a:bodyPr>
            <a:normAutofit/>
          </a:bodyPr>
          <a:lstStyle/>
          <a:p>
            <a:r>
              <a:rPr lang="en-US" sz="3200" dirty="0"/>
              <a:t>Proguard</a:t>
            </a:r>
          </a:p>
          <a:p>
            <a:r>
              <a:rPr lang="en-US" sz="3200" dirty="0"/>
              <a:t>Self-verification </a:t>
            </a:r>
          </a:p>
          <a:p>
            <a:r>
              <a:rPr lang="en-US" sz="3200" dirty="0"/>
              <a:t>Packer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34ECD-57F5-4066-A158-0C004FD27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772" y="2412148"/>
            <a:ext cx="1801372" cy="18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1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D361-F4BC-4B4E-99A5-6B57C740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247"/>
            <a:ext cx="12192000" cy="1160929"/>
          </a:xfrm>
        </p:spPr>
        <p:txBody>
          <a:bodyPr/>
          <a:lstStyle/>
          <a:p>
            <a:pPr algn="ctr"/>
            <a:r>
              <a:rPr lang="en-US" sz="4400" dirty="0" err="1"/>
              <a:t>Proguard</a:t>
            </a:r>
            <a:br>
              <a:rPr lang="en-US" sz="4400" dirty="0"/>
            </a:br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496B7E8-7652-4B5D-980D-A852629A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31" y="2108576"/>
            <a:ext cx="5807680" cy="387798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DBhelper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(Context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paramContext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 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paramContext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notebook.db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getWritableDatabase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();  }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Cursor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GetWordByID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paramInt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getWritableDatabase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rawQuery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"Select * from words WHERE ID="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paramInt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Cursor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Search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paramString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paramString.toLowerCase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getWritableDatabase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rawQuery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"Select * from words WHERE domain='"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"' or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='"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"' or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='"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"'"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open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getWritableDatabase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    }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(Exception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localException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localException.printStackTrace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F755216-9CA0-4474-8FBC-B289227A5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19411"/>
            <a:ext cx="5908669" cy="389337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b(Context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paramContext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super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paramContext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notebook.db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getWritableDatabase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Cursor a(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paramInt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getWritableDatabase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rawQuery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"Select * from words WHERE ID="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paramInt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Cursor a(String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paramString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paramString.toLowerCase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getWritableDatabase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rawQuery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"Select * from words WHERE domain='"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"' or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='"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"' or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='"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"'"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a()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getWritableDatabase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(Exception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localException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localException.printStackTrace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7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4179-AB39-4C23-914C-D1C1365B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080247"/>
          </a:xfrm>
        </p:spPr>
        <p:txBody>
          <a:bodyPr/>
          <a:lstStyle/>
          <a:p>
            <a:pPr algn="ctr"/>
            <a:r>
              <a:rPr lang="en-US" sz="4400" dirty="0"/>
              <a:t>Self-verification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DE43-4711-4A81-9D30-FEA6E8B97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1030" y="2507875"/>
            <a:ext cx="5068876" cy="2117913"/>
          </a:xfrm>
        </p:spPr>
        <p:txBody>
          <a:bodyPr>
            <a:normAutofit/>
          </a:bodyPr>
          <a:lstStyle/>
          <a:p>
            <a:r>
              <a:rPr lang="en-US" sz="3200" dirty="0"/>
              <a:t>DEX file verification</a:t>
            </a:r>
          </a:p>
          <a:p>
            <a:r>
              <a:rPr lang="en-US" sz="3200" dirty="0"/>
              <a:t>APK verification</a:t>
            </a:r>
          </a:p>
          <a:p>
            <a:r>
              <a:rPr lang="en-US" sz="3200" dirty="0"/>
              <a:t>Signature verification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798</TotalTime>
  <Words>669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Calibri</vt:lpstr>
      <vt:lpstr>Century Gothic</vt:lpstr>
      <vt:lpstr>Courier New</vt:lpstr>
      <vt:lpstr>Times New Roman</vt:lpstr>
      <vt:lpstr>Wingdings 3</vt:lpstr>
      <vt:lpstr>Ion</vt:lpstr>
      <vt:lpstr>Self-defense capabilities for Android applications against repackaging </vt:lpstr>
      <vt:lpstr>PowerPoint Presentation</vt:lpstr>
      <vt:lpstr>Why you need to protect your APK ?</vt:lpstr>
      <vt:lpstr>How they decompiles APK </vt:lpstr>
      <vt:lpstr>ApkTool </vt:lpstr>
      <vt:lpstr>Dex2Jar</vt:lpstr>
      <vt:lpstr>Ways of protection</vt:lpstr>
      <vt:lpstr>Proguard </vt:lpstr>
      <vt:lpstr>Self-verification</vt:lpstr>
      <vt:lpstr>Packer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POGOSIAN Davit</dc:creator>
  <cp:lastModifiedBy>POGOSIAN Davit</cp:lastModifiedBy>
  <cp:revision>31</cp:revision>
  <dcterms:created xsi:type="dcterms:W3CDTF">2017-11-28T07:32:59Z</dcterms:created>
  <dcterms:modified xsi:type="dcterms:W3CDTF">2017-12-01T12:42:17Z</dcterms:modified>
</cp:coreProperties>
</file>