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AE8-CE74-4DE1-8D40-9764CEFFE64C}" type="datetimeFigureOut">
              <a:rPr lang="en-BE" smtClean="0"/>
              <a:t>05/12/2017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6935-7184-41AD-ADB5-40A2E04F01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427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AE8-CE74-4DE1-8D40-9764CEFFE64C}" type="datetimeFigureOut">
              <a:rPr lang="en-BE" smtClean="0"/>
              <a:t>05/12/2017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6935-7184-41AD-ADB5-40A2E04F01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7770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AE8-CE74-4DE1-8D40-9764CEFFE64C}" type="datetimeFigureOut">
              <a:rPr lang="en-BE" smtClean="0"/>
              <a:t>05/12/2017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6935-7184-41AD-ADB5-40A2E04F01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59470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AE8-CE74-4DE1-8D40-9764CEFFE64C}" type="datetimeFigureOut">
              <a:rPr lang="en-BE" smtClean="0"/>
              <a:t>05/12/2017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6935-7184-41AD-ADB5-40A2E04F0174}" type="slidenum">
              <a:rPr lang="en-BE" smtClean="0"/>
              <a:t>‹#›</a:t>
            </a:fld>
            <a:endParaRPr lang="en-B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6491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AE8-CE74-4DE1-8D40-9764CEFFE64C}" type="datetimeFigureOut">
              <a:rPr lang="en-BE" smtClean="0"/>
              <a:t>05/12/2017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6935-7184-41AD-ADB5-40A2E04F01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5217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AE8-CE74-4DE1-8D40-9764CEFFE64C}" type="datetimeFigureOut">
              <a:rPr lang="en-BE" smtClean="0"/>
              <a:t>05/12/2017</a:t>
            </a:fld>
            <a:endParaRPr lang="en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6935-7184-41AD-ADB5-40A2E04F01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66766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AE8-CE74-4DE1-8D40-9764CEFFE64C}" type="datetimeFigureOut">
              <a:rPr lang="en-BE" smtClean="0"/>
              <a:t>05/12/2017</a:t>
            </a:fld>
            <a:endParaRPr lang="en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6935-7184-41AD-ADB5-40A2E04F01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999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AE8-CE74-4DE1-8D40-9764CEFFE64C}" type="datetimeFigureOut">
              <a:rPr lang="en-BE" smtClean="0"/>
              <a:t>05/12/2017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6935-7184-41AD-ADB5-40A2E04F01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9344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AE8-CE74-4DE1-8D40-9764CEFFE64C}" type="datetimeFigureOut">
              <a:rPr lang="en-BE" smtClean="0"/>
              <a:t>05/12/2017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6935-7184-41AD-ADB5-40A2E04F01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0155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AE8-CE74-4DE1-8D40-9764CEFFE64C}" type="datetimeFigureOut">
              <a:rPr lang="en-BE" smtClean="0"/>
              <a:t>05/12/2017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6935-7184-41AD-ADB5-40A2E04F01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1148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AE8-CE74-4DE1-8D40-9764CEFFE64C}" type="datetimeFigureOut">
              <a:rPr lang="en-BE" smtClean="0"/>
              <a:t>05/12/2017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6935-7184-41AD-ADB5-40A2E04F01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555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AE8-CE74-4DE1-8D40-9764CEFFE64C}" type="datetimeFigureOut">
              <a:rPr lang="en-BE" smtClean="0"/>
              <a:t>05/12/2017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6935-7184-41AD-ADB5-40A2E04F01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6470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AE8-CE74-4DE1-8D40-9764CEFFE64C}" type="datetimeFigureOut">
              <a:rPr lang="en-BE" smtClean="0"/>
              <a:t>05/12/2017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6935-7184-41AD-ADB5-40A2E04F01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487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AE8-CE74-4DE1-8D40-9764CEFFE64C}" type="datetimeFigureOut">
              <a:rPr lang="en-BE" smtClean="0"/>
              <a:t>05/12/2017</a:t>
            </a:fld>
            <a:endParaRPr lang="en-B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6935-7184-41AD-ADB5-40A2E04F01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900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AE8-CE74-4DE1-8D40-9764CEFFE64C}" type="datetimeFigureOut">
              <a:rPr lang="en-BE" smtClean="0"/>
              <a:t>05/12/2017</a:t>
            </a:fld>
            <a:endParaRPr lang="en-B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6935-7184-41AD-ADB5-40A2E04F01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3353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AE8-CE74-4DE1-8D40-9764CEFFE64C}" type="datetimeFigureOut">
              <a:rPr lang="en-BE" smtClean="0"/>
              <a:t>05/12/2017</a:t>
            </a:fld>
            <a:endParaRPr lang="en-B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6935-7184-41AD-ADB5-40A2E04F01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0555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AE8-CE74-4DE1-8D40-9764CEFFE64C}" type="datetimeFigureOut">
              <a:rPr lang="en-BE" smtClean="0"/>
              <a:t>05/12/2017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6935-7184-41AD-ADB5-40A2E04F01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73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C4CAE8-CE74-4DE1-8D40-9764CEFFE64C}" type="datetimeFigureOut">
              <a:rPr lang="en-BE" smtClean="0"/>
              <a:t>05/12/2017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6935-7184-41AD-ADB5-40A2E04F01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59929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42450-5A94-4045-812C-ECCEDA644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30537"/>
            <a:ext cx="12070079" cy="1196926"/>
          </a:xfrm>
        </p:spPr>
        <p:txBody>
          <a:bodyPr/>
          <a:lstStyle/>
          <a:p>
            <a:pPr algn="ctr"/>
            <a:r>
              <a:rPr lang="en-US" sz="4400" dirty="0"/>
              <a:t>Intelligent Systems - Agents and Reasoning</a:t>
            </a:r>
            <a:br>
              <a:rPr lang="en-US" sz="4400" dirty="0"/>
            </a:br>
            <a:r>
              <a:rPr lang="en-US" sz="4400" dirty="0"/>
              <a:t>Sudoku</a:t>
            </a:r>
            <a:endParaRPr lang="en-BE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0539AC-8FA4-467E-AB6E-51ADF3F9D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867" y="693895"/>
            <a:ext cx="2627905" cy="5211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Davit </a:t>
            </a:r>
            <a:r>
              <a:rPr lang="en-US" dirty="0" err="1">
                <a:solidFill>
                  <a:schemeClr val="tx1"/>
                </a:solidFill>
              </a:rPr>
              <a:t>pogosian</a:t>
            </a:r>
            <a:endParaRPr lang="en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6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B1DCB-302F-4DB9-8EA0-4BEFB5DF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05" y="154142"/>
            <a:ext cx="9404723" cy="812411"/>
          </a:xfrm>
        </p:spPr>
        <p:txBody>
          <a:bodyPr/>
          <a:lstStyle/>
          <a:p>
            <a:pPr algn="ctr"/>
            <a:r>
              <a:rPr lang="en-US" dirty="0"/>
              <a:t>What is Sudoku?</a:t>
            </a:r>
            <a:endParaRPr lang="en-BE" dirty="0"/>
          </a:p>
        </p:txBody>
      </p:sp>
      <p:sp>
        <p:nvSpPr>
          <p:cNvPr id="49" name="Объект 48">
            <a:extLst>
              <a:ext uri="{FF2B5EF4-FFF2-40B4-BE49-F238E27FC236}">
                <a16:creationId xmlns:a16="http://schemas.microsoft.com/office/drawing/2014/main" id="{E94B5444-5658-4CCC-B826-B7D6AAF8C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93" y="3525370"/>
            <a:ext cx="3419922" cy="1581822"/>
          </a:xfrm>
        </p:spPr>
        <p:txBody>
          <a:bodyPr/>
          <a:lstStyle/>
          <a:p>
            <a:r>
              <a:rPr lang="en-US" dirty="0"/>
              <a:t>9 rows</a:t>
            </a:r>
          </a:p>
          <a:p>
            <a:r>
              <a:rPr lang="en-US" dirty="0"/>
              <a:t>9 columns</a:t>
            </a:r>
          </a:p>
          <a:p>
            <a:r>
              <a:rPr lang="en-US" dirty="0"/>
              <a:t>9 block</a:t>
            </a:r>
            <a:endParaRPr lang="en-BE" dirty="0"/>
          </a:p>
        </p:txBody>
      </p:sp>
      <p:pic>
        <p:nvPicPr>
          <p:cNvPr id="66" name="Объект 59">
            <a:extLst>
              <a:ext uri="{FF2B5EF4-FFF2-40B4-BE49-F238E27FC236}">
                <a16:creationId xmlns:a16="http://schemas.microsoft.com/office/drawing/2014/main" id="{117DABDF-0742-4B0E-9CCF-AD1FC6D70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139" y="1652050"/>
            <a:ext cx="4195762" cy="4195762"/>
          </a:xfrm>
          <a:prstGeom prst="rect">
            <a:avLst/>
          </a:prstGeom>
        </p:spPr>
      </p:pic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E2DAE93B-D856-4326-A80E-B8283BC61AC4}"/>
              </a:ext>
            </a:extLst>
          </p:cNvPr>
          <p:cNvSpPr/>
          <p:nvPr/>
        </p:nvSpPr>
        <p:spPr>
          <a:xfrm>
            <a:off x="7708139" y="1652050"/>
            <a:ext cx="4195762" cy="4815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B0A987F-3566-4020-965E-9F5A95B0057F}"/>
              </a:ext>
            </a:extLst>
          </p:cNvPr>
          <p:cNvSpPr/>
          <p:nvPr/>
        </p:nvSpPr>
        <p:spPr>
          <a:xfrm rot="16200000">
            <a:off x="5851033" y="3509156"/>
            <a:ext cx="4195762" cy="4815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74A2E8A4-0B95-4232-8FD0-015132621214}"/>
              </a:ext>
            </a:extLst>
          </p:cNvPr>
          <p:cNvSpPr/>
          <p:nvPr/>
        </p:nvSpPr>
        <p:spPr>
          <a:xfrm rot="16200000">
            <a:off x="9123745" y="3041848"/>
            <a:ext cx="1386620" cy="13875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D0E4463-0AB3-47C2-9A45-31D5D67194B6}"/>
              </a:ext>
            </a:extLst>
          </p:cNvPr>
          <p:cNvSpPr/>
          <p:nvPr/>
        </p:nvSpPr>
        <p:spPr>
          <a:xfrm>
            <a:off x="507646" y="1774412"/>
            <a:ext cx="6744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Sudoku is a puzzle game. The puzzle itself is nothing more then. A gird of boxes called “cells”. There are 81 cells total. The puzzle comes with some of cells already filled in</a:t>
            </a:r>
            <a:endParaRPr lang="en-BE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E81A2DC-DF07-4F12-BF01-59C1189501FD}"/>
              </a:ext>
            </a:extLst>
          </p:cNvPr>
          <p:cNvSpPr/>
          <p:nvPr/>
        </p:nvSpPr>
        <p:spPr>
          <a:xfrm>
            <a:off x="633239" y="3059668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puzzle  has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3153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  <p:bldP spid="67" grpId="0" animBg="1"/>
      <p:bldP spid="68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9A1ED-35B0-4FB5-81DE-DE748E59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0197"/>
          </a:xfrm>
        </p:spPr>
        <p:txBody>
          <a:bodyPr/>
          <a:lstStyle/>
          <a:p>
            <a:pPr algn="ctr"/>
            <a:r>
              <a:rPr lang="en-US" dirty="0"/>
              <a:t>Rules</a:t>
            </a:r>
            <a:endParaRPr lang="en-B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38A06B-FB38-4759-9986-0365C4988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22" y="2379945"/>
            <a:ext cx="11047956" cy="2975537"/>
          </a:xfrm>
        </p:spPr>
        <p:txBody>
          <a:bodyPr/>
          <a:lstStyle/>
          <a:p>
            <a:r>
              <a:rPr lang="en-US" sz="3200" dirty="0"/>
              <a:t>No repeats are allowed in any row</a:t>
            </a:r>
          </a:p>
          <a:p>
            <a:r>
              <a:rPr lang="en-US" sz="3200" dirty="0"/>
              <a:t>No repeats are allowed in any column</a:t>
            </a:r>
          </a:p>
          <a:p>
            <a:r>
              <a:rPr lang="en-US" sz="3200" dirty="0"/>
              <a:t>No repeats are allowed in any block </a:t>
            </a:r>
          </a:p>
          <a:p>
            <a:r>
              <a:rPr lang="en-US" sz="3200" dirty="0"/>
              <a:t>Evart cell has to be filled in with a number from 1 to 9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2379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6E95D-C46B-46E4-BD8D-56C6F11A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Roles</a:t>
            </a:r>
            <a:endParaRPr lang="en-B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762CB-8567-4351-B6E4-D0C1C15FF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2" y="2397692"/>
            <a:ext cx="11974882" cy="2794952"/>
          </a:xfrm>
        </p:spPr>
        <p:txBody>
          <a:bodyPr>
            <a:normAutofit/>
          </a:bodyPr>
          <a:lstStyle/>
          <a:p>
            <a:r>
              <a:rPr lang="en-US" sz="3200" dirty="0"/>
              <a:t>You can find every number in every row</a:t>
            </a:r>
          </a:p>
          <a:p>
            <a:r>
              <a:rPr lang="en-US" sz="3200" dirty="0"/>
              <a:t>You can find every number in every column</a:t>
            </a:r>
          </a:p>
          <a:p>
            <a:r>
              <a:rPr lang="en-US" sz="3200" dirty="0"/>
              <a:t>You can find every number in every block</a:t>
            </a:r>
          </a:p>
          <a:p>
            <a:r>
              <a:rPr lang="en-US" sz="3200" dirty="0"/>
              <a:t>Evart cell has to be filled in with a number from 1 to 9</a:t>
            </a:r>
          </a:p>
          <a:p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318772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712C2-A867-48CC-800E-0F1B1FCE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4937"/>
          </a:xfrm>
        </p:spPr>
        <p:txBody>
          <a:bodyPr/>
          <a:lstStyle/>
          <a:p>
            <a:pPr algn="ctr"/>
            <a:r>
              <a:rPr lang="en-US" dirty="0"/>
              <a:t>Setting block for cells</a:t>
            </a:r>
            <a:endParaRPr lang="en-B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1257F7-1D6B-4BFA-83EC-E0A5FE79B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1189" y="2830882"/>
            <a:ext cx="12363189" cy="4709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 The cell in the c column and in the r row belongs to the block </a:t>
            </a:r>
          </a:p>
          <a:p>
            <a:pPr marL="0" indent="0">
              <a:buNone/>
            </a:pPr>
            <a:endParaRPr lang="pt-BR" sz="3200" dirty="0"/>
          </a:p>
          <a:p>
            <a:pPr marL="0" indent="0" algn="ctr">
              <a:buNone/>
            </a:pPr>
            <a:r>
              <a:rPr lang="pt-BR" sz="3200" dirty="0"/>
              <a:t> (((r - 1) - (r - 1)%3) / 3) * 3 + (((c - 1)-(c - 1)%3) / 3) + 1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63154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27218-2861-4408-B176-8EF615F6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7463"/>
          </a:xfrm>
        </p:spPr>
        <p:txBody>
          <a:bodyPr/>
          <a:lstStyle/>
          <a:p>
            <a:pPr algn="ctr"/>
            <a:r>
              <a:rPr lang="en-US" dirty="0"/>
              <a:t>IDP in work</a:t>
            </a:r>
            <a:endParaRPr lang="en-BE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CF6B0C-2446-451F-B1D9-D0425186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1" y="2383549"/>
            <a:ext cx="3788898" cy="37825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CA2D9D-05AC-4E13-9C64-64C136F9B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13" y="2383549"/>
            <a:ext cx="3788898" cy="3782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5DF19E-FC55-407F-BB9C-FBCCA46B88BD}"/>
              </a:ext>
            </a:extLst>
          </p:cNvPr>
          <p:cNvSpPr txBox="1"/>
          <p:nvPr/>
        </p:nvSpPr>
        <p:spPr>
          <a:xfrm>
            <a:off x="2067948" y="1708470"/>
            <a:ext cx="2433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</a:t>
            </a:r>
            <a:endParaRPr lang="en-BE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936CC-3F8F-456B-ADFF-4E77FE1CD260}"/>
              </a:ext>
            </a:extLst>
          </p:cNvPr>
          <p:cNvSpPr txBox="1"/>
          <p:nvPr/>
        </p:nvSpPr>
        <p:spPr>
          <a:xfrm>
            <a:off x="8495888" y="1790103"/>
            <a:ext cx="2433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2655640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196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Intelligent Systems - Agents and Reasoning Sudoku</vt:lpstr>
      <vt:lpstr>What is Sudoku?</vt:lpstr>
      <vt:lpstr>Rules</vt:lpstr>
      <vt:lpstr>My Roles</vt:lpstr>
      <vt:lpstr>Setting block for cells</vt:lpstr>
      <vt:lpstr>IDP in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Systems - Agents and Reasoning Sudoku</dc:title>
  <dc:creator>Davit</dc:creator>
  <cp:lastModifiedBy>Davit</cp:lastModifiedBy>
  <cp:revision>10</cp:revision>
  <dcterms:created xsi:type="dcterms:W3CDTF">2017-12-04T11:27:49Z</dcterms:created>
  <dcterms:modified xsi:type="dcterms:W3CDTF">2017-12-05T11:03:45Z</dcterms:modified>
</cp:coreProperties>
</file>