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2" r:id="rId3"/>
    <p:sldId id="257" r:id="rId4"/>
    <p:sldId id="258" r:id="rId5"/>
    <p:sldId id="259" r:id="rId6"/>
    <p:sldId id="261" r:id="rId7"/>
    <p:sldId id="260"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84"/>
    <p:restoredTop sz="89470"/>
  </p:normalViewPr>
  <p:slideViewPr>
    <p:cSldViewPr snapToGrid="0" snapToObjects="1">
      <p:cViewPr varScale="1">
        <p:scale>
          <a:sx n="76" d="100"/>
          <a:sy n="76" d="100"/>
        </p:scale>
        <p:origin x="20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04D6D-5DDB-CA42-8D9D-D388100F5A56}" type="datetimeFigureOut">
              <a:rPr lang="en-GB" smtClean="0"/>
              <a:t>12/09/2019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31D33-0480-F149-A61E-CCCC567DCE10}" type="slidenum">
              <a:rPr lang="en-GB" smtClean="0"/>
              <a:t>‹#›</a:t>
            </a:fld>
            <a:endParaRPr lang="en-GB"/>
          </a:p>
        </p:txBody>
      </p:sp>
    </p:spTree>
    <p:extLst>
      <p:ext uri="{BB962C8B-B14F-4D97-AF65-F5344CB8AC3E}">
        <p14:creationId xmlns:p14="http://schemas.microsoft.com/office/powerpoint/2010/main" val="249319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a:t>
            </a:r>
            <a:r>
              <a:rPr lang="en-GB" dirty="0" err="1"/>
              <a:t>www.balena.io</a:t>
            </a:r>
            <a:r>
              <a:rPr lang="en-GB" dirty="0"/>
              <a:t>/etcher/</a:t>
            </a:r>
          </a:p>
          <a:p>
            <a:endParaRPr lang="en-GB" dirty="0"/>
          </a:p>
        </p:txBody>
      </p:sp>
      <p:sp>
        <p:nvSpPr>
          <p:cNvPr id="4" name="Slide Number Placeholder 3"/>
          <p:cNvSpPr>
            <a:spLocks noGrp="1"/>
          </p:cNvSpPr>
          <p:nvPr>
            <p:ph type="sldNum" sz="quarter" idx="5"/>
          </p:nvPr>
        </p:nvSpPr>
        <p:spPr/>
        <p:txBody>
          <a:bodyPr/>
          <a:lstStyle/>
          <a:p>
            <a:fld id="{82631D33-0480-F149-A61E-CCCC567DCE10}" type="slidenum">
              <a:rPr lang="en-GB" smtClean="0"/>
              <a:t>7</a:t>
            </a:fld>
            <a:endParaRPr lang="en-GB"/>
          </a:p>
        </p:txBody>
      </p:sp>
    </p:spTree>
    <p:extLst>
      <p:ext uri="{BB962C8B-B14F-4D97-AF65-F5344CB8AC3E}">
        <p14:creationId xmlns:p14="http://schemas.microsoft.com/office/powerpoint/2010/main" val="661904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Restart system with extra disk</a:t>
            </a:r>
          </a:p>
          <a:p>
            <a:r>
              <a:rPr lang="en-GB" dirty="0" err="1"/>
              <a:t>Enter_shell</a:t>
            </a:r>
            <a:r>
              <a:rPr lang="en-GB" dirty="0"/>
              <a:t>: </a:t>
            </a:r>
            <a:r>
              <a:rPr lang="en-GB" dirty="0" err="1"/>
              <a:t>lsblk</a:t>
            </a:r>
            <a:endParaRPr lang="en-GB" dirty="0"/>
          </a:p>
          <a:p>
            <a:endParaRPr lang="en-GB" dirty="0"/>
          </a:p>
        </p:txBody>
      </p:sp>
      <p:sp>
        <p:nvSpPr>
          <p:cNvPr id="4" name="Slide Number Placeholder 3"/>
          <p:cNvSpPr>
            <a:spLocks noGrp="1"/>
          </p:cNvSpPr>
          <p:nvPr>
            <p:ph type="sldNum" sz="quarter" idx="5"/>
          </p:nvPr>
        </p:nvSpPr>
        <p:spPr/>
        <p:txBody>
          <a:bodyPr/>
          <a:lstStyle/>
          <a:p>
            <a:fld id="{82631D33-0480-F149-A61E-CCCC567DCE10}" type="slidenum">
              <a:rPr lang="en-GB" smtClean="0"/>
              <a:t>12</a:t>
            </a:fld>
            <a:endParaRPr lang="en-GB"/>
          </a:p>
        </p:txBody>
      </p:sp>
    </p:spTree>
    <p:extLst>
      <p:ext uri="{BB962C8B-B14F-4D97-AF65-F5344CB8AC3E}">
        <p14:creationId xmlns:p14="http://schemas.microsoft.com/office/powerpoint/2010/main" val="104450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631D33-0480-F149-A61E-CCCC567DCE10}" type="slidenum">
              <a:rPr lang="en-GB" smtClean="0"/>
              <a:t>21</a:t>
            </a:fld>
            <a:endParaRPr lang="en-GB"/>
          </a:p>
        </p:txBody>
      </p:sp>
    </p:spTree>
    <p:extLst>
      <p:ext uri="{BB962C8B-B14F-4D97-AF65-F5344CB8AC3E}">
        <p14:creationId xmlns:p14="http://schemas.microsoft.com/office/powerpoint/2010/main" val="132881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clonezilla.org</a:t>
            </a:r>
            <a:r>
              <a:rPr lang="en-GB" dirty="0"/>
              <a:t>/</a:t>
            </a:r>
            <a:r>
              <a:rPr lang="en-GB" dirty="0" err="1"/>
              <a:t>show-live-doc-content.php?topic</a:t>
            </a:r>
            <a:r>
              <a:rPr lang="en-GB" dirty="0"/>
              <a:t>=</a:t>
            </a:r>
            <a:r>
              <a:rPr lang="en-GB" dirty="0" err="1"/>
              <a:t>clonezilla</a:t>
            </a:r>
            <a:r>
              <a:rPr lang="en-GB" dirty="0"/>
              <a:t>-live/doc/11_lite_server</a:t>
            </a:r>
          </a:p>
        </p:txBody>
      </p:sp>
      <p:sp>
        <p:nvSpPr>
          <p:cNvPr id="4" name="Slide Number Placeholder 3"/>
          <p:cNvSpPr>
            <a:spLocks noGrp="1"/>
          </p:cNvSpPr>
          <p:nvPr>
            <p:ph type="sldNum" sz="quarter" idx="5"/>
          </p:nvPr>
        </p:nvSpPr>
        <p:spPr/>
        <p:txBody>
          <a:bodyPr/>
          <a:lstStyle/>
          <a:p>
            <a:fld id="{82631D33-0480-F149-A61E-CCCC567DCE10}" type="slidenum">
              <a:rPr lang="en-GB" smtClean="0"/>
              <a:t>23</a:t>
            </a:fld>
            <a:endParaRPr lang="en-GB"/>
          </a:p>
        </p:txBody>
      </p:sp>
    </p:spTree>
    <p:extLst>
      <p:ext uri="{BB962C8B-B14F-4D97-AF65-F5344CB8AC3E}">
        <p14:creationId xmlns:p14="http://schemas.microsoft.com/office/powerpoint/2010/main" val="413360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erg.abdn.ac.uk</a:t>
            </a:r>
            <a:r>
              <a:rPr lang="en-US" dirty="0"/>
              <a:t>/users/</a:t>
            </a:r>
            <a:r>
              <a:rPr lang="en-US" dirty="0" err="1"/>
              <a:t>gorry</a:t>
            </a:r>
            <a:r>
              <a:rPr lang="en-US" dirty="0"/>
              <a:t>/course/intro-pages/</a:t>
            </a:r>
            <a:r>
              <a:rPr lang="en-US" dirty="0" err="1"/>
              <a:t>uni</a:t>
            </a:r>
            <a:r>
              <a:rPr lang="en-US" dirty="0"/>
              <a:t>-b- </a:t>
            </a:r>
            <a:r>
              <a:rPr lang="en-US" dirty="0" err="1"/>
              <a:t>mcast.html</a:t>
            </a:r>
            <a:r>
              <a:rPr lang="en-US" dirty="0"/>
              <a:t> </a:t>
            </a:r>
          </a:p>
          <a:p>
            <a:endParaRPr lang="en-GB" dirty="0"/>
          </a:p>
        </p:txBody>
      </p:sp>
      <p:sp>
        <p:nvSpPr>
          <p:cNvPr id="4" name="Slide Number Placeholder 3"/>
          <p:cNvSpPr>
            <a:spLocks noGrp="1"/>
          </p:cNvSpPr>
          <p:nvPr>
            <p:ph type="sldNum" sz="quarter" idx="5"/>
          </p:nvPr>
        </p:nvSpPr>
        <p:spPr/>
        <p:txBody>
          <a:bodyPr/>
          <a:lstStyle/>
          <a:p>
            <a:fld id="{82631D33-0480-F149-A61E-CCCC567DCE10}" type="slidenum">
              <a:rPr lang="en-GB" smtClean="0"/>
              <a:t>24</a:t>
            </a:fld>
            <a:endParaRPr lang="en-GB"/>
          </a:p>
        </p:txBody>
      </p:sp>
    </p:spTree>
    <p:extLst>
      <p:ext uri="{BB962C8B-B14F-4D97-AF65-F5344CB8AC3E}">
        <p14:creationId xmlns:p14="http://schemas.microsoft.com/office/powerpoint/2010/main" val="26286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631D33-0480-F149-A61E-CCCC567DCE10}" type="slidenum">
              <a:rPr lang="en-GB" smtClean="0"/>
              <a:t>32</a:t>
            </a:fld>
            <a:endParaRPr lang="en-GB"/>
          </a:p>
        </p:txBody>
      </p:sp>
    </p:spTree>
    <p:extLst>
      <p:ext uri="{BB962C8B-B14F-4D97-AF65-F5344CB8AC3E}">
        <p14:creationId xmlns:p14="http://schemas.microsoft.com/office/powerpoint/2010/main" val="526897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631D33-0480-F149-A61E-CCCC567DCE10}" type="slidenum">
              <a:rPr lang="en-GB" smtClean="0"/>
              <a:t>33</a:t>
            </a:fld>
            <a:endParaRPr lang="en-GB"/>
          </a:p>
        </p:txBody>
      </p:sp>
    </p:spTree>
    <p:extLst>
      <p:ext uri="{BB962C8B-B14F-4D97-AF65-F5344CB8AC3E}">
        <p14:creationId xmlns:p14="http://schemas.microsoft.com/office/powerpoint/2010/main" val="274099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788B-15F1-1C42-BBC7-A0EBAF7C7F7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3C31BDD-E2C9-D845-96C3-A703F83DA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5F5C2AD-B4A0-E74C-AE60-967D9944FEB4}"/>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5" name="Footer Placeholder 4">
            <a:extLst>
              <a:ext uri="{FF2B5EF4-FFF2-40B4-BE49-F238E27FC236}">
                <a16:creationId xmlns:a16="http://schemas.microsoft.com/office/drawing/2014/main" id="{E7B4181A-B17A-624C-8B9D-45AB74BBA7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4EBC02-5A67-6B45-B5F2-3A80314633FB}"/>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2760305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491-3053-CE40-9BC0-2E56C730227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E4B325F-3C49-2946-BE3E-E7CF6BC836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C2190EB-D49B-3C42-B3F6-8E9EF9C134F7}"/>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5" name="Footer Placeholder 4">
            <a:extLst>
              <a:ext uri="{FF2B5EF4-FFF2-40B4-BE49-F238E27FC236}">
                <a16:creationId xmlns:a16="http://schemas.microsoft.com/office/drawing/2014/main" id="{30639C61-A67A-E941-842B-12CA620827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3C2C64-4803-1D43-B477-30841DF3746A}"/>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100825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461F5-9E75-A041-93D2-5D552FCB5C7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D09897A-63DE-2F4D-BC7F-0AAFB365A4C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CF84BA0-D910-5A46-896A-459CC52B0F3E}"/>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5" name="Footer Placeholder 4">
            <a:extLst>
              <a:ext uri="{FF2B5EF4-FFF2-40B4-BE49-F238E27FC236}">
                <a16:creationId xmlns:a16="http://schemas.microsoft.com/office/drawing/2014/main" id="{3C3A9D01-E46B-D84C-AB33-7DD8A5CAAB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078F16-63FA-4F44-A0FB-FE713D67C83E}"/>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381690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061D-0CEB-1540-8615-65E847A71B6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7BCABAF-529A-6B40-A664-6E996E0B83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BC97BB9-8E25-3046-A998-64C50339EC6E}"/>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5" name="Footer Placeholder 4">
            <a:extLst>
              <a:ext uri="{FF2B5EF4-FFF2-40B4-BE49-F238E27FC236}">
                <a16:creationId xmlns:a16="http://schemas.microsoft.com/office/drawing/2014/main" id="{F75A3860-4FC8-524F-A681-E79E77B20A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4BA79A-238D-1947-B35A-1CF1519FDB63}"/>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38548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3370-71EC-B446-B286-9B6A5EACC53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A2E1B6B-5C4D-EF4A-BCF4-456DC39AC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B953757-5AD8-464B-B10B-3BB3D0A2C47E}"/>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5" name="Footer Placeholder 4">
            <a:extLst>
              <a:ext uri="{FF2B5EF4-FFF2-40B4-BE49-F238E27FC236}">
                <a16:creationId xmlns:a16="http://schemas.microsoft.com/office/drawing/2014/main" id="{0E091C3A-8ADB-D147-9E2A-5DA7D30482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D07409-3905-B445-9EA2-726EB98ADFDB}"/>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226775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B75-C5E8-1841-BF2F-5076E8A2956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CD64F76-8D49-4341-B834-A0241B8638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9EF8B8E-C00A-AE41-86BC-682D7318D3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7B8A968-13B9-8C4B-AAEA-C0C541774CC9}"/>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6" name="Footer Placeholder 5">
            <a:extLst>
              <a:ext uri="{FF2B5EF4-FFF2-40B4-BE49-F238E27FC236}">
                <a16:creationId xmlns:a16="http://schemas.microsoft.com/office/drawing/2014/main" id="{6CC96406-BA74-F24C-941B-115FC04F80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97EC7D-6EBE-CD4F-9413-F864883A6B8C}"/>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179324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C87C-C197-DB4A-B4F2-6EF1D26B151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D58AF33-D94E-A34D-8185-A22121174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6FA4D9-AE12-7B4D-9A70-F803D1207B1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4033E7D-9171-7946-8993-08FC202A0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BF104D-D34B-8241-87ED-C4F7A428ED4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F43DDDE-6648-1245-AF66-060C56E3EB9B}"/>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8" name="Footer Placeholder 7">
            <a:extLst>
              <a:ext uri="{FF2B5EF4-FFF2-40B4-BE49-F238E27FC236}">
                <a16:creationId xmlns:a16="http://schemas.microsoft.com/office/drawing/2014/main" id="{2812CBD6-75E2-AB46-BF9A-930ACD8CC5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81A5FE-14EE-6E46-A98E-C37B52F261DC}"/>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208896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CDA5-37A0-A546-9677-B471B707FD4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8195A13-F8EE-1542-B844-661207730612}"/>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4" name="Footer Placeholder 3">
            <a:extLst>
              <a:ext uri="{FF2B5EF4-FFF2-40B4-BE49-F238E27FC236}">
                <a16:creationId xmlns:a16="http://schemas.microsoft.com/office/drawing/2014/main" id="{18DA4389-4A04-124B-B552-1BEF111F1A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04661B4-FB1A-E943-96BC-7755319B2532}"/>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418205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D3433-D134-AD43-80B9-E59B6D818129}"/>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3" name="Footer Placeholder 2">
            <a:extLst>
              <a:ext uri="{FF2B5EF4-FFF2-40B4-BE49-F238E27FC236}">
                <a16:creationId xmlns:a16="http://schemas.microsoft.com/office/drawing/2014/main" id="{FBF1EF96-A3EA-8142-ADD1-073BC3A1B3A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927F993-DE6C-404A-B067-53AEFC0921EB}"/>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317156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0E37-7C8C-7243-8FE2-5D6377B9DE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2CFD9A2-D673-174E-A3BC-A4114CF99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A6D69CE-C868-FF47-B1CF-CC5D8F992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98D017-0426-CD49-B3AC-B282B6D46E8C}"/>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6" name="Footer Placeholder 5">
            <a:extLst>
              <a:ext uri="{FF2B5EF4-FFF2-40B4-BE49-F238E27FC236}">
                <a16:creationId xmlns:a16="http://schemas.microsoft.com/office/drawing/2014/main" id="{E3E9A271-F668-A445-BC91-53F2BBB032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B8A17B-65A3-AC48-8A24-2758DB4A0686}"/>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18115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96B8-E19A-A949-969D-D73848F65E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11F8B0D-D5B0-B34D-8EA5-E72C89D40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B37F69-6ECC-5C40-9F4A-17A1AE688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A6A834-559C-CD41-A7EF-4A9608A88E73}"/>
              </a:ext>
            </a:extLst>
          </p:cNvPr>
          <p:cNvSpPr>
            <a:spLocks noGrp="1"/>
          </p:cNvSpPr>
          <p:nvPr>
            <p:ph type="dt" sz="half" idx="10"/>
          </p:nvPr>
        </p:nvSpPr>
        <p:spPr/>
        <p:txBody>
          <a:bodyPr/>
          <a:lstStyle/>
          <a:p>
            <a:fld id="{06670000-8396-794D-9207-AB65901BA44F}" type="datetimeFigureOut">
              <a:rPr lang="en-GB" smtClean="0"/>
              <a:t>12/09/2019</a:t>
            </a:fld>
            <a:endParaRPr lang="en-GB"/>
          </a:p>
        </p:txBody>
      </p:sp>
      <p:sp>
        <p:nvSpPr>
          <p:cNvPr id="6" name="Footer Placeholder 5">
            <a:extLst>
              <a:ext uri="{FF2B5EF4-FFF2-40B4-BE49-F238E27FC236}">
                <a16:creationId xmlns:a16="http://schemas.microsoft.com/office/drawing/2014/main" id="{183F620D-A164-5944-8E88-EB8FA7FE3E2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C8B1F9-C509-6C40-8287-79DCF94FACC3}"/>
              </a:ext>
            </a:extLst>
          </p:cNvPr>
          <p:cNvSpPr>
            <a:spLocks noGrp="1"/>
          </p:cNvSpPr>
          <p:nvPr>
            <p:ph type="sldNum" sz="quarter" idx="12"/>
          </p:nvPr>
        </p:nvSpPr>
        <p:spPr/>
        <p:txBody>
          <a:bodyPr/>
          <a:lstStyle/>
          <a:p>
            <a:fld id="{B6A8B103-CF2E-1846-B096-84FD521719F1}" type="slidenum">
              <a:rPr lang="en-GB" smtClean="0"/>
              <a:t>‹#›</a:t>
            </a:fld>
            <a:endParaRPr lang="en-GB"/>
          </a:p>
        </p:txBody>
      </p:sp>
    </p:spTree>
    <p:extLst>
      <p:ext uri="{BB962C8B-B14F-4D97-AF65-F5344CB8AC3E}">
        <p14:creationId xmlns:p14="http://schemas.microsoft.com/office/powerpoint/2010/main" val="176455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C36CD9-17BC-9A44-8D65-274E3BAD3A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EB844D8-612E-6645-A971-479B2C2020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1474478-0B28-AB4F-8DA8-6A5A3D972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670000-8396-794D-9207-AB65901BA44F}" type="datetimeFigureOut">
              <a:rPr lang="en-GB" smtClean="0"/>
              <a:t>12/09/2019</a:t>
            </a:fld>
            <a:endParaRPr lang="en-GB"/>
          </a:p>
        </p:txBody>
      </p:sp>
      <p:sp>
        <p:nvSpPr>
          <p:cNvPr id="5" name="Footer Placeholder 4">
            <a:extLst>
              <a:ext uri="{FF2B5EF4-FFF2-40B4-BE49-F238E27FC236}">
                <a16:creationId xmlns:a16="http://schemas.microsoft.com/office/drawing/2014/main" id="{BB39CE06-CECA-8F47-B90D-B1D6E11A2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2449086-313A-F24A-B6F6-0041B745F0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8B103-CF2E-1846-B096-84FD521719F1}" type="slidenum">
              <a:rPr lang="en-GB" smtClean="0"/>
              <a:t>‹#›</a:t>
            </a:fld>
            <a:endParaRPr lang="en-GB"/>
          </a:p>
        </p:txBody>
      </p:sp>
    </p:spTree>
    <p:extLst>
      <p:ext uri="{BB962C8B-B14F-4D97-AF65-F5344CB8AC3E}">
        <p14:creationId xmlns:p14="http://schemas.microsoft.com/office/powerpoint/2010/main" val="342458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rbl.org/install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lonezilla.org/clonezilla-SE/#clonezilla-s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620B0-28D4-4B45-960F-1681E9276A2E}"/>
              </a:ext>
            </a:extLst>
          </p:cNvPr>
          <p:cNvSpPr>
            <a:spLocks noGrp="1"/>
          </p:cNvSpPr>
          <p:nvPr>
            <p:ph type="ctrTitle"/>
          </p:nvPr>
        </p:nvSpPr>
        <p:spPr>
          <a:xfrm>
            <a:off x="1524000" y="1122362"/>
            <a:ext cx="9144000" cy="2840037"/>
          </a:xfrm>
        </p:spPr>
        <p:txBody>
          <a:bodyPr>
            <a:normAutofit/>
          </a:bodyPr>
          <a:lstStyle/>
          <a:p>
            <a:r>
              <a:rPr lang="en-GB" sz="5800"/>
              <a:t>Clonezilla</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9569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295E-F794-D54B-B88A-3E4D4620B3BF}"/>
              </a:ext>
            </a:extLst>
          </p:cNvPr>
          <p:cNvSpPr>
            <a:spLocks noGrp="1"/>
          </p:cNvSpPr>
          <p:nvPr>
            <p:ph type="title"/>
          </p:nvPr>
        </p:nvSpPr>
        <p:spPr/>
        <p:txBody>
          <a:bodyPr/>
          <a:lstStyle/>
          <a:p>
            <a:r>
              <a:rPr lang="en-US" b="1" dirty="0"/>
              <a:t>Start the wizard</a:t>
            </a:r>
            <a:endParaRPr lang="en-GB" dirty="0"/>
          </a:p>
        </p:txBody>
      </p:sp>
      <p:sp>
        <p:nvSpPr>
          <p:cNvPr id="3" name="Content Placeholder 2">
            <a:extLst>
              <a:ext uri="{FF2B5EF4-FFF2-40B4-BE49-F238E27FC236}">
                <a16:creationId xmlns:a16="http://schemas.microsoft.com/office/drawing/2014/main" id="{F43F9111-FCF0-DB4E-9028-32BD7EB4943D}"/>
              </a:ext>
            </a:extLst>
          </p:cNvPr>
          <p:cNvSpPr>
            <a:spLocks noGrp="1"/>
          </p:cNvSpPr>
          <p:nvPr>
            <p:ph idx="1"/>
          </p:nvPr>
        </p:nvSpPr>
        <p:spPr/>
        <p:txBody>
          <a:bodyPr/>
          <a:lstStyle/>
          <a:p>
            <a:pPr fontAlgn="base"/>
            <a:r>
              <a:rPr lang="en-US" dirty="0" err="1"/>
              <a:t>Clonezilla</a:t>
            </a:r>
            <a:r>
              <a:rPr lang="en-US" dirty="0"/>
              <a:t> will first ask you to choose your language.</a:t>
            </a:r>
          </a:p>
          <a:p>
            <a:pPr fontAlgn="base"/>
            <a:endParaRPr lang="en-US" dirty="0"/>
          </a:p>
          <a:p>
            <a:pPr fontAlgn="base"/>
            <a:r>
              <a:rPr lang="en-US" dirty="0"/>
              <a:t>The following screen will ask about keymap options.</a:t>
            </a:r>
          </a:p>
          <a:p>
            <a:pPr fontAlgn="base"/>
            <a:endParaRPr lang="en-US" dirty="0"/>
          </a:p>
          <a:p>
            <a:pPr fontAlgn="base"/>
            <a:r>
              <a:rPr lang="en-US" dirty="0"/>
              <a:t>The following screen will ask if you want to 'Start </a:t>
            </a:r>
            <a:r>
              <a:rPr lang="en-US" dirty="0" err="1"/>
              <a:t>Clonezilla</a:t>
            </a:r>
            <a:r>
              <a:rPr lang="en-US" dirty="0"/>
              <a:t>' or 'Enter Shell’.</a:t>
            </a:r>
          </a:p>
          <a:p>
            <a:pPr fontAlgn="base"/>
            <a:endParaRPr lang="en-US" dirty="0"/>
          </a:p>
          <a:p>
            <a:pPr fontAlgn="base"/>
            <a:r>
              <a:rPr lang="en-US" dirty="0"/>
              <a:t>Press 'Enter' to start </a:t>
            </a:r>
            <a:r>
              <a:rPr lang="en-US" dirty="0" err="1"/>
              <a:t>Clonezilla</a:t>
            </a:r>
            <a:r>
              <a:rPr lang="en-US" dirty="0"/>
              <a:t> itself. </a:t>
            </a:r>
          </a:p>
          <a:p>
            <a:endParaRPr lang="en-GB" dirty="0"/>
          </a:p>
        </p:txBody>
      </p:sp>
    </p:spTree>
    <p:extLst>
      <p:ext uri="{BB962C8B-B14F-4D97-AF65-F5344CB8AC3E}">
        <p14:creationId xmlns:p14="http://schemas.microsoft.com/office/powerpoint/2010/main" val="28525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4D93-AF32-8E46-B9B8-55D70EA253A9}"/>
              </a:ext>
            </a:extLst>
          </p:cNvPr>
          <p:cNvSpPr>
            <a:spLocks noGrp="1"/>
          </p:cNvSpPr>
          <p:nvPr>
            <p:ph type="title"/>
          </p:nvPr>
        </p:nvSpPr>
        <p:spPr/>
        <p:txBody>
          <a:bodyPr/>
          <a:lstStyle/>
          <a:p>
            <a:r>
              <a:rPr lang="en-US" b="1" dirty="0"/>
              <a:t>Choose mode</a:t>
            </a:r>
            <a:endParaRPr lang="en-GB" dirty="0"/>
          </a:p>
        </p:txBody>
      </p:sp>
      <p:sp>
        <p:nvSpPr>
          <p:cNvPr id="3" name="Content Placeholder 2">
            <a:extLst>
              <a:ext uri="{FF2B5EF4-FFF2-40B4-BE49-F238E27FC236}">
                <a16:creationId xmlns:a16="http://schemas.microsoft.com/office/drawing/2014/main" id="{6311BB9E-D715-FF42-873F-3B1CEB652963}"/>
              </a:ext>
            </a:extLst>
          </p:cNvPr>
          <p:cNvSpPr>
            <a:spLocks noGrp="1"/>
          </p:cNvSpPr>
          <p:nvPr>
            <p:ph idx="1"/>
          </p:nvPr>
        </p:nvSpPr>
        <p:spPr/>
        <p:txBody>
          <a:bodyPr/>
          <a:lstStyle/>
          <a:p>
            <a:pPr marL="0" indent="0" fontAlgn="base">
              <a:buNone/>
            </a:pPr>
            <a:r>
              <a:rPr lang="en-US" dirty="0" err="1"/>
              <a:t>Clonezilla</a:t>
            </a:r>
            <a:r>
              <a:rPr lang="en-US" dirty="0"/>
              <a:t> will now ask you to choose its operating mode:</a:t>
            </a:r>
          </a:p>
          <a:p>
            <a:pPr marL="0" indent="0" fontAlgn="base">
              <a:buNone/>
            </a:pPr>
            <a:endParaRPr lang="en-US" dirty="0"/>
          </a:p>
          <a:p>
            <a:pPr lvl="1" fontAlgn="base"/>
            <a:r>
              <a:rPr lang="en-US" dirty="0"/>
              <a:t>If you want to make a copy of your hard drive as a disk image, choose the first option '</a:t>
            </a:r>
            <a:r>
              <a:rPr lang="en-US" b="1" dirty="0"/>
              <a:t>device-image</a:t>
            </a:r>
            <a:r>
              <a:rPr lang="en-US" dirty="0"/>
              <a:t>'. This will allow you to create an image file, which you can then save to a directory on an external drive. </a:t>
            </a:r>
          </a:p>
          <a:p>
            <a:pPr lvl="1" fontAlgn="base"/>
            <a:endParaRPr lang="en-US" dirty="0"/>
          </a:p>
          <a:p>
            <a:pPr lvl="1" fontAlgn="base"/>
            <a:r>
              <a:rPr lang="en-US" dirty="0"/>
              <a:t>If the focus is on creating an exact copy of your hard drive on another drive, you can do this by selecting the second option '</a:t>
            </a:r>
            <a:r>
              <a:rPr lang="en-US" b="1" dirty="0"/>
              <a:t>device-device</a:t>
            </a:r>
            <a:r>
              <a:rPr lang="en-US" dirty="0"/>
              <a:t>'. As the name suggests, this allows you to directly clone the partitions of one drive to another. </a:t>
            </a:r>
          </a:p>
          <a:p>
            <a:endParaRPr lang="en-GB" dirty="0"/>
          </a:p>
        </p:txBody>
      </p:sp>
    </p:spTree>
    <p:extLst>
      <p:ext uri="{BB962C8B-B14F-4D97-AF65-F5344CB8AC3E}">
        <p14:creationId xmlns:p14="http://schemas.microsoft.com/office/powerpoint/2010/main" val="97914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C45D-CF0B-BB40-9951-9A3C7CBF8E14}"/>
              </a:ext>
            </a:extLst>
          </p:cNvPr>
          <p:cNvSpPr>
            <a:spLocks noGrp="1"/>
          </p:cNvSpPr>
          <p:nvPr>
            <p:ph type="title"/>
          </p:nvPr>
        </p:nvSpPr>
        <p:spPr/>
        <p:txBody>
          <a:bodyPr/>
          <a:lstStyle/>
          <a:p>
            <a:r>
              <a:rPr lang="en-GB" dirty="0"/>
              <a:t>Mode </a:t>
            </a:r>
            <a:r>
              <a:rPr lang="en-US" dirty="0"/>
              <a:t>Device-image</a:t>
            </a:r>
            <a:endParaRPr lang="en-GB" dirty="0"/>
          </a:p>
        </p:txBody>
      </p:sp>
      <p:sp>
        <p:nvSpPr>
          <p:cNvPr id="3" name="Content Placeholder 2">
            <a:extLst>
              <a:ext uri="{FF2B5EF4-FFF2-40B4-BE49-F238E27FC236}">
                <a16:creationId xmlns:a16="http://schemas.microsoft.com/office/drawing/2014/main" id="{6EB0F684-DF8A-D741-82FB-CC4E9537293B}"/>
              </a:ext>
            </a:extLst>
          </p:cNvPr>
          <p:cNvSpPr>
            <a:spLocks noGrp="1"/>
          </p:cNvSpPr>
          <p:nvPr>
            <p:ph idx="1"/>
          </p:nvPr>
        </p:nvSpPr>
        <p:spPr/>
        <p:txBody>
          <a:bodyPr>
            <a:normAutofit lnSpcReduction="10000"/>
          </a:bodyPr>
          <a:lstStyle/>
          <a:p>
            <a:r>
              <a:rPr lang="en-GB" dirty="0"/>
              <a:t>Chose location where image will be written</a:t>
            </a:r>
          </a:p>
          <a:p>
            <a:pPr lvl="1"/>
            <a:r>
              <a:rPr lang="en-GB" dirty="0" err="1"/>
              <a:t>local_dev</a:t>
            </a:r>
            <a:endParaRPr lang="en-GB" dirty="0"/>
          </a:p>
          <a:p>
            <a:pPr marL="0" indent="0">
              <a:buNone/>
            </a:pPr>
            <a:endParaRPr lang="en-GB" dirty="0"/>
          </a:p>
          <a:p>
            <a:r>
              <a:rPr lang="en-GB" dirty="0"/>
              <a:t>Do you have an extra disk to write the image on? </a:t>
            </a:r>
          </a:p>
          <a:p>
            <a:pPr lvl="1"/>
            <a:r>
              <a:rPr lang="en-GB" dirty="0" err="1"/>
              <a:t>enter_shell</a:t>
            </a:r>
            <a:endParaRPr lang="en-GB" dirty="0"/>
          </a:p>
          <a:p>
            <a:pPr lvl="1"/>
            <a:r>
              <a:rPr lang="en-GB" dirty="0" err="1"/>
              <a:t>sudo</a:t>
            </a:r>
            <a:r>
              <a:rPr lang="en-GB" dirty="0"/>
              <a:t> </a:t>
            </a:r>
            <a:r>
              <a:rPr lang="en-GB" dirty="0" err="1"/>
              <a:t>su</a:t>
            </a:r>
            <a:r>
              <a:rPr lang="en-GB" dirty="0"/>
              <a:t> –</a:t>
            </a:r>
          </a:p>
          <a:p>
            <a:pPr lvl="1"/>
            <a:r>
              <a:rPr lang="en-GB" dirty="0" err="1"/>
              <a:t>lsblk</a:t>
            </a:r>
            <a:endParaRPr lang="en-GB" dirty="0"/>
          </a:p>
          <a:p>
            <a:pPr lvl="1"/>
            <a:r>
              <a:rPr lang="en-GB" dirty="0" err="1"/>
              <a:t>fdisk</a:t>
            </a:r>
            <a:r>
              <a:rPr lang="en-GB" dirty="0"/>
              <a:t> /dev/…</a:t>
            </a:r>
          </a:p>
          <a:p>
            <a:pPr lvl="1"/>
            <a:r>
              <a:rPr lang="en-GB" dirty="0"/>
              <a:t>n, p, 1, enter, enter, w</a:t>
            </a:r>
          </a:p>
          <a:p>
            <a:pPr lvl="1"/>
            <a:r>
              <a:rPr lang="en-US" dirty="0"/>
              <a:t>mkfs.ext4 /dev/…</a:t>
            </a:r>
          </a:p>
          <a:p>
            <a:pPr lvl="1"/>
            <a:r>
              <a:rPr lang="en-US" dirty="0"/>
              <a:t>e</a:t>
            </a:r>
            <a:r>
              <a:rPr lang="en-US" dirty="0">
                <a:effectLst/>
              </a:rPr>
              <a:t>xit, exit</a:t>
            </a:r>
          </a:p>
        </p:txBody>
      </p:sp>
    </p:spTree>
    <p:extLst>
      <p:ext uri="{BB962C8B-B14F-4D97-AF65-F5344CB8AC3E}">
        <p14:creationId xmlns:p14="http://schemas.microsoft.com/office/powerpoint/2010/main" val="307363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8613-2123-D642-AF59-3A5C1931F3A8}"/>
              </a:ext>
            </a:extLst>
          </p:cNvPr>
          <p:cNvSpPr>
            <a:spLocks noGrp="1"/>
          </p:cNvSpPr>
          <p:nvPr>
            <p:ph type="title"/>
          </p:nvPr>
        </p:nvSpPr>
        <p:spPr/>
        <p:txBody>
          <a:bodyPr/>
          <a:lstStyle/>
          <a:p>
            <a:r>
              <a:rPr lang="en-US" b="1" dirty="0"/>
              <a:t>Define parameters</a:t>
            </a:r>
            <a:endParaRPr lang="en-GB" dirty="0"/>
          </a:p>
        </p:txBody>
      </p:sp>
      <p:sp>
        <p:nvSpPr>
          <p:cNvPr id="3" name="Content Placeholder 2">
            <a:extLst>
              <a:ext uri="{FF2B5EF4-FFF2-40B4-BE49-F238E27FC236}">
                <a16:creationId xmlns:a16="http://schemas.microsoft.com/office/drawing/2014/main" id="{1F90B4AA-67E3-E840-8512-EB3B461EEDDF}"/>
              </a:ext>
            </a:extLst>
          </p:cNvPr>
          <p:cNvSpPr>
            <a:spLocks noGrp="1"/>
          </p:cNvSpPr>
          <p:nvPr>
            <p:ph idx="1"/>
          </p:nvPr>
        </p:nvSpPr>
        <p:spPr/>
        <p:txBody>
          <a:bodyPr>
            <a:normAutofit/>
          </a:bodyPr>
          <a:lstStyle/>
          <a:p>
            <a:pPr fontAlgn="base"/>
            <a:r>
              <a:rPr lang="en-US" dirty="0" err="1"/>
              <a:t>Clonezilla</a:t>
            </a:r>
            <a:r>
              <a:rPr lang="en-US" dirty="0"/>
              <a:t> will ask you to choose your parameters before running the wizard.</a:t>
            </a:r>
          </a:p>
          <a:p>
            <a:pPr fontAlgn="base"/>
            <a:r>
              <a:rPr lang="en-US" dirty="0"/>
              <a:t>If you simply want to make a direct copy of a partition or drive then choose 'Beginner Mode’.</a:t>
            </a:r>
          </a:p>
          <a:p>
            <a:pPr fontAlgn="base"/>
            <a:r>
              <a:rPr lang="en-US" dirty="0"/>
              <a:t>The </a:t>
            </a:r>
            <a:r>
              <a:rPr lang="en-US" b="1" dirty="0"/>
              <a:t>'Expert' mode </a:t>
            </a:r>
            <a:r>
              <a:rPr lang="en-US" dirty="0"/>
              <a:t>allows you to define more advanced options such as running in text only mode, or cloning everything except the boot loader.</a:t>
            </a:r>
          </a:p>
          <a:p>
            <a:pPr fontAlgn="base"/>
            <a:r>
              <a:rPr lang="en-US" dirty="0"/>
              <a:t>Choose expert mode =&gt; </a:t>
            </a:r>
            <a:r>
              <a:rPr lang="en-US" dirty="0" err="1"/>
              <a:t>savedisk</a:t>
            </a:r>
            <a:endParaRPr lang="en-US" dirty="0"/>
          </a:p>
          <a:p>
            <a:pPr fontAlgn="base"/>
            <a:endParaRPr lang="en-US" dirty="0"/>
          </a:p>
        </p:txBody>
      </p:sp>
    </p:spTree>
    <p:extLst>
      <p:ext uri="{BB962C8B-B14F-4D97-AF65-F5344CB8AC3E}">
        <p14:creationId xmlns:p14="http://schemas.microsoft.com/office/powerpoint/2010/main" val="311445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E6F74F-340B-D542-B043-E5FC03DD1E5D}"/>
              </a:ext>
            </a:extLst>
          </p:cNvPr>
          <p:cNvPicPr>
            <a:picLocks noGrp="1" noChangeAspect="1"/>
          </p:cNvPicPr>
          <p:nvPr>
            <p:ph idx="1"/>
          </p:nvPr>
        </p:nvPicPr>
        <p:blipFill>
          <a:blip r:embed="rId2"/>
          <a:stretch>
            <a:fillRect/>
          </a:stretch>
        </p:blipFill>
        <p:spPr>
          <a:xfrm>
            <a:off x="0" y="-5231"/>
            <a:ext cx="12192000" cy="6863231"/>
          </a:xfrm>
          <a:prstGeom prst="rect">
            <a:avLst/>
          </a:prstGeom>
        </p:spPr>
      </p:pic>
    </p:spTree>
    <p:extLst>
      <p:ext uri="{BB962C8B-B14F-4D97-AF65-F5344CB8AC3E}">
        <p14:creationId xmlns:p14="http://schemas.microsoft.com/office/powerpoint/2010/main" val="224324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2E01A63-3749-2845-9400-0102268BCA69}"/>
              </a:ext>
            </a:extLst>
          </p:cNvPr>
          <p:cNvPicPr>
            <a:picLocks noGrp="1" noChangeAspect="1"/>
          </p:cNvPicPr>
          <p:nvPr>
            <p:ph idx="1"/>
          </p:nvPr>
        </p:nvPicPr>
        <p:blipFill rotWithShape="1">
          <a:blip r:embed="rId2"/>
          <a:srcRect t="10200" b="868"/>
          <a:stretch/>
        </p:blipFill>
        <p:spPr>
          <a:xfrm>
            <a:off x="20" y="10"/>
            <a:ext cx="12191980" cy="6857990"/>
          </a:xfrm>
          <a:prstGeom prst="rect">
            <a:avLst/>
          </a:prstGeom>
        </p:spPr>
      </p:pic>
    </p:spTree>
    <p:extLst>
      <p:ext uri="{BB962C8B-B14F-4D97-AF65-F5344CB8AC3E}">
        <p14:creationId xmlns:p14="http://schemas.microsoft.com/office/powerpoint/2010/main" val="2326506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6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987F6-69A0-0640-B3C9-CC53E20AD0F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Backup in the making</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patience">
            <a:extLst>
              <a:ext uri="{FF2B5EF4-FFF2-40B4-BE49-F238E27FC236}">
                <a16:creationId xmlns:a16="http://schemas.microsoft.com/office/drawing/2014/main" id="{C8C9A523-6950-5E4A-BC06-51DBF7C0BF5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64"/>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11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e proof is in the eating of the pudding">
            <a:extLst>
              <a:ext uri="{FF2B5EF4-FFF2-40B4-BE49-F238E27FC236}">
                <a16:creationId xmlns:a16="http://schemas.microsoft.com/office/drawing/2014/main" id="{95173386-41D4-FB48-84D4-9F279CDED2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58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restore">
            <a:extLst>
              <a:ext uri="{FF2B5EF4-FFF2-40B4-BE49-F238E27FC236}">
                <a16:creationId xmlns:a16="http://schemas.microsoft.com/office/drawing/2014/main" id="{D875EA5C-7553-094B-8819-67A1E68DF8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68385" y="1123527"/>
            <a:ext cx="9655225"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8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7D37-6C2A-A74A-8933-4937B3CEF989}"/>
              </a:ext>
            </a:extLst>
          </p:cNvPr>
          <p:cNvSpPr>
            <a:spLocks noGrp="1"/>
          </p:cNvSpPr>
          <p:nvPr>
            <p:ph type="title"/>
          </p:nvPr>
        </p:nvSpPr>
        <p:spPr/>
        <p:txBody>
          <a:bodyPr/>
          <a:lstStyle/>
          <a:p>
            <a:r>
              <a:rPr lang="en-GB" dirty="0"/>
              <a:t>Restore</a:t>
            </a:r>
          </a:p>
        </p:txBody>
      </p:sp>
      <p:sp>
        <p:nvSpPr>
          <p:cNvPr id="3" name="Content Placeholder 2">
            <a:extLst>
              <a:ext uri="{FF2B5EF4-FFF2-40B4-BE49-F238E27FC236}">
                <a16:creationId xmlns:a16="http://schemas.microsoft.com/office/drawing/2014/main" id="{35CD936B-5189-9F45-95B6-BEB1EC393A1D}"/>
              </a:ext>
            </a:extLst>
          </p:cNvPr>
          <p:cNvSpPr>
            <a:spLocks noGrp="1"/>
          </p:cNvSpPr>
          <p:nvPr>
            <p:ph idx="1"/>
          </p:nvPr>
        </p:nvSpPr>
        <p:spPr/>
        <p:txBody>
          <a:bodyPr/>
          <a:lstStyle/>
          <a:p>
            <a:r>
              <a:rPr lang="en-GB" dirty="0"/>
              <a:t>Remove OS disk</a:t>
            </a:r>
          </a:p>
          <a:p>
            <a:r>
              <a:rPr lang="en-GB" dirty="0"/>
              <a:t>Attach new disk</a:t>
            </a:r>
          </a:p>
          <a:p>
            <a:endParaRPr lang="en-GB" dirty="0"/>
          </a:p>
          <a:p>
            <a:r>
              <a:rPr lang="en-GB" dirty="0"/>
              <a:t>Restore to newly attached disk</a:t>
            </a:r>
          </a:p>
          <a:p>
            <a:endParaRPr lang="en-GB" dirty="0"/>
          </a:p>
          <a:p>
            <a:endParaRPr lang="en-GB" dirty="0"/>
          </a:p>
        </p:txBody>
      </p:sp>
    </p:spTree>
    <p:extLst>
      <p:ext uri="{BB962C8B-B14F-4D97-AF65-F5344CB8AC3E}">
        <p14:creationId xmlns:p14="http://schemas.microsoft.com/office/powerpoint/2010/main" val="1325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nobody is perfect">
            <a:extLst>
              <a:ext uri="{FF2B5EF4-FFF2-40B4-BE49-F238E27FC236}">
                <a16:creationId xmlns:a16="http://schemas.microsoft.com/office/drawing/2014/main" id="{D93BCB13-9252-A145-9C37-9E131EE1E1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266" b="473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253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B6D5-D5FF-B140-9C07-273C9677143C}"/>
              </a:ext>
            </a:extLst>
          </p:cNvPr>
          <p:cNvSpPr>
            <a:spLocks noGrp="1"/>
          </p:cNvSpPr>
          <p:nvPr>
            <p:ph type="title"/>
          </p:nvPr>
        </p:nvSpPr>
        <p:spPr/>
        <p:txBody>
          <a:bodyPr/>
          <a:lstStyle/>
          <a:p>
            <a:r>
              <a:rPr lang="en-GB" dirty="0"/>
              <a:t>Versions …</a:t>
            </a:r>
          </a:p>
        </p:txBody>
      </p:sp>
      <p:sp>
        <p:nvSpPr>
          <p:cNvPr id="3" name="Content Placeholder 2">
            <a:extLst>
              <a:ext uri="{FF2B5EF4-FFF2-40B4-BE49-F238E27FC236}">
                <a16:creationId xmlns:a16="http://schemas.microsoft.com/office/drawing/2014/main" id="{AB43EAD3-FF8A-C943-BF63-2D372C8B7A72}"/>
              </a:ext>
            </a:extLst>
          </p:cNvPr>
          <p:cNvSpPr>
            <a:spLocks noGrp="1"/>
          </p:cNvSpPr>
          <p:nvPr>
            <p:ph idx="1"/>
          </p:nvPr>
        </p:nvSpPr>
        <p:spPr/>
        <p:txBody>
          <a:bodyPr/>
          <a:lstStyle/>
          <a:p>
            <a:endParaRPr lang="en-GB" b="1" dirty="0"/>
          </a:p>
          <a:p>
            <a:r>
              <a:rPr lang="en-GB" dirty="0" err="1"/>
              <a:t>Clonezilla</a:t>
            </a:r>
            <a:r>
              <a:rPr lang="en-GB" dirty="0"/>
              <a:t> live</a:t>
            </a:r>
          </a:p>
          <a:p>
            <a:endParaRPr lang="en-GB" dirty="0"/>
          </a:p>
          <a:p>
            <a:r>
              <a:rPr lang="en-GB" b="1" dirty="0" err="1"/>
              <a:t>Clonezilla</a:t>
            </a:r>
            <a:r>
              <a:rPr lang="en-GB" b="1" dirty="0"/>
              <a:t> Server</a:t>
            </a:r>
          </a:p>
        </p:txBody>
      </p:sp>
    </p:spTree>
    <p:extLst>
      <p:ext uri="{BB962C8B-B14F-4D97-AF65-F5344CB8AC3E}">
        <p14:creationId xmlns:p14="http://schemas.microsoft.com/office/powerpoint/2010/main" val="3964334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CE0E-0E97-DA4A-AFA9-D293447F4167}"/>
              </a:ext>
            </a:extLst>
          </p:cNvPr>
          <p:cNvSpPr>
            <a:spLocks noGrp="1"/>
          </p:cNvSpPr>
          <p:nvPr>
            <p:ph type="title"/>
          </p:nvPr>
        </p:nvSpPr>
        <p:spPr/>
        <p:txBody>
          <a:bodyPr/>
          <a:lstStyle/>
          <a:p>
            <a:r>
              <a:rPr lang="en-US" dirty="0" err="1"/>
              <a:t>Clonezilla</a:t>
            </a:r>
            <a:r>
              <a:rPr lang="en-US" dirty="0"/>
              <a:t> Server </a:t>
            </a:r>
            <a:endParaRPr lang="en-GB" dirty="0"/>
          </a:p>
        </p:txBody>
      </p:sp>
      <p:sp>
        <p:nvSpPr>
          <p:cNvPr id="3" name="Content Placeholder 2">
            <a:extLst>
              <a:ext uri="{FF2B5EF4-FFF2-40B4-BE49-F238E27FC236}">
                <a16:creationId xmlns:a16="http://schemas.microsoft.com/office/drawing/2014/main" id="{989A1D1B-99FB-9148-962C-BFA803BDD580}"/>
              </a:ext>
            </a:extLst>
          </p:cNvPr>
          <p:cNvSpPr>
            <a:spLocks noGrp="1"/>
          </p:cNvSpPr>
          <p:nvPr>
            <p:ph idx="1"/>
          </p:nvPr>
        </p:nvSpPr>
        <p:spPr/>
        <p:txBody>
          <a:bodyPr/>
          <a:lstStyle/>
          <a:p>
            <a:pPr marL="0" indent="0">
              <a:buNone/>
            </a:pPr>
            <a:endParaRPr lang="en-US" dirty="0"/>
          </a:p>
          <a:p>
            <a:pPr marL="0" indent="0">
              <a:buNone/>
            </a:pPr>
            <a:r>
              <a:rPr lang="en-US" dirty="0"/>
              <a:t>Two kinds of </a:t>
            </a:r>
            <a:r>
              <a:rPr lang="en-US" dirty="0" err="1"/>
              <a:t>Clonezilla</a:t>
            </a:r>
            <a:r>
              <a:rPr lang="en-US" dirty="0"/>
              <a:t> server are available</a:t>
            </a:r>
          </a:p>
          <a:p>
            <a:pPr lvl="1"/>
            <a:r>
              <a:rPr lang="en-US" dirty="0" err="1"/>
              <a:t>Clonezilla</a:t>
            </a:r>
            <a:r>
              <a:rPr lang="en-US" dirty="0"/>
              <a:t> server edition</a:t>
            </a:r>
          </a:p>
          <a:p>
            <a:pPr lvl="1"/>
            <a:r>
              <a:rPr lang="en-US" dirty="0" err="1"/>
              <a:t>Clonezilla</a:t>
            </a:r>
            <a:r>
              <a:rPr lang="en-US" dirty="0"/>
              <a:t> lite server</a:t>
            </a:r>
          </a:p>
          <a:p>
            <a:pPr marL="914400" lvl="2" indent="0">
              <a:buNone/>
            </a:pPr>
            <a:r>
              <a:rPr lang="en-US" dirty="0"/>
              <a:t>In </a:t>
            </a:r>
            <a:r>
              <a:rPr lang="en-US" dirty="0" err="1"/>
              <a:t>Clonezilla</a:t>
            </a:r>
            <a:r>
              <a:rPr lang="en-US" dirty="0"/>
              <a:t> live is a lite server mode which you can use to deploy the clients. What you need is to boot a machine with </a:t>
            </a:r>
            <a:r>
              <a:rPr lang="en-US" dirty="0" err="1"/>
              <a:t>Clonezilla</a:t>
            </a:r>
            <a:r>
              <a:rPr lang="en-US" dirty="0"/>
              <a:t> live and run it as lite server</a:t>
            </a:r>
          </a:p>
          <a:p>
            <a:pPr marL="0" indent="0">
              <a:buNone/>
            </a:pPr>
            <a:endParaRPr lang="en-US" dirty="0"/>
          </a:p>
          <a:p>
            <a:endParaRPr lang="en-GB" dirty="0"/>
          </a:p>
        </p:txBody>
      </p:sp>
    </p:spTree>
    <p:extLst>
      <p:ext uri="{BB962C8B-B14F-4D97-AF65-F5344CB8AC3E}">
        <p14:creationId xmlns:p14="http://schemas.microsoft.com/office/powerpoint/2010/main" val="338550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62DA5-D2DC-F646-BC6F-6134D58DBB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Topology</a:t>
            </a:r>
          </a:p>
        </p:txBody>
      </p:sp>
      <p:pic>
        <p:nvPicPr>
          <p:cNvPr id="4" name="Content Placeholder 3">
            <a:extLst>
              <a:ext uri="{FF2B5EF4-FFF2-40B4-BE49-F238E27FC236}">
                <a16:creationId xmlns:a16="http://schemas.microsoft.com/office/drawing/2014/main" id="{3B560A9C-0A85-E144-888A-65C0B4A09E8B}"/>
              </a:ext>
            </a:extLst>
          </p:cNvPr>
          <p:cNvPicPr>
            <a:picLocks noGrp="1" noChangeAspect="1"/>
          </p:cNvPicPr>
          <p:nvPr>
            <p:ph idx="1"/>
          </p:nvPr>
        </p:nvPicPr>
        <p:blipFill>
          <a:blip r:embed="rId2"/>
          <a:stretch>
            <a:fillRect/>
          </a:stretch>
        </p:blipFill>
        <p:spPr>
          <a:xfrm>
            <a:off x="4110565" y="961812"/>
            <a:ext cx="7044269" cy="4930987"/>
          </a:xfrm>
          <a:prstGeom prst="rect">
            <a:avLst/>
          </a:prstGeom>
        </p:spPr>
      </p:pic>
    </p:spTree>
    <p:extLst>
      <p:ext uri="{BB962C8B-B14F-4D97-AF65-F5344CB8AC3E}">
        <p14:creationId xmlns:p14="http://schemas.microsoft.com/office/powerpoint/2010/main" val="7419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297276-6462-A74C-BA1C-8A86A73386B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Clonezilla lite server: configure server </a:t>
            </a:r>
            <a:endParaRPr lang="en-GB" sz="2600">
              <a:solidFill>
                <a:srgbClr val="FFFFFF"/>
              </a:solidFill>
            </a:endParaRPr>
          </a:p>
        </p:txBody>
      </p:sp>
      <p:pic>
        <p:nvPicPr>
          <p:cNvPr id="4" name="Picture 3">
            <a:extLst>
              <a:ext uri="{FF2B5EF4-FFF2-40B4-BE49-F238E27FC236}">
                <a16:creationId xmlns:a16="http://schemas.microsoft.com/office/drawing/2014/main" id="{028A5CF7-0630-5B42-B94F-7310E74BF2E9}"/>
              </a:ext>
            </a:extLst>
          </p:cNvPr>
          <p:cNvPicPr>
            <a:picLocks noChangeAspect="1"/>
          </p:cNvPicPr>
          <p:nvPr/>
        </p:nvPicPr>
        <p:blipFill>
          <a:blip r:embed="rId3"/>
          <a:stretch>
            <a:fillRect/>
          </a:stretch>
        </p:blipFill>
        <p:spPr>
          <a:xfrm>
            <a:off x="4038600" y="1313299"/>
            <a:ext cx="6985640" cy="3091146"/>
          </a:xfrm>
          <a:prstGeom prst="rect">
            <a:avLst/>
          </a:prstGeom>
        </p:spPr>
      </p:pic>
      <p:sp>
        <p:nvSpPr>
          <p:cNvPr id="3" name="Content Placeholder 2">
            <a:extLst>
              <a:ext uri="{FF2B5EF4-FFF2-40B4-BE49-F238E27FC236}">
                <a16:creationId xmlns:a16="http://schemas.microsoft.com/office/drawing/2014/main" id="{29C53C97-35C5-8441-9C05-0F647317CB9D}"/>
              </a:ext>
            </a:extLst>
          </p:cNvPr>
          <p:cNvSpPr>
            <a:spLocks noGrp="1"/>
          </p:cNvSpPr>
          <p:nvPr>
            <p:ph idx="1"/>
          </p:nvPr>
        </p:nvSpPr>
        <p:spPr>
          <a:xfrm>
            <a:off x="4038600" y="4884873"/>
            <a:ext cx="7188199" cy="1292090"/>
          </a:xfrm>
        </p:spPr>
        <p:txBody>
          <a:bodyPr>
            <a:normAutofit fontScale="62500" lnSpcReduction="20000"/>
          </a:bodyPr>
          <a:lstStyle/>
          <a:p>
            <a:r>
              <a:rPr lang="en-GB" sz="1800" dirty="0"/>
              <a:t>Start server</a:t>
            </a:r>
          </a:p>
          <a:p>
            <a:r>
              <a:rPr lang="en-GB" sz="1800" dirty="0"/>
              <a:t>How to boot your client machines =&gt; both</a:t>
            </a:r>
          </a:p>
          <a:p>
            <a:r>
              <a:rPr lang="en-GB" sz="1800" dirty="0"/>
              <a:t>Use existing DHCP server</a:t>
            </a:r>
          </a:p>
          <a:p>
            <a:r>
              <a:rPr lang="en-GB" sz="1800" b="1" dirty="0"/>
              <a:t>Remember</a:t>
            </a:r>
            <a:r>
              <a:rPr lang="en-GB" sz="1800" dirty="0"/>
              <a:t> server IP address</a:t>
            </a:r>
          </a:p>
          <a:p>
            <a:r>
              <a:rPr lang="en-GB" sz="1800" dirty="0"/>
              <a:t>Choose </a:t>
            </a:r>
            <a:r>
              <a:rPr lang="en-US" sz="1800" dirty="0"/>
              <a:t>massive-deployment </a:t>
            </a:r>
          </a:p>
          <a:p>
            <a:endParaRPr lang="en-GB" sz="1800" dirty="0"/>
          </a:p>
        </p:txBody>
      </p:sp>
    </p:spTree>
    <p:extLst>
      <p:ext uri="{BB962C8B-B14F-4D97-AF65-F5344CB8AC3E}">
        <p14:creationId xmlns:p14="http://schemas.microsoft.com/office/powerpoint/2010/main" val="295477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104A-FE8E-0745-8D59-52DBCD8AA3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92B73A9-B037-7840-B651-811666DFCE2F}"/>
              </a:ext>
            </a:extLst>
          </p:cNvPr>
          <p:cNvSpPr>
            <a:spLocks noGrp="1"/>
          </p:cNvSpPr>
          <p:nvPr>
            <p:ph idx="1"/>
          </p:nvPr>
        </p:nvSpPr>
        <p:spPr/>
        <p:txBody>
          <a:bodyPr/>
          <a:lstStyle/>
          <a:p>
            <a:endParaRPr lang="en-US" dirty="0"/>
          </a:p>
          <a:p>
            <a:endParaRPr lang="en-US" dirty="0"/>
          </a:p>
          <a:p>
            <a:r>
              <a:rPr lang="en-US" dirty="0"/>
              <a:t>Choose broadcast  =&gt; OK?</a:t>
            </a:r>
          </a:p>
          <a:p>
            <a:r>
              <a:rPr lang="en-US" dirty="0"/>
              <a:t>clients-to-wait =&gt; OK?</a:t>
            </a:r>
          </a:p>
          <a:p>
            <a:endParaRPr lang="en-US" dirty="0"/>
          </a:p>
          <a:p>
            <a:endParaRPr lang="en-GB" dirty="0"/>
          </a:p>
        </p:txBody>
      </p:sp>
    </p:spTree>
    <p:extLst>
      <p:ext uri="{BB962C8B-B14F-4D97-AF65-F5344CB8AC3E}">
        <p14:creationId xmlns:p14="http://schemas.microsoft.com/office/powerpoint/2010/main" val="56275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B91-D7E1-B744-9536-BB5DA446AE06}"/>
              </a:ext>
            </a:extLst>
          </p:cNvPr>
          <p:cNvSpPr>
            <a:spLocks noGrp="1"/>
          </p:cNvSpPr>
          <p:nvPr>
            <p:ph type="title"/>
          </p:nvPr>
        </p:nvSpPr>
        <p:spPr/>
        <p:txBody>
          <a:bodyPr/>
          <a:lstStyle/>
          <a:p>
            <a:r>
              <a:rPr lang="en-US" dirty="0" err="1"/>
              <a:t>Clonezilla</a:t>
            </a:r>
            <a:r>
              <a:rPr lang="en-US" dirty="0"/>
              <a:t> lite server: configure client 1 </a:t>
            </a:r>
            <a:endParaRPr lang="en-GB" dirty="0"/>
          </a:p>
        </p:txBody>
      </p:sp>
      <p:sp>
        <p:nvSpPr>
          <p:cNvPr id="3" name="Content Placeholder 2">
            <a:extLst>
              <a:ext uri="{FF2B5EF4-FFF2-40B4-BE49-F238E27FC236}">
                <a16:creationId xmlns:a16="http://schemas.microsoft.com/office/drawing/2014/main" id="{153462C5-847E-DE49-857B-5382CF30A081}"/>
              </a:ext>
            </a:extLst>
          </p:cNvPr>
          <p:cNvSpPr>
            <a:spLocks noGrp="1"/>
          </p:cNvSpPr>
          <p:nvPr>
            <p:ph idx="1"/>
          </p:nvPr>
        </p:nvSpPr>
        <p:spPr/>
        <p:txBody>
          <a:bodyPr/>
          <a:lstStyle/>
          <a:p>
            <a:r>
              <a:rPr lang="en-GB" dirty="0"/>
              <a:t>Start from network</a:t>
            </a:r>
          </a:p>
        </p:txBody>
      </p:sp>
    </p:spTree>
    <p:extLst>
      <p:ext uri="{BB962C8B-B14F-4D97-AF65-F5344CB8AC3E}">
        <p14:creationId xmlns:p14="http://schemas.microsoft.com/office/powerpoint/2010/main" val="2688050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B91-D7E1-B744-9536-BB5DA446AE06}"/>
              </a:ext>
            </a:extLst>
          </p:cNvPr>
          <p:cNvSpPr>
            <a:spLocks noGrp="1"/>
          </p:cNvSpPr>
          <p:nvPr>
            <p:ph type="title"/>
          </p:nvPr>
        </p:nvSpPr>
        <p:spPr/>
        <p:txBody>
          <a:bodyPr/>
          <a:lstStyle/>
          <a:p>
            <a:r>
              <a:rPr lang="en-US" dirty="0" err="1"/>
              <a:t>Clonezilla</a:t>
            </a:r>
            <a:r>
              <a:rPr lang="en-US" dirty="0"/>
              <a:t> lite server: configure client 2 </a:t>
            </a:r>
            <a:endParaRPr lang="en-GB" dirty="0"/>
          </a:p>
        </p:txBody>
      </p:sp>
      <p:sp>
        <p:nvSpPr>
          <p:cNvPr id="3" name="Content Placeholder 2">
            <a:extLst>
              <a:ext uri="{FF2B5EF4-FFF2-40B4-BE49-F238E27FC236}">
                <a16:creationId xmlns:a16="http://schemas.microsoft.com/office/drawing/2014/main" id="{153462C5-847E-DE49-857B-5382CF30A081}"/>
              </a:ext>
            </a:extLst>
          </p:cNvPr>
          <p:cNvSpPr>
            <a:spLocks noGrp="1"/>
          </p:cNvSpPr>
          <p:nvPr>
            <p:ph idx="1"/>
          </p:nvPr>
        </p:nvSpPr>
        <p:spPr/>
        <p:txBody>
          <a:bodyPr/>
          <a:lstStyle/>
          <a:p>
            <a:r>
              <a:rPr lang="en-GB" dirty="0"/>
              <a:t>Start from live-CD</a:t>
            </a:r>
          </a:p>
        </p:txBody>
      </p:sp>
    </p:spTree>
    <p:extLst>
      <p:ext uri="{BB962C8B-B14F-4D97-AF65-F5344CB8AC3E}">
        <p14:creationId xmlns:p14="http://schemas.microsoft.com/office/powerpoint/2010/main" val="496972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FA0D-50A0-A24D-AC0E-665796C63901}"/>
              </a:ext>
            </a:extLst>
          </p:cNvPr>
          <p:cNvSpPr>
            <a:spLocks noGrp="1"/>
          </p:cNvSpPr>
          <p:nvPr>
            <p:ph type="title"/>
          </p:nvPr>
        </p:nvSpPr>
        <p:spPr/>
        <p:txBody>
          <a:bodyPr/>
          <a:lstStyle/>
          <a:p>
            <a:r>
              <a:rPr lang="en-US" dirty="0" err="1"/>
              <a:t>Clonezilla</a:t>
            </a:r>
            <a:r>
              <a:rPr lang="en-US" dirty="0"/>
              <a:t> server edition</a:t>
            </a:r>
            <a:endParaRPr lang="en-GB" dirty="0"/>
          </a:p>
        </p:txBody>
      </p:sp>
      <p:sp>
        <p:nvSpPr>
          <p:cNvPr id="3" name="Content Placeholder 2">
            <a:extLst>
              <a:ext uri="{FF2B5EF4-FFF2-40B4-BE49-F238E27FC236}">
                <a16:creationId xmlns:a16="http://schemas.microsoft.com/office/drawing/2014/main" id="{87A40174-2084-8C40-B426-C352F6FC9EFC}"/>
              </a:ext>
            </a:extLst>
          </p:cNvPr>
          <p:cNvSpPr>
            <a:spLocks noGrp="1"/>
          </p:cNvSpPr>
          <p:nvPr>
            <p:ph idx="1"/>
          </p:nvPr>
        </p:nvSpPr>
        <p:spPr/>
        <p:txBody>
          <a:bodyPr>
            <a:normAutofit/>
          </a:bodyPr>
          <a:lstStyle/>
          <a:p>
            <a:r>
              <a:rPr lang="en-US" dirty="0"/>
              <a:t>A DRBL server must first be prepared in order to use </a:t>
            </a:r>
            <a:r>
              <a:rPr lang="en-US" dirty="0" err="1"/>
              <a:t>Clonezilla</a:t>
            </a:r>
            <a:r>
              <a:rPr lang="en-US" dirty="0"/>
              <a:t> to do massively cloning. This can be done in two ways:</a:t>
            </a:r>
          </a:p>
          <a:p>
            <a:endParaRPr lang="en-US" dirty="0"/>
          </a:p>
          <a:p>
            <a:pPr lvl="1"/>
            <a:r>
              <a:rPr lang="en-US" dirty="0"/>
              <a:t>Use DRBL Live without installation it on a server. Enter X-window, click "</a:t>
            </a:r>
            <a:r>
              <a:rPr lang="en-US" dirty="0" err="1"/>
              <a:t>Clonezilla</a:t>
            </a:r>
            <a:r>
              <a:rPr lang="en-US" dirty="0"/>
              <a:t> SE" icon to do the runtime configuration.</a:t>
            </a:r>
          </a:p>
          <a:p>
            <a:pPr lvl="1"/>
            <a:endParaRPr lang="en-US" sz="1600" dirty="0"/>
          </a:p>
          <a:p>
            <a:pPr lvl="1"/>
            <a:r>
              <a:rPr lang="en-US" dirty="0"/>
              <a:t>Install and configure DRBL on a GNU/Linux system. </a:t>
            </a:r>
          </a:p>
          <a:p>
            <a:endParaRPr lang="en-GB" dirty="0"/>
          </a:p>
        </p:txBody>
      </p:sp>
    </p:spTree>
    <p:extLst>
      <p:ext uri="{BB962C8B-B14F-4D97-AF65-F5344CB8AC3E}">
        <p14:creationId xmlns:p14="http://schemas.microsoft.com/office/powerpoint/2010/main" val="3280719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40BE-6744-8E44-B2C5-7313FA9C5166}"/>
              </a:ext>
            </a:extLst>
          </p:cNvPr>
          <p:cNvSpPr>
            <a:spLocks noGrp="1"/>
          </p:cNvSpPr>
          <p:nvPr>
            <p:ph type="title"/>
          </p:nvPr>
        </p:nvSpPr>
        <p:spPr/>
        <p:txBody>
          <a:bodyPr/>
          <a:lstStyle/>
          <a:p>
            <a:r>
              <a:rPr lang="en-GB" dirty="0"/>
              <a:t>DRBL Live</a:t>
            </a:r>
          </a:p>
        </p:txBody>
      </p:sp>
      <p:sp>
        <p:nvSpPr>
          <p:cNvPr id="3" name="Content Placeholder 2">
            <a:extLst>
              <a:ext uri="{FF2B5EF4-FFF2-40B4-BE49-F238E27FC236}">
                <a16:creationId xmlns:a16="http://schemas.microsoft.com/office/drawing/2014/main" id="{A6DF5E43-8F14-2140-BB4C-55840211C6B6}"/>
              </a:ext>
            </a:extLst>
          </p:cNvPr>
          <p:cNvSpPr>
            <a:spLocks noGrp="1"/>
          </p:cNvSpPr>
          <p:nvPr>
            <p:ph idx="1"/>
          </p:nvPr>
        </p:nvSpPr>
        <p:spPr/>
        <p:txBody>
          <a:bodyPr/>
          <a:lstStyle/>
          <a:p>
            <a:r>
              <a:rPr lang="en-GB" dirty="0"/>
              <a:t>Run “</a:t>
            </a:r>
            <a:r>
              <a:rPr lang="en-GB" dirty="0" err="1"/>
              <a:t>forcevideo</a:t>
            </a:r>
            <a:r>
              <a:rPr lang="en-GB" dirty="0"/>
              <a:t>-</a:t>
            </a:r>
            <a:r>
              <a:rPr lang="en-GB" dirty="0" err="1"/>
              <a:t>drbl</a:t>
            </a:r>
            <a:r>
              <a:rPr lang="en-GB" dirty="0"/>
              <a:t>-live”</a:t>
            </a:r>
          </a:p>
          <a:p>
            <a:r>
              <a:rPr lang="en-GB" dirty="0"/>
              <a:t>But keep default settings …</a:t>
            </a:r>
          </a:p>
          <a:p>
            <a:endParaRPr lang="en-GB" dirty="0"/>
          </a:p>
          <a:p>
            <a:r>
              <a:rPr lang="en-GB" dirty="0"/>
              <a:t>Configure “</a:t>
            </a:r>
            <a:r>
              <a:rPr lang="en-GB" dirty="0" err="1"/>
              <a:t>Clonezilla</a:t>
            </a:r>
            <a:r>
              <a:rPr lang="en-GB" dirty="0"/>
              <a:t> server”</a:t>
            </a:r>
          </a:p>
          <a:p>
            <a:endParaRPr lang="en-GB" dirty="0"/>
          </a:p>
          <a:p>
            <a:r>
              <a:rPr lang="en-GB" dirty="0"/>
              <a:t>Start clients via network boot</a:t>
            </a:r>
          </a:p>
          <a:p>
            <a:endParaRPr lang="en-GB" dirty="0"/>
          </a:p>
          <a:p>
            <a:r>
              <a:rPr lang="en-GB" dirty="0"/>
              <a:t>Not really a difference with “</a:t>
            </a:r>
            <a:r>
              <a:rPr lang="en-GB" dirty="0" err="1"/>
              <a:t>Clonzilla</a:t>
            </a:r>
            <a:r>
              <a:rPr lang="en-GB" dirty="0"/>
              <a:t> lite server”</a:t>
            </a:r>
          </a:p>
          <a:p>
            <a:endParaRPr lang="en-GB" dirty="0"/>
          </a:p>
        </p:txBody>
      </p:sp>
      <p:pic>
        <p:nvPicPr>
          <p:cNvPr id="4" name="Picture 3">
            <a:extLst>
              <a:ext uri="{FF2B5EF4-FFF2-40B4-BE49-F238E27FC236}">
                <a16:creationId xmlns:a16="http://schemas.microsoft.com/office/drawing/2014/main" id="{4A1F8F93-4EEF-1941-88C4-447098B4A014}"/>
              </a:ext>
            </a:extLst>
          </p:cNvPr>
          <p:cNvPicPr>
            <a:picLocks noChangeAspect="1"/>
          </p:cNvPicPr>
          <p:nvPr/>
        </p:nvPicPr>
        <p:blipFill>
          <a:blip r:embed="rId2"/>
          <a:stretch>
            <a:fillRect/>
          </a:stretch>
        </p:blipFill>
        <p:spPr>
          <a:xfrm>
            <a:off x="5687484" y="2698750"/>
            <a:ext cx="1663700" cy="1460500"/>
          </a:xfrm>
          <a:prstGeom prst="rect">
            <a:avLst/>
          </a:prstGeom>
        </p:spPr>
      </p:pic>
    </p:spTree>
    <p:extLst>
      <p:ext uri="{BB962C8B-B14F-4D97-AF65-F5344CB8AC3E}">
        <p14:creationId xmlns:p14="http://schemas.microsoft.com/office/powerpoint/2010/main" val="210884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A6A-F0AD-D44B-8AB9-323BC983E99C}"/>
              </a:ext>
            </a:extLst>
          </p:cNvPr>
          <p:cNvSpPr>
            <a:spLocks noGrp="1"/>
          </p:cNvSpPr>
          <p:nvPr>
            <p:ph type="title"/>
          </p:nvPr>
        </p:nvSpPr>
        <p:spPr/>
        <p:txBody>
          <a:bodyPr/>
          <a:lstStyle/>
          <a:p>
            <a:r>
              <a:rPr lang="en-US" dirty="0"/>
              <a:t>Ubuntu with DRBL-server </a:t>
            </a:r>
            <a:endParaRPr lang="en-GB" dirty="0"/>
          </a:p>
        </p:txBody>
      </p:sp>
      <p:sp>
        <p:nvSpPr>
          <p:cNvPr id="3" name="Content Placeholder 2">
            <a:extLst>
              <a:ext uri="{FF2B5EF4-FFF2-40B4-BE49-F238E27FC236}">
                <a16:creationId xmlns:a16="http://schemas.microsoft.com/office/drawing/2014/main" id="{14E887D3-18F0-3846-816E-D8182500A846}"/>
              </a:ext>
            </a:extLst>
          </p:cNvPr>
          <p:cNvSpPr>
            <a:spLocks noGrp="1"/>
          </p:cNvSpPr>
          <p:nvPr>
            <p:ph idx="1"/>
          </p:nvPr>
        </p:nvSpPr>
        <p:spPr/>
        <p:txBody>
          <a:bodyPr/>
          <a:lstStyle/>
          <a:p>
            <a:r>
              <a:rPr lang="en-US" dirty="0">
                <a:hlinkClick r:id="rId2"/>
              </a:rPr>
              <a:t>https://drbl.org/installation/</a:t>
            </a:r>
            <a:endParaRPr lang="en-US" dirty="0"/>
          </a:p>
          <a:p>
            <a:endParaRPr lang="en-US" dirty="0"/>
          </a:p>
          <a:p>
            <a:r>
              <a:rPr lang="en-US" dirty="0"/>
              <a:t>Install and configure DRBL on a GNU/Linux system (Ubuntu)</a:t>
            </a:r>
          </a:p>
          <a:p>
            <a:r>
              <a:rPr lang="en-US" dirty="0"/>
              <a:t>Server with two NICs</a:t>
            </a:r>
          </a:p>
          <a:p>
            <a:pPr lvl="1"/>
            <a:r>
              <a:rPr lang="en-US" dirty="0"/>
              <a:t>First with NAT to Internet</a:t>
            </a:r>
          </a:p>
          <a:p>
            <a:pPr lvl="1"/>
            <a:r>
              <a:rPr lang="en-US" dirty="0"/>
              <a:t>Second only internal network</a:t>
            </a:r>
          </a:p>
          <a:p>
            <a:pPr lvl="2"/>
            <a:r>
              <a:rPr lang="en-US" dirty="0"/>
              <a:t>No NAT</a:t>
            </a:r>
          </a:p>
          <a:p>
            <a:pPr lvl="2"/>
            <a:r>
              <a:rPr lang="en-US" dirty="0"/>
              <a:t>DHCP done by Ubuntu (so not done by virtualization software)</a:t>
            </a:r>
          </a:p>
          <a:p>
            <a:pPr lvl="2"/>
            <a:r>
              <a:rPr lang="en-US" dirty="0"/>
              <a:t>Disabled during install of Ubuntu</a:t>
            </a:r>
          </a:p>
        </p:txBody>
      </p:sp>
    </p:spTree>
    <p:extLst>
      <p:ext uri="{BB962C8B-B14F-4D97-AF65-F5344CB8AC3E}">
        <p14:creationId xmlns:p14="http://schemas.microsoft.com/office/powerpoint/2010/main" val="66655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6BC1-1F31-F940-BA63-BEE169073548}"/>
              </a:ext>
            </a:extLst>
          </p:cNvPr>
          <p:cNvSpPr>
            <a:spLocks noGrp="1"/>
          </p:cNvSpPr>
          <p:nvPr>
            <p:ph type="title"/>
          </p:nvPr>
        </p:nvSpPr>
        <p:spPr/>
        <p:txBody>
          <a:bodyPr/>
          <a:lstStyle/>
          <a:p>
            <a:r>
              <a:rPr lang="en-GB" dirty="0"/>
              <a:t>What is </a:t>
            </a:r>
            <a:r>
              <a:rPr lang="en-GB" dirty="0" err="1"/>
              <a:t>Clonezilla</a:t>
            </a:r>
            <a:r>
              <a:rPr lang="en-GB" dirty="0"/>
              <a:t>?</a:t>
            </a:r>
          </a:p>
        </p:txBody>
      </p:sp>
      <p:sp>
        <p:nvSpPr>
          <p:cNvPr id="3" name="Content Placeholder 2">
            <a:extLst>
              <a:ext uri="{FF2B5EF4-FFF2-40B4-BE49-F238E27FC236}">
                <a16:creationId xmlns:a16="http://schemas.microsoft.com/office/drawing/2014/main" id="{7CA9DE62-29C1-294A-954A-25AFF95A455A}"/>
              </a:ext>
            </a:extLst>
          </p:cNvPr>
          <p:cNvSpPr>
            <a:spLocks noGrp="1"/>
          </p:cNvSpPr>
          <p:nvPr>
            <p:ph idx="1"/>
          </p:nvPr>
        </p:nvSpPr>
        <p:spPr/>
        <p:txBody>
          <a:bodyPr>
            <a:normAutofit/>
          </a:bodyPr>
          <a:lstStyle/>
          <a:p>
            <a:r>
              <a:rPr lang="en-GB" dirty="0" err="1"/>
              <a:t>Clonezilla</a:t>
            </a:r>
            <a:r>
              <a:rPr lang="en-GB" dirty="0"/>
              <a:t> is a partition and disk imaging/cloning program.</a:t>
            </a:r>
          </a:p>
          <a:p>
            <a:r>
              <a:rPr lang="en-GB" dirty="0"/>
              <a:t>It helps you to do system deployment, bare metal backup and recovery.</a:t>
            </a:r>
          </a:p>
          <a:p>
            <a:r>
              <a:rPr lang="en-GB" dirty="0"/>
              <a:t>There are several types of </a:t>
            </a:r>
            <a:r>
              <a:rPr lang="en-GB" dirty="0" err="1"/>
              <a:t>Clonezilla</a:t>
            </a:r>
            <a:r>
              <a:rPr lang="en-GB" dirty="0"/>
              <a:t>  available:</a:t>
            </a:r>
          </a:p>
          <a:p>
            <a:pPr lvl="1"/>
            <a:r>
              <a:rPr lang="en-GB" dirty="0" err="1"/>
              <a:t>Clonezilla</a:t>
            </a:r>
            <a:r>
              <a:rPr lang="en-GB" dirty="0"/>
              <a:t> live is suitable for single machine backup and restore.</a:t>
            </a:r>
          </a:p>
          <a:p>
            <a:pPr lvl="1"/>
            <a:r>
              <a:rPr lang="en-GB" dirty="0" err="1"/>
              <a:t>Clonezilla</a:t>
            </a:r>
            <a:r>
              <a:rPr lang="en-GB" dirty="0"/>
              <a:t> SE (server edition) is for massive deployment, it can clone many computers simultaneously.</a:t>
            </a:r>
          </a:p>
          <a:p>
            <a:r>
              <a:rPr lang="en-GB" dirty="0" err="1"/>
              <a:t>Clonezilla</a:t>
            </a:r>
            <a:r>
              <a:rPr lang="en-GB" dirty="0"/>
              <a:t> saves and restores only used blocks on the hard disk to increases efficiency.</a:t>
            </a:r>
          </a:p>
        </p:txBody>
      </p:sp>
    </p:spTree>
    <p:extLst>
      <p:ext uri="{BB962C8B-B14F-4D97-AF65-F5344CB8AC3E}">
        <p14:creationId xmlns:p14="http://schemas.microsoft.com/office/powerpoint/2010/main" val="378347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BA06C-C052-DA4C-917D-4DCC6F9E75BA}"/>
              </a:ext>
            </a:extLst>
          </p:cNvPr>
          <p:cNvSpPr>
            <a:spLocks noGrp="1"/>
          </p:cNvSpPr>
          <p:nvPr>
            <p:ph type="title"/>
          </p:nvPr>
        </p:nvSpPr>
        <p:spPr/>
        <p:txBody>
          <a:bodyPr/>
          <a:lstStyle/>
          <a:p>
            <a:r>
              <a:rPr lang="en-GB" dirty="0"/>
              <a:t>Install Ubuntu</a:t>
            </a:r>
          </a:p>
        </p:txBody>
      </p:sp>
      <p:sp>
        <p:nvSpPr>
          <p:cNvPr id="3" name="Content Placeholder 2">
            <a:extLst>
              <a:ext uri="{FF2B5EF4-FFF2-40B4-BE49-F238E27FC236}">
                <a16:creationId xmlns:a16="http://schemas.microsoft.com/office/drawing/2014/main" id="{F3C4F7BD-664B-8141-8AD9-FD189C5ADE43}"/>
              </a:ext>
            </a:extLst>
          </p:cNvPr>
          <p:cNvSpPr>
            <a:spLocks noGrp="1"/>
          </p:cNvSpPr>
          <p:nvPr>
            <p:ph idx="1"/>
          </p:nvPr>
        </p:nvSpPr>
        <p:spPr/>
        <p:txBody>
          <a:bodyPr/>
          <a:lstStyle/>
          <a:p>
            <a:r>
              <a:rPr lang="en-GB" dirty="0"/>
              <a:t>Normal Ubuntu installation</a:t>
            </a:r>
          </a:p>
          <a:p>
            <a:r>
              <a:rPr lang="en-GB" dirty="0"/>
              <a:t>Update and upgrade server</a:t>
            </a:r>
          </a:p>
          <a:p>
            <a:r>
              <a:rPr lang="en-GB" dirty="0"/>
              <a:t>Install and enable </a:t>
            </a:r>
            <a:r>
              <a:rPr lang="en-GB" dirty="0" err="1"/>
              <a:t>ssh</a:t>
            </a:r>
            <a:r>
              <a:rPr lang="en-GB" dirty="0"/>
              <a:t>-server</a:t>
            </a:r>
          </a:p>
          <a:p>
            <a:r>
              <a:rPr lang="en-US" dirty="0"/>
              <a:t>Use </a:t>
            </a:r>
            <a:r>
              <a:rPr lang="en-US" b="1" dirty="0" err="1"/>
              <a:t>NetworkManager</a:t>
            </a:r>
            <a:r>
              <a:rPr lang="en-US" dirty="0"/>
              <a:t> or </a:t>
            </a:r>
            <a:r>
              <a:rPr lang="en-US" dirty="0" err="1"/>
              <a:t>networkd</a:t>
            </a:r>
            <a:r>
              <a:rPr lang="en-US" dirty="0"/>
              <a:t> to configure NICs</a:t>
            </a:r>
          </a:p>
          <a:p>
            <a:pPr lvl="1"/>
            <a:r>
              <a:rPr lang="en-US" dirty="0"/>
              <a:t>First NIC =&gt; DHCP on</a:t>
            </a:r>
          </a:p>
          <a:p>
            <a:pPr lvl="1"/>
            <a:r>
              <a:rPr lang="en-US" dirty="0"/>
              <a:t>Second NIC =&gt; Fixed IP, no DHCP</a:t>
            </a:r>
          </a:p>
          <a:p>
            <a:endParaRPr lang="en-US" dirty="0"/>
          </a:p>
        </p:txBody>
      </p:sp>
    </p:spTree>
    <p:extLst>
      <p:ext uri="{BB962C8B-B14F-4D97-AF65-F5344CB8AC3E}">
        <p14:creationId xmlns:p14="http://schemas.microsoft.com/office/powerpoint/2010/main" val="501094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BF92-A912-1840-8AB4-34D40C982A63}"/>
              </a:ext>
            </a:extLst>
          </p:cNvPr>
          <p:cNvSpPr>
            <a:spLocks noGrp="1"/>
          </p:cNvSpPr>
          <p:nvPr>
            <p:ph type="title"/>
          </p:nvPr>
        </p:nvSpPr>
        <p:spPr/>
        <p:txBody>
          <a:bodyPr/>
          <a:lstStyle/>
          <a:p>
            <a:r>
              <a:rPr lang="en-GB" dirty="0"/>
              <a:t>Install DRBL (</a:t>
            </a:r>
            <a:r>
              <a:rPr lang="en-US" dirty="0"/>
              <a:t>Diskless Remote Boot in Linux)</a:t>
            </a:r>
            <a:endParaRPr lang="en-GB" dirty="0"/>
          </a:p>
        </p:txBody>
      </p:sp>
      <p:sp>
        <p:nvSpPr>
          <p:cNvPr id="3" name="Content Placeholder 2">
            <a:extLst>
              <a:ext uri="{FF2B5EF4-FFF2-40B4-BE49-F238E27FC236}">
                <a16:creationId xmlns:a16="http://schemas.microsoft.com/office/drawing/2014/main" id="{96690667-9832-154B-9089-AEB1514FC497}"/>
              </a:ext>
            </a:extLst>
          </p:cNvPr>
          <p:cNvSpPr>
            <a:spLocks noGrp="1"/>
          </p:cNvSpPr>
          <p:nvPr>
            <p:ph idx="1"/>
          </p:nvPr>
        </p:nvSpPr>
        <p:spPr>
          <a:xfrm>
            <a:off x="838200" y="1825625"/>
            <a:ext cx="10515600" cy="4351338"/>
          </a:xfrm>
        </p:spPr>
        <p:txBody>
          <a:bodyPr/>
          <a:lstStyle/>
          <a:p>
            <a:r>
              <a:rPr lang="en-US" dirty="0" err="1"/>
              <a:t>wget</a:t>
            </a:r>
            <a:r>
              <a:rPr lang="en-US" dirty="0"/>
              <a:t> -q http://</a:t>
            </a:r>
            <a:r>
              <a:rPr lang="en-US" dirty="0" err="1"/>
              <a:t>drbl.org</a:t>
            </a:r>
            <a:r>
              <a:rPr lang="en-US" dirty="0"/>
              <a:t>/GPG-KEY-DRBL -O- | </a:t>
            </a:r>
            <a:r>
              <a:rPr lang="en-US" dirty="0" err="1"/>
              <a:t>sudo</a:t>
            </a:r>
            <a:r>
              <a:rPr lang="en-US" dirty="0"/>
              <a:t> apt-key add –</a:t>
            </a:r>
          </a:p>
          <a:p>
            <a:r>
              <a:rPr lang="en-US" dirty="0"/>
              <a:t>Add “deb http://</a:t>
            </a:r>
            <a:r>
              <a:rPr lang="en-US" dirty="0" err="1"/>
              <a:t>free.nchc.org.tw</a:t>
            </a:r>
            <a:r>
              <a:rPr lang="en-US" dirty="0"/>
              <a:t>/</a:t>
            </a:r>
            <a:r>
              <a:rPr lang="en-US" dirty="0" err="1"/>
              <a:t>drbl</a:t>
            </a:r>
            <a:r>
              <a:rPr lang="en-US" dirty="0"/>
              <a:t>-core </a:t>
            </a:r>
            <a:r>
              <a:rPr lang="en-US" dirty="0" err="1"/>
              <a:t>drbl</a:t>
            </a:r>
            <a:r>
              <a:rPr lang="en-US" dirty="0"/>
              <a:t> stable” in /</a:t>
            </a:r>
            <a:r>
              <a:rPr lang="en-US" dirty="0" err="1"/>
              <a:t>etc</a:t>
            </a:r>
            <a:r>
              <a:rPr lang="en-US" dirty="0"/>
              <a:t>/apt/</a:t>
            </a:r>
            <a:r>
              <a:rPr lang="en-US" dirty="0" err="1"/>
              <a:t>sources.list</a:t>
            </a:r>
            <a:endParaRPr lang="en-US" dirty="0"/>
          </a:p>
          <a:p>
            <a:r>
              <a:rPr lang="en-US" dirty="0"/>
              <a:t>apt update</a:t>
            </a:r>
          </a:p>
          <a:p>
            <a:r>
              <a:rPr lang="en-US" dirty="0"/>
              <a:t>apt install </a:t>
            </a:r>
            <a:r>
              <a:rPr lang="en-US" dirty="0" err="1"/>
              <a:t>drbl</a:t>
            </a:r>
            <a:endParaRPr lang="en-US" dirty="0"/>
          </a:p>
          <a:p>
            <a:endParaRPr lang="en-GB" dirty="0"/>
          </a:p>
        </p:txBody>
      </p:sp>
    </p:spTree>
    <p:extLst>
      <p:ext uri="{BB962C8B-B14F-4D97-AF65-F5344CB8AC3E}">
        <p14:creationId xmlns:p14="http://schemas.microsoft.com/office/powerpoint/2010/main" val="265697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377B-10D6-6349-B25C-57C43D6AFBDB}"/>
              </a:ext>
            </a:extLst>
          </p:cNvPr>
          <p:cNvSpPr>
            <a:spLocks noGrp="1"/>
          </p:cNvSpPr>
          <p:nvPr>
            <p:ph type="title"/>
          </p:nvPr>
        </p:nvSpPr>
        <p:spPr/>
        <p:txBody>
          <a:bodyPr/>
          <a:lstStyle/>
          <a:p>
            <a:r>
              <a:rPr lang="en-GB" dirty="0"/>
              <a:t>Configure DRBL</a:t>
            </a:r>
          </a:p>
        </p:txBody>
      </p:sp>
      <p:sp>
        <p:nvSpPr>
          <p:cNvPr id="3" name="Content Placeholder 2">
            <a:extLst>
              <a:ext uri="{FF2B5EF4-FFF2-40B4-BE49-F238E27FC236}">
                <a16:creationId xmlns:a16="http://schemas.microsoft.com/office/drawing/2014/main" id="{D8374F25-7EC2-5B4D-BEBE-9437BBF432D1}"/>
              </a:ext>
            </a:extLst>
          </p:cNvPr>
          <p:cNvSpPr>
            <a:spLocks noGrp="1"/>
          </p:cNvSpPr>
          <p:nvPr>
            <p:ph idx="1"/>
          </p:nvPr>
        </p:nvSpPr>
        <p:spPr/>
        <p:txBody>
          <a:bodyPr>
            <a:normAutofit fontScale="85000" lnSpcReduction="20000"/>
          </a:bodyPr>
          <a:lstStyle/>
          <a:p>
            <a:r>
              <a:rPr lang="en-GB" dirty="0" err="1"/>
              <a:t>sudo</a:t>
            </a:r>
            <a:r>
              <a:rPr lang="en-GB" dirty="0"/>
              <a:t> </a:t>
            </a:r>
            <a:r>
              <a:rPr lang="en-GB" dirty="0" err="1"/>
              <a:t>su</a:t>
            </a:r>
            <a:r>
              <a:rPr lang="en-GB" dirty="0"/>
              <a:t> -</a:t>
            </a:r>
          </a:p>
          <a:p>
            <a:r>
              <a:rPr lang="en-GB" dirty="0"/>
              <a:t># </a:t>
            </a:r>
            <a:r>
              <a:rPr lang="en-GB" dirty="0" err="1"/>
              <a:t>drblsrv</a:t>
            </a:r>
            <a:r>
              <a:rPr lang="en-GB" dirty="0"/>
              <a:t> -</a:t>
            </a:r>
            <a:r>
              <a:rPr lang="en-GB" dirty="0" err="1"/>
              <a:t>i</a:t>
            </a:r>
            <a:r>
              <a:rPr lang="en-GB" dirty="0"/>
              <a:t>  (</a:t>
            </a:r>
            <a:r>
              <a:rPr lang="en-US" dirty="0"/>
              <a:t>Setup DRBL)</a:t>
            </a:r>
            <a:endParaRPr lang="en-GB" dirty="0"/>
          </a:p>
          <a:p>
            <a:r>
              <a:rPr lang="en-US" dirty="0"/>
              <a:t># </a:t>
            </a:r>
            <a:r>
              <a:rPr lang="en-US" dirty="0" err="1"/>
              <a:t>drblpush</a:t>
            </a:r>
            <a:r>
              <a:rPr lang="en-US" dirty="0"/>
              <a:t> -</a:t>
            </a:r>
            <a:r>
              <a:rPr lang="en-US" dirty="0" err="1"/>
              <a:t>i</a:t>
            </a:r>
            <a:r>
              <a:rPr lang="en-US" dirty="0"/>
              <a:t>  (Configure </a:t>
            </a:r>
            <a:r>
              <a:rPr lang="en-US" dirty="0" err="1"/>
              <a:t>Clonezilla</a:t>
            </a:r>
            <a:r>
              <a:rPr lang="en-US" dirty="0"/>
              <a:t>)</a:t>
            </a:r>
            <a:endParaRPr lang="en-GB" dirty="0"/>
          </a:p>
          <a:p>
            <a:endParaRPr lang="en-GB" dirty="0"/>
          </a:p>
          <a:p>
            <a:r>
              <a:rPr lang="en-US" dirty="0"/>
              <a:t>Note!!! If newer packages are installed in the server after this step, you have to run "</a:t>
            </a:r>
            <a:r>
              <a:rPr lang="en-US" dirty="0" err="1"/>
              <a:t>drblpush</a:t>
            </a:r>
            <a:r>
              <a:rPr lang="en-US" dirty="0"/>
              <a:t> -</a:t>
            </a:r>
            <a:r>
              <a:rPr lang="en-US" dirty="0" err="1"/>
              <a:t>i</a:t>
            </a:r>
            <a:r>
              <a:rPr lang="en-US" dirty="0"/>
              <a:t>" or "</a:t>
            </a:r>
            <a:r>
              <a:rPr lang="en-US" dirty="0" err="1"/>
              <a:t>drblpush</a:t>
            </a:r>
            <a:r>
              <a:rPr lang="en-US" dirty="0"/>
              <a:t> -c /</a:t>
            </a:r>
            <a:r>
              <a:rPr lang="en-US" dirty="0" err="1"/>
              <a:t>etc</a:t>
            </a:r>
            <a:r>
              <a:rPr lang="en-US" dirty="0"/>
              <a:t>/</a:t>
            </a:r>
            <a:r>
              <a:rPr lang="en-US" dirty="0" err="1"/>
              <a:t>drbl</a:t>
            </a:r>
            <a:r>
              <a:rPr lang="en-US" dirty="0"/>
              <a:t>/</a:t>
            </a:r>
            <a:r>
              <a:rPr lang="en-US" dirty="0" err="1"/>
              <a:t>drblpush.conf</a:t>
            </a:r>
            <a:r>
              <a:rPr lang="en-US" dirty="0"/>
              <a:t>" (This will loaded the previously saved settings) again so that newer packages will be deployed to clients.</a:t>
            </a:r>
            <a:br>
              <a:rPr lang="en-US" dirty="0"/>
            </a:br>
            <a:r>
              <a:rPr lang="en-US" dirty="0"/>
              <a:t>Note!!! It is not recommended to turn on the system update automatically. Since If newer packages are installed in the server automatically, without running "</a:t>
            </a:r>
            <a:r>
              <a:rPr lang="en-US" dirty="0" err="1"/>
              <a:t>drblpush</a:t>
            </a:r>
            <a:r>
              <a:rPr lang="en-US" dirty="0"/>
              <a:t> -</a:t>
            </a:r>
            <a:r>
              <a:rPr lang="en-US" dirty="0" err="1"/>
              <a:t>i</a:t>
            </a:r>
            <a:r>
              <a:rPr lang="en-US" dirty="0"/>
              <a:t>", the programs for client might not be compatible with that newer in server. If you want to turn on system update automatically, remember to follow the above step to update the files in client automatically.</a:t>
            </a:r>
            <a:endParaRPr lang="en-GB" dirty="0"/>
          </a:p>
          <a:p>
            <a:endParaRPr lang="en-GB" dirty="0"/>
          </a:p>
          <a:p>
            <a:endParaRPr lang="en-GB" dirty="0"/>
          </a:p>
        </p:txBody>
      </p:sp>
    </p:spTree>
    <p:extLst>
      <p:ext uri="{BB962C8B-B14F-4D97-AF65-F5344CB8AC3E}">
        <p14:creationId xmlns:p14="http://schemas.microsoft.com/office/powerpoint/2010/main" val="941110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D017-AC2E-5F44-A009-E8A411ABC174}"/>
              </a:ext>
            </a:extLst>
          </p:cNvPr>
          <p:cNvSpPr>
            <a:spLocks noGrp="1"/>
          </p:cNvSpPr>
          <p:nvPr>
            <p:ph type="title"/>
          </p:nvPr>
        </p:nvSpPr>
        <p:spPr/>
        <p:txBody>
          <a:bodyPr/>
          <a:lstStyle/>
          <a:p>
            <a:r>
              <a:rPr lang="en-US" b="1" dirty="0"/>
              <a:t>How to use </a:t>
            </a:r>
            <a:r>
              <a:rPr lang="en-US" b="1" dirty="0" err="1"/>
              <a:t>Clonezilla</a:t>
            </a:r>
            <a:r>
              <a:rPr lang="en-US" b="1" dirty="0"/>
              <a:t> server edition ?</a:t>
            </a:r>
            <a:endParaRPr lang="en-GB" dirty="0"/>
          </a:p>
        </p:txBody>
      </p:sp>
      <p:sp>
        <p:nvSpPr>
          <p:cNvPr id="3" name="Content Placeholder 2">
            <a:extLst>
              <a:ext uri="{FF2B5EF4-FFF2-40B4-BE49-F238E27FC236}">
                <a16:creationId xmlns:a16="http://schemas.microsoft.com/office/drawing/2014/main" id="{8A296319-65BF-DA48-8FF8-3E54955DD0B2}"/>
              </a:ext>
            </a:extLst>
          </p:cNvPr>
          <p:cNvSpPr>
            <a:spLocks noGrp="1"/>
          </p:cNvSpPr>
          <p:nvPr>
            <p:ph idx="1"/>
          </p:nvPr>
        </p:nvSpPr>
        <p:spPr/>
        <p:txBody>
          <a:bodyPr>
            <a:normAutofit lnSpcReduction="10000"/>
          </a:bodyPr>
          <a:lstStyle/>
          <a:p>
            <a:r>
              <a:rPr lang="en-GB" dirty="0">
                <a:hlinkClick r:id="rId3"/>
              </a:rPr>
              <a:t>https://clonezilla.org/clonezilla-SE/#clonezilla-se</a:t>
            </a:r>
            <a:endParaRPr lang="en-GB" dirty="0"/>
          </a:p>
          <a:p>
            <a:endParaRPr lang="en-GB" dirty="0"/>
          </a:p>
          <a:p>
            <a:r>
              <a:rPr lang="en-GB" dirty="0"/>
              <a:t>Clone a system and restore it to an other machine. Use the TUI to manage the </a:t>
            </a:r>
            <a:r>
              <a:rPr lang="en-GB" dirty="0" err="1"/>
              <a:t>Clonezilla</a:t>
            </a:r>
            <a:r>
              <a:rPr lang="en-GB" dirty="0"/>
              <a:t> Server.</a:t>
            </a:r>
          </a:p>
          <a:p>
            <a:endParaRPr lang="en-GB" dirty="0"/>
          </a:p>
          <a:p>
            <a:r>
              <a:rPr lang="en-GB" dirty="0"/>
              <a:t>Write two scripts. One to configure </a:t>
            </a:r>
            <a:r>
              <a:rPr lang="en-GB" dirty="0" err="1"/>
              <a:t>Clonezilla</a:t>
            </a:r>
            <a:r>
              <a:rPr lang="en-GB" dirty="0"/>
              <a:t> server to clone a system. The other to restore the image to an other system. </a:t>
            </a:r>
          </a:p>
          <a:p>
            <a:endParaRPr lang="en-GB" dirty="0"/>
          </a:p>
          <a:p>
            <a:r>
              <a:rPr lang="en-GB" dirty="0"/>
              <a:t>Hint: http://</a:t>
            </a:r>
            <a:r>
              <a:rPr lang="en-GB" dirty="0" err="1"/>
              <a:t>www.geekyprojects.com</a:t>
            </a:r>
            <a:r>
              <a:rPr lang="en-GB" dirty="0"/>
              <a:t>/cloning/setup-a-</a:t>
            </a:r>
            <a:r>
              <a:rPr lang="en-GB" dirty="0" err="1"/>
              <a:t>clonezilla</a:t>
            </a:r>
            <a:r>
              <a:rPr lang="en-GB" dirty="0"/>
              <a:t>-server-on-ubuntu/</a:t>
            </a:r>
          </a:p>
          <a:p>
            <a:endParaRPr lang="en-GB" dirty="0"/>
          </a:p>
        </p:txBody>
      </p:sp>
    </p:spTree>
    <p:extLst>
      <p:ext uri="{BB962C8B-B14F-4D97-AF65-F5344CB8AC3E}">
        <p14:creationId xmlns:p14="http://schemas.microsoft.com/office/powerpoint/2010/main" val="2687456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9C69-DDD5-CA48-B049-6D79BDAE48A2}"/>
              </a:ext>
            </a:extLst>
          </p:cNvPr>
          <p:cNvSpPr>
            <a:spLocks noGrp="1"/>
          </p:cNvSpPr>
          <p:nvPr>
            <p:ph type="title"/>
          </p:nvPr>
        </p:nvSpPr>
        <p:spPr/>
        <p:txBody>
          <a:bodyPr/>
          <a:lstStyle/>
          <a:p>
            <a:r>
              <a:rPr lang="en-GB" dirty="0"/>
              <a:t>Is </a:t>
            </a:r>
            <a:r>
              <a:rPr lang="en-GB" dirty="0" err="1"/>
              <a:t>Clonezilla</a:t>
            </a:r>
            <a:r>
              <a:rPr lang="en-GB" dirty="0"/>
              <a:t> SE the only one out there?</a:t>
            </a:r>
          </a:p>
        </p:txBody>
      </p:sp>
      <p:sp>
        <p:nvSpPr>
          <p:cNvPr id="3" name="Content Placeholder 2">
            <a:extLst>
              <a:ext uri="{FF2B5EF4-FFF2-40B4-BE49-F238E27FC236}">
                <a16:creationId xmlns:a16="http://schemas.microsoft.com/office/drawing/2014/main" id="{040F782D-209C-F045-A197-8C2CAB83DAA9}"/>
              </a:ext>
            </a:extLst>
          </p:cNvPr>
          <p:cNvSpPr>
            <a:spLocks noGrp="1"/>
          </p:cNvSpPr>
          <p:nvPr>
            <p:ph idx="1"/>
          </p:nvPr>
        </p:nvSpPr>
        <p:spPr/>
        <p:txBody>
          <a:bodyPr/>
          <a:lstStyle/>
          <a:p>
            <a:r>
              <a:rPr lang="en-GB" dirty="0"/>
              <a:t>No</a:t>
            </a:r>
          </a:p>
          <a:p>
            <a:pPr lvl="1"/>
            <a:r>
              <a:rPr lang="en-GB" dirty="0"/>
              <a:t>https://</a:t>
            </a:r>
            <a:r>
              <a:rPr lang="en-GB" dirty="0" err="1"/>
              <a:t>fogproject.org</a:t>
            </a:r>
            <a:r>
              <a:rPr lang="en-GB" dirty="0"/>
              <a:t>/</a:t>
            </a:r>
          </a:p>
        </p:txBody>
      </p:sp>
    </p:spTree>
    <p:extLst>
      <p:ext uri="{BB962C8B-B14F-4D97-AF65-F5344CB8AC3E}">
        <p14:creationId xmlns:p14="http://schemas.microsoft.com/office/powerpoint/2010/main" val="147720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F652-226E-AA46-B22A-3F1CB813295A}"/>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911618B2-A488-D740-A368-4650B63ED589}"/>
              </a:ext>
            </a:extLst>
          </p:cNvPr>
          <p:cNvSpPr>
            <a:spLocks noGrp="1"/>
          </p:cNvSpPr>
          <p:nvPr>
            <p:ph idx="1"/>
          </p:nvPr>
        </p:nvSpPr>
        <p:spPr/>
        <p:txBody>
          <a:bodyPr>
            <a:normAutofit fontScale="92500" lnSpcReduction="10000"/>
          </a:bodyPr>
          <a:lstStyle/>
          <a:p>
            <a:r>
              <a:rPr lang="en-GB" dirty="0"/>
              <a:t>Both MBR and GPT partition formats of hard drive are supported.</a:t>
            </a:r>
          </a:p>
          <a:p>
            <a:r>
              <a:rPr lang="en-GB" dirty="0" err="1"/>
              <a:t>Clonezilla</a:t>
            </a:r>
            <a:r>
              <a:rPr lang="en-GB" dirty="0"/>
              <a:t> live can be booted on a BIOS or </a:t>
            </a:r>
            <a:r>
              <a:rPr lang="en-GB" dirty="0" err="1"/>
              <a:t>uEFI</a:t>
            </a:r>
            <a:r>
              <a:rPr lang="en-GB" dirty="0"/>
              <a:t> machine.</a:t>
            </a:r>
            <a:endParaRPr lang="en-US" dirty="0"/>
          </a:p>
          <a:p>
            <a:r>
              <a:rPr lang="en-US" dirty="0"/>
              <a:t>Supports many file systems</a:t>
            </a:r>
          </a:p>
          <a:p>
            <a:pPr lvl="1"/>
            <a:r>
              <a:rPr lang="en-US" dirty="0"/>
              <a:t>For these file systems, only used blocks in partition are saved and restored.</a:t>
            </a:r>
          </a:p>
          <a:p>
            <a:r>
              <a:rPr lang="en-US" dirty="0"/>
              <a:t>For unsupported file system, sector-to-sector copy is done by dd.</a:t>
            </a:r>
          </a:p>
          <a:p>
            <a:r>
              <a:rPr lang="en-GB" dirty="0"/>
              <a:t>Multicast is supported in </a:t>
            </a:r>
            <a:r>
              <a:rPr lang="en-GB" dirty="0" err="1"/>
              <a:t>Clonezilla</a:t>
            </a:r>
            <a:r>
              <a:rPr lang="en-GB" dirty="0"/>
              <a:t> SE, which is suitable for massive clone.</a:t>
            </a:r>
          </a:p>
          <a:p>
            <a:r>
              <a:rPr lang="en-GB" dirty="0"/>
              <a:t>The image file can be on local disk, </a:t>
            </a:r>
            <a:r>
              <a:rPr lang="en-GB" dirty="0" err="1"/>
              <a:t>ssh</a:t>
            </a:r>
            <a:r>
              <a:rPr lang="en-GB" dirty="0"/>
              <a:t> server, samba server, NFS server or WebDAV server.</a:t>
            </a:r>
          </a:p>
          <a:p>
            <a:r>
              <a:rPr lang="en-GB" dirty="0"/>
              <a:t>By using another free software </a:t>
            </a:r>
            <a:r>
              <a:rPr lang="en-GB" dirty="0" err="1"/>
              <a:t>drbl-winroll</a:t>
            </a:r>
            <a:r>
              <a:rPr lang="en-GB" dirty="0"/>
              <a:t> the SID of cloned MS windows machine can be automatically changed.</a:t>
            </a:r>
          </a:p>
        </p:txBody>
      </p:sp>
    </p:spTree>
    <p:extLst>
      <p:ext uri="{BB962C8B-B14F-4D97-AF65-F5344CB8AC3E}">
        <p14:creationId xmlns:p14="http://schemas.microsoft.com/office/powerpoint/2010/main" val="310430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C2EF-53F2-0443-8AB8-F49153E3822D}"/>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55170ACF-68BB-CC4A-96C9-F361A05B5E2D}"/>
              </a:ext>
            </a:extLst>
          </p:cNvPr>
          <p:cNvSpPr>
            <a:spLocks noGrp="1"/>
          </p:cNvSpPr>
          <p:nvPr>
            <p:ph idx="1"/>
          </p:nvPr>
        </p:nvSpPr>
        <p:spPr/>
        <p:txBody>
          <a:bodyPr/>
          <a:lstStyle/>
          <a:p>
            <a:r>
              <a:rPr lang="en-GB" dirty="0"/>
              <a:t>The destination partition must be equal or larger than the source one.</a:t>
            </a:r>
          </a:p>
          <a:p>
            <a:r>
              <a:rPr lang="en-GB" dirty="0"/>
              <a:t>Differential/incremental backup is not implemented.</a:t>
            </a:r>
          </a:p>
          <a:p>
            <a:r>
              <a:rPr lang="en-GB" dirty="0"/>
              <a:t>Online imaging/cloning is not implemented. The partition to be imaged or cloned has to be unmounted.</a:t>
            </a:r>
          </a:p>
        </p:txBody>
      </p:sp>
    </p:spTree>
    <p:extLst>
      <p:ext uri="{BB962C8B-B14F-4D97-AF65-F5344CB8AC3E}">
        <p14:creationId xmlns:p14="http://schemas.microsoft.com/office/powerpoint/2010/main" val="364805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B6D5-D5FF-B140-9C07-273C9677143C}"/>
              </a:ext>
            </a:extLst>
          </p:cNvPr>
          <p:cNvSpPr>
            <a:spLocks noGrp="1"/>
          </p:cNvSpPr>
          <p:nvPr>
            <p:ph type="title"/>
          </p:nvPr>
        </p:nvSpPr>
        <p:spPr/>
        <p:txBody>
          <a:bodyPr/>
          <a:lstStyle/>
          <a:p>
            <a:r>
              <a:rPr lang="en-GB" dirty="0"/>
              <a:t>Versions …</a:t>
            </a:r>
          </a:p>
        </p:txBody>
      </p:sp>
      <p:sp>
        <p:nvSpPr>
          <p:cNvPr id="3" name="Content Placeholder 2">
            <a:extLst>
              <a:ext uri="{FF2B5EF4-FFF2-40B4-BE49-F238E27FC236}">
                <a16:creationId xmlns:a16="http://schemas.microsoft.com/office/drawing/2014/main" id="{AB43EAD3-FF8A-C943-BF63-2D372C8B7A72}"/>
              </a:ext>
            </a:extLst>
          </p:cNvPr>
          <p:cNvSpPr>
            <a:spLocks noGrp="1"/>
          </p:cNvSpPr>
          <p:nvPr>
            <p:ph idx="1"/>
          </p:nvPr>
        </p:nvSpPr>
        <p:spPr/>
        <p:txBody>
          <a:bodyPr/>
          <a:lstStyle/>
          <a:p>
            <a:endParaRPr lang="en-GB" b="1" dirty="0"/>
          </a:p>
          <a:p>
            <a:r>
              <a:rPr lang="en-GB" b="1" dirty="0" err="1"/>
              <a:t>Clonezilla</a:t>
            </a:r>
            <a:r>
              <a:rPr lang="en-GB" b="1" dirty="0"/>
              <a:t> live</a:t>
            </a:r>
          </a:p>
          <a:p>
            <a:endParaRPr lang="en-GB" dirty="0"/>
          </a:p>
          <a:p>
            <a:r>
              <a:rPr lang="en-GB" dirty="0" err="1"/>
              <a:t>Clonezilla</a:t>
            </a:r>
            <a:r>
              <a:rPr lang="en-GB" dirty="0"/>
              <a:t> Server</a:t>
            </a:r>
          </a:p>
        </p:txBody>
      </p:sp>
    </p:spTree>
    <p:extLst>
      <p:ext uri="{BB962C8B-B14F-4D97-AF65-F5344CB8AC3E}">
        <p14:creationId xmlns:p14="http://schemas.microsoft.com/office/powerpoint/2010/main" val="2424760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0D23-F777-8044-94FA-9F6DBD70D33E}"/>
              </a:ext>
            </a:extLst>
          </p:cNvPr>
          <p:cNvSpPr>
            <a:spLocks noGrp="1"/>
          </p:cNvSpPr>
          <p:nvPr>
            <p:ph type="title"/>
          </p:nvPr>
        </p:nvSpPr>
        <p:spPr/>
        <p:txBody>
          <a:bodyPr/>
          <a:lstStyle/>
          <a:p>
            <a:r>
              <a:rPr lang="en-GB" dirty="0" err="1"/>
              <a:t>Clonezilla</a:t>
            </a:r>
            <a:r>
              <a:rPr lang="en-GB" dirty="0"/>
              <a:t> Live</a:t>
            </a:r>
          </a:p>
        </p:txBody>
      </p:sp>
      <p:sp>
        <p:nvSpPr>
          <p:cNvPr id="3" name="Content Placeholder 2">
            <a:extLst>
              <a:ext uri="{FF2B5EF4-FFF2-40B4-BE49-F238E27FC236}">
                <a16:creationId xmlns:a16="http://schemas.microsoft.com/office/drawing/2014/main" id="{4D941480-C635-824F-9AD6-4FC725E64EDF}"/>
              </a:ext>
            </a:extLst>
          </p:cNvPr>
          <p:cNvSpPr>
            <a:spLocks noGrp="1"/>
          </p:cNvSpPr>
          <p:nvPr>
            <p:ph idx="1"/>
          </p:nvPr>
        </p:nvSpPr>
        <p:spPr/>
        <p:txBody>
          <a:bodyPr>
            <a:normAutofit/>
          </a:bodyPr>
          <a:lstStyle/>
          <a:p>
            <a:pPr fontAlgn="base"/>
            <a:r>
              <a:rPr lang="en-US" dirty="0"/>
              <a:t>The Live image of </a:t>
            </a:r>
            <a:r>
              <a:rPr lang="en-US" dirty="0" err="1"/>
              <a:t>Clonezilla</a:t>
            </a:r>
            <a:r>
              <a:rPr lang="en-US" dirty="0"/>
              <a:t> can be copied to a USB stick. As </a:t>
            </a:r>
            <a:r>
              <a:rPr lang="en-US" dirty="0" err="1"/>
              <a:t>Clonezilla</a:t>
            </a:r>
            <a:r>
              <a:rPr lang="en-US" dirty="0"/>
              <a:t> boots into your RAM memory it can easily copy data on your hard disk to an external drive. </a:t>
            </a:r>
          </a:p>
          <a:p>
            <a:pPr marL="0" indent="0">
              <a:buNone/>
            </a:pPr>
            <a:endParaRPr lang="en-US" dirty="0"/>
          </a:p>
          <a:p>
            <a:r>
              <a:rPr lang="en-US" dirty="0"/>
              <a:t>Download </a:t>
            </a:r>
            <a:r>
              <a:rPr lang="en-US" dirty="0" err="1"/>
              <a:t>Clonezilla</a:t>
            </a:r>
            <a:r>
              <a:rPr lang="en-US" dirty="0"/>
              <a:t> Live </a:t>
            </a:r>
            <a:r>
              <a:rPr lang="en-US" b="1" dirty="0"/>
              <a:t>STABLE</a:t>
            </a:r>
            <a:r>
              <a:rPr lang="en-US" dirty="0"/>
              <a:t> iso</a:t>
            </a:r>
            <a:endParaRPr lang="en-US" b="1" dirty="0"/>
          </a:p>
          <a:p>
            <a:r>
              <a:rPr lang="en-US" dirty="0"/>
              <a:t>Write on a boot media:</a:t>
            </a:r>
          </a:p>
          <a:p>
            <a:pPr lvl="1"/>
            <a:r>
              <a:rPr lang="en-US" dirty="0"/>
              <a:t>CD</a:t>
            </a:r>
          </a:p>
          <a:p>
            <a:pPr lvl="1"/>
            <a:r>
              <a:rPr lang="en-US" dirty="0"/>
              <a:t>USB flash drive</a:t>
            </a:r>
          </a:p>
          <a:p>
            <a:r>
              <a:rPr lang="en-US" dirty="0"/>
              <a:t>Boot the machine you want to clone with created boot media</a:t>
            </a:r>
            <a:endParaRPr lang="en-US" dirty="0">
              <a:effectLst/>
            </a:endParaRPr>
          </a:p>
          <a:p>
            <a:endParaRPr lang="en-US" dirty="0"/>
          </a:p>
        </p:txBody>
      </p:sp>
    </p:spTree>
    <p:extLst>
      <p:ext uri="{BB962C8B-B14F-4D97-AF65-F5344CB8AC3E}">
        <p14:creationId xmlns:p14="http://schemas.microsoft.com/office/powerpoint/2010/main" val="304232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A72A-2456-3841-BDB6-D85B43521A23}"/>
              </a:ext>
            </a:extLst>
          </p:cNvPr>
          <p:cNvSpPr>
            <a:spLocks noGrp="1"/>
          </p:cNvSpPr>
          <p:nvPr>
            <p:ph type="title"/>
          </p:nvPr>
        </p:nvSpPr>
        <p:spPr/>
        <p:txBody>
          <a:bodyPr/>
          <a:lstStyle/>
          <a:p>
            <a:r>
              <a:rPr lang="en-US" b="1" dirty="0"/>
              <a:t>Prepare backup drive and boot </a:t>
            </a:r>
            <a:r>
              <a:rPr lang="en-US" b="1" dirty="0" err="1"/>
              <a:t>Clonezilla</a:t>
            </a:r>
            <a:endParaRPr lang="en-GB" dirty="0"/>
          </a:p>
        </p:txBody>
      </p:sp>
      <p:sp>
        <p:nvSpPr>
          <p:cNvPr id="3" name="Content Placeholder 2">
            <a:extLst>
              <a:ext uri="{FF2B5EF4-FFF2-40B4-BE49-F238E27FC236}">
                <a16:creationId xmlns:a16="http://schemas.microsoft.com/office/drawing/2014/main" id="{D760A967-CD47-5740-BDF5-FB9B9AE51E31}"/>
              </a:ext>
            </a:extLst>
          </p:cNvPr>
          <p:cNvSpPr>
            <a:spLocks noGrp="1"/>
          </p:cNvSpPr>
          <p:nvPr>
            <p:ph idx="1"/>
          </p:nvPr>
        </p:nvSpPr>
        <p:spPr/>
        <p:txBody>
          <a:bodyPr/>
          <a:lstStyle/>
          <a:p>
            <a:pPr fontAlgn="base"/>
            <a:r>
              <a:rPr lang="en-US" dirty="0"/>
              <a:t>Connect your backup drive to your machine, making sure it is larger than the internal hard drive.</a:t>
            </a:r>
          </a:p>
          <a:p>
            <a:pPr fontAlgn="base"/>
            <a:endParaRPr lang="en-US" dirty="0"/>
          </a:p>
          <a:p>
            <a:pPr fontAlgn="base"/>
            <a:r>
              <a:rPr lang="en-US" dirty="0"/>
              <a:t>Insert your </a:t>
            </a:r>
            <a:r>
              <a:rPr lang="en-US" dirty="0" err="1"/>
              <a:t>Clonezilla</a:t>
            </a:r>
            <a:r>
              <a:rPr lang="en-US" dirty="0"/>
              <a:t> Live USB and boot your computer. You may need to change the UEFI settings of your device to load from the external disk. </a:t>
            </a:r>
          </a:p>
          <a:p>
            <a:pPr fontAlgn="base"/>
            <a:endParaRPr lang="en-US" dirty="0"/>
          </a:p>
          <a:p>
            <a:pPr fontAlgn="base"/>
            <a:r>
              <a:rPr lang="en-US" dirty="0"/>
              <a:t>When </a:t>
            </a:r>
            <a:r>
              <a:rPr lang="en-US" dirty="0" err="1"/>
              <a:t>Clonezilla</a:t>
            </a:r>
            <a:r>
              <a:rPr lang="en-US" dirty="0"/>
              <a:t> first loads, press 'Enter' to accept the default settings.</a:t>
            </a:r>
          </a:p>
          <a:p>
            <a:endParaRPr lang="en-GB" dirty="0"/>
          </a:p>
        </p:txBody>
      </p:sp>
    </p:spTree>
    <p:extLst>
      <p:ext uri="{BB962C8B-B14F-4D97-AF65-F5344CB8AC3E}">
        <p14:creationId xmlns:p14="http://schemas.microsoft.com/office/powerpoint/2010/main" val="307009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A22982-AF6B-7D42-B52A-B35F7294A096}"/>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dirty="0"/>
              <a:t>Demo on VMware</a:t>
            </a:r>
          </a:p>
        </p:txBody>
      </p:sp>
      <p:sp>
        <p:nvSpPr>
          <p:cNvPr id="3" name="Content Placeholder 2">
            <a:extLst>
              <a:ext uri="{FF2B5EF4-FFF2-40B4-BE49-F238E27FC236}">
                <a16:creationId xmlns:a16="http://schemas.microsoft.com/office/drawing/2014/main" id="{08E9A3B0-56D7-804B-892C-576FFD58A429}"/>
              </a:ext>
            </a:extLst>
          </p:cNvPr>
          <p:cNvSpPr>
            <a:spLocks noGrp="1"/>
          </p:cNvSpPr>
          <p:nvPr>
            <p:ph idx="1"/>
          </p:nvPr>
        </p:nvSpPr>
        <p:spPr>
          <a:xfrm>
            <a:off x="643468" y="2638043"/>
            <a:ext cx="3363974" cy="3415623"/>
          </a:xfrm>
        </p:spPr>
        <p:txBody>
          <a:bodyPr>
            <a:normAutofit/>
          </a:bodyPr>
          <a:lstStyle/>
          <a:p>
            <a:r>
              <a:rPr lang="en-GB" sz="2000" dirty="0"/>
              <a:t>Add iso</a:t>
            </a:r>
          </a:p>
          <a:p>
            <a:r>
              <a:rPr lang="en-GB" sz="2000" dirty="0"/>
              <a:t>Change </a:t>
            </a:r>
            <a:r>
              <a:rPr lang="en-GB" sz="2000" dirty="0" err="1"/>
              <a:t>startup</a:t>
            </a:r>
            <a:r>
              <a:rPr lang="en-GB" sz="2000" dirty="0"/>
              <a:t> disk</a:t>
            </a:r>
          </a:p>
          <a:p>
            <a:r>
              <a:rPr lang="en-GB" sz="2000" dirty="0"/>
              <a:t>Start machine</a:t>
            </a:r>
          </a:p>
        </p:txBody>
      </p:sp>
      <p:pic>
        <p:nvPicPr>
          <p:cNvPr id="4" name="Picture 3">
            <a:extLst>
              <a:ext uri="{FF2B5EF4-FFF2-40B4-BE49-F238E27FC236}">
                <a16:creationId xmlns:a16="http://schemas.microsoft.com/office/drawing/2014/main" id="{8B4D4281-3883-AD4F-B0CF-E1121960913F}"/>
              </a:ext>
            </a:extLst>
          </p:cNvPr>
          <p:cNvPicPr>
            <a:picLocks noChangeAspect="1"/>
          </p:cNvPicPr>
          <p:nvPr/>
        </p:nvPicPr>
        <p:blipFill>
          <a:blip r:embed="rId2"/>
          <a:stretch>
            <a:fillRect/>
          </a:stretch>
        </p:blipFill>
        <p:spPr>
          <a:xfrm>
            <a:off x="5297763" y="817005"/>
            <a:ext cx="6250769" cy="5063122"/>
          </a:xfrm>
          <a:prstGeom prst="rect">
            <a:avLst/>
          </a:prstGeom>
        </p:spPr>
      </p:pic>
    </p:spTree>
    <p:extLst>
      <p:ext uri="{BB962C8B-B14F-4D97-AF65-F5344CB8AC3E}">
        <p14:creationId xmlns:p14="http://schemas.microsoft.com/office/powerpoint/2010/main" val="179883196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1184</Words>
  <Application>Microsoft Macintosh PowerPoint</Application>
  <PresentationFormat>Widescreen</PresentationFormat>
  <Paragraphs>173</Paragraphs>
  <Slides>34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Clonezilla</vt:lpstr>
      <vt:lpstr>PowerPoint Presentation</vt:lpstr>
      <vt:lpstr>What is Clonezilla?</vt:lpstr>
      <vt:lpstr>Features</vt:lpstr>
      <vt:lpstr>Limitations</vt:lpstr>
      <vt:lpstr>Versions …</vt:lpstr>
      <vt:lpstr>Clonezilla Live</vt:lpstr>
      <vt:lpstr>Prepare backup drive and boot Clonezilla</vt:lpstr>
      <vt:lpstr>Demo on VMware</vt:lpstr>
      <vt:lpstr>Start the wizard</vt:lpstr>
      <vt:lpstr>Choose mode</vt:lpstr>
      <vt:lpstr>Mode Device-image</vt:lpstr>
      <vt:lpstr>Define parameters</vt:lpstr>
      <vt:lpstr>PowerPoint Presentation</vt:lpstr>
      <vt:lpstr>PowerPoint Presentation</vt:lpstr>
      <vt:lpstr>Backup in the making</vt:lpstr>
      <vt:lpstr>PowerPoint Presentation</vt:lpstr>
      <vt:lpstr>PowerPoint Presentation</vt:lpstr>
      <vt:lpstr>Restore</vt:lpstr>
      <vt:lpstr>Versions …</vt:lpstr>
      <vt:lpstr>Clonezilla Server </vt:lpstr>
      <vt:lpstr>Topology</vt:lpstr>
      <vt:lpstr>Clonezilla lite server: configure server </vt:lpstr>
      <vt:lpstr>PowerPoint Presentation</vt:lpstr>
      <vt:lpstr>Clonezilla lite server: configure client 1 </vt:lpstr>
      <vt:lpstr>Clonezilla lite server: configure client 2 </vt:lpstr>
      <vt:lpstr>Clonezilla server edition</vt:lpstr>
      <vt:lpstr>DRBL Live</vt:lpstr>
      <vt:lpstr>Ubuntu with DRBL-server </vt:lpstr>
      <vt:lpstr>Install Ubuntu</vt:lpstr>
      <vt:lpstr>Install DRBL (Diskless Remote Boot in Linux)</vt:lpstr>
      <vt:lpstr>Configure DRBL</vt:lpstr>
      <vt:lpstr>How to use Clonezilla server edition ?</vt:lpstr>
      <vt:lpstr>Is Clonezilla SE the only one out there?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Clonezilla</dc:title>
  <dc:creator>Rudi Swennen</dc:creator>
  <cp:lastModifiedBy>Rudi Swennen</cp:lastModifiedBy>
  <cp:revision>20</cp:revision>
  <dcterms:created xsi:type="dcterms:W3CDTF">2019-09-12T08:55:48Z</dcterms:created>
  <dcterms:modified xsi:type="dcterms:W3CDTF">2019-09-12T13:51:37Z</dcterms:modified>
</cp:coreProperties>
</file>