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1C54-9198-2EE7-823D-67151BE1A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2E2BC-38C7-35C7-1084-E02EBE846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9ED45-4FB6-C16C-027A-3076E1F1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8F0D-A6C4-4CA7-8A2C-87CF7DAF66F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CFA1A-4BAE-BFA3-E8A3-037D1A0F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A4D90-C663-713D-3ED1-B9AB1CB5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3B8B-6EAF-48EE-BC8A-7676066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3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1124-C0A3-0653-8F15-DF55BB47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93920-9AA3-CF45-DE3E-D1C2D3DD0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42D7-1683-EA38-5D40-845701DC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8F0D-A6C4-4CA7-8A2C-87CF7DAF66F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CBBFE-5E18-3036-C143-4CAE3DF4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247FA-2AAA-5047-6988-0BE64200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3B8B-6EAF-48EE-BC8A-7676066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0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4E18F-8F3A-5F42-B3F7-30FE23A36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DF189-3D25-DBCD-E562-7300CD865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C2EF2-6DCA-599B-A57B-99C88AF4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8F0D-A6C4-4CA7-8A2C-87CF7DAF66F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7501F-3B41-5717-EB8A-34014425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FF1D6-6EDD-F09D-0291-AEB7E15A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3B8B-6EAF-48EE-BC8A-7676066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6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6BD3-EBF3-98E8-6C6F-3D5E7FF9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1F0EC-77C8-0EEB-922D-A37A5EC2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3B45C-408C-62C6-3F91-35B8EBC7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8F0D-A6C4-4CA7-8A2C-87CF7DAF66F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6E404-866F-3F5D-32C3-09DC4206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C056F-8F48-2931-7FE2-914C9019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3B8B-6EAF-48EE-BC8A-7676066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9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6BF3-CCC5-DD4B-E826-BE7F2415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6668A-C962-8036-9C1C-2892BB350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2147-FD2C-300B-2B9C-B66B2D9D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8F0D-A6C4-4CA7-8A2C-87CF7DAF66F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99EAD-9228-E1DA-682F-C41C5197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65AA1-7CC3-37CD-ACEF-ACC6C1C5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3B8B-6EAF-48EE-BC8A-7676066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DBDF-32CA-7174-F187-981C2E21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F1A10-1A93-C6B8-D8E3-7C3FA5B85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8C007-ECC5-4B5A-9743-2A8732B49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305B5-B3C9-AFF8-9EB8-EC8F2EA7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8F0D-A6C4-4CA7-8A2C-87CF7DAF66F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50F3D-7183-6D86-B805-9CBEA6BA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2EAA4-9482-2BF8-7C75-546AA563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3B8B-6EAF-48EE-BC8A-7676066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2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437B-2B88-85D4-D935-B2102CD7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1D648-D5AE-5FC9-32E2-EEC5E3347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AF82-FAD2-6C21-8C57-53151C442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65F33-A87E-C84C-8968-C67BB6ED3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08191-5420-B635-01D5-A395FA384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C28FB-01D6-80DE-70F0-ED5F01AA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8F0D-A6C4-4CA7-8A2C-87CF7DAF66F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2201F-61CB-CF30-02DB-E0A1AA28C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D928A-C1DC-046B-1187-D40DB37A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3B8B-6EAF-48EE-BC8A-7676066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0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C27A5-B819-E14C-23FC-B0EB56C4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9B140-B2B8-FCF3-1239-5F869B32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8F0D-A6C4-4CA7-8A2C-87CF7DAF66F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A0C5F-CFFD-E6F1-4AAD-469FD591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55417-BDFD-849A-41A3-3CC23D80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3B8B-6EAF-48EE-BC8A-7676066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4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8F65C-DF62-A0B2-A021-AA9C7CFF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8F0D-A6C4-4CA7-8A2C-87CF7DAF66F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E5216-5EB6-301C-1AFF-BEBE6EE8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49662-5A34-999C-AF9D-82E42A8F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3B8B-6EAF-48EE-BC8A-7676066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5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62A37-45FC-E7B8-CEB1-54891D9E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B2C02-E8C7-4D25-B2B2-4D9BD33E5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FEE7C-16B8-3F73-5260-98A602733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33225-EFA5-1211-6E95-25694BB0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8F0D-A6C4-4CA7-8A2C-87CF7DAF66F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A6DE5-4A99-478C-683B-BEC1D7EC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7284A-2756-3DF2-4492-7CDEB065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3B8B-6EAF-48EE-BC8A-7676066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1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5502-0B3D-6B66-ADD3-5BF5DEE3F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0D0DE-C91C-69F3-7C86-0DC07FDEF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A2013-5EE5-D8D9-61A8-A049E81E2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FA13F-93E2-F3D6-AD8B-89920FDF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8F0D-A6C4-4CA7-8A2C-87CF7DAF66F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4491F-598C-AA5B-B4A4-0CFA0FAC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B9C05-8BC6-76F0-3B13-A80AA1BE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3B8B-6EAF-48EE-BC8A-7676066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2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4A252-9C59-82BF-B1F3-8B82F2FC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1BF55-D84B-CB71-C834-CD367E9E0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591D-DC78-6E86-6E43-B2624E488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88F0D-A6C4-4CA7-8A2C-87CF7DAF66F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E8D0-FBAB-1812-0187-4AAA7BB8C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9182-F6CC-8AD7-0242-5AB423D78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3B8B-6EAF-48EE-BC8A-7676066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9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9562-0058-A74A-E5C5-4E72E091A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2131"/>
            <a:ext cx="9144000" cy="2387600"/>
          </a:xfrm>
        </p:spPr>
        <p:txBody>
          <a:bodyPr/>
          <a:lstStyle/>
          <a:p>
            <a:r>
              <a:rPr lang="en-US" dirty="0"/>
              <a:t>ECMAScript – GOA </a:t>
            </a:r>
            <a:r>
              <a:rPr lang="ka-GE" dirty="0"/>
              <a:t>პრეზენტაცია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CC241-9690-1D68-B9C4-A93ECC080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7"/>
            <a:ext cx="9144000" cy="1655762"/>
          </a:xfrm>
        </p:spPr>
        <p:txBody>
          <a:bodyPr/>
          <a:lstStyle/>
          <a:p>
            <a:r>
              <a:rPr lang="ka-GE" dirty="0"/>
              <a:t>დავითი ჩხიკვაძე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3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8CD5-C680-4411-D87A-18DBFA48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89" y="99655"/>
            <a:ext cx="12005187" cy="755752"/>
          </a:xfrm>
        </p:spPr>
        <p:txBody>
          <a:bodyPr/>
          <a:lstStyle/>
          <a:p>
            <a:pPr algn="ctr"/>
            <a:r>
              <a:rPr lang="ka-GE" dirty="0"/>
              <a:t>რა არის </a:t>
            </a:r>
            <a:r>
              <a:rPr lang="en-US" dirty="0"/>
              <a:t>ECMAScript</a:t>
            </a:r>
            <a:r>
              <a:rPr lang="ka-GE" dirty="0"/>
              <a:t>-ი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6518-05E6-786F-1761-A0EB587D6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88" y="855407"/>
            <a:ext cx="12005187" cy="5902938"/>
          </a:xfrm>
        </p:spPr>
        <p:txBody>
          <a:bodyPr anchor="ctr"/>
          <a:lstStyle/>
          <a:p>
            <a:r>
              <a:rPr lang="en-US" dirty="0"/>
              <a:t>ECMAScript </a:t>
            </a:r>
            <a:r>
              <a:rPr lang="ka-GE" dirty="0"/>
              <a:t>არის სკრიპტირების ენის სპეციფიკაცია, რომელიც შექმნილია </a:t>
            </a:r>
            <a:r>
              <a:rPr lang="en-US" dirty="0"/>
              <a:t>JavaScript-</a:t>
            </a:r>
            <a:r>
              <a:rPr lang="ka-GE" dirty="0"/>
              <a:t>ის სტანდარტიზაციისთვის. მეექვსე გამოცემა, თავდაპირველად ცნობილი როგორც </a:t>
            </a:r>
            <a:r>
              <a:rPr lang="en-US" dirty="0"/>
              <a:t>ECMAScript 6 </a:t>
            </a:r>
            <a:r>
              <a:rPr lang="ka-GE" dirty="0"/>
              <a:t>და მოგვიანებით ეწოდა </a:t>
            </a:r>
            <a:r>
              <a:rPr lang="en-US" dirty="0"/>
              <a:t>ECMAScript 2015, </a:t>
            </a:r>
            <a:r>
              <a:rPr lang="ka-GE" dirty="0"/>
              <a:t>ამატებს მნიშვნელოვან ახალ სინტაქსს რთული აპლიკაციების დასაწერად, მათ შორის კლასები და მოდულები, იტერატორები და </a:t>
            </a:r>
            <a:r>
              <a:rPr lang="en-US" dirty="0"/>
              <a:t>for/of </a:t>
            </a:r>
            <a:r>
              <a:rPr lang="ka-GE" dirty="0"/>
              <a:t>ლუპები, გენერატორები, ისრების ფუნქციები, ორობითი მონაცემები, სხვადასხვა ტიპის მასივები, კოლექციები (მაპები, კომპლექტები და სუსტი მაპები), „დაპირებები“, რიცხვების და მათემატიკური ოპერაციების გაუმჯობესებები, ასახვა და პროქსები. სხვა სიტყვებით რომ ვთქვათ, </a:t>
            </a:r>
            <a:r>
              <a:rPr lang="en-US" dirty="0"/>
              <a:t>ES6 </a:t>
            </a:r>
            <a:r>
              <a:rPr lang="ka-GE" dirty="0"/>
              <a:t>არის </a:t>
            </a:r>
            <a:r>
              <a:rPr lang="en-US" dirty="0"/>
              <a:t>JavaScript-</a:t>
            </a:r>
            <a:r>
              <a:rPr lang="ka-GE" dirty="0"/>
              <a:t>ის სუპერკომპლექტი. მიზეზი იმისა, რომ </a:t>
            </a:r>
            <a:r>
              <a:rPr lang="en-US" dirty="0"/>
              <a:t>ES6 </a:t>
            </a:r>
            <a:r>
              <a:rPr lang="ka-GE" dirty="0"/>
              <a:t>გახდა ასე პოპულარული, არის ის, რომ მან შემოიტანა ახალი კონვენციები და </a:t>
            </a:r>
            <a:r>
              <a:rPr lang="en-US" dirty="0"/>
              <a:t>OOP </a:t>
            </a:r>
            <a:r>
              <a:rPr lang="ka-GE" dirty="0"/>
              <a:t>კონცეფციები, როგორიცაა კლასები.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8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ECMAScript – GOA პრეზენტაცია</vt:lpstr>
      <vt:lpstr>რა არის ECMAScript-ი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Daviti Chkhikvadze</dc:creator>
  <cp:lastModifiedBy>Daviti Chkhikvadze</cp:lastModifiedBy>
  <cp:revision>1</cp:revision>
  <dcterms:created xsi:type="dcterms:W3CDTF">2024-10-13T14:29:51Z</dcterms:created>
  <dcterms:modified xsi:type="dcterms:W3CDTF">2024-10-13T14:37:47Z</dcterms:modified>
</cp:coreProperties>
</file>