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3A29-E209-457B-B01B-2A9BD5E389F0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2B27-1058-45CD-831A-A7942F7B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9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3A29-E209-457B-B01B-2A9BD5E389F0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2B27-1058-45CD-831A-A7942F7B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3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3A29-E209-457B-B01B-2A9BD5E389F0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2B27-1058-45CD-831A-A7942F7BDF9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3947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3A29-E209-457B-B01B-2A9BD5E389F0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2B27-1058-45CD-831A-A7942F7B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95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3A29-E209-457B-B01B-2A9BD5E389F0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2B27-1058-45CD-831A-A7942F7BDF9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8200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3A29-E209-457B-B01B-2A9BD5E389F0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2B27-1058-45CD-831A-A7942F7B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02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3A29-E209-457B-B01B-2A9BD5E389F0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2B27-1058-45CD-831A-A7942F7B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10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3A29-E209-457B-B01B-2A9BD5E389F0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2B27-1058-45CD-831A-A7942F7B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1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3A29-E209-457B-B01B-2A9BD5E389F0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2B27-1058-45CD-831A-A7942F7B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7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3A29-E209-457B-B01B-2A9BD5E389F0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2B27-1058-45CD-831A-A7942F7B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2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3A29-E209-457B-B01B-2A9BD5E389F0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2B27-1058-45CD-831A-A7942F7B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8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3A29-E209-457B-B01B-2A9BD5E389F0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2B27-1058-45CD-831A-A7942F7B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1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3A29-E209-457B-B01B-2A9BD5E389F0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2B27-1058-45CD-831A-A7942F7B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7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3A29-E209-457B-B01B-2A9BD5E389F0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2B27-1058-45CD-831A-A7942F7B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0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3A29-E209-457B-B01B-2A9BD5E389F0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2B27-1058-45CD-831A-A7942F7B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1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3A29-E209-457B-B01B-2A9BD5E389F0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2B27-1058-45CD-831A-A7942F7B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0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33A29-E209-457B-B01B-2A9BD5E389F0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3C2B27-1058-45CD-831A-A7942F7B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2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F195-69CD-FB8B-D2CC-F35F6B867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858" y="1426497"/>
            <a:ext cx="7728154" cy="2387600"/>
          </a:xfrm>
        </p:spPr>
        <p:txBody>
          <a:bodyPr anchor="ctr"/>
          <a:lstStyle/>
          <a:p>
            <a:pPr algn="ctr"/>
            <a:r>
              <a:rPr lang="ka-GE" dirty="0"/>
              <a:t>ჯგუფური პროექტის პრეზენტაცია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AED91-546B-13F5-17DA-4A9CB3029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560" y="4345858"/>
            <a:ext cx="10255045" cy="155692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a-GE" sz="1800" b="1" i="0" dirty="0">
                <a:effectLst/>
                <a:latin typeface="gg sans"/>
              </a:rPr>
              <a:t>ჯგუფი</a:t>
            </a:r>
            <a:r>
              <a:rPr lang="en-US" sz="1800" b="0" i="0" dirty="0">
                <a:effectLst/>
                <a:latin typeface="gg sans"/>
              </a:rPr>
              <a:t>: 14 </a:t>
            </a:r>
            <a:endParaRPr lang="ka-GE" sz="1800" b="0" i="0" dirty="0">
              <a:effectLst/>
              <a:latin typeface="gg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a-GE" sz="1800" b="1" dirty="0">
                <a:latin typeface="gg sans"/>
              </a:rPr>
              <a:t>ლიდერი</a:t>
            </a:r>
            <a:r>
              <a:rPr lang="en-US" sz="1800" b="0" i="0" dirty="0">
                <a:effectLst/>
                <a:latin typeface="gg sans"/>
              </a:rPr>
              <a:t>:</a:t>
            </a:r>
            <a:r>
              <a:rPr lang="ka-GE" sz="1800" b="0" i="0" dirty="0">
                <a:effectLst/>
                <a:latin typeface="gg sans"/>
              </a:rPr>
              <a:t> დავითი ჩხიკვაძე</a:t>
            </a:r>
            <a:r>
              <a:rPr lang="en-US" sz="1800" b="0" i="0" dirty="0">
                <a:effectLst/>
                <a:latin typeface="gg sans"/>
              </a:rPr>
              <a:t> </a:t>
            </a:r>
            <a:endParaRPr lang="ka-GE" sz="1800" b="0" i="0" dirty="0">
              <a:effectLst/>
              <a:latin typeface="gg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a-GE" sz="1800" b="1" i="0" dirty="0">
                <a:effectLst/>
                <a:latin typeface="gg sans"/>
              </a:rPr>
              <a:t>წევრები</a:t>
            </a:r>
            <a:r>
              <a:rPr lang="ka-GE" sz="1800" b="0" i="0" dirty="0">
                <a:effectLst/>
                <a:latin typeface="gg sans"/>
              </a:rPr>
              <a:t>: რატი ბანდელიძე, ცოტნე ბაჯელიძე, დავითი ჩხიკვაძე, ნიკა კოჭლამაზაშვილი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0049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CD42-7BBC-7C6D-D5F3-3D547F68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89" y="216310"/>
            <a:ext cx="8596668" cy="727587"/>
          </a:xfrm>
        </p:spPr>
        <p:txBody>
          <a:bodyPr/>
          <a:lstStyle/>
          <a:p>
            <a:pPr algn="ctr"/>
            <a:r>
              <a:rPr lang="ka-GE" dirty="0"/>
              <a:t>რა პროექტი ავირჩიეთ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4801B-B251-1980-CD26-DE58B1907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89" y="1265854"/>
            <a:ext cx="8712472" cy="621940"/>
          </a:xfrm>
        </p:spPr>
        <p:txBody>
          <a:bodyPr>
            <a:normAutofit/>
          </a:bodyPr>
          <a:lstStyle/>
          <a:p>
            <a:r>
              <a:rPr lang="ka-GE" sz="2000" dirty="0"/>
              <a:t>ჩვენ გადავწყვიტეთ რომ შეგვექმნა ტექნოლოგიების მაღაზია.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22D0BF-FAA8-4F75-255D-70F3CD576E8A}"/>
              </a:ext>
            </a:extLst>
          </p:cNvPr>
          <p:cNvSpPr txBox="1">
            <a:spLocks/>
          </p:cNvSpPr>
          <p:nvPr/>
        </p:nvSpPr>
        <p:spPr>
          <a:xfrm>
            <a:off x="480689" y="1887794"/>
            <a:ext cx="8596668" cy="727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a-GE" dirty="0"/>
              <a:t>რატომ ავირჩიეთ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63662C-944C-DAB2-0723-2B9851A9D773}"/>
              </a:ext>
            </a:extLst>
          </p:cNvPr>
          <p:cNvSpPr txBox="1">
            <a:spLocks/>
          </p:cNvSpPr>
          <p:nvPr/>
        </p:nvSpPr>
        <p:spPr>
          <a:xfrm>
            <a:off x="480689" y="2807059"/>
            <a:ext cx="8712472" cy="1106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2000" dirty="0"/>
              <a:t>ეს პროექტი იმიტომ ავირჩიეთ, რომ დიზაინი ძალიან მოგვეწონა და ასევე მომავალში შეიძლება გვქონდეს შეხება ასეთი ტიპის პროექტებთან. ასევე გვაქვს იმის ცოდნა რომ შევქმნათ მსგავსი საიტი და ეს არ გაგვიჭირდება.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CED542-5D0C-B6B8-D37C-0155F95501C6}"/>
              </a:ext>
            </a:extLst>
          </p:cNvPr>
          <p:cNvSpPr txBox="1">
            <a:spLocks/>
          </p:cNvSpPr>
          <p:nvPr/>
        </p:nvSpPr>
        <p:spPr>
          <a:xfrm>
            <a:off x="328289" y="4104917"/>
            <a:ext cx="8596668" cy="727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a-GE" dirty="0"/>
              <a:t>როგორ გავაკეთებთ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043151-04A1-BD9B-A895-1F2F68A87B13}"/>
              </a:ext>
            </a:extLst>
          </p:cNvPr>
          <p:cNvSpPr txBox="1">
            <a:spLocks/>
          </p:cNvSpPr>
          <p:nvPr/>
        </p:nvSpPr>
        <p:spPr>
          <a:xfrm>
            <a:off x="480689" y="4876698"/>
            <a:ext cx="8712472" cy="1764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2000" dirty="0"/>
              <a:t>პირველ რიგში ერთად შევიკრიბებით ჩვენს ჯგუფში რომ ერთად გავაკეთოთ პროექტი. რათქმაუნდა, ყველას თანაბარი როლები და ერთნაირი დატვირთვა გვექნება. შევეცდებით, რომ საუკეთესოდ გავაკეთოთ და ჩვენც კმაყოფილები ვიყოთ ჩვენი ნაშრომით და მასწავლებლებიც.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60666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104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gg sans</vt:lpstr>
      <vt:lpstr>Trebuchet MS</vt:lpstr>
      <vt:lpstr>Wingdings 3</vt:lpstr>
      <vt:lpstr>Facet</vt:lpstr>
      <vt:lpstr>ჯგუფური პროექტის პრეზენტაცია</vt:lpstr>
      <vt:lpstr>რა პროექტი ავირჩიეთ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Daviti Chkhikvadze</dc:creator>
  <cp:lastModifiedBy>Daviti Chkhikvadze</cp:lastModifiedBy>
  <cp:revision>1</cp:revision>
  <dcterms:created xsi:type="dcterms:W3CDTF">2024-08-01T16:47:15Z</dcterms:created>
  <dcterms:modified xsi:type="dcterms:W3CDTF">2024-08-02T15:10:12Z</dcterms:modified>
</cp:coreProperties>
</file>