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05/10/2018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4012" y="3645024"/>
            <a:ext cx="7199784" cy="1010816"/>
          </a:xfrm>
        </p:spPr>
        <p:txBody>
          <a:bodyPr rtlCol="0"/>
          <a:lstStyle/>
          <a:p>
            <a:pPr algn="ctr" rtl="0"/>
            <a:r>
              <a:rPr lang="pt-BR" b="1" dirty="0" smtClean="0"/>
              <a:t>Pizzaria Rio Claro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4012" y="5025175"/>
            <a:ext cx="7193813" cy="576064"/>
          </a:xfrm>
        </p:spPr>
        <p:txBody>
          <a:bodyPr rtlCol="0"/>
          <a:lstStyle/>
          <a:p>
            <a:pPr algn="ctr" rtl="0"/>
            <a:r>
              <a:rPr lang="pt-BR" dirty="0" smtClean="0"/>
              <a:t>Apresentação sobre o sistema feito no estágio </a:t>
            </a:r>
            <a:r>
              <a:rPr lang="pt-BR" dirty="0" err="1" smtClean="0"/>
              <a:t>Benner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098035"/>
            <a:ext cx="157488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57732"/>
              </p:ext>
            </p:extLst>
          </p:nvPr>
        </p:nvGraphicFramePr>
        <p:xfrm>
          <a:off x="2061964" y="2348880"/>
          <a:ext cx="8208912" cy="32763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anose="020B0A04020102020204" pitchFamily="34" charset="0"/>
                        </a:rPr>
                        <a:t>Funcionário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Administrador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Cliente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Acesso ao Carrinho: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Adicionar Produtos: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Cadastrar Funcionários: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9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646140" y="1700808"/>
            <a:ext cx="5184576" cy="660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Obrigado pela atenção.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87" y="3068960"/>
            <a:ext cx="157488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1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No sistema, há 3 tipos de acessos: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204" y="2431740"/>
            <a:ext cx="3528392" cy="725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/>
              <a:t>• </a:t>
            </a:r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17938" y="3362721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• Administrador</a:t>
            </a:r>
            <a:endParaRPr lang="pt-BR" sz="3200" b="1" i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22204" y="4293096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• Cliente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55865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03495" y="4372000"/>
            <a:ext cx="5652118" cy="4438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 smtClean="0"/>
              <a:t>✓ Consegue adicionar produtos ao sistema.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68354" y="2636912"/>
            <a:ext cx="5922401" cy="443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🚫 </a:t>
            </a:r>
            <a:r>
              <a:rPr lang="pt-BR" b="1" dirty="0" smtClean="0"/>
              <a:t>Não consegue cadastrar outros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5752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126" y="3356992"/>
            <a:ext cx="5184576" cy="588714"/>
          </a:xfrm>
        </p:spPr>
        <p:txBody>
          <a:bodyPr>
            <a:noAutofit/>
          </a:bodyPr>
          <a:lstStyle/>
          <a:p>
            <a:pPr algn="ctr"/>
            <a:r>
              <a:rPr lang="pt-BR" sz="4400" b="1" dirty="0" smtClean="0"/>
              <a:t>Demonstração:</a:t>
            </a:r>
            <a:endParaRPr lang="pt-BR" sz="44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78898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03494" y="5112804"/>
            <a:ext cx="5652118" cy="4438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 smtClean="0"/>
              <a:t>✓ Consegue adicionar produtos ao sistema.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Administrador</a:t>
            </a:r>
            <a:endParaRPr lang="pt-BR" sz="3200" b="1" i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68354" y="2165412"/>
            <a:ext cx="5922401" cy="44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✓</a:t>
            </a:r>
            <a:r>
              <a:rPr lang="pt-BR" b="1" dirty="0" smtClean="0"/>
              <a:t> Consegue cadastrar funcionários.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68353" y="3429000"/>
            <a:ext cx="5922401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b="1" dirty="0" smtClean="0"/>
              <a:t>🚫 Não consegue acessar o carrinho.</a:t>
            </a:r>
          </a:p>
        </p:txBody>
      </p:sp>
    </p:spTree>
    <p:extLst>
      <p:ext uri="{BB962C8B-B14F-4D97-AF65-F5344CB8AC3E}">
        <p14:creationId xmlns:p14="http://schemas.microsoft.com/office/powerpoint/2010/main" val="35900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Administrador</a:t>
            </a:r>
            <a:endParaRPr lang="pt-BR" sz="3200" b="1" i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9755" y="6021288"/>
            <a:ext cx="11809313" cy="6607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i="1" dirty="0" smtClean="0"/>
              <a:t> Administrador adiciona produto da mesma forma que um funcionário.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02126" y="3356992"/>
            <a:ext cx="5184576" cy="588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b="1" smtClean="0"/>
              <a:t>Demonstração: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26518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68353" y="3429000"/>
            <a:ext cx="5922401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🚫</a:t>
            </a:r>
            <a:r>
              <a:rPr lang="pt-BR" b="1" dirty="0" smtClean="0"/>
              <a:t> Não consegue adicionar produtos e nem cadastrar funcionários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68354" y="2165412"/>
            <a:ext cx="5922401" cy="443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✓</a:t>
            </a:r>
            <a:r>
              <a:rPr lang="pt-BR" b="1" dirty="0" smtClean="0"/>
              <a:t> Única sessão que consegue acessar o carrinho</a:t>
            </a:r>
          </a:p>
        </p:txBody>
      </p:sp>
    </p:spTree>
    <p:extLst>
      <p:ext uri="{BB962C8B-B14F-4D97-AF65-F5344CB8AC3E}">
        <p14:creationId xmlns:p14="http://schemas.microsoft.com/office/powerpoint/2010/main" val="33595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30116" y="3068960"/>
            <a:ext cx="5184576" cy="660722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Utilizar o Menu: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3138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30116" y="3068960"/>
            <a:ext cx="5184576" cy="660722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Ir ao </a:t>
            </a:r>
            <a:r>
              <a:rPr lang="pt-BR" b="1" dirty="0" smtClean="0"/>
              <a:t>Carrinho: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291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275</TotalTime>
  <Words>133</Words>
  <Application>Microsoft Office PowerPoint</Application>
  <PresentationFormat>Personalizar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Consolas</vt:lpstr>
      <vt:lpstr>Corbel</vt:lpstr>
      <vt:lpstr>Quadro 16x9</vt:lpstr>
      <vt:lpstr>Pizzaria Rio Claro</vt:lpstr>
      <vt:lpstr>No sistema, há 3 tipos de acessos:</vt:lpstr>
      <vt:lpstr>Apresentação do PowerPoint</vt:lpstr>
      <vt:lpstr>Demonstração:</vt:lpstr>
      <vt:lpstr>Apresentação do PowerPoint</vt:lpstr>
      <vt:lpstr>Apresentação do PowerPoint</vt:lpstr>
      <vt:lpstr>Apresentação do PowerPoint</vt:lpstr>
      <vt:lpstr>Utilizar o Menu:</vt:lpstr>
      <vt:lpstr>Ir ao Carrinho: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Pizzaria Rio Claro</dc:title>
  <dc:creator>Davi Henrique</dc:creator>
  <cp:lastModifiedBy>Davi Henrique</cp:lastModifiedBy>
  <cp:revision>16</cp:revision>
  <dcterms:created xsi:type="dcterms:W3CDTF">2018-10-04T19:33:25Z</dcterms:created>
  <dcterms:modified xsi:type="dcterms:W3CDTF">2018-10-05T19:58:40Z</dcterms:modified>
</cp:coreProperties>
</file>