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57" r:id="rId4"/>
    <p:sldId id="260" r:id="rId5"/>
    <p:sldId id="261" r:id="rId6"/>
    <p:sldId id="258" r:id="rId7"/>
    <p:sldId id="259" r:id="rId8"/>
    <p:sldId id="262" r:id="rId9"/>
    <p:sldId id="263" r:id="rId10"/>
    <p:sldId id="264" r:id="rId11"/>
    <p:sldId id="266" r:id="rId12"/>
    <p:sldId id="265" r:id="rId13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599" autoAdjust="0"/>
  </p:normalViewPr>
  <p:slideViewPr>
    <p:cSldViewPr>
      <p:cViewPr varScale="1">
        <p:scale>
          <a:sx n="74" d="100"/>
          <a:sy n="74" d="100"/>
        </p:scale>
        <p:origin x="594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06/10/2018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06/10/2018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06/10/2018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06/10/2018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06/10/2018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06/10/2018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06/10/2018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06/10/2018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06/10/2018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06/10/2018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06/10/2018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06/10/2018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06/10/2018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94012" y="3645024"/>
            <a:ext cx="7199784" cy="1010816"/>
          </a:xfrm>
        </p:spPr>
        <p:txBody>
          <a:bodyPr rtlCol="0"/>
          <a:lstStyle/>
          <a:p>
            <a:pPr algn="ctr" rtl="0"/>
            <a:r>
              <a:rPr lang="pt-BR" b="1" dirty="0" smtClean="0"/>
              <a:t>Pizzaria Rio Claro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9983" y="4941168"/>
            <a:ext cx="7193813" cy="576064"/>
          </a:xfrm>
        </p:spPr>
        <p:txBody>
          <a:bodyPr rtlCol="0"/>
          <a:lstStyle/>
          <a:p>
            <a:pPr algn="ctr" rtl="0"/>
            <a:r>
              <a:rPr lang="pt-BR" b="1" dirty="0" smtClean="0"/>
              <a:t>Davi Henrique Goulart Ferreira</a:t>
            </a:r>
            <a:endParaRPr lang="pt-BR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1098035"/>
            <a:ext cx="1574881" cy="15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30218" y="620688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i="1" dirty="0" smtClean="0"/>
              <a:t>Cliente</a:t>
            </a:r>
            <a:endParaRPr lang="pt-BR" sz="3200" b="1" i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430116" y="3068960"/>
            <a:ext cx="5184576" cy="660722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Ir ao </a:t>
            </a:r>
            <a:r>
              <a:rPr lang="pt-BR" b="1" dirty="0" smtClean="0"/>
              <a:t>Carrinho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1291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57732"/>
              </p:ext>
            </p:extLst>
          </p:nvPr>
        </p:nvGraphicFramePr>
        <p:xfrm>
          <a:off x="2061964" y="2348880"/>
          <a:ext cx="8208912" cy="327636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  <a:latin typeface="Arial Black" panose="020B0A04020102020204" pitchFamily="34" charset="0"/>
                        </a:rPr>
                        <a:t>Funcionário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  <a:latin typeface="Arial Black" panose="020B0A04020102020204" pitchFamily="34" charset="0"/>
                        </a:rPr>
                        <a:t>Administrador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  <a:latin typeface="Arial Black" panose="020B0A04020102020204" pitchFamily="34" charset="0"/>
                        </a:rPr>
                        <a:t>Cliente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9001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  <a:latin typeface="Arial Black" panose="020B0A04020102020204" pitchFamily="34" charset="0"/>
                        </a:rPr>
                        <a:t>Acesso ao Carrinho: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🚫</a:t>
                      </a:r>
                      <a:endParaRPr lang="pt-BR" sz="2800" b="0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🚫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✓</a:t>
                      </a:r>
                      <a:endParaRPr lang="pt-BR" sz="2800" b="1" i="0" u="none" strike="noStrike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9001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  <a:latin typeface="Arial Black" panose="020B0A04020102020204" pitchFamily="34" charset="0"/>
                        </a:rPr>
                        <a:t>Adicionar Produtos: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✓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✓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🚫</a:t>
                      </a:r>
                      <a:endParaRPr lang="pt-BR" sz="2800" b="0" i="0" u="none" strike="noStrike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9001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  <a:latin typeface="Arial Black" panose="020B0A04020102020204" pitchFamily="34" charset="0"/>
                        </a:rPr>
                        <a:t>Cadastrar Funcionários: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🚫</a:t>
                      </a:r>
                      <a:endParaRPr lang="pt-BR" sz="2800" b="0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✓</a:t>
                      </a:r>
                      <a:endParaRPr lang="pt-BR" sz="2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🚫</a:t>
                      </a:r>
                      <a:endParaRPr lang="pt-BR" sz="2800" b="0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49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3646140" y="1700808"/>
            <a:ext cx="5184576" cy="660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/>
              <a:t>Obrigado pela atenção.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87" y="3068960"/>
            <a:ext cx="1574881" cy="15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1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3932" y="404664"/>
            <a:ext cx="9143998" cy="1020762"/>
          </a:xfrm>
        </p:spPr>
        <p:txBody>
          <a:bodyPr/>
          <a:lstStyle/>
          <a:p>
            <a:pPr algn="ctr"/>
            <a:r>
              <a:rPr lang="pt-BR" b="1" i="1" dirty="0" smtClean="0"/>
              <a:t>Objetivos do projeto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73932" y="2431740"/>
            <a:ext cx="9289032" cy="725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 smtClean="0"/>
              <a:t>Desenvolver software de pedido de pizza online.</a:t>
            </a:r>
            <a:endParaRPr lang="pt-BR" sz="32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773932" y="3717032"/>
            <a:ext cx="928903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sz="3200" dirty="0" smtClean="0"/>
              <a:t>Promovendo a agilidade com um site intuitivo.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4190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No sistema, há 3 tipos de acessos: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2204" y="2431740"/>
            <a:ext cx="3528392" cy="725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i="1" dirty="0"/>
              <a:t>• </a:t>
            </a:r>
            <a:r>
              <a:rPr lang="pt-BR" sz="3200" b="1" i="1" dirty="0" smtClean="0"/>
              <a:t>Funcionário</a:t>
            </a:r>
            <a:endParaRPr lang="pt-BR" sz="3200" b="1" i="1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217938" y="3362721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i="1" dirty="0" smtClean="0"/>
              <a:t>• Administrador</a:t>
            </a:r>
            <a:endParaRPr lang="pt-BR" sz="3200" b="1" i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222204" y="4293096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i="1" dirty="0" smtClean="0"/>
              <a:t>• Cliente</a:t>
            </a:r>
            <a:endParaRPr lang="pt-BR" sz="3200" b="1" i="1" dirty="0"/>
          </a:p>
        </p:txBody>
      </p:sp>
    </p:spTree>
    <p:extLst>
      <p:ext uri="{BB962C8B-B14F-4D97-AF65-F5344CB8AC3E}">
        <p14:creationId xmlns:p14="http://schemas.microsoft.com/office/powerpoint/2010/main" val="5586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03495" y="3861048"/>
            <a:ext cx="5652118" cy="44388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dirty="0" smtClean="0"/>
              <a:t>✓ Consegue adicionar produtos ao sistema.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30218" y="620688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i="1" dirty="0" smtClean="0"/>
              <a:t>Administrador</a:t>
            </a:r>
            <a:endParaRPr lang="pt-BR" sz="3200" b="1" i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268354" y="2165412"/>
            <a:ext cx="5922401" cy="443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✓</a:t>
            </a:r>
            <a:r>
              <a:rPr lang="pt-BR" b="1" dirty="0" smtClean="0"/>
              <a:t> Consegue cadastrar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35900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30218" y="620688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i="1" dirty="0" smtClean="0"/>
              <a:t>Administrador</a:t>
            </a:r>
            <a:endParaRPr lang="pt-BR" sz="3200" b="1" i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502126" y="3356992"/>
            <a:ext cx="5184576" cy="588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b="1" dirty="0" smtClean="0"/>
              <a:t>Demonstração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126518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68355" y="3501008"/>
            <a:ext cx="5652118" cy="443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✓ </a:t>
            </a:r>
            <a:r>
              <a:rPr lang="pt-BR" b="1" dirty="0" smtClean="0"/>
              <a:t>Permite adicionar </a:t>
            </a:r>
            <a:r>
              <a:rPr lang="pt-BR" b="1" dirty="0" smtClean="0"/>
              <a:t>produtos ao sistema.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30218" y="620688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i="1" dirty="0" smtClean="0"/>
              <a:t>Funcionário</a:t>
            </a:r>
            <a:endParaRPr lang="pt-BR" sz="3200" b="1" i="1" dirty="0"/>
          </a:p>
        </p:txBody>
      </p:sp>
    </p:spTree>
    <p:extLst>
      <p:ext uri="{BB962C8B-B14F-4D97-AF65-F5344CB8AC3E}">
        <p14:creationId xmlns:p14="http://schemas.microsoft.com/office/powerpoint/2010/main" val="57523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126" y="3356992"/>
            <a:ext cx="5184576" cy="588714"/>
          </a:xfrm>
        </p:spPr>
        <p:txBody>
          <a:bodyPr>
            <a:noAutofit/>
          </a:bodyPr>
          <a:lstStyle/>
          <a:p>
            <a:pPr algn="ctr"/>
            <a:r>
              <a:rPr lang="pt-BR" sz="4400" b="1" dirty="0" smtClean="0"/>
              <a:t>Demonstração</a:t>
            </a:r>
            <a:endParaRPr lang="pt-BR" sz="4400" b="1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30218" y="620688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i="1" dirty="0" smtClean="0"/>
              <a:t>Funcionário</a:t>
            </a:r>
            <a:endParaRPr lang="pt-BR" sz="3200" b="1" i="1" dirty="0"/>
          </a:p>
        </p:txBody>
      </p:sp>
    </p:spTree>
    <p:extLst>
      <p:ext uri="{BB962C8B-B14F-4D97-AF65-F5344CB8AC3E}">
        <p14:creationId xmlns:p14="http://schemas.microsoft.com/office/powerpoint/2010/main" val="27889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30218" y="620688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i="1" dirty="0" smtClean="0"/>
              <a:t>Cliente</a:t>
            </a:r>
            <a:endParaRPr lang="pt-BR" sz="3200" b="1" i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133213" y="2924944"/>
            <a:ext cx="5922401" cy="443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✓</a:t>
            </a:r>
            <a:r>
              <a:rPr lang="pt-BR" b="1" dirty="0" smtClean="0"/>
              <a:t> Única </a:t>
            </a:r>
            <a:r>
              <a:rPr lang="pt-BR" b="1" dirty="0" smtClean="0"/>
              <a:t>acesso para acessar </a:t>
            </a:r>
            <a:r>
              <a:rPr lang="pt-BR" b="1" dirty="0" smtClean="0"/>
              <a:t>o carrinho</a:t>
            </a:r>
          </a:p>
        </p:txBody>
      </p:sp>
    </p:spTree>
    <p:extLst>
      <p:ext uri="{BB962C8B-B14F-4D97-AF65-F5344CB8AC3E}">
        <p14:creationId xmlns:p14="http://schemas.microsoft.com/office/powerpoint/2010/main" val="335958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30218" y="620688"/>
            <a:ext cx="3528392" cy="72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i="1" dirty="0" smtClean="0"/>
              <a:t>Cliente</a:t>
            </a:r>
            <a:endParaRPr lang="pt-BR" sz="3200" b="1" i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430116" y="3068960"/>
            <a:ext cx="5184576" cy="660722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/>
              <a:t>Utilizar o </a:t>
            </a:r>
            <a:r>
              <a:rPr lang="pt-BR" b="1" dirty="0" smtClean="0"/>
              <a:t>Menu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313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329</TotalTime>
  <Words>109</Words>
  <Application>Microsoft Office PowerPoint</Application>
  <PresentationFormat>Personalizar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Consolas</vt:lpstr>
      <vt:lpstr>Corbel</vt:lpstr>
      <vt:lpstr>Quadro 16x9</vt:lpstr>
      <vt:lpstr>Pizzaria Rio Claro</vt:lpstr>
      <vt:lpstr>Objetivos do projeto</vt:lpstr>
      <vt:lpstr>No sistema, há 3 tipos de acessos:</vt:lpstr>
      <vt:lpstr>Apresentação do PowerPoint</vt:lpstr>
      <vt:lpstr>Apresentação do PowerPoint</vt:lpstr>
      <vt:lpstr>Apresentação do PowerPoint</vt:lpstr>
      <vt:lpstr>Demonstração</vt:lpstr>
      <vt:lpstr>Apresentação do PowerPoint</vt:lpstr>
      <vt:lpstr>Utilizar o Menu</vt:lpstr>
      <vt:lpstr>Ir ao Carrinho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Pizzaria Rio Claro</dc:title>
  <dc:creator>Davi Henrique</dc:creator>
  <cp:lastModifiedBy>Davi Henrique</cp:lastModifiedBy>
  <cp:revision>20</cp:revision>
  <dcterms:created xsi:type="dcterms:W3CDTF">2018-10-04T19:33:25Z</dcterms:created>
  <dcterms:modified xsi:type="dcterms:W3CDTF">2018-10-07T02:45:45Z</dcterms:modified>
</cp:coreProperties>
</file>