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2" r:id="rId13"/>
    <p:sldId id="271" r:id="rId14"/>
    <p:sldId id="268" r:id="rId15"/>
    <p:sldId id="269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0" autoAdjust="0"/>
    <p:restoredTop sz="81774" autoAdjust="0"/>
  </p:normalViewPr>
  <p:slideViewPr>
    <p:cSldViewPr snapToGrid="0">
      <p:cViewPr varScale="1">
        <p:scale>
          <a:sx n="135" d="100"/>
          <a:sy n="135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6C7D5-7D8D-49E9-A07C-D83A81E9DC6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25CEF-6F15-4975-A2B8-BF2B25B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5CEF-6F15-4975-A2B8-BF2B25BF4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5CEF-6F15-4975-A2B8-BF2B25BF4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9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5CEF-6F15-4975-A2B8-BF2B25BF4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Actor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-66907" y="6320944"/>
            <a:ext cx="12258907" cy="653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1"/>
          <p:cNvSpPr/>
          <p:nvPr/>
        </p:nvSpPr>
        <p:spPr bwMode="auto">
          <a:xfrm>
            <a:off x="2840060" y="2581572"/>
            <a:ext cx="2004313" cy="1729539"/>
          </a:xfrm>
          <a:prstGeom prst="cloud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Hexagon 2"/>
          <p:cNvSpPr>
            <a:spLocks noChangeAspect="1"/>
          </p:cNvSpPr>
          <p:nvPr/>
        </p:nvSpPr>
        <p:spPr bwMode="auto">
          <a:xfrm>
            <a:off x="8648131" y="3508860"/>
            <a:ext cx="2426807" cy="2123457"/>
          </a:xfrm>
          <a:prstGeom prst="hexagon">
            <a:avLst/>
          </a:prstGeom>
          <a:noFill/>
          <a:ln w="12700">
            <a:solidFill>
              <a:srgbClr val="7F7F7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218533" fontAlgn="base">
              <a:spcBef>
                <a:spcPct val="0"/>
              </a:spcBef>
              <a:spcAft>
                <a:spcPct val="0"/>
              </a:spcAft>
            </a:pPr>
            <a:endParaRPr lang="en-US" sz="2400" spc="-6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Hexagon 3"/>
          <p:cNvSpPr>
            <a:spLocks noChangeAspect="1"/>
          </p:cNvSpPr>
          <p:nvPr/>
        </p:nvSpPr>
        <p:spPr bwMode="auto">
          <a:xfrm>
            <a:off x="2666883" y="2390386"/>
            <a:ext cx="2426807" cy="2123457"/>
          </a:xfrm>
          <a:prstGeom prst="hexagon">
            <a:avLst/>
          </a:prstGeom>
          <a:noFill/>
          <a:ln w="12700">
            <a:solidFill>
              <a:srgbClr val="7F7F7F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218533" fontAlgn="base">
              <a:spcBef>
                <a:spcPct val="0"/>
              </a:spcBef>
              <a:spcAft>
                <a:spcPct val="0"/>
              </a:spcAft>
            </a:pPr>
            <a:endParaRPr lang="en-US" sz="2400" spc="-6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134" y="155500"/>
            <a:ext cx="10401804" cy="6593229"/>
            <a:chOff x="557718" y="211204"/>
            <a:chExt cx="10610382" cy="6725437"/>
          </a:xfrm>
        </p:grpSpPr>
        <p:sp>
          <p:nvSpPr>
            <p:cNvPr id="6" name="Hexagon 5"/>
            <p:cNvSpPr>
              <a:spLocks noChangeAspect="1"/>
            </p:cNvSpPr>
            <p:nvPr/>
          </p:nvSpPr>
          <p:spPr bwMode="auto">
            <a:xfrm>
              <a:off x="2591446" y="4770604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Hexagon 6"/>
            <p:cNvSpPr>
              <a:spLocks noChangeAspect="1"/>
            </p:cNvSpPr>
            <p:nvPr/>
          </p:nvSpPr>
          <p:spPr bwMode="auto">
            <a:xfrm>
              <a:off x="557718" y="3631806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Hexagon 7"/>
            <p:cNvSpPr>
              <a:spLocks noChangeAspect="1"/>
            </p:cNvSpPr>
            <p:nvPr/>
          </p:nvSpPr>
          <p:spPr bwMode="auto">
            <a:xfrm>
              <a:off x="557718" y="1352106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Hexagon 8"/>
            <p:cNvSpPr>
              <a:spLocks noChangeAspect="1"/>
            </p:cNvSpPr>
            <p:nvPr/>
          </p:nvSpPr>
          <p:spPr bwMode="auto">
            <a:xfrm>
              <a:off x="4625174" y="3631806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Hexagon 9"/>
            <p:cNvSpPr>
              <a:spLocks noChangeAspect="1"/>
            </p:cNvSpPr>
            <p:nvPr/>
          </p:nvSpPr>
          <p:spPr bwMode="auto">
            <a:xfrm>
              <a:off x="4625174" y="1352106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Hexagon 10"/>
            <p:cNvSpPr>
              <a:spLocks noChangeAspect="1"/>
            </p:cNvSpPr>
            <p:nvPr/>
          </p:nvSpPr>
          <p:spPr bwMode="auto">
            <a:xfrm>
              <a:off x="6658902" y="2490904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Hexagon 11"/>
            <p:cNvSpPr>
              <a:spLocks noChangeAspect="1"/>
            </p:cNvSpPr>
            <p:nvPr/>
          </p:nvSpPr>
          <p:spPr bwMode="auto">
            <a:xfrm>
              <a:off x="6658902" y="4770604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Hexagon 12"/>
            <p:cNvSpPr>
              <a:spLocks noChangeAspect="1"/>
            </p:cNvSpPr>
            <p:nvPr/>
          </p:nvSpPr>
          <p:spPr bwMode="auto">
            <a:xfrm>
              <a:off x="6658902" y="211204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Hexagon 13"/>
            <p:cNvSpPr>
              <a:spLocks noChangeAspect="1"/>
            </p:cNvSpPr>
            <p:nvPr/>
          </p:nvSpPr>
          <p:spPr bwMode="auto">
            <a:xfrm>
              <a:off x="8692630" y="1352106"/>
              <a:ext cx="2475470" cy="2166037"/>
            </a:xfrm>
            <a:prstGeom prst="hexagon">
              <a:avLst/>
            </a:prstGeom>
            <a:noFill/>
            <a:ln w="127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" name="Freeform 46"/>
          <p:cNvSpPr>
            <a:spLocks noEditPoints="1"/>
          </p:cNvSpPr>
          <p:nvPr/>
        </p:nvSpPr>
        <p:spPr bwMode="black">
          <a:xfrm>
            <a:off x="1699404" y="2773519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black">
          <a:xfrm>
            <a:off x="9350516" y="2453768"/>
            <a:ext cx="524858" cy="522742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8" name="Freeform 22"/>
          <p:cNvSpPr>
            <a:spLocks noEditPoints="1"/>
          </p:cNvSpPr>
          <p:nvPr/>
        </p:nvSpPr>
        <p:spPr bwMode="black">
          <a:xfrm>
            <a:off x="3231884" y="3470930"/>
            <a:ext cx="524858" cy="526974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9" name="Freeform 10"/>
          <p:cNvSpPr>
            <a:spLocks noEditPoints="1"/>
          </p:cNvSpPr>
          <p:nvPr/>
        </p:nvSpPr>
        <p:spPr bwMode="black">
          <a:xfrm>
            <a:off x="7425239" y="5909713"/>
            <a:ext cx="522743" cy="522742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01986" y="2230396"/>
            <a:ext cx="522739" cy="522739"/>
            <a:chOff x="3233165" y="1874357"/>
            <a:chExt cx="392110" cy="392110"/>
          </a:xfrm>
        </p:grpSpPr>
        <p:sp>
          <p:nvSpPr>
            <p:cNvPr id="21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09721" tIns="54860" rIns="109721" bIns="54860" numCol="1" rtlCol="0" anchor="ctr" anchorCtr="0" compatLnSpc="1">
              <a:prstTxWarp prst="textNoShape">
                <a:avLst/>
              </a:prstTxWarp>
            </a:bodyPr>
            <a:lstStyle/>
            <a:p>
              <a:pPr defTabSz="987440"/>
              <a:endParaRPr lang="en-US" sz="2400" spc="-163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sp>
          <p:nvSpPr>
            <p:cNvPr id="22" name="Donut 21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06425" y="2659828"/>
            <a:ext cx="522739" cy="522739"/>
            <a:chOff x="4046256" y="2408118"/>
            <a:chExt cx="392110" cy="392110"/>
          </a:xfrm>
        </p:grpSpPr>
        <p:grpSp>
          <p:nvGrpSpPr>
            <p:cNvPr id="24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solidFill>
              <a:schemeClr val="tx1"/>
            </a:solidFill>
          </p:grpSpPr>
          <p:sp>
            <p:nvSpPr>
              <p:cNvPr id="26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27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28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29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30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31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32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33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34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35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36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</p:grpSp>
        <p:sp>
          <p:nvSpPr>
            <p:cNvPr id="25" name="Donut 24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48473" y="1841075"/>
            <a:ext cx="522739" cy="522739"/>
            <a:chOff x="4604545" y="1640238"/>
            <a:chExt cx="392110" cy="392110"/>
          </a:xfrm>
        </p:grpSpPr>
        <p:grpSp>
          <p:nvGrpSpPr>
            <p:cNvPr id="38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solidFill>
              <a:schemeClr val="tx1"/>
            </a:solidFill>
          </p:grpSpPr>
          <p:sp>
            <p:nvSpPr>
              <p:cNvPr id="40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4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45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39" name="Donut 38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14134" y="3835027"/>
            <a:ext cx="522739" cy="522739"/>
            <a:chOff x="4179295" y="3183652"/>
            <a:chExt cx="392110" cy="392110"/>
          </a:xfrm>
        </p:grpSpPr>
        <p:sp>
          <p:nvSpPr>
            <p:cNvPr id="47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9725" tIns="54863" rIns="109725" bIns="54863" numCol="1" anchor="t" anchorCtr="0" compatLnSpc="1">
              <a:prstTxWarp prst="textNoShape">
                <a:avLst/>
              </a:prstTxWarp>
            </a:bodyPr>
            <a:lstStyle/>
            <a:p>
              <a:endParaRPr lang="en-US" sz="2132">
                <a:solidFill>
                  <a:srgbClr val="525051"/>
                </a:solidFill>
              </a:endParaRPr>
            </a:p>
          </p:txBody>
        </p:sp>
        <p:sp>
          <p:nvSpPr>
            <p:cNvPr id="48" name="Donut 47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9" name="Freeform 46"/>
          <p:cNvSpPr>
            <a:spLocks noEditPoints="1"/>
          </p:cNvSpPr>
          <p:nvPr/>
        </p:nvSpPr>
        <p:spPr bwMode="black">
          <a:xfrm>
            <a:off x="5303716" y="1539273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black">
          <a:xfrm>
            <a:off x="9357631" y="3749963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51" name="Freeform 46"/>
          <p:cNvSpPr>
            <a:spLocks noEditPoints="1"/>
          </p:cNvSpPr>
          <p:nvPr/>
        </p:nvSpPr>
        <p:spPr bwMode="black">
          <a:xfrm>
            <a:off x="7429568" y="2699953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52" name="Freeform 51"/>
          <p:cNvSpPr>
            <a:spLocks noEditPoints="1"/>
          </p:cNvSpPr>
          <p:nvPr/>
        </p:nvSpPr>
        <p:spPr bwMode="black">
          <a:xfrm>
            <a:off x="2234089" y="4634699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53" name="Freeform 46"/>
          <p:cNvSpPr>
            <a:spLocks noEditPoints="1"/>
          </p:cNvSpPr>
          <p:nvPr/>
        </p:nvSpPr>
        <p:spPr bwMode="black">
          <a:xfrm>
            <a:off x="6929397" y="5484770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220798" y="3706058"/>
            <a:ext cx="522739" cy="522739"/>
            <a:chOff x="4604545" y="1640238"/>
            <a:chExt cx="392110" cy="392110"/>
          </a:xfrm>
        </p:grpSpPr>
        <p:grpSp>
          <p:nvGrpSpPr>
            <p:cNvPr id="55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solidFill>
              <a:schemeClr val="tx1"/>
            </a:solidFill>
          </p:grpSpPr>
          <p:sp>
            <p:nvSpPr>
              <p:cNvPr id="57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58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59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60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61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62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56" name="Donut 55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56820" y="2058834"/>
            <a:ext cx="522739" cy="522739"/>
            <a:chOff x="4604545" y="1640238"/>
            <a:chExt cx="392110" cy="392110"/>
          </a:xfrm>
        </p:grpSpPr>
        <p:grpSp>
          <p:nvGrpSpPr>
            <p:cNvPr id="64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solidFill>
              <a:schemeClr val="tx1"/>
            </a:solidFill>
          </p:grpSpPr>
          <p:sp>
            <p:nvSpPr>
              <p:cNvPr id="66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67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68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69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70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71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65" name="Donut 64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61182" y="1630644"/>
            <a:ext cx="522739" cy="522739"/>
            <a:chOff x="4604545" y="1640238"/>
            <a:chExt cx="392110" cy="392110"/>
          </a:xfrm>
        </p:grpSpPr>
        <p:grpSp>
          <p:nvGrpSpPr>
            <p:cNvPr id="73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solidFill>
              <a:schemeClr val="tx1"/>
            </a:solidFill>
          </p:grpSpPr>
          <p:sp>
            <p:nvSpPr>
              <p:cNvPr id="75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76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78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79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80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74" name="Donut 73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422669" y="4903924"/>
            <a:ext cx="522739" cy="522739"/>
            <a:chOff x="4604545" y="1640238"/>
            <a:chExt cx="392110" cy="392110"/>
          </a:xfrm>
        </p:grpSpPr>
        <p:grpSp>
          <p:nvGrpSpPr>
            <p:cNvPr id="82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solidFill>
              <a:schemeClr val="tx1"/>
            </a:solidFill>
          </p:grpSpPr>
          <p:sp>
            <p:nvSpPr>
              <p:cNvPr id="84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85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86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87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88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89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83" name="Donut 82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406414" y="4962032"/>
            <a:ext cx="522739" cy="522739"/>
            <a:chOff x="4604545" y="1640238"/>
            <a:chExt cx="392110" cy="392110"/>
          </a:xfrm>
        </p:grpSpPr>
        <p:grpSp>
          <p:nvGrpSpPr>
            <p:cNvPr id="91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solidFill>
              <a:schemeClr val="tx1"/>
            </a:solidFill>
          </p:grpSpPr>
          <p:sp>
            <p:nvSpPr>
              <p:cNvPr id="93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94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95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96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97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98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92" name="Donut 91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677629" y="4812469"/>
            <a:ext cx="522739" cy="522739"/>
            <a:chOff x="4046256" y="2408118"/>
            <a:chExt cx="392110" cy="392110"/>
          </a:xfrm>
        </p:grpSpPr>
        <p:grpSp>
          <p:nvGrpSpPr>
            <p:cNvPr id="100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solidFill>
              <a:schemeClr val="tx1"/>
            </a:solidFill>
          </p:grpSpPr>
          <p:sp>
            <p:nvSpPr>
              <p:cNvPr id="102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3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4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5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6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7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8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9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10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11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12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</p:grpSp>
        <p:sp>
          <p:nvSpPr>
            <p:cNvPr id="101" name="Donut 100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60373" y="3736534"/>
            <a:ext cx="522739" cy="522739"/>
            <a:chOff x="4046256" y="2408118"/>
            <a:chExt cx="392110" cy="392110"/>
          </a:xfrm>
        </p:grpSpPr>
        <p:grpSp>
          <p:nvGrpSpPr>
            <p:cNvPr id="114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solidFill>
              <a:schemeClr val="tx1"/>
            </a:solidFill>
          </p:grpSpPr>
          <p:sp>
            <p:nvSpPr>
              <p:cNvPr id="116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17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18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19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20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21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22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23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24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25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26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</p:grpSp>
        <p:sp>
          <p:nvSpPr>
            <p:cNvPr id="115" name="Donut 114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084128" y="2518800"/>
            <a:ext cx="522739" cy="522739"/>
            <a:chOff x="4046256" y="2408118"/>
            <a:chExt cx="392110" cy="392110"/>
          </a:xfrm>
        </p:grpSpPr>
        <p:grpSp>
          <p:nvGrpSpPr>
            <p:cNvPr id="128" name="Group 142"/>
            <p:cNvGrpSpPr/>
            <p:nvPr/>
          </p:nvGrpSpPr>
          <p:grpSpPr bwMode="black">
            <a:xfrm>
              <a:off x="4134994" y="2521400"/>
              <a:ext cx="214635" cy="165546"/>
              <a:chOff x="6673850" y="4338638"/>
              <a:chExt cx="1403351" cy="1082675"/>
            </a:xfrm>
            <a:solidFill>
              <a:schemeClr val="tx1"/>
            </a:solidFill>
          </p:grpSpPr>
          <p:sp>
            <p:nvSpPr>
              <p:cNvPr id="130" name="Freeform 247"/>
              <p:cNvSpPr>
                <a:spLocks/>
              </p:cNvSpPr>
              <p:nvPr/>
            </p:nvSpPr>
            <p:spPr bwMode="black">
              <a:xfrm>
                <a:off x="7572375" y="4525963"/>
                <a:ext cx="160338" cy="249238"/>
              </a:xfrm>
              <a:custGeom>
                <a:avLst/>
                <a:gdLst>
                  <a:gd name="T0" fmla="*/ 14 w 30"/>
                  <a:gd name="T1" fmla="*/ 29 h 46"/>
                  <a:gd name="T2" fmla="*/ 14 w 30"/>
                  <a:gd name="T3" fmla="*/ 45 h 46"/>
                  <a:gd name="T4" fmla="*/ 22 w 30"/>
                  <a:gd name="T5" fmla="*/ 22 h 46"/>
                  <a:gd name="T6" fmla="*/ 0 w 30"/>
                  <a:gd name="T7" fmla="*/ 0 h 46"/>
                  <a:gd name="T8" fmla="*/ 0 w 30"/>
                  <a:gd name="T9" fmla="*/ 0 h 46"/>
                  <a:gd name="T10" fmla="*/ 14 w 30"/>
                  <a:gd name="T11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14" y="29"/>
                    </a:moveTo>
                    <a:cubicBezTo>
                      <a:pt x="14" y="45"/>
                      <a:pt x="14" y="45"/>
                      <a:pt x="14" y="45"/>
                    </a:cubicBezTo>
                    <a:cubicBezTo>
                      <a:pt x="21" y="46"/>
                      <a:pt x="30" y="39"/>
                      <a:pt x="22" y="22"/>
                    </a:cubicBezTo>
                    <a:cubicBezTo>
                      <a:pt x="15" y="6"/>
                      <a:pt x="5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6"/>
                      <a:pt x="14" y="17"/>
                      <a:pt x="1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1" name="Freeform 248"/>
              <p:cNvSpPr>
                <a:spLocks/>
              </p:cNvSpPr>
              <p:nvPr/>
            </p:nvSpPr>
            <p:spPr bwMode="black">
              <a:xfrm>
                <a:off x="7239000" y="4525963"/>
                <a:ext cx="101600" cy="103188"/>
              </a:xfrm>
              <a:custGeom>
                <a:avLst/>
                <a:gdLst>
                  <a:gd name="T0" fmla="*/ 19 w 19"/>
                  <a:gd name="T1" fmla="*/ 0 h 19"/>
                  <a:gd name="T2" fmla="*/ 19 w 19"/>
                  <a:gd name="T3" fmla="*/ 0 h 19"/>
                  <a:gd name="T4" fmla="*/ 0 w 19"/>
                  <a:gd name="T5" fmla="*/ 15 h 19"/>
                  <a:gd name="T6" fmla="*/ 6 w 19"/>
                  <a:gd name="T7" fmla="*/ 19 h 19"/>
                  <a:gd name="T8" fmla="*/ 19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5" y="1"/>
                      <a:pt x="7" y="5"/>
                      <a:pt x="0" y="15"/>
                    </a:cubicBezTo>
                    <a:cubicBezTo>
                      <a:pt x="2" y="16"/>
                      <a:pt x="4" y="18"/>
                      <a:pt x="6" y="19"/>
                    </a:cubicBezTo>
                    <a:cubicBezTo>
                      <a:pt x="8" y="11"/>
                      <a:pt x="13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2" name="Freeform 249"/>
              <p:cNvSpPr>
                <a:spLocks/>
              </p:cNvSpPr>
              <p:nvPr/>
            </p:nvSpPr>
            <p:spPr bwMode="black">
              <a:xfrm>
                <a:off x="7297738" y="4537075"/>
                <a:ext cx="317500" cy="227013"/>
              </a:xfrm>
              <a:custGeom>
                <a:avLst/>
                <a:gdLst>
                  <a:gd name="T0" fmla="*/ 13 w 59"/>
                  <a:gd name="T1" fmla="*/ 42 h 42"/>
                  <a:gd name="T2" fmla="*/ 59 w 59"/>
                  <a:gd name="T3" fmla="*/ 42 h 42"/>
                  <a:gd name="T4" fmla="*/ 59 w 59"/>
                  <a:gd name="T5" fmla="*/ 26 h 42"/>
                  <a:gd name="T6" fmla="*/ 49 w 59"/>
                  <a:gd name="T7" fmla="*/ 0 h 42"/>
                  <a:gd name="T8" fmla="*/ 29 w 59"/>
                  <a:gd name="T9" fmla="*/ 9 h 42"/>
                  <a:gd name="T10" fmla="*/ 10 w 59"/>
                  <a:gd name="T11" fmla="*/ 0 h 42"/>
                  <a:gd name="T12" fmla="*/ 0 w 59"/>
                  <a:gd name="T13" fmla="*/ 22 h 42"/>
                  <a:gd name="T14" fmla="*/ 12 w 59"/>
                  <a:gd name="T15" fmla="*/ 41 h 42"/>
                  <a:gd name="T16" fmla="*/ 12 w 59"/>
                  <a:gd name="T17" fmla="*/ 41 h 42"/>
                  <a:gd name="T18" fmla="*/ 13 w 59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13" y="42"/>
                    </a:moveTo>
                    <a:cubicBezTo>
                      <a:pt x="27" y="36"/>
                      <a:pt x="44" y="36"/>
                      <a:pt x="59" y="4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6"/>
                      <a:pt x="55" y="7"/>
                      <a:pt x="49" y="0"/>
                    </a:cubicBezTo>
                    <a:cubicBezTo>
                      <a:pt x="44" y="6"/>
                      <a:pt x="37" y="9"/>
                      <a:pt x="29" y="9"/>
                    </a:cubicBezTo>
                    <a:cubicBezTo>
                      <a:pt x="21" y="9"/>
                      <a:pt x="14" y="6"/>
                      <a:pt x="10" y="0"/>
                    </a:cubicBezTo>
                    <a:cubicBezTo>
                      <a:pt x="4" y="6"/>
                      <a:pt x="1" y="13"/>
                      <a:pt x="0" y="22"/>
                    </a:cubicBezTo>
                    <a:cubicBezTo>
                      <a:pt x="4" y="26"/>
                      <a:pt x="9" y="33"/>
                      <a:pt x="12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1"/>
                      <a:pt x="13" y="42"/>
                      <a:pt x="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3" name="Oval 250"/>
              <p:cNvSpPr>
                <a:spLocks noChangeArrowheads="1"/>
              </p:cNvSpPr>
              <p:nvPr/>
            </p:nvSpPr>
            <p:spPr bwMode="black">
              <a:xfrm>
                <a:off x="7351713" y="4338638"/>
                <a:ext cx="209550" cy="214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4" name="Freeform 251"/>
              <p:cNvSpPr>
                <a:spLocks/>
              </p:cNvSpPr>
              <p:nvPr/>
            </p:nvSpPr>
            <p:spPr bwMode="black">
              <a:xfrm>
                <a:off x="7173913" y="4624388"/>
                <a:ext cx="155575" cy="198438"/>
              </a:xfrm>
              <a:custGeom>
                <a:avLst/>
                <a:gdLst>
                  <a:gd name="T0" fmla="*/ 18 w 29"/>
                  <a:gd name="T1" fmla="*/ 37 h 37"/>
                  <a:gd name="T2" fmla="*/ 29 w 29"/>
                  <a:gd name="T3" fmla="*/ 29 h 37"/>
                  <a:gd name="T4" fmla="*/ 28 w 29"/>
                  <a:gd name="T5" fmla="*/ 28 h 37"/>
                  <a:gd name="T6" fmla="*/ 0 w 29"/>
                  <a:gd name="T7" fmla="*/ 0 h 37"/>
                  <a:gd name="T8" fmla="*/ 0 w 29"/>
                  <a:gd name="T9" fmla="*/ 0 h 37"/>
                  <a:gd name="T10" fmla="*/ 18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18" y="37"/>
                    </a:moveTo>
                    <a:cubicBezTo>
                      <a:pt x="21" y="34"/>
                      <a:pt x="25" y="31"/>
                      <a:pt x="29" y="29"/>
                    </a:cubicBezTo>
                    <a:cubicBezTo>
                      <a:pt x="29" y="29"/>
                      <a:pt x="29" y="28"/>
                      <a:pt x="28" y="28"/>
                    </a:cubicBezTo>
                    <a:cubicBezTo>
                      <a:pt x="19" y="8"/>
                      <a:pt x="6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8"/>
                      <a:pt x="18" y="21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5" name="Freeform 252"/>
              <p:cNvSpPr>
                <a:spLocks/>
              </p:cNvSpPr>
              <p:nvPr/>
            </p:nvSpPr>
            <p:spPr bwMode="black">
              <a:xfrm>
                <a:off x="6673850" y="4624388"/>
                <a:ext cx="204788" cy="317500"/>
              </a:xfrm>
              <a:custGeom>
                <a:avLst/>
                <a:gdLst>
                  <a:gd name="T0" fmla="*/ 38 w 38"/>
                  <a:gd name="T1" fmla="*/ 0 h 59"/>
                  <a:gd name="T2" fmla="*/ 38 w 38"/>
                  <a:gd name="T3" fmla="*/ 0 h 59"/>
                  <a:gd name="T4" fmla="*/ 10 w 38"/>
                  <a:gd name="T5" fmla="*/ 28 h 59"/>
                  <a:gd name="T6" fmla="*/ 20 w 38"/>
                  <a:gd name="T7" fmla="*/ 58 h 59"/>
                  <a:gd name="T8" fmla="*/ 20 w 38"/>
                  <a:gd name="T9" fmla="*/ 37 h 59"/>
                  <a:gd name="T10" fmla="*/ 38 w 38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2" y="2"/>
                      <a:pt x="18" y="8"/>
                      <a:pt x="10" y="28"/>
                    </a:cubicBezTo>
                    <a:cubicBezTo>
                      <a:pt x="0" y="49"/>
                      <a:pt x="11" y="59"/>
                      <a:pt x="20" y="5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22"/>
                      <a:pt x="27" y="8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6" name="Freeform 253"/>
              <p:cNvSpPr>
                <a:spLocks/>
              </p:cNvSpPr>
              <p:nvPr/>
            </p:nvSpPr>
            <p:spPr bwMode="black">
              <a:xfrm>
                <a:off x="6818313" y="4640263"/>
                <a:ext cx="409575" cy="446088"/>
              </a:xfrm>
              <a:custGeom>
                <a:avLst/>
                <a:gdLst>
                  <a:gd name="T0" fmla="*/ 76 w 76"/>
                  <a:gd name="T1" fmla="*/ 33 h 83"/>
                  <a:gd name="T2" fmla="*/ 63 w 76"/>
                  <a:gd name="T3" fmla="*/ 0 h 83"/>
                  <a:gd name="T4" fmla="*/ 38 w 76"/>
                  <a:gd name="T5" fmla="*/ 12 h 83"/>
                  <a:gd name="T6" fmla="*/ 14 w 76"/>
                  <a:gd name="T7" fmla="*/ 0 h 83"/>
                  <a:gd name="T8" fmla="*/ 0 w 76"/>
                  <a:gd name="T9" fmla="*/ 33 h 83"/>
                  <a:gd name="T10" fmla="*/ 0 w 76"/>
                  <a:gd name="T11" fmla="*/ 66 h 83"/>
                  <a:gd name="T12" fmla="*/ 15 w 76"/>
                  <a:gd name="T13" fmla="*/ 83 h 83"/>
                  <a:gd name="T14" fmla="*/ 62 w 76"/>
                  <a:gd name="T15" fmla="*/ 83 h 83"/>
                  <a:gd name="T16" fmla="*/ 62 w 76"/>
                  <a:gd name="T17" fmla="*/ 83 h 83"/>
                  <a:gd name="T18" fmla="*/ 68 w 76"/>
                  <a:gd name="T19" fmla="*/ 55 h 83"/>
                  <a:gd name="T20" fmla="*/ 76 w 76"/>
                  <a:gd name="T21" fmla="*/ 41 h 83"/>
                  <a:gd name="T22" fmla="*/ 76 w 76"/>
                  <a:gd name="T23" fmla="*/ 3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83">
                    <a:moveTo>
                      <a:pt x="76" y="33"/>
                    </a:moveTo>
                    <a:cubicBezTo>
                      <a:pt x="76" y="20"/>
                      <a:pt x="71" y="8"/>
                      <a:pt x="63" y="0"/>
                    </a:cubicBezTo>
                    <a:cubicBezTo>
                      <a:pt x="57" y="7"/>
                      <a:pt x="48" y="12"/>
                      <a:pt x="38" y="12"/>
                    </a:cubicBezTo>
                    <a:cubicBezTo>
                      <a:pt x="28" y="12"/>
                      <a:pt x="20" y="7"/>
                      <a:pt x="14" y="0"/>
                    </a:cubicBezTo>
                    <a:cubicBezTo>
                      <a:pt x="5" y="8"/>
                      <a:pt x="0" y="20"/>
                      <a:pt x="0" y="3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6"/>
                      <a:pt x="7" y="83"/>
                      <a:pt x="15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2" y="74"/>
                      <a:pt x="63" y="64"/>
                      <a:pt x="68" y="55"/>
                    </a:cubicBezTo>
                    <a:cubicBezTo>
                      <a:pt x="70" y="50"/>
                      <a:pt x="73" y="45"/>
                      <a:pt x="76" y="41"/>
                    </a:cubicBezTo>
                    <a:lnTo>
                      <a:pt x="7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7" name="Oval 254"/>
              <p:cNvSpPr>
                <a:spLocks noChangeArrowheads="1"/>
              </p:cNvSpPr>
              <p:nvPr/>
            </p:nvSpPr>
            <p:spPr bwMode="black">
              <a:xfrm>
                <a:off x="6888163" y="4386263"/>
                <a:ext cx="274638" cy="269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8" name="Freeform 255"/>
              <p:cNvSpPr>
                <a:spLocks/>
              </p:cNvSpPr>
              <p:nvPr/>
            </p:nvSpPr>
            <p:spPr bwMode="black">
              <a:xfrm>
                <a:off x="7732713" y="5108575"/>
                <a:ext cx="344488" cy="312738"/>
              </a:xfrm>
              <a:custGeom>
                <a:avLst/>
                <a:gdLst>
                  <a:gd name="T0" fmla="*/ 56 w 64"/>
                  <a:gd name="T1" fmla="*/ 24 h 58"/>
                  <a:gd name="T2" fmla="*/ 34 w 64"/>
                  <a:gd name="T3" fmla="*/ 14 h 58"/>
                  <a:gd name="T4" fmla="*/ 31 w 64"/>
                  <a:gd name="T5" fmla="*/ 6 h 58"/>
                  <a:gd name="T6" fmla="*/ 20 w 64"/>
                  <a:gd name="T7" fmla="*/ 0 h 58"/>
                  <a:gd name="T8" fmla="*/ 14 w 64"/>
                  <a:gd name="T9" fmla="*/ 23 h 58"/>
                  <a:gd name="T10" fmla="*/ 0 w 64"/>
                  <a:gd name="T11" fmla="*/ 42 h 58"/>
                  <a:gd name="T12" fmla="*/ 11 w 64"/>
                  <a:gd name="T13" fmla="*/ 47 h 58"/>
                  <a:gd name="T14" fmla="*/ 19 w 64"/>
                  <a:gd name="T15" fmla="*/ 44 h 58"/>
                  <a:gd name="T16" fmla="*/ 41 w 64"/>
                  <a:gd name="T17" fmla="*/ 55 h 58"/>
                  <a:gd name="T18" fmla="*/ 58 w 64"/>
                  <a:gd name="T19" fmla="*/ 47 h 58"/>
                  <a:gd name="T20" fmla="*/ 60 w 64"/>
                  <a:gd name="T21" fmla="*/ 42 h 58"/>
                  <a:gd name="T22" fmla="*/ 56 w 64"/>
                  <a:gd name="T23" fmla="*/ 2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58">
                    <a:moveTo>
                      <a:pt x="56" y="24"/>
                    </a:move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1"/>
                      <a:pt x="34" y="7"/>
                      <a:pt x="31" y="6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8"/>
                      <a:pt x="17" y="16"/>
                      <a:pt x="14" y="23"/>
                    </a:cubicBezTo>
                    <a:cubicBezTo>
                      <a:pt x="10" y="30"/>
                      <a:pt x="5" y="37"/>
                      <a:pt x="0" y="42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4" y="49"/>
                      <a:pt x="18" y="47"/>
                      <a:pt x="19" y="4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7" y="58"/>
                      <a:pt x="54" y="54"/>
                      <a:pt x="58" y="47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4" y="35"/>
                      <a:pt x="62" y="27"/>
                      <a:pt x="5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39" name="Freeform 256"/>
              <p:cNvSpPr>
                <a:spLocks noEditPoints="1"/>
              </p:cNvSpPr>
              <p:nvPr/>
            </p:nvSpPr>
            <p:spPr bwMode="black">
              <a:xfrm>
                <a:off x="7158038" y="4748213"/>
                <a:ext cx="671513" cy="673100"/>
              </a:xfrm>
              <a:custGeom>
                <a:avLst/>
                <a:gdLst>
                  <a:gd name="T0" fmla="*/ 86 w 125"/>
                  <a:gd name="T1" fmla="*/ 13 h 125"/>
                  <a:gd name="T2" fmla="*/ 13 w 125"/>
                  <a:gd name="T3" fmla="*/ 39 h 125"/>
                  <a:gd name="T4" fmla="*/ 39 w 125"/>
                  <a:gd name="T5" fmla="*/ 112 h 125"/>
                  <a:gd name="T6" fmla="*/ 112 w 125"/>
                  <a:gd name="T7" fmla="*/ 86 h 125"/>
                  <a:gd name="T8" fmla="*/ 86 w 125"/>
                  <a:gd name="T9" fmla="*/ 13 h 125"/>
                  <a:gd name="T10" fmla="*/ 97 w 125"/>
                  <a:gd name="T11" fmla="*/ 79 h 125"/>
                  <a:gd name="T12" fmla="*/ 47 w 125"/>
                  <a:gd name="T13" fmla="*/ 96 h 125"/>
                  <a:gd name="T14" fmla="*/ 29 w 125"/>
                  <a:gd name="T15" fmla="*/ 46 h 125"/>
                  <a:gd name="T16" fmla="*/ 79 w 125"/>
                  <a:gd name="T17" fmla="*/ 28 h 125"/>
                  <a:gd name="T18" fmla="*/ 97 w 125"/>
                  <a:gd name="T19" fmla="*/ 7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5">
                    <a:moveTo>
                      <a:pt x="86" y="13"/>
                    </a:moveTo>
                    <a:cubicBezTo>
                      <a:pt x="59" y="0"/>
                      <a:pt x="26" y="12"/>
                      <a:pt x="13" y="39"/>
                    </a:cubicBezTo>
                    <a:cubicBezTo>
                      <a:pt x="0" y="66"/>
                      <a:pt x="12" y="99"/>
                      <a:pt x="39" y="112"/>
                    </a:cubicBezTo>
                    <a:cubicBezTo>
                      <a:pt x="66" y="125"/>
                      <a:pt x="99" y="113"/>
                      <a:pt x="112" y="86"/>
                    </a:cubicBezTo>
                    <a:cubicBezTo>
                      <a:pt x="125" y="59"/>
                      <a:pt x="114" y="26"/>
                      <a:pt x="86" y="13"/>
                    </a:cubicBezTo>
                    <a:close/>
                    <a:moveTo>
                      <a:pt x="97" y="79"/>
                    </a:moveTo>
                    <a:cubicBezTo>
                      <a:pt x="88" y="97"/>
                      <a:pt x="65" y="105"/>
                      <a:pt x="47" y="96"/>
                    </a:cubicBezTo>
                    <a:cubicBezTo>
                      <a:pt x="28" y="87"/>
                      <a:pt x="20" y="65"/>
                      <a:pt x="29" y="46"/>
                    </a:cubicBezTo>
                    <a:cubicBezTo>
                      <a:pt x="38" y="27"/>
                      <a:pt x="60" y="19"/>
                      <a:pt x="79" y="28"/>
                    </a:cubicBezTo>
                    <a:cubicBezTo>
                      <a:pt x="98" y="37"/>
                      <a:pt x="106" y="60"/>
                      <a:pt x="9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40" name="Freeform 257"/>
              <p:cNvSpPr>
                <a:spLocks/>
              </p:cNvSpPr>
              <p:nvPr/>
            </p:nvSpPr>
            <p:spPr bwMode="black">
              <a:xfrm>
                <a:off x="7351713" y="4908550"/>
                <a:ext cx="225425" cy="150813"/>
              </a:xfrm>
              <a:custGeom>
                <a:avLst/>
                <a:gdLst>
                  <a:gd name="T0" fmla="*/ 39 w 42"/>
                  <a:gd name="T1" fmla="*/ 7 h 28"/>
                  <a:gd name="T2" fmla="*/ 39 w 42"/>
                  <a:gd name="T3" fmla="*/ 7 h 28"/>
                  <a:gd name="T4" fmla="*/ 1 w 42"/>
                  <a:gd name="T5" fmla="*/ 20 h 28"/>
                  <a:gd name="T6" fmla="*/ 3 w 42"/>
                  <a:gd name="T7" fmla="*/ 27 h 28"/>
                  <a:gd name="T8" fmla="*/ 10 w 42"/>
                  <a:gd name="T9" fmla="*/ 24 h 28"/>
                  <a:gd name="T10" fmla="*/ 35 w 42"/>
                  <a:gd name="T11" fmla="*/ 15 h 28"/>
                  <a:gd name="T12" fmla="*/ 41 w 42"/>
                  <a:gd name="T13" fmla="*/ 13 h 28"/>
                  <a:gd name="T14" fmla="*/ 39 w 42"/>
                  <a:gd name="T15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8">
                    <a:moveTo>
                      <a:pt x="39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5" y="0"/>
                      <a:pt x="8" y="6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6" y="28"/>
                      <a:pt x="8" y="27"/>
                      <a:pt x="10" y="24"/>
                    </a:cubicBezTo>
                    <a:cubicBezTo>
                      <a:pt x="14" y="15"/>
                      <a:pt x="25" y="11"/>
                      <a:pt x="35" y="15"/>
                    </a:cubicBezTo>
                    <a:cubicBezTo>
                      <a:pt x="37" y="16"/>
                      <a:pt x="40" y="15"/>
                      <a:pt x="41" y="13"/>
                    </a:cubicBezTo>
                    <a:cubicBezTo>
                      <a:pt x="42" y="11"/>
                      <a:pt x="41" y="8"/>
                      <a:pt x="3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03" tIns="60952" rIns="121903" bIns="6095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</p:grpSp>
        <p:sp>
          <p:nvSpPr>
            <p:cNvPr id="129" name="Donut 128"/>
            <p:cNvSpPr>
              <a:spLocks noChangeAspect="1"/>
            </p:cNvSpPr>
            <p:nvPr/>
          </p:nvSpPr>
          <p:spPr bwMode="auto">
            <a:xfrm>
              <a:off x="4046256" y="240811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064524" y="4047849"/>
            <a:ext cx="522739" cy="522739"/>
            <a:chOff x="3233165" y="1874357"/>
            <a:chExt cx="392110" cy="392110"/>
          </a:xfrm>
        </p:grpSpPr>
        <p:sp>
          <p:nvSpPr>
            <p:cNvPr id="142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09721" tIns="54860" rIns="109721" bIns="54860" numCol="1" rtlCol="0" anchor="ctr" anchorCtr="0" compatLnSpc="1">
              <a:prstTxWarp prst="textNoShape">
                <a:avLst/>
              </a:prstTxWarp>
            </a:bodyPr>
            <a:lstStyle/>
            <a:p>
              <a:pPr defTabSz="987440"/>
              <a:endParaRPr lang="en-US" sz="2400" spc="-163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sp>
          <p:nvSpPr>
            <p:cNvPr id="143" name="Donut 142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027814" y="1083758"/>
            <a:ext cx="522739" cy="522739"/>
            <a:chOff x="3233165" y="1874357"/>
            <a:chExt cx="392110" cy="392110"/>
          </a:xfrm>
        </p:grpSpPr>
        <p:sp>
          <p:nvSpPr>
            <p:cNvPr id="145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09721" tIns="54860" rIns="109721" bIns="54860" numCol="1" rtlCol="0" anchor="ctr" anchorCtr="0" compatLnSpc="1">
              <a:prstTxWarp prst="textNoShape">
                <a:avLst/>
              </a:prstTxWarp>
            </a:bodyPr>
            <a:lstStyle/>
            <a:p>
              <a:pPr defTabSz="987440"/>
              <a:endParaRPr lang="en-US" sz="2400" spc="-163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sp>
          <p:nvSpPr>
            <p:cNvPr id="146" name="Donut 145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141309" y="3598677"/>
            <a:ext cx="522739" cy="522739"/>
            <a:chOff x="3233165" y="1874357"/>
            <a:chExt cx="392110" cy="392110"/>
          </a:xfrm>
        </p:grpSpPr>
        <p:sp>
          <p:nvSpPr>
            <p:cNvPr id="148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09721" tIns="54860" rIns="109721" bIns="54860" numCol="1" rtlCol="0" anchor="ctr" anchorCtr="0" compatLnSpc="1">
              <a:prstTxWarp prst="textNoShape">
                <a:avLst/>
              </a:prstTxWarp>
            </a:bodyPr>
            <a:lstStyle/>
            <a:p>
              <a:pPr defTabSz="987440"/>
              <a:endParaRPr lang="en-US" sz="2400" spc="-163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sp>
          <p:nvSpPr>
            <p:cNvPr id="149" name="Donut 148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095510" y="4728341"/>
            <a:ext cx="522739" cy="522739"/>
            <a:chOff x="3233165" y="1874357"/>
            <a:chExt cx="392110" cy="392110"/>
          </a:xfrm>
        </p:grpSpPr>
        <p:sp>
          <p:nvSpPr>
            <p:cNvPr id="151" name="Freeform 7"/>
            <p:cNvSpPr>
              <a:spLocks noEditPoints="1"/>
            </p:cNvSpPr>
            <p:nvPr/>
          </p:nvSpPr>
          <p:spPr bwMode="black">
            <a:xfrm>
              <a:off x="3349320" y="1989867"/>
              <a:ext cx="159800" cy="161090"/>
            </a:xfrm>
            <a:custGeom>
              <a:avLst/>
              <a:gdLst>
                <a:gd name="T0" fmla="*/ 278 w 306"/>
                <a:gd name="T1" fmla="*/ 15 h 329"/>
                <a:gd name="T2" fmla="*/ 256 w 306"/>
                <a:gd name="T3" fmla="*/ 22 h 329"/>
                <a:gd name="T4" fmla="*/ 248 w 306"/>
                <a:gd name="T5" fmla="*/ 0 h 329"/>
                <a:gd name="T6" fmla="*/ 56 w 306"/>
                <a:gd name="T7" fmla="*/ 15 h 329"/>
                <a:gd name="T8" fmla="*/ 34 w 306"/>
                <a:gd name="T9" fmla="*/ 22 h 329"/>
                <a:gd name="T10" fmla="*/ 26 w 306"/>
                <a:gd name="T11" fmla="*/ 0 h 329"/>
                <a:gd name="T12" fmla="*/ 0 w 306"/>
                <a:gd name="T13" fmla="*/ 329 h 329"/>
                <a:gd name="T14" fmla="*/ 25 w 306"/>
                <a:gd name="T15" fmla="*/ 314 h 329"/>
                <a:gd name="T16" fmla="*/ 48 w 306"/>
                <a:gd name="T17" fmla="*/ 306 h 329"/>
                <a:gd name="T18" fmla="*/ 55 w 306"/>
                <a:gd name="T19" fmla="*/ 329 h 329"/>
                <a:gd name="T20" fmla="*/ 249 w 306"/>
                <a:gd name="T21" fmla="*/ 314 h 329"/>
                <a:gd name="T22" fmla="*/ 271 w 306"/>
                <a:gd name="T23" fmla="*/ 306 h 329"/>
                <a:gd name="T24" fmla="*/ 279 w 306"/>
                <a:gd name="T25" fmla="*/ 329 h 329"/>
                <a:gd name="T26" fmla="*/ 306 w 306"/>
                <a:gd name="T27" fmla="*/ 0 h 329"/>
                <a:gd name="T28" fmla="*/ 56 w 306"/>
                <a:gd name="T29" fmla="*/ 250 h 329"/>
                <a:gd name="T30" fmla="*/ 34 w 306"/>
                <a:gd name="T31" fmla="*/ 258 h 329"/>
                <a:gd name="T32" fmla="*/ 26 w 306"/>
                <a:gd name="T33" fmla="*/ 236 h 329"/>
                <a:gd name="T34" fmla="*/ 49 w 306"/>
                <a:gd name="T35" fmla="*/ 228 h 329"/>
                <a:gd name="T36" fmla="*/ 56 w 306"/>
                <a:gd name="T37" fmla="*/ 250 h 329"/>
                <a:gd name="T38" fmla="*/ 49 w 306"/>
                <a:gd name="T39" fmla="*/ 179 h 329"/>
                <a:gd name="T40" fmla="*/ 26 w 306"/>
                <a:gd name="T41" fmla="*/ 172 h 329"/>
                <a:gd name="T42" fmla="*/ 34 w 306"/>
                <a:gd name="T43" fmla="*/ 150 h 329"/>
                <a:gd name="T44" fmla="*/ 56 w 306"/>
                <a:gd name="T45" fmla="*/ 157 h 329"/>
                <a:gd name="T46" fmla="*/ 56 w 306"/>
                <a:gd name="T47" fmla="*/ 93 h 329"/>
                <a:gd name="T48" fmla="*/ 34 w 306"/>
                <a:gd name="T49" fmla="*/ 101 h 329"/>
                <a:gd name="T50" fmla="*/ 26 w 306"/>
                <a:gd name="T51" fmla="*/ 79 h 329"/>
                <a:gd name="T52" fmla="*/ 49 w 306"/>
                <a:gd name="T53" fmla="*/ 71 h 329"/>
                <a:gd name="T54" fmla="*/ 56 w 306"/>
                <a:gd name="T55" fmla="*/ 93 h 329"/>
                <a:gd name="T56" fmla="*/ 83 w 306"/>
                <a:gd name="T57" fmla="*/ 295 h 329"/>
                <a:gd name="T58" fmla="*/ 222 w 306"/>
                <a:gd name="T59" fmla="*/ 183 h 329"/>
                <a:gd name="T60" fmla="*/ 222 w 306"/>
                <a:gd name="T61" fmla="*/ 146 h 329"/>
                <a:gd name="T62" fmla="*/ 83 w 306"/>
                <a:gd name="T63" fmla="*/ 34 h 329"/>
                <a:gd name="T64" fmla="*/ 222 w 306"/>
                <a:gd name="T65" fmla="*/ 146 h 329"/>
                <a:gd name="T66" fmla="*/ 270 w 306"/>
                <a:gd name="T67" fmla="*/ 258 h 329"/>
                <a:gd name="T68" fmla="*/ 248 w 306"/>
                <a:gd name="T69" fmla="*/ 250 h 329"/>
                <a:gd name="T70" fmla="*/ 256 w 306"/>
                <a:gd name="T71" fmla="*/ 228 h 329"/>
                <a:gd name="T72" fmla="*/ 278 w 306"/>
                <a:gd name="T73" fmla="*/ 236 h 329"/>
                <a:gd name="T74" fmla="*/ 278 w 306"/>
                <a:gd name="T75" fmla="*/ 172 h 329"/>
                <a:gd name="T76" fmla="*/ 256 w 306"/>
                <a:gd name="T77" fmla="*/ 179 h 329"/>
                <a:gd name="T78" fmla="*/ 248 w 306"/>
                <a:gd name="T79" fmla="*/ 157 h 329"/>
                <a:gd name="T80" fmla="*/ 270 w 306"/>
                <a:gd name="T81" fmla="*/ 150 h 329"/>
                <a:gd name="T82" fmla="*/ 278 w 306"/>
                <a:gd name="T83" fmla="*/ 172 h 329"/>
                <a:gd name="T84" fmla="*/ 270 w 306"/>
                <a:gd name="T85" fmla="*/ 101 h 329"/>
                <a:gd name="T86" fmla="*/ 248 w 306"/>
                <a:gd name="T87" fmla="*/ 93 h 329"/>
                <a:gd name="T88" fmla="*/ 256 w 306"/>
                <a:gd name="T89" fmla="*/ 71 h 329"/>
                <a:gd name="T90" fmla="*/ 278 w 306"/>
                <a:gd name="T91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6" h="329">
                  <a:moveTo>
                    <a:pt x="278" y="0"/>
                  </a:moveTo>
                  <a:cubicBezTo>
                    <a:pt x="278" y="15"/>
                    <a:pt x="278" y="15"/>
                    <a:pt x="278" y="15"/>
                  </a:cubicBezTo>
                  <a:cubicBezTo>
                    <a:pt x="278" y="19"/>
                    <a:pt x="275" y="22"/>
                    <a:pt x="270" y="22"/>
                  </a:cubicBezTo>
                  <a:cubicBezTo>
                    <a:pt x="256" y="22"/>
                    <a:pt x="256" y="22"/>
                    <a:pt x="256" y="22"/>
                  </a:cubicBezTo>
                  <a:cubicBezTo>
                    <a:pt x="252" y="22"/>
                    <a:pt x="248" y="19"/>
                    <a:pt x="248" y="15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9"/>
                    <a:pt x="53" y="22"/>
                    <a:pt x="49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0" y="22"/>
                    <a:pt x="26" y="19"/>
                    <a:pt x="26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5" y="310"/>
                    <a:pt x="29" y="306"/>
                    <a:pt x="33" y="306"/>
                  </a:cubicBezTo>
                  <a:cubicBezTo>
                    <a:pt x="48" y="306"/>
                    <a:pt x="48" y="306"/>
                    <a:pt x="48" y="306"/>
                  </a:cubicBezTo>
                  <a:cubicBezTo>
                    <a:pt x="52" y="306"/>
                    <a:pt x="55" y="310"/>
                    <a:pt x="55" y="314"/>
                  </a:cubicBezTo>
                  <a:cubicBezTo>
                    <a:pt x="55" y="329"/>
                    <a:pt x="55" y="329"/>
                    <a:pt x="55" y="329"/>
                  </a:cubicBezTo>
                  <a:cubicBezTo>
                    <a:pt x="249" y="329"/>
                    <a:pt x="249" y="329"/>
                    <a:pt x="249" y="329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9" y="310"/>
                    <a:pt x="253" y="306"/>
                    <a:pt x="257" y="306"/>
                  </a:cubicBezTo>
                  <a:cubicBezTo>
                    <a:pt x="271" y="306"/>
                    <a:pt x="271" y="306"/>
                    <a:pt x="271" y="306"/>
                  </a:cubicBezTo>
                  <a:cubicBezTo>
                    <a:pt x="276" y="306"/>
                    <a:pt x="279" y="310"/>
                    <a:pt x="279" y="314"/>
                  </a:cubicBezTo>
                  <a:cubicBezTo>
                    <a:pt x="279" y="329"/>
                    <a:pt x="279" y="329"/>
                    <a:pt x="279" y="329"/>
                  </a:cubicBezTo>
                  <a:cubicBezTo>
                    <a:pt x="306" y="329"/>
                    <a:pt x="306" y="329"/>
                    <a:pt x="306" y="329"/>
                  </a:cubicBezTo>
                  <a:cubicBezTo>
                    <a:pt x="306" y="0"/>
                    <a:pt x="306" y="0"/>
                    <a:pt x="306" y="0"/>
                  </a:cubicBezTo>
                  <a:lnTo>
                    <a:pt x="278" y="0"/>
                  </a:lnTo>
                  <a:close/>
                  <a:moveTo>
                    <a:pt x="56" y="250"/>
                  </a:moveTo>
                  <a:cubicBezTo>
                    <a:pt x="56" y="254"/>
                    <a:pt x="53" y="258"/>
                    <a:pt x="49" y="258"/>
                  </a:cubicBezTo>
                  <a:cubicBezTo>
                    <a:pt x="34" y="258"/>
                    <a:pt x="34" y="258"/>
                    <a:pt x="34" y="258"/>
                  </a:cubicBezTo>
                  <a:cubicBezTo>
                    <a:pt x="30" y="258"/>
                    <a:pt x="26" y="254"/>
                    <a:pt x="26" y="250"/>
                  </a:cubicBezTo>
                  <a:cubicBezTo>
                    <a:pt x="26" y="236"/>
                    <a:pt x="26" y="236"/>
                    <a:pt x="26" y="236"/>
                  </a:cubicBezTo>
                  <a:cubicBezTo>
                    <a:pt x="26" y="231"/>
                    <a:pt x="30" y="228"/>
                    <a:pt x="34" y="228"/>
                  </a:cubicBezTo>
                  <a:cubicBezTo>
                    <a:pt x="49" y="228"/>
                    <a:pt x="49" y="228"/>
                    <a:pt x="49" y="228"/>
                  </a:cubicBezTo>
                  <a:cubicBezTo>
                    <a:pt x="53" y="228"/>
                    <a:pt x="56" y="231"/>
                    <a:pt x="56" y="236"/>
                  </a:cubicBezTo>
                  <a:lnTo>
                    <a:pt x="56" y="250"/>
                  </a:lnTo>
                  <a:close/>
                  <a:moveTo>
                    <a:pt x="56" y="172"/>
                  </a:moveTo>
                  <a:cubicBezTo>
                    <a:pt x="56" y="176"/>
                    <a:pt x="53" y="179"/>
                    <a:pt x="49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0" y="179"/>
                    <a:pt x="26" y="176"/>
                    <a:pt x="26" y="172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6" y="153"/>
                    <a:pt x="30" y="150"/>
                    <a:pt x="34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3" y="150"/>
                    <a:pt x="56" y="153"/>
                    <a:pt x="56" y="157"/>
                  </a:cubicBezTo>
                  <a:lnTo>
                    <a:pt x="56" y="172"/>
                  </a:lnTo>
                  <a:close/>
                  <a:moveTo>
                    <a:pt x="56" y="93"/>
                  </a:moveTo>
                  <a:cubicBezTo>
                    <a:pt x="56" y="97"/>
                    <a:pt x="53" y="101"/>
                    <a:pt x="49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0" y="101"/>
                    <a:pt x="26" y="97"/>
                    <a:pt x="26" y="9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74"/>
                    <a:pt x="30" y="71"/>
                    <a:pt x="34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3" y="71"/>
                    <a:pt x="56" y="74"/>
                    <a:pt x="56" y="79"/>
                  </a:cubicBezTo>
                  <a:lnTo>
                    <a:pt x="56" y="93"/>
                  </a:lnTo>
                  <a:close/>
                  <a:moveTo>
                    <a:pt x="222" y="295"/>
                  </a:moveTo>
                  <a:cubicBezTo>
                    <a:pt x="83" y="295"/>
                    <a:pt x="83" y="295"/>
                    <a:pt x="83" y="295"/>
                  </a:cubicBezTo>
                  <a:cubicBezTo>
                    <a:pt x="83" y="183"/>
                    <a:pt x="83" y="183"/>
                    <a:pt x="83" y="183"/>
                  </a:cubicBezTo>
                  <a:cubicBezTo>
                    <a:pt x="222" y="183"/>
                    <a:pt x="222" y="183"/>
                    <a:pt x="222" y="183"/>
                  </a:cubicBezTo>
                  <a:lnTo>
                    <a:pt x="222" y="295"/>
                  </a:lnTo>
                  <a:close/>
                  <a:moveTo>
                    <a:pt x="222" y="146"/>
                  </a:moveTo>
                  <a:cubicBezTo>
                    <a:pt x="83" y="146"/>
                    <a:pt x="83" y="146"/>
                    <a:pt x="83" y="146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222" y="34"/>
                    <a:pt x="222" y="34"/>
                    <a:pt x="222" y="34"/>
                  </a:cubicBezTo>
                  <a:lnTo>
                    <a:pt x="222" y="146"/>
                  </a:lnTo>
                  <a:close/>
                  <a:moveTo>
                    <a:pt x="278" y="250"/>
                  </a:moveTo>
                  <a:cubicBezTo>
                    <a:pt x="278" y="254"/>
                    <a:pt x="275" y="258"/>
                    <a:pt x="270" y="258"/>
                  </a:cubicBezTo>
                  <a:cubicBezTo>
                    <a:pt x="256" y="258"/>
                    <a:pt x="256" y="258"/>
                    <a:pt x="256" y="258"/>
                  </a:cubicBezTo>
                  <a:cubicBezTo>
                    <a:pt x="252" y="258"/>
                    <a:pt x="248" y="254"/>
                    <a:pt x="248" y="250"/>
                  </a:cubicBezTo>
                  <a:cubicBezTo>
                    <a:pt x="248" y="236"/>
                    <a:pt x="248" y="236"/>
                    <a:pt x="248" y="236"/>
                  </a:cubicBezTo>
                  <a:cubicBezTo>
                    <a:pt x="248" y="231"/>
                    <a:pt x="252" y="228"/>
                    <a:pt x="256" y="228"/>
                  </a:cubicBezTo>
                  <a:cubicBezTo>
                    <a:pt x="270" y="228"/>
                    <a:pt x="270" y="228"/>
                    <a:pt x="270" y="228"/>
                  </a:cubicBezTo>
                  <a:cubicBezTo>
                    <a:pt x="275" y="228"/>
                    <a:pt x="278" y="231"/>
                    <a:pt x="278" y="236"/>
                  </a:cubicBezTo>
                  <a:lnTo>
                    <a:pt x="278" y="250"/>
                  </a:lnTo>
                  <a:close/>
                  <a:moveTo>
                    <a:pt x="278" y="172"/>
                  </a:moveTo>
                  <a:cubicBezTo>
                    <a:pt x="278" y="176"/>
                    <a:pt x="275" y="179"/>
                    <a:pt x="270" y="179"/>
                  </a:cubicBezTo>
                  <a:cubicBezTo>
                    <a:pt x="256" y="179"/>
                    <a:pt x="256" y="179"/>
                    <a:pt x="256" y="179"/>
                  </a:cubicBezTo>
                  <a:cubicBezTo>
                    <a:pt x="252" y="179"/>
                    <a:pt x="248" y="176"/>
                    <a:pt x="248" y="17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48" y="153"/>
                    <a:pt x="252" y="150"/>
                    <a:pt x="256" y="150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5" y="150"/>
                    <a:pt x="278" y="153"/>
                    <a:pt x="278" y="157"/>
                  </a:cubicBezTo>
                  <a:lnTo>
                    <a:pt x="278" y="172"/>
                  </a:lnTo>
                  <a:close/>
                  <a:moveTo>
                    <a:pt x="278" y="93"/>
                  </a:moveTo>
                  <a:cubicBezTo>
                    <a:pt x="278" y="97"/>
                    <a:pt x="275" y="101"/>
                    <a:pt x="270" y="101"/>
                  </a:cubicBezTo>
                  <a:cubicBezTo>
                    <a:pt x="256" y="101"/>
                    <a:pt x="256" y="101"/>
                    <a:pt x="256" y="101"/>
                  </a:cubicBezTo>
                  <a:cubicBezTo>
                    <a:pt x="252" y="101"/>
                    <a:pt x="248" y="97"/>
                    <a:pt x="248" y="93"/>
                  </a:cubicBezTo>
                  <a:cubicBezTo>
                    <a:pt x="248" y="79"/>
                    <a:pt x="248" y="79"/>
                    <a:pt x="248" y="79"/>
                  </a:cubicBezTo>
                  <a:cubicBezTo>
                    <a:pt x="248" y="74"/>
                    <a:pt x="252" y="71"/>
                    <a:pt x="256" y="71"/>
                  </a:cubicBezTo>
                  <a:cubicBezTo>
                    <a:pt x="270" y="71"/>
                    <a:pt x="270" y="71"/>
                    <a:pt x="270" y="71"/>
                  </a:cubicBezTo>
                  <a:cubicBezTo>
                    <a:pt x="275" y="71"/>
                    <a:pt x="278" y="74"/>
                    <a:pt x="278" y="79"/>
                  </a:cubicBezTo>
                  <a:lnTo>
                    <a:pt x="278" y="9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109721" tIns="54860" rIns="109721" bIns="54860" numCol="1" rtlCol="0" anchor="ctr" anchorCtr="0" compatLnSpc="1">
              <a:prstTxWarp prst="textNoShape">
                <a:avLst/>
              </a:prstTxWarp>
            </a:bodyPr>
            <a:lstStyle/>
            <a:p>
              <a:pPr defTabSz="987440"/>
              <a:endParaRPr lang="en-US" sz="2400" spc="-163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sp>
          <p:nvSpPr>
            <p:cNvPr id="152" name="Donut 151"/>
            <p:cNvSpPr>
              <a:spLocks noChangeAspect="1"/>
            </p:cNvSpPr>
            <p:nvPr/>
          </p:nvSpPr>
          <p:spPr bwMode="auto">
            <a:xfrm>
              <a:off x="3233165" y="1874357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3" name="Freeform 10"/>
          <p:cNvSpPr>
            <a:spLocks noEditPoints="1"/>
          </p:cNvSpPr>
          <p:nvPr/>
        </p:nvSpPr>
        <p:spPr bwMode="black">
          <a:xfrm>
            <a:off x="10201992" y="4406305"/>
            <a:ext cx="522743" cy="522742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54" name="Freeform 10"/>
          <p:cNvSpPr>
            <a:spLocks noEditPoints="1"/>
          </p:cNvSpPr>
          <p:nvPr/>
        </p:nvSpPr>
        <p:spPr bwMode="black">
          <a:xfrm>
            <a:off x="9036193" y="1763277"/>
            <a:ext cx="522743" cy="522742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55" name="Freeform 10"/>
          <p:cNvSpPr>
            <a:spLocks noEditPoints="1"/>
          </p:cNvSpPr>
          <p:nvPr/>
        </p:nvSpPr>
        <p:spPr bwMode="black">
          <a:xfrm>
            <a:off x="6386181" y="4393092"/>
            <a:ext cx="522743" cy="522742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56" name="Freeform 10"/>
          <p:cNvSpPr>
            <a:spLocks noEditPoints="1"/>
          </p:cNvSpPr>
          <p:nvPr/>
        </p:nvSpPr>
        <p:spPr bwMode="black">
          <a:xfrm>
            <a:off x="8247098" y="3530533"/>
            <a:ext cx="522743" cy="522742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57" name="Freeform 10"/>
          <p:cNvSpPr>
            <a:spLocks noEditPoints="1"/>
          </p:cNvSpPr>
          <p:nvPr/>
        </p:nvSpPr>
        <p:spPr bwMode="black">
          <a:xfrm>
            <a:off x="1625168" y="1569957"/>
            <a:ext cx="522743" cy="522742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58" name="Freeform 14"/>
          <p:cNvSpPr>
            <a:spLocks noEditPoints="1"/>
          </p:cNvSpPr>
          <p:nvPr/>
        </p:nvSpPr>
        <p:spPr bwMode="black">
          <a:xfrm>
            <a:off x="1458656" y="4929047"/>
            <a:ext cx="524858" cy="522742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59" name="Freeform 14"/>
          <p:cNvSpPr>
            <a:spLocks noEditPoints="1"/>
          </p:cNvSpPr>
          <p:nvPr/>
        </p:nvSpPr>
        <p:spPr bwMode="black">
          <a:xfrm>
            <a:off x="4130047" y="5346900"/>
            <a:ext cx="524858" cy="522742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60" name="Freeform 14"/>
          <p:cNvSpPr>
            <a:spLocks noEditPoints="1"/>
          </p:cNvSpPr>
          <p:nvPr/>
        </p:nvSpPr>
        <p:spPr bwMode="black">
          <a:xfrm>
            <a:off x="3915787" y="3002853"/>
            <a:ext cx="524858" cy="522742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61" name="Freeform 14"/>
          <p:cNvSpPr>
            <a:spLocks noEditPoints="1"/>
          </p:cNvSpPr>
          <p:nvPr/>
        </p:nvSpPr>
        <p:spPr bwMode="black">
          <a:xfrm>
            <a:off x="6175557" y="2491762"/>
            <a:ext cx="524858" cy="522742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62" name="Freeform 14"/>
          <p:cNvSpPr>
            <a:spLocks noEditPoints="1"/>
          </p:cNvSpPr>
          <p:nvPr/>
        </p:nvSpPr>
        <p:spPr bwMode="black">
          <a:xfrm>
            <a:off x="8108060" y="5407440"/>
            <a:ext cx="524858" cy="522742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05649" y="636736"/>
            <a:ext cx="522739" cy="522739"/>
            <a:chOff x="4179295" y="3183652"/>
            <a:chExt cx="392110" cy="392110"/>
          </a:xfrm>
        </p:grpSpPr>
        <p:sp>
          <p:nvSpPr>
            <p:cNvPr id="164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9725" tIns="54863" rIns="109725" bIns="54863" numCol="1" anchor="t" anchorCtr="0" compatLnSpc="1">
              <a:prstTxWarp prst="textNoShape">
                <a:avLst/>
              </a:prstTxWarp>
            </a:bodyPr>
            <a:lstStyle/>
            <a:p>
              <a:endParaRPr lang="en-US" sz="2132">
                <a:solidFill>
                  <a:srgbClr val="525051"/>
                </a:solidFill>
              </a:endParaRPr>
            </a:p>
          </p:txBody>
        </p:sp>
        <p:sp>
          <p:nvSpPr>
            <p:cNvPr id="165" name="Donut 164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150563" y="2108167"/>
            <a:ext cx="522739" cy="522739"/>
            <a:chOff x="4179295" y="3183652"/>
            <a:chExt cx="392110" cy="392110"/>
          </a:xfrm>
        </p:grpSpPr>
        <p:sp>
          <p:nvSpPr>
            <p:cNvPr id="167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9725" tIns="54863" rIns="109725" bIns="54863" numCol="1" anchor="t" anchorCtr="0" compatLnSpc="1">
              <a:prstTxWarp prst="textNoShape">
                <a:avLst/>
              </a:prstTxWarp>
            </a:bodyPr>
            <a:lstStyle/>
            <a:p>
              <a:endParaRPr lang="en-US" sz="2132">
                <a:solidFill>
                  <a:srgbClr val="525051"/>
                </a:solidFill>
              </a:endParaRPr>
            </a:p>
          </p:txBody>
        </p:sp>
        <p:sp>
          <p:nvSpPr>
            <p:cNvPr id="168" name="Donut 167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8098142" y="2904156"/>
            <a:ext cx="522739" cy="522739"/>
            <a:chOff x="4179295" y="3183652"/>
            <a:chExt cx="392110" cy="392110"/>
          </a:xfrm>
        </p:grpSpPr>
        <p:sp>
          <p:nvSpPr>
            <p:cNvPr id="170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9725" tIns="54863" rIns="109725" bIns="54863" numCol="1" anchor="t" anchorCtr="0" compatLnSpc="1">
              <a:prstTxWarp prst="textNoShape">
                <a:avLst/>
              </a:prstTxWarp>
            </a:bodyPr>
            <a:lstStyle/>
            <a:p>
              <a:endParaRPr lang="en-US" sz="2132">
                <a:solidFill>
                  <a:srgbClr val="525051"/>
                </a:solidFill>
              </a:endParaRPr>
            </a:p>
          </p:txBody>
        </p:sp>
        <p:sp>
          <p:nvSpPr>
            <p:cNvPr id="171" name="Donut 170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72" name="Freeform 46"/>
          <p:cNvSpPr>
            <a:spLocks noEditPoints="1"/>
          </p:cNvSpPr>
          <p:nvPr/>
        </p:nvSpPr>
        <p:spPr bwMode="black">
          <a:xfrm>
            <a:off x="3122239" y="5821532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3" name="Freeform 46"/>
          <p:cNvSpPr>
            <a:spLocks noEditPoints="1"/>
          </p:cNvSpPr>
          <p:nvPr/>
        </p:nvSpPr>
        <p:spPr bwMode="black">
          <a:xfrm>
            <a:off x="9999756" y="2699953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4" name="Freeform 46"/>
          <p:cNvSpPr>
            <a:spLocks noEditPoints="1"/>
          </p:cNvSpPr>
          <p:nvPr/>
        </p:nvSpPr>
        <p:spPr bwMode="black">
          <a:xfrm>
            <a:off x="7605766" y="1577920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5" name="Freeform 46"/>
          <p:cNvSpPr>
            <a:spLocks noEditPoints="1"/>
          </p:cNvSpPr>
          <p:nvPr/>
        </p:nvSpPr>
        <p:spPr bwMode="black">
          <a:xfrm>
            <a:off x="6885618" y="3056287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6" name="Freeform 46"/>
          <p:cNvSpPr>
            <a:spLocks noEditPoints="1"/>
          </p:cNvSpPr>
          <p:nvPr/>
        </p:nvSpPr>
        <p:spPr bwMode="black">
          <a:xfrm>
            <a:off x="7287947" y="393751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7" name="Freeform 46"/>
          <p:cNvSpPr>
            <a:spLocks noEditPoints="1"/>
          </p:cNvSpPr>
          <p:nvPr/>
        </p:nvSpPr>
        <p:spPr bwMode="black">
          <a:xfrm>
            <a:off x="5912039" y="4899405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8" name="Freeform 14"/>
          <p:cNvSpPr>
            <a:spLocks noEditPoints="1"/>
          </p:cNvSpPr>
          <p:nvPr/>
        </p:nvSpPr>
        <p:spPr bwMode="black">
          <a:xfrm>
            <a:off x="8258859" y="1191133"/>
            <a:ext cx="524858" cy="522742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79" name="Freeform 22"/>
          <p:cNvSpPr>
            <a:spLocks noEditPoints="1"/>
          </p:cNvSpPr>
          <p:nvPr/>
        </p:nvSpPr>
        <p:spPr bwMode="black">
          <a:xfrm>
            <a:off x="8165959" y="6051522"/>
            <a:ext cx="524858" cy="526974"/>
          </a:xfrm>
          <a:custGeom>
            <a:avLst/>
            <a:gdLst>
              <a:gd name="T0" fmla="*/ 89 w 150"/>
              <a:gd name="T1" fmla="*/ 78 h 150"/>
              <a:gd name="T2" fmla="*/ 75 w 150"/>
              <a:gd name="T3" fmla="*/ 64 h 150"/>
              <a:gd name="T4" fmla="*/ 61 w 150"/>
              <a:gd name="T5" fmla="*/ 78 h 150"/>
              <a:gd name="T6" fmla="*/ 75 w 150"/>
              <a:gd name="T7" fmla="*/ 92 h 150"/>
              <a:gd name="T8" fmla="*/ 89 w 150"/>
              <a:gd name="T9" fmla="*/ 78 h 150"/>
              <a:gd name="T10" fmla="*/ 54 w 150"/>
              <a:gd name="T11" fmla="*/ 63 h 150"/>
              <a:gd name="T12" fmla="*/ 51 w 150"/>
              <a:gd name="T13" fmla="*/ 60 h 150"/>
              <a:gd name="T14" fmla="*/ 48 w 150"/>
              <a:gd name="T15" fmla="*/ 63 h 150"/>
              <a:gd name="T16" fmla="*/ 51 w 150"/>
              <a:gd name="T17" fmla="*/ 66 h 150"/>
              <a:gd name="T18" fmla="*/ 54 w 150"/>
              <a:gd name="T19" fmla="*/ 63 h 150"/>
              <a:gd name="T20" fmla="*/ 111 w 150"/>
              <a:gd name="T21" fmla="*/ 61 h 150"/>
              <a:gd name="T22" fmla="*/ 111 w 150"/>
              <a:gd name="T23" fmla="*/ 92 h 150"/>
              <a:gd name="T24" fmla="*/ 102 w 150"/>
              <a:gd name="T25" fmla="*/ 100 h 150"/>
              <a:gd name="T26" fmla="*/ 48 w 150"/>
              <a:gd name="T27" fmla="*/ 100 h 150"/>
              <a:gd name="T28" fmla="*/ 39 w 150"/>
              <a:gd name="T29" fmla="*/ 92 h 150"/>
              <a:gd name="T30" fmla="*/ 39 w 150"/>
              <a:gd name="T31" fmla="*/ 61 h 150"/>
              <a:gd name="T32" fmla="*/ 48 w 150"/>
              <a:gd name="T33" fmla="*/ 52 h 150"/>
              <a:gd name="T34" fmla="*/ 60 w 150"/>
              <a:gd name="T35" fmla="*/ 52 h 150"/>
              <a:gd name="T36" fmla="*/ 62 w 150"/>
              <a:gd name="T37" fmla="*/ 48 h 150"/>
              <a:gd name="T38" fmla="*/ 69 w 150"/>
              <a:gd name="T39" fmla="*/ 43 h 150"/>
              <a:gd name="T40" fmla="*/ 81 w 150"/>
              <a:gd name="T41" fmla="*/ 43 h 150"/>
              <a:gd name="T42" fmla="*/ 88 w 150"/>
              <a:gd name="T43" fmla="*/ 48 h 150"/>
              <a:gd name="T44" fmla="*/ 90 w 150"/>
              <a:gd name="T45" fmla="*/ 52 h 150"/>
              <a:gd name="T46" fmla="*/ 102 w 150"/>
              <a:gd name="T47" fmla="*/ 52 h 150"/>
              <a:gd name="T48" fmla="*/ 111 w 150"/>
              <a:gd name="T49" fmla="*/ 61 h 150"/>
              <a:gd name="T50" fmla="*/ 84 w 150"/>
              <a:gd name="T51" fmla="*/ 78 h 150"/>
              <a:gd name="T52" fmla="*/ 75 w 150"/>
              <a:gd name="T53" fmla="*/ 87 h 150"/>
              <a:gd name="T54" fmla="*/ 66 w 150"/>
              <a:gd name="T55" fmla="*/ 78 h 150"/>
              <a:gd name="T56" fmla="*/ 75 w 150"/>
              <a:gd name="T57" fmla="*/ 69 h 150"/>
              <a:gd name="T58" fmla="*/ 84 w 150"/>
              <a:gd name="T59" fmla="*/ 78 h 150"/>
              <a:gd name="T60" fmla="*/ 75 w 150"/>
              <a:gd name="T61" fmla="*/ 10 h 150"/>
              <a:gd name="T62" fmla="*/ 10 w 150"/>
              <a:gd name="T63" fmla="*/ 75 h 150"/>
              <a:gd name="T64" fmla="*/ 75 w 150"/>
              <a:gd name="T65" fmla="*/ 140 h 150"/>
              <a:gd name="T66" fmla="*/ 140 w 150"/>
              <a:gd name="T67" fmla="*/ 75 h 150"/>
              <a:gd name="T68" fmla="*/ 75 w 150"/>
              <a:gd name="T69" fmla="*/ 10 h 150"/>
              <a:gd name="T70" fmla="*/ 75 w 150"/>
              <a:gd name="T71" fmla="*/ 0 h 150"/>
              <a:gd name="T72" fmla="*/ 150 w 150"/>
              <a:gd name="T73" fmla="*/ 75 h 150"/>
              <a:gd name="T74" fmla="*/ 75 w 150"/>
              <a:gd name="T75" fmla="*/ 150 h 150"/>
              <a:gd name="T76" fmla="*/ 0 w 150"/>
              <a:gd name="T77" fmla="*/ 75 h 150"/>
              <a:gd name="T78" fmla="*/ 75 w 150"/>
              <a:gd name="T7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89" y="78"/>
                </a:moveTo>
                <a:cubicBezTo>
                  <a:pt x="89" y="71"/>
                  <a:pt x="83" y="64"/>
                  <a:pt x="75" y="64"/>
                </a:cubicBezTo>
                <a:cubicBezTo>
                  <a:pt x="67" y="64"/>
                  <a:pt x="61" y="71"/>
                  <a:pt x="61" y="78"/>
                </a:cubicBezTo>
                <a:cubicBezTo>
                  <a:pt x="61" y="86"/>
                  <a:pt x="67" y="92"/>
                  <a:pt x="75" y="92"/>
                </a:cubicBezTo>
                <a:cubicBezTo>
                  <a:pt x="83" y="92"/>
                  <a:pt x="89" y="86"/>
                  <a:pt x="89" y="78"/>
                </a:cubicBezTo>
                <a:moveTo>
                  <a:pt x="54" y="63"/>
                </a:moveTo>
                <a:cubicBezTo>
                  <a:pt x="54" y="61"/>
                  <a:pt x="52" y="60"/>
                  <a:pt x="51" y="60"/>
                </a:cubicBezTo>
                <a:cubicBezTo>
                  <a:pt x="49" y="60"/>
                  <a:pt x="48" y="61"/>
                  <a:pt x="48" y="63"/>
                </a:cubicBezTo>
                <a:cubicBezTo>
                  <a:pt x="48" y="65"/>
                  <a:pt x="49" y="66"/>
                  <a:pt x="51" y="66"/>
                </a:cubicBezTo>
                <a:cubicBezTo>
                  <a:pt x="52" y="66"/>
                  <a:pt x="54" y="65"/>
                  <a:pt x="54" y="63"/>
                </a:cubicBezTo>
                <a:moveTo>
                  <a:pt x="111" y="61"/>
                </a:moveTo>
                <a:cubicBezTo>
                  <a:pt x="111" y="92"/>
                  <a:pt x="111" y="92"/>
                  <a:pt x="111" y="92"/>
                </a:cubicBezTo>
                <a:cubicBezTo>
                  <a:pt x="111" y="96"/>
                  <a:pt x="107" y="100"/>
                  <a:pt x="102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43" y="100"/>
                  <a:pt x="39" y="96"/>
                  <a:pt x="39" y="92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56"/>
                  <a:pt x="43" y="52"/>
                  <a:pt x="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5"/>
                  <a:pt x="66" y="43"/>
                  <a:pt x="69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4" y="43"/>
                  <a:pt x="87" y="45"/>
                  <a:pt x="88" y="48"/>
                </a:cubicBezTo>
                <a:cubicBezTo>
                  <a:pt x="90" y="52"/>
                  <a:pt x="90" y="52"/>
                  <a:pt x="90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7" y="52"/>
                  <a:pt x="111" y="56"/>
                  <a:pt x="111" y="61"/>
                </a:cubicBezTo>
                <a:moveTo>
                  <a:pt x="84" y="78"/>
                </a:moveTo>
                <a:cubicBezTo>
                  <a:pt x="84" y="83"/>
                  <a:pt x="80" y="87"/>
                  <a:pt x="75" y="87"/>
                </a:cubicBezTo>
                <a:cubicBezTo>
                  <a:pt x="70" y="87"/>
                  <a:pt x="66" y="83"/>
                  <a:pt x="66" y="78"/>
                </a:cubicBezTo>
                <a:cubicBezTo>
                  <a:pt x="66" y="73"/>
                  <a:pt x="70" y="69"/>
                  <a:pt x="75" y="69"/>
                </a:cubicBezTo>
                <a:cubicBezTo>
                  <a:pt x="80" y="69"/>
                  <a:pt x="84" y="73"/>
                  <a:pt x="84" y="78"/>
                </a:cubicBezTo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4009123" y="2693993"/>
            <a:ext cx="522739" cy="522739"/>
            <a:chOff x="4604545" y="1640238"/>
            <a:chExt cx="392110" cy="392110"/>
          </a:xfrm>
        </p:grpSpPr>
        <p:grpSp>
          <p:nvGrpSpPr>
            <p:cNvPr id="181" name="Group 36"/>
            <p:cNvGrpSpPr/>
            <p:nvPr/>
          </p:nvGrpSpPr>
          <p:grpSpPr bwMode="black">
            <a:xfrm>
              <a:off x="4673640" y="1736214"/>
              <a:ext cx="253920" cy="200159"/>
              <a:chOff x="3358790" y="376388"/>
              <a:chExt cx="1516063" cy="1195388"/>
            </a:xfrm>
            <a:solidFill>
              <a:schemeClr val="tx1"/>
            </a:solidFill>
          </p:grpSpPr>
          <p:sp>
            <p:nvSpPr>
              <p:cNvPr id="183" name="Freeform 26"/>
              <p:cNvSpPr>
                <a:spLocks/>
              </p:cNvSpPr>
              <p:nvPr/>
            </p:nvSpPr>
            <p:spPr bwMode="black">
              <a:xfrm>
                <a:off x="3703278" y="376388"/>
                <a:ext cx="1171575" cy="1128713"/>
              </a:xfrm>
              <a:custGeom>
                <a:avLst/>
                <a:gdLst>
                  <a:gd name="T0" fmla="*/ 36 w 312"/>
                  <a:gd name="T1" fmla="*/ 0 h 301"/>
                  <a:gd name="T2" fmla="*/ 0 w 312"/>
                  <a:gd name="T3" fmla="*/ 94 h 301"/>
                  <a:gd name="T4" fmla="*/ 32 w 312"/>
                  <a:gd name="T5" fmla="*/ 94 h 301"/>
                  <a:gd name="T6" fmla="*/ 54 w 312"/>
                  <a:gd name="T7" fmla="*/ 39 h 301"/>
                  <a:gd name="T8" fmla="*/ 272 w 312"/>
                  <a:gd name="T9" fmla="*/ 124 h 301"/>
                  <a:gd name="T10" fmla="*/ 219 w 312"/>
                  <a:gd name="T11" fmla="*/ 262 h 301"/>
                  <a:gd name="T12" fmla="*/ 219 w 312"/>
                  <a:gd name="T13" fmla="*/ 295 h 301"/>
                  <a:gd name="T14" fmla="*/ 237 w 312"/>
                  <a:gd name="T15" fmla="*/ 301 h 301"/>
                  <a:gd name="T16" fmla="*/ 312 w 312"/>
                  <a:gd name="T17" fmla="*/ 106 h 301"/>
                  <a:gd name="T18" fmla="*/ 36 w 312"/>
                  <a:gd name="T1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01">
                    <a:moveTo>
                      <a:pt x="36" y="0"/>
                    </a:moveTo>
                    <a:cubicBezTo>
                      <a:pt x="0" y="94"/>
                      <a:pt x="0" y="94"/>
                      <a:pt x="0" y="94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41" y="73"/>
                      <a:pt x="54" y="39"/>
                      <a:pt x="54" y="39"/>
                    </a:cubicBezTo>
                    <a:cubicBezTo>
                      <a:pt x="272" y="124"/>
                      <a:pt x="272" y="124"/>
                      <a:pt x="272" y="124"/>
                    </a:cubicBezTo>
                    <a:cubicBezTo>
                      <a:pt x="219" y="262"/>
                      <a:pt x="219" y="262"/>
                      <a:pt x="219" y="262"/>
                    </a:cubicBezTo>
                    <a:cubicBezTo>
                      <a:pt x="219" y="295"/>
                      <a:pt x="219" y="295"/>
                      <a:pt x="219" y="295"/>
                    </a:cubicBezTo>
                    <a:cubicBezTo>
                      <a:pt x="237" y="301"/>
                      <a:pt x="237" y="301"/>
                      <a:pt x="237" y="301"/>
                    </a:cubicBezTo>
                    <a:cubicBezTo>
                      <a:pt x="312" y="106"/>
                      <a:pt x="312" y="106"/>
                      <a:pt x="312" y="106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84" name="Freeform 27"/>
              <p:cNvSpPr>
                <a:spLocks noEditPoints="1"/>
              </p:cNvSpPr>
              <p:nvPr/>
            </p:nvSpPr>
            <p:spPr bwMode="black">
              <a:xfrm>
                <a:off x="3358790" y="789138"/>
                <a:ext cx="1106488" cy="782638"/>
              </a:xfrm>
              <a:custGeom>
                <a:avLst/>
                <a:gdLst>
                  <a:gd name="T0" fmla="*/ 0 w 697"/>
                  <a:gd name="T1" fmla="*/ 0 h 493"/>
                  <a:gd name="T2" fmla="*/ 0 w 697"/>
                  <a:gd name="T3" fmla="*/ 493 h 493"/>
                  <a:gd name="T4" fmla="*/ 697 w 697"/>
                  <a:gd name="T5" fmla="*/ 493 h 493"/>
                  <a:gd name="T6" fmla="*/ 697 w 697"/>
                  <a:gd name="T7" fmla="*/ 0 h 493"/>
                  <a:gd name="T8" fmla="*/ 0 w 697"/>
                  <a:gd name="T9" fmla="*/ 0 h 493"/>
                  <a:gd name="T10" fmla="*/ 626 w 697"/>
                  <a:gd name="T11" fmla="*/ 422 h 493"/>
                  <a:gd name="T12" fmla="*/ 71 w 697"/>
                  <a:gd name="T13" fmla="*/ 422 h 493"/>
                  <a:gd name="T14" fmla="*/ 71 w 697"/>
                  <a:gd name="T15" fmla="*/ 73 h 493"/>
                  <a:gd name="T16" fmla="*/ 626 w 697"/>
                  <a:gd name="T17" fmla="*/ 73 h 493"/>
                  <a:gd name="T18" fmla="*/ 626 w 697"/>
                  <a:gd name="T19" fmla="*/ 4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7" h="493">
                    <a:moveTo>
                      <a:pt x="0" y="0"/>
                    </a:moveTo>
                    <a:lnTo>
                      <a:pt x="0" y="493"/>
                    </a:lnTo>
                    <a:lnTo>
                      <a:pt x="697" y="493"/>
                    </a:lnTo>
                    <a:lnTo>
                      <a:pt x="697" y="0"/>
                    </a:lnTo>
                    <a:lnTo>
                      <a:pt x="0" y="0"/>
                    </a:lnTo>
                    <a:close/>
                    <a:moveTo>
                      <a:pt x="626" y="422"/>
                    </a:moveTo>
                    <a:lnTo>
                      <a:pt x="71" y="422"/>
                    </a:lnTo>
                    <a:lnTo>
                      <a:pt x="71" y="73"/>
                    </a:lnTo>
                    <a:lnTo>
                      <a:pt x="626" y="73"/>
                    </a:lnTo>
                    <a:lnTo>
                      <a:pt x="626" y="422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85" name="Freeform 28"/>
              <p:cNvSpPr>
                <a:spLocks/>
              </p:cNvSpPr>
              <p:nvPr/>
            </p:nvSpPr>
            <p:spPr bwMode="black">
              <a:xfrm>
                <a:off x="3565165" y="1189188"/>
                <a:ext cx="401638" cy="338138"/>
              </a:xfrm>
              <a:custGeom>
                <a:avLst/>
                <a:gdLst>
                  <a:gd name="T0" fmla="*/ 0 w 107"/>
                  <a:gd name="T1" fmla="*/ 90 h 90"/>
                  <a:gd name="T2" fmla="*/ 54 w 107"/>
                  <a:gd name="T3" fmla="*/ 0 h 90"/>
                  <a:gd name="T4" fmla="*/ 107 w 107"/>
                  <a:gd name="T5" fmla="*/ 90 h 90"/>
                  <a:gd name="T6" fmla="*/ 0 w 107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90">
                    <a:moveTo>
                      <a:pt x="0" y="90"/>
                    </a:moveTo>
                    <a:cubicBezTo>
                      <a:pt x="0" y="40"/>
                      <a:pt x="8" y="0"/>
                      <a:pt x="54" y="0"/>
                    </a:cubicBezTo>
                    <a:cubicBezTo>
                      <a:pt x="99" y="0"/>
                      <a:pt x="107" y="40"/>
                      <a:pt x="107" y="90"/>
                    </a:cubicBezTo>
                    <a:lnTo>
                      <a:pt x="0" y="9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86" name="Freeform 29"/>
              <p:cNvSpPr>
                <a:spLocks/>
              </p:cNvSpPr>
              <p:nvPr/>
            </p:nvSpPr>
            <p:spPr bwMode="black">
              <a:xfrm>
                <a:off x="3958865" y="1230463"/>
                <a:ext cx="225425" cy="244475"/>
              </a:xfrm>
              <a:custGeom>
                <a:avLst/>
                <a:gdLst>
                  <a:gd name="T0" fmla="*/ 0 w 60"/>
                  <a:gd name="T1" fmla="*/ 4 h 65"/>
                  <a:gd name="T2" fmla="*/ 14 w 60"/>
                  <a:gd name="T3" fmla="*/ 65 h 65"/>
                  <a:gd name="T4" fmla="*/ 60 w 60"/>
                  <a:gd name="T5" fmla="*/ 65 h 65"/>
                  <a:gd name="T6" fmla="*/ 18 w 60"/>
                  <a:gd name="T7" fmla="*/ 0 h 65"/>
                  <a:gd name="T8" fmla="*/ 0 w 60"/>
                  <a:gd name="T9" fmla="*/ 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5">
                    <a:moveTo>
                      <a:pt x="0" y="4"/>
                    </a:moveTo>
                    <a:cubicBezTo>
                      <a:pt x="11" y="22"/>
                      <a:pt x="14" y="46"/>
                      <a:pt x="14" y="65"/>
                    </a:cubicBezTo>
                    <a:cubicBezTo>
                      <a:pt x="20" y="65"/>
                      <a:pt x="53" y="65"/>
                      <a:pt x="60" y="65"/>
                    </a:cubicBezTo>
                    <a:cubicBezTo>
                      <a:pt x="59" y="19"/>
                      <a:pt x="46" y="0"/>
                      <a:pt x="18" y="0"/>
                    </a:cubicBezTo>
                    <a:cubicBezTo>
                      <a:pt x="11" y="0"/>
                      <a:pt x="5" y="1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87" name="Oval 30"/>
              <p:cNvSpPr>
                <a:spLocks noChangeArrowheads="1"/>
              </p:cNvSpPr>
              <p:nvPr/>
            </p:nvSpPr>
            <p:spPr bwMode="black">
              <a:xfrm>
                <a:off x="3647715" y="930426"/>
                <a:ext cx="239713" cy="239713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188" name="Oval 31"/>
              <p:cNvSpPr>
                <a:spLocks noChangeArrowheads="1"/>
              </p:cNvSpPr>
              <p:nvPr/>
            </p:nvSpPr>
            <p:spPr bwMode="black">
              <a:xfrm>
                <a:off x="3933465" y="1020913"/>
                <a:ext cx="182563" cy="179388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21898" tIns="60948" rIns="121898" bIns="6094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182" name="Donut 181"/>
            <p:cNvSpPr>
              <a:spLocks noChangeAspect="1"/>
            </p:cNvSpPr>
            <p:nvPr/>
          </p:nvSpPr>
          <p:spPr bwMode="auto">
            <a:xfrm>
              <a:off x="4604545" y="1640238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156746" y="2878773"/>
            <a:ext cx="522739" cy="522739"/>
            <a:chOff x="4179295" y="3183652"/>
            <a:chExt cx="392110" cy="392110"/>
          </a:xfrm>
        </p:grpSpPr>
        <p:sp>
          <p:nvSpPr>
            <p:cNvPr id="190" name="Freeform 15"/>
            <p:cNvSpPr>
              <a:spLocks noEditPoints="1"/>
            </p:cNvSpPr>
            <p:nvPr/>
          </p:nvSpPr>
          <p:spPr bwMode="black">
            <a:xfrm>
              <a:off x="4254000" y="3269045"/>
              <a:ext cx="242700" cy="221324"/>
            </a:xfrm>
            <a:custGeom>
              <a:avLst/>
              <a:gdLst>
                <a:gd name="T0" fmla="*/ 436 w 2416"/>
                <a:gd name="T1" fmla="*/ 708 h 2209"/>
                <a:gd name="T2" fmla="*/ 524 w 2416"/>
                <a:gd name="T3" fmla="*/ 768 h 2209"/>
                <a:gd name="T4" fmla="*/ 883 w 2416"/>
                <a:gd name="T5" fmla="*/ 698 h 2209"/>
                <a:gd name="T6" fmla="*/ 1293 w 2416"/>
                <a:gd name="T7" fmla="*/ 707 h 2209"/>
                <a:gd name="T8" fmla="*/ 1449 w 2416"/>
                <a:gd name="T9" fmla="*/ 702 h 2209"/>
                <a:gd name="T10" fmla="*/ 1429 w 2416"/>
                <a:gd name="T11" fmla="*/ 399 h 2209"/>
                <a:gd name="T12" fmla="*/ 1317 w 2416"/>
                <a:gd name="T13" fmla="*/ 124 h 2209"/>
                <a:gd name="T14" fmla="*/ 1101 w 2416"/>
                <a:gd name="T15" fmla="*/ 21 h 2209"/>
                <a:gd name="T16" fmla="*/ 536 w 2416"/>
                <a:gd name="T17" fmla="*/ 250 h 2209"/>
                <a:gd name="T18" fmla="*/ 353 w 2416"/>
                <a:gd name="T19" fmla="*/ 433 h 2209"/>
                <a:gd name="T20" fmla="*/ 387 w 2416"/>
                <a:gd name="T21" fmla="*/ 530 h 2209"/>
                <a:gd name="T22" fmla="*/ 450 w 2416"/>
                <a:gd name="T23" fmla="*/ 1207 h 2209"/>
                <a:gd name="T24" fmla="*/ 617 w 2416"/>
                <a:gd name="T25" fmla="*/ 1272 h 2209"/>
                <a:gd name="T26" fmla="*/ 689 w 2416"/>
                <a:gd name="T27" fmla="*/ 1270 h 2209"/>
                <a:gd name="T28" fmla="*/ 653 w 2416"/>
                <a:gd name="T29" fmla="*/ 1190 h 2209"/>
                <a:gd name="T30" fmla="*/ 626 w 2416"/>
                <a:gd name="T31" fmla="*/ 1126 h 2209"/>
                <a:gd name="T32" fmla="*/ 553 w 2416"/>
                <a:gd name="T33" fmla="*/ 1010 h 2209"/>
                <a:gd name="T34" fmla="*/ 386 w 2416"/>
                <a:gd name="T35" fmla="*/ 755 h 2209"/>
                <a:gd name="T36" fmla="*/ 209 w 2416"/>
                <a:gd name="T37" fmla="*/ 573 h 2209"/>
                <a:gd name="T38" fmla="*/ 48 w 2416"/>
                <a:gd name="T39" fmla="*/ 787 h 2209"/>
                <a:gd name="T40" fmla="*/ 121 w 2416"/>
                <a:gd name="T41" fmla="*/ 1190 h 2209"/>
                <a:gd name="T42" fmla="*/ 355 w 2416"/>
                <a:gd name="T43" fmla="*/ 1178 h 2209"/>
                <a:gd name="T44" fmla="*/ 2011 w 2416"/>
                <a:gd name="T45" fmla="*/ 189 h 2209"/>
                <a:gd name="T46" fmla="*/ 1470 w 2416"/>
                <a:gd name="T47" fmla="*/ 25 h 2209"/>
                <a:gd name="T48" fmla="*/ 1383 w 2416"/>
                <a:gd name="T49" fmla="*/ 196 h 2209"/>
                <a:gd name="T50" fmla="*/ 1533 w 2416"/>
                <a:gd name="T51" fmla="*/ 610 h 2209"/>
                <a:gd name="T52" fmla="*/ 1588 w 2416"/>
                <a:gd name="T53" fmla="*/ 803 h 2209"/>
                <a:gd name="T54" fmla="*/ 1722 w 2416"/>
                <a:gd name="T55" fmla="*/ 938 h 2209"/>
                <a:gd name="T56" fmla="*/ 1907 w 2416"/>
                <a:gd name="T57" fmla="*/ 1240 h 2209"/>
                <a:gd name="T58" fmla="*/ 2277 w 2416"/>
                <a:gd name="T59" fmla="*/ 1135 h 2209"/>
                <a:gd name="T60" fmla="*/ 2323 w 2416"/>
                <a:gd name="T61" fmla="*/ 506 h 2209"/>
                <a:gd name="T62" fmla="*/ 1781 w 2416"/>
                <a:gd name="T63" fmla="*/ 1200 h 2209"/>
                <a:gd name="T64" fmla="*/ 1773 w 2416"/>
                <a:gd name="T65" fmla="*/ 1172 h 2209"/>
                <a:gd name="T66" fmla="*/ 1585 w 2416"/>
                <a:gd name="T67" fmla="*/ 862 h 2209"/>
                <a:gd name="T68" fmla="*/ 1317 w 2416"/>
                <a:gd name="T69" fmla="*/ 747 h 2209"/>
                <a:gd name="T70" fmla="*/ 907 w 2416"/>
                <a:gd name="T71" fmla="*/ 739 h 2209"/>
                <a:gd name="T72" fmla="*/ 489 w 2416"/>
                <a:gd name="T73" fmla="*/ 831 h 2209"/>
                <a:gd name="T74" fmla="*/ 627 w 2416"/>
                <a:gd name="T75" fmla="*/ 1004 h 2209"/>
                <a:gd name="T76" fmla="*/ 704 w 2416"/>
                <a:gd name="T77" fmla="*/ 1182 h 2209"/>
                <a:gd name="T78" fmla="*/ 704 w 2416"/>
                <a:gd name="T79" fmla="*/ 1183 h 2209"/>
                <a:gd name="T80" fmla="*/ 871 w 2416"/>
                <a:gd name="T81" fmla="*/ 1334 h 2209"/>
                <a:gd name="T82" fmla="*/ 1184 w 2416"/>
                <a:gd name="T83" fmla="*/ 1421 h 2209"/>
                <a:gd name="T84" fmla="*/ 1422 w 2416"/>
                <a:gd name="T85" fmla="*/ 1539 h 2209"/>
                <a:gd name="T86" fmla="*/ 1716 w 2416"/>
                <a:gd name="T87" fmla="*/ 1526 h 2209"/>
                <a:gd name="T88" fmla="*/ 1811 w 2416"/>
                <a:gd name="T89" fmla="*/ 1387 h 2209"/>
                <a:gd name="T90" fmla="*/ 1809 w 2416"/>
                <a:gd name="T91" fmla="*/ 1295 h 2209"/>
                <a:gd name="T92" fmla="*/ 1173 w 2416"/>
                <a:gd name="T93" fmla="*/ 1486 h 2209"/>
                <a:gd name="T94" fmla="*/ 1044 w 2416"/>
                <a:gd name="T95" fmla="*/ 1466 h 2209"/>
                <a:gd name="T96" fmla="*/ 984 w 2416"/>
                <a:gd name="T97" fmla="*/ 1573 h 2209"/>
                <a:gd name="T98" fmla="*/ 809 w 2416"/>
                <a:gd name="T99" fmla="*/ 1794 h 2209"/>
                <a:gd name="T100" fmla="*/ 752 w 2416"/>
                <a:gd name="T101" fmla="*/ 2011 h 2209"/>
                <a:gd name="T102" fmla="*/ 778 w 2416"/>
                <a:gd name="T103" fmla="*/ 2150 h 2209"/>
                <a:gd name="T104" fmla="*/ 880 w 2416"/>
                <a:gd name="T105" fmla="*/ 2177 h 2209"/>
                <a:gd name="T106" fmla="*/ 1012 w 2416"/>
                <a:gd name="T107" fmla="*/ 2005 h 2209"/>
                <a:gd name="T108" fmla="*/ 1226 w 2416"/>
                <a:gd name="T109" fmla="*/ 1733 h 2209"/>
                <a:gd name="T110" fmla="*/ 1245 w 2416"/>
                <a:gd name="T111" fmla="*/ 1541 h 2209"/>
                <a:gd name="T112" fmla="*/ 797 w 2416"/>
                <a:gd name="T113" fmla="*/ 1718 h 2209"/>
                <a:gd name="T114" fmla="*/ 977 w 2416"/>
                <a:gd name="T115" fmla="*/ 1520 h 2209"/>
                <a:gd name="T116" fmla="*/ 831 w 2416"/>
                <a:gd name="T117" fmla="*/ 1386 h 2209"/>
                <a:gd name="T118" fmla="*/ 584 w 2416"/>
                <a:gd name="T119" fmla="*/ 1299 h 2209"/>
                <a:gd name="T120" fmla="*/ 222 w 2416"/>
                <a:gd name="T121" fmla="*/ 1510 h 2209"/>
                <a:gd name="T122" fmla="*/ 569 w 2416"/>
                <a:gd name="T123" fmla="*/ 1809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16" h="2209">
                  <a:moveTo>
                    <a:pt x="387" y="530"/>
                  </a:moveTo>
                  <a:cubicBezTo>
                    <a:pt x="412" y="587"/>
                    <a:pt x="412" y="651"/>
                    <a:pt x="436" y="708"/>
                  </a:cubicBezTo>
                  <a:cubicBezTo>
                    <a:pt x="445" y="729"/>
                    <a:pt x="445" y="729"/>
                    <a:pt x="445" y="729"/>
                  </a:cubicBezTo>
                  <a:cubicBezTo>
                    <a:pt x="454" y="752"/>
                    <a:pt x="490" y="770"/>
                    <a:pt x="524" y="768"/>
                  </a:cubicBezTo>
                  <a:cubicBezTo>
                    <a:pt x="524" y="768"/>
                    <a:pt x="524" y="768"/>
                    <a:pt x="553" y="767"/>
                  </a:cubicBezTo>
                  <a:cubicBezTo>
                    <a:pt x="666" y="760"/>
                    <a:pt x="772" y="718"/>
                    <a:pt x="883" y="698"/>
                  </a:cubicBezTo>
                  <a:cubicBezTo>
                    <a:pt x="954" y="685"/>
                    <a:pt x="1003" y="722"/>
                    <a:pt x="1070" y="733"/>
                  </a:cubicBezTo>
                  <a:cubicBezTo>
                    <a:pt x="1146" y="746"/>
                    <a:pt x="1215" y="702"/>
                    <a:pt x="1293" y="707"/>
                  </a:cubicBezTo>
                  <a:cubicBezTo>
                    <a:pt x="1348" y="710"/>
                    <a:pt x="1362" y="715"/>
                    <a:pt x="1362" y="715"/>
                  </a:cubicBezTo>
                  <a:cubicBezTo>
                    <a:pt x="1391" y="726"/>
                    <a:pt x="1424" y="722"/>
                    <a:pt x="1449" y="702"/>
                  </a:cubicBezTo>
                  <a:cubicBezTo>
                    <a:pt x="1478" y="678"/>
                    <a:pt x="1478" y="646"/>
                    <a:pt x="1477" y="611"/>
                  </a:cubicBezTo>
                  <a:cubicBezTo>
                    <a:pt x="1474" y="540"/>
                    <a:pt x="1468" y="462"/>
                    <a:pt x="1429" y="399"/>
                  </a:cubicBezTo>
                  <a:cubicBezTo>
                    <a:pt x="1401" y="353"/>
                    <a:pt x="1374" y="306"/>
                    <a:pt x="1351" y="256"/>
                  </a:cubicBezTo>
                  <a:cubicBezTo>
                    <a:pt x="1332" y="215"/>
                    <a:pt x="1322" y="170"/>
                    <a:pt x="1317" y="124"/>
                  </a:cubicBezTo>
                  <a:cubicBezTo>
                    <a:pt x="1312" y="92"/>
                    <a:pt x="1317" y="40"/>
                    <a:pt x="1281" y="23"/>
                  </a:cubicBezTo>
                  <a:cubicBezTo>
                    <a:pt x="1229" y="0"/>
                    <a:pt x="1155" y="13"/>
                    <a:pt x="1101" y="21"/>
                  </a:cubicBezTo>
                  <a:cubicBezTo>
                    <a:pt x="972" y="38"/>
                    <a:pt x="844" y="76"/>
                    <a:pt x="727" y="134"/>
                  </a:cubicBezTo>
                  <a:cubicBezTo>
                    <a:pt x="660" y="167"/>
                    <a:pt x="596" y="206"/>
                    <a:pt x="536" y="250"/>
                  </a:cubicBezTo>
                  <a:cubicBezTo>
                    <a:pt x="488" y="285"/>
                    <a:pt x="440" y="319"/>
                    <a:pt x="399" y="362"/>
                  </a:cubicBezTo>
                  <a:cubicBezTo>
                    <a:pt x="380" y="382"/>
                    <a:pt x="359" y="405"/>
                    <a:pt x="353" y="433"/>
                  </a:cubicBezTo>
                  <a:cubicBezTo>
                    <a:pt x="346" y="467"/>
                    <a:pt x="367" y="492"/>
                    <a:pt x="381" y="520"/>
                  </a:cubicBezTo>
                  <a:cubicBezTo>
                    <a:pt x="383" y="523"/>
                    <a:pt x="385" y="527"/>
                    <a:pt x="387" y="530"/>
                  </a:cubicBezTo>
                  <a:close/>
                  <a:moveTo>
                    <a:pt x="355" y="1178"/>
                  </a:moveTo>
                  <a:cubicBezTo>
                    <a:pt x="385" y="1181"/>
                    <a:pt x="417" y="1193"/>
                    <a:pt x="450" y="1207"/>
                  </a:cubicBezTo>
                  <a:cubicBezTo>
                    <a:pt x="487" y="1223"/>
                    <a:pt x="524" y="1242"/>
                    <a:pt x="558" y="1255"/>
                  </a:cubicBezTo>
                  <a:cubicBezTo>
                    <a:pt x="577" y="1263"/>
                    <a:pt x="598" y="1267"/>
                    <a:pt x="617" y="1272"/>
                  </a:cubicBezTo>
                  <a:cubicBezTo>
                    <a:pt x="635" y="1276"/>
                    <a:pt x="647" y="1281"/>
                    <a:pt x="665" y="1278"/>
                  </a:cubicBezTo>
                  <a:cubicBezTo>
                    <a:pt x="673" y="1276"/>
                    <a:pt x="684" y="1277"/>
                    <a:pt x="689" y="1270"/>
                  </a:cubicBezTo>
                  <a:cubicBezTo>
                    <a:pt x="701" y="1256"/>
                    <a:pt x="690" y="1228"/>
                    <a:pt x="680" y="1218"/>
                  </a:cubicBezTo>
                  <a:cubicBezTo>
                    <a:pt x="670" y="1209"/>
                    <a:pt x="661" y="1200"/>
                    <a:pt x="653" y="1190"/>
                  </a:cubicBezTo>
                  <a:cubicBezTo>
                    <a:pt x="648" y="1184"/>
                    <a:pt x="643" y="1177"/>
                    <a:pt x="640" y="1169"/>
                  </a:cubicBezTo>
                  <a:cubicBezTo>
                    <a:pt x="634" y="1156"/>
                    <a:pt x="627" y="1141"/>
                    <a:pt x="626" y="1126"/>
                  </a:cubicBezTo>
                  <a:cubicBezTo>
                    <a:pt x="625" y="1110"/>
                    <a:pt x="624" y="1097"/>
                    <a:pt x="619" y="1082"/>
                  </a:cubicBezTo>
                  <a:cubicBezTo>
                    <a:pt x="607" y="1051"/>
                    <a:pt x="583" y="1023"/>
                    <a:pt x="553" y="1010"/>
                  </a:cubicBezTo>
                  <a:cubicBezTo>
                    <a:pt x="553" y="1010"/>
                    <a:pt x="521" y="997"/>
                    <a:pt x="479" y="944"/>
                  </a:cubicBezTo>
                  <a:cubicBezTo>
                    <a:pt x="450" y="907"/>
                    <a:pt x="395" y="775"/>
                    <a:pt x="386" y="755"/>
                  </a:cubicBezTo>
                  <a:cubicBezTo>
                    <a:pt x="364" y="704"/>
                    <a:pt x="374" y="643"/>
                    <a:pt x="356" y="592"/>
                  </a:cubicBezTo>
                  <a:cubicBezTo>
                    <a:pt x="333" y="526"/>
                    <a:pt x="256" y="534"/>
                    <a:pt x="209" y="573"/>
                  </a:cubicBezTo>
                  <a:cubicBezTo>
                    <a:pt x="209" y="573"/>
                    <a:pt x="194" y="586"/>
                    <a:pt x="138" y="637"/>
                  </a:cubicBezTo>
                  <a:cubicBezTo>
                    <a:pt x="94" y="677"/>
                    <a:pt x="73" y="735"/>
                    <a:pt x="48" y="787"/>
                  </a:cubicBezTo>
                  <a:cubicBezTo>
                    <a:pt x="6" y="879"/>
                    <a:pt x="0" y="959"/>
                    <a:pt x="1" y="1058"/>
                  </a:cubicBezTo>
                  <a:cubicBezTo>
                    <a:pt x="2" y="1136"/>
                    <a:pt x="54" y="1160"/>
                    <a:pt x="121" y="1190"/>
                  </a:cubicBezTo>
                  <a:cubicBezTo>
                    <a:pt x="121" y="1190"/>
                    <a:pt x="132" y="1194"/>
                    <a:pt x="176" y="1197"/>
                  </a:cubicBezTo>
                  <a:cubicBezTo>
                    <a:pt x="235" y="1201"/>
                    <a:pt x="297" y="1172"/>
                    <a:pt x="355" y="1178"/>
                  </a:cubicBezTo>
                  <a:close/>
                  <a:moveTo>
                    <a:pt x="2323" y="506"/>
                  </a:moveTo>
                  <a:cubicBezTo>
                    <a:pt x="2249" y="371"/>
                    <a:pt x="2134" y="255"/>
                    <a:pt x="2011" y="189"/>
                  </a:cubicBezTo>
                  <a:cubicBezTo>
                    <a:pt x="1900" y="130"/>
                    <a:pt x="1747" y="56"/>
                    <a:pt x="1622" y="40"/>
                  </a:cubicBezTo>
                  <a:cubicBezTo>
                    <a:pt x="1540" y="30"/>
                    <a:pt x="1470" y="25"/>
                    <a:pt x="1470" y="25"/>
                  </a:cubicBezTo>
                  <a:cubicBezTo>
                    <a:pt x="1417" y="21"/>
                    <a:pt x="1369" y="61"/>
                    <a:pt x="1364" y="114"/>
                  </a:cubicBezTo>
                  <a:cubicBezTo>
                    <a:pt x="1364" y="114"/>
                    <a:pt x="1362" y="137"/>
                    <a:pt x="1383" y="196"/>
                  </a:cubicBezTo>
                  <a:cubicBezTo>
                    <a:pt x="1409" y="267"/>
                    <a:pt x="1445" y="333"/>
                    <a:pt x="1485" y="398"/>
                  </a:cubicBezTo>
                  <a:cubicBezTo>
                    <a:pt x="1524" y="460"/>
                    <a:pt x="1530" y="538"/>
                    <a:pt x="1533" y="610"/>
                  </a:cubicBezTo>
                  <a:cubicBezTo>
                    <a:pt x="1535" y="657"/>
                    <a:pt x="1535" y="657"/>
                    <a:pt x="1535" y="657"/>
                  </a:cubicBezTo>
                  <a:cubicBezTo>
                    <a:pt x="1520" y="707"/>
                    <a:pt x="1544" y="773"/>
                    <a:pt x="1588" y="803"/>
                  </a:cubicBezTo>
                  <a:cubicBezTo>
                    <a:pt x="1588" y="803"/>
                    <a:pt x="1613" y="820"/>
                    <a:pt x="1644" y="848"/>
                  </a:cubicBezTo>
                  <a:cubicBezTo>
                    <a:pt x="1669" y="872"/>
                    <a:pt x="1698" y="902"/>
                    <a:pt x="1722" y="938"/>
                  </a:cubicBezTo>
                  <a:cubicBezTo>
                    <a:pt x="1755" y="989"/>
                    <a:pt x="1775" y="1050"/>
                    <a:pt x="1797" y="1107"/>
                  </a:cubicBezTo>
                  <a:cubicBezTo>
                    <a:pt x="1822" y="1173"/>
                    <a:pt x="1827" y="1230"/>
                    <a:pt x="1907" y="1240"/>
                  </a:cubicBezTo>
                  <a:cubicBezTo>
                    <a:pt x="1980" y="1250"/>
                    <a:pt x="2041" y="1287"/>
                    <a:pt x="2115" y="1256"/>
                  </a:cubicBezTo>
                  <a:cubicBezTo>
                    <a:pt x="2175" y="1230"/>
                    <a:pt x="2231" y="1180"/>
                    <a:pt x="2277" y="1135"/>
                  </a:cubicBezTo>
                  <a:cubicBezTo>
                    <a:pt x="2362" y="1050"/>
                    <a:pt x="2402" y="950"/>
                    <a:pt x="2409" y="847"/>
                  </a:cubicBezTo>
                  <a:cubicBezTo>
                    <a:pt x="2416" y="732"/>
                    <a:pt x="2383" y="613"/>
                    <a:pt x="2323" y="506"/>
                  </a:cubicBezTo>
                  <a:close/>
                  <a:moveTo>
                    <a:pt x="1809" y="1295"/>
                  </a:moveTo>
                  <a:cubicBezTo>
                    <a:pt x="1803" y="1263"/>
                    <a:pt x="1789" y="1231"/>
                    <a:pt x="1781" y="1200"/>
                  </a:cubicBezTo>
                  <a:cubicBezTo>
                    <a:pt x="1781" y="1200"/>
                    <a:pt x="1781" y="1200"/>
                    <a:pt x="1774" y="1177"/>
                  </a:cubicBezTo>
                  <a:cubicBezTo>
                    <a:pt x="1774" y="1176"/>
                    <a:pt x="1773" y="1174"/>
                    <a:pt x="1773" y="1172"/>
                  </a:cubicBezTo>
                  <a:cubicBezTo>
                    <a:pt x="1752" y="1100"/>
                    <a:pt x="1731" y="1044"/>
                    <a:pt x="1689" y="980"/>
                  </a:cubicBezTo>
                  <a:cubicBezTo>
                    <a:pt x="1661" y="936"/>
                    <a:pt x="1625" y="896"/>
                    <a:pt x="1585" y="862"/>
                  </a:cubicBezTo>
                  <a:cubicBezTo>
                    <a:pt x="1552" y="833"/>
                    <a:pt x="1515" y="809"/>
                    <a:pt x="1476" y="790"/>
                  </a:cubicBezTo>
                  <a:cubicBezTo>
                    <a:pt x="1426" y="766"/>
                    <a:pt x="1372" y="751"/>
                    <a:pt x="1317" y="747"/>
                  </a:cubicBezTo>
                  <a:cubicBezTo>
                    <a:pt x="1239" y="743"/>
                    <a:pt x="1170" y="787"/>
                    <a:pt x="1094" y="774"/>
                  </a:cubicBezTo>
                  <a:cubicBezTo>
                    <a:pt x="1027" y="762"/>
                    <a:pt x="978" y="726"/>
                    <a:pt x="907" y="739"/>
                  </a:cubicBezTo>
                  <a:cubicBezTo>
                    <a:pt x="796" y="758"/>
                    <a:pt x="690" y="801"/>
                    <a:pt x="577" y="807"/>
                  </a:cubicBezTo>
                  <a:cubicBezTo>
                    <a:pt x="548" y="809"/>
                    <a:pt x="488" y="788"/>
                    <a:pt x="489" y="831"/>
                  </a:cubicBezTo>
                  <a:cubicBezTo>
                    <a:pt x="489" y="859"/>
                    <a:pt x="535" y="915"/>
                    <a:pt x="553" y="938"/>
                  </a:cubicBezTo>
                  <a:cubicBezTo>
                    <a:pt x="595" y="991"/>
                    <a:pt x="627" y="1004"/>
                    <a:pt x="627" y="1004"/>
                  </a:cubicBezTo>
                  <a:cubicBezTo>
                    <a:pt x="676" y="1025"/>
                    <a:pt x="709" y="1085"/>
                    <a:pt x="700" y="1137"/>
                  </a:cubicBezTo>
                  <a:cubicBezTo>
                    <a:pt x="700" y="1137"/>
                    <a:pt x="699" y="1143"/>
                    <a:pt x="704" y="1182"/>
                  </a:cubicBezTo>
                  <a:cubicBezTo>
                    <a:pt x="704" y="1182"/>
                    <a:pt x="704" y="1183"/>
                    <a:pt x="704" y="1183"/>
                  </a:cubicBezTo>
                  <a:cubicBezTo>
                    <a:pt x="704" y="1183"/>
                    <a:pt x="704" y="1183"/>
                    <a:pt x="704" y="1183"/>
                  </a:cubicBezTo>
                  <a:cubicBezTo>
                    <a:pt x="707" y="1209"/>
                    <a:pt x="734" y="1224"/>
                    <a:pt x="753" y="1238"/>
                  </a:cubicBezTo>
                  <a:cubicBezTo>
                    <a:pt x="796" y="1269"/>
                    <a:pt x="821" y="1312"/>
                    <a:pt x="871" y="1334"/>
                  </a:cubicBezTo>
                  <a:cubicBezTo>
                    <a:pt x="921" y="1356"/>
                    <a:pt x="975" y="1374"/>
                    <a:pt x="1030" y="1384"/>
                  </a:cubicBezTo>
                  <a:cubicBezTo>
                    <a:pt x="1079" y="1393"/>
                    <a:pt x="1143" y="1388"/>
                    <a:pt x="1184" y="1421"/>
                  </a:cubicBezTo>
                  <a:cubicBezTo>
                    <a:pt x="1223" y="1453"/>
                    <a:pt x="1247" y="1484"/>
                    <a:pt x="1295" y="1503"/>
                  </a:cubicBezTo>
                  <a:cubicBezTo>
                    <a:pt x="1335" y="1518"/>
                    <a:pt x="1380" y="1527"/>
                    <a:pt x="1422" y="1539"/>
                  </a:cubicBezTo>
                  <a:cubicBezTo>
                    <a:pt x="1463" y="1552"/>
                    <a:pt x="1502" y="1574"/>
                    <a:pt x="1545" y="1579"/>
                  </a:cubicBezTo>
                  <a:cubicBezTo>
                    <a:pt x="1608" y="1586"/>
                    <a:pt x="1668" y="1566"/>
                    <a:pt x="1716" y="1526"/>
                  </a:cubicBezTo>
                  <a:cubicBezTo>
                    <a:pt x="1739" y="1506"/>
                    <a:pt x="1759" y="1483"/>
                    <a:pt x="1775" y="1458"/>
                  </a:cubicBezTo>
                  <a:cubicBezTo>
                    <a:pt x="1790" y="1436"/>
                    <a:pt x="1806" y="1413"/>
                    <a:pt x="1811" y="1387"/>
                  </a:cubicBezTo>
                  <a:cubicBezTo>
                    <a:pt x="1816" y="1367"/>
                    <a:pt x="1814" y="1341"/>
                    <a:pt x="1812" y="1320"/>
                  </a:cubicBezTo>
                  <a:cubicBezTo>
                    <a:pt x="1812" y="1312"/>
                    <a:pt x="1810" y="1304"/>
                    <a:pt x="1809" y="1295"/>
                  </a:cubicBezTo>
                  <a:close/>
                  <a:moveTo>
                    <a:pt x="1174" y="1487"/>
                  </a:moveTo>
                  <a:cubicBezTo>
                    <a:pt x="1173" y="1486"/>
                    <a:pt x="1173" y="1486"/>
                    <a:pt x="1173" y="1486"/>
                  </a:cubicBezTo>
                  <a:cubicBezTo>
                    <a:pt x="1149" y="1474"/>
                    <a:pt x="1132" y="1463"/>
                    <a:pt x="1105" y="1460"/>
                  </a:cubicBezTo>
                  <a:cubicBezTo>
                    <a:pt x="1086" y="1457"/>
                    <a:pt x="1058" y="1447"/>
                    <a:pt x="1044" y="1466"/>
                  </a:cubicBezTo>
                  <a:cubicBezTo>
                    <a:pt x="1035" y="1479"/>
                    <a:pt x="1028" y="1493"/>
                    <a:pt x="1021" y="1506"/>
                  </a:cubicBezTo>
                  <a:cubicBezTo>
                    <a:pt x="1009" y="1528"/>
                    <a:pt x="998" y="1552"/>
                    <a:pt x="984" y="1573"/>
                  </a:cubicBezTo>
                  <a:cubicBezTo>
                    <a:pt x="956" y="1616"/>
                    <a:pt x="925" y="1656"/>
                    <a:pt x="892" y="1695"/>
                  </a:cubicBezTo>
                  <a:cubicBezTo>
                    <a:pt x="866" y="1726"/>
                    <a:pt x="825" y="1756"/>
                    <a:pt x="809" y="1794"/>
                  </a:cubicBezTo>
                  <a:cubicBezTo>
                    <a:pt x="793" y="1830"/>
                    <a:pt x="802" y="1871"/>
                    <a:pt x="789" y="1907"/>
                  </a:cubicBezTo>
                  <a:cubicBezTo>
                    <a:pt x="776" y="1941"/>
                    <a:pt x="762" y="1975"/>
                    <a:pt x="752" y="2011"/>
                  </a:cubicBezTo>
                  <a:cubicBezTo>
                    <a:pt x="743" y="2043"/>
                    <a:pt x="720" y="2102"/>
                    <a:pt x="735" y="2135"/>
                  </a:cubicBezTo>
                  <a:cubicBezTo>
                    <a:pt x="746" y="2160"/>
                    <a:pt x="754" y="2153"/>
                    <a:pt x="778" y="2150"/>
                  </a:cubicBezTo>
                  <a:cubicBezTo>
                    <a:pt x="811" y="2145"/>
                    <a:pt x="847" y="2145"/>
                    <a:pt x="872" y="2170"/>
                  </a:cubicBezTo>
                  <a:cubicBezTo>
                    <a:pt x="880" y="2177"/>
                    <a:pt x="880" y="2177"/>
                    <a:pt x="880" y="2177"/>
                  </a:cubicBezTo>
                  <a:cubicBezTo>
                    <a:pt x="895" y="2209"/>
                    <a:pt x="926" y="2196"/>
                    <a:pt x="948" y="2148"/>
                  </a:cubicBezTo>
                  <a:cubicBezTo>
                    <a:pt x="948" y="2148"/>
                    <a:pt x="979" y="2082"/>
                    <a:pt x="1012" y="2005"/>
                  </a:cubicBezTo>
                  <a:cubicBezTo>
                    <a:pt x="1044" y="1930"/>
                    <a:pt x="1099" y="1861"/>
                    <a:pt x="1154" y="1801"/>
                  </a:cubicBezTo>
                  <a:cubicBezTo>
                    <a:pt x="1177" y="1776"/>
                    <a:pt x="1206" y="1761"/>
                    <a:pt x="1226" y="1733"/>
                  </a:cubicBezTo>
                  <a:cubicBezTo>
                    <a:pt x="1248" y="1702"/>
                    <a:pt x="1265" y="1664"/>
                    <a:pt x="1267" y="1625"/>
                  </a:cubicBezTo>
                  <a:cubicBezTo>
                    <a:pt x="1269" y="1596"/>
                    <a:pt x="1263" y="1564"/>
                    <a:pt x="1245" y="1541"/>
                  </a:cubicBezTo>
                  <a:cubicBezTo>
                    <a:pt x="1226" y="1515"/>
                    <a:pt x="1202" y="1501"/>
                    <a:pt x="1174" y="1487"/>
                  </a:cubicBezTo>
                  <a:close/>
                  <a:moveTo>
                    <a:pt x="797" y="1718"/>
                  </a:moveTo>
                  <a:cubicBezTo>
                    <a:pt x="838" y="1673"/>
                    <a:pt x="878" y="1628"/>
                    <a:pt x="919" y="1583"/>
                  </a:cubicBezTo>
                  <a:cubicBezTo>
                    <a:pt x="935" y="1566"/>
                    <a:pt x="962" y="1543"/>
                    <a:pt x="977" y="1520"/>
                  </a:cubicBezTo>
                  <a:cubicBezTo>
                    <a:pt x="981" y="1515"/>
                    <a:pt x="984" y="1510"/>
                    <a:pt x="986" y="1504"/>
                  </a:cubicBezTo>
                  <a:cubicBezTo>
                    <a:pt x="1012" y="1431"/>
                    <a:pt x="881" y="1406"/>
                    <a:pt x="831" y="1386"/>
                  </a:cubicBezTo>
                  <a:cubicBezTo>
                    <a:pt x="782" y="1366"/>
                    <a:pt x="699" y="1338"/>
                    <a:pt x="649" y="1322"/>
                  </a:cubicBezTo>
                  <a:cubicBezTo>
                    <a:pt x="649" y="1322"/>
                    <a:pt x="623" y="1314"/>
                    <a:pt x="584" y="1299"/>
                  </a:cubicBezTo>
                  <a:cubicBezTo>
                    <a:pt x="473" y="1257"/>
                    <a:pt x="194" y="1132"/>
                    <a:pt x="183" y="1346"/>
                  </a:cubicBezTo>
                  <a:cubicBezTo>
                    <a:pt x="180" y="1402"/>
                    <a:pt x="206" y="1458"/>
                    <a:pt x="222" y="1510"/>
                  </a:cubicBezTo>
                  <a:cubicBezTo>
                    <a:pt x="253" y="1611"/>
                    <a:pt x="320" y="1720"/>
                    <a:pt x="409" y="1779"/>
                  </a:cubicBezTo>
                  <a:cubicBezTo>
                    <a:pt x="458" y="1811"/>
                    <a:pt x="512" y="1813"/>
                    <a:pt x="569" y="1809"/>
                  </a:cubicBezTo>
                  <a:cubicBezTo>
                    <a:pt x="666" y="1800"/>
                    <a:pt x="729" y="1795"/>
                    <a:pt x="797" y="17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09725" tIns="54863" rIns="109725" bIns="54863" numCol="1" anchor="t" anchorCtr="0" compatLnSpc="1">
              <a:prstTxWarp prst="textNoShape">
                <a:avLst/>
              </a:prstTxWarp>
            </a:bodyPr>
            <a:lstStyle/>
            <a:p>
              <a:endParaRPr lang="en-US" sz="2132">
                <a:solidFill>
                  <a:srgbClr val="525051"/>
                </a:solidFill>
              </a:endParaRPr>
            </a:p>
          </p:txBody>
        </p:sp>
        <p:sp>
          <p:nvSpPr>
            <p:cNvPr id="191" name="Donut 190"/>
            <p:cNvSpPr>
              <a:spLocks noChangeAspect="1"/>
            </p:cNvSpPr>
            <p:nvPr/>
          </p:nvSpPr>
          <p:spPr bwMode="auto">
            <a:xfrm>
              <a:off x="4179295" y="3183652"/>
              <a:ext cx="392110" cy="392110"/>
            </a:xfrm>
            <a:prstGeom prst="donut">
              <a:avLst>
                <a:gd name="adj" fmla="val 6317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2" name="Freeform 191"/>
          <p:cNvSpPr>
            <a:spLocks noEditPoints="1"/>
          </p:cNvSpPr>
          <p:nvPr/>
        </p:nvSpPr>
        <p:spPr bwMode="black">
          <a:xfrm>
            <a:off x="3589908" y="3439991"/>
            <a:ext cx="535441" cy="50581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93" name="Line Callout 1 192"/>
          <p:cNvSpPr/>
          <p:nvPr/>
        </p:nvSpPr>
        <p:spPr bwMode="auto">
          <a:xfrm>
            <a:off x="10483921" y="6051522"/>
            <a:ext cx="1385873" cy="380933"/>
          </a:xfrm>
          <a:prstGeom prst="borderCallout1">
            <a:avLst>
              <a:gd name="adj1" fmla="val 18750"/>
              <a:gd name="adj2" fmla="val -8333"/>
              <a:gd name="adj3" fmla="val -96409"/>
              <a:gd name="adj4" fmla="val -38888"/>
            </a:avLst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New Silo</a:t>
            </a:r>
          </a:p>
        </p:txBody>
      </p:sp>
      <p:sp>
        <p:nvSpPr>
          <p:cNvPr id="194" name="Line Callout 1 193"/>
          <p:cNvSpPr/>
          <p:nvPr/>
        </p:nvSpPr>
        <p:spPr bwMode="auto">
          <a:xfrm>
            <a:off x="2560487" y="1206360"/>
            <a:ext cx="2262287" cy="380933"/>
          </a:xfrm>
          <a:prstGeom prst="borderCallout1">
            <a:avLst>
              <a:gd name="adj1" fmla="val 126807"/>
              <a:gd name="adj2" fmla="val 31696"/>
              <a:gd name="adj3" fmla="val 367034"/>
              <a:gd name="adj4" fmla="val 47235"/>
            </a:avLst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Unavailable Silo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9289128" y="333572"/>
            <a:ext cx="2311741" cy="380933"/>
            <a:chOff x="9346481" y="392847"/>
            <a:chExt cx="2307651" cy="388572"/>
          </a:xfrm>
        </p:grpSpPr>
        <p:sp>
          <p:nvSpPr>
            <p:cNvPr id="196" name="Line Callout 1 195"/>
            <p:cNvSpPr/>
            <p:nvPr/>
          </p:nvSpPr>
          <p:spPr bwMode="auto">
            <a:xfrm>
              <a:off x="9346481" y="392847"/>
              <a:ext cx="2307651" cy="388572"/>
            </a:xfrm>
            <a:prstGeom prst="borderCallout1">
              <a:avLst>
                <a:gd name="adj1" fmla="val 126807"/>
                <a:gd name="adj2" fmla="val 31696"/>
                <a:gd name="adj3" fmla="val 254175"/>
                <a:gd name="adj4" fmla="val -18671"/>
              </a:avLst>
            </a:prstGeom>
            <a:solidFill>
              <a:schemeClr val="accent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New Activation</a:t>
              </a:r>
            </a:p>
          </p:txBody>
        </p:sp>
        <p:sp>
          <p:nvSpPr>
            <p:cNvPr id="197" name="Line Callout 1 196"/>
            <p:cNvSpPr/>
            <p:nvPr/>
          </p:nvSpPr>
          <p:spPr bwMode="auto">
            <a:xfrm>
              <a:off x="9346481" y="392847"/>
              <a:ext cx="2307651" cy="388572"/>
            </a:xfrm>
            <a:prstGeom prst="borderCallout1">
              <a:avLst>
                <a:gd name="adj1" fmla="val 126807"/>
                <a:gd name="adj2" fmla="val 31696"/>
                <a:gd name="adj3" fmla="val 1486020"/>
                <a:gd name="adj4" fmla="val -28779"/>
              </a:avLst>
            </a:prstGeom>
            <a:solidFill>
              <a:schemeClr val="accent1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New Activations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37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9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2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49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0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250"/>
                            </p:stCondLst>
                            <p:childTnLst>
                              <p:par>
                                <p:cTn id="1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autoRev="1" fill="remov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autoRev="1" fill="remov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5" dur="500" autoRev="1" fill="remov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autoRev="1" fill="remove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autoRev="1" fill="remov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autoRev="1" fill="remov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20" dur="500" autoRev="1" fill="remov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autoRev="1" fill="remove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0" grpId="1" animBg="1"/>
      <p:bldP spid="161" grpId="0" animBg="1"/>
      <p:bldP spid="162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8" grpId="1" animBg="1"/>
      <p:bldP spid="179" grpId="0" animBg="1"/>
      <p:bldP spid="179" grpId="1" animBg="1"/>
      <p:bldP spid="192" grpId="0" animBg="1"/>
      <p:bldP spid="193" grpId="0" animBg="1"/>
      <p:bldP spid="193" grpId="1" animBg="1"/>
      <p:bldP spid="194" grpId="0" animBg="1"/>
      <p:bldP spid="19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Asynchronous messaging is the key</a:t>
            </a:r>
          </a:p>
          <a:p>
            <a:r>
              <a:rPr lang="sv-SE" sz="2800" dirty="0" smtClean="0"/>
              <a:t>To achive blocking behaviour, callbacks can be used</a:t>
            </a:r>
          </a:p>
          <a:p>
            <a:r>
              <a:rPr lang="sv-SE" sz="2800" dirty="0" smtClean="0"/>
              <a:t>Everything is plain old .NET</a:t>
            </a:r>
          </a:p>
          <a:p>
            <a:r>
              <a:rPr lang="sv-SE" sz="2800" dirty="0" smtClean="0"/>
              <a:t>There should be no locking</a:t>
            </a:r>
          </a:p>
          <a:p>
            <a:r>
              <a:rPr lang="sv-SE" sz="2800" dirty="0" smtClean="0"/>
              <a:t>Actors have built-in persistence providers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1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Providers</a:t>
            </a:r>
          </a:p>
          <a:p>
            <a:pPr lvl="1"/>
            <a:r>
              <a:rPr lang="en-US" sz="2400" dirty="0"/>
              <a:t>Azure Table</a:t>
            </a:r>
          </a:p>
          <a:p>
            <a:pPr lvl="1"/>
            <a:r>
              <a:rPr lang="en-US" sz="2400" dirty="0"/>
              <a:t>SQL Server</a:t>
            </a:r>
          </a:p>
          <a:p>
            <a:pPr lvl="1"/>
            <a:r>
              <a:rPr lang="en-US" sz="2400" dirty="0"/>
              <a:t>Memory (Grain)</a:t>
            </a:r>
          </a:p>
          <a:p>
            <a:pPr lvl="1"/>
            <a:r>
              <a:rPr lang="en-US" sz="2400" dirty="0"/>
              <a:t>Roll your own</a:t>
            </a:r>
          </a:p>
          <a:p>
            <a:r>
              <a:rPr lang="en-US" sz="2800" dirty="0"/>
              <a:t>Custom </a:t>
            </a:r>
            <a:r>
              <a:rPr lang="en-US" sz="2800" dirty="0" err="1"/>
              <a:t>Serializers</a:t>
            </a:r>
            <a:endParaRPr lang="en-US" sz="2800" dirty="0"/>
          </a:p>
          <a:p>
            <a:r>
              <a:rPr lang="en-US" sz="2800" dirty="0"/>
              <a:t>Runtime Monitoring</a:t>
            </a:r>
          </a:p>
          <a:p>
            <a:pPr lvl="1"/>
            <a:r>
              <a:rPr lang="en-US" sz="2400" dirty="0"/>
              <a:t>Performance counters</a:t>
            </a:r>
          </a:p>
          <a:p>
            <a:pPr lvl="1"/>
            <a:r>
              <a:rPr lang="en-US" sz="2400" dirty="0"/>
              <a:t>Silo statistics and metrics tables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Liveness</a:t>
            </a:r>
            <a:r>
              <a:rPr lang="en-US" sz="2800" dirty="0"/>
              <a:t> Provider </a:t>
            </a:r>
          </a:p>
          <a:p>
            <a:pPr lvl="1"/>
            <a:r>
              <a:rPr lang="en-US" sz="2400" dirty="0"/>
              <a:t>Membership Table Grain</a:t>
            </a:r>
          </a:p>
          <a:p>
            <a:pPr lvl="1"/>
            <a:r>
              <a:rPr lang="en-US" sz="2400" dirty="0"/>
              <a:t>Azure Table</a:t>
            </a:r>
          </a:p>
          <a:p>
            <a:pPr lvl="1"/>
            <a:r>
              <a:rPr lang="en-US" sz="2400" dirty="0"/>
              <a:t>SQL Server</a:t>
            </a:r>
          </a:p>
          <a:p>
            <a:r>
              <a:rPr lang="en-US" sz="2800" dirty="0"/>
              <a:t>Hosting</a:t>
            </a:r>
          </a:p>
          <a:p>
            <a:pPr lvl="1"/>
            <a:r>
              <a:rPr lang="en-US" sz="2400" dirty="0"/>
              <a:t>Stand-alone Silo</a:t>
            </a:r>
          </a:p>
          <a:p>
            <a:pPr lvl="1"/>
            <a:r>
              <a:rPr lang="en-US" sz="2400" dirty="0"/>
              <a:t>On-Premise Deployment</a:t>
            </a:r>
          </a:p>
          <a:p>
            <a:pPr lvl="1"/>
            <a:r>
              <a:rPr lang="en-US" sz="2400" dirty="0"/>
              <a:t>Azure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9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6352" y="-40847"/>
            <a:ext cx="585929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300" dirty="0" smtClean="0">
                <a:solidFill>
                  <a:srgbClr val="2683C6"/>
                </a:solidFill>
                <a:latin typeface="FontAwesome" pitchFamily="2" charset="0"/>
              </a:rPr>
              <a:t></a:t>
            </a:r>
            <a:endParaRPr lang="en-US" dirty="0">
              <a:solidFill>
                <a:srgbClr val="2683C6"/>
              </a:solidFill>
              <a:latin typeface="FontAwesome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194" y="2829169"/>
            <a:ext cx="2611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1B6AA3"/>
                </a:solidFill>
                <a:latin typeface="Source Sans Pro Light" panose="020B0403030403020204" pitchFamily="34" charset="0"/>
              </a:rPr>
              <a:t>Hello World</a:t>
            </a:r>
            <a:endParaRPr lang="en-US" sz="4000" dirty="0">
              <a:solidFill>
                <a:srgbClr val="1B6AA3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smtClean="0"/>
              <a:t>Server Scalability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Close to linear scalability even for throughput to server ratio.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29666" y="1438157"/>
            <a:ext cx="4705198" cy="3934967"/>
            <a:chOff x="3589866" y="1752769"/>
            <a:chExt cx="5256742" cy="4396224"/>
          </a:xfrm>
        </p:grpSpPr>
        <p:pic>
          <p:nvPicPr>
            <p:cNvPr id="6" name="Picture 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866" y="2206436"/>
              <a:ext cx="5256742" cy="3942557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572337" y="1752769"/>
              <a:ext cx="3840436" cy="68326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solidFill>
                    <a:srgbClr val="C00000"/>
                  </a:solidFill>
                </a:rPr>
                <a:t>Test Lab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4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smtClean="0"/>
              <a:t>Thread utilization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1000 Actors</a:t>
            </a:r>
          </a:p>
          <a:p>
            <a:r>
              <a:rPr lang="en-US" sz="1800" dirty="0" smtClean="0"/>
              <a:t>By default Orleans tries to keep thread counts down to 1 per CPU core.</a:t>
            </a:r>
          </a:p>
          <a:p>
            <a:r>
              <a:rPr lang="en-US" sz="1800" dirty="0" smtClean="0"/>
              <a:t>Thread context switching, memory pressure and degrades performance.</a:t>
            </a:r>
          </a:p>
          <a:p>
            <a:r>
              <a:rPr lang="en-US" sz="1800" dirty="0" smtClean="0"/>
              <a:t>Scaling out rather than up is therefore preferred.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106"/>
          <a:stretch/>
        </p:blipFill>
        <p:spPr>
          <a:xfrm>
            <a:off x="5875500" y="1425656"/>
            <a:ext cx="4794939" cy="35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 smtClean="0"/>
              <a:t>Actor Scalability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Close to constant scalability for number of actors due to Single-Hop DHTs.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5481001" y="1563252"/>
            <a:ext cx="542475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makes it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Ultra scalable</a:t>
            </a:r>
          </a:p>
          <a:p>
            <a:r>
              <a:rPr lang="sv-SE" sz="2800" dirty="0" smtClean="0"/>
              <a:t>Insane performance</a:t>
            </a:r>
          </a:p>
          <a:p>
            <a:r>
              <a:rPr lang="sv-SE" sz="2800" dirty="0" smtClean="0"/>
              <a:t>Open Source</a:t>
            </a:r>
          </a:p>
          <a:p>
            <a:r>
              <a:rPr lang="sv-SE" sz="2800" dirty="0" smtClean="0"/>
              <a:t>Reduces a lot of complexity of building highly concurrent systems</a:t>
            </a:r>
          </a:p>
          <a:p>
            <a:r>
              <a:rPr lang="sv-SE" sz="2800" dirty="0" smtClean="0"/>
              <a:t>Small learning curve (compared to Erlang)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8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...and what sucks?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Concurrency is still kind of hard... To debug</a:t>
            </a:r>
          </a:p>
          <a:p>
            <a:r>
              <a:rPr lang="en-US" sz="2800" dirty="0" smtClean="0"/>
              <a:t>Visual studio will fight you every step of the way</a:t>
            </a:r>
          </a:p>
          <a:p>
            <a:r>
              <a:rPr lang="en-US" sz="2800" dirty="0" smtClean="0"/>
              <a:t>Orleans... The name... Apparently there’s this city...</a:t>
            </a:r>
          </a:p>
          <a:p>
            <a:r>
              <a:rPr lang="en-US" sz="2800" dirty="0" smtClean="0"/>
              <a:t>I’m still not comfortable with the model. Actors are not natural entities and aggregate roots become harder to define.</a:t>
            </a:r>
          </a:p>
          <a:p>
            <a:r>
              <a:rPr lang="en-US" sz="2800" dirty="0" smtClean="0"/>
              <a:t>How on earth do you test this thing? Mocking and DI is not obvious to me...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953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Actor Model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Dates back to 1973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Intended for concurrent computation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Influenced by packet switched networking and process algebra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99647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Actor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460596" cy="3379124"/>
          </a:xfrm>
        </p:spPr>
        <p:txBody>
          <a:bodyPr>
            <a:normAutofit/>
          </a:bodyPr>
          <a:lstStyle/>
          <a:p>
            <a:r>
              <a:rPr lang="sv-SE" sz="2800" dirty="0" smtClean="0">
                <a:solidFill>
                  <a:schemeClr val="bg1"/>
                </a:solidFill>
              </a:rPr>
              <a:t>Actors</a:t>
            </a:r>
          </a:p>
          <a:p>
            <a:pPr lvl="1"/>
            <a:r>
              <a:rPr lang="sv-SE" sz="2400" dirty="0" smtClean="0">
                <a:solidFill>
                  <a:schemeClr val="bg1"/>
                </a:solidFill>
              </a:rPr>
              <a:t>Addressable</a:t>
            </a:r>
          </a:p>
          <a:p>
            <a:pPr lvl="1"/>
            <a:r>
              <a:rPr lang="sv-SE" sz="2400" dirty="0" smtClean="0">
                <a:solidFill>
                  <a:schemeClr val="bg1"/>
                </a:solidFill>
              </a:rPr>
              <a:t>Isolated</a:t>
            </a:r>
          </a:p>
          <a:p>
            <a:pPr lvl="1"/>
            <a:r>
              <a:rPr lang="sv-SE" sz="2400" dirty="0" smtClean="0">
                <a:solidFill>
                  <a:schemeClr val="bg1"/>
                </a:solidFill>
              </a:rPr>
              <a:t>Single-threaded</a:t>
            </a:r>
          </a:p>
          <a:p>
            <a:pPr lvl="1"/>
            <a:r>
              <a:rPr lang="sv-SE" sz="2400" dirty="0" smtClean="0">
                <a:solidFill>
                  <a:schemeClr val="bg1"/>
                </a:solidFill>
              </a:rPr>
              <a:t>Concurrent</a:t>
            </a:r>
          </a:p>
          <a:p>
            <a:r>
              <a:rPr lang="sv-SE" sz="2800" dirty="0" smtClean="0">
                <a:solidFill>
                  <a:schemeClr val="bg1"/>
                </a:solidFill>
              </a:rPr>
              <a:t>Message/Queue-based communication</a:t>
            </a:r>
          </a:p>
          <a:p>
            <a:endParaRPr lang="sv-SE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59479" y="1169581"/>
            <a:ext cx="0" cy="45790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4827182" y="1389320"/>
            <a:ext cx="1190846" cy="850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88912" y="1560150"/>
            <a:ext cx="283535" cy="177209"/>
            <a:chOff x="6216503" y="1833052"/>
            <a:chExt cx="283535" cy="177209"/>
          </a:xfrm>
        </p:grpSpPr>
        <p:sp>
          <p:nvSpPr>
            <p:cNvPr id="11" name="Flowchart: Direct Access Storage 10"/>
            <p:cNvSpPr/>
            <p:nvPr/>
          </p:nvSpPr>
          <p:spPr>
            <a:xfrm>
              <a:off x="6216503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irect Access Storage 11"/>
            <p:cNvSpPr/>
            <p:nvPr/>
          </p:nvSpPr>
          <p:spPr>
            <a:xfrm>
              <a:off x="6287387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irect Access Storage 12"/>
            <p:cNvSpPr/>
            <p:nvPr/>
          </p:nvSpPr>
          <p:spPr>
            <a:xfrm>
              <a:off x="6358271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lowchart: Alternate Process 14"/>
          <p:cNvSpPr/>
          <p:nvPr/>
        </p:nvSpPr>
        <p:spPr>
          <a:xfrm>
            <a:off x="5486400" y="3682409"/>
            <a:ext cx="1190846" cy="850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48130" y="3853239"/>
            <a:ext cx="283535" cy="177209"/>
            <a:chOff x="6216503" y="1833052"/>
            <a:chExt cx="283535" cy="177209"/>
          </a:xfrm>
        </p:grpSpPr>
        <p:sp>
          <p:nvSpPr>
            <p:cNvPr id="17" name="Flowchart: Direct Access Storage 16"/>
            <p:cNvSpPr/>
            <p:nvPr/>
          </p:nvSpPr>
          <p:spPr>
            <a:xfrm>
              <a:off x="6216503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irect Access Storage 17"/>
            <p:cNvSpPr/>
            <p:nvPr/>
          </p:nvSpPr>
          <p:spPr>
            <a:xfrm>
              <a:off x="6287387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Direct Access Storage 18"/>
            <p:cNvSpPr/>
            <p:nvPr/>
          </p:nvSpPr>
          <p:spPr>
            <a:xfrm>
              <a:off x="6358271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lowchart: Alternate Process 19"/>
          <p:cNvSpPr/>
          <p:nvPr/>
        </p:nvSpPr>
        <p:spPr>
          <a:xfrm>
            <a:off x="9151089" y="1759332"/>
            <a:ext cx="1190846" cy="850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803759" y="2362553"/>
            <a:ext cx="283535" cy="177209"/>
            <a:chOff x="6216503" y="1833052"/>
            <a:chExt cx="283535" cy="177209"/>
          </a:xfrm>
        </p:grpSpPr>
        <p:sp>
          <p:nvSpPr>
            <p:cNvPr id="22" name="Flowchart: Direct Access Storage 21"/>
            <p:cNvSpPr/>
            <p:nvPr/>
          </p:nvSpPr>
          <p:spPr>
            <a:xfrm>
              <a:off x="6216503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Direct Access Storage 22"/>
            <p:cNvSpPr/>
            <p:nvPr/>
          </p:nvSpPr>
          <p:spPr>
            <a:xfrm>
              <a:off x="6287387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Direct Access Storage 23"/>
            <p:cNvSpPr/>
            <p:nvPr/>
          </p:nvSpPr>
          <p:spPr>
            <a:xfrm>
              <a:off x="6358271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lowchart: Alternate Process 29"/>
          <p:cNvSpPr/>
          <p:nvPr/>
        </p:nvSpPr>
        <p:spPr>
          <a:xfrm>
            <a:off x="9533862" y="4367146"/>
            <a:ext cx="1190846" cy="8506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186532" y="4970367"/>
            <a:ext cx="283535" cy="177209"/>
            <a:chOff x="6216503" y="1833052"/>
            <a:chExt cx="283535" cy="177209"/>
          </a:xfrm>
        </p:grpSpPr>
        <p:sp>
          <p:nvSpPr>
            <p:cNvPr id="32" name="Flowchart: Direct Access Storage 31"/>
            <p:cNvSpPr/>
            <p:nvPr/>
          </p:nvSpPr>
          <p:spPr>
            <a:xfrm>
              <a:off x="6216503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Direct Access Storage 32"/>
            <p:cNvSpPr/>
            <p:nvPr/>
          </p:nvSpPr>
          <p:spPr>
            <a:xfrm>
              <a:off x="6287387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irect Access Storage 33"/>
            <p:cNvSpPr/>
            <p:nvPr/>
          </p:nvSpPr>
          <p:spPr>
            <a:xfrm>
              <a:off x="6358271" y="1833052"/>
              <a:ext cx="141767" cy="17720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Curved Connector 35"/>
          <p:cNvCxnSpPr>
            <a:endCxn id="13" idx="4"/>
          </p:cNvCxnSpPr>
          <p:nvPr/>
        </p:nvCxnSpPr>
        <p:spPr>
          <a:xfrm rot="10800000" flipV="1">
            <a:off x="6372448" y="1290083"/>
            <a:ext cx="1681717" cy="35867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3"/>
            <a:endCxn id="19" idx="4"/>
          </p:cNvCxnSpPr>
          <p:nvPr/>
        </p:nvCxnSpPr>
        <p:spPr>
          <a:xfrm>
            <a:off x="6018028" y="1814623"/>
            <a:ext cx="1013637" cy="2127221"/>
          </a:xfrm>
          <a:prstGeom prst="curvedConnector3">
            <a:avLst>
              <a:gd name="adj1" fmla="val 154021"/>
            </a:avLst>
          </a:prstGeom>
          <a:ln w="2540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2" idx="1"/>
          </p:cNvCxnSpPr>
          <p:nvPr/>
        </p:nvCxnSpPr>
        <p:spPr>
          <a:xfrm>
            <a:off x="8064794" y="1737359"/>
            <a:ext cx="738965" cy="713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0" idx="2"/>
            <a:endCxn id="19" idx="4"/>
          </p:cNvCxnSpPr>
          <p:nvPr/>
        </p:nvCxnSpPr>
        <p:spPr>
          <a:xfrm rot="5400000">
            <a:off x="7723136" y="1918467"/>
            <a:ext cx="1331907" cy="2714847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5" idx="2"/>
            <a:endCxn id="32" idx="1"/>
          </p:cNvCxnSpPr>
          <p:nvPr/>
        </p:nvCxnSpPr>
        <p:spPr>
          <a:xfrm rot="16200000" flipH="1">
            <a:off x="7371198" y="3243638"/>
            <a:ext cx="525958" cy="3104709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endCxn id="32" idx="1"/>
          </p:cNvCxnSpPr>
          <p:nvPr/>
        </p:nvCxnSpPr>
        <p:spPr>
          <a:xfrm>
            <a:off x="8064794" y="4253023"/>
            <a:ext cx="1121738" cy="805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673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Erlang</a:t>
            </a:r>
            <a:r>
              <a:rPr lang="en-US" sz="2800" dirty="0"/>
              <a:t> (Actor programming languages)</a:t>
            </a:r>
          </a:p>
          <a:p>
            <a:r>
              <a:rPr lang="en-US" sz="2800" dirty="0" smtClean="0"/>
              <a:t>.</a:t>
            </a:r>
            <a:r>
              <a:rPr lang="en-US" sz="2800" dirty="0"/>
              <a:t>NET </a:t>
            </a:r>
          </a:p>
          <a:p>
            <a:pPr lvl="1"/>
            <a:r>
              <a:rPr lang="en-US" sz="2800" dirty="0"/>
              <a:t>Actor Framework </a:t>
            </a:r>
          </a:p>
          <a:p>
            <a:pPr lvl="1"/>
            <a:r>
              <a:rPr lang="en-US" sz="2800" dirty="0" err="1"/>
              <a:t>NAct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Retlang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PostSharp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smtClean="0"/>
              <a:t>Akka.NET (Port of Javas </a:t>
            </a:r>
            <a:r>
              <a:rPr lang="en-US" sz="2800" dirty="0" err="1" smtClean="0"/>
              <a:t>Akka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42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Orleans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What’s Orleans?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Actor Platform rather than just a framework</a:t>
            </a:r>
          </a:p>
          <a:p>
            <a:pPr>
              <a:lnSpc>
                <a:spcPct val="100000"/>
              </a:lnSpc>
            </a:pPr>
            <a:r>
              <a:rPr lang="sv-SE" sz="2800" dirty="0" smtClean="0"/>
              <a:t>Primeraly intended for running in Azure</a:t>
            </a:r>
          </a:p>
          <a:p>
            <a:pPr>
              <a:lnSpc>
                <a:spcPct val="100000"/>
              </a:lnSpc>
            </a:pPr>
            <a:r>
              <a:rPr lang="sv-SE" sz="2800" dirty="0" smtClean="0"/>
              <a:t>High performance</a:t>
            </a:r>
          </a:p>
          <a:p>
            <a:pPr>
              <a:lnSpc>
                <a:spcPct val="100000"/>
              </a:lnSpc>
            </a:pPr>
            <a:r>
              <a:rPr lang="sv-SE" sz="2800" dirty="0" smtClean="0"/>
              <a:t>Reliable</a:t>
            </a:r>
          </a:p>
          <a:p>
            <a:pPr>
              <a:lnSpc>
                <a:spcPct val="100000"/>
              </a:lnSpc>
            </a:pPr>
            <a:r>
              <a:rPr lang="sv-SE" sz="2800" dirty="0" smtClean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1656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accent2"/>
                </a:solidFill>
              </a:rPr>
              <a:t>Virtual</a:t>
            </a:r>
            <a:r>
              <a:rPr lang="sv-SE" dirty="0" smtClean="0"/>
              <a:t> Actors (Grains)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Instances of actors can always be ”retrived”. They don’t have to be created, persisted or deleted.</a:t>
            </a:r>
          </a:p>
          <a:p>
            <a:r>
              <a:rPr lang="sv-SE" sz="2800" dirty="0" smtClean="0"/>
              <a:t>If an actor instance is not active, a message to it will trigger instantiation.</a:t>
            </a:r>
          </a:p>
          <a:p>
            <a:r>
              <a:rPr lang="sv-SE" sz="2800" dirty="0" smtClean="0"/>
              <a:t>Lifecycle is completely managed by Orleans</a:t>
            </a:r>
          </a:p>
          <a:p>
            <a:r>
              <a:rPr lang="sv-SE" sz="2800" dirty="0" smtClean="0"/>
              <a:t>Activation failures are handled by Orleans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139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accent2"/>
                </a:solidFill>
              </a:rPr>
              <a:t>Virtual</a:t>
            </a:r>
            <a:r>
              <a:rPr lang="sv-SE" dirty="0"/>
              <a:t> Actors (Grains)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95646" y="3055089"/>
            <a:ext cx="1148317" cy="11483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469" y="4330996"/>
            <a:ext cx="2700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Employee Actor Type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5241851" y="1906772"/>
            <a:ext cx="1148317" cy="11483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5674" y="3182679"/>
            <a:ext cx="270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Employee Actor Instance (ID#</a:t>
            </a:r>
            <a:r>
              <a:rPr lang="sv-SE" sz="1600" dirty="0" smtClean="0">
                <a:solidFill>
                  <a:schemeClr val="accent2"/>
                </a:solidFill>
              </a:rPr>
              <a:t>123</a:t>
            </a:r>
            <a:r>
              <a:rPr lang="sv-SE" sz="1600" dirty="0" smtClean="0"/>
              <a:t>)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5241851" y="3926249"/>
            <a:ext cx="1148317" cy="11483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5674" y="5202156"/>
            <a:ext cx="270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Employee Actor Instance (ID#</a:t>
            </a:r>
            <a:r>
              <a:rPr lang="sv-SE" sz="1600" dirty="0" smtClean="0">
                <a:solidFill>
                  <a:schemeClr val="accent2"/>
                </a:solidFill>
              </a:rPr>
              <a:t>111</a:t>
            </a:r>
            <a:r>
              <a:rPr lang="sv-SE" sz="1600" dirty="0" smtClean="0"/>
              <a:t>)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8615915" y="1780394"/>
            <a:ext cx="1148317" cy="11483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9738" y="3056301"/>
            <a:ext cx="270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Employee Actor Instance (ID#</a:t>
            </a:r>
            <a:r>
              <a:rPr lang="sv-SE" sz="1600" dirty="0" smtClean="0">
                <a:solidFill>
                  <a:schemeClr val="accent2"/>
                </a:solidFill>
              </a:rPr>
              <a:t>123</a:t>
            </a:r>
            <a:r>
              <a:rPr lang="sv-SE" sz="1600" dirty="0" smtClean="0"/>
              <a:t>)</a:t>
            </a:r>
          </a:p>
          <a:p>
            <a:pPr algn="ctr"/>
            <a:r>
              <a:rPr lang="sv-SE" sz="1600" dirty="0" smtClean="0"/>
              <a:t>Activation #1 @ </a:t>
            </a:r>
            <a:r>
              <a:rPr lang="sv-SE" sz="1600" dirty="0" smtClean="0">
                <a:solidFill>
                  <a:schemeClr val="accent2"/>
                </a:solidFill>
              </a:rPr>
              <a:t>192.168.0.1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15915" y="4134401"/>
            <a:ext cx="1148317" cy="11483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FontAwesome" pitchFamily="2" charset="0"/>
              </a:rPr>
              <a:t></a:t>
            </a:r>
          </a:p>
          <a:p>
            <a:pPr algn="ctr"/>
            <a:endParaRPr lang="en-US" sz="11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9738" y="5410308"/>
            <a:ext cx="270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Employee Actor Instance (ID#</a:t>
            </a:r>
            <a:r>
              <a:rPr lang="sv-SE" sz="1600" dirty="0" smtClean="0">
                <a:solidFill>
                  <a:schemeClr val="accent2"/>
                </a:solidFill>
              </a:rPr>
              <a:t>111</a:t>
            </a:r>
            <a:r>
              <a:rPr lang="sv-SE" sz="1600" dirty="0" smtClean="0"/>
              <a:t>)</a:t>
            </a:r>
          </a:p>
          <a:p>
            <a:pPr algn="ctr"/>
            <a:r>
              <a:rPr lang="sv-SE" sz="1600" dirty="0"/>
              <a:t>Activation #1 @ </a:t>
            </a:r>
            <a:r>
              <a:rPr lang="sv-SE" sz="1600" dirty="0" smtClean="0">
                <a:solidFill>
                  <a:schemeClr val="accent2"/>
                </a:solidFill>
              </a:rPr>
              <a:t>192.168.0.7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Runtime execution container</a:t>
            </a:r>
          </a:p>
          <a:p>
            <a:r>
              <a:rPr lang="sv-SE" sz="2000" dirty="0" smtClean="0"/>
              <a:t>Manages communication with Actors in other Silos</a:t>
            </a:r>
          </a:p>
          <a:p>
            <a:r>
              <a:rPr lang="sv-SE" sz="2000" dirty="0" smtClean="0"/>
              <a:t>Coordinates and distributes Actors physically</a:t>
            </a:r>
          </a:p>
          <a:p>
            <a:r>
              <a:rPr lang="sv-SE" sz="2000" dirty="0" smtClean="0"/>
              <a:t>Manages Actor lifecycles</a:t>
            </a:r>
          </a:p>
          <a:p>
            <a:r>
              <a:rPr lang="sv-SE" sz="2000" dirty="0" smtClean="0"/>
              <a:t>Error handling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941013" y="986338"/>
            <a:ext cx="4505407" cy="4631081"/>
            <a:chOff x="5861708" y="1987643"/>
            <a:chExt cx="3633761" cy="3735122"/>
          </a:xfrm>
        </p:grpSpPr>
        <p:sp>
          <p:nvSpPr>
            <p:cNvPr id="6" name="Hexagon 5"/>
            <p:cNvSpPr>
              <a:spLocks noChangeAspect="1"/>
            </p:cNvSpPr>
            <p:nvPr/>
          </p:nvSpPr>
          <p:spPr bwMode="auto">
            <a:xfrm>
              <a:off x="6991184" y="3253725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Hexagon 6"/>
            <p:cNvSpPr>
              <a:spLocks noChangeAspect="1"/>
            </p:cNvSpPr>
            <p:nvPr/>
          </p:nvSpPr>
          <p:spPr bwMode="auto">
            <a:xfrm>
              <a:off x="6991184" y="4519808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Hexagon 7"/>
            <p:cNvSpPr>
              <a:spLocks noChangeAspect="1"/>
            </p:cNvSpPr>
            <p:nvPr/>
          </p:nvSpPr>
          <p:spPr bwMode="auto">
            <a:xfrm>
              <a:off x="6991184" y="1987643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Hexagon 8"/>
            <p:cNvSpPr>
              <a:spLocks noChangeAspect="1"/>
            </p:cNvSpPr>
            <p:nvPr/>
          </p:nvSpPr>
          <p:spPr bwMode="auto">
            <a:xfrm>
              <a:off x="5861708" y="3887351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Hexagon 9"/>
            <p:cNvSpPr>
              <a:spLocks noChangeAspect="1"/>
            </p:cNvSpPr>
            <p:nvPr/>
          </p:nvSpPr>
          <p:spPr bwMode="auto">
            <a:xfrm>
              <a:off x="5861708" y="2621269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Hexagon 10"/>
            <p:cNvSpPr>
              <a:spLocks noChangeAspect="1"/>
            </p:cNvSpPr>
            <p:nvPr/>
          </p:nvSpPr>
          <p:spPr bwMode="auto">
            <a:xfrm>
              <a:off x="8120661" y="3887351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Hexagon 11"/>
            <p:cNvSpPr>
              <a:spLocks noChangeAspect="1"/>
            </p:cNvSpPr>
            <p:nvPr/>
          </p:nvSpPr>
          <p:spPr bwMode="auto">
            <a:xfrm>
              <a:off x="8120661" y="2621269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black">
            <a:xfrm>
              <a:off x="6461919" y="3531812"/>
              <a:ext cx="296124" cy="279737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14" name="Freeform 22"/>
            <p:cNvSpPr>
              <a:spLocks noEditPoints="1"/>
            </p:cNvSpPr>
            <p:nvPr/>
          </p:nvSpPr>
          <p:spPr bwMode="black">
            <a:xfrm>
              <a:off x="7309453" y="3917512"/>
              <a:ext cx="290271" cy="291442"/>
            </a:xfrm>
            <a:custGeom>
              <a:avLst/>
              <a:gdLst>
                <a:gd name="T0" fmla="*/ 89 w 150"/>
                <a:gd name="T1" fmla="*/ 78 h 150"/>
                <a:gd name="T2" fmla="*/ 75 w 150"/>
                <a:gd name="T3" fmla="*/ 64 h 150"/>
                <a:gd name="T4" fmla="*/ 61 w 150"/>
                <a:gd name="T5" fmla="*/ 78 h 150"/>
                <a:gd name="T6" fmla="*/ 75 w 150"/>
                <a:gd name="T7" fmla="*/ 92 h 150"/>
                <a:gd name="T8" fmla="*/ 89 w 150"/>
                <a:gd name="T9" fmla="*/ 78 h 150"/>
                <a:gd name="T10" fmla="*/ 54 w 150"/>
                <a:gd name="T11" fmla="*/ 63 h 150"/>
                <a:gd name="T12" fmla="*/ 51 w 150"/>
                <a:gd name="T13" fmla="*/ 60 h 150"/>
                <a:gd name="T14" fmla="*/ 48 w 150"/>
                <a:gd name="T15" fmla="*/ 63 h 150"/>
                <a:gd name="T16" fmla="*/ 51 w 150"/>
                <a:gd name="T17" fmla="*/ 66 h 150"/>
                <a:gd name="T18" fmla="*/ 54 w 150"/>
                <a:gd name="T19" fmla="*/ 63 h 150"/>
                <a:gd name="T20" fmla="*/ 111 w 150"/>
                <a:gd name="T21" fmla="*/ 61 h 150"/>
                <a:gd name="T22" fmla="*/ 111 w 150"/>
                <a:gd name="T23" fmla="*/ 92 h 150"/>
                <a:gd name="T24" fmla="*/ 102 w 150"/>
                <a:gd name="T25" fmla="*/ 100 h 150"/>
                <a:gd name="T26" fmla="*/ 48 w 150"/>
                <a:gd name="T27" fmla="*/ 100 h 150"/>
                <a:gd name="T28" fmla="*/ 39 w 150"/>
                <a:gd name="T29" fmla="*/ 92 h 150"/>
                <a:gd name="T30" fmla="*/ 39 w 150"/>
                <a:gd name="T31" fmla="*/ 61 h 150"/>
                <a:gd name="T32" fmla="*/ 48 w 150"/>
                <a:gd name="T33" fmla="*/ 52 h 150"/>
                <a:gd name="T34" fmla="*/ 60 w 150"/>
                <a:gd name="T35" fmla="*/ 52 h 150"/>
                <a:gd name="T36" fmla="*/ 62 w 150"/>
                <a:gd name="T37" fmla="*/ 48 h 150"/>
                <a:gd name="T38" fmla="*/ 69 w 150"/>
                <a:gd name="T39" fmla="*/ 43 h 150"/>
                <a:gd name="T40" fmla="*/ 81 w 150"/>
                <a:gd name="T41" fmla="*/ 43 h 150"/>
                <a:gd name="T42" fmla="*/ 88 w 150"/>
                <a:gd name="T43" fmla="*/ 48 h 150"/>
                <a:gd name="T44" fmla="*/ 90 w 150"/>
                <a:gd name="T45" fmla="*/ 52 h 150"/>
                <a:gd name="T46" fmla="*/ 102 w 150"/>
                <a:gd name="T47" fmla="*/ 52 h 150"/>
                <a:gd name="T48" fmla="*/ 111 w 150"/>
                <a:gd name="T49" fmla="*/ 61 h 150"/>
                <a:gd name="T50" fmla="*/ 84 w 150"/>
                <a:gd name="T51" fmla="*/ 78 h 150"/>
                <a:gd name="T52" fmla="*/ 75 w 150"/>
                <a:gd name="T53" fmla="*/ 87 h 150"/>
                <a:gd name="T54" fmla="*/ 66 w 150"/>
                <a:gd name="T55" fmla="*/ 78 h 150"/>
                <a:gd name="T56" fmla="*/ 75 w 150"/>
                <a:gd name="T57" fmla="*/ 69 h 150"/>
                <a:gd name="T58" fmla="*/ 84 w 150"/>
                <a:gd name="T59" fmla="*/ 78 h 150"/>
                <a:gd name="T60" fmla="*/ 75 w 150"/>
                <a:gd name="T61" fmla="*/ 10 h 150"/>
                <a:gd name="T62" fmla="*/ 10 w 150"/>
                <a:gd name="T63" fmla="*/ 75 h 150"/>
                <a:gd name="T64" fmla="*/ 75 w 150"/>
                <a:gd name="T65" fmla="*/ 140 h 150"/>
                <a:gd name="T66" fmla="*/ 140 w 150"/>
                <a:gd name="T67" fmla="*/ 75 h 150"/>
                <a:gd name="T68" fmla="*/ 75 w 150"/>
                <a:gd name="T69" fmla="*/ 10 h 150"/>
                <a:gd name="T70" fmla="*/ 75 w 150"/>
                <a:gd name="T71" fmla="*/ 0 h 150"/>
                <a:gd name="T72" fmla="*/ 150 w 150"/>
                <a:gd name="T73" fmla="*/ 75 h 150"/>
                <a:gd name="T74" fmla="*/ 75 w 150"/>
                <a:gd name="T75" fmla="*/ 150 h 150"/>
                <a:gd name="T76" fmla="*/ 0 w 150"/>
                <a:gd name="T77" fmla="*/ 75 h 150"/>
                <a:gd name="T78" fmla="*/ 75 w 150"/>
                <a:gd name="T7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150">
                  <a:moveTo>
                    <a:pt x="89" y="78"/>
                  </a:moveTo>
                  <a:cubicBezTo>
                    <a:pt x="89" y="71"/>
                    <a:pt x="83" y="64"/>
                    <a:pt x="75" y="64"/>
                  </a:cubicBezTo>
                  <a:cubicBezTo>
                    <a:pt x="67" y="64"/>
                    <a:pt x="61" y="71"/>
                    <a:pt x="61" y="78"/>
                  </a:cubicBezTo>
                  <a:cubicBezTo>
                    <a:pt x="61" y="86"/>
                    <a:pt x="67" y="92"/>
                    <a:pt x="75" y="92"/>
                  </a:cubicBezTo>
                  <a:cubicBezTo>
                    <a:pt x="83" y="92"/>
                    <a:pt x="89" y="86"/>
                    <a:pt x="89" y="78"/>
                  </a:cubicBezTo>
                  <a:moveTo>
                    <a:pt x="54" y="63"/>
                  </a:moveTo>
                  <a:cubicBezTo>
                    <a:pt x="54" y="61"/>
                    <a:pt x="52" y="60"/>
                    <a:pt x="51" y="60"/>
                  </a:cubicBezTo>
                  <a:cubicBezTo>
                    <a:pt x="49" y="60"/>
                    <a:pt x="48" y="61"/>
                    <a:pt x="48" y="63"/>
                  </a:cubicBezTo>
                  <a:cubicBezTo>
                    <a:pt x="48" y="65"/>
                    <a:pt x="49" y="66"/>
                    <a:pt x="51" y="66"/>
                  </a:cubicBezTo>
                  <a:cubicBezTo>
                    <a:pt x="52" y="66"/>
                    <a:pt x="54" y="65"/>
                    <a:pt x="54" y="63"/>
                  </a:cubicBezTo>
                  <a:moveTo>
                    <a:pt x="111" y="61"/>
                  </a:moveTo>
                  <a:cubicBezTo>
                    <a:pt x="111" y="92"/>
                    <a:pt x="111" y="92"/>
                    <a:pt x="111" y="92"/>
                  </a:cubicBezTo>
                  <a:cubicBezTo>
                    <a:pt x="111" y="96"/>
                    <a:pt x="107" y="100"/>
                    <a:pt x="102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3" y="100"/>
                    <a:pt x="39" y="96"/>
                    <a:pt x="39" y="9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56"/>
                    <a:pt x="43" y="52"/>
                    <a:pt x="48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5"/>
                    <a:pt x="66" y="43"/>
                    <a:pt x="69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4" y="43"/>
                    <a:pt x="87" y="45"/>
                    <a:pt x="88" y="48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7" y="52"/>
                    <a:pt x="111" y="56"/>
                    <a:pt x="111" y="61"/>
                  </a:cubicBezTo>
                  <a:moveTo>
                    <a:pt x="84" y="78"/>
                  </a:moveTo>
                  <a:cubicBezTo>
                    <a:pt x="84" y="83"/>
                    <a:pt x="80" y="87"/>
                    <a:pt x="75" y="87"/>
                  </a:cubicBezTo>
                  <a:cubicBezTo>
                    <a:pt x="70" y="87"/>
                    <a:pt x="66" y="83"/>
                    <a:pt x="66" y="78"/>
                  </a:cubicBezTo>
                  <a:cubicBezTo>
                    <a:pt x="66" y="73"/>
                    <a:pt x="70" y="69"/>
                    <a:pt x="75" y="69"/>
                  </a:cubicBezTo>
                  <a:cubicBezTo>
                    <a:pt x="80" y="69"/>
                    <a:pt x="84" y="73"/>
                    <a:pt x="84" y="78"/>
                  </a:cubicBezTo>
                  <a:moveTo>
                    <a:pt x="75" y="10"/>
                  </a:moveTo>
                  <a:cubicBezTo>
                    <a:pt x="39" y="10"/>
                    <a:pt x="10" y="39"/>
                    <a:pt x="10" y="75"/>
                  </a:cubicBezTo>
                  <a:cubicBezTo>
                    <a:pt x="10" y="111"/>
                    <a:pt x="39" y="140"/>
                    <a:pt x="75" y="140"/>
                  </a:cubicBezTo>
                  <a:cubicBezTo>
                    <a:pt x="111" y="140"/>
                    <a:pt x="140" y="111"/>
                    <a:pt x="140" y="75"/>
                  </a:cubicBezTo>
                  <a:cubicBezTo>
                    <a:pt x="140" y="39"/>
                    <a:pt x="111" y="10"/>
                    <a:pt x="75" y="10"/>
                  </a:cubicBezTo>
                  <a:moveTo>
                    <a:pt x="75" y="0"/>
                  </a:moveTo>
                  <a:cubicBezTo>
                    <a:pt x="116" y="0"/>
                    <a:pt x="150" y="34"/>
                    <a:pt x="150" y="75"/>
                  </a:cubicBezTo>
                  <a:cubicBezTo>
                    <a:pt x="150" y="116"/>
                    <a:pt x="116" y="150"/>
                    <a:pt x="75" y="150"/>
                  </a:cubicBezTo>
                  <a:cubicBezTo>
                    <a:pt x="34" y="150"/>
                    <a:pt x="0" y="116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black">
            <a:xfrm>
              <a:off x="7849466" y="2536482"/>
              <a:ext cx="289101" cy="289101"/>
            </a:xfrm>
            <a:custGeom>
              <a:avLst/>
              <a:gdLst>
                <a:gd name="T0" fmla="*/ 81 w 149"/>
                <a:gd name="T1" fmla="*/ 87 h 149"/>
                <a:gd name="T2" fmla="*/ 62 w 149"/>
                <a:gd name="T3" fmla="*/ 81 h 149"/>
                <a:gd name="T4" fmla="*/ 68 w 149"/>
                <a:gd name="T5" fmla="*/ 62 h 149"/>
                <a:gd name="T6" fmla="*/ 87 w 149"/>
                <a:gd name="T7" fmla="*/ 68 h 149"/>
                <a:gd name="T8" fmla="*/ 81 w 149"/>
                <a:gd name="T9" fmla="*/ 87 h 149"/>
                <a:gd name="T10" fmla="*/ 105 w 149"/>
                <a:gd name="T11" fmla="*/ 72 h 149"/>
                <a:gd name="T12" fmla="*/ 102 w 149"/>
                <a:gd name="T13" fmla="*/ 62 h 149"/>
                <a:gd name="T14" fmla="*/ 94 w 149"/>
                <a:gd name="T15" fmla="*/ 63 h 149"/>
                <a:gd name="T16" fmla="*/ 91 w 149"/>
                <a:gd name="T17" fmla="*/ 59 h 149"/>
                <a:gd name="T18" fmla="*/ 94 w 149"/>
                <a:gd name="T19" fmla="*/ 51 h 149"/>
                <a:gd name="T20" fmla="*/ 85 w 149"/>
                <a:gd name="T21" fmla="*/ 46 h 149"/>
                <a:gd name="T22" fmla="*/ 80 w 149"/>
                <a:gd name="T23" fmla="*/ 53 h 149"/>
                <a:gd name="T24" fmla="*/ 74 w 149"/>
                <a:gd name="T25" fmla="*/ 52 h 149"/>
                <a:gd name="T26" fmla="*/ 71 w 149"/>
                <a:gd name="T27" fmla="*/ 44 h 149"/>
                <a:gd name="T28" fmla="*/ 61 w 149"/>
                <a:gd name="T29" fmla="*/ 47 h 149"/>
                <a:gd name="T30" fmla="*/ 62 w 149"/>
                <a:gd name="T31" fmla="*/ 55 h 149"/>
                <a:gd name="T32" fmla="*/ 59 w 149"/>
                <a:gd name="T33" fmla="*/ 58 h 149"/>
                <a:gd name="T34" fmla="*/ 51 w 149"/>
                <a:gd name="T35" fmla="*/ 55 h 149"/>
                <a:gd name="T36" fmla="*/ 46 w 149"/>
                <a:gd name="T37" fmla="*/ 64 h 149"/>
                <a:gd name="T38" fmla="*/ 52 w 149"/>
                <a:gd name="T39" fmla="*/ 69 h 149"/>
                <a:gd name="T40" fmla="*/ 51 w 149"/>
                <a:gd name="T41" fmla="*/ 74 h 149"/>
                <a:gd name="T42" fmla="*/ 44 w 149"/>
                <a:gd name="T43" fmla="*/ 77 h 149"/>
                <a:gd name="T44" fmla="*/ 47 w 149"/>
                <a:gd name="T45" fmla="*/ 87 h 149"/>
                <a:gd name="T46" fmla="*/ 55 w 149"/>
                <a:gd name="T47" fmla="*/ 86 h 149"/>
                <a:gd name="T48" fmla="*/ 58 w 149"/>
                <a:gd name="T49" fmla="*/ 91 h 149"/>
                <a:gd name="T50" fmla="*/ 55 w 149"/>
                <a:gd name="T51" fmla="*/ 98 h 149"/>
                <a:gd name="T52" fmla="*/ 64 w 149"/>
                <a:gd name="T53" fmla="*/ 103 h 149"/>
                <a:gd name="T54" fmla="*/ 69 w 149"/>
                <a:gd name="T55" fmla="*/ 97 h 149"/>
                <a:gd name="T56" fmla="*/ 74 w 149"/>
                <a:gd name="T57" fmla="*/ 97 h 149"/>
                <a:gd name="T58" fmla="*/ 77 w 149"/>
                <a:gd name="T59" fmla="*/ 105 h 149"/>
                <a:gd name="T60" fmla="*/ 87 w 149"/>
                <a:gd name="T61" fmla="*/ 102 h 149"/>
                <a:gd name="T62" fmla="*/ 86 w 149"/>
                <a:gd name="T63" fmla="*/ 94 h 149"/>
                <a:gd name="T64" fmla="*/ 90 w 149"/>
                <a:gd name="T65" fmla="*/ 91 h 149"/>
                <a:gd name="T66" fmla="*/ 98 w 149"/>
                <a:gd name="T67" fmla="*/ 94 h 149"/>
                <a:gd name="T68" fmla="*/ 103 w 149"/>
                <a:gd name="T69" fmla="*/ 85 h 149"/>
                <a:gd name="T70" fmla="*/ 96 w 149"/>
                <a:gd name="T71" fmla="*/ 80 h 149"/>
                <a:gd name="T72" fmla="*/ 97 w 149"/>
                <a:gd name="T73" fmla="*/ 75 h 149"/>
                <a:gd name="T74" fmla="*/ 105 w 149"/>
                <a:gd name="T75" fmla="*/ 72 h 149"/>
                <a:gd name="T76" fmla="*/ 79 w 149"/>
                <a:gd name="T77" fmla="*/ 72 h 149"/>
                <a:gd name="T78" fmla="*/ 72 w 149"/>
                <a:gd name="T79" fmla="*/ 70 h 149"/>
                <a:gd name="T80" fmla="*/ 70 w 149"/>
                <a:gd name="T81" fmla="*/ 77 h 149"/>
                <a:gd name="T82" fmla="*/ 77 w 149"/>
                <a:gd name="T83" fmla="*/ 79 h 149"/>
                <a:gd name="T84" fmla="*/ 79 w 149"/>
                <a:gd name="T85" fmla="*/ 72 h 149"/>
                <a:gd name="T86" fmla="*/ 74 w 149"/>
                <a:gd name="T87" fmla="*/ 9 h 149"/>
                <a:gd name="T88" fmla="*/ 9 w 149"/>
                <a:gd name="T89" fmla="*/ 75 h 149"/>
                <a:gd name="T90" fmla="*/ 74 w 149"/>
                <a:gd name="T91" fmla="*/ 140 h 149"/>
                <a:gd name="T92" fmla="*/ 140 w 149"/>
                <a:gd name="T93" fmla="*/ 75 h 149"/>
                <a:gd name="T94" fmla="*/ 74 w 149"/>
                <a:gd name="T95" fmla="*/ 9 h 149"/>
                <a:gd name="T96" fmla="*/ 74 w 149"/>
                <a:gd name="T97" fmla="*/ 0 h 149"/>
                <a:gd name="T98" fmla="*/ 149 w 149"/>
                <a:gd name="T99" fmla="*/ 75 h 149"/>
                <a:gd name="T100" fmla="*/ 74 w 149"/>
                <a:gd name="T101" fmla="*/ 149 h 149"/>
                <a:gd name="T102" fmla="*/ 0 w 149"/>
                <a:gd name="T103" fmla="*/ 75 h 149"/>
                <a:gd name="T104" fmla="*/ 74 w 149"/>
                <a:gd name="T10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149">
                  <a:moveTo>
                    <a:pt x="81" y="87"/>
                  </a:moveTo>
                  <a:cubicBezTo>
                    <a:pt x="74" y="91"/>
                    <a:pt x="65" y="88"/>
                    <a:pt x="62" y="81"/>
                  </a:cubicBezTo>
                  <a:cubicBezTo>
                    <a:pt x="58" y="74"/>
                    <a:pt x="61" y="66"/>
                    <a:pt x="68" y="62"/>
                  </a:cubicBezTo>
                  <a:cubicBezTo>
                    <a:pt x="75" y="58"/>
                    <a:pt x="83" y="61"/>
                    <a:pt x="87" y="68"/>
                  </a:cubicBezTo>
                  <a:cubicBezTo>
                    <a:pt x="91" y="75"/>
                    <a:pt x="88" y="84"/>
                    <a:pt x="81" y="87"/>
                  </a:cubicBezTo>
                  <a:moveTo>
                    <a:pt x="105" y="72"/>
                  </a:moveTo>
                  <a:cubicBezTo>
                    <a:pt x="102" y="62"/>
                    <a:pt x="102" y="62"/>
                    <a:pt x="102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2"/>
                    <a:pt x="92" y="60"/>
                    <a:pt x="91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8" y="52"/>
                    <a:pt x="76" y="52"/>
                    <a:pt x="74" y="52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0" y="57"/>
                    <a:pt x="59" y="5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1"/>
                    <a:pt x="51" y="72"/>
                    <a:pt x="51" y="7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8"/>
                    <a:pt x="57" y="89"/>
                    <a:pt x="58" y="91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7"/>
                    <a:pt x="72" y="97"/>
                    <a:pt x="74" y="97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8" y="93"/>
                    <a:pt x="89" y="92"/>
                    <a:pt x="90" y="91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7" y="78"/>
                    <a:pt x="97" y="77"/>
                    <a:pt x="97" y="75"/>
                  </a:cubicBezTo>
                  <a:lnTo>
                    <a:pt x="105" y="72"/>
                  </a:lnTo>
                  <a:close/>
                  <a:moveTo>
                    <a:pt x="79" y="72"/>
                  </a:moveTo>
                  <a:cubicBezTo>
                    <a:pt x="78" y="70"/>
                    <a:pt x="75" y="69"/>
                    <a:pt x="72" y="70"/>
                  </a:cubicBezTo>
                  <a:cubicBezTo>
                    <a:pt x="70" y="71"/>
                    <a:pt x="69" y="74"/>
                    <a:pt x="70" y="77"/>
                  </a:cubicBezTo>
                  <a:cubicBezTo>
                    <a:pt x="71" y="80"/>
                    <a:pt x="74" y="81"/>
                    <a:pt x="77" y="79"/>
                  </a:cubicBezTo>
                  <a:cubicBezTo>
                    <a:pt x="79" y="78"/>
                    <a:pt x="80" y="75"/>
                    <a:pt x="79" y="72"/>
                  </a:cubicBezTo>
                  <a:moveTo>
                    <a:pt x="74" y="9"/>
                  </a:moveTo>
                  <a:cubicBezTo>
                    <a:pt x="38" y="9"/>
                    <a:pt x="9" y="39"/>
                    <a:pt x="9" y="75"/>
                  </a:cubicBezTo>
                  <a:cubicBezTo>
                    <a:pt x="9" y="111"/>
                    <a:pt x="38" y="140"/>
                    <a:pt x="74" y="140"/>
                  </a:cubicBezTo>
                  <a:cubicBezTo>
                    <a:pt x="110" y="140"/>
                    <a:pt x="140" y="111"/>
                    <a:pt x="140" y="75"/>
                  </a:cubicBezTo>
                  <a:cubicBezTo>
                    <a:pt x="140" y="39"/>
                    <a:pt x="110" y="9"/>
                    <a:pt x="74" y="9"/>
                  </a:cubicBezTo>
                  <a:moveTo>
                    <a:pt x="74" y="0"/>
                  </a:moveTo>
                  <a:cubicBezTo>
                    <a:pt x="116" y="0"/>
                    <a:pt x="149" y="33"/>
                    <a:pt x="149" y="75"/>
                  </a:cubicBezTo>
                  <a:cubicBezTo>
                    <a:pt x="149" y="116"/>
                    <a:pt x="116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ubicBezTo>
                    <a:pt x="0" y="33"/>
                    <a:pt x="33" y="0"/>
                    <a:pt x="7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43706" y="3160198"/>
              <a:ext cx="289099" cy="289099"/>
              <a:chOff x="3233165" y="1874357"/>
              <a:chExt cx="392110" cy="392110"/>
            </a:xfrm>
          </p:grpSpPr>
          <p:sp>
            <p:nvSpPr>
              <p:cNvPr id="122" name="Freeform 7"/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09721" tIns="54860" rIns="109721" bIns="5486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123" name="Donut 122"/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567378" y="3449298"/>
              <a:ext cx="289099" cy="289099"/>
              <a:chOff x="4046256" y="2408118"/>
              <a:chExt cx="392110" cy="392110"/>
            </a:xfrm>
          </p:grpSpPr>
          <p:grpSp>
            <p:nvGrpSpPr>
              <p:cNvPr id="109" name="Group 142"/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solidFill>
                <a:schemeClr val="tx1"/>
              </a:solidFill>
            </p:grpSpPr>
            <p:sp>
              <p:nvSpPr>
                <p:cNvPr id="111" name="Freeform 247"/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2" name="Freeform 248"/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3" name="Freeform 249"/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4" name="Oval 250"/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5" name="Freeform 251"/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6" name="Freeform 252"/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7" name="Freeform 253"/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8" name="Oval 254"/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19" name="Freeform 255"/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20" name="Freeform 256"/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21" name="Freeform 257"/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</p:grpSp>
          <p:sp>
            <p:nvSpPr>
              <p:cNvPr id="110" name="Donut 109"/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867157" y="2944885"/>
              <a:ext cx="289099" cy="289099"/>
              <a:chOff x="4604545" y="1640238"/>
              <a:chExt cx="392110" cy="392110"/>
            </a:xfrm>
          </p:grpSpPr>
          <p:grpSp>
            <p:nvGrpSpPr>
              <p:cNvPr id="101" name="Group 36"/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solidFill>
                <a:schemeClr val="tx1"/>
              </a:solidFill>
            </p:grpSpPr>
            <p:sp>
              <p:nvSpPr>
                <p:cNvPr id="103" name="Freeform 26"/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104" name="Freeform 27"/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105" name="Freeform 28"/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106" name="Freeform 29"/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107" name="Oval 30"/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108" name="Oval 31"/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102" name="Donut 101"/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571643" y="4118874"/>
              <a:ext cx="289099" cy="289099"/>
              <a:chOff x="4179295" y="3183652"/>
              <a:chExt cx="392110" cy="392110"/>
            </a:xfrm>
          </p:grpSpPr>
          <p:sp>
            <p:nvSpPr>
              <p:cNvPr id="99" name="Freeform 15"/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09725" tIns="54863" rIns="109725" bIns="5486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100" name="Donut 99"/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0" name="Freeform 46"/>
            <p:cNvSpPr>
              <a:spLocks noEditPoints="1"/>
            </p:cNvSpPr>
            <p:nvPr/>
          </p:nvSpPr>
          <p:spPr bwMode="black">
            <a:xfrm>
              <a:off x="8455271" y="2777975"/>
              <a:ext cx="296124" cy="279737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21" name="Freeform 46"/>
            <p:cNvSpPr>
              <a:spLocks noEditPoints="1"/>
            </p:cNvSpPr>
            <p:nvPr/>
          </p:nvSpPr>
          <p:spPr bwMode="black">
            <a:xfrm>
              <a:off x="7200239" y="2449252"/>
              <a:ext cx="296124" cy="279737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black">
            <a:xfrm>
              <a:off x="6537658" y="4605206"/>
              <a:ext cx="296124" cy="279737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197228" y="4047549"/>
              <a:ext cx="289099" cy="289099"/>
              <a:chOff x="4604545" y="1640238"/>
              <a:chExt cx="392110" cy="392110"/>
            </a:xfrm>
          </p:grpSpPr>
          <p:grpSp>
            <p:nvGrpSpPr>
              <p:cNvPr id="91" name="Group 36"/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solidFill>
                <a:schemeClr val="tx1"/>
              </a:solidFill>
            </p:grpSpPr>
            <p:sp>
              <p:nvSpPr>
                <p:cNvPr id="93" name="Freeform 26"/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94" name="Freeform 27"/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95" name="Freeform 28"/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96" name="Freeform 29"/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97" name="Oval 30"/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98" name="Oval 31"/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92" name="Donut 91"/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64650" y="3163841"/>
              <a:ext cx="289099" cy="289099"/>
              <a:chOff x="4604545" y="1640238"/>
              <a:chExt cx="392110" cy="392110"/>
            </a:xfrm>
          </p:grpSpPr>
          <p:grpSp>
            <p:nvGrpSpPr>
              <p:cNvPr id="83" name="Group 36"/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solidFill>
                <a:schemeClr val="tx1"/>
              </a:solidFill>
            </p:grpSpPr>
            <p:sp>
              <p:nvSpPr>
                <p:cNvPr id="85" name="Freeform 26"/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86" name="Freeform 27"/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87" name="Freeform 28"/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88" name="Freeform 29"/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89" name="Oval 30"/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90" name="Oval 31"/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84" name="Donut 83"/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405975" y="4742161"/>
              <a:ext cx="289099" cy="289099"/>
              <a:chOff x="4604545" y="1640238"/>
              <a:chExt cx="392110" cy="392110"/>
            </a:xfrm>
          </p:grpSpPr>
          <p:grpSp>
            <p:nvGrpSpPr>
              <p:cNvPr id="75" name="Group 36"/>
              <p:cNvGrpSpPr/>
              <p:nvPr/>
            </p:nvGrpSpPr>
            <p:grpSpPr bwMode="black">
              <a:xfrm>
                <a:off x="4673640" y="1736214"/>
                <a:ext cx="253920" cy="200159"/>
                <a:chOff x="3358790" y="376388"/>
                <a:chExt cx="1516063" cy="1195388"/>
              </a:xfrm>
              <a:solidFill>
                <a:schemeClr val="tx1"/>
              </a:solidFill>
            </p:grpSpPr>
            <p:sp>
              <p:nvSpPr>
                <p:cNvPr id="77" name="Freeform 26"/>
                <p:cNvSpPr>
                  <a:spLocks/>
                </p:cNvSpPr>
                <p:nvPr/>
              </p:nvSpPr>
              <p:spPr bwMode="black">
                <a:xfrm>
                  <a:off x="3703278" y="376388"/>
                  <a:ext cx="1171575" cy="1128713"/>
                </a:xfrm>
                <a:custGeom>
                  <a:avLst/>
                  <a:gdLst>
                    <a:gd name="T0" fmla="*/ 36 w 312"/>
                    <a:gd name="T1" fmla="*/ 0 h 301"/>
                    <a:gd name="T2" fmla="*/ 0 w 312"/>
                    <a:gd name="T3" fmla="*/ 94 h 301"/>
                    <a:gd name="T4" fmla="*/ 32 w 312"/>
                    <a:gd name="T5" fmla="*/ 94 h 301"/>
                    <a:gd name="T6" fmla="*/ 54 w 312"/>
                    <a:gd name="T7" fmla="*/ 39 h 301"/>
                    <a:gd name="T8" fmla="*/ 272 w 312"/>
                    <a:gd name="T9" fmla="*/ 124 h 301"/>
                    <a:gd name="T10" fmla="*/ 219 w 312"/>
                    <a:gd name="T11" fmla="*/ 262 h 301"/>
                    <a:gd name="T12" fmla="*/ 219 w 312"/>
                    <a:gd name="T13" fmla="*/ 295 h 301"/>
                    <a:gd name="T14" fmla="*/ 237 w 312"/>
                    <a:gd name="T15" fmla="*/ 301 h 301"/>
                    <a:gd name="T16" fmla="*/ 312 w 312"/>
                    <a:gd name="T17" fmla="*/ 106 h 301"/>
                    <a:gd name="T18" fmla="*/ 36 w 312"/>
                    <a:gd name="T19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2" h="301">
                      <a:moveTo>
                        <a:pt x="36" y="0"/>
                      </a:move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41" y="73"/>
                        <a:pt x="54" y="39"/>
                        <a:pt x="54" y="39"/>
                      </a:cubicBezTo>
                      <a:cubicBezTo>
                        <a:pt x="272" y="124"/>
                        <a:pt x="272" y="124"/>
                        <a:pt x="272" y="124"/>
                      </a:cubicBezTo>
                      <a:cubicBezTo>
                        <a:pt x="219" y="262"/>
                        <a:pt x="219" y="262"/>
                        <a:pt x="219" y="262"/>
                      </a:cubicBezTo>
                      <a:cubicBezTo>
                        <a:pt x="219" y="295"/>
                        <a:pt x="219" y="295"/>
                        <a:pt x="219" y="295"/>
                      </a:cubicBezTo>
                      <a:cubicBezTo>
                        <a:pt x="237" y="301"/>
                        <a:pt x="237" y="301"/>
                        <a:pt x="237" y="301"/>
                      </a:cubicBezTo>
                      <a:cubicBezTo>
                        <a:pt x="312" y="106"/>
                        <a:pt x="312" y="106"/>
                        <a:pt x="312" y="106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78" name="Freeform 27"/>
                <p:cNvSpPr>
                  <a:spLocks noEditPoints="1"/>
                </p:cNvSpPr>
                <p:nvPr/>
              </p:nvSpPr>
              <p:spPr bwMode="black">
                <a:xfrm>
                  <a:off x="3358790" y="789138"/>
                  <a:ext cx="1106488" cy="782638"/>
                </a:xfrm>
                <a:custGeom>
                  <a:avLst/>
                  <a:gdLst>
                    <a:gd name="T0" fmla="*/ 0 w 697"/>
                    <a:gd name="T1" fmla="*/ 0 h 493"/>
                    <a:gd name="T2" fmla="*/ 0 w 697"/>
                    <a:gd name="T3" fmla="*/ 493 h 493"/>
                    <a:gd name="T4" fmla="*/ 697 w 697"/>
                    <a:gd name="T5" fmla="*/ 493 h 493"/>
                    <a:gd name="T6" fmla="*/ 697 w 697"/>
                    <a:gd name="T7" fmla="*/ 0 h 493"/>
                    <a:gd name="T8" fmla="*/ 0 w 697"/>
                    <a:gd name="T9" fmla="*/ 0 h 493"/>
                    <a:gd name="T10" fmla="*/ 626 w 697"/>
                    <a:gd name="T11" fmla="*/ 422 h 493"/>
                    <a:gd name="T12" fmla="*/ 71 w 697"/>
                    <a:gd name="T13" fmla="*/ 422 h 493"/>
                    <a:gd name="T14" fmla="*/ 71 w 697"/>
                    <a:gd name="T15" fmla="*/ 73 h 493"/>
                    <a:gd name="T16" fmla="*/ 626 w 697"/>
                    <a:gd name="T17" fmla="*/ 73 h 493"/>
                    <a:gd name="T18" fmla="*/ 626 w 697"/>
                    <a:gd name="T19" fmla="*/ 42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97" h="493">
                      <a:moveTo>
                        <a:pt x="0" y="0"/>
                      </a:moveTo>
                      <a:lnTo>
                        <a:pt x="0" y="493"/>
                      </a:lnTo>
                      <a:lnTo>
                        <a:pt x="697" y="493"/>
                      </a:lnTo>
                      <a:lnTo>
                        <a:pt x="697" y="0"/>
                      </a:lnTo>
                      <a:lnTo>
                        <a:pt x="0" y="0"/>
                      </a:lnTo>
                      <a:close/>
                      <a:moveTo>
                        <a:pt x="626" y="422"/>
                      </a:moveTo>
                      <a:lnTo>
                        <a:pt x="71" y="422"/>
                      </a:lnTo>
                      <a:lnTo>
                        <a:pt x="71" y="73"/>
                      </a:lnTo>
                      <a:lnTo>
                        <a:pt x="626" y="73"/>
                      </a:lnTo>
                      <a:lnTo>
                        <a:pt x="626" y="422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79" name="Freeform 28"/>
                <p:cNvSpPr>
                  <a:spLocks/>
                </p:cNvSpPr>
                <p:nvPr/>
              </p:nvSpPr>
              <p:spPr bwMode="black">
                <a:xfrm>
                  <a:off x="3565165" y="1189188"/>
                  <a:ext cx="401638" cy="338138"/>
                </a:xfrm>
                <a:custGeom>
                  <a:avLst/>
                  <a:gdLst>
                    <a:gd name="T0" fmla="*/ 0 w 107"/>
                    <a:gd name="T1" fmla="*/ 90 h 90"/>
                    <a:gd name="T2" fmla="*/ 54 w 107"/>
                    <a:gd name="T3" fmla="*/ 0 h 90"/>
                    <a:gd name="T4" fmla="*/ 107 w 107"/>
                    <a:gd name="T5" fmla="*/ 90 h 90"/>
                    <a:gd name="T6" fmla="*/ 0 w 107"/>
                    <a:gd name="T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7" h="90">
                      <a:moveTo>
                        <a:pt x="0" y="90"/>
                      </a:moveTo>
                      <a:cubicBezTo>
                        <a:pt x="0" y="40"/>
                        <a:pt x="8" y="0"/>
                        <a:pt x="54" y="0"/>
                      </a:cubicBezTo>
                      <a:cubicBezTo>
                        <a:pt x="99" y="0"/>
                        <a:pt x="107" y="40"/>
                        <a:pt x="107" y="9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80" name="Freeform 29"/>
                <p:cNvSpPr>
                  <a:spLocks/>
                </p:cNvSpPr>
                <p:nvPr/>
              </p:nvSpPr>
              <p:spPr bwMode="black">
                <a:xfrm>
                  <a:off x="3958865" y="1230463"/>
                  <a:ext cx="225425" cy="244475"/>
                </a:xfrm>
                <a:custGeom>
                  <a:avLst/>
                  <a:gdLst>
                    <a:gd name="T0" fmla="*/ 0 w 60"/>
                    <a:gd name="T1" fmla="*/ 4 h 65"/>
                    <a:gd name="T2" fmla="*/ 14 w 60"/>
                    <a:gd name="T3" fmla="*/ 65 h 65"/>
                    <a:gd name="T4" fmla="*/ 60 w 60"/>
                    <a:gd name="T5" fmla="*/ 65 h 65"/>
                    <a:gd name="T6" fmla="*/ 18 w 60"/>
                    <a:gd name="T7" fmla="*/ 0 h 65"/>
                    <a:gd name="T8" fmla="*/ 0 w 60"/>
                    <a:gd name="T9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65">
                      <a:moveTo>
                        <a:pt x="0" y="4"/>
                      </a:moveTo>
                      <a:cubicBezTo>
                        <a:pt x="11" y="22"/>
                        <a:pt x="14" y="46"/>
                        <a:pt x="14" y="65"/>
                      </a:cubicBezTo>
                      <a:cubicBezTo>
                        <a:pt x="20" y="65"/>
                        <a:pt x="53" y="65"/>
                        <a:pt x="60" y="65"/>
                      </a:cubicBezTo>
                      <a:cubicBezTo>
                        <a:pt x="59" y="19"/>
                        <a:pt x="46" y="0"/>
                        <a:pt x="18" y="0"/>
                      </a:cubicBezTo>
                      <a:cubicBezTo>
                        <a:pt x="11" y="0"/>
                        <a:pt x="5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81" name="Oval 30"/>
                <p:cNvSpPr>
                  <a:spLocks noChangeArrowheads="1"/>
                </p:cNvSpPr>
                <p:nvPr/>
              </p:nvSpPr>
              <p:spPr bwMode="black">
                <a:xfrm>
                  <a:off x="3647715" y="930426"/>
                  <a:ext cx="239713" cy="239713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  <p:sp>
              <p:nvSpPr>
                <p:cNvPr id="82" name="Oval 31"/>
                <p:cNvSpPr>
                  <a:spLocks noChangeArrowheads="1"/>
                </p:cNvSpPr>
                <p:nvPr/>
              </p:nvSpPr>
              <p:spPr bwMode="black">
                <a:xfrm>
                  <a:off x="3933465" y="1020913"/>
                  <a:ext cx="182563" cy="179388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121898" tIns="60948" rIns="121898" bIns="6094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7440"/>
                  <a:endParaRPr lang="en-US" sz="2400" spc="-163" dirty="0">
                    <a:solidFill>
                      <a:srgbClr val="525051">
                        <a:lumMod val="50000"/>
                      </a:srgbClr>
                    </a:solidFill>
                    <a:latin typeface="KodchiangUPC" panose="02020603050405020304" pitchFamily="18" charset="-34"/>
                  </a:endParaRPr>
                </a:p>
              </p:txBody>
            </p:sp>
          </p:grpSp>
          <p:sp>
            <p:nvSpPr>
              <p:cNvPr id="76" name="Donut 75"/>
              <p:cNvSpPr>
                <a:spLocks noChangeAspect="1"/>
              </p:cNvSpPr>
              <p:nvPr/>
            </p:nvSpPr>
            <p:spPr bwMode="auto">
              <a:xfrm>
                <a:off x="4604545" y="164023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767646" y="4064403"/>
              <a:ext cx="289099" cy="289099"/>
              <a:chOff x="4046256" y="2408118"/>
              <a:chExt cx="392110" cy="392110"/>
            </a:xfrm>
          </p:grpSpPr>
          <p:grpSp>
            <p:nvGrpSpPr>
              <p:cNvPr id="62" name="Group 142"/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solidFill>
                <a:schemeClr val="tx1"/>
              </a:solidFill>
            </p:grpSpPr>
            <p:sp>
              <p:nvSpPr>
                <p:cNvPr id="64" name="Freeform 247"/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65" name="Freeform 248"/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66" name="Freeform 249"/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67" name="Oval 250"/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68" name="Freeform 251"/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69" name="Freeform 252"/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70" name="Freeform 253"/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71" name="Oval 254"/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72" name="Freeform 255"/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73" name="Freeform 256"/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74" name="Freeform 257"/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</p:grpSp>
          <p:sp>
            <p:nvSpPr>
              <p:cNvPr id="63" name="Donut 62"/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278792" y="3442854"/>
              <a:ext cx="289099" cy="289099"/>
              <a:chOff x="4046256" y="2408118"/>
              <a:chExt cx="392110" cy="392110"/>
            </a:xfrm>
          </p:grpSpPr>
          <p:grpSp>
            <p:nvGrpSpPr>
              <p:cNvPr id="49" name="Group 142"/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solidFill>
                <a:schemeClr val="tx1"/>
              </a:solidFill>
            </p:grpSpPr>
            <p:sp>
              <p:nvSpPr>
                <p:cNvPr id="51" name="Freeform 247"/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2" name="Freeform 248"/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3" name="Freeform 249"/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4" name="Oval 250"/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5" name="Freeform 251"/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6" name="Freeform 252"/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7" name="Freeform 253"/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8" name="Oval 254"/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59" name="Freeform 255"/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60" name="Freeform 256"/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61" name="Freeform 257"/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</p:grpSp>
          <p:sp>
            <p:nvSpPr>
              <p:cNvPr id="50" name="Donut 49"/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663848" y="4236574"/>
              <a:ext cx="289099" cy="289099"/>
              <a:chOff x="3233165" y="1874357"/>
              <a:chExt cx="392110" cy="392110"/>
            </a:xfrm>
          </p:grpSpPr>
          <p:sp>
            <p:nvSpPr>
              <p:cNvPr id="47" name="Freeform 7"/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09721" tIns="54860" rIns="109721" bIns="5486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48" name="Donut 47"/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443775" y="4540244"/>
              <a:ext cx="289099" cy="289099"/>
              <a:chOff x="3233165" y="1874357"/>
              <a:chExt cx="392110" cy="392110"/>
            </a:xfrm>
          </p:grpSpPr>
          <p:sp>
            <p:nvSpPr>
              <p:cNvPr id="45" name="Freeform 7"/>
              <p:cNvSpPr>
                <a:spLocks noEditPoints="1"/>
              </p:cNvSpPr>
              <p:nvPr/>
            </p:nvSpPr>
            <p:spPr bwMode="black">
              <a:xfrm>
                <a:off x="3349320" y="1989867"/>
                <a:ext cx="159800" cy="161090"/>
              </a:xfrm>
              <a:custGeom>
                <a:avLst/>
                <a:gdLst>
                  <a:gd name="T0" fmla="*/ 278 w 306"/>
                  <a:gd name="T1" fmla="*/ 15 h 329"/>
                  <a:gd name="T2" fmla="*/ 256 w 306"/>
                  <a:gd name="T3" fmla="*/ 22 h 329"/>
                  <a:gd name="T4" fmla="*/ 248 w 306"/>
                  <a:gd name="T5" fmla="*/ 0 h 329"/>
                  <a:gd name="T6" fmla="*/ 56 w 306"/>
                  <a:gd name="T7" fmla="*/ 15 h 329"/>
                  <a:gd name="T8" fmla="*/ 34 w 306"/>
                  <a:gd name="T9" fmla="*/ 22 h 329"/>
                  <a:gd name="T10" fmla="*/ 26 w 306"/>
                  <a:gd name="T11" fmla="*/ 0 h 329"/>
                  <a:gd name="T12" fmla="*/ 0 w 306"/>
                  <a:gd name="T13" fmla="*/ 329 h 329"/>
                  <a:gd name="T14" fmla="*/ 25 w 306"/>
                  <a:gd name="T15" fmla="*/ 314 h 329"/>
                  <a:gd name="T16" fmla="*/ 48 w 306"/>
                  <a:gd name="T17" fmla="*/ 306 h 329"/>
                  <a:gd name="T18" fmla="*/ 55 w 306"/>
                  <a:gd name="T19" fmla="*/ 329 h 329"/>
                  <a:gd name="T20" fmla="*/ 249 w 306"/>
                  <a:gd name="T21" fmla="*/ 314 h 329"/>
                  <a:gd name="T22" fmla="*/ 271 w 306"/>
                  <a:gd name="T23" fmla="*/ 306 h 329"/>
                  <a:gd name="T24" fmla="*/ 279 w 306"/>
                  <a:gd name="T25" fmla="*/ 329 h 329"/>
                  <a:gd name="T26" fmla="*/ 306 w 306"/>
                  <a:gd name="T27" fmla="*/ 0 h 329"/>
                  <a:gd name="T28" fmla="*/ 56 w 306"/>
                  <a:gd name="T29" fmla="*/ 250 h 329"/>
                  <a:gd name="T30" fmla="*/ 34 w 306"/>
                  <a:gd name="T31" fmla="*/ 258 h 329"/>
                  <a:gd name="T32" fmla="*/ 26 w 306"/>
                  <a:gd name="T33" fmla="*/ 236 h 329"/>
                  <a:gd name="T34" fmla="*/ 49 w 306"/>
                  <a:gd name="T35" fmla="*/ 228 h 329"/>
                  <a:gd name="T36" fmla="*/ 56 w 306"/>
                  <a:gd name="T37" fmla="*/ 250 h 329"/>
                  <a:gd name="T38" fmla="*/ 49 w 306"/>
                  <a:gd name="T39" fmla="*/ 179 h 329"/>
                  <a:gd name="T40" fmla="*/ 26 w 306"/>
                  <a:gd name="T41" fmla="*/ 172 h 329"/>
                  <a:gd name="T42" fmla="*/ 34 w 306"/>
                  <a:gd name="T43" fmla="*/ 150 h 329"/>
                  <a:gd name="T44" fmla="*/ 56 w 306"/>
                  <a:gd name="T45" fmla="*/ 157 h 329"/>
                  <a:gd name="T46" fmla="*/ 56 w 306"/>
                  <a:gd name="T47" fmla="*/ 93 h 329"/>
                  <a:gd name="T48" fmla="*/ 34 w 306"/>
                  <a:gd name="T49" fmla="*/ 101 h 329"/>
                  <a:gd name="T50" fmla="*/ 26 w 306"/>
                  <a:gd name="T51" fmla="*/ 79 h 329"/>
                  <a:gd name="T52" fmla="*/ 49 w 306"/>
                  <a:gd name="T53" fmla="*/ 71 h 329"/>
                  <a:gd name="T54" fmla="*/ 56 w 306"/>
                  <a:gd name="T55" fmla="*/ 93 h 329"/>
                  <a:gd name="T56" fmla="*/ 83 w 306"/>
                  <a:gd name="T57" fmla="*/ 295 h 329"/>
                  <a:gd name="T58" fmla="*/ 222 w 306"/>
                  <a:gd name="T59" fmla="*/ 183 h 329"/>
                  <a:gd name="T60" fmla="*/ 222 w 306"/>
                  <a:gd name="T61" fmla="*/ 146 h 329"/>
                  <a:gd name="T62" fmla="*/ 83 w 306"/>
                  <a:gd name="T63" fmla="*/ 34 h 329"/>
                  <a:gd name="T64" fmla="*/ 222 w 306"/>
                  <a:gd name="T65" fmla="*/ 146 h 329"/>
                  <a:gd name="T66" fmla="*/ 270 w 306"/>
                  <a:gd name="T67" fmla="*/ 258 h 329"/>
                  <a:gd name="T68" fmla="*/ 248 w 306"/>
                  <a:gd name="T69" fmla="*/ 250 h 329"/>
                  <a:gd name="T70" fmla="*/ 256 w 306"/>
                  <a:gd name="T71" fmla="*/ 228 h 329"/>
                  <a:gd name="T72" fmla="*/ 278 w 306"/>
                  <a:gd name="T73" fmla="*/ 236 h 329"/>
                  <a:gd name="T74" fmla="*/ 278 w 306"/>
                  <a:gd name="T75" fmla="*/ 172 h 329"/>
                  <a:gd name="T76" fmla="*/ 256 w 306"/>
                  <a:gd name="T77" fmla="*/ 179 h 329"/>
                  <a:gd name="T78" fmla="*/ 248 w 306"/>
                  <a:gd name="T79" fmla="*/ 157 h 329"/>
                  <a:gd name="T80" fmla="*/ 270 w 306"/>
                  <a:gd name="T81" fmla="*/ 150 h 329"/>
                  <a:gd name="T82" fmla="*/ 278 w 306"/>
                  <a:gd name="T83" fmla="*/ 172 h 329"/>
                  <a:gd name="T84" fmla="*/ 270 w 306"/>
                  <a:gd name="T85" fmla="*/ 101 h 329"/>
                  <a:gd name="T86" fmla="*/ 248 w 306"/>
                  <a:gd name="T87" fmla="*/ 93 h 329"/>
                  <a:gd name="T88" fmla="*/ 256 w 306"/>
                  <a:gd name="T89" fmla="*/ 71 h 329"/>
                  <a:gd name="T90" fmla="*/ 278 w 306"/>
                  <a:gd name="T91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6" h="329">
                    <a:moveTo>
                      <a:pt x="278" y="0"/>
                    </a:moveTo>
                    <a:cubicBezTo>
                      <a:pt x="278" y="15"/>
                      <a:pt x="278" y="15"/>
                      <a:pt x="278" y="15"/>
                    </a:cubicBezTo>
                    <a:cubicBezTo>
                      <a:pt x="278" y="19"/>
                      <a:pt x="275" y="22"/>
                      <a:pt x="270" y="22"/>
                    </a:cubicBezTo>
                    <a:cubicBezTo>
                      <a:pt x="256" y="22"/>
                      <a:pt x="256" y="22"/>
                      <a:pt x="256" y="22"/>
                    </a:cubicBezTo>
                    <a:cubicBezTo>
                      <a:pt x="252" y="22"/>
                      <a:pt x="248" y="19"/>
                      <a:pt x="248" y="15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9"/>
                      <a:pt x="53" y="22"/>
                      <a:pt x="49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0" y="22"/>
                      <a:pt x="26" y="19"/>
                      <a:pt x="26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25" y="329"/>
                      <a:pt x="25" y="329"/>
                      <a:pt x="25" y="329"/>
                    </a:cubicBezTo>
                    <a:cubicBezTo>
                      <a:pt x="25" y="314"/>
                      <a:pt x="25" y="314"/>
                      <a:pt x="25" y="314"/>
                    </a:cubicBezTo>
                    <a:cubicBezTo>
                      <a:pt x="25" y="310"/>
                      <a:pt x="29" y="306"/>
                      <a:pt x="33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52" y="306"/>
                      <a:pt x="55" y="310"/>
                      <a:pt x="55" y="314"/>
                    </a:cubicBezTo>
                    <a:cubicBezTo>
                      <a:pt x="55" y="329"/>
                      <a:pt x="55" y="329"/>
                      <a:pt x="55" y="329"/>
                    </a:cubicBezTo>
                    <a:cubicBezTo>
                      <a:pt x="249" y="329"/>
                      <a:pt x="249" y="329"/>
                      <a:pt x="249" y="329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9" y="310"/>
                      <a:pt x="253" y="306"/>
                      <a:pt x="257" y="306"/>
                    </a:cubicBezTo>
                    <a:cubicBezTo>
                      <a:pt x="271" y="306"/>
                      <a:pt x="271" y="306"/>
                      <a:pt x="271" y="306"/>
                    </a:cubicBezTo>
                    <a:cubicBezTo>
                      <a:pt x="276" y="306"/>
                      <a:pt x="279" y="310"/>
                      <a:pt x="279" y="314"/>
                    </a:cubicBezTo>
                    <a:cubicBezTo>
                      <a:pt x="279" y="329"/>
                      <a:pt x="279" y="329"/>
                      <a:pt x="279" y="329"/>
                    </a:cubicBezTo>
                    <a:cubicBezTo>
                      <a:pt x="306" y="329"/>
                      <a:pt x="306" y="329"/>
                      <a:pt x="306" y="329"/>
                    </a:cubicBezTo>
                    <a:cubicBezTo>
                      <a:pt x="306" y="0"/>
                      <a:pt x="306" y="0"/>
                      <a:pt x="306" y="0"/>
                    </a:cubicBezTo>
                    <a:lnTo>
                      <a:pt x="278" y="0"/>
                    </a:lnTo>
                    <a:close/>
                    <a:moveTo>
                      <a:pt x="56" y="250"/>
                    </a:moveTo>
                    <a:cubicBezTo>
                      <a:pt x="56" y="254"/>
                      <a:pt x="53" y="258"/>
                      <a:pt x="49" y="258"/>
                    </a:cubicBezTo>
                    <a:cubicBezTo>
                      <a:pt x="34" y="258"/>
                      <a:pt x="34" y="258"/>
                      <a:pt x="34" y="258"/>
                    </a:cubicBezTo>
                    <a:cubicBezTo>
                      <a:pt x="30" y="258"/>
                      <a:pt x="26" y="254"/>
                      <a:pt x="26" y="250"/>
                    </a:cubicBezTo>
                    <a:cubicBezTo>
                      <a:pt x="26" y="236"/>
                      <a:pt x="26" y="236"/>
                      <a:pt x="26" y="236"/>
                    </a:cubicBezTo>
                    <a:cubicBezTo>
                      <a:pt x="26" y="231"/>
                      <a:pt x="30" y="228"/>
                      <a:pt x="34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3" y="228"/>
                      <a:pt x="56" y="231"/>
                      <a:pt x="56" y="236"/>
                    </a:cubicBezTo>
                    <a:lnTo>
                      <a:pt x="56" y="250"/>
                    </a:lnTo>
                    <a:close/>
                    <a:moveTo>
                      <a:pt x="56" y="172"/>
                    </a:moveTo>
                    <a:cubicBezTo>
                      <a:pt x="56" y="176"/>
                      <a:pt x="53" y="179"/>
                      <a:pt x="49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0" y="179"/>
                      <a:pt x="26" y="176"/>
                      <a:pt x="26" y="172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6" y="153"/>
                      <a:pt x="30" y="150"/>
                      <a:pt x="34" y="150"/>
                    </a:cubicBezTo>
                    <a:cubicBezTo>
                      <a:pt x="49" y="150"/>
                      <a:pt x="49" y="150"/>
                      <a:pt x="49" y="150"/>
                    </a:cubicBezTo>
                    <a:cubicBezTo>
                      <a:pt x="53" y="150"/>
                      <a:pt x="56" y="153"/>
                      <a:pt x="56" y="157"/>
                    </a:cubicBezTo>
                    <a:lnTo>
                      <a:pt x="56" y="172"/>
                    </a:lnTo>
                    <a:close/>
                    <a:moveTo>
                      <a:pt x="56" y="93"/>
                    </a:moveTo>
                    <a:cubicBezTo>
                      <a:pt x="56" y="97"/>
                      <a:pt x="53" y="101"/>
                      <a:pt x="49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0" y="101"/>
                      <a:pt x="26" y="97"/>
                      <a:pt x="26" y="93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74"/>
                      <a:pt x="30" y="71"/>
                      <a:pt x="34" y="71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53" y="71"/>
                      <a:pt x="56" y="74"/>
                      <a:pt x="56" y="79"/>
                    </a:cubicBezTo>
                    <a:lnTo>
                      <a:pt x="56" y="93"/>
                    </a:lnTo>
                    <a:close/>
                    <a:moveTo>
                      <a:pt x="222" y="295"/>
                    </a:moveTo>
                    <a:cubicBezTo>
                      <a:pt x="83" y="295"/>
                      <a:pt x="83" y="295"/>
                      <a:pt x="83" y="295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222" y="183"/>
                      <a:pt x="222" y="183"/>
                      <a:pt x="222" y="183"/>
                    </a:cubicBezTo>
                    <a:lnTo>
                      <a:pt x="222" y="295"/>
                    </a:lnTo>
                    <a:close/>
                    <a:moveTo>
                      <a:pt x="222" y="146"/>
                    </a:moveTo>
                    <a:cubicBezTo>
                      <a:pt x="83" y="146"/>
                      <a:pt x="83" y="146"/>
                      <a:pt x="83" y="146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222" y="34"/>
                      <a:pt x="222" y="34"/>
                      <a:pt x="222" y="34"/>
                    </a:cubicBezTo>
                    <a:lnTo>
                      <a:pt x="222" y="146"/>
                    </a:lnTo>
                    <a:close/>
                    <a:moveTo>
                      <a:pt x="278" y="250"/>
                    </a:moveTo>
                    <a:cubicBezTo>
                      <a:pt x="278" y="254"/>
                      <a:pt x="275" y="258"/>
                      <a:pt x="270" y="258"/>
                    </a:cubicBezTo>
                    <a:cubicBezTo>
                      <a:pt x="256" y="258"/>
                      <a:pt x="256" y="258"/>
                      <a:pt x="256" y="258"/>
                    </a:cubicBezTo>
                    <a:cubicBezTo>
                      <a:pt x="252" y="258"/>
                      <a:pt x="248" y="254"/>
                      <a:pt x="248" y="250"/>
                    </a:cubicBezTo>
                    <a:cubicBezTo>
                      <a:pt x="248" y="236"/>
                      <a:pt x="248" y="236"/>
                      <a:pt x="248" y="236"/>
                    </a:cubicBezTo>
                    <a:cubicBezTo>
                      <a:pt x="248" y="231"/>
                      <a:pt x="252" y="228"/>
                      <a:pt x="256" y="228"/>
                    </a:cubicBezTo>
                    <a:cubicBezTo>
                      <a:pt x="270" y="228"/>
                      <a:pt x="270" y="228"/>
                      <a:pt x="270" y="228"/>
                    </a:cubicBezTo>
                    <a:cubicBezTo>
                      <a:pt x="275" y="228"/>
                      <a:pt x="278" y="231"/>
                      <a:pt x="278" y="236"/>
                    </a:cubicBezTo>
                    <a:lnTo>
                      <a:pt x="278" y="250"/>
                    </a:lnTo>
                    <a:close/>
                    <a:moveTo>
                      <a:pt x="278" y="172"/>
                    </a:moveTo>
                    <a:cubicBezTo>
                      <a:pt x="278" y="176"/>
                      <a:pt x="275" y="179"/>
                      <a:pt x="270" y="179"/>
                    </a:cubicBezTo>
                    <a:cubicBezTo>
                      <a:pt x="256" y="179"/>
                      <a:pt x="256" y="179"/>
                      <a:pt x="256" y="179"/>
                    </a:cubicBezTo>
                    <a:cubicBezTo>
                      <a:pt x="252" y="179"/>
                      <a:pt x="248" y="176"/>
                      <a:pt x="248" y="172"/>
                    </a:cubicBezTo>
                    <a:cubicBezTo>
                      <a:pt x="248" y="157"/>
                      <a:pt x="248" y="157"/>
                      <a:pt x="248" y="157"/>
                    </a:cubicBezTo>
                    <a:cubicBezTo>
                      <a:pt x="248" y="153"/>
                      <a:pt x="252" y="150"/>
                      <a:pt x="256" y="150"/>
                    </a:cubicBezTo>
                    <a:cubicBezTo>
                      <a:pt x="270" y="150"/>
                      <a:pt x="270" y="150"/>
                      <a:pt x="270" y="150"/>
                    </a:cubicBezTo>
                    <a:cubicBezTo>
                      <a:pt x="275" y="150"/>
                      <a:pt x="278" y="153"/>
                      <a:pt x="278" y="157"/>
                    </a:cubicBezTo>
                    <a:lnTo>
                      <a:pt x="278" y="172"/>
                    </a:lnTo>
                    <a:close/>
                    <a:moveTo>
                      <a:pt x="278" y="93"/>
                    </a:moveTo>
                    <a:cubicBezTo>
                      <a:pt x="278" y="97"/>
                      <a:pt x="275" y="101"/>
                      <a:pt x="270" y="101"/>
                    </a:cubicBezTo>
                    <a:cubicBezTo>
                      <a:pt x="256" y="101"/>
                      <a:pt x="256" y="101"/>
                      <a:pt x="256" y="101"/>
                    </a:cubicBezTo>
                    <a:cubicBezTo>
                      <a:pt x="252" y="101"/>
                      <a:pt x="248" y="97"/>
                      <a:pt x="248" y="93"/>
                    </a:cubicBezTo>
                    <a:cubicBezTo>
                      <a:pt x="248" y="79"/>
                      <a:pt x="248" y="79"/>
                      <a:pt x="248" y="79"/>
                    </a:cubicBezTo>
                    <a:cubicBezTo>
                      <a:pt x="248" y="74"/>
                      <a:pt x="252" y="71"/>
                      <a:pt x="256" y="71"/>
                    </a:cubicBezTo>
                    <a:cubicBezTo>
                      <a:pt x="270" y="71"/>
                      <a:pt x="270" y="71"/>
                      <a:pt x="270" y="71"/>
                    </a:cubicBezTo>
                    <a:cubicBezTo>
                      <a:pt x="275" y="71"/>
                      <a:pt x="278" y="74"/>
                      <a:pt x="278" y="79"/>
                    </a:cubicBezTo>
                    <a:lnTo>
                      <a:pt x="278" y="9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109721" tIns="54860" rIns="109721" bIns="5486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87440"/>
                <a:endParaRPr lang="en-US" sz="2400" spc="-163" dirty="0">
                  <a:solidFill>
                    <a:srgbClr val="525051">
                      <a:lumMod val="50000"/>
                    </a:srgbClr>
                  </a:solidFill>
                  <a:latin typeface="KodchiangUPC" panose="02020603050405020304" pitchFamily="18" charset="-34"/>
                </a:endParaRPr>
              </a:p>
            </p:txBody>
          </p:sp>
          <p:sp>
            <p:nvSpPr>
              <p:cNvPr id="46" name="Donut 45"/>
              <p:cNvSpPr>
                <a:spLocks noChangeAspect="1"/>
              </p:cNvSpPr>
              <p:nvPr/>
            </p:nvSpPr>
            <p:spPr bwMode="auto">
              <a:xfrm>
                <a:off x="3233165" y="1874357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0" name="Freeform 10"/>
            <p:cNvSpPr>
              <a:spLocks noEditPoints="1"/>
            </p:cNvSpPr>
            <p:nvPr/>
          </p:nvSpPr>
          <p:spPr bwMode="black">
            <a:xfrm>
              <a:off x="9053925" y="4427511"/>
              <a:ext cx="289101" cy="289101"/>
            </a:xfrm>
            <a:custGeom>
              <a:avLst/>
              <a:gdLst>
                <a:gd name="T0" fmla="*/ 81 w 149"/>
                <a:gd name="T1" fmla="*/ 87 h 149"/>
                <a:gd name="T2" fmla="*/ 62 w 149"/>
                <a:gd name="T3" fmla="*/ 81 h 149"/>
                <a:gd name="T4" fmla="*/ 68 w 149"/>
                <a:gd name="T5" fmla="*/ 62 h 149"/>
                <a:gd name="T6" fmla="*/ 87 w 149"/>
                <a:gd name="T7" fmla="*/ 68 h 149"/>
                <a:gd name="T8" fmla="*/ 81 w 149"/>
                <a:gd name="T9" fmla="*/ 87 h 149"/>
                <a:gd name="T10" fmla="*/ 105 w 149"/>
                <a:gd name="T11" fmla="*/ 72 h 149"/>
                <a:gd name="T12" fmla="*/ 102 w 149"/>
                <a:gd name="T13" fmla="*/ 62 h 149"/>
                <a:gd name="T14" fmla="*/ 94 w 149"/>
                <a:gd name="T15" fmla="*/ 63 h 149"/>
                <a:gd name="T16" fmla="*/ 91 w 149"/>
                <a:gd name="T17" fmla="*/ 59 h 149"/>
                <a:gd name="T18" fmla="*/ 94 w 149"/>
                <a:gd name="T19" fmla="*/ 51 h 149"/>
                <a:gd name="T20" fmla="*/ 85 w 149"/>
                <a:gd name="T21" fmla="*/ 46 h 149"/>
                <a:gd name="T22" fmla="*/ 80 w 149"/>
                <a:gd name="T23" fmla="*/ 53 h 149"/>
                <a:gd name="T24" fmla="*/ 74 w 149"/>
                <a:gd name="T25" fmla="*/ 52 h 149"/>
                <a:gd name="T26" fmla="*/ 71 w 149"/>
                <a:gd name="T27" fmla="*/ 44 h 149"/>
                <a:gd name="T28" fmla="*/ 61 w 149"/>
                <a:gd name="T29" fmla="*/ 47 h 149"/>
                <a:gd name="T30" fmla="*/ 62 w 149"/>
                <a:gd name="T31" fmla="*/ 55 h 149"/>
                <a:gd name="T32" fmla="*/ 59 w 149"/>
                <a:gd name="T33" fmla="*/ 58 h 149"/>
                <a:gd name="T34" fmla="*/ 51 w 149"/>
                <a:gd name="T35" fmla="*/ 55 h 149"/>
                <a:gd name="T36" fmla="*/ 46 w 149"/>
                <a:gd name="T37" fmla="*/ 64 h 149"/>
                <a:gd name="T38" fmla="*/ 52 w 149"/>
                <a:gd name="T39" fmla="*/ 69 h 149"/>
                <a:gd name="T40" fmla="*/ 51 w 149"/>
                <a:gd name="T41" fmla="*/ 74 h 149"/>
                <a:gd name="T42" fmla="*/ 44 w 149"/>
                <a:gd name="T43" fmla="*/ 77 h 149"/>
                <a:gd name="T44" fmla="*/ 47 w 149"/>
                <a:gd name="T45" fmla="*/ 87 h 149"/>
                <a:gd name="T46" fmla="*/ 55 w 149"/>
                <a:gd name="T47" fmla="*/ 86 h 149"/>
                <a:gd name="T48" fmla="*/ 58 w 149"/>
                <a:gd name="T49" fmla="*/ 91 h 149"/>
                <a:gd name="T50" fmla="*/ 55 w 149"/>
                <a:gd name="T51" fmla="*/ 98 h 149"/>
                <a:gd name="T52" fmla="*/ 64 w 149"/>
                <a:gd name="T53" fmla="*/ 103 h 149"/>
                <a:gd name="T54" fmla="*/ 69 w 149"/>
                <a:gd name="T55" fmla="*/ 97 h 149"/>
                <a:gd name="T56" fmla="*/ 74 w 149"/>
                <a:gd name="T57" fmla="*/ 97 h 149"/>
                <a:gd name="T58" fmla="*/ 77 w 149"/>
                <a:gd name="T59" fmla="*/ 105 h 149"/>
                <a:gd name="T60" fmla="*/ 87 w 149"/>
                <a:gd name="T61" fmla="*/ 102 h 149"/>
                <a:gd name="T62" fmla="*/ 86 w 149"/>
                <a:gd name="T63" fmla="*/ 94 h 149"/>
                <a:gd name="T64" fmla="*/ 90 w 149"/>
                <a:gd name="T65" fmla="*/ 91 h 149"/>
                <a:gd name="T66" fmla="*/ 98 w 149"/>
                <a:gd name="T67" fmla="*/ 94 h 149"/>
                <a:gd name="T68" fmla="*/ 103 w 149"/>
                <a:gd name="T69" fmla="*/ 85 h 149"/>
                <a:gd name="T70" fmla="*/ 96 w 149"/>
                <a:gd name="T71" fmla="*/ 80 h 149"/>
                <a:gd name="T72" fmla="*/ 97 w 149"/>
                <a:gd name="T73" fmla="*/ 75 h 149"/>
                <a:gd name="T74" fmla="*/ 105 w 149"/>
                <a:gd name="T75" fmla="*/ 72 h 149"/>
                <a:gd name="T76" fmla="*/ 79 w 149"/>
                <a:gd name="T77" fmla="*/ 72 h 149"/>
                <a:gd name="T78" fmla="*/ 72 w 149"/>
                <a:gd name="T79" fmla="*/ 70 h 149"/>
                <a:gd name="T80" fmla="*/ 70 w 149"/>
                <a:gd name="T81" fmla="*/ 77 h 149"/>
                <a:gd name="T82" fmla="*/ 77 w 149"/>
                <a:gd name="T83" fmla="*/ 79 h 149"/>
                <a:gd name="T84" fmla="*/ 79 w 149"/>
                <a:gd name="T85" fmla="*/ 72 h 149"/>
                <a:gd name="T86" fmla="*/ 74 w 149"/>
                <a:gd name="T87" fmla="*/ 9 h 149"/>
                <a:gd name="T88" fmla="*/ 9 w 149"/>
                <a:gd name="T89" fmla="*/ 75 h 149"/>
                <a:gd name="T90" fmla="*/ 74 w 149"/>
                <a:gd name="T91" fmla="*/ 140 h 149"/>
                <a:gd name="T92" fmla="*/ 140 w 149"/>
                <a:gd name="T93" fmla="*/ 75 h 149"/>
                <a:gd name="T94" fmla="*/ 74 w 149"/>
                <a:gd name="T95" fmla="*/ 9 h 149"/>
                <a:gd name="T96" fmla="*/ 74 w 149"/>
                <a:gd name="T97" fmla="*/ 0 h 149"/>
                <a:gd name="T98" fmla="*/ 149 w 149"/>
                <a:gd name="T99" fmla="*/ 75 h 149"/>
                <a:gd name="T100" fmla="*/ 74 w 149"/>
                <a:gd name="T101" fmla="*/ 149 h 149"/>
                <a:gd name="T102" fmla="*/ 0 w 149"/>
                <a:gd name="T103" fmla="*/ 75 h 149"/>
                <a:gd name="T104" fmla="*/ 74 w 149"/>
                <a:gd name="T10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149">
                  <a:moveTo>
                    <a:pt x="81" y="87"/>
                  </a:moveTo>
                  <a:cubicBezTo>
                    <a:pt x="74" y="91"/>
                    <a:pt x="65" y="88"/>
                    <a:pt x="62" y="81"/>
                  </a:cubicBezTo>
                  <a:cubicBezTo>
                    <a:pt x="58" y="74"/>
                    <a:pt x="61" y="66"/>
                    <a:pt x="68" y="62"/>
                  </a:cubicBezTo>
                  <a:cubicBezTo>
                    <a:pt x="75" y="58"/>
                    <a:pt x="83" y="61"/>
                    <a:pt x="87" y="68"/>
                  </a:cubicBezTo>
                  <a:cubicBezTo>
                    <a:pt x="91" y="75"/>
                    <a:pt x="88" y="84"/>
                    <a:pt x="81" y="87"/>
                  </a:cubicBezTo>
                  <a:moveTo>
                    <a:pt x="105" y="72"/>
                  </a:moveTo>
                  <a:cubicBezTo>
                    <a:pt x="102" y="62"/>
                    <a:pt x="102" y="62"/>
                    <a:pt x="102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2"/>
                    <a:pt x="92" y="60"/>
                    <a:pt x="91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8" y="52"/>
                    <a:pt x="76" y="52"/>
                    <a:pt x="74" y="52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0" y="57"/>
                    <a:pt x="59" y="5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1"/>
                    <a:pt x="51" y="72"/>
                    <a:pt x="51" y="7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8"/>
                    <a:pt x="57" y="89"/>
                    <a:pt x="58" y="91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7"/>
                    <a:pt x="72" y="97"/>
                    <a:pt x="74" y="97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8" y="93"/>
                    <a:pt x="89" y="92"/>
                    <a:pt x="90" y="91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7" y="78"/>
                    <a:pt x="97" y="77"/>
                    <a:pt x="97" y="75"/>
                  </a:cubicBezTo>
                  <a:lnTo>
                    <a:pt x="105" y="72"/>
                  </a:lnTo>
                  <a:close/>
                  <a:moveTo>
                    <a:pt x="79" y="72"/>
                  </a:moveTo>
                  <a:cubicBezTo>
                    <a:pt x="78" y="70"/>
                    <a:pt x="75" y="69"/>
                    <a:pt x="72" y="70"/>
                  </a:cubicBezTo>
                  <a:cubicBezTo>
                    <a:pt x="70" y="71"/>
                    <a:pt x="69" y="74"/>
                    <a:pt x="70" y="77"/>
                  </a:cubicBezTo>
                  <a:cubicBezTo>
                    <a:pt x="71" y="80"/>
                    <a:pt x="74" y="81"/>
                    <a:pt x="77" y="79"/>
                  </a:cubicBezTo>
                  <a:cubicBezTo>
                    <a:pt x="79" y="78"/>
                    <a:pt x="80" y="75"/>
                    <a:pt x="79" y="72"/>
                  </a:cubicBezTo>
                  <a:moveTo>
                    <a:pt x="74" y="9"/>
                  </a:moveTo>
                  <a:cubicBezTo>
                    <a:pt x="38" y="9"/>
                    <a:pt x="9" y="39"/>
                    <a:pt x="9" y="75"/>
                  </a:cubicBezTo>
                  <a:cubicBezTo>
                    <a:pt x="9" y="111"/>
                    <a:pt x="38" y="140"/>
                    <a:pt x="74" y="140"/>
                  </a:cubicBezTo>
                  <a:cubicBezTo>
                    <a:pt x="110" y="140"/>
                    <a:pt x="140" y="111"/>
                    <a:pt x="140" y="75"/>
                  </a:cubicBezTo>
                  <a:cubicBezTo>
                    <a:pt x="140" y="39"/>
                    <a:pt x="110" y="9"/>
                    <a:pt x="74" y="9"/>
                  </a:cubicBezTo>
                  <a:moveTo>
                    <a:pt x="74" y="0"/>
                  </a:moveTo>
                  <a:cubicBezTo>
                    <a:pt x="116" y="0"/>
                    <a:pt x="149" y="33"/>
                    <a:pt x="149" y="75"/>
                  </a:cubicBezTo>
                  <a:cubicBezTo>
                    <a:pt x="149" y="116"/>
                    <a:pt x="116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ubicBezTo>
                    <a:pt x="0" y="33"/>
                    <a:pt x="33" y="0"/>
                    <a:pt x="7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black">
            <a:xfrm>
              <a:off x="6420863" y="2866186"/>
              <a:ext cx="289101" cy="289101"/>
            </a:xfrm>
            <a:custGeom>
              <a:avLst/>
              <a:gdLst>
                <a:gd name="T0" fmla="*/ 81 w 149"/>
                <a:gd name="T1" fmla="*/ 87 h 149"/>
                <a:gd name="T2" fmla="*/ 62 w 149"/>
                <a:gd name="T3" fmla="*/ 81 h 149"/>
                <a:gd name="T4" fmla="*/ 68 w 149"/>
                <a:gd name="T5" fmla="*/ 62 h 149"/>
                <a:gd name="T6" fmla="*/ 87 w 149"/>
                <a:gd name="T7" fmla="*/ 68 h 149"/>
                <a:gd name="T8" fmla="*/ 81 w 149"/>
                <a:gd name="T9" fmla="*/ 87 h 149"/>
                <a:gd name="T10" fmla="*/ 105 w 149"/>
                <a:gd name="T11" fmla="*/ 72 h 149"/>
                <a:gd name="T12" fmla="*/ 102 w 149"/>
                <a:gd name="T13" fmla="*/ 62 h 149"/>
                <a:gd name="T14" fmla="*/ 94 w 149"/>
                <a:gd name="T15" fmla="*/ 63 h 149"/>
                <a:gd name="T16" fmla="*/ 91 w 149"/>
                <a:gd name="T17" fmla="*/ 59 h 149"/>
                <a:gd name="T18" fmla="*/ 94 w 149"/>
                <a:gd name="T19" fmla="*/ 51 h 149"/>
                <a:gd name="T20" fmla="*/ 85 w 149"/>
                <a:gd name="T21" fmla="*/ 46 h 149"/>
                <a:gd name="T22" fmla="*/ 80 w 149"/>
                <a:gd name="T23" fmla="*/ 53 h 149"/>
                <a:gd name="T24" fmla="*/ 74 w 149"/>
                <a:gd name="T25" fmla="*/ 52 h 149"/>
                <a:gd name="T26" fmla="*/ 71 w 149"/>
                <a:gd name="T27" fmla="*/ 44 h 149"/>
                <a:gd name="T28" fmla="*/ 61 w 149"/>
                <a:gd name="T29" fmla="*/ 47 h 149"/>
                <a:gd name="T30" fmla="*/ 62 w 149"/>
                <a:gd name="T31" fmla="*/ 55 h 149"/>
                <a:gd name="T32" fmla="*/ 59 w 149"/>
                <a:gd name="T33" fmla="*/ 58 h 149"/>
                <a:gd name="T34" fmla="*/ 51 w 149"/>
                <a:gd name="T35" fmla="*/ 55 h 149"/>
                <a:gd name="T36" fmla="*/ 46 w 149"/>
                <a:gd name="T37" fmla="*/ 64 h 149"/>
                <a:gd name="T38" fmla="*/ 52 w 149"/>
                <a:gd name="T39" fmla="*/ 69 h 149"/>
                <a:gd name="T40" fmla="*/ 51 w 149"/>
                <a:gd name="T41" fmla="*/ 74 h 149"/>
                <a:gd name="T42" fmla="*/ 44 w 149"/>
                <a:gd name="T43" fmla="*/ 77 h 149"/>
                <a:gd name="T44" fmla="*/ 47 w 149"/>
                <a:gd name="T45" fmla="*/ 87 h 149"/>
                <a:gd name="T46" fmla="*/ 55 w 149"/>
                <a:gd name="T47" fmla="*/ 86 h 149"/>
                <a:gd name="T48" fmla="*/ 58 w 149"/>
                <a:gd name="T49" fmla="*/ 91 h 149"/>
                <a:gd name="T50" fmla="*/ 55 w 149"/>
                <a:gd name="T51" fmla="*/ 98 h 149"/>
                <a:gd name="T52" fmla="*/ 64 w 149"/>
                <a:gd name="T53" fmla="*/ 103 h 149"/>
                <a:gd name="T54" fmla="*/ 69 w 149"/>
                <a:gd name="T55" fmla="*/ 97 h 149"/>
                <a:gd name="T56" fmla="*/ 74 w 149"/>
                <a:gd name="T57" fmla="*/ 97 h 149"/>
                <a:gd name="T58" fmla="*/ 77 w 149"/>
                <a:gd name="T59" fmla="*/ 105 h 149"/>
                <a:gd name="T60" fmla="*/ 87 w 149"/>
                <a:gd name="T61" fmla="*/ 102 h 149"/>
                <a:gd name="T62" fmla="*/ 86 w 149"/>
                <a:gd name="T63" fmla="*/ 94 h 149"/>
                <a:gd name="T64" fmla="*/ 90 w 149"/>
                <a:gd name="T65" fmla="*/ 91 h 149"/>
                <a:gd name="T66" fmla="*/ 98 w 149"/>
                <a:gd name="T67" fmla="*/ 94 h 149"/>
                <a:gd name="T68" fmla="*/ 103 w 149"/>
                <a:gd name="T69" fmla="*/ 85 h 149"/>
                <a:gd name="T70" fmla="*/ 96 w 149"/>
                <a:gd name="T71" fmla="*/ 80 h 149"/>
                <a:gd name="T72" fmla="*/ 97 w 149"/>
                <a:gd name="T73" fmla="*/ 75 h 149"/>
                <a:gd name="T74" fmla="*/ 105 w 149"/>
                <a:gd name="T75" fmla="*/ 72 h 149"/>
                <a:gd name="T76" fmla="*/ 79 w 149"/>
                <a:gd name="T77" fmla="*/ 72 h 149"/>
                <a:gd name="T78" fmla="*/ 72 w 149"/>
                <a:gd name="T79" fmla="*/ 70 h 149"/>
                <a:gd name="T80" fmla="*/ 70 w 149"/>
                <a:gd name="T81" fmla="*/ 77 h 149"/>
                <a:gd name="T82" fmla="*/ 77 w 149"/>
                <a:gd name="T83" fmla="*/ 79 h 149"/>
                <a:gd name="T84" fmla="*/ 79 w 149"/>
                <a:gd name="T85" fmla="*/ 72 h 149"/>
                <a:gd name="T86" fmla="*/ 74 w 149"/>
                <a:gd name="T87" fmla="*/ 9 h 149"/>
                <a:gd name="T88" fmla="*/ 9 w 149"/>
                <a:gd name="T89" fmla="*/ 75 h 149"/>
                <a:gd name="T90" fmla="*/ 74 w 149"/>
                <a:gd name="T91" fmla="*/ 140 h 149"/>
                <a:gd name="T92" fmla="*/ 140 w 149"/>
                <a:gd name="T93" fmla="*/ 75 h 149"/>
                <a:gd name="T94" fmla="*/ 74 w 149"/>
                <a:gd name="T95" fmla="*/ 9 h 149"/>
                <a:gd name="T96" fmla="*/ 74 w 149"/>
                <a:gd name="T97" fmla="*/ 0 h 149"/>
                <a:gd name="T98" fmla="*/ 149 w 149"/>
                <a:gd name="T99" fmla="*/ 75 h 149"/>
                <a:gd name="T100" fmla="*/ 74 w 149"/>
                <a:gd name="T101" fmla="*/ 149 h 149"/>
                <a:gd name="T102" fmla="*/ 0 w 149"/>
                <a:gd name="T103" fmla="*/ 75 h 149"/>
                <a:gd name="T104" fmla="*/ 74 w 149"/>
                <a:gd name="T10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149">
                  <a:moveTo>
                    <a:pt x="81" y="87"/>
                  </a:moveTo>
                  <a:cubicBezTo>
                    <a:pt x="74" y="91"/>
                    <a:pt x="65" y="88"/>
                    <a:pt x="62" y="81"/>
                  </a:cubicBezTo>
                  <a:cubicBezTo>
                    <a:pt x="58" y="74"/>
                    <a:pt x="61" y="66"/>
                    <a:pt x="68" y="62"/>
                  </a:cubicBezTo>
                  <a:cubicBezTo>
                    <a:pt x="75" y="58"/>
                    <a:pt x="83" y="61"/>
                    <a:pt x="87" y="68"/>
                  </a:cubicBezTo>
                  <a:cubicBezTo>
                    <a:pt x="91" y="75"/>
                    <a:pt x="88" y="84"/>
                    <a:pt x="81" y="87"/>
                  </a:cubicBezTo>
                  <a:moveTo>
                    <a:pt x="105" y="72"/>
                  </a:moveTo>
                  <a:cubicBezTo>
                    <a:pt x="102" y="62"/>
                    <a:pt x="102" y="62"/>
                    <a:pt x="102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3" y="62"/>
                    <a:pt x="92" y="60"/>
                    <a:pt x="91" y="5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8" y="52"/>
                    <a:pt x="76" y="52"/>
                    <a:pt x="74" y="52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0" y="57"/>
                    <a:pt x="59" y="5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1"/>
                    <a:pt x="51" y="72"/>
                    <a:pt x="51" y="74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8"/>
                    <a:pt x="57" y="89"/>
                    <a:pt x="58" y="91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70" y="97"/>
                    <a:pt x="72" y="97"/>
                    <a:pt x="74" y="97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8" y="93"/>
                    <a:pt x="89" y="92"/>
                    <a:pt x="90" y="91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7" y="78"/>
                    <a:pt x="97" y="77"/>
                    <a:pt x="97" y="75"/>
                  </a:cubicBezTo>
                  <a:lnTo>
                    <a:pt x="105" y="72"/>
                  </a:lnTo>
                  <a:close/>
                  <a:moveTo>
                    <a:pt x="79" y="72"/>
                  </a:moveTo>
                  <a:cubicBezTo>
                    <a:pt x="78" y="70"/>
                    <a:pt x="75" y="69"/>
                    <a:pt x="72" y="70"/>
                  </a:cubicBezTo>
                  <a:cubicBezTo>
                    <a:pt x="70" y="71"/>
                    <a:pt x="69" y="74"/>
                    <a:pt x="70" y="77"/>
                  </a:cubicBezTo>
                  <a:cubicBezTo>
                    <a:pt x="71" y="80"/>
                    <a:pt x="74" y="81"/>
                    <a:pt x="77" y="79"/>
                  </a:cubicBezTo>
                  <a:cubicBezTo>
                    <a:pt x="79" y="78"/>
                    <a:pt x="80" y="75"/>
                    <a:pt x="79" y="72"/>
                  </a:cubicBezTo>
                  <a:moveTo>
                    <a:pt x="74" y="9"/>
                  </a:moveTo>
                  <a:cubicBezTo>
                    <a:pt x="38" y="9"/>
                    <a:pt x="9" y="39"/>
                    <a:pt x="9" y="75"/>
                  </a:cubicBezTo>
                  <a:cubicBezTo>
                    <a:pt x="9" y="111"/>
                    <a:pt x="38" y="140"/>
                    <a:pt x="74" y="140"/>
                  </a:cubicBezTo>
                  <a:cubicBezTo>
                    <a:pt x="110" y="140"/>
                    <a:pt x="140" y="111"/>
                    <a:pt x="140" y="75"/>
                  </a:cubicBezTo>
                  <a:cubicBezTo>
                    <a:pt x="140" y="39"/>
                    <a:pt x="110" y="9"/>
                    <a:pt x="74" y="9"/>
                  </a:cubicBezTo>
                  <a:moveTo>
                    <a:pt x="74" y="0"/>
                  </a:moveTo>
                  <a:cubicBezTo>
                    <a:pt x="116" y="0"/>
                    <a:pt x="149" y="33"/>
                    <a:pt x="149" y="75"/>
                  </a:cubicBezTo>
                  <a:cubicBezTo>
                    <a:pt x="149" y="116"/>
                    <a:pt x="116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ubicBezTo>
                    <a:pt x="0" y="33"/>
                    <a:pt x="33" y="0"/>
                    <a:pt x="74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black">
            <a:xfrm>
              <a:off x="6204848" y="4463252"/>
              <a:ext cx="290271" cy="289101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33" name="Freeform 14"/>
            <p:cNvSpPr>
              <a:spLocks noEditPoints="1"/>
            </p:cNvSpPr>
            <p:nvPr/>
          </p:nvSpPr>
          <p:spPr bwMode="black">
            <a:xfrm>
              <a:off x="7806178" y="4955011"/>
              <a:ext cx="290271" cy="289101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black">
            <a:xfrm>
              <a:off x="7687682" y="3658644"/>
              <a:ext cx="290271" cy="289101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black">
            <a:xfrm>
              <a:off x="7534309" y="2849215"/>
              <a:ext cx="290271" cy="289101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36" name="Freeform 14"/>
            <p:cNvSpPr>
              <a:spLocks noEditPoints="1"/>
            </p:cNvSpPr>
            <p:nvPr/>
          </p:nvSpPr>
          <p:spPr bwMode="black">
            <a:xfrm>
              <a:off x="8937440" y="3304746"/>
              <a:ext cx="290271" cy="289101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158385" y="3163841"/>
              <a:ext cx="289099" cy="289099"/>
              <a:chOff x="4179295" y="3183652"/>
              <a:chExt cx="392110" cy="392110"/>
            </a:xfrm>
          </p:grpSpPr>
          <p:sp>
            <p:nvSpPr>
              <p:cNvPr id="43" name="Freeform 15"/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09725" tIns="54863" rIns="109725" bIns="5486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44" name="Donut 43"/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8" name="Freeform 46"/>
            <p:cNvSpPr>
              <a:spLocks noEditPoints="1"/>
            </p:cNvSpPr>
            <p:nvPr/>
          </p:nvSpPr>
          <p:spPr bwMode="black">
            <a:xfrm>
              <a:off x="7248814" y="5217506"/>
              <a:ext cx="296124" cy="279737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sp>
          <p:nvSpPr>
            <p:cNvPr id="39" name="Freeform 46"/>
            <p:cNvSpPr>
              <a:spLocks noEditPoints="1"/>
            </p:cNvSpPr>
            <p:nvPr/>
          </p:nvSpPr>
          <p:spPr bwMode="black">
            <a:xfrm>
              <a:off x="8791703" y="4707526"/>
              <a:ext cx="296124" cy="279737"/>
            </a:xfrm>
            <a:custGeom>
              <a:avLst/>
              <a:gdLst>
                <a:gd name="T0" fmla="*/ 76 w 153"/>
                <a:gd name="T1" fmla="*/ 9 h 144"/>
                <a:gd name="T2" fmla="*/ 76 w 153"/>
                <a:gd name="T3" fmla="*/ 9 h 144"/>
                <a:gd name="T4" fmla="*/ 76 w 153"/>
                <a:gd name="T5" fmla="*/ 9 h 144"/>
                <a:gd name="T6" fmla="*/ 14 w 153"/>
                <a:gd name="T7" fmla="*/ 64 h 144"/>
                <a:gd name="T8" fmla="*/ 27 w 153"/>
                <a:gd name="T9" fmla="*/ 110 h 144"/>
                <a:gd name="T10" fmla="*/ 68 w 153"/>
                <a:gd name="T11" fmla="*/ 134 h 144"/>
                <a:gd name="T12" fmla="*/ 76 w 153"/>
                <a:gd name="T13" fmla="*/ 134 h 144"/>
                <a:gd name="T14" fmla="*/ 138 w 153"/>
                <a:gd name="T15" fmla="*/ 80 h 144"/>
                <a:gd name="T16" fmla="*/ 126 w 153"/>
                <a:gd name="T17" fmla="*/ 34 h 144"/>
                <a:gd name="T18" fmla="*/ 85 w 153"/>
                <a:gd name="T19" fmla="*/ 10 h 144"/>
                <a:gd name="T20" fmla="*/ 76 w 153"/>
                <a:gd name="T21" fmla="*/ 9 h 144"/>
                <a:gd name="T22" fmla="*/ 76 w 153"/>
                <a:gd name="T23" fmla="*/ 0 h 144"/>
                <a:gd name="T24" fmla="*/ 86 w 153"/>
                <a:gd name="T25" fmla="*/ 1 h 144"/>
                <a:gd name="T26" fmla="*/ 148 w 153"/>
                <a:gd name="T27" fmla="*/ 81 h 144"/>
                <a:gd name="T28" fmla="*/ 76 w 153"/>
                <a:gd name="T29" fmla="*/ 144 h 144"/>
                <a:gd name="T30" fmla="*/ 67 w 153"/>
                <a:gd name="T31" fmla="*/ 143 h 144"/>
                <a:gd name="T32" fmla="*/ 5 w 153"/>
                <a:gd name="T33" fmla="*/ 62 h 144"/>
                <a:gd name="T34" fmla="*/ 76 w 153"/>
                <a:gd name="T35" fmla="*/ 0 h 144"/>
                <a:gd name="T36" fmla="*/ 89 w 153"/>
                <a:gd name="T37" fmla="*/ 34 h 144"/>
                <a:gd name="T38" fmla="*/ 82 w 153"/>
                <a:gd name="T39" fmla="*/ 41 h 144"/>
                <a:gd name="T40" fmla="*/ 76 w 153"/>
                <a:gd name="T41" fmla="*/ 34 h 144"/>
                <a:gd name="T42" fmla="*/ 82 w 153"/>
                <a:gd name="T43" fmla="*/ 27 h 144"/>
                <a:gd name="T44" fmla="*/ 89 w 153"/>
                <a:gd name="T45" fmla="*/ 34 h 144"/>
                <a:gd name="T46" fmla="*/ 73 w 153"/>
                <a:gd name="T47" fmla="*/ 39 h 144"/>
                <a:gd name="T48" fmla="*/ 55 w 153"/>
                <a:gd name="T49" fmla="*/ 49 h 144"/>
                <a:gd name="T50" fmla="*/ 54 w 153"/>
                <a:gd name="T51" fmla="*/ 68 h 144"/>
                <a:gd name="T52" fmla="*/ 60 w 153"/>
                <a:gd name="T53" fmla="*/ 68 h 144"/>
                <a:gd name="T54" fmla="*/ 61 w 153"/>
                <a:gd name="T55" fmla="*/ 53 h 144"/>
                <a:gd name="T56" fmla="*/ 68 w 153"/>
                <a:gd name="T57" fmla="*/ 49 h 144"/>
                <a:gd name="T58" fmla="*/ 63 w 153"/>
                <a:gd name="T59" fmla="*/ 64 h 144"/>
                <a:gd name="T60" fmla="*/ 65 w 153"/>
                <a:gd name="T61" fmla="*/ 72 h 144"/>
                <a:gd name="T62" fmla="*/ 53 w 153"/>
                <a:gd name="T63" fmla="*/ 109 h 144"/>
                <a:gd name="T64" fmla="*/ 61 w 153"/>
                <a:gd name="T65" fmla="*/ 111 h 144"/>
                <a:gd name="T66" fmla="*/ 71 w 153"/>
                <a:gd name="T67" fmla="*/ 84 h 144"/>
                <a:gd name="T68" fmla="*/ 74 w 153"/>
                <a:gd name="T69" fmla="*/ 89 h 144"/>
                <a:gd name="T70" fmla="*/ 81 w 153"/>
                <a:gd name="T71" fmla="*/ 111 h 144"/>
                <a:gd name="T72" fmla="*/ 89 w 153"/>
                <a:gd name="T73" fmla="*/ 108 h 144"/>
                <a:gd name="T74" fmla="*/ 82 w 153"/>
                <a:gd name="T75" fmla="*/ 83 h 144"/>
                <a:gd name="T76" fmla="*/ 75 w 153"/>
                <a:gd name="T77" fmla="*/ 72 h 144"/>
                <a:gd name="T78" fmla="*/ 81 w 153"/>
                <a:gd name="T79" fmla="*/ 56 h 144"/>
                <a:gd name="T80" fmla="*/ 83 w 153"/>
                <a:gd name="T81" fmla="*/ 62 h 144"/>
                <a:gd name="T82" fmla="*/ 98 w 153"/>
                <a:gd name="T83" fmla="*/ 68 h 144"/>
                <a:gd name="T84" fmla="*/ 100 w 153"/>
                <a:gd name="T85" fmla="*/ 62 h 144"/>
                <a:gd name="T86" fmla="*/ 88 w 153"/>
                <a:gd name="T87" fmla="*/ 57 h 144"/>
                <a:gd name="T88" fmla="*/ 85 w 153"/>
                <a:gd name="T89" fmla="*/ 44 h 144"/>
                <a:gd name="T90" fmla="*/ 73 w 153"/>
                <a:gd name="T91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4">
                  <a:moveTo>
                    <a:pt x="76" y="9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45" y="9"/>
                    <a:pt x="19" y="33"/>
                    <a:pt x="14" y="64"/>
                  </a:cubicBezTo>
                  <a:cubicBezTo>
                    <a:pt x="12" y="80"/>
                    <a:pt x="16" y="97"/>
                    <a:pt x="27" y="110"/>
                  </a:cubicBezTo>
                  <a:cubicBezTo>
                    <a:pt x="37" y="123"/>
                    <a:pt x="51" y="132"/>
                    <a:pt x="68" y="134"/>
                  </a:cubicBezTo>
                  <a:cubicBezTo>
                    <a:pt x="71" y="134"/>
                    <a:pt x="74" y="134"/>
                    <a:pt x="76" y="134"/>
                  </a:cubicBezTo>
                  <a:cubicBezTo>
                    <a:pt x="107" y="134"/>
                    <a:pt x="134" y="111"/>
                    <a:pt x="138" y="80"/>
                  </a:cubicBezTo>
                  <a:cubicBezTo>
                    <a:pt x="140" y="64"/>
                    <a:pt x="136" y="47"/>
                    <a:pt x="126" y="34"/>
                  </a:cubicBezTo>
                  <a:cubicBezTo>
                    <a:pt x="116" y="21"/>
                    <a:pt x="101" y="12"/>
                    <a:pt x="85" y="10"/>
                  </a:cubicBezTo>
                  <a:cubicBezTo>
                    <a:pt x="82" y="10"/>
                    <a:pt x="79" y="9"/>
                    <a:pt x="76" y="9"/>
                  </a:cubicBezTo>
                  <a:moveTo>
                    <a:pt x="76" y="0"/>
                  </a:moveTo>
                  <a:cubicBezTo>
                    <a:pt x="79" y="0"/>
                    <a:pt x="83" y="0"/>
                    <a:pt x="86" y="1"/>
                  </a:cubicBezTo>
                  <a:cubicBezTo>
                    <a:pt x="125" y="6"/>
                    <a:pt x="153" y="42"/>
                    <a:pt x="148" y="81"/>
                  </a:cubicBezTo>
                  <a:cubicBezTo>
                    <a:pt x="143" y="118"/>
                    <a:pt x="112" y="144"/>
                    <a:pt x="76" y="144"/>
                  </a:cubicBezTo>
                  <a:cubicBezTo>
                    <a:pt x="73" y="144"/>
                    <a:pt x="70" y="144"/>
                    <a:pt x="67" y="143"/>
                  </a:cubicBezTo>
                  <a:cubicBezTo>
                    <a:pt x="27" y="138"/>
                    <a:pt x="0" y="102"/>
                    <a:pt x="5" y="62"/>
                  </a:cubicBezTo>
                  <a:cubicBezTo>
                    <a:pt x="10" y="26"/>
                    <a:pt x="41" y="0"/>
                    <a:pt x="76" y="0"/>
                  </a:cubicBezTo>
                  <a:moveTo>
                    <a:pt x="89" y="34"/>
                  </a:moveTo>
                  <a:cubicBezTo>
                    <a:pt x="89" y="38"/>
                    <a:pt x="86" y="41"/>
                    <a:pt x="82" y="41"/>
                  </a:cubicBezTo>
                  <a:cubicBezTo>
                    <a:pt x="79" y="41"/>
                    <a:pt x="76" y="38"/>
                    <a:pt x="76" y="34"/>
                  </a:cubicBezTo>
                  <a:cubicBezTo>
                    <a:pt x="76" y="30"/>
                    <a:pt x="79" y="27"/>
                    <a:pt x="82" y="27"/>
                  </a:cubicBezTo>
                  <a:cubicBezTo>
                    <a:pt x="86" y="27"/>
                    <a:pt x="89" y="30"/>
                    <a:pt x="89" y="34"/>
                  </a:cubicBezTo>
                  <a:moveTo>
                    <a:pt x="73" y="3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49"/>
                    <a:pt x="64" y="62"/>
                    <a:pt x="63" y="64"/>
                  </a:cubicBezTo>
                  <a:cubicBezTo>
                    <a:pt x="63" y="66"/>
                    <a:pt x="64" y="70"/>
                    <a:pt x="65" y="72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5" y="44"/>
                    <a:pt x="85" y="44"/>
                    <a:pt x="85" y="44"/>
                  </a:cubicBezTo>
                  <a:lnTo>
                    <a:pt x="73" y="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61757" y="2212002"/>
              <a:ext cx="289099" cy="289099"/>
              <a:chOff x="4179295" y="3183652"/>
              <a:chExt cx="392110" cy="392110"/>
            </a:xfrm>
          </p:grpSpPr>
          <p:sp>
            <p:nvSpPr>
              <p:cNvPr id="41" name="Freeform 15"/>
              <p:cNvSpPr>
                <a:spLocks noEditPoints="1"/>
              </p:cNvSpPr>
              <p:nvPr/>
            </p:nvSpPr>
            <p:spPr bwMode="black">
              <a:xfrm>
                <a:off x="4254000" y="3269045"/>
                <a:ext cx="242700" cy="221324"/>
              </a:xfrm>
              <a:custGeom>
                <a:avLst/>
                <a:gdLst>
                  <a:gd name="T0" fmla="*/ 436 w 2416"/>
                  <a:gd name="T1" fmla="*/ 708 h 2209"/>
                  <a:gd name="T2" fmla="*/ 524 w 2416"/>
                  <a:gd name="T3" fmla="*/ 768 h 2209"/>
                  <a:gd name="T4" fmla="*/ 883 w 2416"/>
                  <a:gd name="T5" fmla="*/ 698 h 2209"/>
                  <a:gd name="T6" fmla="*/ 1293 w 2416"/>
                  <a:gd name="T7" fmla="*/ 707 h 2209"/>
                  <a:gd name="T8" fmla="*/ 1449 w 2416"/>
                  <a:gd name="T9" fmla="*/ 702 h 2209"/>
                  <a:gd name="T10" fmla="*/ 1429 w 2416"/>
                  <a:gd name="T11" fmla="*/ 399 h 2209"/>
                  <a:gd name="T12" fmla="*/ 1317 w 2416"/>
                  <a:gd name="T13" fmla="*/ 124 h 2209"/>
                  <a:gd name="T14" fmla="*/ 1101 w 2416"/>
                  <a:gd name="T15" fmla="*/ 21 h 2209"/>
                  <a:gd name="T16" fmla="*/ 536 w 2416"/>
                  <a:gd name="T17" fmla="*/ 250 h 2209"/>
                  <a:gd name="T18" fmla="*/ 353 w 2416"/>
                  <a:gd name="T19" fmla="*/ 433 h 2209"/>
                  <a:gd name="T20" fmla="*/ 387 w 2416"/>
                  <a:gd name="T21" fmla="*/ 530 h 2209"/>
                  <a:gd name="T22" fmla="*/ 450 w 2416"/>
                  <a:gd name="T23" fmla="*/ 1207 h 2209"/>
                  <a:gd name="T24" fmla="*/ 617 w 2416"/>
                  <a:gd name="T25" fmla="*/ 1272 h 2209"/>
                  <a:gd name="T26" fmla="*/ 689 w 2416"/>
                  <a:gd name="T27" fmla="*/ 1270 h 2209"/>
                  <a:gd name="T28" fmla="*/ 653 w 2416"/>
                  <a:gd name="T29" fmla="*/ 1190 h 2209"/>
                  <a:gd name="T30" fmla="*/ 626 w 2416"/>
                  <a:gd name="T31" fmla="*/ 1126 h 2209"/>
                  <a:gd name="T32" fmla="*/ 553 w 2416"/>
                  <a:gd name="T33" fmla="*/ 1010 h 2209"/>
                  <a:gd name="T34" fmla="*/ 386 w 2416"/>
                  <a:gd name="T35" fmla="*/ 755 h 2209"/>
                  <a:gd name="T36" fmla="*/ 209 w 2416"/>
                  <a:gd name="T37" fmla="*/ 573 h 2209"/>
                  <a:gd name="T38" fmla="*/ 48 w 2416"/>
                  <a:gd name="T39" fmla="*/ 787 h 2209"/>
                  <a:gd name="T40" fmla="*/ 121 w 2416"/>
                  <a:gd name="T41" fmla="*/ 1190 h 2209"/>
                  <a:gd name="T42" fmla="*/ 355 w 2416"/>
                  <a:gd name="T43" fmla="*/ 1178 h 2209"/>
                  <a:gd name="T44" fmla="*/ 2011 w 2416"/>
                  <a:gd name="T45" fmla="*/ 189 h 2209"/>
                  <a:gd name="T46" fmla="*/ 1470 w 2416"/>
                  <a:gd name="T47" fmla="*/ 25 h 2209"/>
                  <a:gd name="T48" fmla="*/ 1383 w 2416"/>
                  <a:gd name="T49" fmla="*/ 196 h 2209"/>
                  <a:gd name="T50" fmla="*/ 1533 w 2416"/>
                  <a:gd name="T51" fmla="*/ 610 h 2209"/>
                  <a:gd name="T52" fmla="*/ 1588 w 2416"/>
                  <a:gd name="T53" fmla="*/ 803 h 2209"/>
                  <a:gd name="T54" fmla="*/ 1722 w 2416"/>
                  <a:gd name="T55" fmla="*/ 938 h 2209"/>
                  <a:gd name="T56" fmla="*/ 1907 w 2416"/>
                  <a:gd name="T57" fmla="*/ 1240 h 2209"/>
                  <a:gd name="T58" fmla="*/ 2277 w 2416"/>
                  <a:gd name="T59" fmla="*/ 1135 h 2209"/>
                  <a:gd name="T60" fmla="*/ 2323 w 2416"/>
                  <a:gd name="T61" fmla="*/ 506 h 2209"/>
                  <a:gd name="T62" fmla="*/ 1781 w 2416"/>
                  <a:gd name="T63" fmla="*/ 1200 h 2209"/>
                  <a:gd name="T64" fmla="*/ 1773 w 2416"/>
                  <a:gd name="T65" fmla="*/ 1172 h 2209"/>
                  <a:gd name="T66" fmla="*/ 1585 w 2416"/>
                  <a:gd name="T67" fmla="*/ 862 h 2209"/>
                  <a:gd name="T68" fmla="*/ 1317 w 2416"/>
                  <a:gd name="T69" fmla="*/ 747 h 2209"/>
                  <a:gd name="T70" fmla="*/ 907 w 2416"/>
                  <a:gd name="T71" fmla="*/ 739 h 2209"/>
                  <a:gd name="T72" fmla="*/ 489 w 2416"/>
                  <a:gd name="T73" fmla="*/ 831 h 2209"/>
                  <a:gd name="T74" fmla="*/ 627 w 2416"/>
                  <a:gd name="T75" fmla="*/ 1004 h 2209"/>
                  <a:gd name="T76" fmla="*/ 704 w 2416"/>
                  <a:gd name="T77" fmla="*/ 1182 h 2209"/>
                  <a:gd name="T78" fmla="*/ 704 w 2416"/>
                  <a:gd name="T79" fmla="*/ 1183 h 2209"/>
                  <a:gd name="T80" fmla="*/ 871 w 2416"/>
                  <a:gd name="T81" fmla="*/ 1334 h 2209"/>
                  <a:gd name="T82" fmla="*/ 1184 w 2416"/>
                  <a:gd name="T83" fmla="*/ 1421 h 2209"/>
                  <a:gd name="T84" fmla="*/ 1422 w 2416"/>
                  <a:gd name="T85" fmla="*/ 1539 h 2209"/>
                  <a:gd name="T86" fmla="*/ 1716 w 2416"/>
                  <a:gd name="T87" fmla="*/ 1526 h 2209"/>
                  <a:gd name="T88" fmla="*/ 1811 w 2416"/>
                  <a:gd name="T89" fmla="*/ 1387 h 2209"/>
                  <a:gd name="T90" fmla="*/ 1809 w 2416"/>
                  <a:gd name="T91" fmla="*/ 1295 h 2209"/>
                  <a:gd name="T92" fmla="*/ 1173 w 2416"/>
                  <a:gd name="T93" fmla="*/ 1486 h 2209"/>
                  <a:gd name="T94" fmla="*/ 1044 w 2416"/>
                  <a:gd name="T95" fmla="*/ 1466 h 2209"/>
                  <a:gd name="T96" fmla="*/ 984 w 2416"/>
                  <a:gd name="T97" fmla="*/ 1573 h 2209"/>
                  <a:gd name="T98" fmla="*/ 809 w 2416"/>
                  <a:gd name="T99" fmla="*/ 1794 h 2209"/>
                  <a:gd name="T100" fmla="*/ 752 w 2416"/>
                  <a:gd name="T101" fmla="*/ 2011 h 2209"/>
                  <a:gd name="T102" fmla="*/ 778 w 2416"/>
                  <a:gd name="T103" fmla="*/ 2150 h 2209"/>
                  <a:gd name="T104" fmla="*/ 880 w 2416"/>
                  <a:gd name="T105" fmla="*/ 2177 h 2209"/>
                  <a:gd name="T106" fmla="*/ 1012 w 2416"/>
                  <a:gd name="T107" fmla="*/ 2005 h 2209"/>
                  <a:gd name="T108" fmla="*/ 1226 w 2416"/>
                  <a:gd name="T109" fmla="*/ 1733 h 2209"/>
                  <a:gd name="T110" fmla="*/ 1245 w 2416"/>
                  <a:gd name="T111" fmla="*/ 1541 h 2209"/>
                  <a:gd name="T112" fmla="*/ 797 w 2416"/>
                  <a:gd name="T113" fmla="*/ 1718 h 2209"/>
                  <a:gd name="T114" fmla="*/ 977 w 2416"/>
                  <a:gd name="T115" fmla="*/ 1520 h 2209"/>
                  <a:gd name="T116" fmla="*/ 831 w 2416"/>
                  <a:gd name="T117" fmla="*/ 1386 h 2209"/>
                  <a:gd name="T118" fmla="*/ 584 w 2416"/>
                  <a:gd name="T119" fmla="*/ 1299 h 2209"/>
                  <a:gd name="T120" fmla="*/ 222 w 2416"/>
                  <a:gd name="T121" fmla="*/ 1510 h 2209"/>
                  <a:gd name="T122" fmla="*/ 569 w 2416"/>
                  <a:gd name="T123" fmla="*/ 1809 h 2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16" h="2209">
                    <a:moveTo>
                      <a:pt x="387" y="530"/>
                    </a:moveTo>
                    <a:cubicBezTo>
                      <a:pt x="412" y="587"/>
                      <a:pt x="412" y="651"/>
                      <a:pt x="436" y="708"/>
                    </a:cubicBezTo>
                    <a:cubicBezTo>
                      <a:pt x="445" y="729"/>
                      <a:pt x="445" y="729"/>
                      <a:pt x="445" y="729"/>
                    </a:cubicBezTo>
                    <a:cubicBezTo>
                      <a:pt x="454" y="752"/>
                      <a:pt x="490" y="770"/>
                      <a:pt x="524" y="768"/>
                    </a:cubicBezTo>
                    <a:cubicBezTo>
                      <a:pt x="524" y="768"/>
                      <a:pt x="524" y="768"/>
                      <a:pt x="553" y="767"/>
                    </a:cubicBezTo>
                    <a:cubicBezTo>
                      <a:pt x="666" y="760"/>
                      <a:pt x="772" y="718"/>
                      <a:pt x="883" y="698"/>
                    </a:cubicBezTo>
                    <a:cubicBezTo>
                      <a:pt x="954" y="685"/>
                      <a:pt x="1003" y="722"/>
                      <a:pt x="1070" y="733"/>
                    </a:cubicBezTo>
                    <a:cubicBezTo>
                      <a:pt x="1146" y="746"/>
                      <a:pt x="1215" y="702"/>
                      <a:pt x="1293" y="707"/>
                    </a:cubicBezTo>
                    <a:cubicBezTo>
                      <a:pt x="1348" y="710"/>
                      <a:pt x="1362" y="715"/>
                      <a:pt x="1362" y="715"/>
                    </a:cubicBezTo>
                    <a:cubicBezTo>
                      <a:pt x="1391" y="726"/>
                      <a:pt x="1424" y="722"/>
                      <a:pt x="1449" y="702"/>
                    </a:cubicBezTo>
                    <a:cubicBezTo>
                      <a:pt x="1478" y="678"/>
                      <a:pt x="1478" y="646"/>
                      <a:pt x="1477" y="611"/>
                    </a:cubicBezTo>
                    <a:cubicBezTo>
                      <a:pt x="1474" y="540"/>
                      <a:pt x="1468" y="462"/>
                      <a:pt x="1429" y="399"/>
                    </a:cubicBezTo>
                    <a:cubicBezTo>
                      <a:pt x="1401" y="353"/>
                      <a:pt x="1374" y="306"/>
                      <a:pt x="1351" y="256"/>
                    </a:cubicBezTo>
                    <a:cubicBezTo>
                      <a:pt x="1332" y="215"/>
                      <a:pt x="1322" y="170"/>
                      <a:pt x="1317" y="124"/>
                    </a:cubicBezTo>
                    <a:cubicBezTo>
                      <a:pt x="1312" y="92"/>
                      <a:pt x="1317" y="40"/>
                      <a:pt x="1281" y="23"/>
                    </a:cubicBezTo>
                    <a:cubicBezTo>
                      <a:pt x="1229" y="0"/>
                      <a:pt x="1155" y="13"/>
                      <a:pt x="1101" y="21"/>
                    </a:cubicBezTo>
                    <a:cubicBezTo>
                      <a:pt x="972" y="38"/>
                      <a:pt x="844" y="76"/>
                      <a:pt x="727" y="134"/>
                    </a:cubicBezTo>
                    <a:cubicBezTo>
                      <a:pt x="660" y="167"/>
                      <a:pt x="596" y="206"/>
                      <a:pt x="536" y="250"/>
                    </a:cubicBezTo>
                    <a:cubicBezTo>
                      <a:pt x="488" y="285"/>
                      <a:pt x="440" y="319"/>
                      <a:pt x="399" y="362"/>
                    </a:cubicBezTo>
                    <a:cubicBezTo>
                      <a:pt x="380" y="382"/>
                      <a:pt x="359" y="405"/>
                      <a:pt x="353" y="433"/>
                    </a:cubicBezTo>
                    <a:cubicBezTo>
                      <a:pt x="346" y="467"/>
                      <a:pt x="367" y="492"/>
                      <a:pt x="381" y="520"/>
                    </a:cubicBezTo>
                    <a:cubicBezTo>
                      <a:pt x="383" y="523"/>
                      <a:pt x="385" y="527"/>
                      <a:pt x="387" y="530"/>
                    </a:cubicBezTo>
                    <a:close/>
                    <a:moveTo>
                      <a:pt x="355" y="1178"/>
                    </a:moveTo>
                    <a:cubicBezTo>
                      <a:pt x="385" y="1181"/>
                      <a:pt x="417" y="1193"/>
                      <a:pt x="450" y="1207"/>
                    </a:cubicBezTo>
                    <a:cubicBezTo>
                      <a:pt x="487" y="1223"/>
                      <a:pt x="524" y="1242"/>
                      <a:pt x="558" y="1255"/>
                    </a:cubicBezTo>
                    <a:cubicBezTo>
                      <a:pt x="577" y="1263"/>
                      <a:pt x="598" y="1267"/>
                      <a:pt x="617" y="1272"/>
                    </a:cubicBezTo>
                    <a:cubicBezTo>
                      <a:pt x="635" y="1276"/>
                      <a:pt x="647" y="1281"/>
                      <a:pt x="665" y="1278"/>
                    </a:cubicBezTo>
                    <a:cubicBezTo>
                      <a:pt x="673" y="1276"/>
                      <a:pt x="684" y="1277"/>
                      <a:pt x="689" y="1270"/>
                    </a:cubicBezTo>
                    <a:cubicBezTo>
                      <a:pt x="701" y="1256"/>
                      <a:pt x="690" y="1228"/>
                      <a:pt x="680" y="1218"/>
                    </a:cubicBezTo>
                    <a:cubicBezTo>
                      <a:pt x="670" y="1209"/>
                      <a:pt x="661" y="1200"/>
                      <a:pt x="653" y="1190"/>
                    </a:cubicBezTo>
                    <a:cubicBezTo>
                      <a:pt x="648" y="1184"/>
                      <a:pt x="643" y="1177"/>
                      <a:pt x="640" y="1169"/>
                    </a:cubicBezTo>
                    <a:cubicBezTo>
                      <a:pt x="634" y="1156"/>
                      <a:pt x="627" y="1141"/>
                      <a:pt x="626" y="1126"/>
                    </a:cubicBezTo>
                    <a:cubicBezTo>
                      <a:pt x="625" y="1110"/>
                      <a:pt x="624" y="1097"/>
                      <a:pt x="619" y="1082"/>
                    </a:cubicBezTo>
                    <a:cubicBezTo>
                      <a:pt x="607" y="1051"/>
                      <a:pt x="583" y="1023"/>
                      <a:pt x="553" y="1010"/>
                    </a:cubicBezTo>
                    <a:cubicBezTo>
                      <a:pt x="553" y="1010"/>
                      <a:pt x="521" y="997"/>
                      <a:pt x="479" y="944"/>
                    </a:cubicBezTo>
                    <a:cubicBezTo>
                      <a:pt x="450" y="907"/>
                      <a:pt x="395" y="775"/>
                      <a:pt x="386" y="755"/>
                    </a:cubicBezTo>
                    <a:cubicBezTo>
                      <a:pt x="364" y="704"/>
                      <a:pt x="374" y="643"/>
                      <a:pt x="356" y="592"/>
                    </a:cubicBezTo>
                    <a:cubicBezTo>
                      <a:pt x="333" y="526"/>
                      <a:pt x="256" y="534"/>
                      <a:pt x="209" y="573"/>
                    </a:cubicBezTo>
                    <a:cubicBezTo>
                      <a:pt x="209" y="573"/>
                      <a:pt x="194" y="586"/>
                      <a:pt x="138" y="637"/>
                    </a:cubicBezTo>
                    <a:cubicBezTo>
                      <a:pt x="94" y="677"/>
                      <a:pt x="73" y="735"/>
                      <a:pt x="48" y="787"/>
                    </a:cubicBezTo>
                    <a:cubicBezTo>
                      <a:pt x="6" y="879"/>
                      <a:pt x="0" y="959"/>
                      <a:pt x="1" y="1058"/>
                    </a:cubicBezTo>
                    <a:cubicBezTo>
                      <a:pt x="2" y="1136"/>
                      <a:pt x="54" y="1160"/>
                      <a:pt x="121" y="1190"/>
                    </a:cubicBezTo>
                    <a:cubicBezTo>
                      <a:pt x="121" y="1190"/>
                      <a:pt x="132" y="1194"/>
                      <a:pt x="176" y="1197"/>
                    </a:cubicBezTo>
                    <a:cubicBezTo>
                      <a:pt x="235" y="1201"/>
                      <a:pt x="297" y="1172"/>
                      <a:pt x="355" y="1178"/>
                    </a:cubicBezTo>
                    <a:close/>
                    <a:moveTo>
                      <a:pt x="2323" y="506"/>
                    </a:moveTo>
                    <a:cubicBezTo>
                      <a:pt x="2249" y="371"/>
                      <a:pt x="2134" y="255"/>
                      <a:pt x="2011" y="189"/>
                    </a:cubicBezTo>
                    <a:cubicBezTo>
                      <a:pt x="1900" y="130"/>
                      <a:pt x="1747" y="56"/>
                      <a:pt x="1622" y="40"/>
                    </a:cubicBezTo>
                    <a:cubicBezTo>
                      <a:pt x="1540" y="30"/>
                      <a:pt x="1470" y="25"/>
                      <a:pt x="1470" y="25"/>
                    </a:cubicBezTo>
                    <a:cubicBezTo>
                      <a:pt x="1417" y="21"/>
                      <a:pt x="1369" y="61"/>
                      <a:pt x="1364" y="114"/>
                    </a:cubicBezTo>
                    <a:cubicBezTo>
                      <a:pt x="1364" y="114"/>
                      <a:pt x="1362" y="137"/>
                      <a:pt x="1383" y="196"/>
                    </a:cubicBezTo>
                    <a:cubicBezTo>
                      <a:pt x="1409" y="267"/>
                      <a:pt x="1445" y="333"/>
                      <a:pt x="1485" y="398"/>
                    </a:cubicBezTo>
                    <a:cubicBezTo>
                      <a:pt x="1524" y="460"/>
                      <a:pt x="1530" y="538"/>
                      <a:pt x="1533" y="610"/>
                    </a:cubicBezTo>
                    <a:cubicBezTo>
                      <a:pt x="1535" y="657"/>
                      <a:pt x="1535" y="657"/>
                      <a:pt x="1535" y="657"/>
                    </a:cubicBezTo>
                    <a:cubicBezTo>
                      <a:pt x="1520" y="707"/>
                      <a:pt x="1544" y="773"/>
                      <a:pt x="1588" y="803"/>
                    </a:cubicBezTo>
                    <a:cubicBezTo>
                      <a:pt x="1588" y="803"/>
                      <a:pt x="1613" y="820"/>
                      <a:pt x="1644" y="848"/>
                    </a:cubicBezTo>
                    <a:cubicBezTo>
                      <a:pt x="1669" y="872"/>
                      <a:pt x="1698" y="902"/>
                      <a:pt x="1722" y="938"/>
                    </a:cubicBezTo>
                    <a:cubicBezTo>
                      <a:pt x="1755" y="989"/>
                      <a:pt x="1775" y="1050"/>
                      <a:pt x="1797" y="1107"/>
                    </a:cubicBezTo>
                    <a:cubicBezTo>
                      <a:pt x="1822" y="1173"/>
                      <a:pt x="1827" y="1230"/>
                      <a:pt x="1907" y="1240"/>
                    </a:cubicBezTo>
                    <a:cubicBezTo>
                      <a:pt x="1980" y="1250"/>
                      <a:pt x="2041" y="1287"/>
                      <a:pt x="2115" y="1256"/>
                    </a:cubicBezTo>
                    <a:cubicBezTo>
                      <a:pt x="2175" y="1230"/>
                      <a:pt x="2231" y="1180"/>
                      <a:pt x="2277" y="1135"/>
                    </a:cubicBezTo>
                    <a:cubicBezTo>
                      <a:pt x="2362" y="1050"/>
                      <a:pt x="2402" y="950"/>
                      <a:pt x="2409" y="847"/>
                    </a:cubicBezTo>
                    <a:cubicBezTo>
                      <a:pt x="2416" y="732"/>
                      <a:pt x="2383" y="613"/>
                      <a:pt x="2323" y="506"/>
                    </a:cubicBezTo>
                    <a:close/>
                    <a:moveTo>
                      <a:pt x="1809" y="1295"/>
                    </a:moveTo>
                    <a:cubicBezTo>
                      <a:pt x="1803" y="1263"/>
                      <a:pt x="1789" y="1231"/>
                      <a:pt x="1781" y="1200"/>
                    </a:cubicBezTo>
                    <a:cubicBezTo>
                      <a:pt x="1781" y="1200"/>
                      <a:pt x="1781" y="1200"/>
                      <a:pt x="1774" y="1177"/>
                    </a:cubicBezTo>
                    <a:cubicBezTo>
                      <a:pt x="1774" y="1176"/>
                      <a:pt x="1773" y="1174"/>
                      <a:pt x="1773" y="1172"/>
                    </a:cubicBezTo>
                    <a:cubicBezTo>
                      <a:pt x="1752" y="1100"/>
                      <a:pt x="1731" y="1044"/>
                      <a:pt x="1689" y="980"/>
                    </a:cubicBezTo>
                    <a:cubicBezTo>
                      <a:pt x="1661" y="936"/>
                      <a:pt x="1625" y="896"/>
                      <a:pt x="1585" y="862"/>
                    </a:cubicBezTo>
                    <a:cubicBezTo>
                      <a:pt x="1552" y="833"/>
                      <a:pt x="1515" y="809"/>
                      <a:pt x="1476" y="790"/>
                    </a:cubicBezTo>
                    <a:cubicBezTo>
                      <a:pt x="1426" y="766"/>
                      <a:pt x="1372" y="751"/>
                      <a:pt x="1317" y="747"/>
                    </a:cubicBezTo>
                    <a:cubicBezTo>
                      <a:pt x="1239" y="743"/>
                      <a:pt x="1170" y="787"/>
                      <a:pt x="1094" y="774"/>
                    </a:cubicBezTo>
                    <a:cubicBezTo>
                      <a:pt x="1027" y="762"/>
                      <a:pt x="978" y="726"/>
                      <a:pt x="907" y="739"/>
                    </a:cubicBezTo>
                    <a:cubicBezTo>
                      <a:pt x="796" y="758"/>
                      <a:pt x="690" y="801"/>
                      <a:pt x="577" y="807"/>
                    </a:cubicBezTo>
                    <a:cubicBezTo>
                      <a:pt x="548" y="809"/>
                      <a:pt x="488" y="788"/>
                      <a:pt x="489" y="831"/>
                    </a:cubicBezTo>
                    <a:cubicBezTo>
                      <a:pt x="489" y="859"/>
                      <a:pt x="535" y="915"/>
                      <a:pt x="553" y="938"/>
                    </a:cubicBezTo>
                    <a:cubicBezTo>
                      <a:pt x="595" y="991"/>
                      <a:pt x="627" y="1004"/>
                      <a:pt x="627" y="1004"/>
                    </a:cubicBezTo>
                    <a:cubicBezTo>
                      <a:pt x="676" y="1025"/>
                      <a:pt x="709" y="1085"/>
                      <a:pt x="700" y="1137"/>
                    </a:cubicBezTo>
                    <a:cubicBezTo>
                      <a:pt x="700" y="1137"/>
                      <a:pt x="699" y="1143"/>
                      <a:pt x="704" y="1182"/>
                    </a:cubicBezTo>
                    <a:cubicBezTo>
                      <a:pt x="704" y="1182"/>
                      <a:pt x="704" y="1183"/>
                      <a:pt x="704" y="1183"/>
                    </a:cubicBezTo>
                    <a:cubicBezTo>
                      <a:pt x="704" y="1183"/>
                      <a:pt x="704" y="1183"/>
                      <a:pt x="704" y="1183"/>
                    </a:cubicBezTo>
                    <a:cubicBezTo>
                      <a:pt x="707" y="1209"/>
                      <a:pt x="734" y="1224"/>
                      <a:pt x="753" y="1238"/>
                    </a:cubicBezTo>
                    <a:cubicBezTo>
                      <a:pt x="796" y="1269"/>
                      <a:pt x="821" y="1312"/>
                      <a:pt x="871" y="1334"/>
                    </a:cubicBezTo>
                    <a:cubicBezTo>
                      <a:pt x="921" y="1356"/>
                      <a:pt x="975" y="1374"/>
                      <a:pt x="1030" y="1384"/>
                    </a:cubicBezTo>
                    <a:cubicBezTo>
                      <a:pt x="1079" y="1393"/>
                      <a:pt x="1143" y="1388"/>
                      <a:pt x="1184" y="1421"/>
                    </a:cubicBezTo>
                    <a:cubicBezTo>
                      <a:pt x="1223" y="1453"/>
                      <a:pt x="1247" y="1484"/>
                      <a:pt x="1295" y="1503"/>
                    </a:cubicBezTo>
                    <a:cubicBezTo>
                      <a:pt x="1335" y="1518"/>
                      <a:pt x="1380" y="1527"/>
                      <a:pt x="1422" y="1539"/>
                    </a:cubicBezTo>
                    <a:cubicBezTo>
                      <a:pt x="1463" y="1552"/>
                      <a:pt x="1502" y="1574"/>
                      <a:pt x="1545" y="1579"/>
                    </a:cubicBezTo>
                    <a:cubicBezTo>
                      <a:pt x="1608" y="1586"/>
                      <a:pt x="1668" y="1566"/>
                      <a:pt x="1716" y="1526"/>
                    </a:cubicBezTo>
                    <a:cubicBezTo>
                      <a:pt x="1739" y="1506"/>
                      <a:pt x="1759" y="1483"/>
                      <a:pt x="1775" y="1458"/>
                    </a:cubicBezTo>
                    <a:cubicBezTo>
                      <a:pt x="1790" y="1436"/>
                      <a:pt x="1806" y="1413"/>
                      <a:pt x="1811" y="1387"/>
                    </a:cubicBezTo>
                    <a:cubicBezTo>
                      <a:pt x="1816" y="1367"/>
                      <a:pt x="1814" y="1341"/>
                      <a:pt x="1812" y="1320"/>
                    </a:cubicBezTo>
                    <a:cubicBezTo>
                      <a:pt x="1812" y="1312"/>
                      <a:pt x="1810" y="1304"/>
                      <a:pt x="1809" y="1295"/>
                    </a:cubicBezTo>
                    <a:close/>
                    <a:moveTo>
                      <a:pt x="1174" y="1487"/>
                    </a:moveTo>
                    <a:cubicBezTo>
                      <a:pt x="1173" y="1486"/>
                      <a:pt x="1173" y="1486"/>
                      <a:pt x="1173" y="1486"/>
                    </a:cubicBezTo>
                    <a:cubicBezTo>
                      <a:pt x="1149" y="1474"/>
                      <a:pt x="1132" y="1463"/>
                      <a:pt x="1105" y="1460"/>
                    </a:cubicBezTo>
                    <a:cubicBezTo>
                      <a:pt x="1086" y="1457"/>
                      <a:pt x="1058" y="1447"/>
                      <a:pt x="1044" y="1466"/>
                    </a:cubicBezTo>
                    <a:cubicBezTo>
                      <a:pt x="1035" y="1479"/>
                      <a:pt x="1028" y="1493"/>
                      <a:pt x="1021" y="1506"/>
                    </a:cubicBezTo>
                    <a:cubicBezTo>
                      <a:pt x="1009" y="1528"/>
                      <a:pt x="998" y="1552"/>
                      <a:pt x="984" y="1573"/>
                    </a:cubicBezTo>
                    <a:cubicBezTo>
                      <a:pt x="956" y="1616"/>
                      <a:pt x="925" y="1656"/>
                      <a:pt x="892" y="1695"/>
                    </a:cubicBezTo>
                    <a:cubicBezTo>
                      <a:pt x="866" y="1726"/>
                      <a:pt x="825" y="1756"/>
                      <a:pt x="809" y="1794"/>
                    </a:cubicBezTo>
                    <a:cubicBezTo>
                      <a:pt x="793" y="1830"/>
                      <a:pt x="802" y="1871"/>
                      <a:pt x="789" y="1907"/>
                    </a:cubicBezTo>
                    <a:cubicBezTo>
                      <a:pt x="776" y="1941"/>
                      <a:pt x="762" y="1975"/>
                      <a:pt x="752" y="2011"/>
                    </a:cubicBezTo>
                    <a:cubicBezTo>
                      <a:pt x="743" y="2043"/>
                      <a:pt x="720" y="2102"/>
                      <a:pt x="735" y="2135"/>
                    </a:cubicBezTo>
                    <a:cubicBezTo>
                      <a:pt x="746" y="2160"/>
                      <a:pt x="754" y="2153"/>
                      <a:pt x="778" y="2150"/>
                    </a:cubicBezTo>
                    <a:cubicBezTo>
                      <a:pt x="811" y="2145"/>
                      <a:pt x="847" y="2145"/>
                      <a:pt x="872" y="2170"/>
                    </a:cubicBezTo>
                    <a:cubicBezTo>
                      <a:pt x="880" y="2177"/>
                      <a:pt x="880" y="2177"/>
                      <a:pt x="880" y="2177"/>
                    </a:cubicBezTo>
                    <a:cubicBezTo>
                      <a:pt x="895" y="2209"/>
                      <a:pt x="926" y="2196"/>
                      <a:pt x="948" y="2148"/>
                    </a:cubicBezTo>
                    <a:cubicBezTo>
                      <a:pt x="948" y="2148"/>
                      <a:pt x="979" y="2082"/>
                      <a:pt x="1012" y="2005"/>
                    </a:cubicBezTo>
                    <a:cubicBezTo>
                      <a:pt x="1044" y="1930"/>
                      <a:pt x="1099" y="1861"/>
                      <a:pt x="1154" y="1801"/>
                    </a:cubicBezTo>
                    <a:cubicBezTo>
                      <a:pt x="1177" y="1776"/>
                      <a:pt x="1206" y="1761"/>
                      <a:pt x="1226" y="1733"/>
                    </a:cubicBezTo>
                    <a:cubicBezTo>
                      <a:pt x="1248" y="1702"/>
                      <a:pt x="1265" y="1664"/>
                      <a:pt x="1267" y="1625"/>
                    </a:cubicBezTo>
                    <a:cubicBezTo>
                      <a:pt x="1269" y="1596"/>
                      <a:pt x="1263" y="1564"/>
                      <a:pt x="1245" y="1541"/>
                    </a:cubicBezTo>
                    <a:cubicBezTo>
                      <a:pt x="1226" y="1515"/>
                      <a:pt x="1202" y="1501"/>
                      <a:pt x="1174" y="1487"/>
                    </a:cubicBezTo>
                    <a:close/>
                    <a:moveTo>
                      <a:pt x="797" y="1718"/>
                    </a:moveTo>
                    <a:cubicBezTo>
                      <a:pt x="838" y="1673"/>
                      <a:pt x="878" y="1628"/>
                      <a:pt x="919" y="1583"/>
                    </a:cubicBezTo>
                    <a:cubicBezTo>
                      <a:pt x="935" y="1566"/>
                      <a:pt x="962" y="1543"/>
                      <a:pt x="977" y="1520"/>
                    </a:cubicBezTo>
                    <a:cubicBezTo>
                      <a:pt x="981" y="1515"/>
                      <a:pt x="984" y="1510"/>
                      <a:pt x="986" y="1504"/>
                    </a:cubicBezTo>
                    <a:cubicBezTo>
                      <a:pt x="1012" y="1431"/>
                      <a:pt x="881" y="1406"/>
                      <a:pt x="831" y="1386"/>
                    </a:cubicBezTo>
                    <a:cubicBezTo>
                      <a:pt x="782" y="1366"/>
                      <a:pt x="699" y="1338"/>
                      <a:pt x="649" y="1322"/>
                    </a:cubicBezTo>
                    <a:cubicBezTo>
                      <a:pt x="649" y="1322"/>
                      <a:pt x="623" y="1314"/>
                      <a:pt x="584" y="1299"/>
                    </a:cubicBezTo>
                    <a:cubicBezTo>
                      <a:pt x="473" y="1257"/>
                      <a:pt x="194" y="1132"/>
                      <a:pt x="183" y="1346"/>
                    </a:cubicBezTo>
                    <a:cubicBezTo>
                      <a:pt x="180" y="1402"/>
                      <a:pt x="206" y="1458"/>
                      <a:pt x="222" y="1510"/>
                    </a:cubicBezTo>
                    <a:cubicBezTo>
                      <a:pt x="253" y="1611"/>
                      <a:pt x="320" y="1720"/>
                      <a:pt x="409" y="1779"/>
                    </a:cubicBezTo>
                    <a:cubicBezTo>
                      <a:pt x="458" y="1811"/>
                      <a:pt x="512" y="1813"/>
                      <a:pt x="569" y="1809"/>
                    </a:cubicBezTo>
                    <a:cubicBezTo>
                      <a:pt x="666" y="1800"/>
                      <a:pt x="729" y="1795"/>
                      <a:pt x="797" y="171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109725" tIns="54863" rIns="109725" bIns="5486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2">
                  <a:solidFill>
                    <a:srgbClr val="525051"/>
                  </a:solidFill>
                </a:endParaRPr>
              </a:p>
            </p:txBody>
          </p:sp>
          <p:sp>
            <p:nvSpPr>
              <p:cNvPr id="42" name="Donut 41"/>
              <p:cNvSpPr>
                <a:spLocks noChangeAspect="1"/>
              </p:cNvSpPr>
              <p:nvPr/>
            </p:nvSpPr>
            <p:spPr bwMode="auto">
              <a:xfrm>
                <a:off x="4179295" y="3183652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24" name="Group 123"/>
          <p:cNvGrpSpPr>
            <a:grpSpLocks noChangeAspect="1"/>
          </p:cNvGrpSpPr>
          <p:nvPr/>
        </p:nvGrpSpPr>
        <p:grpSpPr>
          <a:xfrm>
            <a:off x="6494121" y="1821123"/>
            <a:ext cx="3399191" cy="2974291"/>
            <a:chOff x="2743555" y="3552288"/>
            <a:chExt cx="1374808" cy="1202957"/>
          </a:xfrm>
        </p:grpSpPr>
        <p:sp>
          <p:nvSpPr>
            <p:cNvPr id="125" name="Hexagon 124"/>
            <p:cNvSpPr>
              <a:spLocks noChangeAspect="1"/>
            </p:cNvSpPr>
            <p:nvPr/>
          </p:nvSpPr>
          <p:spPr bwMode="auto">
            <a:xfrm>
              <a:off x="2743555" y="3552288"/>
              <a:ext cx="1374808" cy="1202957"/>
            </a:xfrm>
            <a:prstGeom prst="hexagon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533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pc="-67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Blender Pro Book" panose="02000506030000020004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Freeform 22"/>
            <p:cNvSpPr>
              <a:spLocks noEditPoints="1"/>
            </p:cNvSpPr>
            <p:nvPr/>
          </p:nvSpPr>
          <p:spPr bwMode="black">
            <a:xfrm>
              <a:off x="3061824" y="4216075"/>
              <a:ext cx="290271" cy="291442"/>
            </a:xfrm>
            <a:custGeom>
              <a:avLst/>
              <a:gdLst>
                <a:gd name="T0" fmla="*/ 89 w 150"/>
                <a:gd name="T1" fmla="*/ 78 h 150"/>
                <a:gd name="T2" fmla="*/ 75 w 150"/>
                <a:gd name="T3" fmla="*/ 64 h 150"/>
                <a:gd name="T4" fmla="*/ 61 w 150"/>
                <a:gd name="T5" fmla="*/ 78 h 150"/>
                <a:gd name="T6" fmla="*/ 75 w 150"/>
                <a:gd name="T7" fmla="*/ 92 h 150"/>
                <a:gd name="T8" fmla="*/ 89 w 150"/>
                <a:gd name="T9" fmla="*/ 78 h 150"/>
                <a:gd name="T10" fmla="*/ 54 w 150"/>
                <a:gd name="T11" fmla="*/ 63 h 150"/>
                <a:gd name="T12" fmla="*/ 51 w 150"/>
                <a:gd name="T13" fmla="*/ 60 h 150"/>
                <a:gd name="T14" fmla="*/ 48 w 150"/>
                <a:gd name="T15" fmla="*/ 63 h 150"/>
                <a:gd name="T16" fmla="*/ 51 w 150"/>
                <a:gd name="T17" fmla="*/ 66 h 150"/>
                <a:gd name="T18" fmla="*/ 54 w 150"/>
                <a:gd name="T19" fmla="*/ 63 h 150"/>
                <a:gd name="T20" fmla="*/ 111 w 150"/>
                <a:gd name="T21" fmla="*/ 61 h 150"/>
                <a:gd name="T22" fmla="*/ 111 w 150"/>
                <a:gd name="T23" fmla="*/ 92 h 150"/>
                <a:gd name="T24" fmla="*/ 102 w 150"/>
                <a:gd name="T25" fmla="*/ 100 h 150"/>
                <a:gd name="T26" fmla="*/ 48 w 150"/>
                <a:gd name="T27" fmla="*/ 100 h 150"/>
                <a:gd name="T28" fmla="*/ 39 w 150"/>
                <a:gd name="T29" fmla="*/ 92 h 150"/>
                <a:gd name="T30" fmla="*/ 39 w 150"/>
                <a:gd name="T31" fmla="*/ 61 h 150"/>
                <a:gd name="T32" fmla="*/ 48 w 150"/>
                <a:gd name="T33" fmla="*/ 52 h 150"/>
                <a:gd name="T34" fmla="*/ 60 w 150"/>
                <a:gd name="T35" fmla="*/ 52 h 150"/>
                <a:gd name="T36" fmla="*/ 62 w 150"/>
                <a:gd name="T37" fmla="*/ 48 h 150"/>
                <a:gd name="T38" fmla="*/ 69 w 150"/>
                <a:gd name="T39" fmla="*/ 43 h 150"/>
                <a:gd name="T40" fmla="*/ 81 w 150"/>
                <a:gd name="T41" fmla="*/ 43 h 150"/>
                <a:gd name="T42" fmla="*/ 88 w 150"/>
                <a:gd name="T43" fmla="*/ 48 h 150"/>
                <a:gd name="T44" fmla="*/ 90 w 150"/>
                <a:gd name="T45" fmla="*/ 52 h 150"/>
                <a:gd name="T46" fmla="*/ 102 w 150"/>
                <a:gd name="T47" fmla="*/ 52 h 150"/>
                <a:gd name="T48" fmla="*/ 111 w 150"/>
                <a:gd name="T49" fmla="*/ 61 h 150"/>
                <a:gd name="T50" fmla="*/ 84 w 150"/>
                <a:gd name="T51" fmla="*/ 78 h 150"/>
                <a:gd name="T52" fmla="*/ 75 w 150"/>
                <a:gd name="T53" fmla="*/ 87 h 150"/>
                <a:gd name="T54" fmla="*/ 66 w 150"/>
                <a:gd name="T55" fmla="*/ 78 h 150"/>
                <a:gd name="T56" fmla="*/ 75 w 150"/>
                <a:gd name="T57" fmla="*/ 69 h 150"/>
                <a:gd name="T58" fmla="*/ 84 w 150"/>
                <a:gd name="T59" fmla="*/ 78 h 150"/>
                <a:gd name="T60" fmla="*/ 75 w 150"/>
                <a:gd name="T61" fmla="*/ 10 h 150"/>
                <a:gd name="T62" fmla="*/ 10 w 150"/>
                <a:gd name="T63" fmla="*/ 75 h 150"/>
                <a:gd name="T64" fmla="*/ 75 w 150"/>
                <a:gd name="T65" fmla="*/ 140 h 150"/>
                <a:gd name="T66" fmla="*/ 140 w 150"/>
                <a:gd name="T67" fmla="*/ 75 h 150"/>
                <a:gd name="T68" fmla="*/ 75 w 150"/>
                <a:gd name="T69" fmla="*/ 10 h 150"/>
                <a:gd name="T70" fmla="*/ 75 w 150"/>
                <a:gd name="T71" fmla="*/ 0 h 150"/>
                <a:gd name="T72" fmla="*/ 150 w 150"/>
                <a:gd name="T73" fmla="*/ 75 h 150"/>
                <a:gd name="T74" fmla="*/ 75 w 150"/>
                <a:gd name="T75" fmla="*/ 150 h 150"/>
                <a:gd name="T76" fmla="*/ 0 w 150"/>
                <a:gd name="T77" fmla="*/ 75 h 150"/>
                <a:gd name="T78" fmla="*/ 75 w 150"/>
                <a:gd name="T7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150">
                  <a:moveTo>
                    <a:pt x="89" y="78"/>
                  </a:moveTo>
                  <a:cubicBezTo>
                    <a:pt x="89" y="71"/>
                    <a:pt x="83" y="64"/>
                    <a:pt x="75" y="64"/>
                  </a:cubicBezTo>
                  <a:cubicBezTo>
                    <a:pt x="67" y="64"/>
                    <a:pt x="61" y="71"/>
                    <a:pt x="61" y="78"/>
                  </a:cubicBezTo>
                  <a:cubicBezTo>
                    <a:pt x="61" y="86"/>
                    <a:pt x="67" y="92"/>
                    <a:pt x="75" y="92"/>
                  </a:cubicBezTo>
                  <a:cubicBezTo>
                    <a:pt x="83" y="92"/>
                    <a:pt x="89" y="86"/>
                    <a:pt x="89" y="78"/>
                  </a:cubicBezTo>
                  <a:moveTo>
                    <a:pt x="54" y="63"/>
                  </a:moveTo>
                  <a:cubicBezTo>
                    <a:pt x="54" y="61"/>
                    <a:pt x="52" y="60"/>
                    <a:pt x="51" y="60"/>
                  </a:cubicBezTo>
                  <a:cubicBezTo>
                    <a:pt x="49" y="60"/>
                    <a:pt x="48" y="61"/>
                    <a:pt x="48" y="63"/>
                  </a:cubicBezTo>
                  <a:cubicBezTo>
                    <a:pt x="48" y="65"/>
                    <a:pt x="49" y="66"/>
                    <a:pt x="51" y="66"/>
                  </a:cubicBezTo>
                  <a:cubicBezTo>
                    <a:pt x="52" y="66"/>
                    <a:pt x="54" y="65"/>
                    <a:pt x="54" y="63"/>
                  </a:cubicBezTo>
                  <a:moveTo>
                    <a:pt x="111" y="61"/>
                  </a:moveTo>
                  <a:cubicBezTo>
                    <a:pt x="111" y="92"/>
                    <a:pt x="111" y="92"/>
                    <a:pt x="111" y="92"/>
                  </a:cubicBezTo>
                  <a:cubicBezTo>
                    <a:pt x="111" y="96"/>
                    <a:pt x="107" y="100"/>
                    <a:pt x="102" y="100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3" y="100"/>
                    <a:pt x="39" y="96"/>
                    <a:pt x="39" y="9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56"/>
                    <a:pt x="43" y="52"/>
                    <a:pt x="48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5"/>
                    <a:pt x="66" y="43"/>
                    <a:pt x="69" y="43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4" y="43"/>
                    <a:pt x="87" y="45"/>
                    <a:pt x="88" y="48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7" y="52"/>
                    <a:pt x="111" y="56"/>
                    <a:pt x="111" y="61"/>
                  </a:cubicBezTo>
                  <a:moveTo>
                    <a:pt x="84" y="78"/>
                  </a:moveTo>
                  <a:cubicBezTo>
                    <a:pt x="84" y="83"/>
                    <a:pt x="80" y="87"/>
                    <a:pt x="75" y="87"/>
                  </a:cubicBezTo>
                  <a:cubicBezTo>
                    <a:pt x="70" y="87"/>
                    <a:pt x="66" y="83"/>
                    <a:pt x="66" y="78"/>
                  </a:cubicBezTo>
                  <a:cubicBezTo>
                    <a:pt x="66" y="73"/>
                    <a:pt x="70" y="69"/>
                    <a:pt x="75" y="69"/>
                  </a:cubicBezTo>
                  <a:cubicBezTo>
                    <a:pt x="80" y="69"/>
                    <a:pt x="84" y="73"/>
                    <a:pt x="84" y="78"/>
                  </a:cubicBezTo>
                  <a:moveTo>
                    <a:pt x="75" y="10"/>
                  </a:moveTo>
                  <a:cubicBezTo>
                    <a:pt x="39" y="10"/>
                    <a:pt x="10" y="39"/>
                    <a:pt x="10" y="75"/>
                  </a:cubicBezTo>
                  <a:cubicBezTo>
                    <a:pt x="10" y="111"/>
                    <a:pt x="39" y="140"/>
                    <a:pt x="75" y="140"/>
                  </a:cubicBezTo>
                  <a:cubicBezTo>
                    <a:pt x="111" y="140"/>
                    <a:pt x="140" y="111"/>
                    <a:pt x="140" y="75"/>
                  </a:cubicBezTo>
                  <a:cubicBezTo>
                    <a:pt x="140" y="39"/>
                    <a:pt x="111" y="10"/>
                    <a:pt x="75" y="10"/>
                  </a:cubicBezTo>
                  <a:moveTo>
                    <a:pt x="75" y="0"/>
                  </a:moveTo>
                  <a:cubicBezTo>
                    <a:pt x="116" y="0"/>
                    <a:pt x="150" y="34"/>
                    <a:pt x="150" y="75"/>
                  </a:cubicBezTo>
                  <a:cubicBezTo>
                    <a:pt x="150" y="116"/>
                    <a:pt x="116" y="150"/>
                    <a:pt x="75" y="150"/>
                  </a:cubicBezTo>
                  <a:cubicBezTo>
                    <a:pt x="34" y="150"/>
                    <a:pt x="0" y="116"/>
                    <a:pt x="0" y="75"/>
                  </a:cubicBezTo>
                  <a:cubicBezTo>
                    <a:pt x="0" y="34"/>
                    <a:pt x="34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520017" y="4362966"/>
              <a:ext cx="289099" cy="289099"/>
              <a:chOff x="4046256" y="2408118"/>
              <a:chExt cx="392110" cy="392110"/>
            </a:xfrm>
          </p:grpSpPr>
          <p:grpSp>
            <p:nvGrpSpPr>
              <p:cNvPr id="143" name="Group 142"/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solidFill>
                <a:schemeClr val="tx1"/>
              </a:solidFill>
            </p:grpSpPr>
            <p:sp>
              <p:nvSpPr>
                <p:cNvPr id="145" name="Freeform 247"/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46" name="Freeform 248"/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47" name="Freeform 249"/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48" name="Oval 250"/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49" name="Freeform 251"/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50" name="Freeform 252"/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51" name="Freeform 253"/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52" name="Oval 254"/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53" name="Freeform 255"/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54" name="Freeform 256"/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55" name="Freeform 257"/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</p:grpSp>
          <p:sp>
            <p:nvSpPr>
              <p:cNvPr id="144" name="Donut 143"/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031163" y="3741417"/>
              <a:ext cx="289099" cy="289099"/>
              <a:chOff x="4046256" y="2408118"/>
              <a:chExt cx="392110" cy="392110"/>
            </a:xfrm>
          </p:grpSpPr>
          <p:grpSp>
            <p:nvGrpSpPr>
              <p:cNvPr id="130" name="Group 142"/>
              <p:cNvGrpSpPr/>
              <p:nvPr/>
            </p:nvGrpSpPr>
            <p:grpSpPr bwMode="black">
              <a:xfrm>
                <a:off x="4134994" y="2521400"/>
                <a:ext cx="214635" cy="165546"/>
                <a:chOff x="6673850" y="4338638"/>
                <a:chExt cx="1403351" cy="1082675"/>
              </a:xfrm>
              <a:solidFill>
                <a:schemeClr val="tx1"/>
              </a:solidFill>
            </p:grpSpPr>
            <p:sp>
              <p:nvSpPr>
                <p:cNvPr id="132" name="Freeform 247"/>
                <p:cNvSpPr>
                  <a:spLocks/>
                </p:cNvSpPr>
                <p:nvPr/>
              </p:nvSpPr>
              <p:spPr bwMode="black">
                <a:xfrm>
                  <a:off x="7572375" y="4525963"/>
                  <a:ext cx="160338" cy="249238"/>
                </a:xfrm>
                <a:custGeom>
                  <a:avLst/>
                  <a:gdLst>
                    <a:gd name="T0" fmla="*/ 14 w 30"/>
                    <a:gd name="T1" fmla="*/ 29 h 46"/>
                    <a:gd name="T2" fmla="*/ 14 w 30"/>
                    <a:gd name="T3" fmla="*/ 45 h 46"/>
                    <a:gd name="T4" fmla="*/ 22 w 30"/>
                    <a:gd name="T5" fmla="*/ 22 h 46"/>
                    <a:gd name="T6" fmla="*/ 0 w 30"/>
                    <a:gd name="T7" fmla="*/ 0 h 46"/>
                    <a:gd name="T8" fmla="*/ 0 w 30"/>
                    <a:gd name="T9" fmla="*/ 0 h 46"/>
                    <a:gd name="T10" fmla="*/ 14 w 30"/>
                    <a:gd name="T1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46">
                      <a:moveTo>
                        <a:pt x="14" y="29"/>
                      </a:move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1" y="46"/>
                        <a:pt x="30" y="39"/>
                        <a:pt x="22" y="22"/>
                      </a:cubicBezTo>
                      <a:cubicBezTo>
                        <a:pt x="15" y="6"/>
                        <a:pt x="5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6"/>
                        <a:pt x="14" y="17"/>
                        <a:pt x="1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33" name="Freeform 248"/>
                <p:cNvSpPr>
                  <a:spLocks/>
                </p:cNvSpPr>
                <p:nvPr/>
              </p:nvSpPr>
              <p:spPr bwMode="black">
                <a:xfrm>
                  <a:off x="7239000" y="4525963"/>
                  <a:ext cx="101600" cy="103188"/>
                </a:xfrm>
                <a:custGeom>
                  <a:avLst/>
                  <a:gdLst>
                    <a:gd name="T0" fmla="*/ 19 w 19"/>
                    <a:gd name="T1" fmla="*/ 0 h 19"/>
                    <a:gd name="T2" fmla="*/ 19 w 19"/>
                    <a:gd name="T3" fmla="*/ 0 h 19"/>
                    <a:gd name="T4" fmla="*/ 0 w 19"/>
                    <a:gd name="T5" fmla="*/ 15 h 19"/>
                    <a:gd name="T6" fmla="*/ 6 w 19"/>
                    <a:gd name="T7" fmla="*/ 19 h 19"/>
                    <a:gd name="T8" fmla="*/ 19 w 19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9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5" y="1"/>
                        <a:pt x="7" y="5"/>
                        <a:pt x="0" y="15"/>
                      </a:cubicBezTo>
                      <a:cubicBezTo>
                        <a:pt x="2" y="16"/>
                        <a:pt x="4" y="18"/>
                        <a:pt x="6" y="19"/>
                      </a:cubicBezTo>
                      <a:cubicBezTo>
                        <a:pt x="8" y="11"/>
                        <a:pt x="13" y="4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34" name="Freeform 249"/>
                <p:cNvSpPr>
                  <a:spLocks/>
                </p:cNvSpPr>
                <p:nvPr/>
              </p:nvSpPr>
              <p:spPr bwMode="black">
                <a:xfrm>
                  <a:off x="7297738" y="4537075"/>
                  <a:ext cx="317500" cy="227013"/>
                </a:xfrm>
                <a:custGeom>
                  <a:avLst/>
                  <a:gdLst>
                    <a:gd name="T0" fmla="*/ 13 w 59"/>
                    <a:gd name="T1" fmla="*/ 42 h 42"/>
                    <a:gd name="T2" fmla="*/ 59 w 59"/>
                    <a:gd name="T3" fmla="*/ 42 h 42"/>
                    <a:gd name="T4" fmla="*/ 59 w 59"/>
                    <a:gd name="T5" fmla="*/ 26 h 42"/>
                    <a:gd name="T6" fmla="*/ 49 w 59"/>
                    <a:gd name="T7" fmla="*/ 0 h 42"/>
                    <a:gd name="T8" fmla="*/ 29 w 59"/>
                    <a:gd name="T9" fmla="*/ 9 h 42"/>
                    <a:gd name="T10" fmla="*/ 10 w 59"/>
                    <a:gd name="T11" fmla="*/ 0 h 42"/>
                    <a:gd name="T12" fmla="*/ 0 w 59"/>
                    <a:gd name="T13" fmla="*/ 22 h 42"/>
                    <a:gd name="T14" fmla="*/ 12 w 59"/>
                    <a:gd name="T15" fmla="*/ 41 h 42"/>
                    <a:gd name="T16" fmla="*/ 12 w 59"/>
                    <a:gd name="T17" fmla="*/ 41 h 42"/>
                    <a:gd name="T18" fmla="*/ 13 w 59"/>
                    <a:gd name="T1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" h="42">
                      <a:moveTo>
                        <a:pt x="13" y="42"/>
                      </a:moveTo>
                      <a:cubicBezTo>
                        <a:pt x="27" y="36"/>
                        <a:pt x="44" y="36"/>
                        <a:pt x="59" y="42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9" y="16"/>
                        <a:pt x="55" y="7"/>
                        <a:pt x="49" y="0"/>
                      </a:cubicBezTo>
                      <a:cubicBezTo>
                        <a:pt x="44" y="6"/>
                        <a:pt x="37" y="9"/>
                        <a:pt x="29" y="9"/>
                      </a:cubicBezTo>
                      <a:cubicBezTo>
                        <a:pt x="21" y="9"/>
                        <a:pt x="14" y="6"/>
                        <a:pt x="10" y="0"/>
                      </a:cubicBezTo>
                      <a:cubicBezTo>
                        <a:pt x="4" y="6"/>
                        <a:pt x="1" y="13"/>
                        <a:pt x="0" y="22"/>
                      </a:cubicBezTo>
                      <a:cubicBezTo>
                        <a:pt x="4" y="26"/>
                        <a:pt x="9" y="33"/>
                        <a:pt x="12" y="41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3" y="41"/>
                        <a:pt x="13" y="42"/>
                        <a:pt x="1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35" name="Oval 250"/>
                <p:cNvSpPr>
                  <a:spLocks noChangeArrowheads="1"/>
                </p:cNvSpPr>
                <p:nvPr/>
              </p:nvSpPr>
              <p:spPr bwMode="black">
                <a:xfrm>
                  <a:off x="7351713" y="4338638"/>
                  <a:ext cx="209550" cy="21431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36" name="Freeform 251"/>
                <p:cNvSpPr>
                  <a:spLocks/>
                </p:cNvSpPr>
                <p:nvPr/>
              </p:nvSpPr>
              <p:spPr bwMode="black">
                <a:xfrm>
                  <a:off x="7173913" y="4624388"/>
                  <a:ext cx="155575" cy="198438"/>
                </a:xfrm>
                <a:custGeom>
                  <a:avLst/>
                  <a:gdLst>
                    <a:gd name="T0" fmla="*/ 18 w 29"/>
                    <a:gd name="T1" fmla="*/ 37 h 37"/>
                    <a:gd name="T2" fmla="*/ 29 w 29"/>
                    <a:gd name="T3" fmla="*/ 29 h 37"/>
                    <a:gd name="T4" fmla="*/ 28 w 29"/>
                    <a:gd name="T5" fmla="*/ 28 h 37"/>
                    <a:gd name="T6" fmla="*/ 0 w 29"/>
                    <a:gd name="T7" fmla="*/ 0 h 37"/>
                    <a:gd name="T8" fmla="*/ 0 w 29"/>
                    <a:gd name="T9" fmla="*/ 0 h 37"/>
                    <a:gd name="T10" fmla="*/ 18 w 29"/>
                    <a:gd name="T1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37">
                      <a:moveTo>
                        <a:pt x="18" y="37"/>
                      </a:moveTo>
                      <a:cubicBezTo>
                        <a:pt x="21" y="34"/>
                        <a:pt x="25" y="31"/>
                        <a:pt x="29" y="29"/>
                      </a:cubicBezTo>
                      <a:cubicBezTo>
                        <a:pt x="29" y="29"/>
                        <a:pt x="29" y="28"/>
                        <a:pt x="28" y="28"/>
                      </a:cubicBezTo>
                      <a:cubicBezTo>
                        <a:pt x="19" y="8"/>
                        <a:pt x="6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8"/>
                        <a:pt x="18" y="21"/>
                        <a:pt x="18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37" name="Freeform 252"/>
                <p:cNvSpPr>
                  <a:spLocks/>
                </p:cNvSpPr>
                <p:nvPr/>
              </p:nvSpPr>
              <p:spPr bwMode="black">
                <a:xfrm>
                  <a:off x="6673850" y="4624388"/>
                  <a:ext cx="204788" cy="317500"/>
                </a:xfrm>
                <a:custGeom>
                  <a:avLst/>
                  <a:gdLst>
                    <a:gd name="T0" fmla="*/ 38 w 38"/>
                    <a:gd name="T1" fmla="*/ 0 h 59"/>
                    <a:gd name="T2" fmla="*/ 38 w 38"/>
                    <a:gd name="T3" fmla="*/ 0 h 59"/>
                    <a:gd name="T4" fmla="*/ 10 w 38"/>
                    <a:gd name="T5" fmla="*/ 28 h 59"/>
                    <a:gd name="T6" fmla="*/ 20 w 38"/>
                    <a:gd name="T7" fmla="*/ 58 h 59"/>
                    <a:gd name="T8" fmla="*/ 20 w 38"/>
                    <a:gd name="T9" fmla="*/ 37 h 59"/>
                    <a:gd name="T10" fmla="*/ 38 w 3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" h="59">
                      <a:moveTo>
                        <a:pt x="38" y="0"/>
                      </a:move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2" y="2"/>
                        <a:pt x="18" y="8"/>
                        <a:pt x="10" y="28"/>
                      </a:cubicBezTo>
                      <a:cubicBezTo>
                        <a:pt x="0" y="49"/>
                        <a:pt x="11" y="59"/>
                        <a:pt x="20" y="58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22"/>
                        <a:pt x="27" y="8"/>
                        <a:pt x="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38" name="Freeform 253"/>
                <p:cNvSpPr>
                  <a:spLocks/>
                </p:cNvSpPr>
                <p:nvPr/>
              </p:nvSpPr>
              <p:spPr bwMode="black">
                <a:xfrm>
                  <a:off x="6818313" y="4640263"/>
                  <a:ext cx="409575" cy="446088"/>
                </a:xfrm>
                <a:custGeom>
                  <a:avLst/>
                  <a:gdLst>
                    <a:gd name="T0" fmla="*/ 76 w 76"/>
                    <a:gd name="T1" fmla="*/ 33 h 83"/>
                    <a:gd name="T2" fmla="*/ 63 w 76"/>
                    <a:gd name="T3" fmla="*/ 0 h 83"/>
                    <a:gd name="T4" fmla="*/ 38 w 76"/>
                    <a:gd name="T5" fmla="*/ 12 h 83"/>
                    <a:gd name="T6" fmla="*/ 14 w 76"/>
                    <a:gd name="T7" fmla="*/ 0 h 83"/>
                    <a:gd name="T8" fmla="*/ 0 w 76"/>
                    <a:gd name="T9" fmla="*/ 33 h 83"/>
                    <a:gd name="T10" fmla="*/ 0 w 76"/>
                    <a:gd name="T11" fmla="*/ 66 h 83"/>
                    <a:gd name="T12" fmla="*/ 15 w 76"/>
                    <a:gd name="T13" fmla="*/ 83 h 83"/>
                    <a:gd name="T14" fmla="*/ 62 w 76"/>
                    <a:gd name="T15" fmla="*/ 83 h 83"/>
                    <a:gd name="T16" fmla="*/ 62 w 76"/>
                    <a:gd name="T17" fmla="*/ 83 h 83"/>
                    <a:gd name="T18" fmla="*/ 68 w 76"/>
                    <a:gd name="T19" fmla="*/ 55 h 83"/>
                    <a:gd name="T20" fmla="*/ 76 w 76"/>
                    <a:gd name="T21" fmla="*/ 41 h 83"/>
                    <a:gd name="T22" fmla="*/ 76 w 76"/>
                    <a:gd name="T23" fmla="*/ 3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6" h="83">
                      <a:moveTo>
                        <a:pt x="76" y="33"/>
                      </a:moveTo>
                      <a:cubicBezTo>
                        <a:pt x="76" y="20"/>
                        <a:pt x="71" y="8"/>
                        <a:pt x="63" y="0"/>
                      </a:cubicBezTo>
                      <a:cubicBezTo>
                        <a:pt x="57" y="7"/>
                        <a:pt x="48" y="12"/>
                        <a:pt x="38" y="12"/>
                      </a:cubicBezTo>
                      <a:cubicBezTo>
                        <a:pt x="28" y="12"/>
                        <a:pt x="20" y="7"/>
                        <a:pt x="14" y="0"/>
                      </a:cubicBezTo>
                      <a:cubicBezTo>
                        <a:pt x="5" y="8"/>
                        <a:pt x="0" y="20"/>
                        <a:pt x="0" y="33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6"/>
                        <a:pt x="7" y="83"/>
                        <a:pt x="15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83"/>
                        <a:pt x="62" y="83"/>
                        <a:pt x="62" y="83"/>
                      </a:cubicBezTo>
                      <a:cubicBezTo>
                        <a:pt x="62" y="74"/>
                        <a:pt x="63" y="64"/>
                        <a:pt x="68" y="55"/>
                      </a:cubicBezTo>
                      <a:cubicBezTo>
                        <a:pt x="70" y="50"/>
                        <a:pt x="73" y="45"/>
                        <a:pt x="76" y="41"/>
                      </a:cubicBezTo>
                      <a:lnTo>
                        <a:pt x="76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39" name="Oval 254"/>
                <p:cNvSpPr>
                  <a:spLocks noChangeArrowheads="1"/>
                </p:cNvSpPr>
                <p:nvPr/>
              </p:nvSpPr>
              <p:spPr bwMode="black">
                <a:xfrm>
                  <a:off x="6888163" y="4386263"/>
                  <a:ext cx="274638" cy="2698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40" name="Freeform 255"/>
                <p:cNvSpPr>
                  <a:spLocks/>
                </p:cNvSpPr>
                <p:nvPr/>
              </p:nvSpPr>
              <p:spPr bwMode="black">
                <a:xfrm>
                  <a:off x="7732713" y="5108575"/>
                  <a:ext cx="344488" cy="312738"/>
                </a:xfrm>
                <a:custGeom>
                  <a:avLst/>
                  <a:gdLst>
                    <a:gd name="T0" fmla="*/ 56 w 64"/>
                    <a:gd name="T1" fmla="*/ 24 h 58"/>
                    <a:gd name="T2" fmla="*/ 34 w 64"/>
                    <a:gd name="T3" fmla="*/ 14 h 58"/>
                    <a:gd name="T4" fmla="*/ 31 w 64"/>
                    <a:gd name="T5" fmla="*/ 6 h 58"/>
                    <a:gd name="T6" fmla="*/ 20 w 64"/>
                    <a:gd name="T7" fmla="*/ 0 h 58"/>
                    <a:gd name="T8" fmla="*/ 14 w 64"/>
                    <a:gd name="T9" fmla="*/ 23 h 58"/>
                    <a:gd name="T10" fmla="*/ 0 w 64"/>
                    <a:gd name="T11" fmla="*/ 42 h 58"/>
                    <a:gd name="T12" fmla="*/ 11 w 64"/>
                    <a:gd name="T13" fmla="*/ 47 h 58"/>
                    <a:gd name="T14" fmla="*/ 19 w 64"/>
                    <a:gd name="T15" fmla="*/ 44 h 58"/>
                    <a:gd name="T16" fmla="*/ 41 w 64"/>
                    <a:gd name="T17" fmla="*/ 55 h 58"/>
                    <a:gd name="T18" fmla="*/ 58 w 64"/>
                    <a:gd name="T19" fmla="*/ 47 h 58"/>
                    <a:gd name="T20" fmla="*/ 60 w 64"/>
                    <a:gd name="T21" fmla="*/ 42 h 58"/>
                    <a:gd name="T22" fmla="*/ 56 w 64"/>
                    <a:gd name="T23" fmla="*/ 24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58">
                      <a:moveTo>
                        <a:pt x="56" y="24"/>
                      </a:move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5" y="11"/>
                        <a:pt x="34" y="7"/>
                        <a:pt x="31" y="6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8"/>
                        <a:pt x="17" y="16"/>
                        <a:pt x="14" y="23"/>
                      </a:cubicBezTo>
                      <a:cubicBezTo>
                        <a:pt x="10" y="30"/>
                        <a:pt x="5" y="37"/>
                        <a:pt x="0" y="42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4" y="49"/>
                        <a:pt x="18" y="47"/>
                        <a:pt x="19" y="44"/>
                      </a:cubicBez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47" y="58"/>
                        <a:pt x="54" y="54"/>
                        <a:pt x="58" y="47"/>
                      </a:cubicBez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4" y="35"/>
                        <a:pt x="62" y="27"/>
                        <a:pt x="56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41" name="Freeform 256"/>
                <p:cNvSpPr>
                  <a:spLocks noEditPoints="1"/>
                </p:cNvSpPr>
                <p:nvPr/>
              </p:nvSpPr>
              <p:spPr bwMode="black">
                <a:xfrm>
                  <a:off x="7158038" y="4748213"/>
                  <a:ext cx="671513" cy="673100"/>
                </a:xfrm>
                <a:custGeom>
                  <a:avLst/>
                  <a:gdLst>
                    <a:gd name="T0" fmla="*/ 86 w 125"/>
                    <a:gd name="T1" fmla="*/ 13 h 125"/>
                    <a:gd name="T2" fmla="*/ 13 w 125"/>
                    <a:gd name="T3" fmla="*/ 39 h 125"/>
                    <a:gd name="T4" fmla="*/ 39 w 125"/>
                    <a:gd name="T5" fmla="*/ 112 h 125"/>
                    <a:gd name="T6" fmla="*/ 112 w 125"/>
                    <a:gd name="T7" fmla="*/ 86 h 125"/>
                    <a:gd name="T8" fmla="*/ 86 w 125"/>
                    <a:gd name="T9" fmla="*/ 13 h 125"/>
                    <a:gd name="T10" fmla="*/ 97 w 125"/>
                    <a:gd name="T11" fmla="*/ 79 h 125"/>
                    <a:gd name="T12" fmla="*/ 47 w 125"/>
                    <a:gd name="T13" fmla="*/ 96 h 125"/>
                    <a:gd name="T14" fmla="*/ 29 w 125"/>
                    <a:gd name="T15" fmla="*/ 46 h 125"/>
                    <a:gd name="T16" fmla="*/ 79 w 125"/>
                    <a:gd name="T17" fmla="*/ 28 h 125"/>
                    <a:gd name="T18" fmla="*/ 97 w 125"/>
                    <a:gd name="T19" fmla="*/ 79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25">
                      <a:moveTo>
                        <a:pt x="86" y="13"/>
                      </a:moveTo>
                      <a:cubicBezTo>
                        <a:pt x="59" y="0"/>
                        <a:pt x="26" y="12"/>
                        <a:pt x="13" y="39"/>
                      </a:cubicBezTo>
                      <a:cubicBezTo>
                        <a:pt x="0" y="66"/>
                        <a:pt x="12" y="99"/>
                        <a:pt x="39" y="112"/>
                      </a:cubicBezTo>
                      <a:cubicBezTo>
                        <a:pt x="66" y="125"/>
                        <a:pt x="99" y="113"/>
                        <a:pt x="112" y="86"/>
                      </a:cubicBezTo>
                      <a:cubicBezTo>
                        <a:pt x="125" y="59"/>
                        <a:pt x="114" y="26"/>
                        <a:pt x="86" y="13"/>
                      </a:cubicBezTo>
                      <a:close/>
                      <a:moveTo>
                        <a:pt x="97" y="79"/>
                      </a:moveTo>
                      <a:cubicBezTo>
                        <a:pt x="88" y="97"/>
                        <a:pt x="65" y="105"/>
                        <a:pt x="47" y="96"/>
                      </a:cubicBezTo>
                      <a:cubicBezTo>
                        <a:pt x="28" y="87"/>
                        <a:pt x="20" y="65"/>
                        <a:pt x="29" y="46"/>
                      </a:cubicBezTo>
                      <a:cubicBezTo>
                        <a:pt x="38" y="27"/>
                        <a:pt x="60" y="19"/>
                        <a:pt x="79" y="28"/>
                      </a:cubicBezTo>
                      <a:cubicBezTo>
                        <a:pt x="98" y="37"/>
                        <a:pt x="106" y="60"/>
                        <a:pt x="97" y="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  <p:sp>
              <p:nvSpPr>
                <p:cNvPr id="142" name="Freeform 257"/>
                <p:cNvSpPr>
                  <a:spLocks/>
                </p:cNvSpPr>
                <p:nvPr/>
              </p:nvSpPr>
              <p:spPr bwMode="black">
                <a:xfrm>
                  <a:off x="7351713" y="4908550"/>
                  <a:ext cx="225425" cy="150813"/>
                </a:xfrm>
                <a:custGeom>
                  <a:avLst/>
                  <a:gdLst>
                    <a:gd name="T0" fmla="*/ 39 w 42"/>
                    <a:gd name="T1" fmla="*/ 7 h 28"/>
                    <a:gd name="T2" fmla="*/ 39 w 42"/>
                    <a:gd name="T3" fmla="*/ 7 h 28"/>
                    <a:gd name="T4" fmla="*/ 1 w 42"/>
                    <a:gd name="T5" fmla="*/ 20 h 28"/>
                    <a:gd name="T6" fmla="*/ 3 w 42"/>
                    <a:gd name="T7" fmla="*/ 27 h 28"/>
                    <a:gd name="T8" fmla="*/ 10 w 42"/>
                    <a:gd name="T9" fmla="*/ 24 h 28"/>
                    <a:gd name="T10" fmla="*/ 35 w 42"/>
                    <a:gd name="T11" fmla="*/ 15 h 28"/>
                    <a:gd name="T12" fmla="*/ 41 w 42"/>
                    <a:gd name="T13" fmla="*/ 13 h 28"/>
                    <a:gd name="T14" fmla="*/ 39 w 42"/>
                    <a:gd name="T15" fmla="*/ 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28">
                      <a:moveTo>
                        <a:pt x="39" y="7"/>
                      </a:move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25" y="0"/>
                        <a:pt x="8" y="6"/>
                        <a:pt x="1" y="20"/>
                      </a:cubicBezTo>
                      <a:cubicBezTo>
                        <a:pt x="0" y="23"/>
                        <a:pt x="1" y="25"/>
                        <a:pt x="3" y="27"/>
                      </a:cubicBezTo>
                      <a:cubicBezTo>
                        <a:pt x="6" y="28"/>
                        <a:pt x="8" y="27"/>
                        <a:pt x="10" y="24"/>
                      </a:cubicBezTo>
                      <a:cubicBezTo>
                        <a:pt x="14" y="15"/>
                        <a:pt x="25" y="11"/>
                        <a:pt x="35" y="15"/>
                      </a:cubicBezTo>
                      <a:cubicBezTo>
                        <a:pt x="37" y="16"/>
                        <a:pt x="40" y="15"/>
                        <a:pt x="41" y="13"/>
                      </a:cubicBezTo>
                      <a:cubicBezTo>
                        <a:pt x="42" y="11"/>
                        <a:pt x="41" y="8"/>
                        <a:pt x="3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03" tIns="60952" rIns="121903" bIns="6095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2">
                    <a:solidFill>
                      <a:srgbClr val="525051"/>
                    </a:solidFill>
                  </a:endParaRPr>
                </a:p>
              </p:txBody>
            </p:sp>
          </p:grpSp>
          <p:sp>
            <p:nvSpPr>
              <p:cNvPr id="131" name="Donut 130"/>
              <p:cNvSpPr>
                <a:spLocks noChangeAspect="1"/>
              </p:cNvSpPr>
              <p:nvPr/>
            </p:nvSpPr>
            <p:spPr bwMode="auto">
              <a:xfrm>
                <a:off x="4046256" y="2408118"/>
                <a:ext cx="392110" cy="392110"/>
              </a:xfrm>
              <a:prstGeom prst="donut">
                <a:avLst>
                  <a:gd name="adj" fmla="val 6317"/>
                </a:avLst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03" tIns="60952" rIns="60952" bIns="12190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853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pc="-67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Blender Pro Book" panose="02000506030000020004" pitchFamily="50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9" name="Freeform 14"/>
            <p:cNvSpPr>
              <a:spLocks noEditPoints="1"/>
            </p:cNvSpPr>
            <p:nvPr/>
          </p:nvSpPr>
          <p:spPr bwMode="black">
            <a:xfrm>
              <a:off x="3440053" y="3957207"/>
              <a:ext cx="290271" cy="289101"/>
            </a:xfrm>
            <a:custGeom>
              <a:avLst/>
              <a:gdLst>
                <a:gd name="T0" fmla="*/ 109 w 150"/>
                <a:gd name="T1" fmla="*/ 58 h 149"/>
                <a:gd name="T2" fmla="*/ 115 w 150"/>
                <a:gd name="T3" fmla="*/ 58 h 149"/>
                <a:gd name="T4" fmla="*/ 104 w 150"/>
                <a:gd name="T5" fmla="*/ 54 h 149"/>
                <a:gd name="T6" fmla="*/ 104 w 150"/>
                <a:gd name="T7" fmla="*/ 48 h 149"/>
                <a:gd name="T8" fmla="*/ 104 w 150"/>
                <a:gd name="T9" fmla="*/ 54 h 149"/>
                <a:gd name="T10" fmla="*/ 101 w 150"/>
                <a:gd name="T11" fmla="*/ 66 h 149"/>
                <a:gd name="T12" fmla="*/ 107 w 150"/>
                <a:gd name="T13" fmla="*/ 66 h 149"/>
                <a:gd name="T14" fmla="*/ 96 w 150"/>
                <a:gd name="T15" fmla="*/ 61 h 149"/>
                <a:gd name="T16" fmla="*/ 96 w 150"/>
                <a:gd name="T17" fmla="*/ 55 h 149"/>
                <a:gd name="T18" fmla="*/ 96 w 150"/>
                <a:gd name="T19" fmla="*/ 61 h 149"/>
                <a:gd name="T20" fmla="*/ 83 w 150"/>
                <a:gd name="T21" fmla="*/ 76 h 149"/>
                <a:gd name="T22" fmla="*/ 96 w 150"/>
                <a:gd name="T23" fmla="*/ 76 h 149"/>
                <a:gd name="T24" fmla="*/ 75 w 150"/>
                <a:gd name="T25" fmla="*/ 65 h 149"/>
                <a:gd name="T26" fmla="*/ 75 w 150"/>
                <a:gd name="T27" fmla="*/ 53 h 149"/>
                <a:gd name="T28" fmla="*/ 75 w 150"/>
                <a:gd name="T29" fmla="*/ 65 h 149"/>
                <a:gd name="T30" fmla="*/ 52 w 150"/>
                <a:gd name="T31" fmla="*/ 76 h 149"/>
                <a:gd name="T32" fmla="*/ 69 w 150"/>
                <a:gd name="T33" fmla="*/ 76 h 149"/>
                <a:gd name="T34" fmla="*/ 46 w 150"/>
                <a:gd name="T35" fmla="*/ 65 h 149"/>
                <a:gd name="T36" fmla="*/ 46 w 150"/>
                <a:gd name="T37" fmla="*/ 51 h 149"/>
                <a:gd name="T38" fmla="*/ 46 w 150"/>
                <a:gd name="T39" fmla="*/ 65 h 149"/>
                <a:gd name="T40" fmla="*/ 109 w 150"/>
                <a:gd name="T41" fmla="*/ 45 h 149"/>
                <a:gd name="T42" fmla="*/ 97 w 150"/>
                <a:gd name="T43" fmla="*/ 41 h 149"/>
                <a:gd name="T44" fmla="*/ 75 w 150"/>
                <a:gd name="T45" fmla="*/ 49 h 149"/>
                <a:gd name="T46" fmla="*/ 54 w 150"/>
                <a:gd name="T47" fmla="*/ 41 h 149"/>
                <a:gd name="T48" fmla="*/ 41 w 150"/>
                <a:gd name="T49" fmla="*/ 45 h 149"/>
                <a:gd name="T50" fmla="*/ 28 w 150"/>
                <a:gd name="T51" fmla="*/ 94 h 149"/>
                <a:gd name="T52" fmla="*/ 55 w 150"/>
                <a:gd name="T53" fmla="*/ 93 h 149"/>
                <a:gd name="T54" fmla="*/ 114 w 150"/>
                <a:gd name="T55" fmla="*/ 107 h 149"/>
                <a:gd name="T56" fmla="*/ 116 w 150"/>
                <a:gd name="T57" fmla="*/ 54 h 149"/>
                <a:gd name="T58" fmla="*/ 10 w 150"/>
                <a:gd name="T59" fmla="*/ 75 h 149"/>
                <a:gd name="T60" fmla="*/ 141 w 150"/>
                <a:gd name="T61" fmla="*/ 75 h 149"/>
                <a:gd name="T62" fmla="*/ 75 w 150"/>
                <a:gd name="T63" fmla="*/ 0 h 149"/>
                <a:gd name="T64" fmla="*/ 75 w 150"/>
                <a:gd name="T65" fmla="*/ 149 h 149"/>
                <a:gd name="T66" fmla="*/ 75 w 150"/>
                <a:gd name="T6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49">
                  <a:moveTo>
                    <a:pt x="112" y="61"/>
                  </a:moveTo>
                  <a:cubicBezTo>
                    <a:pt x="110" y="61"/>
                    <a:pt x="109" y="60"/>
                    <a:pt x="109" y="58"/>
                  </a:cubicBezTo>
                  <a:cubicBezTo>
                    <a:pt x="109" y="57"/>
                    <a:pt x="110" y="55"/>
                    <a:pt x="112" y="55"/>
                  </a:cubicBezTo>
                  <a:cubicBezTo>
                    <a:pt x="114" y="55"/>
                    <a:pt x="115" y="57"/>
                    <a:pt x="115" y="58"/>
                  </a:cubicBezTo>
                  <a:cubicBezTo>
                    <a:pt x="115" y="60"/>
                    <a:pt x="114" y="61"/>
                    <a:pt x="112" y="61"/>
                  </a:cubicBezTo>
                  <a:moveTo>
                    <a:pt x="104" y="54"/>
                  </a:moveTo>
                  <a:cubicBezTo>
                    <a:pt x="103" y="54"/>
                    <a:pt x="101" y="52"/>
                    <a:pt x="101" y="51"/>
                  </a:cubicBezTo>
                  <a:cubicBezTo>
                    <a:pt x="101" y="49"/>
                    <a:pt x="103" y="48"/>
                    <a:pt x="104" y="48"/>
                  </a:cubicBezTo>
                  <a:cubicBezTo>
                    <a:pt x="106" y="48"/>
                    <a:pt x="107" y="49"/>
                    <a:pt x="107" y="51"/>
                  </a:cubicBezTo>
                  <a:cubicBezTo>
                    <a:pt x="107" y="52"/>
                    <a:pt x="106" y="54"/>
                    <a:pt x="104" y="54"/>
                  </a:cubicBezTo>
                  <a:moveTo>
                    <a:pt x="104" y="69"/>
                  </a:moveTo>
                  <a:cubicBezTo>
                    <a:pt x="102" y="69"/>
                    <a:pt x="101" y="68"/>
                    <a:pt x="101" y="66"/>
                  </a:cubicBezTo>
                  <a:cubicBezTo>
                    <a:pt x="101" y="64"/>
                    <a:pt x="102" y="63"/>
                    <a:pt x="104" y="63"/>
                  </a:cubicBezTo>
                  <a:cubicBezTo>
                    <a:pt x="106" y="63"/>
                    <a:pt x="107" y="64"/>
                    <a:pt x="107" y="66"/>
                  </a:cubicBezTo>
                  <a:cubicBezTo>
                    <a:pt x="107" y="68"/>
                    <a:pt x="106" y="69"/>
                    <a:pt x="104" y="69"/>
                  </a:cubicBezTo>
                  <a:moveTo>
                    <a:pt x="96" y="61"/>
                  </a:moveTo>
                  <a:cubicBezTo>
                    <a:pt x="95" y="61"/>
                    <a:pt x="93" y="60"/>
                    <a:pt x="93" y="58"/>
                  </a:cubicBezTo>
                  <a:cubicBezTo>
                    <a:pt x="93" y="57"/>
                    <a:pt x="95" y="55"/>
                    <a:pt x="96" y="55"/>
                  </a:cubicBezTo>
                  <a:cubicBezTo>
                    <a:pt x="98" y="55"/>
                    <a:pt x="99" y="57"/>
                    <a:pt x="99" y="58"/>
                  </a:cubicBezTo>
                  <a:cubicBezTo>
                    <a:pt x="99" y="60"/>
                    <a:pt x="98" y="61"/>
                    <a:pt x="96" y="61"/>
                  </a:cubicBezTo>
                  <a:moveTo>
                    <a:pt x="89" y="82"/>
                  </a:moveTo>
                  <a:cubicBezTo>
                    <a:pt x="85" y="82"/>
                    <a:pt x="83" y="79"/>
                    <a:pt x="83" y="76"/>
                  </a:cubicBezTo>
                  <a:cubicBezTo>
                    <a:pt x="83" y="72"/>
                    <a:pt x="85" y="69"/>
                    <a:pt x="89" y="69"/>
                  </a:cubicBezTo>
                  <a:cubicBezTo>
                    <a:pt x="93" y="69"/>
                    <a:pt x="96" y="72"/>
                    <a:pt x="96" y="76"/>
                  </a:cubicBezTo>
                  <a:cubicBezTo>
                    <a:pt x="96" y="79"/>
                    <a:pt x="93" y="82"/>
                    <a:pt x="89" y="82"/>
                  </a:cubicBezTo>
                  <a:moveTo>
                    <a:pt x="75" y="65"/>
                  </a:moveTo>
                  <a:cubicBezTo>
                    <a:pt x="72" y="65"/>
                    <a:pt x="69" y="62"/>
                    <a:pt x="69" y="59"/>
                  </a:cubicBezTo>
                  <a:cubicBezTo>
                    <a:pt x="69" y="55"/>
                    <a:pt x="72" y="53"/>
                    <a:pt x="75" y="53"/>
                  </a:cubicBezTo>
                  <a:cubicBezTo>
                    <a:pt x="79" y="53"/>
                    <a:pt x="82" y="55"/>
                    <a:pt x="82" y="59"/>
                  </a:cubicBezTo>
                  <a:cubicBezTo>
                    <a:pt x="82" y="62"/>
                    <a:pt x="79" y="65"/>
                    <a:pt x="75" y="65"/>
                  </a:cubicBezTo>
                  <a:moveTo>
                    <a:pt x="60" y="84"/>
                  </a:moveTo>
                  <a:cubicBezTo>
                    <a:pt x="56" y="84"/>
                    <a:pt x="52" y="80"/>
                    <a:pt x="52" y="76"/>
                  </a:cubicBezTo>
                  <a:cubicBezTo>
                    <a:pt x="52" y="71"/>
                    <a:pt x="56" y="67"/>
                    <a:pt x="60" y="67"/>
                  </a:cubicBezTo>
                  <a:cubicBezTo>
                    <a:pt x="65" y="67"/>
                    <a:pt x="69" y="71"/>
                    <a:pt x="69" y="76"/>
                  </a:cubicBezTo>
                  <a:cubicBezTo>
                    <a:pt x="69" y="80"/>
                    <a:pt x="65" y="84"/>
                    <a:pt x="60" y="84"/>
                  </a:cubicBezTo>
                  <a:moveTo>
                    <a:pt x="46" y="65"/>
                  </a:moveTo>
                  <a:cubicBezTo>
                    <a:pt x="42" y="65"/>
                    <a:pt x="39" y="62"/>
                    <a:pt x="39" y="58"/>
                  </a:cubicBezTo>
                  <a:cubicBezTo>
                    <a:pt x="39" y="54"/>
                    <a:pt x="42" y="51"/>
                    <a:pt x="46" y="51"/>
                  </a:cubicBezTo>
                  <a:cubicBezTo>
                    <a:pt x="50" y="51"/>
                    <a:pt x="53" y="54"/>
                    <a:pt x="53" y="58"/>
                  </a:cubicBezTo>
                  <a:cubicBezTo>
                    <a:pt x="53" y="62"/>
                    <a:pt x="50" y="65"/>
                    <a:pt x="46" y="65"/>
                  </a:cubicBezTo>
                  <a:moveTo>
                    <a:pt x="116" y="54"/>
                  </a:moveTo>
                  <a:cubicBezTo>
                    <a:pt x="114" y="51"/>
                    <a:pt x="112" y="47"/>
                    <a:pt x="109" y="45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05" y="40"/>
                    <a:pt x="97" y="41"/>
                    <a:pt x="97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0" y="44"/>
                    <a:pt x="90" y="49"/>
                    <a:pt x="75" y="49"/>
                  </a:cubicBezTo>
                  <a:cubicBezTo>
                    <a:pt x="60" y="49"/>
                    <a:pt x="61" y="44"/>
                    <a:pt x="55" y="4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46" y="40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8" y="47"/>
                    <a:pt x="37" y="51"/>
                    <a:pt x="35" y="54"/>
                  </a:cubicBezTo>
                  <a:cubicBezTo>
                    <a:pt x="32" y="61"/>
                    <a:pt x="27" y="80"/>
                    <a:pt x="28" y="94"/>
                  </a:cubicBezTo>
                  <a:cubicBezTo>
                    <a:pt x="29" y="105"/>
                    <a:pt x="31" y="107"/>
                    <a:pt x="36" y="107"/>
                  </a:cubicBezTo>
                  <a:cubicBezTo>
                    <a:pt x="41" y="108"/>
                    <a:pt x="49" y="98"/>
                    <a:pt x="55" y="93"/>
                  </a:cubicBezTo>
                  <a:cubicBezTo>
                    <a:pt x="62" y="88"/>
                    <a:pt x="89" y="88"/>
                    <a:pt x="96" y="93"/>
                  </a:cubicBezTo>
                  <a:cubicBezTo>
                    <a:pt x="102" y="98"/>
                    <a:pt x="109" y="108"/>
                    <a:pt x="114" y="107"/>
                  </a:cubicBezTo>
                  <a:cubicBezTo>
                    <a:pt x="120" y="107"/>
                    <a:pt x="121" y="105"/>
                    <a:pt x="122" y="94"/>
                  </a:cubicBezTo>
                  <a:cubicBezTo>
                    <a:pt x="124" y="80"/>
                    <a:pt x="119" y="61"/>
                    <a:pt x="116" y="54"/>
                  </a:cubicBezTo>
                  <a:moveTo>
                    <a:pt x="75" y="140"/>
                  </a:moveTo>
                  <a:cubicBezTo>
                    <a:pt x="39" y="140"/>
                    <a:pt x="10" y="111"/>
                    <a:pt x="10" y="75"/>
                  </a:cubicBezTo>
                  <a:cubicBezTo>
                    <a:pt x="10" y="39"/>
                    <a:pt x="39" y="9"/>
                    <a:pt x="75" y="9"/>
                  </a:cubicBezTo>
                  <a:cubicBezTo>
                    <a:pt x="111" y="9"/>
                    <a:pt x="141" y="39"/>
                    <a:pt x="141" y="75"/>
                  </a:cubicBezTo>
                  <a:cubicBezTo>
                    <a:pt x="141" y="111"/>
                    <a:pt x="111" y="140"/>
                    <a:pt x="75" y="140"/>
                  </a:cubicBezTo>
                  <a:moveTo>
                    <a:pt x="75" y="0"/>
                  </a:moveTo>
                  <a:cubicBezTo>
                    <a:pt x="34" y="0"/>
                    <a:pt x="0" y="33"/>
                    <a:pt x="0" y="75"/>
                  </a:cubicBezTo>
                  <a:cubicBezTo>
                    <a:pt x="0" y="116"/>
                    <a:pt x="34" y="149"/>
                    <a:pt x="75" y="149"/>
                  </a:cubicBezTo>
                  <a:cubicBezTo>
                    <a:pt x="117" y="149"/>
                    <a:pt x="150" y="116"/>
                    <a:pt x="150" y="75"/>
                  </a:cubicBezTo>
                  <a:cubicBezTo>
                    <a:pt x="150" y="33"/>
                    <a:pt x="117" y="0"/>
                    <a:pt x="7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21903" tIns="60952" rIns="121903" bIns="60952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525051"/>
                </a:solidFill>
              </a:endParaRPr>
            </a:p>
          </p:txBody>
        </p:sp>
      </p:grpSp>
      <p:sp>
        <p:nvSpPr>
          <p:cNvPr id="156" name="Freeform 14"/>
          <p:cNvSpPr>
            <a:spLocks noChangeAspect="1" noEditPoints="1"/>
          </p:cNvSpPr>
          <p:nvPr/>
        </p:nvSpPr>
        <p:spPr bwMode="black">
          <a:xfrm>
            <a:off x="7877102" y="2480884"/>
            <a:ext cx="1408648" cy="1402966"/>
          </a:xfrm>
          <a:custGeom>
            <a:avLst/>
            <a:gdLst>
              <a:gd name="T0" fmla="*/ 109 w 150"/>
              <a:gd name="T1" fmla="*/ 58 h 149"/>
              <a:gd name="T2" fmla="*/ 115 w 150"/>
              <a:gd name="T3" fmla="*/ 58 h 149"/>
              <a:gd name="T4" fmla="*/ 104 w 150"/>
              <a:gd name="T5" fmla="*/ 54 h 149"/>
              <a:gd name="T6" fmla="*/ 104 w 150"/>
              <a:gd name="T7" fmla="*/ 48 h 149"/>
              <a:gd name="T8" fmla="*/ 104 w 150"/>
              <a:gd name="T9" fmla="*/ 54 h 149"/>
              <a:gd name="T10" fmla="*/ 101 w 150"/>
              <a:gd name="T11" fmla="*/ 66 h 149"/>
              <a:gd name="T12" fmla="*/ 107 w 150"/>
              <a:gd name="T13" fmla="*/ 66 h 149"/>
              <a:gd name="T14" fmla="*/ 96 w 150"/>
              <a:gd name="T15" fmla="*/ 61 h 149"/>
              <a:gd name="T16" fmla="*/ 96 w 150"/>
              <a:gd name="T17" fmla="*/ 55 h 149"/>
              <a:gd name="T18" fmla="*/ 96 w 150"/>
              <a:gd name="T19" fmla="*/ 61 h 149"/>
              <a:gd name="T20" fmla="*/ 83 w 150"/>
              <a:gd name="T21" fmla="*/ 76 h 149"/>
              <a:gd name="T22" fmla="*/ 96 w 150"/>
              <a:gd name="T23" fmla="*/ 76 h 149"/>
              <a:gd name="T24" fmla="*/ 75 w 150"/>
              <a:gd name="T25" fmla="*/ 65 h 149"/>
              <a:gd name="T26" fmla="*/ 75 w 150"/>
              <a:gd name="T27" fmla="*/ 53 h 149"/>
              <a:gd name="T28" fmla="*/ 75 w 150"/>
              <a:gd name="T29" fmla="*/ 65 h 149"/>
              <a:gd name="T30" fmla="*/ 52 w 150"/>
              <a:gd name="T31" fmla="*/ 76 h 149"/>
              <a:gd name="T32" fmla="*/ 69 w 150"/>
              <a:gd name="T33" fmla="*/ 76 h 149"/>
              <a:gd name="T34" fmla="*/ 46 w 150"/>
              <a:gd name="T35" fmla="*/ 65 h 149"/>
              <a:gd name="T36" fmla="*/ 46 w 150"/>
              <a:gd name="T37" fmla="*/ 51 h 149"/>
              <a:gd name="T38" fmla="*/ 46 w 150"/>
              <a:gd name="T39" fmla="*/ 65 h 149"/>
              <a:gd name="T40" fmla="*/ 109 w 150"/>
              <a:gd name="T41" fmla="*/ 45 h 149"/>
              <a:gd name="T42" fmla="*/ 97 w 150"/>
              <a:gd name="T43" fmla="*/ 41 h 149"/>
              <a:gd name="T44" fmla="*/ 75 w 150"/>
              <a:gd name="T45" fmla="*/ 49 h 149"/>
              <a:gd name="T46" fmla="*/ 54 w 150"/>
              <a:gd name="T47" fmla="*/ 41 h 149"/>
              <a:gd name="T48" fmla="*/ 41 w 150"/>
              <a:gd name="T49" fmla="*/ 45 h 149"/>
              <a:gd name="T50" fmla="*/ 28 w 150"/>
              <a:gd name="T51" fmla="*/ 94 h 149"/>
              <a:gd name="T52" fmla="*/ 55 w 150"/>
              <a:gd name="T53" fmla="*/ 93 h 149"/>
              <a:gd name="T54" fmla="*/ 114 w 150"/>
              <a:gd name="T55" fmla="*/ 107 h 149"/>
              <a:gd name="T56" fmla="*/ 116 w 150"/>
              <a:gd name="T57" fmla="*/ 54 h 149"/>
              <a:gd name="T58" fmla="*/ 10 w 150"/>
              <a:gd name="T59" fmla="*/ 75 h 149"/>
              <a:gd name="T60" fmla="*/ 141 w 150"/>
              <a:gd name="T61" fmla="*/ 75 h 149"/>
              <a:gd name="T62" fmla="*/ 75 w 150"/>
              <a:gd name="T63" fmla="*/ 0 h 149"/>
              <a:gd name="T64" fmla="*/ 75 w 150"/>
              <a:gd name="T65" fmla="*/ 149 h 149"/>
              <a:gd name="T66" fmla="*/ 75 w 150"/>
              <a:gd name="T6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149">
                <a:moveTo>
                  <a:pt x="112" y="61"/>
                </a:moveTo>
                <a:cubicBezTo>
                  <a:pt x="110" y="61"/>
                  <a:pt x="109" y="60"/>
                  <a:pt x="109" y="58"/>
                </a:cubicBezTo>
                <a:cubicBezTo>
                  <a:pt x="109" y="57"/>
                  <a:pt x="110" y="55"/>
                  <a:pt x="112" y="55"/>
                </a:cubicBezTo>
                <a:cubicBezTo>
                  <a:pt x="114" y="55"/>
                  <a:pt x="115" y="57"/>
                  <a:pt x="115" y="58"/>
                </a:cubicBezTo>
                <a:cubicBezTo>
                  <a:pt x="115" y="60"/>
                  <a:pt x="114" y="61"/>
                  <a:pt x="112" y="61"/>
                </a:cubicBezTo>
                <a:moveTo>
                  <a:pt x="104" y="54"/>
                </a:moveTo>
                <a:cubicBezTo>
                  <a:pt x="103" y="54"/>
                  <a:pt x="101" y="52"/>
                  <a:pt x="101" y="51"/>
                </a:cubicBezTo>
                <a:cubicBezTo>
                  <a:pt x="101" y="49"/>
                  <a:pt x="103" y="48"/>
                  <a:pt x="104" y="48"/>
                </a:cubicBezTo>
                <a:cubicBezTo>
                  <a:pt x="106" y="48"/>
                  <a:pt x="107" y="49"/>
                  <a:pt x="107" y="51"/>
                </a:cubicBezTo>
                <a:cubicBezTo>
                  <a:pt x="107" y="52"/>
                  <a:pt x="106" y="54"/>
                  <a:pt x="104" y="54"/>
                </a:cubicBezTo>
                <a:moveTo>
                  <a:pt x="104" y="69"/>
                </a:moveTo>
                <a:cubicBezTo>
                  <a:pt x="102" y="69"/>
                  <a:pt x="101" y="68"/>
                  <a:pt x="101" y="66"/>
                </a:cubicBezTo>
                <a:cubicBezTo>
                  <a:pt x="101" y="64"/>
                  <a:pt x="102" y="63"/>
                  <a:pt x="104" y="63"/>
                </a:cubicBezTo>
                <a:cubicBezTo>
                  <a:pt x="106" y="63"/>
                  <a:pt x="107" y="64"/>
                  <a:pt x="107" y="66"/>
                </a:cubicBezTo>
                <a:cubicBezTo>
                  <a:pt x="107" y="68"/>
                  <a:pt x="106" y="69"/>
                  <a:pt x="104" y="69"/>
                </a:cubicBezTo>
                <a:moveTo>
                  <a:pt x="96" y="61"/>
                </a:moveTo>
                <a:cubicBezTo>
                  <a:pt x="95" y="61"/>
                  <a:pt x="93" y="60"/>
                  <a:pt x="93" y="58"/>
                </a:cubicBezTo>
                <a:cubicBezTo>
                  <a:pt x="93" y="57"/>
                  <a:pt x="95" y="55"/>
                  <a:pt x="96" y="55"/>
                </a:cubicBezTo>
                <a:cubicBezTo>
                  <a:pt x="98" y="55"/>
                  <a:pt x="99" y="57"/>
                  <a:pt x="99" y="58"/>
                </a:cubicBezTo>
                <a:cubicBezTo>
                  <a:pt x="99" y="60"/>
                  <a:pt x="98" y="61"/>
                  <a:pt x="96" y="61"/>
                </a:cubicBezTo>
                <a:moveTo>
                  <a:pt x="89" y="82"/>
                </a:moveTo>
                <a:cubicBezTo>
                  <a:pt x="85" y="82"/>
                  <a:pt x="83" y="79"/>
                  <a:pt x="83" y="76"/>
                </a:cubicBezTo>
                <a:cubicBezTo>
                  <a:pt x="83" y="72"/>
                  <a:pt x="85" y="69"/>
                  <a:pt x="89" y="69"/>
                </a:cubicBezTo>
                <a:cubicBezTo>
                  <a:pt x="93" y="69"/>
                  <a:pt x="96" y="72"/>
                  <a:pt x="96" y="76"/>
                </a:cubicBezTo>
                <a:cubicBezTo>
                  <a:pt x="96" y="79"/>
                  <a:pt x="93" y="82"/>
                  <a:pt x="89" y="82"/>
                </a:cubicBezTo>
                <a:moveTo>
                  <a:pt x="75" y="65"/>
                </a:moveTo>
                <a:cubicBezTo>
                  <a:pt x="72" y="65"/>
                  <a:pt x="69" y="62"/>
                  <a:pt x="69" y="59"/>
                </a:cubicBezTo>
                <a:cubicBezTo>
                  <a:pt x="69" y="55"/>
                  <a:pt x="72" y="53"/>
                  <a:pt x="75" y="53"/>
                </a:cubicBezTo>
                <a:cubicBezTo>
                  <a:pt x="79" y="53"/>
                  <a:pt x="82" y="55"/>
                  <a:pt x="82" y="59"/>
                </a:cubicBezTo>
                <a:cubicBezTo>
                  <a:pt x="82" y="62"/>
                  <a:pt x="79" y="65"/>
                  <a:pt x="75" y="65"/>
                </a:cubicBezTo>
                <a:moveTo>
                  <a:pt x="60" y="84"/>
                </a:moveTo>
                <a:cubicBezTo>
                  <a:pt x="56" y="84"/>
                  <a:pt x="52" y="80"/>
                  <a:pt x="52" y="76"/>
                </a:cubicBezTo>
                <a:cubicBezTo>
                  <a:pt x="52" y="71"/>
                  <a:pt x="56" y="67"/>
                  <a:pt x="60" y="67"/>
                </a:cubicBezTo>
                <a:cubicBezTo>
                  <a:pt x="65" y="67"/>
                  <a:pt x="69" y="71"/>
                  <a:pt x="69" y="76"/>
                </a:cubicBezTo>
                <a:cubicBezTo>
                  <a:pt x="69" y="80"/>
                  <a:pt x="65" y="84"/>
                  <a:pt x="60" y="84"/>
                </a:cubicBezTo>
                <a:moveTo>
                  <a:pt x="46" y="65"/>
                </a:moveTo>
                <a:cubicBezTo>
                  <a:pt x="42" y="65"/>
                  <a:pt x="39" y="62"/>
                  <a:pt x="39" y="58"/>
                </a:cubicBezTo>
                <a:cubicBezTo>
                  <a:pt x="39" y="54"/>
                  <a:pt x="42" y="51"/>
                  <a:pt x="46" y="51"/>
                </a:cubicBezTo>
                <a:cubicBezTo>
                  <a:pt x="50" y="51"/>
                  <a:pt x="53" y="54"/>
                  <a:pt x="53" y="58"/>
                </a:cubicBezTo>
                <a:cubicBezTo>
                  <a:pt x="53" y="62"/>
                  <a:pt x="50" y="65"/>
                  <a:pt x="46" y="65"/>
                </a:cubicBezTo>
                <a:moveTo>
                  <a:pt x="116" y="54"/>
                </a:moveTo>
                <a:cubicBezTo>
                  <a:pt x="114" y="51"/>
                  <a:pt x="112" y="47"/>
                  <a:pt x="109" y="45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5" y="40"/>
                  <a:pt x="97" y="41"/>
                  <a:pt x="97" y="41"/>
                </a:cubicBezTo>
                <a:cubicBezTo>
                  <a:pt x="96" y="42"/>
                  <a:pt x="96" y="42"/>
                  <a:pt x="96" y="42"/>
                </a:cubicBezTo>
                <a:cubicBezTo>
                  <a:pt x="90" y="44"/>
                  <a:pt x="90" y="49"/>
                  <a:pt x="75" y="49"/>
                </a:cubicBezTo>
                <a:cubicBezTo>
                  <a:pt x="60" y="49"/>
                  <a:pt x="61" y="44"/>
                  <a:pt x="55" y="42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46" y="40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38" y="47"/>
                  <a:pt x="37" y="51"/>
                  <a:pt x="35" y="54"/>
                </a:cubicBezTo>
                <a:cubicBezTo>
                  <a:pt x="32" y="61"/>
                  <a:pt x="27" y="80"/>
                  <a:pt x="28" y="94"/>
                </a:cubicBezTo>
                <a:cubicBezTo>
                  <a:pt x="29" y="105"/>
                  <a:pt x="31" y="107"/>
                  <a:pt x="36" y="107"/>
                </a:cubicBezTo>
                <a:cubicBezTo>
                  <a:pt x="41" y="108"/>
                  <a:pt x="49" y="98"/>
                  <a:pt x="55" y="93"/>
                </a:cubicBezTo>
                <a:cubicBezTo>
                  <a:pt x="62" y="88"/>
                  <a:pt x="89" y="88"/>
                  <a:pt x="96" y="93"/>
                </a:cubicBezTo>
                <a:cubicBezTo>
                  <a:pt x="102" y="98"/>
                  <a:pt x="109" y="108"/>
                  <a:pt x="114" y="107"/>
                </a:cubicBezTo>
                <a:cubicBezTo>
                  <a:pt x="120" y="107"/>
                  <a:pt x="121" y="105"/>
                  <a:pt x="122" y="94"/>
                </a:cubicBezTo>
                <a:cubicBezTo>
                  <a:pt x="124" y="80"/>
                  <a:pt x="119" y="61"/>
                  <a:pt x="116" y="54"/>
                </a:cubicBezTo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9"/>
                  <a:pt x="75" y="9"/>
                </a:cubicBezTo>
                <a:cubicBezTo>
                  <a:pt x="111" y="9"/>
                  <a:pt x="141" y="39"/>
                  <a:pt x="141" y="75"/>
                </a:cubicBezTo>
                <a:cubicBezTo>
                  <a:pt x="141" y="111"/>
                  <a:pt x="111" y="140"/>
                  <a:pt x="75" y="140"/>
                </a:cubicBezTo>
                <a:moveTo>
                  <a:pt x="75" y="0"/>
                </a:move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49"/>
                  <a:pt x="75" y="149"/>
                </a:cubicBezTo>
                <a:cubicBezTo>
                  <a:pt x="117" y="149"/>
                  <a:pt x="150" y="116"/>
                  <a:pt x="150" y="75"/>
                </a:cubicBezTo>
                <a:cubicBezTo>
                  <a:pt x="150" y="33"/>
                  <a:pt x="117" y="0"/>
                  <a:pt x="75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21903" tIns="60952" rIns="121903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525051"/>
              </a:solidFill>
            </a:endParaRPr>
          </a:p>
        </p:txBody>
      </p:sp>
      <p:sp>
        <p:nvSpPr>
          <p:cNvPr id="157" name="Line Callout 1 156"/>
          <p:cNvSpPr/>
          <p:nvPr/>
        </p:nvSpPr>
        <p:spPr bwMode="auto">
          <a:xfrm>
            <a:off x="9901922" y="2319459"/>
            <a:ext cx="987277" cy="326729"/>
          </a:xfrm>
          <a:prstGeom prst="borderCallout1">
            <a:avLst>
              <a:gd name="adj1" fmla="val 52745"/>
              <a:gd name="adj2" fmla="val -4626"/>
              <a:gd name="adj3" fmla="val 129498"/>
              <a:gd name="adj4" fmla="val -85908"/>
            </a:avLst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Actor</a:t>
            </a:r>
          </a:p>
        </p:txBody>
      </p:sp>
      <p:sp>
        <p:nvSpPr>
          <p:cNvPr id="158" name="Line Callout 1 157"/>
          <p:cNvSpPr/>
          <p:nvPr/>
        </p:nvSpPr>
        <p:spPr bwMode="auto">
          <a:xfrm>
            <a:off x="10086633" y="2898556"/>
            <a:ext cx="987277" cy="326729"/>
          </a:xfrm>
          <a:prstGeom prst="borderCallout1">
            <a:avLst>
              <a:gd name="adj1" fmla="val 52745"/>
              <a:gd name="adj2" fmla="val -4626"/>
              <a:gd name="adj3" fmla="val 70007"/>
              <a:gd name="adj4" fmla="val -22269"/>
            </a:avLst>
          </a:prstGeom>
          <a:solidFill>
            <a:schemeClr val="accent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Silo</a:t>
            </a:r>
          </a:p>
        </p:txBody>
      </p:sp>
    </p:spTree>
    <p:extLst>
      <p:ext uri="{BB962C8B-B14F-4D97-AF65-F5344CB8AC3E}">
        <p14:creationId xmlns:p14="http://schemas.microsoft.com/office/powerpoint/2010/main" val="1238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7" grpId="0" animBg="1"/>
      <p:bldP spid="157" grpId="1" animBg="1"/>
      <p:bldP spid="158" grpId="0" animBg="1"/>
      <p:bldP spid="158" grpId="1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558</TotalTime>
  <Words>458</Words>
  <Application>Microsoft Office PowerPoint</Application>
  <PresentationFormat>Widescreen</PresentationFormat>
  <Paragraphs>112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Blender Pro Book</vt:lpstr>
      <vt:lpstr>Calibri</vt:lpstr>
      <vt:lpstr>Calibri Light</vt:lpstr>
      <vt:lpstr>FontAwesome</vt:lpstr>
      <vt:lpstr>KodchiangUPC</vt:lpstr>
      <vt:lpstr>Segoe Light</vt:lpstr>
      <vt:lpstr>Segoe UI</vt:lpstr>
      <vt:lpstr>Source Sans Pro Light</vt:lpstr>
      <vt:lpstr>Retrospect</vt:lpstr>
      <vt:lpstr>Actor Models</vt:lpstr>
      <vt:lpstr>Actor Model History</vt:lpstr>
      <vt:lpstr>Actor Model</vt:lpstr>
      <vt:lpstr>Technologies</vt:lpstr>
      <vt:lpstr>Orleans</vt:lpstr>
      <vt:lpstr>What’s Orleans?</vt:lpstr>
      <vt:lpstr>Virtual Actors (Grains)</vt:lpstr>
      <vt:lpstr>Virtual Actors (Grains)</vt:lpstr>
      <vt:lpstr>Silo</vt:lpstr>
      <vt:lpstr>PowerPoint Presentation</vt:lpstr>
      <vt:lpstr>Execution Model</vt:lpstr>
      <vt:lpstr>Flexibility</vt:lpstr>
      <vt:lpstr>PowerPoint Presentation</vt:lpstr>
      <vt:lpstr>Server Scalability</vt:lpstr>
      <vt:lpstr>Thread utilization</vt:lpstr>
      <vt:lpstr>Actor Scalability</vt:lpstr>
      <vt:lpstr>What makes it cool?</vt:lpstr>
      <vt:lpstr>...and what sucks?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Actors with Orleans</dc:title>
  <dc:creator>David Lindblad</dc:creator>
  <cp:lastModifiedBy>David Lindblad</cp:lastModifiedBy>
  <cp:revision>22</cp:revision>
  <dcterms:created xsi:type="dcterms:W3CDTF">2015-04-09T16:02:55Z</dcterms:created>
  <dcterms:modified xsi:type="dcterms:W3CDTF">2015-04-10T01:22:35Z</dcterms:modified>
</cp:coreProperties>
</file>