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3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Титульный слайд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ru-RU" smtClean="0"/>
              <a:t>Образец подзаголовка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Вертикальный заголовок и текст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Заголовок раздела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Пустой слайд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Объект с подписью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Рисунок с подписью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60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ru-RU" smtClean="0"/>
              <a:t>Вставка рисунка</a:t>
            </a:r>
            <a:endParaRPr dirty="0"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ru-RU" smtClean="0"/>
              <a:t>Образец текста</a:t>
            </a:r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ru-RU" smtClean="0"/>
              <a:t>Образец заголовка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ru-RU" smtClean="0"/>
              <a:t>Образец текста</a:t>
            </a:r>
          </a:p>
          <a:p>
            <a:pPr lvl="1"/>
            <a:r>
              <a:rPr altLang="zh-CN" lang="ru-RU" smtClean="0"/>
              <a:t>Второй уровень</a:t>
            </a:r>
          </a:p>
          <a:p>
            <a:pPr lvl="2"/>
            <a:r>
              <a:rPr altLang="zh-CN" lang="ru-RU" smtClean="0"/>
              <a:t>Третий уровень</a:t>
            </a:r>
          </a:p>
          <a:p>
            <a:pPr lvl="3"/>
            <a:r>
              <a:rPr altLang="zh-CN" lang="ru-RU" smtClean="0"/>
              <a:t>Четвертый уровень</a:t>
            </a:r>
          </a:p>
          <a:p>
            <a:pPr lvl="4"/>
            <a:r>
              <a:rPr altLang="zh-CN" lang="ru-RU" smtClean="0"/>
              <a:t>Пятый уровень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C8F3-725A-4F9A-A507-94E9D5D4F6DB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40409-DAE8-4674-9087-DC3CFB3688BD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US" lang="hy-AM"/>
              <a:t>Ի</a:t>
            </a:r>
            <a:r>
              <a:rPr altLang="en-US" lang="hy-AM"/>
              <a:t>մ</a:t>
            </a:r>
            <a:r>
              <a:rPr altLang="hy-AM" lang="en-US"/>
              <a:t> </a:t>
            </a:r>
            <a:r>
              <a:rPr altLang="hy-AM" lang="hy-AM"/>
              <a:t>ս</a:t>
            </a:r>
            <a:r>
              <a:rPr altLang="hy-AM" lang="hy-AM"/>
              <a:t>ի</a:t>
            </a:r>
            <a:r>
              <a:rPr altLang="hy-AM" lang="hy-AM"/>
              <a:t>ր</a:t>
            </a:r>
            <a:r>
              <a:rPr altLang="hy-AM" lang="hy-AM"/>
              <a:t>ելի </a:t>
            </a:r>
            <a:r>
              <a:rPr altLang="hy-AM" lang="hy-AM"/>
              <a:t>զ</a:t>
            </a:r>
            <a:r>
              <a:rPr altLang="hy-AM" lang="hy-AM"/>
              <a:t>բ</a:t>
            </a:r>
            <a:r>
              <a:rPr altLang="hy-AM" lang="hy-AM"/>
              <a:t>աղ</a:t>
            </a:r>
            <a:r>
              <a:rPr altLang="hy-AM" lang="hy-AM"/>
              <a:t>մ</a:t>
            </a:r>
            <a:r>
              <a:rPr altLang="hy-AM" lang="hy-AM"/>
              <a:t>ուն</a:t>
            </a:r>
            <a:r>
              <a:rPr altLang="hy-AM" lang="hy-AM"/>
              <a:t>քը</a:t>
            </a:r>
            <a:endParaRPr altLang="en-US" lang="ru-RU"/>
          </a:p>
        </p:txBody>
      </p:sp>
      <p:sp>
        <p:nvSpPr>
          <p:cNvPr id="1048596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lang="hy-AM"/>
              <a:t>Առ</a:t>
            </a:r>
            <a:r>
              <a:rPr altLang="en-US" lang="hy-AM"/>
              <a:t>արկ</a:t>
            </a:r>
            <a:r>
              <a:rPr altLang="en-US" lang="hy-AM"/>
              <a:t>ա</a:t>
            </a:r>
            <a:r>
              <a:rPr altLang="hy-AM" lang="en-US"/>
              <a:t>:</a:t>
            </a:r>
            <a:r>
              <a:rPr altLang="hy-AM" lang="en-US"/>
              <a:t> հաս</a:t>
            </a:r>
            <a:r>
              <a:rPr altLang="hy-AM" lang="hy-AM"/>
              <a:t>ար</a:t>
            </a:r>
            <a:r>
              <a:rPr altLang="hy-AM" lang="hy-AM"/>
              <a:t>ակ</a:t>
            </a:r>
            <a:r>
              <a:rPr altLang="hy-AM" lang="hy-AM"/>
              <a:t>ագ</a:t>
            </a:r>
            <a:r>
              <a:rPr altLang="hy-AM" lang="hy-AM"/>
              <a:t>իտ</a:t>
            </a:r>
            <a:r>
              <a:rPr altLang="hy-AM" lang="hy-AM"/>
              <a:t>ություն</a:t>
            </a:r>
            <a:r>
              <a:rPr altLang="hy-AM" lang="en-US"/>
              <a:t> </a:t>
            </a:r>
            <a:endParaRPr altLang="en-US" lang="ru-RU"/>
          </a:p>
          <a:p>
            <a:r>
              <a:rPr altLang="en-US" lang="hy-AM"/>
              <a:t>Աշ</a:t>
            </a:r>
            <a:r>
              <a:rPr altLang="en-US" lang="hy-AM"/>
              <a:t>ակ</a:t>
            </a:r>
            <a:r>
              <a:rPr altLang="en-US" lang="hy-AM"/>
              <a:t>եր</a:t>
            </a:r>
            <a:r>
              <a:rPr altLang="en-US" lang="hy-AM"/>
              <a:t>տ</a:t>
            </a:r>
            <a:r>
              <a:rPr altLang="hy-AM" lang="en-US"/>
              <a:t>:</a:t>
            </a:r>
            <a:r>
              <a:rPr altLang="hy-AM" lang="en-US"/>
              <a:t> </a:t>
            </a:r>
            <a:r>
              <a:rPr altLang="hy-AM" lang="hy-AM"/>
              <a:t>Դ</a:t>
            </a:r>
            <a:r>
              <a:rPr altLang="hy-AM" lang="hy-AM"/>
              <a:t>ավ</a:t>
            </a:r>
            <a:r>
              <a:rPr altLang="hy-AM" lang="hy-AM"/>
              <a:t>ի</a:t>
            </a:r>
            <a:r>
              <a:rPr altLang="hy-AM" lang="hy-AM"/>
              <a:t>թ</a:t>
            </a:r>
            <a:r>
              <a:rPr altLang="hy-AM" lang="en-US"/>
              <a:t> </a:t>
            </a:r>
            <a:r>
              <a:rPr altLang="hy-AM" lang="hy-AM"/>
              <a:t>Ս</a:t>
            </a:r>
            <a:r>
              <a:rPr altLang="hy-AM" lang="hy-AM"/>
              <a:t>արգ</a:t>
            </a:r>
            <a:r>
              <a:rPr altLang="hy-AM" lang="hy-AM"/>
              <a:t>ս</a:t>
            </a:r>
            <a:r>
              <a:rPr altLang="hy-AM" lang="hy-AM"/>
              <a:t>յան</a:t>
            </a:r>
            <a:endParaRPr altLang="en-US" lang="ru-RU"/>
          </a:p>
          <a:p>
            <a:endParaRPr altLang="en-US"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y-AM"/>
              <a:t>համակարգչային </a:t>
            </a:r>
            <a:r>
              <a:rPr lang="hy-AM"/>
              <a:t>ծրագրեր</a:t>
            </a:r>
            <a:endParaRPr lang="ru-AM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lang="ru-AM"/>
              <a:t>Համակարգչային ծրագրերը հատուկ հրահանգների հավաքածուներ են, որոնք նախագծված են կոնկրետ խնդիրներ լուծելու կամ առաջադրանքներ կատարելու համար: Դրանք կարող են լինել պարզ, ինչպես տեքստային խմբագրիչը, կամ բարդ, ինչպես օպերացիոն համակարգերը: Ծրագրերը գրվում են տարբեր ծրագրավորման լեզուներով, ինչպիսիք են Python-ը, Java-ն, C++-ը և շատ ուրիշներ: Դրանք կարող են օգտագործվել տարբեր ոլորտներում՝ գիտությունից և կրթությունից մինչև բիզնես և ժամանց:</a:t>
            </a:r>
            <a:endParaRPr lang="ru-A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y-AM"/>
              <a:t>Ծրագրավորումը</a:t>
            </a:r>
            <a:endParaRPr lang="ru-AM"/>
          </a:p>
        </p:txBody>
      </p:sp>
      <p:sp>
        <p:nvSpPr>
          <p:cNvPr id="1048592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hy-AM"/>
              <a:t>Ծրագրավորումը համակարգչային ծրագրեր ստեղծելու գործընթաց է: Այն ներառում է խնդիրների վերլուծություն, ալգորիթմների մշակում, կոդի գրում, թեստավորում և սխալների ուղղում: Ծրագրավորման համար օգտագործվում են տարբեր լեզուներ, ինչպիսիք են Python, JavaScript, C++ և Java:</a:t>
            </a:r>
            <a:endParaRPr lang="ru-A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ALI-NX1</dc:creator>
  <dcterms:created xsi:type="dcterms:W3CDTF">2015-05-11T09:36:16Z</dcterms:created>
  <dcterms:modified xsi:type="dcterms:W3CDTF">2025-03-18T09:28:13Z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4dc52d9e88d549e58709fda185fa6ab2</vt:lpwstr>
  </property>
</Properties>
</file>