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7C2CBE-6DC4-41B3-813C-EAC4C74E0BF3}" v="209" dt="2024-12-05T13:05:40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Crespo Estévez" userId="d7b39cb4-ee3a-485b-b589-812be01fc41e" providerId="ADAL" clId="{8F7C2CBE-6DC4-41B3-813C-EAC4C74E0BF3}"/>
    <pc:docChg chg="undo custSel addSld modSld">
      <pc:chgData name="David Crespo Estévez" userId="d7b39cb4-ee3a-485b-b589-812be01fc41e" providerId="ADAL" clId="{8F7C2CBE-6DC4-41B3-813C-EAC4C74E0BF3}" dt="2024-12-05T13:06:18.863" v="2007"/>
      <pc:docMkLst>
        <pc:docMk/>
      </pc:docMkLst>
      <pc:sldChg chg="modSp mod">
        <pc:chgData name="David Crespo Estévez" userId="d7b39cb4-ee3a-485b-b589-812be01fc41e" providerId="ADAL" clId="{8F7C2CBE-6DC4-41B3-813C-EAC4C74E0BF3}" dt="2024-12-05T11:34:03.216" v="5" actId="20577"/>
        <pc:sldMkLst>
          <pc:docMk/>
          <pc:sldMk cId="2448911578" sldId="256"/>
        </pc:sldMkLst>
        <pc:spChg chg="mod">
          <ac:chgData name="David Crespo Estévez" userId="d7b39cb4-ee3a-485b-b589-812be01fc41e" providerId="ADAL" clId="{8F7C2CBE-6DC4-41B3-813C-EAC4C74E0BF3}" dt="2024-12-05T11:34:03.216" v="5" actId="20577"/>
          <ac:spMkLst>
            <pc:docMk/>
            <pc:sldMk cId="2448911578" sldId="256"/>
            <ac:spMk id="3" creationId="{3AD0600B-709A-C38C-C373-408C7C5B100C}"/>
          </ac:spMkLst>
        </pc:spChg>
      </pc:sldChg>
      <pc:sldChg chg="addSp delSp modSp new mod setBg">
        <pc:chgData name="David Crespo Estévez" userId="d7b39cb4-ee3a-485b-b589-812be01fc41e" providerId="ADAL" clId="{8F7C2CBE-6DC4-41B3-813C-EAC4C74E0BF3}" dt="2024-12-05T12:51:03.062" v="1767" actId="20577"/>
        <pc:sldMkLst>
          <pc:docMk/>
          <pc:sldMk cId="3528305061" sldId="257"/>
        </pc:sldMkLst>
        <pc:spChg chg="mod">
          <ac:chgData name="David Crespo Estévez" userId="d7b39cb4-ee3a-485b-b589-812be01fc41e" providerId="ADAL" clId="{8F7C2CBE-6DC4-41B3-813C-EAC4C74E0BF3}" dt="2024-12-05T11:39:23.727" v="168" actId="26606"/>
          <ac:spMkLst>
            <pc:docMk/>
            <pc:sldMk cId="3528305061" sldId="257"/>
            <ac:spMk id="2" creationId="{556BDFB7-E73E-1B9E-28C5-05AA85A34141}"/>
          </ac:spMkLst>
        </pc:spChg>
        <pc:spChg chg="del mod">
          <ac:chgData name="David Crespo Estévez" userId="d7b39cb4-ee3a-485b-b589-812be01fc41e" providerId="ADAL" clId="{8F7C2CBE-6DC4-41B3-813C-EAC4C74E0BF3}" dt="2024-12-05T11:39:23.727" v="168" actId="26606"/>
          <ac:spMkLst>
            <pc:docMk/>
            <pc:sldMk cId="3528305061" sldId="257"/>
            <ac:spMk id="3" creationId="{F24E12FE-7E7A-C55A-64AE-488572CF2271}"/>
          </ac:spMkLst>
        </pc:spChg>
        <pc:spChg chg="add">
          <ac:chgData name="David Crespo Estévez" userId="d7b39cb4-ee3a-485b-b589-812be01fc41e" providerId="ADAL" clId="{8F7C2CBE-6DC4-41B3-813C-EAC4C74E0BF3}" dt="2024-12-05T11:39:23.727" v="168" actId="26606"/>
          <ac:spMkLst>
            <pc:docMk/>
            <pc:sldMk cId="3528305061" sldId="257"/>
            <ac:spMk id="9" creationId="{308119F7-B84E-4EBF-919F-A9B0F6D92473}"/>
          </ac:spMkLst>
        </pc:spChg>
        <pc:spChg chg="add">
          <ac:chgData name="David Crespo Estévez" userId="d7b39cb4-ee3a-485b-b589-812be01fc41e" providerId="ADAL" clId="{8F7C2CBE-6DC4-41B3-813C-EAC4C74E0BF3}" dt="2024-12-05T11:39:23.727" v="168" actId="26606"/>
          <ac:spMkLst>
            <pc:docMk/>
            <pc:sldMk cId="3528305061" sldId="257"/>
            <ac:spMk id="11" creationId="{DAA17479-17CB-402A-8689-750C6F38584C}"/>
          </ac:spMkLst>
        </pc:spChg>
        <pc:spChg chg="add">
          <ac:chgData name="David Crespo Estévez" userId="d7b39cb4-ee3a-485b-b589-812be01fc41e" providerId="ADAL" clId="{8F7C2CBE-6DC4-41B3-813C-EAC4C74E0BF3}" dt="2024-12-05T11:39:23.727" v="168" actId="26606"/>
          <ac:spMkLst>
            <pc:docMk/>
            <pc:sldMk cId="3528305061" sldId="257"/>
            <ac:spMk id="13" creationId="{F534AA72-89BF-4BB0-B339-DEB9FC7F1BF2}"/>
          </ac:spMkLst>
        </pc:spChg>
        <pc:graphicFrameChg chg="add mod">
          <ac:chgData name="David Crespo Estévez" userId="d7b39cb4-ee3a-485b-b589-812be01fc41e" providerId="ADAL" clId="{8F7C2CBE-6DC4-41B3-813C-EAC4C74E0BF3}" dt="2024-12-05T12:51:03.062" v="1767" actId="20577"/>
          <ac:graphicFrameMkLst>
            <pc:docMk/>
            <pc:sldMk cId="3528305061" sldId="257"/>
            <ac:graphicFrameMk id="5" creationId="{254DB211-7EE1-E104-AA2A-51BCB7AA503B}"/>
          </ac:graphicFrameMkLst>
        </pc:graphicFrameChg>
      </pc:sldChg>
      <pc:sldChg chg="addSp delSp modSp new mod setBg">
        <pc:chgData name="David Crespo Estévez" userId="d7b39cb4-ee3a-485b-b589-812be01fc41e" providerId="ADAL" clId="{8F7C2CBE-6DC4-41B3-813C-EAC4C74E0BF3}" dt="2024-12-05T12:02:29.889" v="605" actId="26606"/>
        <pc:sldMkLst>
          <pc:docMk/>
          <pc:sldMk cId="1437451082" sldId="258"/>
        </pc:sldMkLst>
        <pc:spChg chg="mod">
          <ac:chgData name="David Crespo Estévez" userId="d7b39cb4-ee3a-485b-b589-812be01fc41e" providerId="ADAL" clId="{8F7C2CBE-6DC4-41B3-813C-EAC4C74E0BF3}" dt="2024-12-05T12:02:29.889" v="605" actId="26606"/>
          <ac:spMkLst>
            <pc:docMk/>
            <pc:sldMk cId="1437451082" sldId="258"/>
            <ac:spMk id="2" creationId="{1B621F0C-2D62-E6C8-2679-A1A1B89F0CEA}"/>
          </ac:spMkLst>
        </pc:spChg>
        <pc:spChg chg="del">
          <ac:chgData name="David Crespo Estévez" userId="d7b39cb4-ee3a-485b-b589-812be01fc41e" providerId="ADAL" clId="{8F7C2CBE-6DC4-41B3-813C-EAC4C74E0BF3}" dt="2024-12-05T11:43:12.714" v="171" actId="3680"/>
          <ac:spMkLst>
            <pc:docMk/>
            <pc:sldMk cId="1437451082" sldId="258"/>
            <ac:spMk id="3" creationId="{CF7FE4D0-5DCB-B5D8-1EEC-2C35076ABC27}"/>
          </ac:spMkLst>
        </pc:spChg>
        <pc:spChg chg="add del mod">
          <ac:chgData name="David Crespo Estévez" userId="d7b39cb4-ee3a-485b-b589-812be01fc41e" providerId="ADAL" clId="{8F7C2CBE-6DC4-41B3-813C-EAC4C74E0BF3}" dt="2024-12-05T11:49:29.830" v="267" actId="478"/>
          <ac:spMkLst>
            <pc:docMk/>
            <pc:sldMk cId="1437451082" sldId="258"/>
            <ac:spMk id="5" creationId="{9D48A126-D506-54D5-FD85-58D5325CF25F}"/>
          </ac:spMkLst>
        </pc:spChg>
        <pc:spChg chg="add">
          <ac:chgData name="David Crespo Estévez" userId="d7b39cb4-ee3a-485b-b589-812be01fc41e" providerId="ADAL" clId="{8F7C2CBE-6DC4-41B3-813C-EAC4C74E0BF3}" dt="2024-12-05T12:02:29.889" v="605" actId="26606"/>
          <ac:spMkLst>
            <pc:docMk/>
            <pc:sldMk cId="1437451082" sldId="258"/>
            <ac:spMk id="6" creationId="{2BFB0E95-9CAE-4968-A118-2B9F7C8BBBEC}"/>
          </ac:spMkLst>
        </pc:spChg>
        <pc:spChg chg="add">
          <ac:chgData name="David Crespo Estévez" userId="d7b39cb4-ee3a-485b-b589-812be01fc41e" providerId="ADAL" clId="{8F7C2CBE-6DC4-41B3-813C-EAC4C74E0BF3}" dt="2024-12-05T12:02:29.889" v="605" actId="26606"/>
          <ac:spMkLst>
            <pc:docMk/>
            <pc:sldMk cId="1437451082" sldId="258"/>
            <ac:spMk id="7" creationId="{90BBC371-361C-45F7-9235-C3252E336B5B}"/>
          </ac:spMkLst>
        </pc:spChg>
        <pc:spChg chg="add">
          <ac:chgData name="David Crespo Estévez" userId="d7b39cb4-ee3a-485b-b589-812be01fc41e" providerId="ADAL" clId="{8F7C2CBE-6DC4-41B3-813C-EAC4C74E0BF3}" dt="2024-12-05T12:02:29.889" v="605" actId="26606"/>
          <ac:spMkLst>
            <pc:docMk/>
            <pc:sldMk cId="1437451082" sldId="258"/>
            <ac:spMk id="8" creationId="{4172FA92-6FD3-495F-95A0-4FD85861D89C}"/>
          </ac:spMkLst>
        </pc:spChg>
        <pc:spChg chg="add del">
          <ac:chgData name="David Crespo Estévez" userId="d7b39cb4-ee3a-485b-b589-812be01fc41e" providerId="ADAL" clId="{8F7C2CBE-6DC4-41B3-813C-EAC4C74E0BF3}" dt="2024-12-05T12:02:25.283" v="602" actId="26606"/>
          <ac:spMkLst>
            <pc:docMk/>
            <pc:sldMk cId="1437451082" sldId="258"/>
            <ac:spMk id="9" creationId="{2BFB0E95-9CAE-4968-A118-2B9F7C8BBBEC}"/>
          </ac:spMkLst>
        </pc:spChg>
        <pc:spChg chg="add del">
          <ac:chgData name="David Crespo Estévez" userId="d7b39cb4-ee3a-485b-b589-812be01fc41e" providerId="ADAL" clId="{8F7C2CBE-6DC4-41B3-813C-EAC4C74E0BF3}" dt="2024-12-05T12:02:25.283" v="602" actId="26606"/>
          <ac:spMkLst>
            <pc:docMk/>
            <pc:sldMk cId="1437451082" sldId="258"/>
            <ac:spMk id="11" creationId="{90BBC371-361C-45F7-9235-C3252E336B5B}"/>
          </ac:spMkLst>
        </pc:spChg>
        <pc:spChg chg="add del">
          <ac:chgData name="David Crespo Estévez" userId="d7b39cb4-ee3a-485b-b589-812be01fc41e" providerId="ADAL" clId="{8F7C2CBE-6DC4-41B3-813C-EAC4C74E0BF3}" dt="2024-12-05T12:02:25.283" v="602" actId="26606"/>
          <ac:spMkLst>
            <pc:docMk/>
            <pc:sldMk cId="1437451082" sldId="258"/>
            <ac:spMk id="13" creationId="{4172FA92-6FD3-495F-95A0-4FD85861D89C}"/>
          </ac:spMkLst>
        </pc:spChg>
        <pc:spChg chg="add del">
          <ac:chgData name="David Crespo Estévez" userId="d7b39cb4-ee3a-485b-b589-812be01fc41e" providerId="ADAL" clId="{8F7C2CBE-6DC4-41B3-813C-EAC4C74E0BF3}" dt="2024-12-05T12:02:27.563" v="604" actId="26606"/>
          <ac:spMkLst>
            <pc:docMk/>
            <pc:sldMk cId="1437451082" sldId="258"/>
            <ac:spMk id="15" creationId="{308119F7-B84E-4EBF-919F-A9B0F6D92473}"/>
          </ac:spMkLst>
        </pc:spChg>
        <pc:spChg chg="add del">
          <ac:chgData name="David Crespo Estévez" userId="d7b39cb4-ee3a-485b-b589-812be01fc41e" providerId="ADAL" clId="{8F7C2CBE-6DC4-41B3-813C-EAC4C74E0BF3}" dt="2024-12-05T12:02:27.563" v="604" actId="26606"/>
          <ac:spMkLst>
            <pc:docMk/>
            <pc:sldMk cId="1437451082" sldId="258"/>
            <ac:spMk id="16" creationId="{DAA17479-17CB-402A-8689-750C6F38584C}"/>
          </ac:spMkLst>
        </pc:spChg>
        <pc:spChg chg="add del">
          <ac:chgData name="David Crespo Estévez" userId="d7b39cb4-ee3a-485b-b589-812be01fc41e" providerId="ADAL" clId="{8F7C2CBE-6DC4-41B3-813C-EAC4C74E0BF3}" dt="2024-12-05T12:02:27.563" v="604" actId="26606"/>
          <ac:spMkLst>
            <pc:docMk/>
            <pc:sldMk cId="1437451082" sldId="258"/>
            <ac:spMk id="17" creationId="{F534AA72-89BF-4BB0-B339-DEB9FC7F1BF2}"/>
          </ac:spMkLst>
        </pc:spChg>
        <pc:graphicFrameChg chg="add mod ord modGraphic">
          <ac:chgData name="David Crespo Estévez" userId="d7b39cb4-ee3a-485b-b589-812be01fc41e" providerId="ADAL" clId="{8F7C2CBE-6DC4-41B3-813C-EAC4C74E0BF3}" dt="2024-12-05T12:02:29.889" v="605" actId="26606"/>
          <ac:graphicFrameMkLst>
            <pc:docMk/>
            <pc:sldMk cId="1437451082" sldId="258"/>
            <ac:graphicFrameMk id="4" creationId="{C07BB17B-7A3A-93C9-31EC-7F8E8AF86C7F}"/>
          </ac:graphicFrameMkLst>
        </pc:graphicFrameChg>
      </pc:sldChg>
      <pc:sldChg chg="addSp delSp modSp new mod setBg">
        <pc:chgData name="David Crespo Estévez" userId="d7b39cb4-ee3a-485b-b589-812be01fc41e" providerId="ADAL" clId="{8F7C2CBE-6DC4-41B3-813C-EAC4C74E0BF3}" dt="2024-12-05T12:20:10.778" v="1135" actId="12"/>
        <pc:sldMkLst>
          <pc:docMk/>
          <pc:sldMk cId="2409285989" sldId="259"/>
        </pc:sldMkLst>
        <pc:spChg chg="mod">
          <ac:chgData name="David Crespo Estévez" userId="d7b39cb4-ee3a-485b-b589-812be01fc41e" providerId="ADAL" clId="{8F7C2CBE-6DC4-41B3-813C-EAC4C74E0BF3}" dt="2024-12-05T12:14:24.373" v="955" actId="26606"/>
          <ac:spMkLst>
            <pc:docMk/>
            <pc:sldMk cId="2409285989" sldId="259"/>
            <ac:spMk id="2" creationId="{5FBD2247-A6DB-052E-CC1C-3C1B9CB938EB}"/>
          </ac:spMkLst>
        </pc:spChg>
        <pc:spChg chg="add del mod">
          <ac:chgData name="David Crespo Estévez" userId="d7b39cb4-ee3a-485b-b589-812be01fc41e" providerId="ADAL" clId="{8F7C2CBE-6DC4-41B3-813C-EAC4C74E0BF3}" dt="2024-12-05T12:14:24.373" v="955" actId="26606"/>
          <ac:spMkLst>
            <pc:docMk/>
            <pc:sldMk cId="2409285989" sldId="259"/>
            <ac:spMk id="3" creationId="{4E915F69-5F11-2542-659D-DB22C87D1343}"/>
          </ac:spMkLst>
        </pc:spChg>
        <pc:spChg chg="add del">
          <ac:chgData name="David Crespo Estévez" userId="d7b39cb4-ee3a-485b-b589-812be01fc41e" providerId="ADAL" clId="{8F7C2CBE-6DC4-41B3-813C-EAC4C74E0BF3}" dt="2024-12-05T12:14:22.698" v="952" actId="26606"/>
          <ac:spMkLst>
            <pc:docMk/>
            <pc:sldMk cId="2409285989" sldId="259"/>
            <ac:spMk id="9" creationId="{2BFB0E95-9CAE-4968-A118-2B9F7C8BBBEC}"/>
          </ac:spMkLst>
        </pc:spChg>
        <pc:spChg chg="add">
          <ac:chgData name="David Crespo Estévez" userId="d7b39cb4-ee3a-485b-b589-812be01fc41e" providerId="ADAL" clId="{8F7C2CBE-6DC4-41B3-813C-EAC4C74E0BF3}" dt="2024-12-05T12:14:24.373" v="955" actId="26606"/>
          <ac:spMkLst>
            <pc:docMk/>
            <pc:sldMk cId="2409285989" sldId="259"/>
            <ac:spMk id="10" creationId="{438E27F7-3F29-47F0-B30F-585059182204}"/>
          </ac:spMkLst>
        </pc:spChg>
        <pc:spChg chg="add del">
          <ac:chgData name="David Crespo Estévez" userId="d7b39cb4-ee3a-485b-b589-812be01fc41e" providerId="ADAL" clId="{8F7C2CBE-6DC4-41B3-813C-EAC4C74E0BF3}" dt="2024-12-05T12:14:22.698" v="952" actId="26606"/>
          <ac:spMkLst>
            <pc:docMk/>
            <pc:sldMk cId="2409285989" sldId="259"/>
            <ac:spMk id="11" creationId="{90BBC371-361C-45F7-9235-C3252E336B5B}"/>
          </ac:spMkLst>
        </pc:spChg>
        <pc:spChg chg="add">
          <ac:chgData name="David Crespo Estévez" userId="d7b39cb4-ee3a-485b-b589-812be01fc41e" providerId="ADAL" clId="{8F7C2CBE-6DC4-41B3-813C-EAC4C74E0BF3}" dt="2024-12-05T12:14:24.373" v="955" actId="26606"/>
          <ac:spMkLst>
            <pc:docMk/>
            <pc:sldMk cId="2409285989" sldId="259"/>
            <ac:spMk id="12" creationId="{6B16CD8D-2899-43D9-995B-DD1278D6B5CD}"/>
          </ac:spMkLst>
        </pc:spChg>
        <pc:spChg chg="add del">
          <ac:chgData name="David Crespo Estévez" userId="d7b39cb4-ee3a-485b-b589-812be01fc41e" providerId="ADAL" clId="{8F7C2CBE-6DC4-41B3-813C-EAC4C74E0BF3}" dt="2024-12-05T12:14:22.698" v="952" actId="26606"/>
          <ac:spMkLst>
            <pc:docMk/>
            <pc:sldMk cId="2409285989" sldId="259"/>
            <ac:spMk id="13" creationId="{4172FA92-6FD3-495F-95A0-4FD85861D89C}"/>
          </ac:spMkLst>
        </pc:spChg>
        <pc:spChg chg="add">
          <ac:chgData name="David Crespo Estévez" userId="d7b39cb4-ee3a-485b-b589-812be01fc41e" providerId="ADAL" clId="{8F7C2CBE-6DC4-41B3-813C-EAC4C74E0BF3}" dt="2024-12-05T12:14:24.373" v="955" actId="26606"/>
          <ac:spMkLst>
            <pc:docMk/>
            <pc:sldMk cId="2409285989" sldId="259"/>
            <ac:spMk id="14" creationId="{7F38A32B-CAD5-4D19-8E90-F63EB6902E33}"/>
          </ac:spMkLst>
        </pc:spChg>
        <pc:spChg chg="add del">
          <ac:chgData name="David Crespo Estévez" userId="d7b39cb4-ee3a-485b-b589-812be01fc41e" providerId="ADAL" clId="{8F7C2CBE-6DC4-41B3-813C-EAC4C74E0BF3}" dt="2024-12-05T12:14:24.359" v="954" actId="26606"/>
          <ac:spMkLst>
            <pc:docMk/>
            <pc:sldMk cId="2409285989" sldId="259"/>
            <ac:spMk id="15" creationId="{2BFB0E95-9CAE-4968-A118-2B9F7C8BBBEC}"/>
          </ac:spMkLst>
        </pc:spChg>
        <pc:spChg chg="add del">
          <ac:chgData name="David Crespo Estévez" userId="d7b39cb4-ee3a-485b-b589-812be01fc41e" providerId="ADAL" clId="{8F7C2CBE-6DC4-41B3-813C-EAC4C74E0BF3}" dt="2024-12-05T12:14:24.359" v="954" actId="26606"/>
          <ac:spMkLst>
            <pc:docMk/>
            <pc:sldMk cId="2409285989" sldId="259"/>
            <ac:spMk id="16" creationId="{90BBC371-361C-45F7-9235-C3252E336B5B}"/>
          </ac:spMkLst>
        </pc:spChg>
        <pc:spChg chg="add del">
          <ac:chgData name="David Crespo Estévez" userId="d7b39cb4-ee3a-485b-b589-812be01fc41e" providerId="ADAL" clId="{8F7C2CBE-6DC4-41B3-813C-EAC4C74E0BF3}" dt="2024-12-05T12:14:24.359" v="954" actId="26606"/>
          <ac:spMkLst>
            <pc:docMk/>
            <pc:sldMk cId="2409285989" sldId="259"/>
            <ac:spMk id="17" creationId="{4172FA92-6FD3-495F-95A0-4FD85861D89C}"/>
          </ac:spMkLst>
        </pc:spChg>
        <pc:spChg chg="add mod">
          <ac:chgData name="David Crespo Estévez" userId="d7b39cb4-ee3a-485b-b589-812be01fc41e" providerId="ADAL" clId="{8F7C2CBE-6DC4-41B3-813C-EAC4C74E0BF3}" dt="2024-12-05T12:20:10.778" v="1135" actId="12"/>
          <ac:spMkLst>
            <pc:docMk/>
            <pc:sldMk cId="2409285989" sldId="259"/>
            <ac:spMk id="20" creationId="{4E915F69-5F11-2542-659D-DB22C87D1343}"/>
          </ac:spMkLst>
        </pc:spChg>
        <pc:graphicFrameChg chg="add del">
          <ac:chgData name="David Crespo Estévez" userId="d7b39cb4-ee3a-485b-b589-812be01fc41e" providerId="ADAL" clId="{8F7C2CBE-6DC4-41B3-813C-EAC4C74E0BF3}" dt="2024-12-05T12:14:22.698" v="952" actId="26606"/>
          <ac:graphicFrameMkLst>
            <pc:docMk/>
            <pc:sldMk cId="2409285989" sldId="259"/>
            <ac:graphicFrameMk id="5" creationId="{A33780A9-9F4C-C5BB-CE2B-FA370B73F34D}"/>
          </ac:graphicFrameMkLst>
        </pc:graphicFrameChg>
        <pc:graphicFrameChg chg="add del">
          <ac:chgData name="David Crespo Estévez" userId="d7b39cb4-ee3a-485b-b589-812be01fc41e" providerId="ADAL" clId="{8F7C2CBE-6DC4-41B3-813C-EAC4C74E0BF3}" dt="2024-12-05T12:14:24.359" v="954" actId="26606"/>
          <ac:graphicFrameMkLst>
            <pc:docMk/>
            <pc:sldMk cId="2409285989" sldId="259"/>
            <ac:graphicFrameMk id="18" creationId="{D28BED8B-93C1-9FA8-4BF9-6156882EED75}"/>
          </ac:graphicFrameMkLst>
        </pc:graphicFrameChg>
        <pc:picChg chg="add">
          <ac:chgData name="David Crespo Estévez" userId="d7b39cb4-ee3a-485b-b589-812be01fc41e" providerId="ADAL" clId="{8F7C2CBE-6DC4-41B3-813C-EAC4C74E0BF3}" dt="2024-12-05T12:14:24.373" v="955" actId="26606"/>
          <ac:picMkLst>
            <pc:docMk/>
            <pc:sldMk cId="2409285989" sldId="259"/>
            <ac:picMk id="7" creationId="{F42F054D-51A9-6499-FED0-F06DD0A0920B}"/>
          </ac:picMkLst>
        </pc:picChg>
      </pc:sldChg>
      <pc:sldChg chg="modSp new mod">
        <pc:chgData name="David Crespo Estévez" userId="d7b39cb4-ee3a-485b-b589-812be01fc41e" providerId="ADAL" clId="{8F7C2CBE-6DC4-41B3-813C-EAC4C74E0BF3}" dt="2024-12-05T12:32:39.317" v="1374" actId="20577"/>
        <pc:sldMkLst>
          <pc:docMk/>
          <pc:sldMk cId="1405910269" sldId="260"/>
        </pc:sldMkLst>
        <pc:spChg chg="mod">
          <ac:chgData name="David Crespo Estévez" userId="d7b39cb4-ee3a-485b-b589-812be01fc41e" providerId="ADAL" clId="{8F7C2CBE-6DC4-41B3-813C-EAC4C74E0BF3}" dt="2024-12-05T12:16:05.887" v="990" actId="14100"/>
          <ac:spMkLst>
            <pc:docMk/>
            <pc:sldMk cId="1405910269" sldId="260"/>
            <ac:spMk id="2" creationId="{417CBCCD-2D31-25B8-2B5A-645864F5678E}"/>
          </ac:spMkLst>
        </pc:spChg>
        <pc:spChg chg="mod">
          <ac:chgData name="David Crespo Estévez" userId="d7b39cb4-ee3a-485b-b589-812be01fc41e" providerId="ADAL" clId="{8F7C2CBE-6DC4-41B3-813C-EAC4C74E0BF3}" dt="2024-12-05T12:32:39.317" v="1374" actId="20577"/>
          <ac:spMkLst>
            <pc:docMk/>
            <pc:sldMk cId="1405910269" sldId="260"/>
            <ac:spMk id="3" creationId="{0F2E615F-504B-8E00-1EBC-3E1BDE0360C5}"/>
          </ac:spMkLst>
        </pc:spChg>
      </pc:sldChg>
      <pc:sldChg chg="addSp delSp modSp new mod setBg">
        <pc:chgData name="David Crespo Estévez" userId="d7b39cb4-ee3a-485b-b589-812be01fc41e" providerId="ADAL" clId="{8F7C2CBE-6DC4-41B3-813C-EAC4C74E0BF3}" dt="2024-12-05T12:37:38.506" v="1478"/>
        <pc:sldMkLst>
          <pc:docMk/>
          <pc:sldMk cId="1560811986" sldId="261"/>
        </pc:sldMkLst>
        <pc:spChg chg="mod">
          <ac:chgData name="David Crespo Estévez" userId="d7b39cb4-ee3a-485b-b589-812be01fc41e" providerId="ADAL" clId="{8F7C2CBE-6DC4-41B3-813C-EAC4C74E0BF3}" dt="2024-12-05T12:37:16.656" v="1475" actId="26606"/>
          <ac:spMkLst>
            <pc:docMk/>
            <pc:sldMk cId="1560811986" sldId="261"/>
            <ac:spMk id="2" creationId="{3F7CCEA7-AB2F-6460-D2AA-A76C26FE65FE}"/>
          </ac:spMkLst>
        </pc:spChg>
        <pc:spChg chg="del mod">
          <ac:chgData name="David Crespo Estévez" userId="d7b39cb4-ee3a-485b-b589-812be01fc41e" providerId="ADAL" clId="{8F7C2CBE-6DC4-41B3-813C-EAC4C74E0BF3}" dt="2024-12-05T12:37:16.656" v="1475" actId="26606"/>
          <ac:spMkLst>
            <pc:docMk/>
            <pc:sldMk cId="1560811986" sldId="261"/>
            <ac:spMk id="3" creationId="{7E657CF6-19E8-AF4C-1006-FD4871039AC3}"/>
          </ac:spMkLst>
        </pc:spChg>
        <pc:spChg chg="add">
          <ac:chgData name="David Crespo Estévez" userId="d7b39cb4-ee3a-485b-b589-812be01fc41e" providerId="ADAL" clId="{8F7C2CBE-6DC4-41B3-813C-EAC4C74E0BF3}" dt="2024-12-05T12:37:16.656" v="1475" actId="26606"/>
          <ac:spMkLst>
            <pc:docMk/>
            <pc:sldMk cId="1560811986" sldId="261"/>
            <ac:spMk id="9" creationId="{2BFB0E95-9CAE-4968-A118-2B9F7C8BBBEC}"/>
          </ac:spMkLst>
        </pc:spChg>
        <pc:spChg chg="add">
          <ac:chgData name="David Crespo Estévez" userId="d7b39cb4-ee3a-485b-b589-812be01fc41e" providerId="ADAL" clId="{8F7C2CBE-6DC4-41B3-813C-EAC4C74E0BF3}" dt="2024-12-05T12:37:16.656" v="1475" actId="26606"/>
          <ac:spMkLst>
            <pc:docMk/>
            <pc:sldMk cId="1560811986" sldId="261"/>
            <ac:spMk id="11" creationId="{72133437-BFEB-412D-978C-59379BF575EC}"/>
          </ac:spMkLst>
        </pc:spChg>
        <pc:spChg chg="add">
          <ac:chgData name="David Crespo Estévez" userId="d7b39cb4-ee3a-485b-b589-812be01fc41e" providerId="ADAL" clId="{8F7C2CBE-6DC4-41B3-813C-EAC4C74E0BF3}" dt="2024-12-05T12:37:16.656" v="1475" actId="26606"/>
          <ac:spMkLst>
            <pc:docMk/>
            <pc:sldMk cId="1560811986" sldId="261"/>
            <ac:spMk id="23" creationId="{D277D65C-DA10-481D-B5A1-7DB78CF638DD}"/>
          </ac:spMkLst>
        </pc:spChg>
        <pc:grpChg chg="add">
          <ac:chgData name="David Crespo Estévez" userId="d7b39cb4-ee3a-485b-b589-812be01fc41e" providerId="ADAL" clId="{8F7C2CBE-6DC4-41B3-813C-EAC4C74E0BF3}" dt="2024-12-05T12:37:16.656" v="1475" actId="26606"/>
          <ac:grpSpMkLst>
            <pc:docMk/>
            <pc:sldMk cId="1560811986" sldId="261"/>
            <ac:grpSpMk id="13" creationId="{898907C4-FC8B-4436-8D59-610E3736136D}"/>
          </ac:grpSpMkLst>
        </pc:grpChg>
        <pc:grpChg chg="add">
          <ac:chgData name="David Crespo Estévez" userId="d7b39cb4-ee3a-485b-b589-812be01fc41e" providerId="ADAL" clId="{8F7C2CBE-6DC4-41B3-813C-EAC4C74E0BF3}" dt="2024-12-05T12:37:16.656" v="1475" actId="26606"/>
          <ac:grpSpMkLst>
            <pc:docMk/>
            <pc:sldMk cId="1560811986" sldId="261"/>
            <ac:grpSpMk id="18" creationId="{9F9D18AC-8DBF-44B9-B251-652985A640D9}"/>
          </ac:grpSpMkLst>
        </pc:grpChg>
        <pc:graphicFrameChg chg="add mod">
          <ac:chgData name="David Crespo Estévez" userId="d7b39cb4-ee3a-485b-b589-812be01fc41e" providerId="ADAL" clId="{8F7C2CBE-6DC4-41B3-813C-EAC4C74E0BF3}" dt="2024-12-05T12:37:38.506" v="1478"/>
          <ac:graphicFrameMkLst>
            <pc:docMk/>
            <pc:sldMk cId="1560811986" sldId="261"/>
            <ac:graphicFrameMk id="5" creationId="{8FD0FFA4-C7D4-98D5-A389-053C5F21F856}"/>
          </ac:graphicFrameMkLst>
        </pc:graphicFrameChg>
      </pc:sldChg>
      <pc:sldChg chg="addSp modSp new mod">
        <pc:chgData name="David Crespo Estévez" userId="d7b39cb4-ee3a-485b-b589-812be01fc41e" providerId="ADAL" clId="{8F7C2CBE-6DC4-41B3-813C-EAC4C74E0BF3}" dt="2024-12-05T12:45:56.487" v="1685" actId="20577"/>
        <pc:sldMkLst>
          <pc:docMk/>
          <pc:sldMk cId="4290367819" sldId="262"/>
        </pc:sldMkLst>
        <pc:spChg chg="mod">
          <ac:chgData name="David Crespo Estévez" userId="d7b39cb4-ee3a-485b-b589-812be01fc41e" providerId="ADAL" clId="{8F7C2CBE-6DC4-41B3-813C-EAC4C74E0BF3}" dt="2024-12-05T12:38:46.364" v="1493" actId="20577"/>
          <ac:spMkLst>
            <pc:docMk/>
            <pc:sldMk cId="4290367819" sldId="262"/>
            <ac:spMk id="2" creationId="{EF622E53-B3E5-53CA-2C25-D4A930E38D1F}"/>
          </ac:spMkLst>
        </pc:spChg>
        <pc:spChg chg="mod">
          <ac:chgData name="David Crespo Estévez" userId="d7b39cb4-ee3a-485b-b589-812be01fc41e" providerId="ADAL" clId="{8F7C2CBE-6DC4-41B3-813C-EAC4C74E0BF3}" dt="2024-12-05T12:41:46.948" v="1589" actId="14100"/>
          <ac:spMkLst>
            <pc:docMk/>
            <pc:sldMk cId="4290367819" sldId="262"/>
            <ac:spMk id="3" creationId="{477AEB1B-A4A9-A491-B47D-7C79C57F3492}"/>
          </ac:spMkLst>
        </pc:spChg>
        <pc:spChg chg="add mod">
          <ac:chgData name="David Crespo Estévez" userId="d7b39cb4-ee3a-485b-b589-812be01fc41e" providerId="ADAL" clId="{8F7C2CBE-6DC4-41B3-813C-EAC4C74E0BF3}" dt="2024-12-05T12:44:59.554" v="1650" actId="122"/>
          <ac:spMkLst>
            <pc:docMk/>
            <pc:sldMk cId="4290367819" sldId="262"/>
            <ac:spMk id="6" creationId="{54149826-487E-94AB-EAAD-DD623160A9C8}"/>
          </ac:spMkLst>
        </pc:spChg>
        <pc:spChg chg="add mod">
          <ac:chgData name="David Crespo Estévez" userId="d7b39cb4-ee3a-485b-b589-812be01fc41e" providerId="ADAL" clId="{8F7C2CBE-6DC4-41B3-813C-EAC4C74E0BF3}" dt="2024-12-05T12:45:49.427" v="1668" actId="20577"/>
          <ac:spMkLst>
            <pc:docMk/>
            <pc:sldMk cId="4290367819" sldId="262"/>
            <ac:spMk id="7" creationId="{41FAD725-DC07-1ACD-82C2-B9EDC885EEF3}"/>
          </ac:spMkLst>
        </pc:spChg>
        <pc:spChg chg="add mod">
          <ac:chgData name="David Crespo Estévez" userId="d7b39cb4-ee3a-485b-b589-812be01fc41e" providerId="ADAL" clId="{8F7C2CBE-6DC4-41B3-813C-EAC4C74E0BF3}" dt="2024-12-05T12:45:52.871" v="1675" actId="20577"/>
          <ac:spMkLst>
            <pc:docMk/>
            <pc:sldMk cId="4290367819" sldId="262"/>
            <ac:spMk id="8" creationId="{19364863-A588-8CE5-0B59-8031FF49061C}"/>
          </ac:spMkLst>
        </pc:spChg>
        <pc:spChg chg="add mod">
          <ac:chgData name="David Crespo Estévez" userId="d7b39cb4-ee3a-485b-b589-812be01fc41e" providerId="ADAL" clId="{8F7C2CBE-6DC4-41B3-813C-EAC4C74E0BF3}" dt="2024-12-05T12:45:56.487" v="1685" actId="20577"/>
          <ac:spMkLst>
            <pc:docMk/>
            <pc:sldMk cId="4290367819" sldId="262"/>
            <ac:spMk id="9" creationId="{88ABF4CF-6B40-9810-8D10-D6A7EC5FDB2B}"/>
          </ac:spMkLst>
        </pc:spChg>
        <pc:picChg chg="add mod">
          <ac:chgData name="David Crespo Estévez" userId="d7b39cb4-ee3a-485b-b589-812be01fc41e" providerId="ADAL" clId="{8F7C2CBE-6DC4-41B3-813C-EAC4C74E0BF3}" dt="2024-12-05T12:41:12.603" v="1584" actId="1076"/>
          <ac:picMkLst>
            <pc:docMk/>
            <pc:sldMk cId="4290367819" sldId="262"/>
            <ac:picMk id="5" creationId="{4E3A4392-C5F8-3B3B-BC00-F8C5ADE8A7D4}"/>
          </ac:picMkLst>
        </pc:picChg>
        <pc:picChg chg="add mod">
          <ac:chgData name="David Crespo Estévez" userId="d7b39cb4-ee3a-485b-b589-812be01fc41e" providerId="ADAL" clId="{8F7C2CBE-6DC4-41B3-813C-EAC4C74E0BF3}" dt="2024-12-05T12:42:51.890" v="1603" actId="1076"/>
          <ac:picMkLst>
            <pc:docMk/>
            <pc:sldMk cId="4290367819" sldId="262"/>
            <ac:picMk id="1026" creationId="{18C140BB-A82C-B5CF-A5C6-42C32B1A3A01}"/>
          </ac:picMkLst>
        </pc:picChg>
        <pc:picChg chg="add mod">
          <ac:chgData name="David Crespo Estévez" userId="d7b39cb4-ee3a-485b-b589-812be01fc41e" providerId="ADAL" clId="{8F7C2CBE-6DC4-41B3-813C-EAC4C74E0BF3}" dt="2024-12-05T12:43:34.433" v="1632" actId="14100"/>
          <ac:picMkLst>
            <pc:docMk/>
            <pc:sldMk cId="4290367819" sldId="262"/>
            <ac:picMk id="1028" creationId="{BB7972CD-245D-A36B-0D94-E708448CA72B}"/>
          </ac:picMkLst>
        </pc:picChg>
        <pc:picChg chg="add mod">
          <ac:chgData name="David Crespo Estévez" userId="d7b39cb4-ee3a-485b-b589-812be01fc41e" providerId="ADAL" clId="{8F7C2CBE-6DC4-41B3-813C-EAC4C74E0BF3}" dt="2024-12-05T12:43:55.665" v="1638" actId="14100"/>
          <ac:picMkLst>
            <pc:docMk/>
            <pc:sldMk cId="4290367819" sldId="262"/>
            <ac:picMk id="1030" creationId="{4C337101-E96E-CE15-A2A7-444FE5524DD2}"/>
          </ac:picMkLst>
        </pc:picChg>
        <pc:picChg chg="add mod">
          <ac:chgData name="David Crespo Estévez" userId="d7b39cb4-ee3a-485b-b589-812be01fc41e" providerId="ADAL" clId="{8F7C2CBE-6DC4-41B3-813C-EAC4C74E0BF3}" dt="2024-12-05T12:43:58.217" v="1639" actId="1076"/>
          <ac:picMkLst>
            <pc:docMk/>
            <pc:sldMk cId="4290367819" sldId="262"/>
            <ac:picMk id="1032" creationId="{CC0A887F-01A2-E2EC-10CB-2AD7876B8DFC}"/>
          </ac:picMkLst>
        </pc:picChg>
      </pc:sldChg>
      <pc:sldChg chg="addSp modSp new mod setBg">
        <pc:chgData name="David Crespo Estévez" userId="d7b39cb4-ee3a-485b-b589-812be01fc41e" providerId="ADAL" clId="{8F7C2CBE-6DC4-41B3-813C-EAC4C74E0BF3}" dt="2024-12-05T12:56:13.840" v="1850" actId="1037"/>
        <pc:sldMkLst>
          <pc:docMk/>
          <pc:sldMk cId="1375056316" sldId="263"/>
        </pc:sldMkLst>
        <pc:spChg chg="mod">
          <ac:chgData name="David Crespo Estévez" userId="d7b39cb4-ee3a-485b-b589-812be01fc41e" providerId="ADAL" clId="{8F7C2CBE-6DC4-41B3-813C-EAC4C74E0BF3}" dt="2024-12-05T12:55:02.722" v="1795" actId="26606"/>
          <ac:spMkLst>
            <pc:docMk/>
            <pc:sldMk cId="1375056316" sldId="263"/>
            <ac:spMk id="2" creationId="{303382B3-2232-0E8D-1B0E-1F63A354E4D2}"/>
          </ac:spMkLst>
        </pc:spChg>
        <pc:spChg chg="mod">
          <ac:chgData name="David Crespo Estévez" userId="d7b39cb4-ee3a-485b-b589-812be01fc41e" providerId="ADAL" clId="{8F7C2CBE-6DC4-41B3-813C-EAC4C74E0BF3}" dt="2024-12-05T12:55:02.722" v="1795" actId="26606"/>
          <ac:spMkLst>
            <pc:docMk/>
            <pc:sldMk cId="1375056316" sldId="263"/>
            <ac:spMk id="3" creationId="{B1AE7F85-7BFE-6344-552D-E21AD45AE36E}"/>
          </ac:spMkLst>
        </pc:spChg>
        <pc:spChg chg="add">
          <ac:chgData name="David Crespo Estévez" userId="d7b39cb4-ee3a-485b-b589-812be01fc41e" providerId="ADAL" clId="{8F7C2CBE-6DC4-41B3-813C-EAC4C74E0BF3}" dt="2024-12-05T12:55:02.722" v="1795" actId="26606"/>
          <ac:spMkLst>
            <pc:docMk/>
            <pc:sldMk cId="1375056316" sldId="263"/>
            <ac:spMk id="12" creationId="{09646535-AEF6-4883-A4F9-EEC1F8B4319E}"/>
          </ac:spMkLst>
        </pc:spChg>
        <pc:spChg chg="add">
          <ac:chgData name="David Crespo Estévez" userId="d7b39cb4-ee3a-485b-b589-812be01fc41e" providerId="ADAL" clId="{8F7C2CBE-6DC4-41B3-813C-EAC4C74E0BF3}" dt="2024-12-05T12:55:02.722" v="1795" actId="26606"/>
          <ac:spMkLst>
            <pc:docMk/>
            <pc:sldMk cId="1375056316" sldId="263"/>
            <ac:spMk id="14" creationId="{BA490388-8F15-4A9F-8704-8E14DA0A2ECA}"/>
          </ac:spMkLst>
        </pc:spChg>
        <pc:spChg chg="add">
          <ac:chgData name="David Crespo Estévez" userId="d7b39cb4-ee3a-485b-b589-812be01fc41e" providerId="ADAL" clId="{8F7C2CBE-6DC4-41B3-813C-EAC4C74E0BF3}" dt="2024-12-05T12:55:02.722" v="1795" actId="26606"/>
          <ac:spMkLst>
            <pc:docMk/>
            <pc:sldMk cId="1375056316" sldId="263"/>
            <ac:spMk id="16" creationId="{B23CFA7B-4EED-471A-B381-E2451EB9F153}"/>
          </ac:spMkLst>
        </pc:spChg>
        <pc:spChg chg="add">
          <ac:chgData name="David Crespo Estévez" userId="d7b39cb4-ee3a-485b-b589-812be01fc41e" providerId="ADAL" clId="{8F7C2CBE-6DC4-41B3-813C-EAC4C74E0BF3}" dt="2024-12-05T12:55:02.722" v="1795" actId="26606"/>
          <ac:spMkLst>
            <pc:docMk/>
            <pc:sldMk cId="1375056316" sldId="263"/>
            <ac:spMk id="28" creationId="{48368558-F8FD-4983-ABE2-B5E00F0BA794}"/>
          </ac:spMkLst>
        </pc:spChg>
        <pc:grpChg chg="add">
          <ac:chgData name="David Crespo Estévez" userId="d7b39cb4-ee3a-485b-b589-812be01fc41e" providerId="ADAL" clId="{8F7C2CBE-6DC4-41B3-813C-EAC4C74E0BF3}" dt="2024-12-05T12:55:02.722" v="1795" actId="26606"/>
          <ac:grpSpMkLst>
            <pc:docMk/>
            <pc:sldMk cId="1375056316" sldId="263"/>
            <ac:grpSpMk id="18" creationId="{1B9F6EC0-277F-44C6-B184-69E3E724F2FD}"/>
          </ac:grpSpMkLst>
        </pc:grpChg>
        <pc:grpChg chg="add">
          <ac:chgData name="David Crespo Estévez" userId="d7b39cb4-ee3a-485b-b589-812be01fc41e" providerId="ADAL" clId="{8F7C2CBE-6DC4-41B3-813C-EAC4C74E0BF3}" dt="2024-12-05T12:55:02.722" v="1795" actId="26606"/>
          <ac:grpSpMkLst>
            <pc:docMk/>
            <pc:sldMk cId="1375056316" sldId="263"/>
            <ac:grpSpMk id="23" creationId="{7FF9E569-55E1-4A0E-AEEB-20938886CE62}"/>
          </ac:grpSpMkLst>
        </pc:grpChg>
        <pc:picChg chg="add mod ord">
          <ac:chgData name="David Crespo Estévez" userId="d7b39cb4-ee3a-485b-b589-812be01fc41e" providerId="ADAL" clId="{8F7C2CBE-6DC4-41B3-813C-EAC4C74E0BF3}" dt="2024-12-05T12:56:13.840" v="1850" actId="1037"/>
          <ac:picMkLst>
            <pc:docMk/>
            <pc:sldMk cId="1375056316" sldId="263"/>
            <ac:picMk id="4" creationId="{F6CE13C1-DE08-BD9E-2489-547426343F48}"/>
          </ac:picMkLst>
        </pc:picChg>
        <pc:picChg chg="add mod">
          <ac:chgData name="David Crespo Estévez" userId="d7b39cb4-ee3a-485b-b589-812be01fc41e" providerId="ADAL" clId="{8F7C2CBE-6DC4-41B3-813C-EAC4C74E0BF3}" dt="2024-12-05T12:56:13.840" v="1850" actId="1037"/>
          <ac:picMkLst>
            <pc:docMk/>
            <pc:sldMk cId="1375056316" sldId="263"/>
            <ac:picMk id="5" creationId="{4D1D8CCA-8F78-1C99-C182-E68798146A80}"/>
          </ac:picMkLst>
        </pc:picChg>
        <pc:picChg chg="add mod ord">
          <ac:chgData name="David Crespo Estévez" userId="d7b39cb4-ee3a-485b-b589-812be01fc41e" providerId="ADAL" clId="{8F7C2CBE-6DC4-41B3-813C-EAC4C74E0BF3}" dt="2024-12-05T12:56:13.840" v="1850" actId="1037"/>
          <ac:picMkLst>
            <pc:docMk/>
            <pc:sldMk cId="1375056316" sldId="263"/>
            <ac:picMk id="6" creationId="{917DFFD3-825C-E92B-4923-800BD24D7B1C}"/>
          </ac:picMkLst>
        </pc:picChg>
        <pc:picChg chg="add mod">
          <ac:chgData name="David Crespo Estévez" userId="d7b39cb4-ee3a-485b-b589-812be01fc41e" providerId="ADAL" clId="{8F7C2CBE-6DC4-41B3-813C-EAC4C74E0BF3}" dt="2024-12-05T12:56:13.840" v="1850" actId="1037"/>
          <ac:picMkLst>
            <pc:docMk/>
            <pc:sldMk cId="1375056316" sldId="263"/>
            <ac:picMk id="7" creationId="{804E2C43-B780-E9FE-EE08-C1B9919631EF}"/>
          </ac:picMkLst>
        </pc:picChg>
      </pc:sldChg>
      <pc:sldChg chg="addSp delSp modSp new mod">
        <pc:chgData name="David Crespo Estévez" userId="d7b39cb4-ee3a-485b-b589-812be01fc41e" providerId="ADAL" clId="{8F7C2CBE-6DC4-41B3-813C-EAC4C74E0BF3}" dt="2024-12-05T13:00:08.681" v="1928" actId="1076"/>
        <pc:sldMkLst>
          <pc:docMk/>
          <pc:sldMk cId="235529047" sldId="264"/>
        </pc:sldMkLst>
        <pc:spChg chg="mod">
          <ac:chgData name="David Crespo Estévez" userId="d7b39cb4-ee3a-485b-b589-812be01fc41e" providerId="ADAL" clId="{8F7C2CBE-6DC4-41B3-813C-EAC4C74E0BF3}" dt="2024-12-05T12:58:35.375" v="1892" actId="20577"/>
          <ac:spMkLst>
            <pc:docMk/>
            <pc:sldMk cId="235529047" sldId="264"/>
            <ac:spMk id="2" creationId="{1025BA1E-7961-3AF6-21F6-564FD19E4430}"/>
          </ac:spMkLst>
        </pc:spChg>
        <pc:spChg chg="del">
          <ac:chgData name="David Crespo Estévez" userId="d7b39cb4-ee3a-485b-b589-812be01fc41e" providerId="ADAL" clId="{8F7C2CBE-6DC4-41B3-813C-EAC4C74E0BF3}" dt="2024-12-05T12:58:07.463" v="1875" actId="478"/>
          <ac:spMkLst>
            <pc:docMk/>
            <pc:sldMk cId="235529047" sldId="264"/>
            <ac:spMk id="3" creationId="{E37398E1-36AC-39E7-A8AC-637B7D23F8CC}"/>
          </ac:spMkLst>
        </pc:spChg>
        <pc:picChg chg="add mod">
          <ac:chgData name="David Crespo Estévez" userId="d7b39cb4-ee3a-485b-b589-812be01fc41e" providerId="ADAL" clId="{8F7C2CBE-6DC4-41B3-813C-EAC4C74E0BF3}" dt="2024-12-05T13:00:08.681" v="1928" actId="1076"/>
          <ac:picMkLst>
            <pc:docMk/>
            <pc:sldMk cId="235529047" sldId="264"/>
            <ac:picMk id="5" creationId="{4AB95285-E056-F77E-684C-398EF4E85CB0}"/>
          </ac:picMkLst>
        </pc:picChg>
      </pc:sldChg>
      <pc:sldChg chg="addSp delSp modSp add mod">
        <pc:chgData name="David Crespo Estévez" userId="d7b39cb4-ee3a-485b-b589-812be01fc41e" providerId="ADAL" clId="{8F7C2CBE-6DC4-41B3-813C-EAC4C74E0BF3}" dt="2024-12-05T12:59:50.882" v="1926" actId="1076"/>
        <pc:sldMkLst>
          <pc:docMk/>
          <pc:sldMk cId="1178911986" sldId="265"/>
        </pc:sldMkLst>
        <pc:spChg chg="mod">
          <ac:chgData name="David Crespo Estévez" userId="d7b39cb4-ee3a-485b-b589-812be01fc41e" providerId="ADAL" clId="{8F7C2CBE-6DC4-41B3-813C-EAC4C74E0BF3}" dt="2024-12-05T12:59:04.551" v="1921" actId="20577"/>
          <ac:spMkLst>
            <pc:docMk/>
            <pc:sldMk cId="1178911986" sldId="265"/>
            <ac:spMk id="2" creationId="{C939270D-C8B4-622F-0B6D-9785C16AA614}"/>
          </ac:spMkLst>
        </pc:spChg>
        <pc:picChg chg="add mod">
          <ac:chgData name="David Crespo Estévez" userId="d7b39cb4-ee3a-485b-b589-812be01fc41e" providerId="ADAL" clId="{8F7C2CBE-6DC4-41B3-813C-EAC4C74E0BF3}" dt="2024-12-05T12:59:50.882" v="1926" actId="1076"/>
          <ac:picMkLst>
            <pc:docMk/>
            <pc:sldMk cId="1178911986" sldId="265"/>
            <ac:picMk id="4" creationId="{C7474B4D-2565-42A1-3F3E-5DC1D3DB6EDF}"/>
          </ac:picMkLst>
        </pc:picChg>
        <pc:picChg chg="del">
          <ac:chgData name="David Crespo Estévez" userId="d7b39cb4-ee3a-485b-b589-812be01fc41e" providerId="ADAL" clId="{8F7C2CBE-6DC4-41B3-813C-EAC4C74E0BF3}" dt="2024-12-05T12:59:06.482" v="1922" actId="478"/>
          <ac:picMkLst>
            <pc:docMk/>
            <pc:sldMk cId="1178911986" sldId="265"/>
            <ac:picMk id="5" creationId="{EF737962-7178-87F8-E421-68D34C3E50F6}"/>
          </ac:picMkLst>
        </pc:picChg>
      </pc:sldChg>
      <pc:sldChg chg="addSp delSp modSp add mod">
        <pc:chgData name="David Crespo Estévez" userId="d7b39cb4-ee3a-485b-b589-812be01fc41e" providerId="ADAL" clId="{8F7C2CBE-6DC4-41B3-813C-EAC4C74E0BF3}" dt="2024-12-05T13:01:47.728" v="1979" actId="1076"/>
        <pc:sldMkLst>
          <pc:docMk/>
          <pc:sldMk cId="690272608" sldId="266"/>
        </pc:sldMkLst>
        <pc:spChg chg="mod">
          <ac:chgData name="David Crespo Estévez" userId="d7b39cb4-ee3a-485b-b589-812be01fc41e" providerId="ADAL" clId="{8F7C2CBE-6DC4-41B3-813C-EAC4C74E0BF3}" dt="2024-12-05T13:00:49.781" v="1956" actId="20577"/>
          <ac:spMkLst>
            <pc:docMk/>
            <pc:sldMk cId="690272608" sldId="266"/>
            <ac:spMk id="2" creationId="{BD3A2FAD-59E0-279B-DB87-8E0806A508A0}"/>
          </ac:spMkLst>
        </pc:spChg>
        <pc:picChg chg="del">
          <ac:chgData name="David Crespo Estévez" userId="d7b39cb4-ee3a-485b-b589-812be01fc41e" providerId="ADAL" clId="{8F7C2CBE-6DC4-41B3-813C-EAC4C74E0BF3}" dt="2024-12-05T13:00:37.308" v="1940" actId="478"/>
          <ac:picMkLst>
            <pc:docMk/>
            <pc:sldMk cId="690272608" sldId="266"/>
            <ac:picMk id="4" creationId="{A67D05C9-385A-A7FF-E682-648CA26C98EE}"/>
          </ac:picMkLst>
        </pc:picChg>
        <pc:picChg chg="add mod">
          <ac:chgData name="David Crespo Estévez" userId="d7b39cb4-ee3a-485b-b589-812be01fc41e" providerId="ADAL" clId="{8F7C2CBE-6DC4-41B3-813C-EAC4C74E0BF3}" dt="2024-12-05T13:01:47.728" v="1979" actId="1076"/>
          <ac:picMkLst>
            <pc:docMk/>
            <pc:sldMk cId="690272608" sldId="266"/>
            <ac:picMk id="5" creationId="{D9F759E8-6523-6EBF-C759-2761FD77493C}"/>
          </ac:picMkLst>
        </pc:picChg>
      </pc:sldChg>
      <pc:sldChg chg="addSp delSp modSp add mod">
        <pc:chgData name="David Crespo Estévez" userId="d7b39cb4-ee3a-485b-b589-812be01fc41e" providerId="ADAL" clId="{8F7C2CBE-6DC4-41B3-813C-EAC4C74E0BF3}" dt="2024-12-05T13:02:16.599" v="1982" actId="1076"/>
        <pc:sldMkLst>
          <pc:docMk/>
          <pc:sldMk cId="2859830787" sldId="267"/>
        </pc:sldMkLst>
        <pc:spChg chg="mod">
          <ac:chgData name="David Crespo Estévez" userId="d7b39cb4-ee3a-485b-b589-812be01fc41e" providerId="ADAL" clId="{8F7C2CBE-6DC4-41B3-813C-EAC4C74E0BF3}" dt="2024-12-05T13:00:57.345" v="1976" actId="20577"/>
          <ac:spMkLst>
            <pc:docMk/>
            <pc:sldMk cId="2859830787" sldId="267"/>
            <ac:spMk id="2" creationId="{28C0054F-BC28-468A-E2B8-AFF2C8BEDBB5}"/>
          </ac:spMkLst>
        </pc:spChg>
        <pc:picChg chg="del">
          <ac:chgData name="David Crespo Estévez" userId="d7b39cb4-ee3a-485b-b589-812be01fc41e" providerId="ADAL" clId="{8F7C2CBE-6DC4-41B3-813C-EAC4C74E0BF3}" dt="2024-12-05T13:00:39.198" v="1941" actId="478"/>
          <ac:picMkLst>
            <pc:docMk/>
            <pc:sldMk cId="2859830787" sldId="267"/>
            <ac:picMk id="4" creationId="{7C9597CA-A468-5207-F3CF-2F57A98F13CD}"/>
          </ac:picMkLst>
        </pc:picChg>
        <pc:picChg chg="add mod">
          <ac:chgData name="David Crespo Estévez" userId="d7b39cb4-ee3a-485b-b589-812be01fc41e" providerId="ADAL" clId="{8F7C2CBE-6DC4-41B3-813C-EAC4C74E0BF3}" dt="2024-12-05T13:02:16.599" v="1982" actId="1076"/>
          <ac:picMkLst>
            <pc:docMk/>
            <pc:sldMk cId="2859830787" sldId="267"/>
            <ac:picMk id="5" creationId="{6B3D2111-0139-0335-2DC9-3A1CDDFEA7BC}"/>
          </ac:picMkLst>
        </pc:picChg>
      </pc:sldChg>
      <pc:sldChg chg="addSp delSp modSp new mod setBg addAnim">
        <pc:chgData name="David Crespo Estévez" userId="d7b39cb4-ee3a-485b-b589-812be01fc41e" providerId="ADAL" clId="{8F7C2CBE-6DC4-41B3-813C-EAC4C74E0BF3}" dt="2024-12-05T13:06:18.863" v="2007"/>
        <pc:sldMkLst>
          <pc:docMk/>
          <pc:sldMk cId="2777738308" sldId="268"/>
        </pc:sldMkLst>
        <pc:spChg chg="mod">
          <ac:chgData name="David Crespo Estévez" userId="d7b39cb4-ee3a-485b-b589-812be01fc41e" providerId="ADAL" clId="{8F7C2CBE-6DC4-41B3-813C-EAC4C74E0BF3}" dt="2024-12-05T13:06:18.863" v="2006" actId="26606"/>
          <ac:spMkLst>
            <pc:docMk/>
            <pc:sldMk cId="2777738308" sldId="268"/>
            <ac:spMk id="2" creationId="{93EABEAF-3927-0B13-13D2-6A8614640D50}"/>
          </ac:spMkLst>
        </pc:spChg>
        <pc:spChg chg="del mod">
          <ac:chgData name="David Crespo Estévez" userId="d7b39cb4-ee3a-485b-b589-812be01fc41e" providerId="ADAL" clId="{8F7C2CBE-6DC4-41B3-813C-EAC4C74E0BF3}" dt="2024-12-05T13:06:06.291" v="2005" actId="478"/>
          <ac:spMkLst>
            <pc:docMk/>
            <pc:sldMk cId="2777738308" sldId="268"/>
            <ac:spMk id="3" creationId="{FFDA3A9D-190A-68B2-B21C-ED715CE0136A}"/>
          </ac:spMkLst>
        </pc:spChg>
        <pc:spChg chg="add">
          <ac:chgData name="David Crespo Estévez" userId="d7b39cb4-ee3a-485b-b589-812be01fc41e" providerId="ADAL" clId="{8F7C2CBE-6DC4-41B3-813C-EAC4C74E0BF3}" dt="2024-12-05T13:06:18.863" v="2006" actId="26606"/>
          <ac:spMkLst>
            <pc:docMk/>
            <pc:sldMk cId="2777738308" sldId="268"/>
            <ac:spMk id="7" creationId="{09646535-AEF6-4883-A4F9-EEC1F8B4319E}"/>
          </ac:spMkLst>
        </pc:spChg>
        <pc:spChg chg="add">
          <ac:chgData name="David Crespo Estévez" userId="d7b39cb4-ee3a-485b-b589-812be01fc41e" providerId="ADAL" clId="{8F7C2CBE-6DC4-41B3-813C-EAC4C74E0BF3}" dt="2024-12-05T13:06:18.863" v="2006" actId="26606"/>
          <ac:spMkLst>
            <pc:docMk/>
            <pc:sldMk cId="2777738308" sldId="268"/>
            <ac:spMk id="9" creationId="{DB7EFF05-A8DA-4B3E-9C21-7A04283D4852}"/>
          </ac:spMkLst>
        </pc:spChg>
        <pc:spChg chg="add">
          <ac:chgData name="David Crespo Estévez" userId="d7b39cb4-ee3a-485b-b589-812be01fc41e" providerId="ADAL" clId="{8F7C2CBE-6DC4-41B3-813C-EAC4C74E0BF3}" dt="2024-12-05T13:06:18.863" v="2006" actId="26606"/>
          <ac:spMkLst>
            <pc:docMk/>
            <pc:sldMk cId="2777738308" sldId="268"/>
            <ac:spMk id="11" creationId="{44CA1620-2C02-4B4E-97C8-06FCE85EEB0E}"/>
          </ac:spMkLst>
        </pc:spChg>
        <pc:spChg chg="add">
          <ac:chgData name="David Crespo Estévez" userId="d7b39cb4-ee3a-485b-b589-812be01fc41e" providerId="ADAL" clId="{8F7C2CBE-6DC4-41B3-813C-EAC4C74E0BF3}" dt="2024-12-05T13:06:18.863" v="2006" actId="26606"/>
          <ac:spMkLst>
            <pc:docMk/>
            <pc:sldMk cId="2777738308" sldId="268"/>
            <ac:spMk id="13" creationId="{3657DE79-27F8-4881-BE3B-5321D1801425}"/>
          </ac:spMkLst>
        </pc:spChg>
        <pc:spChg chg="add">
          <ac:chgData name="David Crespo Estévez" userId="d7b39cb4-ee3a-485b-b589-812be01fc41e" providerId="ADAL" clId="{8F7C2CBE-6DC4-41B3-813C-EAC4C74E0BF3}" dt="2024-12-05T13:06:18.863" v="2006" actId="26606"/>
          <ac:spMkLst>
            <pc:docMk/>
            <pc:sldMk cId="2777738308" sldId="268"/>
            <ac:spMk id="23" creationId="{085AB271-571D-4C19-9FCC-C760834A8937}"/>
          </ac:spMkLst>
        </pc:spChg>
        <pc:grpChg chg="add">
          <ac:chgData name="David Crespo Estévez" userId="d7b39cb4-ee3a-485b-b589-812be01fc41e" providerId="ADAL" clId="{8F7C2CBE-6DC4-41B3-813C-EAC4C74E0BF3}" dt="2024-12-05T13:06:18.863" v="2006" actId="26606"/>
          <ac:grpSpMkLst>
            <pc:docMk/>
            <pc:sldMk cId="2777738308" sldId="268"/>
            <ac:grpSpMk id="15" creationId="{DB733608-1322-485D-B942-B827E6997F08}"/>
          </ac:grpSpMkLst>
        </pc:gr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slide" Target="../slides/slide7.xml"/><Relationship Id="rId18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slide" Target="../slides/slide5.xml"/><Relationship Id="rId12" Type="http://schemas.openxmlformats.org/officeDocument/2006/relationships/image" Target="../media/image9.svg"/><Relationship Id="rId17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slide" Target="../slides/slide8.xml"/><Relationship Id="rId1" Type="http://schemas.openxmlformats.org/officeDocument/2006/relationships/slide" Target="../slides/slide3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1.svg"/><Relationship Id="rId10" Type="http://schemas.openxmlformats.org/officeDocument/2006/relationships/slide" Target="../slides/slide6.xml"/><Relationship Id="rId19" Type="http://schemas.openxmlformats.org/officeDocument/2006/relationships/slide" Target="../slides/slide9.xml"/><Relationship Id="rId4" Type="http://schemas.openxmlformats.org/officeDocument/2006/relationships/slide" Target="../slides/slide4.xml"/><Relationship Id="rId9" Type="http://schemas.openxmlformats.org/officeDocument/2006/relationships/image" Target="../media/image7.svg"/><Relationship Id="rId14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09131A-0353-4720-9F0E-BC720BA835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0B798BB-13E8-4E16-AFD1-F66C623A143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aseline="0" dirty="0"/>
            <a:t>Colores utilizados</a:t>
          </a:r>
          <a:endParaRPr lang="en-US" dirty="0"/>
        </a:p>
      </dgm:t>
    </dgm:pt>
    <dgm:pt modelId="{F92FE19E-B592-4FBD-A524-037B5B4A8A25}" type="parTrans" cxnId="{1CB99D8F-7F24-4D71-B7DF-DA7BE15439B3}">
      <dgm:prSet/>
      <dgm:spPr/>
      <dgm:t>
        <a:bodyPr/>
        <a:lstStyle/>
        <a:p>
          <a:endParaRPr lang="en-US"/>
        </a:p>
      </dgm:t>
    </dgm:pt>
    <dgm:pt modelId="{A8760522-38C8-47D9-B0D0-26F4F15B2DE0}" type="sibTrans" cxnId="{1CB99D8F-7F24-4D71-B7DF-DA7BE15439B3}">
      <dgm:prSet/>
      <dgm:spPr/>
      <dgm:t>
        <a:bodyPr/>
        <a:lstStyle/>
        <a:p>
          <a:endParaRPr lang="en-US"/>
        </a:p>
      </dgm:t>
    </dgm:pt>
    <dgm:pt modelId="{182357B4-D083-4389-BD17-BC9A322F5F8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aseline="0" dirty="0"/>
            <a:t>Tipografía</a:t>
          </a:r>
          <a:endParaRPr lang="en-US" dirty="0"/>
        </a:p>
      </dgm:t>
    </dgm:pt>
    <dgm:pt modelId="{B17611DE-36DA-4454-89B8-49A56B947B19}" type="parTrans" cxnId="{C77AEC9A-B9BE-4C71-88EC-50F9C69DDD96}">
      <dgm:prSet/>
      <dgm:spPr/>
      <dgm:t>
        <a:bodyPr/>
        <a:lstStyle/>
        <a:p>
          <a:endParaRPr lang="en-US"/>
        </a:p>
      </dgm:t>
    </dgm:pt>
    <dgm:pt modelId="{CD34B6AB-E087-499E-A0EE-7C6B309BAB95}" type="sibTrans" cxnId="{C77AEC9A-B9BE-4C71-88EC-50F9C69DDD96}">
      <dgm:prSet/>
      <dgm:spPr/>
      <dgm:t>
        <a:bodyPr/>
        <a:lstStyle/>
        <a:p>
          <a:endParaRPr lang="en-US"/>
        </a:p>
      </dgm:t>
    </dgm:pt>
    <dgm:pt modelId="{AA849C84-7E76-47A3-B11B-9CB86F170B2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aseline="0" dirty="0"/>
            <a:t>Estructura de la página</a:t>
          </a:r>
          <a:endParaRPr lang="en-US" dirty="0"/>
        </a:p>
      </dgm:t>
    </dgm:pt>
    <dgm:pt modelId="{4D7204B7-5B1D-4EB0-852A-C010D10167B0}" type="parTrans" cxnId="{01320909-39F7-49FE-A0C7-564F847C7A51}">
      <dgm:prSet/>
      <dgm:spPr/>
      <dgm:t>
        <a:bodyPr/>
        <a:lstStyle/>
        <a:p>
          <a:endParaRPr lang="en-US"/>
        </a:p>
      </dgm:t>
    </dgm:pt>
    <dgm:pt modelId="{F10B1382-B4E9-4789-8252-C00C43918009}" type="sibTrans" cxnId="{01320909-39F7-49FE-A0C7-564F847C7A51}">
      <dgm:prSet/>
      <dgm:spPr/>
      <dgm:t>
        <a:bodyPr/>
        <a:lstStyle/>
        <a:p>
          <a:endParaRPr lang="en-US"/>
        </a:p>
      </dgm:t>
    </dgm:pt>
    <dgm:pt modelId="{6DAC0263-BEDF-46D2-A0D9-BC92246FC9E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aseline="0"/>
            <a:t>Componentes</a:t>
          </a:r>
          <a:endParaRPr lang="en-US"/>
        </a:p>
      </dgm:t>
    </dgm:pt>
    <dgm:pt modelId="{B9E7168E-06B6-445E-99DE-7CCD63139C1D}" type="parTrans" cxnId="{ECEDC147-07EF-4366-AD84-6F46B62EB7DA}">
      <dgm:prSet/>
      <dgm:spPr/>
      <dgm:t>
        <a:bodyPr/>
        <a:lstStyle/>
        <a:p>
          <a:endParaRPr lang="en-US"/>
        </a:p>
      </dgm:t>
    </dgm:pt>
    <dgm:pt modelId="{2C46C265-AD2D-4F71-9A93-CB42E36CE035}" type="sibTrans" cxnId="{ECEDC147-07EF-4366-AD84-6F46B62EB7DA}">
      <dgm:prSet/>
      <dgm:spPr/>
      <dgm:t>
        <a:bodyPr/>
        <a:lstStyle/>
        <a:p>
          <a:endParaRPr lang="en-US"/>
        </a:p>
      </dgm:t>
    </dgm:pt>
    <dgm:pt modelId="{668DFBD2-2517-46C7-AD7B-4B54315283F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aseline="0"/>
            <a:t>Imágenes</a:t>
          </a:r>
          <a:endParaRPr lang="en-US"/>
        </a:p>
      </dgm:t>
    </dgm:pt>
    <dgm:pt modelId="{D1CF2140-A12A-4B2B-B9C0-DC448F1CB232}" type="parTrans" cxnId="{8C61CC97-C6FC-404D-A566-8FFCE41FCBFC}">
      <dgm:prSet/>
      <dgm:spPr/>
      <dgm:t>
        <a:bodyPr/>
        <a:lstStyle/>
        <a:p>
          <a:endParaRPr lang="en-US"/>
        </a:p>
      </dgm:t>
    </dgm:pt>
    <dgm:pt modelId="{55133BC7-D22B-4206-A4B5-8BE4D5F91D7A}" type="sibTrans" cxnId="{8C61CC97-C6FC-404D-A566-8FFCE41FCBFC}">
      <dgm:prSet/>
      <dgm:spPr/>
      <dgm:t>
        <a:bodyPr/>
        <a:lstStyle/>
        <a:p>
          <a:endParaRPr lang="en-US"/>
        </a:p>
      </dgm:t>
    </dgm:pt>
    <dgm:pt modelId="{4216F65B-D7BD-474A-9C1D-6D6F749F6ED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aseline="0" dirty="0"/>
            <a:t>Archivo del proyecto</a:t>
          </a:r>
          <a:endParaRPr lang="en-US" dirty="0"/>
        </a:p>
      </dgm:t>
    </dgm:pt>
    <dgm:pt modelId="{6E5B6960-5B47-4A3F-B5C6-C0A903C5D26D}" type="parTrans" cxnId="{D0982256-F932-49FE-9434-852BFEA9937A}">
      <dgm:prSet/>
      <dgm:spPr/>
      <dgm:t>
        <a:bodyPr/>
        <a:lstStyle/>
        <a:p>
          <a:endParaRPr lang="en-US"/>
        </a:p>
      </dgm:t>
    </dgm:pt>
    <dgm:pt modelId="{6CB28794-C695-4EA9-934D-8FBA41F4CEAC}" type="sibTrans" cxnId="{D0982256-F932-49FE-9434-852BFEA9937A}">
      <dgm:prSet/>
      <dgm:spPr/>
      <dgm:t>
        <a:bodyPr/>
        <a:lstStyle/>
        <a:p>
          <a:endParaRPr lang="en-US"/>
        </a:p>
      </dgm:t>
    </dgm:pt>
    <dgm:pt modelId="{A7A49F2E-9E16-408E-B700-EB4D537A15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Capturas de pantalla</a:t>
          </a:r>
        </a:p>
      </dgm:t>
    </dgm:pt>
    <dgm:pt modelId="{DB9CAA25-30EF-42C2-B89A-711E3399B0D4}" type="parTrans" cxnId="{377D4994-66BA-4A29-83C3-3389BB605044}">
      <dgm:prSet/>
      <dgm:spPr/>
      <dgm:t>
        <a:bodyPr/>
        <a:lstStyle/>
        <a:p>
          <a:endParaRPr lang="es-ES"/>
        </a:p>
      </dgm:t>
    </dgm:pt>
    <dgm:pt modelId="{61364DE5-DF34-4AE9-8C52-9305724381E3}" type="sibTrans" cxnId="{377D4994-66BA-4A29-83C3-3389BB605044}">
      <dgm:prSet/>
      <dgm:spPr/>
      <dgm:t>
        <a:bodyPr/>
        <a:lstStyle/>
        <a:p>
          <a:endParaRPr lang="es-ES"/>
        </a:p>
      </dgm:t>
    </dgm:pt>
    <dgm:pt modelId="{E19A831E-E8B8-4E3F-957B-4882EA9654F4}" type="pres">
      <dgm:prSet presAssocID="{6209131A-0353-4720-9F0E-BC720BA83568}" presName="root" presStyleCnt="0">
        <dgm:presLayoutVars>
          <dgm:dir/>
          <dgm:resizeHandles val="exact"/>
        </dgm:presLayoutVars>
      </dgm:prSet>
      <dgm:spPr/>
    </dgm:pt>
    <dgm:pt modelId="{DDC8F483-1A66-4F75-B84A-A631D21319D3}" type="pres">
      <dgm:prSet presAssocID="{10B798BB-13E8-4E16-AFD1-F66C623A1435}" presName="compNode" presStyleCnt="0"/>
      <dgm:spPr/>
    </dgm:pt>
    <dgm:pt modelId="{B2B11C3F-23FA-43B7-BD4F-23D5D6014B75}" type="pres">
      <dgm:prSet presAssocID="{10B798BB-13E8-4E16-AFD1-F66C623A1435}" presName="bgRect" presStyleLbl="bgShp" presStyleIdx="0" presStyleCnt="7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31C8D20B-3A47-4602-BB8B-6755F31928B5}" type="pres">
      <dgm:prSet presAssocID="{10B798BB-13E8-4E16-AFD1-F66C623A1435}" presName="iconRect" presStyleLbl="node1" presStyleIdx="0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a"/>
        </a:ext>
      </dgm:extLst>
    </dgm:pt>
    <dgm:pt modelId="{7BCEBCAD-3545-4A07-9A2F-25FFCF945B6E}" type="pres">
      <dgm:prSet presAssocID="{10B798BB-13E8-4E16-AFD1-F66C623A1435}" presName="spaceRect" presStyleCnt="0"/>
      <dgm:spPr/>
    </dgm:pt>
    <dgm:pt modelId="{4050F53B-FBA6-49DC-8E1E-D609ABFEB834}" type="pres">
      <dgm:prSet presAssocID="{10B798BB-13E8-4E16-AFD1-F66C623A1435}" presName="parTx" presStyleLbl="revTx" presStyleIdx="0" presStyleCnt="7">
        <dgm:presLayoutVars>
          <dgm:chMax val="0"/>
          <dgm:chPref val="0"/>
        </dgm:presLayoutVars>
      </dgm:prSet>
      <dgm:spPr/>
    </dgm:pt>
    <dgm:pt modelId="{64888C7E-BA6A-40B0-9D09-2211F9673C3E}" type="pres">
      <dgm:prSet presAssocID="{A8760522-38C8-47D9-B0D0-26F4F15B2DE0}" presName="sibTrans" presStyleCnt="0"/>
      <dgm:spPr/>
    </dgm:pt>
    <dgm:pt modelId="{EBF77F00-A266-4F32-AFEF-760416DD62AB}" type="pres">
      <dgm:prSet presAssocID="{182357B4-D083-4389-BD17-BC9A322F5F8B}" presName="compNode" presStyleCnt="0"/>
      <dgm:spPr/>
    </dgm:pt>
    <dgm:pt modelId="{AA030469-EA89-4A40-BC7C-0C8CA2E04572}" type="pres">
      <dgm:prSet presAssocID="{182357B4-D083-4389-BD17-BC9A322F5F8B}" presName="bgRect" presStyleLbl="bgShp" presStyleIdx="1" presStyleCnt="7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A048DD69-31B3-4138-9389-0C2C09D782BE}" type="pres">
      <dgm:prSet presAssocID="{182357B4-D083-4389-BD17-BC9A322F5F8B}" presName="iconRect" presStyleLbl="node1" presStyleIdx="1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A9DB0235-8C48-4F59-B343-91235447D1AA}" type="pres">
      <dgm:prSet presAssocID="{182357B4-D083-4389-BD17-BC9A322F5F8B}" presName="spaceRect" presStyleCnt="0"/>
      <dgm:spPr/>
    </dgm:pt>
    <dgm:pt modelId="{0A78E457-6BCA-499E-A9FA-5B054C48BFDE}" type="pres">
      <dgm:prSet presAssocID="{182357B4-D083-4389-BD17-BC9A322F5F8B}" presName="parTx" presStyleLbl="revTx" presStyleIdx="1" presStyleCnt="7">
        <dgm:presLayoutVars>
          <dgm:chMax val="0"/>
          <dgm:chPref val="0"/>
        </dgm:presLayoutVars>
      </dgm:prSet>
      <dgm:spPr/>
    </dgm:pt>
    <dgm:pt modelId="{890739C0-4E64-48C5-9CF9-810EB63D1D36}" type="pres">
      <dgm:prSet presAssocID="{CD34B6AB-E087-499E-A0EE-7C6B309BAB95}" presName="sibTrans" presStyleCnt="0"/>
      <dgm:spPr/>
    </dgm:pt>
    <dgm:pt modelId="{1AFD9022-F4EF-4560-BD06-049389BDDA62}" type="pres">
      <dgm:prSet presAssocID="{AA849C84-7E76-47A3-B11B-9CB86F170B29}" presName="compNode" presStyleCnt="0"/>
      <dgm:spPr/>
    </dgm:pt>
    <dgm:pt modelId="{A354B567-8460-458E-9AD9-36A182729118}" type="pres">
      <dgm:prSet presAssocID="{AA849C84-7E76-47A3-B11B-9CB86F170B29}" presName="bgRect" presStyleLbl="bgShp" presStyleIdx="2" presStyleCnt="7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7" action="ppaction://hlinksldjump"/>
          </dgm14:cNvPr>
        </a:ext>
      </dgm:extLst>
    </dgm:pt>
    <dgm:pt modelId="{0A5A5119-531C-4B75-9715-A4EECE07FFAC}" type="pres">
      <dgm:prSet presAssocID="{AA849C84-7E76-47A3-B11B-9CB86F170B29}" presName="iconRect" presStyleLbl="node1" presStyleIdx="2" presStyleCnt="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66294872-4817-4D50-BD31-912D22D67869}" type="pres">
      <dgm:prSet presAssocID="{AA849C84-7E76-47A3-B11B-9CB86F170B29}" presName="spaceRect" presStyleCnt="0"/>
      <dgm:spPr/>
    </dgm:pt>
    <dgm:pt modelId="{3165CC00-5DFC-4845-9E4D-EA48E8EE2B33}" type="pres">
      <dgm:prSet presAssocID="{AA849C84-7E76-47A3-B11B-9CB86F170B29}" presName="parTx" presStyleLbl="revTx" presStyleIdx="2" presStyleCnt="7">
        <dgm:presLayoutVars>
          <dgm:chMax val="0"/>
          <dgm:chPref val="0"/>
        </dgm:presLayoutVars>
      </dgm:prSet>
      <dgm:spPr/>
    </dgm:pt>
    <dgm:pt modelId="{5A1C1D50-59AD-45D5-BF02-8E201EBBA076}" type="pres">
      <dgm:prSet presAssocID="{F10B1382-B4E9-4789-8252-C00C43918009}" presName="sibTrans" presStyleCnt="0"/>
      <dgm:spPr/>
    </dgm:pt>
    <dgm:pt modelId="{16A9B884-4A8C-47BB-843D-5F13979F9257}" type="pres">
      <dgm:prSet presAssocID="{6DAC0263-BEDF-46D2-A0D9-BC92246FC9E3}" presName="compNode" presStyleCnt="0"/>
      <dgm:spPr/>
    </dgm:pt>
    <dgm:pt modelId="{4DE56615-9011-46D7-AD94-7D5D91E79A2D}" type="pres">
      <dgm:prSet presAssocID="{6DAC0263-BEDF-46D2-A0D9-BC92246FC9E3}" presName="bgRect" presStyleLbl="bgShp" presStyleIdx="3" presStyleCnt="7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0" action="ppaction://hlinksldjump"/>
          </dgm14:cNvPr>
        </a:ext>
      </dgm:extLst>
    </dgm:pt>
    <dgm:pt modelId="{7EA9A37D-036F-44B7-A8E2-BBFA370AF623}" type="pres">
      <dgm:prSet presAssocID="{6DAC0263-BEDF-46D2-A0D9-BC92246FC9E3}" presName="iconRect" presStyleLbl="node1" presStyleIdx="3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iciclo"/>
        </a:ext>
      </dgm:extLst>
    </dgm:pt>
    <dgm:pt modelId="{28101354-FCF1-41B1-8F90-5808069FE908}" type="pres">
      <dgm:prSet presAssocID="{6DAC0263-BEDF-46D2-A0D9-BC92246FC9E3}" presName="spaceRect" presStyleCnt="0"/>
      <dgm:spPr/>
    </dgm:pt>
    <dgm:pt modelId="{D4CA896D-BD45-48ED-85B3-FF7B29258BC4}" type="pres">
      <dgm:prSet presAssocID="{6DAC0263-BEDF-46D2-A0D9-BC92246FC9E3}" presName="parTx" presStyleLbl="revTx" presStyleIdx="3" presStyleCnt="7">
        <dgm:presLayoutVars>
          <dgm:chMax val="0"/>
          <dgm:chPref val="0"/>
        </dgm:presLayoutVars>
      </dgm:prSet>
      <dgm:spPr/>
    </dgm:pt>
    <dgm:pt modelId="{85CB1FC1-FFE6-45BF-92FC-6660FD177729}" type="pres">
      <dgm:prSet presAssocID="{2C46C265-AD2D-4F71-9A93-CB42E36CE035}" presName="sibTrans" presStyleCnt="0"/>
      <dgm:spPr/>
    </dgm:pt>
    <dgm:pt modelId="{1AA938E9-4E77-48FF-AC4B-052AC00BC66E}" type="pres">
      <dgm:prSet presAssocID="{668DFBD2-2517-46C7-AD7B-4B54315283F5}" presName="compNode" presStyleCnt="0"/>
      <dgm:spPr/>
    </dgm:pt>
    <dgm:pt modelId="{821ECE3D-398E-4741-A079-B564B88A3BBF}" type="pres">
      <dgm:prSet presAssocID="{668DFBD2-2517-46C7-AD7B-4B54315283F5}" presName="bgRect" presStyleLbl="bgShp" presStyleIdx="4" presStyleCnt="7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3" action="ppaction://hlinksldjump"/>
          </dgm14:cNvPr>
        </a:ext>
      </dgm:extLst>
    </dgm:pt>
    <dgm:pt modelId="{023A1D7D-05C0-460D-AE0C-911FEADE553D}" type="pres">
      <dgm:prSet presAssocID="{668DFBD2-2517-46C7-AD7B-4B54315283F5}" presName="iconRect" presStyleLbl="node1" presStyleIdx="4" presStyleCnt="7"/>
      <dgm:spPr>
        <a:blipFill>
          <a:blip xmlns:r="http://schemas.openxmlformats.org/officeDocument/2006/relationships"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ámara"/>
        </a:ext>
      </dgm:extLst>
    </dgm:pt>
    <dgm:pt modelId="{FB1B0C8D-A314-44EB-96D5-92A691786B31}" type="pres">
      <dgm:prSet presAssocID="{668DFBD2-2517-46C7-AD7B-4B54315283F5}" presName="spaceRect" presStyleCnt="0"/>
      <dgm:spPr/>
    </dgm:pt>
    <dgm:pt modelId="{358F0EB7-ABE8-4AD9-896E-24957C9843B4}" type="pres">
      <dgm:prSet presAssocID="{668DFBD2-2517-46C7-AD7B-4B54315283F5}" presName="parTx" presStyleLbl="revTx" presStyleIdx="4" presStyleCnt="7">
        <dgm:presLayoutVars>
          <dgm:chMax val="0"/>
          <dgm:chPref val="0"/>
        </dgm:presLayoutVars>
      </dgm:prSet>
      <dgm:spPr/>
    </dgm:pt>
    <dgm:pt modelId="{F8EF820F-DEDB-4A57-A415-948C738C4607}" type="pres">
      <dgm:prSet presAssocID="{55133BC7-D22B-4206-A4B5-8BE4D5F91D7A}" presName="sibTrans" presStyleCnt="0"/>
      <dgm:spPr/>
    </dgm:pt>
    <dgm:pt modelId="{6ED2AE02-8767-423A-8E30-066B31A19F31}" type="pres">
      <dgm:prSet presAssocID="{4216F65B-D7BD-474A-9C1D-6D6F749F6ED1}" presName="compNode" presStyleCnt="0"/>
      <dgm:spPr/>
    </dgm:pt>
    <dgm:pt modelId="{8E3DF746-3580-482E-9D5B-CE7C5A888268}" type="pres">
      <dgm:prSet presAssocID="{4216F65B-D7BD-474A-9C1D-6D6F749F6ED1}" presName="bgRect" presStyleLbl="bgShp" presStyleIdx="5" presStyleCnt="7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6" action="ppaction://hlinksldjump"/>
          </dgm14:cNvPr>
        </a:ext>
      </dgm:extLst>
    </dgm:pt>
    <dgm:pt modelId="{7277ED28-A6FD-4562-874A-9BB55C41A153}" type="pres">
      <dgm:prSet presAssocID="{4216F65B-D7BD-474A-9C1D-6D6F749F6ED1}" presName="iconRect" presStyleLbl="node1" presStyleIdx="5" presStyleCnt="7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1B93FC8-0F91-4E6C-8E37-677D97B06B3E}" type="pres">
      <dgm:prSet presAssocID="{4216F65B-D7BD-474A-9C1D-6D6F749F6ED1}" presName="spaceRect" presStyleCnt="0"/>
      <dgm:spPr/>
    </dgm:pt>
    <dgm:pt modelId="{1C50396D-80C4-4857-A6FB-C77766BC20F1}" type="pres">
      <dgm:prSet presAssocID="{4216F65B-D7BD-474A-9C1D-6D6F749F6ED1}" presName="parTx" presStyleLbl="revTx" presStyleIdx="5" presStyleCnt="7">
        <dgm:presLayoutVars>
          <dgm:chMax val="0"/>
          <dgm:chPref val="0"/>
        </dgm:presLayoutVars>
      </dgm:prSet>
      <dgm:spPr/>
    </dgm:pt>
    <dgm:pt modelId="{4947B235-F299-4634-A287-6D9933ED8151}" type="pres">
      <dgm:prSet presAssocID="{6CB28794-C695-4EA9-934D-8FBA41F4CEAC}" presName="sibTrans" presStyleCnt="0"/>
      <dgm:spPr/>
    </dgm:pt>
    <dgm:pt modelId="{69DC1962-6E5F-4F41-B91B-A2E4B3CFD6B0}" type="pres">
      <dgm:prSet presAssocID="{A7A49F2E-9E16-408E-B700-EB4D537A153B}" presName="compNode" presStyleCnt="0"/>
      <dgm:spPr/>
    </dgm:pt>
    <dgm:pt modelId="{151F5074-2B82-4EE8-8AFD-A0A9DECD529A}" type="pres">
      <dgm:prSet presAssocID="{A7A49F2E-9E16-408E-B700-EB4D537A153B}" presName="bgRect" presStyleLbl="bgShp" presStyleIdx="6" presStyleCnt="7"/>
      <dgm:spPr/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9" action="ppaction://hlinksldjump"/>
          </dgm14:cNvPr>
        </a:ext>
      </dgm:extLst>
    </dgm:pt>
    <dgm:pt modelId="{35236A1D-FE80-4806-995C-97FF2F40C635}" type="pres">
      <dgm:prSet presAssocID="{A7A49F2E-9E16-408E-B700-EB4D537A153B}" presName="iconRect" presStyleLbl="node1" presStyleIdx="6" presStyleCnt="7"/>
      <dgm:spPr/>
    </dgm:pt>
    <dgm:pt modelId="{43CE2B45-6F9F-48BC-83DD-801EF8FF0968}" type="pres">
      <dgm:prSet presAssocID="{A7A49F2E-9E16-408E-B700-EB4D537A153B}" presName="spaceRect" presStyleCnt="0"/>
      <dgm:spPr/>
    </dgm:pt>
    <dgm:pt modelId="{6FB9B98D-742D-4393-9C2A-53B9FDDCBE7E}" type="pres">
      <dgm:prSet presAssocID="{A7A49F2E-9E16-408E-B700-EB4D537A153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1320909-39F7-49FE-A0C7-564F847C7A51}" srcId="{6209131A-0353-4720-9F0E-BC720BA83568}" destId="{AA849C84-7E76-47A3-B11B-9CB86F170B29}" srcOrd="2" destOrd="0" parTransId="{4D7204B7-5B1D-4EB0-852A-C010D10167B0}" sibTransId="{F10B1382-B4E9-4789-8252-C00C43918009}"/>
    <dgm:cxn modelId="{31F87D18-9002-4B6A-9D02-DFA84714B0F5}" type="presOf" srcId="{4216F65B-D7BD-474A-9C1D-6D6F749F6ED1}" destId="{1C50396D-80C4-4857-A6FB-C77766BC20F1}" srcOrd="0" destOrd="0" presId="urn:microsoft.com/office/officeart/2018/2/layout/IconVerticalSolidList"/>
    <dgm:cxn modelId="{9D134A2F-AA20-4885-8D4E-356B0A56AC9A}" type="presOf" srcId="{10B798BB-13E8-4E16-AFD1-F66C623A1435}" destId="{4050F53B-FBA6-49DC-8E1E-D609ABFEB834}" srcOrd="0" destOrd="0" presId="urn:microsoft.com/office/officeart/2018/2/layout/IconVerticalSolidList"/>
    <dgm:cxn modelId="{39CA7767-5101-4E5D-88C5-453A5DFBB055}" type="presOf" srcId="{6209131A-0353-4720-9F0E-BC720BA83568}" destId="{E19A831E-E8B8-4E3F-957B-4882EA9654F4}" srcOrd="0" destOrd="0" presId="urn:microsoft.com/office/officeart/2018/2/layout/IconVerticalSolidList"/>
    <dgm:cxn modelId="{ECEDC147-07EF-4366-AD84-6F46B62EB7DA}" srcId="{6209131A-0353-4720-9F0E-BC720BA83568}" destId="{6DAC0263-BEDF-46D2-A0D9-BC92246FC9E3}" srcOrd="3" destOrd="0" parTransId="{B9E7168E-06B6-445E-99DE-7CCD63139C1D}" sibTransId="{2C46C265-AD2D-4F71-9A93-CB42E36CE035}"/>
    <dgm:cxn modelId="{D0982256-F932-49FE-9434-852BFEA9937A}" srcId="{6209131A-0353-4720-9F0E-BC720BA83568}" destId="{4216F65B-D7BD-474A-9C1D-6D6F749F6ED1}" srcOrd="5" destOrd="0" parTransId="{6E5B6960-5B47-4A3F-B5C6-C0A903C5D26D}" sibTransId="{6CB28794-C695-4EA9-934D-8FBA41F4CEAC}"/>
    <dgm:cxn modelId="{204D8A59-676D-4DF5-AFC5-C09E839CCB46}" type="presOf" srcId="{182357B4-D083-4389-BD17-BC9A322F5F8B}" destId="{0A78E457-6BCA-499E-A9FA-5B054C48BFDE}" srcOrd="0" destOrd="0" presId="urn:microsoft.com/office/officeart/2018/2/layout/IconVerticalSolidList"/>
    <dgm:cxn modelId="{1CB99D8F-7F24-4D71-B7DF-DA7BE15439B3}" srcId="{6209131A-0353-4720-9F0E-BC720BA83568}" destId="{10B798BB-13E8-4E16-AFD1-F66C623A1435}" srcOrd="0" destOrd="0" parTransId="{F92FE19E-B592-4FBD-A524-037B5B4A8A25}" sibTransId="{A8760522-38C8-47D9-B0D0-26F4F15B2DE0}"/>
    <dgm:cxn modelId="{377D4994-66BA-4A29-83C3-3389BB605044}" srcId="{6209131A-0353-4720-9F0E-BC720BA83568}" destId="{A7A49F2E-9E16-408E-B700-EB4D537A153B}" srcOrd="6" destOrd="0" parTransId="{DB9CAA25-30EF-42C2-B89A-711E3399B0D4}" sibTransId="{61364DE5-DF34-4AE9-8C52-9305724381E3}"/>
    <dgm:cxn modelId="{8C61CC97-C6FC-404D-A566-8FFCE41FCBFC}" srcId="{6209131A-0353-4720-9F0E-BC720BA83568}" destId="{668DFBD2-2517-46C7-AD7B-4B54315283F5}" srcOrd="4" destOrd="0" parTransId="{D1CF2140-A12A-4B2B-B9C0-DC448F1CB232}" sibTransId="{55133BC7-D22B-4206-A4B5-8BE4D5F91D7A}"/>
    <dgm:cxn modelId="{C77AEC9A-B9BE-4C71-88EC-50F9C69DDD96}" srcId="{6209131A-0353-4720-9F0E-BC720BA83568}" destId="{182357B4-D083-4389-BD17-BC9A322F5F8B}" srcOrd="1" destOrd="0" parTransId="{B17611DE-36DA-4454-89B8-49A56B947B19}" sibTransId="{CD34B6AB-E087-499E-A0EE-7C6B309BAB95}"/>
    <dgm:cxn modelId="{F8D745A6-DF3F-4FFD-AC3E-12B648B6211B}" type="presOf" srcId="{668DFBD2-2517-46C7-AD7B-4B54315283F5}" destId="{358F0EB7-ABE8-4AD9-896E-24957C9843B4}" srcOrd="0" destOrd="0" presId="urn:microsoft.com/office/officeart/2018/2/layout/IconVerticalSolidList"/>
    <dgm:cxn modelId="{198BC8AF-8FC2-428C-9F9D-2D602377D459}" type="presOf" srcId="{AA849C84-7E76-47A3-B11B-9CB86F170B29}" destId="{3165CC00-5DFC-4845-9E4D-EA48E8EE2B33}" srcOrd="0" destOrd="0" presId="urn:microsoft.com/office/officeart/2018/2/layout/IconVerticalSolidList"/>
    <dgm:cxn modelId="{8DE6E3E8-8225-4B88-B763-C1343F6934F6}" type="presOf" srcId="{6DAC0263-BEDF-46D2-A0D9-BC92246FC9E3}" destId="{D4CA896D-BD45-48ED-85B3-FF7B29258BC4}" srcOrd="0" destOrd="0" presId="urn:microsoft.com/office/officeart/2018/2/layout/IconVerticalSolidList"/>
    <dgm:cxn modelId="{FDCD90F5-90A4-44B9-91A5-B42715D16C74}" type="presOf" srcId="{A7A49F2E-9E16-408E-B700-EB4D537A153B}" destId="{6FB9B98D-742D-4393-9C2A-53B9FDDCBE7E}" srcOrd="0" destOrd="0" presId="urn:microsoft.com/office/officeart/2018/2/layout/IconVerticalSolidList"/>
    <dgm:cxn modelId="{5D2E7B20-81BB-4CA9-9511-9A6B6144AD32}" type="presParOf" srcId="{E19A831E-E8B8-4E3F-957B-4882EA9654F4}" destId="{DDC8F483-1A66-4F75-B84A-A631D21319D3}" srcOrd="0" destOrd="0" presId="urn:microsoft.com/office/officeart/2018/2/layout/IconVerticalSolidList"/>
    <dgm:cxn modelId="{751D429A-4AF8-43A8-81D9-48B462330C97}" type="presParOf" srcId="{DDC8F483-1A66-4F75-B84A-A631D21319D3}" destId="{B2B11C3F-23FA-43B7-BD4F-23D5D6014B75}" srcOrd="0" destOrd="0" presId="urn:microsoft.com/office/officeart/2018/2/layout/IconVerticalSolidList"/>
    <dgm:cxn modelId="{E936CA93-1E33-48D4-9714-B18EF7A6E931}" type="presParOf" srcId="{DDC8F483-1A66-4F75-B84A-A631D21319D3}" destId="{31C8D20B-3A47-4602-BB8B-6755F31928B5}" srcOrd="1" destOrd="0" presId="urn:microsoft.com/office/officeart/2018/2/layout/IconVerticalSolidList"/>
    <dgm:cxn modelId="{E2875C64-58C4-45DB-B203-AB9C9125345C}" type="presParOf" srcId="{DDC8F483-1A66-4F75-B84A-A631D21319D3}" destId="{7BCEBCAD-3545-4A07-9A2F-25FFCF945B6E}" srcOrd="2" destOrd="0" presId="urn:microsoft.com/office/officeart/2018/2/layout/IconVerticalSolidList"/>
    <dgm:cxn modelId="{BD0D2089-FA3D-436B-9562-ED8EAE0B0A0D}" type="presParOf" srcId="{DDC8F483-1A66-4F75-B84A-A631D21319D3}" destId="{4050F53B-FBA6-49DC-8E1E-D609ABFEB834}" srcOrd="3" destOrd="0" presId="urn:microsoft.com/office/officeart/2018/2/layout/IconVerticalSolidList"/>
    <dgm:cxn modelId="{E0EA5A7A-E572-44F6-AD74-03305787D5E0}" type="presParOf" srcId="{E19A831E-E8B8-4E3F-957B-4882EA9654F4}" destId="{64888C7E-BA6A-40B0-9D09-2211F9673C3E}" srcOrd="1" destOrd="0" presId="urn:microsoft.com/office/officeart/2018/2/layout/IconVerticalSolidList"/>
    <dgm:cxn modelId="{F559F8BA-4572-4443-AF27-7885E1743839}" type="presParOf" srcId="{E19A831E-E8B8-4E3F-957B-4882EA9654F4}" destId="{EBF77F00-A266-4F32-AFEF-760416DD62AB}" srcOrd="2" destOrd="0" presId="urn:microsoft.com/office/officeart/2018/2/layout/IconVerticalSolidList"/>
    <dgm:cxn modelId="{85DE8B03-3335-4F64-B599-15B698AD6301}" type="presParOf" srcId="{EBF77F00-A266-4F32-AFEF-760416DD62AB}" destId="{AA030469-EA89-4A40-BC7C-0C8CA2E04572}" srcOrd="0" destOrd="0" presId="urn:microsoft.com/office/officeart/2018/2/layout/IconVerticalSolidList"/>
    <dgm:cxn modelId="{65B1D4E2-FDDE-423C-A793-9BD4C439102D}" type="presParOf" srcId="{EBF77F00-A266-4F32-AFEF-760416DD62AB}" destId="{A048DD69-31B3-4138-9389-0C2C09D782BE}" srcOrd="1" destOrd="0" presId="urn:microsoft.com/office/officeart/2018/2/layout/IconVerticalSolidList"/>
    <dgm:cxn modelId="{9CB25AE6-7E08-4582-A09C-7CBFAB5C0164}" type="presParOf" srcId="{EBF77F00-A266-4F32-AFEF-760416DD62AB}" destId="{A9DB0235-8C48-4F59-B343-91235447D1AA}" srcOrd="2" destOrd="0" presId="urn:microsoft.com/office/officeart/2018/2/layout/IconVerticalSolidList"/>
    <dgm:cxn modelId="{4C303834-5463-46E0-92E3-5B14A0B48B5A}" type="presParOf" srcId="{EBF77F00-A266-4F32-AFEF-760416DD62AB}" destId="{0A78E457-6BCA-499E-A9FA-5B054C48BFDE}" srcOrd="3" destOrd="0" presId="urn:microsoft.com/office/officeart/2018/2/layout/IconVerticalSolidList"/>
    <dgm:cxn modelId="{0EAA86C5-0FAB-460C-881F-27A4C1F5B7BF}" type="presParOf" srcId="{E19A831E-E8B8-4E3F-957B-4882EA9654F4}" destId="{890739C0-4E64-48C5-9CF9-810EB63D1D36}" srcOrd="3" destOrd="0" presId="urn:microsoft.com/office/officeart/2018/2/layout/IconVerticalSolidList"/>
    <dgm:cxn modelId="{9EDF7491-A539-46BC-9614-FA219DA4711E}" type="presParOf" srcId="{E19A831E-E8B8-4E3F-957B-4882EA9654F4}" destId="{1AFD9022-F4EF-4560-BD06-049389BDDA62}" srcOrd="4" destOrd="0" presId="urn:microsoft.com/office/officeart/2018/2/layout/IconVerticalSolidList"/>
    <dgm:cxn modelId="{9669B199-FBEE-4257-901A-A5A59E317620}" type="presParOf" srcId="{1AFD9022-F4EF-4560-BD06-049389BDDA62}" destId="{A354B567-8460-458E-9AD9-36A182729118}" srcOrd="0" destOrd="0" presId="urn:microsoft.com/office/officeart/2018/2/layout/IconVerticalSolidList"/>
    <dgm:cxn modelId="{AB9D746A-BF3E-4B3B-83BB-97F946C750DA}" type="presParOf" srcId="{1AFD9022-F4EF-4560-BD06-049389BDDA62}" destId="{0A5A5119-531C-4B75-9715-A4EECE07FFAC}" srcOrd="1" destOrd="0" presId="urn:microsoft.com/office/officeart/2018/2/layout/IconVerticalSolidList"/>
    <dgm:cxn modelId="{6E97F230-7E84-467E-ADBA-3E54C7D25E52}" type="presParOf" srcId="{1AFD9022-F4EF-4560-BD06-049389BDDA62}" destId="{66294872-4817-4D50-BD31-912D22D67869}" srcOrd="2" destOrd="0" presId="urn:microsoft.com/office/officeart/2018/2/layout/IconVerticalSolidList"/>
    <dgm:cxn modelId="{C0B60099-C159-4394-81A6-96BE79CD4C5C}" type="presParOf" srcId="{1AFD9022-F4EF-4560-BD06-049389BDDA62}" destId="{3165CC00-5DFC-4845-9E4D-EA48E8EE2B33}" srcOrd="3" destOrd="0" presId="urn:microsoft.com/office/officeart/2018/2/layout/IconVerticalSolidList"/>
    <dgm:cxn modelId="{50E444F2-D0EE-442D-A638-203DA2C5D171}" type="presParOf" srcId="{E19A831E-E8B8-4E3F-957B-4882EA9654F4}" destId="{5A1C1D50-59AD-45D5-BF02-8E201EBBA076}" srcOrd="5" destOrd="0" presId="urn:microsoft.com/office/officeart/2018/2/layout/IconVerticalSolidList"/>
    <dgm:cxn modelId="{811C9282-43AE-4814-910C-293B434DFE06}" type="presParOf" srcId="{E19A831E-E8B8-4E3F-957B-4882EA9654F4}" destId="{16A9B884-4A8C-47BB-843D-5F13979F9257}" srcOrd="6" destOrd="0" presId="urn:microsoft.com/office/officeart/2018/2/layout/IconVerticalSolidList"/>
    <dgm:cxn modelId="{5C513E0C-79D2-411E-9FB4-22D70283D2FD}" type="presParOf" srcId="{16A9B884-4A8C-47BB-843D-5F13979F9257}" destId="{4DE56615-9011-46D7-AD94-7D5D91E79A2D}" srcOrd="0" destOrd="0" presId="urn:microsoft.com/office/officeart/2018/2/layout/IconVerticalSolidList"/>
    <dgm:cxn modelId="{6B54C1B1-A2FF-49B8-B8AD-ADB9CD657C33}" type="presParOf" srcId="{16A9B884-4A8C-47BB-843D-5F13979F9257}" destId="{7EA9A37D-036F-44B7-A8E2-BBFA370AF623}" srcOrd="1" destOrd="0" presId="urn:microsoft.com/office/officeart/2018/2/layout/IconVerticalSolidList"/>
    <dgm:cxn modelId="{1FDEA5C4-9DFA-4F77-8763-C5EC7E47048C}" type="presParOf" srcId="{16A9B884-4A8C-47BB-843D-5F13979F9257}" destId="{28101354-FCF1-41B1-8F90-5808069FE908}" srcOrd="2" destOrd="0" presId="urn:microsoft.com/office/officeart/2018/2/layout/IconVerticalSolidList"/>
    <dgm:cxn modelId="{EC401B31-3237-4557-BD84-8977B289F47E}" type="presParOf" srcId="{16A9B884-4A8C-47BB-843D-5F13979F9257}" destId="{D4CA896D-BD45-48ED-85B3-FF7B29258BC4}" srcOrd="3" destOrd="0" presId="urn:microsoft.com/office/officeart/2018/2/layout/IconVerticalSolidList"/>
    <dgm:cxn modelId="{C58B9D06-E5FC-40CA-8F4E-A707879D7310}" type="presParOf" srcId="{E19A831E-E8B8-4E3F-957B-4882EA9654F4}" destId="{85CB1FC1-FFE6-45BF-92FC-6660FD177729}" srcOrd="7" destOrd="0" presId="urn:microsoft.com/office/officeart/2018/2/layout/IconVerticalSolidList"/>
    <dgm:cxn modelId="{AC0F3FD7-2FAF-457F-B5DB-C1A8D3F626E6}" type="presParOf" srcId="{E19A831E-E8B8-4E3F-957B-4882EA9654F4}" destId="{1AA938E9-4E77-48FF-AC4B-052AC00BC66E}" srcOrd="8" destOrd="0" presId="urn:microsoft.com/office/officeart/2018/2/layout/IconVerticalSolidList"/>
    <dgm:cxn modelId="{BAD28D16-FE45-401E-AC3F-4E6888DB4712}" type="presParOf" srcId="{1AA938E9-4E77-48FF-AC4B-052AC00BC66E}" destId="{821ECE3D-398E-4741-A079-B564B88A3BBF}" srcOrd="0" destOrd="0" presId="urn:microsoft.com/office/officeart/2018/2/layout/IconVerticalSolidList"/>
    <dgm:cxn modelId="{979D16E9-D572-489C-A591-181D00B7E9B3}" type="presParOf" srcId="{1AA938E9-4E77-48FF-AC4B-052AC00BC66E}" destId="{023A1D7D-05C0-460D-AE0C-911FEADE553D}" srcOrd="1" destOrd="0" presId="urn:microsoft.com/office/officeart/2018/2/layout/IconVerticalSolidList"/>
    <dgm:cxn modelId="{CEF7CEEB-9B34-4133-BC24-39D38485FE3E}" type="presParOf" srcId="{1AA938E9-4E77-48FF-AC4B-052AC00BC66E}" destId="{FB1B0C8D-A314-44EB-96D5-92A691786B31}" srcOrd="2" destOrd="0" presId="urn:microsoft.com/office/officeart/2018/2/layout/IconVerticalSolidList"/>
    <dgm:cxn modelId="{323AA812-598B-46CC-B0EC-A081FBBEFDE8}" type="presParOf" srcId="{1AA938E9-4E77-48FF-AC4B-052AC00BC66E}" destId="{358F0EB7-ABE8-4AD9-896E-24957C9843B4}" srcOrd="3" destOrd="0" presId="urn:microsoft.com/office/officeart/2018/2/layout/IconVerticalSolidList"/>
    <dgm:cxn modelId="{2FD1EBBA-C02B-498F-9BE5-E87787071D83}" type="presParOf" srcId="{E19A831E-E8B8-4E3F-957B-4882EA9654F4}" destId="{F8EF820F-DEDB-4A57-A415-948C738C4607}" srcOrd="9" destOrd="0" presId="urn:microsoft.com/office/officeart/2018/2/layout/IconVerticalSolidList"/>
    <dgm:cxn modelId="{46F8593E-B85A-476E-B003-048AE2CA4C36}" type="presParOf" srcId="{E19A831E-E8B8-4E3F-957B-4882EA9654F4}" destId="{6ED2AE02-8767-423A-8E30-066B31A19F31}" srcOrd="10" destOrd="0" presId="urn:microsoft.com/office/officeart/2018/2/layout/IconVerticalSolidList"/>
    <dgm:cxn modelId="{669A0975-DD43-4C66-9E8E-3D4B6487119A}" type="presParOf" srcId="{6ED2AE02-8767-423A-8E30-066B31A19F31}" destId="{8E3DF746-3580-482E-9D5B-CE7C5A888268}" srcOrd="0" destOrd="0" presId="urn:microsoft.com/office/officeart/2018/2/layout/IconVerticalSolidList"/>
    <dgm:cxn modelId="{8E230914-B923-4DF4-ADBE-D66A7DBF3C01}" type="presParOf" srcId="{6ED2AE02-8767-423A-8E30-066B31A19F31}" destId="{7277ED28-A6FD-4562-874A-9BB55C41A153}" srcOrd="1" destOrd="0" presId="urn:microsoft.com/office/officeart/2018/2/layout/IconVerticalSolidList"/>
    <dgm:cxn modelId="{911AF709-BF10-4467-AD8C-E75675AE5854}" type="presParOf" srcId="{6ED2AE02-8767-423A-8E30-066B31A19F31}" destId="{71B93FC8-0F91-4E6C-8E37-677D97B06B3E}" srcOrd="2" destOrd="0" presId="urn:microsoft.com/office/officeart/2018/2/layout/IconVerticalSolidList"/>
    <dgm:cxn modelId="{78E89082-0725-4727-8882-7664ABA7AE91}" type="presParOf" srcId="{6ED2AE02-8767-423A-8E30-066B31A19F31}" destId="{1C50396D-80C4-4857-A6FB-C77766BC20F1}" srcOrd="3" destOrd="0" presId="urn:microsoft.com/office/officeart/2018/2/layout/IconVerticalSolidList"/>
    <dgm:cxn modelId="{EF2EACA9-386A-446F-9FA1-F11089A3A929}" type="presParOf" srcId="{E19A831E-E8B8-4E3F-957B-4882EA9654F4}" destId="{4947B235-F299-4634-A287-6D9933ED8151}" srcOrd="11" destOrd="0" presId="urn:microsoft.com/office/officeart/2018/2/layout/IconVerticalSolidList"/>
    <dgm:cxn modelId="{E265F30C-4E98-42A0-8ECE-8368E8CC130F}" type="presParOf" srcId="{E19A831E-E8B8-4E3F-957B-4882EA9654F4}" destId="{69DC1962-6E5F-4F41-B91B-A2E4B3CFD6B0}" srcOrd="12" destOrd="0" presId="urn:microsoft.com/office/officeart/2018/2/layout/IconVerticalSolidList"/>
    <dgm:cxn modelId="{0EF99E3A-F7E1-4230-8251-7DE99A1EF3D0}" type="presParOf" srcId="{69DC1962-6E5F-4F41-B91B-A2E4B3CFD6B0}" destId="{151F5074-2B82-4EE8-8AFD-A0A9DECD529A}" srcOrd="0" destOrd="0" presId="urn:microsoft.com/office/officeart/2018/2/layout/IconVerticalSolidList"/>
    <dgm:cxn modelId="{B142C858-18AF-4585-A399-6BB54F27BBE9}" type="presParOf" srcId="{69DC1962-6E5F-4F41-B91B-A2E4B3CFD6B0}" destId="{35236A1D-FE80-4806-995C-97FF2F40C635}" srcOrd="1" destOrd="0" presId="urn:microsoft.com/office/officeart/2018/2/layout/IconVerticalSolidList"/>
    <dgm:cxn modelId="{9F16D9C4-92B3-4096-8702-73DD336E2659}" type="presParOf" srcId="{69DC1962-6E5F-4F41-B91B-A2E4B3CFD6B0}" destId="{43CE2B45-6F9F-48BC-83DD-801EF8FF0968}" srcOrd="2" destOrd="0" presId="urn:microsoft.com/office/officeart/2018/2/layout/IconVerticalSolidList"/>
    <dgm:cxn modelId="{E8666758-7426-4536-B172-15369DE59E05}" type="presParOf" srcId="{69DC1962-6E5F-4F41-B91B-A2E4B3CFD6B0}" destId="{6FB9B98D-742D-4393-9C2A-53B9FDDCBE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2E5BF1-1E48-4C13-875C-A25FA3163A1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830A93D-4589-4003-817C-A23339FF1E39}">
      <dgm:prSet/>
      <dgm:spPr/>
      <dgm:t>
        <a:bodyPr/>
        <a:lstStyle/>
        <a:p>
          <a:pPr>
            <a:defRPr cap="all"/>
          </a:pPr>
          <a:r>
            <a:rPr lang="es-ES" baseline="0"/>
            <a:t>Listas:</a:t>
          </a:r>
          <a:endParaRPr lang="en-US"/>
        </a:p>
      </dgm:t>
    </dgm:pt>
    <dgm:pt modelId="{DBBCD51A-098A-4E09-96ED-F01FEB638755}" type="parTrans" cxnId="{DFF91050-C0F6-475D-AA5A-D1DEAEDFAEFB}">
      <dgm:prSet/>
      <dgm:spPr/>
      <dgm:t>
        <a:bodyPr/>
        <a:lstStyle/>
        <a:p>
          <a:endParaRPr lang="en-US"/>
        </a:p>
      </dgm:t>
    </dgm:pt>
    <dgm:pt modelId="{D50EAB9D-FC03-4182-8128-120E5A9ECEB2}" type="sibTrans" cxnId="{DFF91050-C0F6-475D-AA5A-D1DEAEDFAEFB}">
      <dgm:prSet/>
      <dgm:spPr/>
      <dgm:t>
        <a:bodyPr/>
        <a:lstStyle/>
        <a:p>
          <a:endParaRPr lang="en-US"/>
        </a:p>
      </dgm:t>
    </dgm:pt>
    <dgm:pt modelId="{91AE9D3D-B602-4EBB-885C-608178891214}">
      <dgm:prSet/>
      <dgm:spPr/>
      <dgm:t>
        <a:bodyPr/>
        <a:lstStyle/>
        <a:p>
          <a:pPr>
            <a:defRPr cap="all"/>
          </a:pPr>
          <a:r>
            <a:rPr lang="es-ES" baseline="0" dirty="0"/>
            <a:t>Están sin enumeración y con algunas palabras en negrita</a:t>
          </a:r>
          <a:endParaRPr lang="en-US" dirty="0"/>
        </a:p>
      </dgm:t>
    </dgm:pt>
    <dgm:pt modelId="{AEEC2567-8163-40C7-8B1D-B2A3A9190E06}" type="parTrans" cxnId="{E45718B2-EE23-4D5B-8D12-59D22046E376}">
      <dgm:prSet/>
      <dgm:spPr/>
      <dgm:t>
        <a:bodyPr/>
        <a:lstStyle/>
        <a:p>
          <a:endParaRPr lang="en-US"/>
        </a:p>
      </dgm:t>
    </dgm:pt>
    <dgm:pt modelId="{5CE2AD99-B1AA-417D-B579-AF45B56D35BF}" type="sibTrans" cxnId="{E45718B2-EE23-4D5B-8D12-59D22046E376}">
      <dgm:prSet/>
      <dgm:spPr/>
      <dgm:t>
        <a:bodyPr/>
        <a:lstStyle/>
        <a:p>
          <a:endParaRPr lang="en-US"/>
        </a:p>
      </dgm:t>
    </dgm:pt>
    <dgm:pt modelId="{D31870FF-419D-4922-A9D0-6D1B53102B11}" type="pres">
      <dgm:prSet presAssocID="{382E5BF1-1E48-4C13-875C-A25FA3163A17}" presName="root" presStyleCnt="0">
        <dgm:presLayoutVars>
          <dgm:dir/>
          <dgm:resizeHandles val="exact"/>
        </dgm:presLayoutVars>
      </dgm:prSet>
      <dgm:spPr/>
    </dgm:pt>
    <dgm:pt modelId="{DF580F91-22FA-4913-AAE7-D86F3BDCF00F}" type="pres">
      <dgm:prSet presAssocID="{1830A93D-4589-4003-817C-A23339FF1E39}" presName="compNode" presStyleCnt="0"/>
      <dgm:spPr/>
    </dgm:pt>
    <dgm:pt modelId="{07223583-5834-4717-BDF2-62CDC137DDAF}" type="pres">
      <dgm:prSet presAssocID="{1830A93D-4589-4003-817C-A23339FF1E3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9E2F563-F32B-45C2-9662-E7308E4C9662}" type="pres">
      <dgm:prSet presAssocID="{1830A93D-4589-4003-817C-A23339FF1E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34C53F16-2E22-4CAD-B759-2079C75E805B}" type="pres">
      <dgm:prSet presAssocID="{1830A93D-4589-4003-817C-A23339FF1E39}" presName="spaceRect" presStyleCnt="0"/>
      <dgm:spPr/>
    </dgm:pt>
    <dgm:pt modelId="{9A1ED5B6-01B3-4326-A1B8-70C35C7071C7}" type="pres">
      <dgm:prSet presAssocID="{1830A93D-4589-4003-817C-A23339FF1E39}" presName="textRect" presStyleLbl="revTx" presStyleIdx="0" presStyleCnt="2">
        <dgm:presLayoutVars>
          <dgm:chMax val="1"/>
          <dgm:chPref val="1"/>
        </dgm:presLayoutVars>
      </dgm:prSet>
      <dgm:spPr/>
    </dgm:pt>
    <dgm:pt modelId="{290C8903-8C27-4464-B4D8-AF777685CA70}" type="pres">
      <dgm:prSet presAssocID="{D50EAB9D-FC03-4182-8128-120E5A9ECEB2}" presName="sibTrans" presStyleCnt="0"/>
      <dgm:spPr/>
    </dgm:pt>
    <dgm:pt modelId="{792682CF-6B8B-4FD4-8496-AEE5301E7E8C}" type="pres">
      <dgm:prSet presAssocID="{91AE9D3D-B602-4EBB-885C-608178891214}" presName="compNode" presStyleCnt="0"/>
      <dgm:spPr/>
    </dgm:pt>
    <dgm:pt modelId="{5936EA3B-2587-48F4-8674-2BD8CA5761A4}" type="pres">
      <dgm:prSet presAssocID="{91AE9D3D-B602-4EBB-885C-60817889121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B3143BC-589C-42B7-BF8D-1A3B628EF567}" type="pres">
      <dgm:prSet presAssocID="{91AE9D3D-B602-4EBB-885C-6081788912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regar"/>
        </a:ext>
      </dgm:extLst>
    </dgm:pt>
    <dgm:pt modelId="{22EFCDD0-57A5-4E80-8D32-AD42315203A7}" type="pres">
      <dgm:prSet presAssocID="{91AE9D3D-B602-4EBB-885C-608178891214}" presName="spaceRect" presStyleCnt="0"/>
      <dgm:spPr/>
    </dgm:pt>
    <dgm:pt modelId="{23680026-651F-454B-9FA6-9E5506F8284B}" type="pres">
      <dgm:prSet presAssocID="{91AE9D3D-B602-4EBB-885C-608178891214}" presName="textRect" presStyleLbl="revTx" presStyleIdx="1" presStyleCnt="2" custScaleX="126172">
        <dgm:presLayoutVars>
          <dgm:chMax val="1"/>
          <dgm:chPref val="1"/>
        </dgm:presLayoutVars>
      </dgm:prSet>
      <dgm:spPr/>
    </dgm:pt>
  </dgm:ptLst>
  <dgm:cxnLst>
    <dgm:cxn modelId="{DFF91050-C0F6-475D-AA5A-D1DEAEDFAEFB}" srcId="{382E5BF1-1E48-4C13-875C-A25FA3163A17}" destId="{1830A93D-4589-4003-817C-A23339FF1E39}" srcOrd="0" destOrd="0" parTransId="{DBBCD51A-098A-4E09-96ED-F01FEB638755}" sibTransId="{D50EAB9D-FC03-4182-8128-120E5A9ECEB2}"/>
    <dgm:cxn modelId="{7270A67F-8486-4729-9860-13723F175057}" type="presOf" srcId="{91AE9D3D-B602-4EBB-885C-608178891214}" destId="{23680026-651F-454B-9FA6-9E5506F8284B}" srcOrd="0" destOrd="0" presId="urn:microsoft.com/office/officeart/2018/5/layout/IconLeafLabelList"/>
    <dgm:cxn modelId="{E45718B2-EE23-4D5B-8D12-59D22046E376}" srcId="{382E5BF1-1E48-4C13-875C-A25FA3163A17}" destId="{91AE9D3D-B602-4EBB-885C-608178891214}" srcOrd="1" destOrd="0" parTransId="{AEEC2567-8163-40C7-8B1D-B2A3A9190E06}" sibTransId="{5CE2AD99-B1AA-417D-B579-AF45B56D35BF}"/>
    <dgm:cxn modelId="{CCD0DDC3-1626-4DAF-80A7-B586182D2B04}" type="presOf" srcId="{382E5BF1-1E48-4C13-875C-A25FA3163A17}" destId="{D31870FF-419D-4922-A9D0-6D1B53102B11}" srcOrd="0" destOrd="0" presId="urn:microsoft.com/office/officeart/2018/5/layout/IconLeafLabelList"/>
    <dgm:cxn modelId="{D48741F6-FA48-4DA5-8E14-8BDF4E8A388F}" type="presOf" srcId="{1830A93D-4589-4003-817C-A23339FF1E39}" destId="{9A1ED5B6-01B3-4326-A1B8-70C35C7071C7}" srcOrd="0" destOrd="0" presId="urn:microsoft.com/office/officeart/2018/5/layout/IconLeafLabelList"/>
    <dgm:cxn modelId="{51B26513-B7C5-4EB6-808D-AA79509FBB27}" type="presParOf" srcId="{D31870FF-419D-4922-A9D0-6D1B53102B11}" destId="{DF580F91-22FA-4913-AAE7-D86F3BDCF00F}" srcOrd="0" destOrd="0" presId="urn:microsoft.com/office/officeart/2018/5/layout/IconLeafLabelList"/>
    <dgm:cxn modelId="{2B85EA0C-FF9F-4A39-A243-3CDDF932A128}" type="presParOf" srcId="{DF580F91-22FA-4913-AAE7-D86F3BDCF00F}" destId="{07223583-5834-4717-BDF2-62CDC137DDAF}" srcOrd="0" destOrd="0" presId="urn:microsoft.com/office/officeart/2018/5/layout/IconLeafLabelList"/>
    <dgm:cxn modelId="{B053C85C-3281-473D-A9BE-44E7FE677AEC}" type="presParOf" srcId="{DF580F91-22FA-4913-AAE7-D86F3BDCF00F}" destId="{B9E2F563-F32B-45C2-9662-E7308E4C9662}" srcOrd="1" destOrd="0" presId="urn:microsoft.com/office/officeart/2018/5/layout/IconLeafLabelList"/>
    <dgm:cxn modelId="{7799B49A-CD83-49ED-92B9-B788A0FD287D}" type="presParOf" srcId="{DF580F91-22FA-4913-AAE7-D86F3BDCF00F}" destId="{34C53F16-2E22-4CAD-B759-2079C75E805B}" srcOrd="2" destOrd="0" presId="urn:microsoft.com/office/officeart/2018/5/layout/IconLeafLabelList"/>
    <dgm:cxn modelId="{154FA318-6A2D-457C-80E9-63370EF67789}" type="presParOf" srcId="{DF580F91-22FA-4913-AAE7-D86F3BDCF00F}" destId="{9A1ED5B6-01B3-4326-A1B8-70C35C7071C7}" srcOrd="3" destOrd="0" presId="urn:microsoft.com/office/officeart/2018/5/layout/IconLeafLabelList"/>
    <dgm:cxn modelId="{888E4CA2-DCC6-4D14-B1D9-5E6736847BB1}" type="presParOf" srcId="{D31870FF-419D-4922-A9D0-6D1B53102B11}" destId="{290C8903-8C27-4464-B4D8-AF777685CA70}" srcOrd="1" destOrd="0" presId="urn:microsoft.com/office/officeart/2018/5/layout/IconLeafLabelList"/>
    <dgm:cxn modelId="{3B7A8351-E50C-4BD7-B181-D06F4AC25FDC}" type="presParOf" srcId="{D31870FF-419D-4922-A9D0-6D1B53102B11}" destId="{792682CF-6B8B-4FD4-8496-AEE5301E7E8C}" srcOrd="2" destOrd="0" presId="urn:microsoft.com/office/officeart/2018/5/layout/IconLeafLabelList"/>
    <dgm:cxn modelId="{DE179C0D-33BD-4334-9735-84ED1FEBB074}" type="presParOf" srcId="{792682CF-6B8B-4FD4-8496-AEE5301E7E8C}" destId="{5936EA3B-2587-48F4-8674-2BD8CA5761A4}" srcOrd="0" destOrd="0" presId="urn:microsoft.com/office/officeart/2018/5/layout/IconLeafLabelList"/>
    <dgm:cxn modelId="{327BCA80-21C2-4758-8CF6-D397774DA610}" type="presParOf" srcId="{792682CF-6B8B-4FD4-8496-AEE5301E7E8C}" destId="{5B3143BC-589C-42B7-BF8D-1A3B628EF567}" srcOrd="1" destOrd="0" presId="urn:microsoft.com/office/officeart/2018/5/layout/IconLeafLabelList"/>
    <dgm:cxn modelId="{07282E35-136F-4FCC-B629-2E8AA1577CA6}" type="presParOf" srcId="{792682CF-6B8B-4FD4-8496-AEE5301E7E8C}" destId="{22EFCDD0-57A5-4E80-8D32-AD42315203A7}" srcOrd="2" destOrd="0" presId="urn:microsoft.com/office/officeart/2018/5/layout/IconLeafLabelList"/>
    <dgm:cxn modelId="{2B128E8C-6B94-45CD-927F-A40687797CC1}" type="presParOf" srcId="{792682CF-6B8B-4FD4-8496-AEE5301E7E8C}" destId="{23680026-651F-454B-9FA6-9E5506F8284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11C3F-23FA-43B7-BD4F-23D5D6014B75}">
      <dsp:nvSpPr>
        <dsp:cNvPr id="0" name=""/>
        <dsp:cNvSpPr/>
      </dsp:nvSpPr>
      <dsp:spPr>
        <a:xfrm>
          <a:off x="0" y="462"/>
          <a:ext cx="6188689" cy="6362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8D20B-3A47-4602-BB8B-6755F31928B5}">
      <dsp:nvSpPr>
        <dsp:cNvPr id="0" name=""/>
        <dsp:cNvSpPr/>
      </dsp:nvSpPr>
      <dsp:spPr>
        <a:xfrm>
          <a:off x="192475" y="143626"/>
          <a:ext cx="349956" cy="349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0F53B-FBA6-49DC-8E1E-D609ABFEB834}">
      <dsp:nvSpPr>
        <dsp:cNvPr id="0" name=""/>
        <dsp:cNvSpPr/>
      </dsp:nvSpPr>
      <dsp:spPr>
        <a:xfrm>
          <a:off x="734907" y="462"/>
          <a:ext cx="5453781" cy="636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40" tIns="67340" rIns="67340" bIns="673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baseline="0" dirty="0"/>
            <a:t>Colores utilizados</a:t>
          </a:r>
          <a:endParaRPr lang="en-US" sz="1600" kern="1200" dirty="0"/>
        </a:p>
      </dsp:txBody>
      <dsp:txXfrm>
        <a:off x="734907" y="462"/>
        <a:ext cx="5453781" cy="636283"/>
      </dsp:txXfrm>
    </dsp:sp>
    <dsp:sp modelId="{AA030469-EA89-4A40-BC7C-0C8CA2E04572}">
      <dsp:nvSpPr>
        <dsp:cNvPr id="0" name=""/>
        <dsp:cNvSpPr/>
      </dsp:nvSpPr>
      <dsp:spPr>
        <a:xfrm>
          <a:off x="0" y="795816"/>
          <a:ext cx="6188689" cy="6362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8DD69-31B3-4138-9389-0C2C09D782BE}">
      <dsp:nvSpPr>
        <dsp:cNvPr id="0" name=""/>
        <dsp:cNvSpPr/>
      </dsp:nvSpPr>
      <dsp:spPr>
        <a:xfrm>
          <a:off x="192475" y="938980"/>
          <a:ext cx="349956" cy="349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8E457-6BCA-499E-A9FA-5B054C48BFDE}">
      <dsp:nvSpPr>
        <dsp:cNvPr id="0" name=""/>
        <dsp:cNvSpPr/>
      </dsp:nvSpPr>
      <dsp:spPr>
        <a:xfrm>
          <a:off x="734907" y="795816"/>
          <a:ext cx="5453781" cy="636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40" tIns="67340" rIns="67340" bIns="673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baseline="0" dirty="0"/>
            <a:t>Tipografía</a:t>
          </a:r>
          <a:endParaRPr lang="en-US" sz="1600" kern="1200" dirty="0"/>
        </a:p>
      </dsp:txBody>
      <dsp:txXfrm>
        <a:off x="734907" y="795816"/>
        <a:ext cx="5453781" cy="636283"/>
      </dsp:txXfrm>
    </dsp:sp>
    <dsp:sp modelId="{A354B567-8460-458E-9AD9-36A182729118}">
      <dsp:nvSpPr>
        <dsp:cNvPr id="0" name=""/>
        <dsp:cNvSpPr/>
      </dsp:nvSpPr>
      <dsp:spPr>
        <a:xfrm>
          <a:off x="0" y="1591171"/>
          <a:ext cx="6188689" cy="6362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A5119-531C-4B75-9715-A4EECE07FFAC}">
      <dsp:nvSpPr>
        <dsp:cNvPr id="0" name=""/>
        <dsp:cNvSpPr/>
      </dsp:nvSpPr>
      <dsp:spPr>
        <a:xfrm>
          <a:off x="192475" y="1734335"/>
          <a:ext cx="349956" cy="349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5CC00-5DFC-4845-9E4D-EA48E8EE2B33}">
      <dsp:nvSpPr>
        <dsp:cNvPr id="0" name=""/>
        <dsp:cNvSpPr/>
      </dsp:nvSpPr>
      <dsp:spPr>
        <a:xfrm>
          <a:off x="734907" y="1591171"/>
          <a:ext cx="5453781" cy="636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40" tIns="67340" rIns="67340" bIns="673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baseline="0" dirty="0"/>
            <a:t>Estructura de la página</a:t>
          </a:r>
          <a:endParaRPr lang="en-US" sz="1600" kern="1200" dirty="0"/>
        </a:p>
      </dsp:txBody>
      <dsp:txXfrm>
        <a:off x="734907" y="1591171"/>
        <a:ext cx="5453781" cy="636283"/>
      </dsp:txXfrm>
    </dsp:sp>
    <dsp:sp modelId="{4DE56615-9011-46D7-AD94-7D5D91E79A2D}">
      <dsp:nvSpPr>
        <dsp:cNvPr id="0" name=""/>
        <dsp:cNvSpPr/>
      </dsp:nvSpPr>
      <dsp:spPr>
        <a:xfrm>
          <a:off x="0" y="2386526"/>
          <a:ext cx="6188689" cy="6362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9A37D-036F-44B7-A8E2-BBFA370AF623}">
      <dsp:nvSpPr>
        <dsp:cNvPr id="0" name=""/>
        <dsp:cNvSpPr/>
      </dsp:nvSpPr>
      <dsp:spPr>
        <a:xfrm>
          <a:off x="192475" y="2529689"/>
          <a:ext cx="349956" cy="3499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A896D-BD45-48ED-85B3-FF7B29258BC4}">
      <dsp:nvSpPr>
        <dsp:cNvPr id="0" name=""/>
        <dsp:cNvSpPr/>
      </dsp:nvSpPr>
      <dsp:spPr>
        <a:xfrm>
          <a:off x="734907" y="2386526"/>
          <a:ext cx="5453781" cy="636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40" tIns="67340" rIns="67340" bIns="673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baseline="0"/>
            <a:t>Componentes</a:t>
          </a:r>
          <a:endParaRPr lang="en-US" sz="1600" kern="1200"/>
        </a:p>
      </dsp:txBody>
      <dsp:txXfrm>
        <a:off x="734907" y="2386526"/>
        <a:ext cx="5453781" cy="636283"/>
      </dsp:txXfrm>
    </dsp:sp>
    <dsp:sp modelId="{821ECE3D-398E-4741-A079-B564B88A3BBF}">
      <dsp:nvSpPr>
        <dsp:cNvPr id="0" name=""/>
        <dsp:cNvSpPr/>
      </dsp:nvSpPr>
      <dsp:spPr>
        <a:xfrm>
          <a:off x="0" y="3181880"/>
          <a:ext cx="6188689" cy="6362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A1D7D-05C0-460D-AE0C-911FEADE553D}">
      <dsp:nvSpPr>
        <dsp:cNvPr id="0" name=""/>
        <dsp:cNvSpPr/>
      </dsp:nvSpPr>
      <dsp:spPr>
        <a:xfrm>
          <a:off x="192475" y="3325044"/>
          <a:ext cx="349956" cy="3499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F0EB7-ABE8-4AD9-896E-24957C9843B4}">
      <dsp:nvSpPr>
        <dsp:cNvPr id="0" name=""/>
        <dsp:cNvSpPr/>
      </dsp:nvSpPr>
      <dsp:spPr>
        <a:xfrm>
          <a:off x="734907" y="3181880"/>
          <a:ext cx="5453781" cy="636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40" tIns="67340" rIns="67340" bIns="673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baseline="0"/>
            <a:t>Imágenes</a:t>
          </a:r>
          <a:endParaRPr lang="en-US" sz="1600" kern="1200"/>
        </a:p>
      </dsp:txBody>
      <dsp:txXfrm>
        <a:off x="734907" y="3181880"/>
        <a:ext cx="5453781" cy="636283"/>
      </dsp:txXfrm>
    </dsp:sp>
    <dsp:sp modelId="{8E3DF746-3580-482E-9D5B-CE7C5A888268}">
      <dsp:nvSpPr>
        <dsp:cNvPr id="0" name=""/>
        <dsp:cNvSpPr/>
      </dsp:nvSpPr>
      <dsp:spPr>
        <a:xfrm>
          <a:off x="0" y="3977235"/>
          <a:ext cx="6188689" cy="6362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77ED28-A6FD-4562-874A-9BB55C41A153}">
      <dsp:nvSpPr>
        <dsp:cNvPr id="0" name=""/>
        <dsp:cNvSpPr/>
      </dsp:nvSpPr>
      <dsp:spPr>
        <a:xfrm>
          <a:off x="192475" y="4120399"/>
          <a:ext cx="349956" cy="3499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0396D-80C4-4857-A6FB-C77766BC20F1}">
      <dsp:nvSpPr>
        <dsp:cNvPr id="0" name=""/>
        <dsp:cNvSpPr/>
      </dsp:nvSpPr>
      <dsp:spPr>
        <a:xfrm>
          <a:off x="734907" y="3977235"/>
          <a:ext cx="5453781" cy="636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40" tIns="67340" rIns="67340" bIns="673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baseline="0" dirty="0"/>
            <a:t>Archivo del proyecto</a:t>
          </a:r>
          <a:endParaRPr lang="en-US" sz="1600" kern="1200" dirty="0"/>
        </a:p>
      </dsp:txBody>
      <dsp:txXfrm>
        <a:off x="734907" y="3977235"/>
        <a:ext cx="5453781" cy="636283"/>
      </dsp:txXfrm>
    </dsp:sp>
    <dsp:sp modelId="{151F5074-2B82-4EE8-8AFD-A0A9DECD529A}">
      <dsp:nvSpPr>
        <dsp:cNvPr id="0" name=""/>
        <dsp:cNvSpPr/>
      </dsp:nvSpPr>
      <dsp:spPr>
        <a:xfrm>
          <a:off x="0" y="4772590"/>
          <a:ext cx="6188689" cy="6362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36A1D-FE80-4806-995C-97FF2F40C635}">
      <dsp:nvSpPr>
        <dsp:cNvPr id="0" name=""/>
        <dsp:cNvSpPr/>
      </dsp:nvSpPr>
      <dsp:spPr>
        <a:xfrm>
          <a:off x="192475" y="4915753"/>
          <a:ext cx="349956" cy="34995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9B98D-742D-4393-9C2A-53B9FDDCBE7E}">
      <dsp:nvSpPr>
        <dsp:cNvPr id="0" name=""/>
        <dsp:cNvSpPr/>
      </dsp:nvSpPr>
      <dsp:spPr>
        <a:xfrm>
          <a:off x="734907" y="4772590"/>
          <a:ext cx="5453781" cy="636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340" tIns="67340" rIns="67340" bIns="673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Capturas de pantalla</a:t>
          </a:r>
        </a:p>
      </dsp:txBody>
      <dsp:txXfrm>
        <a:off x="734907" y="4772590"/>
        <a:ext cx="5453781" cy="636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23583-5834-4717-BDF2-62CDC137DDAF}">
      <dsp:nvSpPr>
        <dsp:cNvPr id="0" name=""/>
        <dsp:cNvSpPr/>
      </dsp:nvSpPr>
      <dsp:spPr>
        <a:xfrm>
          <a:off x="2658654" y="22362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2F563-F32B-45C2-9662-E7308E4C9662}">
      <dsp:nvSpPr>
        <dsp:cNvPr id="0" name=""/>
        <dsp:cNvSpPr/>
      </dsp:nvSpPr>
      <dsp:spPr>
        <a:xfrm>
          <a:off x="3002342" y="366050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ED5B6-01B3-4326-A1B8-70C35C7071C7}">
      <dsp:nvSpPr>
        <dsp:cNvPr id="0" name=""/>
        <dsp:cNvSpPr/>
      </dsp:nvSpPr>
      <dsp:spPr>
        <a:xfrm>
          <a:off x="2143123" y="2137362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kern="1200" baseline="0"/>
            <a:t>Listas:</a:t>
          </a:r>
          <a:endParaRPr lang="en-US" sz="1600" kern="1200"/>
        </a:p>
      </dsp:txBody>
      <dsp:txXfrm>
        <a:off x="2143123" y="2137362"/>
        <a:ext cx="2643750" cy="720000"/>
      </dsp:txXfrm>
    </dsp:sp>
    <dsp:sp modelId="{5936EA3B-2587-48F4-8674-2BD8CA5761A4}">
      <dsp:nvSpPr>
        <dsp:cNvPr id="0" name=""/>
        <dsp:cNvSpPr/>
      </dsp:nvSpPr>
      <dsp:spPr>
        <a:xfrm>
          <a:off x="6111021" y="22362"/>
          <a:ext cx="1612687" cy="1612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143BC-589C-42B7-BF8D-1A3B628EF567}">
      <dsp:nvSpPr>
        <dsp:cNvPr id="0" name=""/>
        <dsp:cNvSpPr/>
      </dsp:nvSpPr>
      <dsp:spPr>
        <a:xfrm>
          <a:off x="6454709" y="366050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80026-651F-454B-9FA6-9E5506F8284B}">
      <dsp:nvSpPr>
        <dsp:cNvPr id="0" name=""/>
        <dsp:cNvSpPr/>
      </dsp:nvSpPr>
      <dsp:spPr>
        <a:xfrm>
          <a:off x="5249529" y="2137362"/>
          <a:ext cx="33356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600" kern="1200" baseline="0" dirty="0"/>
            <a:t>Están sin enumeración y con algunas palabras en negrita</a:t>
          </a:r>
          <a:endParaRPr lang="en-US" sz="1600" kern="1200" dirty="0"/>
        </a:p>
      </dsp:txBody>
      <dsp:txXfrm>
        <a:off x="5249529" y="2137362"/>
        <a:ext cx="333567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December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4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December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7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December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December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8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December 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0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December 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9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December 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December 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December 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1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December 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7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December 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December 5,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42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219660-D714-A7AD-07C9-3412288D6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 fontScale="90000"/>
          </a:bodyPr>
          <a:lstStyle/>
          <a:p>
            <a:r>
              <a:rPr lang="es-ES" dirty="0"/>
              <a:t>Presentación de guía de estilos de mi página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D0600B-709A-C38C-C373-408C7C5B1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es-ES" dirty="0"/>
              <a:t>Autor:</a:t>
            </a:r>
          </a:p>
          <a:p>
            <a:r>
              <a:rPr lang="es-ES" dirty="0"/>
              <a:t>David Crespo</a:t>
            </a:r>
          </a:p>
        </p:txBody>
      </p:sp>
      <p:pic>
        <p:nvPicPr>
          <p:cNvPr id="4" name="Picture 3" descr="Fondo hexagonal con luces de neón azules">
            <a:extLst>
              <a:ext uri="{FF2B5EF4-FFF2-40B4-BE49-F238E27FC236}">
                <a16:creationId xmlns:a16="http://schemas.microsoft.com/office/drawing/2014/main" id="{EFCA9C4A-8FE6-3736-BB0E-9AC71E8709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36" r="26942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8911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24EB2-B65E-4C9C-372C-6CDBC6E46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9270D-C8B4-622F-0B6D-9785C16AA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596952"/>
          </a:xfrm>
        </p:spPr>
        <p:txBody>
          <a:bodyPr/>
          <a:lstStyle/>
          <a:p>
            <a:r>
              <a:rPr lang="es-ES" dirty="0"/>
              <a:t>Capturas de pantalla (II) Causas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474B4D-2565-42A1-3F3E-5DC1D3DB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216152"/>
            <a:ext cx="11515725" cy="55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1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7339A-0971-3299-D9F7-04A0E7703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A2FAD-59E0-279B-DB87-8E0806A5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596952"/>
          </a:xfrm>
        </p:spPr>
        <p:txBody>
          <a:bodyPr/>
          <a:lstStyle/>
          <a:p>
            <a:r>
              <a:rPr lang="es-ES" dirty="0"/>
              <a:t>Capturas de pantalla (III) Impacto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F759E8-6523-6EBF-C759-2761FD774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409198"/>
            <a:ext cx="11868150" cy="49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7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5434C-8DAA-031A-3B7D-D5C3CF29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0054F-BC28-468A-E2B8-AFF2C8BE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596952"/>
          </a:xfrm>
        </p:spPr>
        <p:txBody>
          <a:bodyPr/>
          <a:lstStyle/>
          <a:p>
            <a:r>
              <a:rPr lang="es-ES" dirty="0"/>
              <a:t>Capturas de pantalla (IV) Soluciones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3D2111-0139-0335-2DC9-3A1CDDFE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1372255"/>
            <a:ext cx="11972925" cy="496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3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EFF05-A8DA-4B3E-9C21-7A04283D4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CA1620-2C02-4B4E-97C8-06FCE85EE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57DE79-27F8-4881-BE3B-5321D1801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33608-1322-485D-B942-B827E6997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3527" y="954724"/>
            <a:ext cx="10904945" cy="3364228"/>
            <a:chOff x="643527" y="954724"/>
            <a:chExt cx="10904945" cy="3364228"/>
          </a:xfrm>
        </p:grpSpPr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7975F1CD-7143-447F-AC1A-8D3EA46EC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7" name="Freeform 79">
              <a:extLst>
                <a:ext uri="{FF2B5EF4-FFF2-40B4-BE49-F238E27FC236}">
                  <a16:creationId xmlns:a16="http://schemas.microsoft.com/office/drawing/2014/main" id="{501A6B8C-11DF-404A-89DD-354DA4C19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14D1F65C-CD34-4E1F-8743-D3879A871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5C58F66-1B6C-4935-9BB4-583D612CD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F41F116D-556B-4BC2-9DCD-46DA7CCC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DE46F0F4-2435-4BDC-A92C-EB1360880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3EABEAF-3927-0B13-13D2-6A861464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014" y="1334791"/>
            <a:ext cx="6911974" cy="280307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 algn="ctr"/>
            <a:r>
              <a:rPr lang="en-US" sz="5600" spc="-100"/>
              <a:t>FIN</a:t>
            </a: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085AB271-571D-4C19-9FCC-C760834A8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226" y="359229"/>
            <a:ext cx="805544" cy="12191999"/>
          </a:xfrm>
          <a:custGeom>
            <a:avLst/>
            <a:gdLst>
              <a:gd name="connsiteX0" fmla="*/ 0 w 1214924"/>
              <a:gd name="connsiteY0" fmla="*/ 12191999 h 12191999"/>
              <a:gd name="connsiteX1" fmla="*/ 32 w 1214924"/>
              <a:gd name="connsiteY1" fmla="*/ 12166053 h 12191999"/>
              <a:gd name="connsiteX2" fmla="*/ 59979 w 1214924"/>
              <a:gd name="connsiteY2" fmla="*/ 9224089 h 12191999"/>
              <a:gd name="connsiteX3" fmla="*/ 120877 w 1214924"/>
              <a:gd name="connsiteY3" fmla="*/ 8004225 h 12191999"/>
              <a:gd name="connsiteX4" fmla="*/ 59979 w 1214924"/>
              <a:gd name="connsiteY4" fmla="*/ 7211315 h 12191999"/>
              <a:gd name="connsiteX5" fmla="*/ 59979 w 1214924"/>
              <a:gd name="connsiteY5" fmla="*/ 6601383 h 12191999"/>
              <a:gd name="connsiteX6" fmla="*/ 59979 w 1214924"/>
              <a:gd name="connsiteY6" fmla="*/ 5015562 h 12191999"/>
              <a:gd name="connsiteX7" fmla="*/ 120877 w 1214924"/>
              <a:gd name="connsiteY7" fmla="*/ 3185768 h 12191999"/>
              <a:gd name="connsiteX8" fmla="*/ 74847 w 1214924"/>
              <a:gd name="connsiteY8" fmla="*/ 4714 h 12191999"/>
              <a:gd name="connsiteX9" fmla="*/ 74778 w 1214924"/>
              <a:gd name="connsiteY9" fmla="*/ 0 h 12191999"/>
              <a:gd name="connsiteX10" fmla="*/ 1214924 w 1214924"/>
              <a:gd name="connsiteY10" fmla="*/ 0 h 12191999"/>
              <a:gd name="connsiteX11" fmla="*/ 1214924 w 1214924"/>
              <a:gd name="connsiteY11" fmla="*/ 12191999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4924" h="12191999">
                <a:moveTo>
                  <a:pt x="0" y="12191999"/>
                </a:moveTo>
                <a:lnTo>
                  <a:pt x="32" y="12166053"/>
                </a:lnTo>
                <a:cubicBezTo>
                  <a:pt x="2886" y="11339787"/>
                  <a:pt x="14305" y="10367710"/>
                  <a:pt x="59979" y="9224089"/>
                </a:cubicBezTo>
                <a:cubicBezTo>
                  <a:pt x="120877" y="8004225"/>
                  <a:pt x="120877" y="8004225"/>
                  <a:pt x="120877" y="8004225"/>
                </a:cubicBezTo>
                <a:cubicBezTo>
                  <a:pt x="120877" y="7760253"/>
                  <a:pt x="59979" y="7516280"/>
                  <a:pt x="59979" y="7211315"/>
                </a:cubicBezTo>
                <a:cubicBezTo>
                  <a:pt x="59979" y="6906349"/>
                  <a:pt x="59979" y="6662377"/>
                  <a:pt x="59979" y="6601383"/>
                </a:cubicBezTo>
                <a:cubicBezTo>
                  <a:pt x="59979" y="5015562"/>
                  <a:pt x="59979" y="5015562"/>
                  <a:pt x="59979" y="5015562"/>
                </a:cubicBezTo>
                <a:cubicBezTo>
                  <a:pt x="120877" y="3185768"/>
                  <a:pt x="120877" y="3185768"/>
                  <a:pt x="120877" y="3185768"/>
                </a:cubicBezTo>
                <a:cubicBezTo>
                  <a:pt x="98040" y="1607571"/>
                  <a:pt x="83767" y="621197"/>
                  <a:pt x="74847" y="4714"/>
                </a:cubicBezTo>
                <a:lnTo>
                  <a:pt x="74778" y="0"/>
                </a:lnTo>
                <a:lnTo>
                  <a:pt x="1214924" y="0"/>
                </a:lnTo>
                <a:lnTo>
                  <a:pt x="1214924" y="1219199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3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8119F7-B84E-4EBF-919F-A9B0F6D92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A17479-17CB-402A-8689-750C6F385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6BDFB7-E73E-1B9E-28C5-05AA85A3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5510138"/>
          </a:xfrm>
        </p:spPr>
        <p:txBody>
          <a:bodyPr>
            <a:normAutofit/>
          </a:bodyPr>
          <a:lstStyle/>
          <a:p>
            <a:r>
              <a:rPr lang="es-ES" dirty="0"/>
              <a:t>ÍNDICE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534AA72-89BF-4BB0-B339-DEB9FC7F1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2978" y="0"/>
            <a:ext cx="7809022" cy="6858000"/>
          </a:xfrm>
          <a:custGeom>
            <a:avLst/>
            <a:gdLst>
              <a:gd name="connsiteX0" fmla="*/ 27229 w 7809022"/>
              <a:gd name="connsiteY0" fmla="*/ 0 h 6858000"/>
              <a:gd name="connsiteX1" fmla="*/ 7809022 w 7809022"/>
              <a:gd name="connsiteY1" fmla="*/ 0 h 6858000"/>
              <a:gd name="connsiteX2" fmla="*/ 7809022 w 7809022"/>
              <a:gd name="connsiteY2" fmla="*/ 6858000 h 6858000"/>
              <a:gd name="connsiteX3" fmla="*/ 41303 w 7809022"/>
              <a:gd name="connsiteY3" fmla="*/ 6858000 h 6858000"/>
              <a:gd name="connsiteX4" fmla="*/ 41303 w 7809022"/>
              <a:gd name="connsiteY4" fmla="*/ 6822879 h 6858000"/>
              <a:gd name="connsiteX5" fmla="*/ 41303 w 7809022"/>
              <a:gd name="connsiteY5" fmla="*/ 6667752 h 6858000"/>
              <a:gd name="connsiteX6" fmla="*/ 0 w 7809022"/>
              <a:gd name="connsiteY6" fmla="*/ 3813425 h 6858000"/>
              <a:gd name="connsiteX7" fmla="*/ 41303 w 7809022"/>
              <a:gd name="connsiteY7" fmla="*/ 2572413 h 6858000"/>
              <a:gd name="connsiteX8" fmla="*/ 41303 w 7809022"/>
              <a:gd name="connsiteY8" fmla="*/ 1496869 h 6858000"/>
              <a:gd name="connsiteX9" fmla="*/ 41303 w 7809022"/>
              <a:gd name="connsiteY9" fmla="*/ 1083199 h 6858000"/>
              <a:gd name="connsiteX10" fmla="*/ 0 w 7809022"/>
              <a:gd name="connsiteY10" fmla="*/ 545427 h 6858000"/>
              <a:gd name="connsiteX11" fmla="*/ 22153 w 7809022"/>
              <a:gd name="connsiteY11" fmla="*/ 101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9022" h="6858000">
                <a:moveTo>
                  <a:pt x="27229" y="0"/>
                </a:moveTo>
                <a:lnTo>
                  <a:pt x="7809022" y="0"/>
                </a:lnTo>
                <a:lnTo>
                  <a:pt x="7809022" y="6858000"/>
                </a:lnTo>
                <a:lnTo>
                  <a:pt x="41303" y="6858000"/>
                </a:lnTo>
                <a:lnTo>
                  <a:pt x="41303" y="6822879"/>
                </a:lnTo>
                <a:cubicBezTo>
                  <a:pt x="41303" y="6760828"/>
                  <a:pt x="41303" y="6709119"/>
                  <a:pt x="41303" y="6667752"/>
                </a:cubicBezTo>
                <a:cubicBezTo>
                  <a:pt x="41303" y="6667752"/>
                  <a:pt x="41303" y="6667752"/>
                  <a:pt x="0" y="3813425"/>
                </a:cubicBezTo>
                <a:cubicBezTo>
                  <a:pt x="0" y="3813425"/>
                  <a:pt x="0" y="3813425"/>
                  <a:pt x="41303" y="2572413"/>
                </a:cubicBezTo>
                <a:cubicBezTo>
                  <a:pt x="41303" y="2572413"/>
                  <a:pt x="41303" y="2572413"/>
                  <a:pt x="41303" y="1496869"/>
                </a:cubicBezTo>
                <a:cubicBezTo>
                  <a:pt x="41303" y="1455502"/>
                  <a:pt x="41303" y="1290034"/>
                  <a:pt x="41303" y="1083199"/>
                </a:cubicBezTo>
                <a:cubicBezTo>
                  <a:pt x="41303" y="876364"/>
                  <a:pt x="0" y="710895"/>
                  <a:pt x="0" y="545427"/>
                </a:cubicBezTo>
                <a:cubicBezTo>
                  <a:pt x="0" y="545427"/>
                  <a:pt x="0" y="545427"/>
                  <a:pt x="22153" y="101661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54DB211-7EE1-E104-AA2A-51BCB7AA50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406141"/>
              </p:ext>
            </p:extLst>
          </p:nvPr>
        </p:nvGraphicFramePr>
        <p:xfrm>
          <a:off x="5260361" y="728664"/>
          <a:ext cx="6188689" cy="540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30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0BBC371-361C-45F7-9235-C3252E336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621F0C-2D62-E6C8-2679-A1A1B89F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81586"/>
          </a:xfrm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200" baseline="0"/>
              <a:t> Colores utilizados</a:t>
            </a:r>
            <a:br>
              <a:rPr lang="en-US" sz="2200"/>
            </a:br>
            <a:endParaRPr lang="es-ES" sz="2200"/>
          </a:p>
        </p:txBody>
      </p:sp>
      <p:sp useBgFill="1">
        <p:nvSpPr>
          <p:cNvPr id="8" name="Freeform: Shape 12">
            <a:extLst>
              <a:ext uri="{FF2B5EF4-FFF2-40B4-BE49-F238E27FC236}">
                <a16:creationId xmlns:a16="http://schemas.microsoft.com/office/drawing/2014/main" id="{4172FA92-6FD3-495F-95A0-4FD85861D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" y="1734458"/>
            <a:ext cx="12191501" cy="5123544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07BB17B-7A3A-93C9-31EC-7F8E8AF86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521118"/>
              </p:ext>
            </p:extLst>
          </p:nvPr>
        </p:nvGraphicFramePr>
        <p:xfrm>
          <a:off x="799014" y="2541588"/>
          <a:ext cx="10571747" cy="3587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2378">
                  <a:extLst>
                    <a:ext uri="{9D8B030D-6E8A-4147-A177-3AD203B41FA5}">
                      <a16:colId xmlns:a16="http://schemas.microsoft.com/office/drawing/2014/main" val="276274335"/>
                    </a:ext>
                  </a:extLst>
                </a:gridCol>
                <a:gridCol w="3606122">
                  <a:extLst>
                    <a:ext uri="{9D8B030D-6E8A-4147-A177-3AD203B41FA5}">
                      <a16:colId xmlns:a16="http://schemas.microsoft.com/office/drawing/2014/main" val="2730726385"/>
                    </a:ext>
                  </a:extLst>
                </a:gridCol>
                <a:gridCol w="3543247">
                  <a:extLst>
                    <a:ext uri="{9D8B030D-6E8A-4147-A177-3AD203B41FA5}">
                      <a16:colId xmlns:a16="http://schemas.microsoft.com/office/drawing/2014/main" val="1725546614"/>
                    </a:ext>
                  </a:extLst>
                </a:gridCol>
              </a:tblGrid>
              <a:tr h="398639">
                <a:tc>
                  <a:txBody>
                    <a:bodyPr/>
                    <a:lstStyle/>
                    <a:p>
                      <a:r>
                        <a:rPr lang="es-ES" sz="1800"/>
                        <a:t>Color</a:t>
                      </a: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Uso</a:t>
                      </a: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Código hexadecimal</a:t>
                      </a:r>
                    </a:p>
                  </a:txBody>
                  <a:tcPr marL="90600" marR="90600" marT="45300" marB="45300"/>
                </a:tc>
                <a:extLst>
                  <a:ext uri="{0D108BD9-81ED-4DB2-BD59-A6C34878D82A}">
                    <a16:rowId xmlns:a16="http://schemas.microsoft.com/office/drawing/2014/main" val="1224617393"/>
                  </a:ext>
                </a:extLst>
              </a:tr>
              <a:tr h="398639">
                <a:tc>
                  <a:txBody>
                    <a:bodyPr/>
                    <a:lstStyle/>
                    <a:p>
                      <a:r>
                        <a:rPr lang="es-ES" sz="1800"/>
                        <a:t>Verde claro</a:t>
                      </a: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/>
                        <a:t>Color de fonde del cuerpo </a:t>
                      </a: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#f0f9f4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600" marR="90600" marT="45300" marB="45300"/>
                </a:tc>
                <a:extLst>
                  <a:ext uri="{0D108BD9-81ED-4DB2-BD59-A6C34878D82A}">
                    <a16:rowId xmlns:a16="http://schemas.microsoft.com/office/drawing/2014/main" val="3004348052"/>
                  </a:ext>
                </a:extLst>
              </a:tr>
              <a:tr h="398639">
                <a:tc>
                  <a:txBody>
                    <a:bodyPr/>
                    <a:lstStyle/>
                    <a:p>
                      <a:r>
                        <a:rPr lang="es-ES" sz="1800"/>
                        <a:t>Gris oscuro</a:t>
                      </a: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Color del cuerpo</a:t>
                      </a: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/>
                        <a:t>#</a:t>
                      </a:r>
                      <a:r>
                        <a:rPr lang="es-E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333333</a:t>
                      </a:r>
                    </a:p>
                  </a:txBody>
                  <a:tcPr marL="90600" marR="90600" marT="45300" marB="45300"/>
                </a:tc>
                <a:extLst>
                  <a:ext uri="{0D108BD9-81ED-4DB2-BD59-A6C34878D82A}">
                    <a16:rowId xmlns:a16="http://schemas.microsoft.com/office/drawing/2014/main" val="3290041840"/>
                  </a:ext>
                </a:extLst>
              </a:tr>
              <a:tr h="398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Verde oscuro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Color de fondo del encabezado</a:t>
                      </a: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#006d5b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600" marR="90600" marT="45300" marB="45300"/>
                </a:tc>
                <a:extLst>
                  <a:ext uri="{0D108BD9-81ED-4DB2-BD59-A6C34878D82A}">
                    <a16:rowId xmlns:a16="http://schemas.microsoft.com/office/drawing/2014/main" val="1700932861"/>
                  </a:ext>
                </a:extLst>
              </a:tr>
              <a:tr h="398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Blanco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Color del encabezado</a:t>
                      </a: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#ffffff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600" marR="90600" marT="45300" marB="45300"/>
                </a:tc>
                <a:extLst>
                  <a:ext uri="{0D108BD9-81ED-4DB2-BD59-A6C34878D82A}">
                    <a16:rowId xmlns:a16="http://schemas.microsoft.com/office/drawing/2014/main" val="4073808614"/>
                  </a:ext>
                </a:extLst>
              </a:tr>
              <a:tr h="398639">
                <a:tc>
                  <a:txBody>
                    <a:bodyPr/>
                    <a:lstStyle/>
                    <a:p>
                      <a:r>
                        <a:rPr lang="es-ES" sz="1800"/>
                        <a:t>Verde brillante</a:t>
                      </a: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Color de las palabras nav</a:t>
                      </a: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#00a676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600" marR="90600" marT="45300" marB="45300"/>
                </a:tc>
                <a:extLst>
                  <a:ext uri="{0D108BD9-81ED-4DB2-BD59-A6C34878D82A}">
                    <a16:rowId xmlns:a16="http://schemas.microsoft.com/office/drawing/2014/main" val="1126718244"/>
                  </a:ext>
                </a:extLst>
              </a:tr>
              <a:tr h="398639">
                <a:tc>
                  <a:txBody>
                    <a:bodyPr/>
                    <a:lstStyle/>
                    <a:p>
                      <a:r>
                        <a:rPr lang="es-ES" sz="1800" dirty="0"/>
                        <a:t>Azul claro</a:t>
                      </a: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Títulos de las páginas</a:t>
                      </a: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#007ea7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600" marR="90600" marT="45300" marB="45300"/>
                </a:tc>
                <a:extLst>
                  <a:ext uri="{0D108BD9-81ED-4DB2-BD59-A6C34878D82A}">
                    <a16:rowId xmlns:a16="http://schemas.microsoft.com/office/drawing/2014/main" val="3950675180"/>
                  </a:ext>
                </a:extLst>
              </a:tr>
              <a:tr h="398639">
                <a:tc>
                  <a:txBody>
                    <a:bodyPr/>
                    <a:lstStyle/>
                    <a:p>
                      <a:r>
                        <a:rPr lang="es-ES" sz="1800"/>
                        <a:t>Verde intermedio</a:t>
                      </a: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Subtítulos de las páginas</a:t>
                      </a: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#52b788</a:t>
                      </a:r>
                      <a:endParaRPr lang="es-E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600" marR="90600" marT="45300" marB="45300"/>
                </a:tc>
                <a:extLst>
                  <a:ext uri="{0D108BD9-81ED-4DB2-BD59-A6C34878D82A}">
                    <a16:rowId xmlns:a16="http://schemas.microsoft.com/office/drawing/2014/main" val="680109812"/>
                  </a:ext>
                </a:extLst>
              </a:tr>
              <a:tr h="398639">
                <a:tc>
                  <a:txBody>
                    <a:bodyPr/>
                    <a:lstStyle/>
                    <a:p>
                      <a:r>
                        <a:rPr lang="es-ES" sz="1800"/>
                        <a:t>Gris oscuro</a:t>
                      </a: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r>
                        <a:rPr lang="es-ES" sz="1800"/>
                        <a:t>Color de los párrafos</a:t>
                      </a:r>
                    </a:p>
                  </a:txBody>
                  <a:tcPr marL="90600" marR="90600" marT="45300" marB="453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#555555</a:t>
                      </a:r>
                    </a:p>
                  </a:txBody>
                  <a:tcPr marL="90600" marR="90600" marT="45300" marB="45300"/>
                </a:tc>
                <a:extLst>
                  <a:ext uri="{0D108BD9-81ED-4DB2-BD59-A6C34878D82A}">
                    <a16:rowId xmlns:a16="http://schemas.microsoft.com/office/drawing/2014/main" val="4050928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4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BD2247-A6DB-052E-CC1C-3C1B9CB9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1"/>
            <a:ext cx="5003800" cy="1477328"/>
          </a:xfrm>
        </p:spPr>
        <p:txBody>
          <a:bodyPr>
            <a:normAutofit/>
          </a:bodyPr>
          <a:lstStyle/>
          <a:p>
            <a:r>
              <a:rPr lang="es-ES" dirty="0"/>
              <a:t>Tipografía</a:t>
            </a:r>
          </a:p>
        </p:txBody>
      </p:sp>
      <p:pic>
        <p:nvPicPr>
          <p:cNvPr id="7" name="Graphic 6" descr="Color">
            <a:extLst>
              <a:ext uri="{FF2B5EF4-FFF2-40B4-BE49-F238E27FC236}">
                <a16:creationId xmlns:a16="http://schemas.microsoft.com/office/drawing/2014/main" id="{F42F054D-51A9-6499-FED0-F06DD0A09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7238" y="2636839"/>
            <a:ext cx="3501162" cy="3501162"/>
          </a:xfrm>
          <a:custGeom>
            <a:avLst/>
            <a:gdLst/>
            <a:ahLst/>
            <a:cxnLst/>
            <a:rect l="l" t="t" r="r" b="b"/>
            <a:pathLst>
              <a:path w="5015639" h="3501162">
                <a:moveTo>
                  <a:pt x="0" y="0"/>
                </a:moveTo>
                <a:lnTo>
                  <a:pt x="5015639" y="0"/>
                </a:lnTo>
                <a:lnTo>
                  <a:pt x="5015639" y="3501162"/>
                </a:lnTo>
                <a:lnTo>
                  <a:pt x="0" y="3501162"/>
                </a:lnTo>
                <a:close/>
              </a:path>
            </a:pathLst>
          </a:custGeom>
        </p:spPr>
      </p:pic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4E915F69-5F11-2542-659D-DB22C87D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600"/>
            <a:ext cx="5370624" cy="56391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s-ES" sz="1700" dirty="0"/>
              <a:t>Fuente principal: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s-ES" sz="1700" dirty="0"/>
              <a:t>Familia: 'Ubuntu', sans-serif</a:t>
            </a:r>
          </a:p>
          <a:p>
            <a:pPr>
              <a:lnSpc>
                <a:spcPct val="110000"/>
              </a:lnSpc>
            </a:pPr>
            <a:r>
              <a:rPr lang="es-ES" sz="1700" dirty="0"/>
              <a:t>Propiedades del texto: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700" dirty="0"/>
              <a:t>H1: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s-ES" sz="1700" dirty="0"/>
              <a:t>Tamaño </a:t>
            </a:r>
            <a:r>
              <a:rPr lang="es-ES" sz="1700" dirty="0">
                <a:sym typeface="Wingdings" panose="05000000000000000000" pitchFamily="2" charset="2"/>
              </a:rPr>
              <a:t> 30px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s-ES" sz="1700" dirty="0"/>
              <a:t>Color </a:t>
            </a:r>
            <a:r>
              <a:rPr lang="es-ES" sz="1700" dirty="0">
                <a:sym typeface="Wingdings" panose="05000000000000000000" pitchFamily="2" charset="2"/>
              </a:rPr>
              <a:t> Verde oscuro</a:t>
            </a:r>
            <a:endParaRPr lang="es-E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s-ES" sz="1700" dirty="0"/>
              <a:t>H2: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s-ES" sz="1700" dirty="0"/>
              <a:t>Tamaño </a:t>
            </a:r>
            <a:r>
              <a:rPr lang="es-ES" sz="1700" dirty="0">
                <a:sym typeface="Wingdings" panose="05000000000000000000" pitchFamily="2" charset="2"/>
              </a:rPr>
              <a:t> 30px</a:t>
            </a:r>
            <a:endParaRPr lang="es-ES" sz="17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es-ES" sz="1700" dirty="0"/>
              <a:t>Color </a:t>
            </a:r>
            <a:r>
              <a:rPr lang="es-ES" sz="1700" dirty="0">
                <a:sym typeface="Wingdings" panose="05000000000000000000" pitchFamily="2" charset="2"/>
              </a:rPr>
              <a:t> </a:t>
            </a:r>
            <a:r>
              <a:rPr lang="es-ES" sz="1700" dirty="0"/>
              <a:t>Azul claro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s-ES" sz="1700" dirty="0"/>
              <a:t>H3: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s-ES" sz="1700" dirty="0"/>
              <a:t>Tamaño </a:t>
            </a:r>
            <a:r>
              <a:rPr lang="es-ES" sz="1700" dirty="0">
                <a:sym typeface="Wingdings" panose="05000000000000000000" pitchFamily="2" charset="2"/>
              </a:rPr>
              <a:t> 25px</a:t>
            </a:r>
            <a:endParaRPr lang="es-ES" sz="17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es-ES" sz="1700" dirty="0"/>
              <a:t>Color </a:t>
            </a:r>
            <a:r>
              <a:rPr lang="es-ES" sz="1700" dirty="0">
                <a:sym typeface="Wingdings" panose="05000000000000000000" pitchFamily="2" charset="2"/>
              </a:rPr>
              <a:t> Verde intermedio</a:t>
            </a:r>
            <a:endParaRPr lang="es-E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s-ES" sz="1700" dirty="0"/>
              <a:t>P: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s-ES" sz="1700" dirty="0"/>
              <a:t>Tamaño </a:t>
            </a:r>
            <a:r>
              <a:rPr lang="es-ES" sz="1700" dirty="0">
                <a:sym typeface="Wingdings" panose="05000000000000000000" pitchFamily="2" charset="2"/>
              </a:rPr>
              <a:t> 16px</a:t>
            </a:r>
            <a:endParaRPr lang="es-ES" sz="1700" dirty="0"/>
          </a:p>
          <a:p>
            <a:pPr>
              <a:lnSpc>
                <a:spcPct val="110000"/>
              </a:lnSpc>
              <a:buFontTx/>
              <a:buChar char="-"/>
            </a:pPr>
            <a:r>
              <a:rPr lang="es-ES" sz="1700" dirty="0"/>
              <a:t>Color </a:t>
            </a:r>
            <a:r>
              <a:rPr lang="es-ES" sz="1700" dirty="0">
                <a:sym typeface="Wingdings" panose="05000000000000000000" pitchFamily="2" charset="2"/>
              </a:rPr>
              <a:t> Gris oscuro</a:t>
            </a:r>
            <a:endParaRPr lang="es-ES" sz="1700" dirty="0"/>
          </a:p>
          <a:p>
            <a:pPr marL="0" indent="0">
              <a:lnSpc>
                <a:spcPct val="110000"/>
              </a:lnSpc>
              <a:buNone/>
            </a:pPr>
            <a:endParaRPr lang="es-ES" sz="1700" dirty="0"/>
          </a:p>
          <a:p>
            <a:pPr marL="0" indent="0">
              <a:lnSpc>
                <a:spcPct val="110000"/>
              </a:lnSpc>
              <a:buNone/>
            </a:pPr>
            <a:endParaRPr lang="es-ES" sz="1700" dirty="0"/>
          </a:p>
          <a:p>
            <a:pPr marL="0" indent="0">
              <a:lnSpc>
                <a:spcPct val="110000"/>
              </a:lnSpc>
              <a:buNone/>
            </a:pPr>
            <a:endParaRPr lang="es-ES" sz="1700" dirty="0"/>
          </a:p>
        </p:txBody>
      </p:sp>
    </p:spTree>
    <p:extLst>
      <p:ext uri="{BB962C8B-B14F-4D97-AF65-F5344CB8AC3E}">
        <p14:creationId xmlns:p14="http://schemas.microsoft.com/office/powerpoint/2010/main" val="240928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CBCCD-2D31-25B8-2B5A-645864F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642672"/>
          </a:xfrm>
        </p:spPr>
        <p:txBody>
          <a:bodyPr/>
          <a:lstStyle/>
          <a:p>
            <a:r>
              <a:rPr lang="es-ES" dirty="0"/>
              <a:t>Estructura de la página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E615F-504B-8E00-1EBC-3E1BDE03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89888"/>
            <a:ext cx="10728325" cy="4848912"/>
          </a:xfrm>
        </p:spPr>
        <p:txBody>
          <a:bodyPr/>
          <a:lstStyle/>
          <a:p>
            <a:r>
              <a:rPr lang="es-ES" dirty="0"/>
              <a:t>Encabezado</a:t>
            </a:r>
          </a:p>
          <a:p>
            <a:pPr>
              <a:buFontTx/>
              <a:buChar char="-"/>
            </a:pPr>
            <a:r>
              <a:rPr lang="es-ES" dirty="0"/>
              <a:t>Color de fondo </a:t>
            </a:r>
            <a:r>
              <a:rPr lang="es-ES" dirty="0">
                <a:sym typeface="Wingdings" panose="05000000000000000000" pitchFamily="2" charset="2"/>
              </a:rPr>
              <a:t> Verde oscuro</a:t>
            </a:r>
            <a:endParaRPr lang="es-ES" dirty="0"/>
          </a:p>
          <a:p>
            <a:pPr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Color</a:t>
            </a:r>
            <a:r>
              <a:rPr lang="es-ES" dirty="0"/>
              <a:t> texto </a:t>
            </a:r>
            <a:r>
              <a:rPr lang="es-ES" dirty="0">
                <a:sym typeface="Wingdings" panose="05000000000000000000" pitchFamily="2" charset="2"/>
              </a:rPr>
              <a:t> Blanco</a:t>
            </a:r>
            <a:endParaRPr lang="es-ES" dirty="0"/>
          </a:p>
          <a:p>
            <a:pPr>
              <a:buFontTx/>
              <a:buChar char="-"/>
            </a:pPr>
            <a:r>
              <a:rPr lang="es-ES" dirty="0"/>
              <a:t>Padding </a:t>
            </a:r>
            <a:r>
              <a:rPr lang="es-ES" dirty="0">
                <a:sym typeface="Wingdings" panose="05000000000000000000" pitchFamily="2" charset="2"/>
              </a:rPr>
              <a:t> 20px</a:t>
            </a:r>
            <a:endParaRPr lang="es-ES" dirty="0"/>
          </a:p>
          <a:p>
            <a:r>
              <a:rPr lang="es-ES" dirty="0"/>
              <a:t>Menú de navegación</a:t>
            </a:r>
          </a:p>
          <a:p>
            <a:pPr>
              <a:buFontTx/>
              <a:buChar char="-"/>
            </a:pPr>
            <a:r>
              <a:rPr lang="es-ES" dirty="0"/>
              <a:t>Color del texto </a:t>
            </a:r>
            <a:r>
              <a:rPr lang="es-ES" dirty="0">
                <a:sym typeface="Wingdings" panose="05000000000000000000" pitchFamily="2" charset="2"/>
              </a:rPr>
              <a:t> Verde brillante </a:t>
            </a:r>
          </a:p>
          <a:p>
            <a:pPr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Margen  10px</a:t>
            </a:r>
            <a:endParaRPr lang="es-ES" dirty="0"/>
          </a:p>
          <a:p>
            <a:r>
              <a:rPr lang="es-ES" dirty="0"/>
              <a:t>Cuerpo principal</a:t>
            </a:r>
          </a:p>
          <a:p>
            <a:pPr>
              <a:buFontTx/>
              <a:buChar char="-"/>
            </a:pPr>
            <a:r>
              <a:rPr lang="es-ES" dirty="0"/>
              <a:t>Color </a:t>
            </a:r>
            <a:r>
              <a:rPr lang="es-ES" dirty="0">
                <a:sym typeface="Wingdings" panose="05000000000000000000" pitchFamily="2" charset="2"/>
              </a:rPr>
              <a:t> Gris oscuro</a:t>
            </a:r>
          </a:p>
          <a:p>
            <a:pPr>
              <a:buFontTx/>
              <a:buChar char="-"/>
            </a:pPr>
            <a:r>
              <a:rPr lang="es-ES" dirty="0">
                <a:sym typeface="Wingdings" panose="05000000000000000000" pitchFamily="2" charset="2"/>
              </a:rPr>
              <a:t>Texto  Justificado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591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FB0E95-9CAE-4968-A118-2B9F7C8BB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133437-BFEB-412D-978C-59379BF5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7CCEA7-AB2F-6460-D2AA-A76C26FE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200"/>
            <a:ext cx="8831988" cy="681586"/>
          </a:xfrm>
        </p:spPr>
        <p:txBody>
          <a:bodyPr wrap="square">
            <a:normAutofit/>
          </a:bodyPr>
          <a:lstStyle/>
          <a:p>
            <a:pPr algn="ctr"/>
            <a:r>
              <a:rPr lang="es-ES" dirty="0"/>
              <a:t>Componentes</a:t>
            </a:r>
            <a:endParaRPr lang="es-E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8907C4-FC8B-4436-8D59-610E3736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2DAC1FA-67FB-485E-99AD-1D35808FA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80135264-D47B-4DA1-B607-272AC7552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7E6A5C45-96C1-4BE7-BEF8-CD041B51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9D18AC-8DBF-44B9-B251-652985A6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8" y="268792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4B04572D-211A-45E4-9FCC-BDF978842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03D89CFC-3412-4CF0-BCB9-14BA1B201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27B2BC09-FADA-48B1-ABBF-D28310E5A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D277D65C-DA10-481D-B5A1-7DB78CF6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589984"/>
            <a:ext cx="12180637" cy="4268018"/>
          </a:xfrm>
          <a:custGeom>
            <a:avLst/>
            <a:gdLst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270760 w 12180637"/>
              <a:gd name="connsiteY9" fmla="*/ 160955 h 4483555"/>
              <a:gd name="connsiteX10" fmla="*/ 2474433 w 12180637"/>
              <a:gd name="connsiteY10" fmla="*/ 136660 h 4483555"/>
              <a:gd name="connsiteX11" fmla="*/ 3226727 w 12180637"/>
              <a:gd name="connsiteY11" fmla="*/ 121475 h 4483555"/>
              <a:gd name="connsiteX12" fmla="*/ 3979023 w 12180637"/>
              <a:gd name="connsiteY12" fmla="*/ 106291 h 4483555"/>
              <a:gd name="connsiteX13" fmla="*/ 9245089 w 12180637"/>
              <a:gd name="connsiteY13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2474433 w 12180637"/>
              <a:gd name="connsiteY9" fmla="*/ 136660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3979023 w 12180637"/>
              <a:gd name="connsiteY11" fmla="*/ 106291 h 4483555"/>
              <a:gd name="connsiteX12" fmla="*/ 9245089 w 12180637"/>
              <a:gd name="connsiteY12" fmla="*/ 0 h 4483555"/>
              <a:gd name="connsiteX0" fmla="*/ 9245089 w 12180637"/>
              <a:gd name="connsiteY0" fmla="*/ 0 h 4483555"/>
              <a:gd name="connsiteX1" fmla="*/ 10751325 w 12180637"/>
              <a:gd name="connsiteY1" fmla="*/ 78622 h 4483555"/>
              <a:gd name="connsiteX2" fmla="*/ 11353161 w 12180637"/>
              <a:gd name="connsiteY2" fmla="*/ 66474 h 4483555"/>
              <a:gd name="connsiteX3" fmla="*/ 12085768 w 12180637"/>
              <a:gd name="connsiteY3" fmla="*/ 51687 h 4483555"/>
              <a:gd name="connsiteX4" fmla="*/ 12180637 w 12180637"/>
              <a:gd name="connsiteY4" fmla="*/ 49772 h 4483555"/>
              <a:gd name="connsiteX5" fmla="*/ 12180637 w 12180637"/>
              <a:gd name="connsiteY5" fmla="*/ 4483555 h 4483555"/>
              <a:gd name="connsiteX6" fmla="*/ 0 w 12180637"/>
              <a:gd name="connsiteY6" fmla="*/ 4483555 h 4483555"/>
              <a:gd name="connsiteX7" fmla="*/ 0 w 12180637"/>
              <a:gd name="connsiteY7" fmla="*/ 109941 h 4483555"/>
              <a:gd name="connsiteX8" fmla="*/ 60108 w 12180637"/>
              <a:gd name="connsiteY8" fmla="*/ 112355 h 4483555"/>
              <a:gd name="connsiteX9" fmla="*/ 1944662 w 12180637"/>
              <a:gd name="connsiteY9" fmla="*/ 98823 h 4483555"/>
              <a:gd name="connsiteX10" fmla="*/ 3226727 w 12180637"/>
              <a:gd name="connsiteY10" fmla="*/ 121475 h 4483555"/>
              <a:gd name="connsiteX11" fmla="*/ 5089365 w 12180637"/>
              <a:gd name="connsiteY11" fmla="*/ 38184 h 4483555"/>
              <a:gd name="connsiteX12" fmla="*/ 9245089 w 12180637"/>
              <a:gd name="connsiteY12" fmla="*/ 0 h 4483555"/>
              <a:gd name="connsiteX0" fmla="*/ 9245089 w 12180637"/>
              <a:gd name="connsiteY0" fmla="*/ 8084 h 4491639"/>
              <a:gd name="connsiteX1" fmla="*/ 10751325 w 12180637"/>
              <a:gd name="connsiteY1" fmla="*/ 86706 h 4491639"/>
              <a:gd name="connsiteX2" fmla="*/ 11353161 w 12180637"/>
              <a:gd name="connsiteY2" fmla="*/ 74558 h 4491639"/>
              <a:gd name="connsiteX3" fmla="*/ 12085768 w 12180637"/>
              <a:gd name="connsiteY3" fmla="*/ 59771 h 4491639"/>
              <a:gd name="connsiteX4" fmla="*/ 12180637 w 12180637"/>
              <a:gd name="connsiteY4" fmla="*/ 57856 h 4491639"/>
              <a:gd name="connsiteX5" fmla="*/ 12180637 w 12180637"/>
              <a:gd name="connsiteY5" fmla="*/ 4491639 h 4491639"/>
              <a:gd name="connsiteX6" fmla="*/ 0 w 12180637"/>
              <a:gd name="connsiteY6" fmla="*/ 4491639 h 4491639"/>
              <a:gd name="connsiteX7" fmla="*/ 0 w 12180637"/>
              <a:gd name="connsiteY7" fmla="*/ 118025 h 4491639"/>
              <a:gd name="connsiteX8" fmla="*/ 60108 w 12180637"/>
              <a:gd name="connsiteY8" fmla="*/ 120439 h 4491639"/>
              <a:gd name="connsiteX9" fmla="*/ 1944662 w 12180637"/>
              <a:gd name="connsiteY9" fmla="*/ 106907 h 4491639"/>
              <a:gd name="connsiteX10" fmla="*/ 3226727 w 12180637"/>
              <a:gd name="connsiteY10" fmla="*/ 129559 h 4491639"/>
              <a:gd name="connsiteX11" fmla="*/ 5089365 w 12180637"/>
              <a:gd name="connsiteY11" fmla="*/ 46268 h 4491639"/>
              <a:gd name="connsiteX12" fmla="*/ 9245089 w 12180637"/>
              <a:gd name="connsiteY12" fmla="*/ 8084 h 4491639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1353161 w 12180637"/>
              <a:gd name="connsiteY2" fmla="*/ 35855 h 4452936"/>
              <a:gd name="connsiteX3" fmla="*/ 12085768 w 12180637"/>
              <a:gd name="connsiteY3" fmla="*/ 21068 h 4452936"/>
              <a:gd name="connsiteX4" fmla="*/ 12180637 w 12180637"/>
              <a:gd name="connsiteY4" fmla="*/ 19153 h 4452936"/>
              <a:gd name="connsiteX5" fmla="*/ 12180637 w 12180637"/>
              <a:gd name="connsiteY5" fmla="*/ 4452936 h 4452936"/>
              <a:gd name="connsiteX6" fmla="*/ 0 w 12180637"/>
              <a:gd name="connsiteY6" fmla="*/ 4452936 h 4452936"/>
              <a:gd name="connsiteX7" fmla="*/ 0 w 12180637"/>
              <a:gd name="connsiteY7" fmla="*/ 79322 h 4452936"/>
              <a:gd name="connsiteX8" fmla="*/ 60108 w 12180637"/>
              <a:gd name="connsiteY8" fmla="*/ 81736 h 4452936"/>
              <a:gd name="connsiteX9" fmla="*/ 1944662 w 12180637"/>
              <a:gd name="connsiteY9" fmla="*/ 68204 h 4452936"/>
              <a:gd name="connsiteX10" fmla="*/ 3226727 w 12180637"/>
              <a:gd name="connsiteY10" fmla="*/ 90856 h 4452936"/>
              <a:gd name="connsiteX11" fmla="*/ 5089365 w 12180637"/>
              <a:gd name="connsiteY11" fmla="*/ 7565 h 4452936"/>
              <a:gd name="connsiteX12" fmla="*/ 9027375 w 12180637"/>
              <a:gd name="connsiteY12" fmla="*/ 37489 h 4452936"/>
              <a:gd name="connsiteX0" fmla="*/ 9027375 w 12180637"/>
              <a:gd name="connsiteY0" fmla="*/ 67310 h 4482757"/>
              <a:gd name="connsiteX1" fmla="*/ 10751325 w 12180637"/>
              <a:gd name="connsiteY1" fmla="*/ 77824 h 4482757"/>
              <a:gd name="connsiteX2" fmla="*/ 11353161 w 12180637"/>
              <a:gd name="connsiteY2" fmla="*/ 65676 h 4482757"/>
              <a:gd name="connsiteX3" fmla="*/ 11360054 w 12180637"/>
              <a:gd name="connsiteY3" fmla="*/ 1004384 h 4482757"/>
              <a:gd name="connsiteX4" fmla="*/ 12180637 w 12180637"/>
              <a:gd name="connsiteY4" fmla="*/ 48974 h 4482757"/>
              <a:gd name="connsiteX5" fmla="*/ 12180637 w 12180637"/>
              <a:gd name="connsiteY5" fmla="*/ 4482757 h 4482757"/>
              <a:gd name="connsiteX6" fmla="*/ 0 w 12180637"/>
              <a:gd name="connsiteY6" fmla="*/ 4482757 h 4482757"/>
              <a:gd name="connsiteX7" fmla="*/ 0 w 12180637"/>
              <a:gd name="connsiteY7" fmla="*/ 109143 h 4482757"/>
              <a:gd name="connsiteX8" fmla="*/ 60108 w 12180637"/>
              <a:gd name="connsiteY8" fmla="*/ 111557 h 4482757"/>
              <a:gd name="connsiteX9" fmla="*/ 1944662 w 12180637"/>
              <a:gd name="connsiteY9" fmla="*/ 98025 h 4482757"/>
              <a:gd name="connsiteX10" fmla="*/ 3226727 w 12180637"/>
              <a:gd name="connsiteY10" fmla="*/ 120677 h 4482757"/>
              <a:gd name="connsiteX11" fmla="*/ 5089365 w 12180637"/>
              <a:gd name="connsiteY11" fmla="*/ 37386 h 4482757"/>
              <a:gd name="connsiteX12" fmla="*/ 9027375 w 12180637"/>
              <a:gd name="connsiteY12" fmla="*/ 67310 h 4482757"/>
              <a:gd name="connsiteX0" fmla="*/ 9027375 w 12180637"/>
              <a:gd name="connsiteY0" fmla="*/ 342299 h 4757746"/>
              <a:gd name="connsiteX1" fmla="*/ 10751325 w 12180637"/>
              <a:gd name="connsiteY1" fmla="*/ 352813 h 4757746"/>
              <a:gd name="connsiteX2" fmla="*/ 11353161 w 12180637"/>
              <a:gd name="connsiteY2" fmla="*/ 340665 h 4757746"/>
              <a:gd name="connsiteX3" fmla="*/ 12180637 w 12180637"/>
              <a:gd name="connsiteY3" fmla="*/ 323963 h 4757746"/>
              <a:gd name="connsiteX4" fmla="*/ 12180637 w 12180637"/>
              <a:gd name="connsiteY4" fmla="*/ 4757746 h 4757746"/>
              <a:gd name="connsiteX5" fmla="*/ 0 w 12180637"/>
              <a:gd name="connsiteY5" fmla="*/ 4757746 h 4757746"/>
              <a:gd name="connsiteX6" fmla="*/ 0 w 12180637"/>
              <a:gd name="connsiteY6" fmla="*/ 384132 h 4757746"/>
              <a:gd name="connsiteX7" fmla="*/ 60108 w 12180637"/>
              <a:gd name="connsiteY7" fmla="*/ 386546 h 4757746"/>
              <a:gd name="connsiteX8" fmla="*/ 1944662 w 12180637"/>
              <a:gd name="connsiteY8" fmla="*/ 373014 h 4757746"/>
              <a:gd name="connsiteX9" fmla="*/ 3226727 w 12180637"/>
              <a:gd name="connsiteY9" fmla="*/ 395666 h 4757746"/>
              <a:gd name="connsiteX10" fmla="*/ 5089365 w 12180637"/>
              <a:gd name="connsiteY10" fmla="*/ 312375 h 4757746"/>
              <a:gd name="connsiteX11" fmla="*/ 9027375 w 12180637"/>
              <a:gd name="connsiteY11" fmla="*/ 342299 h 4757746"/>
              <a:gd name="connsiteX0" fmla="*/ 9027375 w 12180637"/>
              <a:gd name="connsiteY0" fmla="*/ 337966 h 4753413"/>
              <a:gd name="connsiteX1" fmla="*/ 10751325 w 12180637"/>
              <a:gd name="connsiteY1" fmla="*/ 348480 h 4753413"/>
              <a:gd name="connsiteX2" fmla="*/ 12180637 w 12180637"/>
              <a:gd name="connsiteY2" fmla="*/ 319630 h 4753413"/>
              <a:gd name="connsiteX3" fmla="*/ 12180637 w 12180637"/>
              <a:gd name="connsiteY3" fmla="*/ 4753413 h 4753413"/>
              <a:gd name="connsiteX4" fmla="*/ 0 w 12180637"/>
              <a:gd name="connsiteY4" fmla="*/ 4753413 h 4753413"/>
              <a:gd name="connsiteX5" fmla="*/ 0 w 12180637"/>
              <a:gd name="connsiteY5" fmla="*/ 379799 h 4753413"/>
              <a:gd name="connsiteX6" fmla="*/ 60108 w 12180637"/>
              <a:gd name="connsiteY6" fmla="*/ 382213 h 4753413"/>
              <a:gd name="connsiteX7" fmla="*/ 1944662 w 12180637"/>
              <a:gd name="connsiteY7" fmla="*/ 368681 h 4753413"/>
              <a:gd name="connsiteX8" fmla="*/ 3226727 w 12180637"/>
              <a:gd name="connsiteY8" fmla="*/ 391333 h 4753413"/>
              <a:gd name="connsiteX9" fmla="*/ 5089365 w 12180637"/>
              <a:gd name="connsiteY9" fmla="*/ 308042 h 4753413"/>
              <a:gd name="connsiteX10" fmla="*/ 9027375 w 12180637"/>
              <a:gd name="connsiteY10" fmla="*/ 337966 h 4753413"/>
              <a:gd name="connsiteX0" fmla="*/ 9027375 w 12180637"/>
              <a:gd name="connsiteY0" fmla="*/ 37489 h 4452936"/>
              <a:gd name="connsiteX1" fmla="*/ 10751325 w 12180637"/>
              <a:gd name="connsiteY1" fmla="*/ 48003 h 4452936"/>
              <a:gd name="connsiteX2" fmla="*/ 12180637 w 12180637"/>
              <a:gd name="connsiteY2" fmla="*/ 19153 h 4452936"/>
              <a:gd name="connsiteX3" fmla="*/ 12180637 w 12180637"/>
              <a:gd name="connsiteY3" fmla="*/ 4452936 h 4452936"/>
              <a:gd name="connsiteX4" fmla="*/ 0 w 12180637"/>
              <a:gd name="connsiteY4" fmla="*/ 4452936 h 4452936"/>
              <a:gd name="connsiteX5" fmla="*/ 0 w 12180637"/>
              <a:gd name="connsiteY5" fmla="*/ 79322 h 4452936"/>
              <a:gd name="connsiteX6" fmla="*/ 60108 w 12180637"/>
              <a:gd name="connsiteY6" fmla="*/ 81736 h 4452936"/>
              <a:gd name="connsiteX7" fmla="*/ 1944662 w 12180637"/>
              <a:gd name="connsiteY7" fmla="*/ 68204 h 4452936"/>
              <a:gd name="connsiteX8" fmla="*/ 3226727 w 12180637"/>
              <a:gd name="connsiteY8" fmla="*/ 90856 h 4452936"/>
              <a:gd name="connsiteX9" fmla="*/ 5089365 w 12180637"/>
              <a:gd name="connsiteY9" fmla="*/ 7565 h 4452936"/>
              <a:gd name="connsiteX10" fmla="*/ 9027375 w 12180637"/>
              <a:gd name="connsiteY10" fmla="*/ 37489 h 4452936"/>
              <a:gd name="connsiteX0" fmla="*/ 9027375 w 12180637"/>
              <a:gd name="connsiteY0" fmla="*/ 35052 h 4450499"/>
              <a:gd name="connsiteX1" fmla="*/ 10540868 w 12180637"/>
              <a:gd name="connsiteY1" fmla="*/ 30432 h 4450499"/>
              <a:gd name="connsiteX2" fmla="*/ 12180637 w 12180637"/>
              <a:gd name="connsiteY2" fmla="*/ 16716 h 4450499"/>
              <a:gd name="connsiteX3" fmla="*/ 12180637 w 12180637"/>
              <a:gd name="connsiteY3" fmla="*/ 4450499 h 4450499"/>
              <a:gd name="connsiteX4" fmla="*/ 0 w 12180637"/>
              <a:gd name="connsiteY4" fmla="*/ 4450499 h 4450499"/>
              <a:gd name="connsiteX5" fmla="*/ 0 w 12180637"/>
              <a:gd name="connsiteY5" fmla="*/ 76885 h 4450499"/>
              <a:gd name="connsiteX6" fmla="*/ 60108 w 12180637"/>
              <a:gd name="connsiteY6" fmla="*/ 79299 h 4450499"/>
              <a:gd name="connsiteX7" fmla="*/ 1944662 w 12180637"/>
              <a:gd name="connsiteY7" fmla="*/ 65767 h 4450499"/>
              <a:gd name="connsiteX8" fmla="*/ 3226727 w 12180637"/>
              <a:gd name="connsiteY8" fmla="*/ 88419 h 4450499"/>
              <a:gd name="connsiteX9" fmla="*/ 5089365 w 12180637"/>
              <a:gd name="connsiteY9" fmla="*/ 5128 h 4450499"/>
              <a:gd name="connsiteX10" fmla="*/ 9027375 w 12180637"/>
              <a:gd name="connsiteY10" fmla="*/ 35052 h 445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0637" h="4450499">
                <a:moveTo>
                  <a:pt x="9027375" y="35052"/>
                </a:moveTo>
                <a:lnTo>
                  <a:pt x="10540868" y="30432"/>
                </a:lnTo>
                <a:cubicBezTo>
                  <a:pt x="11066412" y="27376"/>
                  <a:pt x="11405389" y="-13668"/>
                  <a:pt x="12180637" y="16716"/>
                </a:cubicBezTo>
                <a:lnTo>
                  <a:pt x="12180637" y="4450499"/>
                </a:lnTo>
                <a:lnTo>
                  <a:pt x="0" y="4450499"/>
                </a:lnTo>
                <a:lnTo>
                  <a:pt x="0" y="76885"/>
                </a:lnTo>
                <a:lnTo>
                  <a:pt x="60108" y="79299"/>
                </a:lnTo>
                <a:lnTo>
                  <a:pt x="1944662" y="65767"/>
                </a:lnTo>
                <a:cubicBezTo>
                  <a:pt x="2472432" y="67287"/>
                  <a:pt x="2975962" y="93481"/>
                  <a:pt x="3226727" y="88419"/>
                </a:cubicBezTo>
                <a:lnTo>
                  <a:pt x="5089365" y="5128"/>
                </a:lnTo>
                <a:cubicBezTo>
                  <a:pt x="6092425" y="-15118"/>
                  <a:pt x="8118791" y="30835"/>
                  <a:pt x="9027375" y="3505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FD0FFA4-C7D4-98D5-A389-053C5F21F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915225"/>
              </p:ext>
            </p:extLst>
          </p:nvPr>
        </p:nvGraphicFramePr>
        <p:xfrm>
          <a:off x="720725" y="3249612"/>
          <a:ext cx="10728325" cy="28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81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22E53-B3E5-53CA-2C25-D4A930E38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Imágenes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AEB1B-A4A9-A491-B47D-7C79C57F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Favicon: El logo de la página en formato .ico</a:t>
            </a:r>
          </a:p>
          <a:p>
            <a:r>
              <a:rPr lang="es-ES" dirty="0"/>
              <a:t>Imágenes de decoración de la pagina: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3A4392-C5F8-3B3B-BC00-F8C5ADE8A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846" y="2261120"/>
            <a:ext cx="820408" cy="8204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C140BB-A82C-B5CF-A5C6-42C32B1A3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1" y="3661232"/>
            <a:ext cx="2990850" cy="16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7972CD-245D-A36B-0D94-E708448CA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53" y="3661233"/>
            <a:ext cx="2443659" cy="16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pacto del cambio climático">
            <a:extLst>
              <a:ext uri="{FF2B5EF4-FFF2-40B4-BE49-F238E27FC236}">
                <a16:creationId xmlns:a16="http://schemas.microsoft.com/office/drawing/2014/main" id="{4C337101-E96E-CE15-A2A7-444FE5524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61232"/>
            <a:ext cx="2894469" cy="162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luciones al cambio climático">
            <a:extLst>
              <a:ext uri="{FF2B5EF4-FFF2-40B4-BE49-F238E27FC236}">
                <a16:creationId xmlns:a16="http://schemas.microsoft.com/office/drawing/2014/main" id="{CC0A887F-01A2-E2EC-10CB-2AD7876B8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289" y="3661232"/>
            <a:ext cx="2842165" cy="163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149826-487E-94AB-EAAD-DD623160A9C8}"/>
              </a:ext>
            </a:extLst>
          </p:cNvPr>
          <p:cNvSpPr txBox="1"/>
          <p:nvPr/>
        </p:nvSpPr>
        <p:spPr>
          <a:xfrm>
            <a:off x="322481" y="5553075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INDEX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FAD725-DC07-1ACD-82C2-B9EDC885EEF3}"/>
              </a:ext>
            </a:extLst>
          </p:cNvPr>
          <p:cNvSpPr txBox="1"/>
          <p:nvPr/>
        </p:nvSpPr>
        <p:spPr>
          <a:xfrm>
            <a:off x="3192157" y="5552043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CAUSAS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364863-A588-8CE5-0B59-8031FF49061C}"/>
              </a:ext>
            </a:extLst>
          </p:cNvPr>
          <p:cNvSpPr txBox="1"/>
          <p:nvPr/>
        </p:nvSpPr>
        <p:spPr>
          <a:xfrm>
            <a:off x="6041525" y="5551011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IMPACTO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ABF4CF-6B40-9810-8D10-D6A7EC5FDB2B}"/>
              </a:ext>
            </a:extLst>
          </p:cNvPr>
          <p:cNvSpPr txBox="1"/>
          <p:nvPr/>
        </p:nvSpPr>
        <p:spPr>
          <a:xfrm>
            <a:off x="9052683" y="5584309"/>
            <a:ext cx="29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SOLUCIONES</a:t>
            </a:r>
          </a:p>
        </p:txBody>
      </p:sp>
    </p:spTree>
    <p:extLst>
      <p:ext uri="{BB962C8B-B14F-4D97-AF65-F5344CB8AC3E}">
        <p14:creationId xmlns:p14="http://schemas.microsoft.com/office/powerpoint/2010/main" val="429036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490388-8F15-4A9F-8704-8E14DA0A2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3CFA7B-4EED-471A-B381-E2451EB9F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3382B3-2232-0E8D-1B0E-1F63A354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006" y="619199"/>
            <a:ext cx="8831988" cy="576000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pc="-100"/>
              <a:t>Archivos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AE7F85-7BFE-6344-552D-E21AD45A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006" y="1265256"/>
            <a:ext cx="8831989" cy="340414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Enlaces a las </a:t>
            </a:r>
            <a:r>
              <a:rPr lang="en-US" dirty="0" err="1">
                <a:solidFill>
                  <a:schemeClr val="tx2">
                    <a:lumMod val="90000"/>
                  </a:schemeClr>
                </a:solidFill>
              </a:rPr>
              <a:t>imágenes</a:t>
            </a: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9F6EC0-277F-44C6-B184-69E3E724F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D79E25EA-5CD2-4144-9415-9CC18FEB7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457F1A4D-A526-4256-A5DD-9A5CD5F8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3AE5771-98BC-4643-B9B6-33050118E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F9E569-55E1-4A0E-AEEB-20938886C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09" y="268793"/>
            <a:ext cx="632305" cy="1606552"/>
            <a:chOff x="10224385" y="954724"/>
            <a:chExt cx="1324087" cy="3364228"/>
          </a:xfrm>
        </p:grpSpPr>
        <p:sp>
          <p:nvSpPr>
            <p:cNvPr id="24" name="Freeform 80">
              <a:extLst>
                <a:ext uri="{FF2B5EF4-FFF2-40B4-BE49-F238E27FC236}">
                  <a16:creationId xmlns:a16="http://schemas.microsoft.com/office/drawing/2014/main" id="{2C39201F-08AB-4151-8EE0-E3B2EA603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5" name="Freeform 84">
              <a:extLst>
                <a:ext uri="{FF2B5EF4-FFF2-40B4-BE49-F238E27FC236}">
                  <a16:creationId xmlns:a16="http://schemas.microsoft.com/office/drawing/2014/main" id="{AE068D00-F662-49DA-B0B5-9B0CCA0F1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6" name="Freeform 87">
              <a:extLst>
                <a:ext uri="{FF2B5EF4-FFF2-40B4-BE49-F238E27FC236}">
                  <a16:creationId xmlns:a16="http://schemas.microsoft.com/office/drawing/2014/main" id="{723B256D-0F02-4528-AAB4-A818B7736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 descr="Un campo abierto&#10;&#10;Descripción generada automáticamente">
            <a:extLst>
              <a:ext uri="{FF2B5EF4-FFF2-40B4-BE49-F238E27FC236}">
                <a16:creationId xmlns:a16="http://schemas.microsoft.com/office/drawing/2014/main" id="{4D1D8CCA-8F78-1C99-C182-E68798146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680" y="3397875"/>
            <a:ext cx="2412081" cy="1610064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Soluciones al cambio climático">
            <a:extLst>
              <a:ext uri="{FF2B5EF4-FFF2-40B4-BE49-F238E27FC236}">
                <a16:creationId xmlns:a16="http://schemas.microsoft.com/office/drawing/2014/main" id="{804E2C43-B780-E9FE-EE08-C1B991963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2897" y="3413993"/>
            <a:ext cx="2772081" cy="1593946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Impacto del cambio climático">
            <a:extLst>
              <a:ext uri="{FF2B5EF4-FFF2-40B4-BE49-F238E27FC236}">
                <a16:creationId xmlns:a16="http://schemas.microsoft.com/office/drawing/2014/main" id="{917DFFD3-825C-E92B-4923-800BD24D7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0667" y="3413993"/>
            <a:ext cx="2833683" cy="1593946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Logotipo&#10;&#10;Descripción generada automáticamente">
            <a:extLst>
              <a:ext uri="{FF2B5EF4-FFF2-40B4-BE49-F238E27FC236}">
                <a16:creationId xmlns:a16="http://schemas.microsoft.com/office/drawing/2014/main" id="{F6CE13C1-DE08-BD9E-2489-54742634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22177" y="3388311"/>
            <a:ext cx="2971794" cy="1619628"/>
          </a:xfrm>
          <a:custGeom>
            <a:avLst/>
            <a:gdLst/>
            <a:ahLst/>
            <a:cxnLst/>
            <a:rect l="l" t="t" r="r" b="b"/>
            <a:pathLst>
              <a:path w="2412081" h="3501162">
                <a:moveTo>
                  <a:pt x="0" y="0"/>
                </a:moveTo>
                <a:lnTo>
                  <a:pt x="2412081" y="0"/>
                </a:lnTo>
                <a:lnTo>
                  <a:pt x="2412081" y="3501162"/>
                </a:lnTo>
                <a:lnTo>
                  <a:pt x="0" y="350116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48368558-F8FD-4983-ABE2-B5E00F0B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731668" y="397669"/>
            <a:ext cx="728664" cy="12192001"/>
          </a:xfrm>
          <a:custGeom>
            <a:avLst/>
            <a:gdLst>
              <a:gd name="connsiteX0" fmla="*/ 508 w 2932134"/>
              <a:gd name="connsiteY0" fmla="*/ 4431100 h 12192000"/>
              <a:gd name="connsiteX1" fmla="*/ 137030 w 2932134"/>
              <a:gd name="connsiteY1" fmla="*/ 177371 h 12192000"/>
              <a:gd name="connsiteX2" fmla="*/ 145443 w 2932134"/>
              <a:gd name="connsiteY2" fmla="*/ 0 h 12192000"/>
              <a:gd name="connsiteX3" fmla="*/ 2932134 w 2932134"/>
              <a:gd name="connsiteY3" fmla="*/ 0 h 12192000"/>
              <a:gd name="connsiteX4" fmla="*/ 2932133 w 2932134"/>
              <a:gd name="connsiteY4" fmla="*/ 12192000 h 12192000"/>
              <a:gd name="connsiteX5" fmla="*/ 172151 w 2932134"/>
              <a:gd name="connsiteY5" fmla="*/ 12192000 h 12192000"/>
              <a:gd name="connsiteX6" fmla="*/ 169761 w 2932134"/>
              <a:gd name="connsiteY6" fmla="*/ 12180928 h 12192000"/>
              <a:gd name="connsiteX7" fmla="*/ 169761 w 2932134"/>
              <a:gd name="connsiteY7" fmla="*/ 7234593 h 12192000"/>
              <a:gd name="connsiteX8" fmla="*/ 508 w 2932134"/>
              <a:gd name="connsiteY8" fmla="*/ 44311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2134" h="12192000">
                <a:moveTo>
                  <a:pt x="508" y="4431100"/>
                </a:moveTo>
                <a:cubicBezTo>
                  <a:pt x="-7698" y="2846728"/>
                  <a:pt x="85554" y="1238574"/>
                  <a:pt x="137030" y="177371"/>
                </a:cubicBezTo>
                <a:lnTo>
                  <a:pt x="145443" y="0"/>
                </a:lnTo>
                <a:lnTo>
                  <a:pt x="2932134" y="0"/>
                </a:lnTo>
                <a:lnTo>
                  <a:pt x="2932133" y="12192000"/>
                </a:lnTo>
                <a:lnTo>
                  <a:pt x="172151" y="12192000"/>
                </a:lnTo>
                <a:lnTo>
                  <a:pt x="169761" y="12180928"/>
                </a:lnTo>
                <a:cubicBezTo>
                  <a:pt x="169761" y="11800439"/>
                  <a:pt x="169761" y="10278492"/>
                  <a:pt x="169761" y="7234593"/>
                </a:cubicBezTo>
                <a:cubicBezTo>
                  <a:pt x="50398" y="6402277"/>
                  <a:pt x="5637" y="5421334"/>
                  <a:pt x="508" y="443110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5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5BA1E-7961-3AF6-21F6-564FD19E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596952"/>
          </a:xfrm>
        </p:spPr>
        <p:txBody>
          <a:bodyPr/>
          <a:lstStyle/>
          <a:p>
            <a:r>
              <a:rPr lang="es-ES" dirty="0"/>
              <a:t>Capturas de pantalla (I) </a:t>
            </a:r>
            <a:r>
              <a:rPr lang="es-ES" dirty="0" err="1"/>
              <a:t>Index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B95285-E056-F77E-684C-398EF4E8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4" y="1216152"/>
            <a:ext cx="11257211" cy="553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9047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259</Words>
  <Application>Microsoft Office PowerPoint</Application>
  <PresentationFormat>Panorámica</PresentationFormat>
  <Paragraphs>84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Sagona Book</vt:lpstr>
      <vt:lpstr>The Hand Extrablack</vt:lpstr>
      <vt:lpstr>Wingdings</vt:lpstr>
      <vt:lpstr>BlobVTI</vt:lpstr>
      <vt:lpstr>Presentación de guía de estilos de mi página web</vt:lpstr>
      <vt:lpstr>ÍNDICE</vt:lpstr>
      <vt:lpstr> Colores utilizados </vt:lpstr>
      <vt:lpstr>Tipografía</vt:lpstr>
      <vt:lpstr>Estructura de la página</vt:lpstr>
      <vt:lpstr>Componentes</vt:lpstr>
      <vt:lpstr>Imágenes</vt:lpstr>
      <vt:lpstr>Archivos</vt:lpstr>
      <vt:lpstr>Capturas de pantalla (I) Index</vt:lpstr>
      <vt:lpstr>Capturas de pantalla (II) Causas</vt:lpstr>
      <vt:lpstr>Capturas de pantalla (III) Impacto</vt:lpstr>
      <vt:lpstr>Capturas de pantalla (IV) Soluciones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Crespo Estévez</dc:creator>
  <cp:lastModifiedBy>David Crespo Estévez</cp:lastModifiedBy>
  <cp:revision>1</cp:revision>
  <dcterms:created xsi:type="dcterms:W3CDTF">2024-12-05T11:32:08Z</dcterms:created>
  <dcterms:modified xsi:type="dcterms:W3CDTF">2024-12-05T13:06:22Z</dcterms:modified>
</cp:coreProperties>
</file>