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5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0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2024-10-13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2024-10-13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2024-10-13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D30537B7-CD4B-BBE0-AD59-8E5477B75231}"/>
              </a:ext>
            </a:extLst>
          </p:cNvPr>
          <p:cNvGrpSpPr/>
          <p:nvPr/>
        </p:nvGrpSpPr>
        <p:grpSpPr>
          <a:xfrm>
            <a:off x="601422" y="1825765"/>
            <a:ext cx="877501" cy="517134"/>
            <a:chOff x="2951060" y="2049512"/>
            <a:chExt cx="6277180" cy="3165376"/>
          </a:xfrm>
        </p:grpSpPr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4367C8C0-5584-8C59-CC45-31A0BD77D174}"/>
                </a:ext>
              </a:extLst>
            </p:cNvPr>
            <p:cNvSpPr/>
            <p:nvPr/>
          </p:nvSpPr>
          <p:spPr>
            <a:xfrm>
              <a:off x="5627528" y="3510289"/>
              <a:ext cx="2229062" cy="1476618"/>
            </a:xfrm>
            <a:custGeom>
              <a:avLst/>
              <a:gdLst>
                <a:gd name="connsiteX0" fmla="*/ 58978 w 994879"/>
                <a:gd name="connsiteY0" fmla="*/ -282 h 659047"/>
                <a:gd name="connsiteX1" fmla="*/ 538975 w 994879"/>
                <a:gd name="connsiteY1" fmla="*/ -282 h 659047"/>
                <a:gd name="connsiteX2" fmla="*/ 687709 w 994879"/>
                <a:gd name="connsiteY2" fmla="*/ 88543 h 659047"/>
                <a:gd name="connsiteX3" fmla="*/ 994728 w 994879"/>
                <a:gd name="connsiteY3" fmla="*/ 658766 h 659047"/>
                <a:gd name="connsiteX4" fmla="*/ -152 w 994879"/>
                <a:gd name="connsiteY4" fmla="*/ 658766 h 659047"/>
                <a:gd name="connsiteX5" fmla="*/ 116006 w 994879"/>
                <a:gd name="connsiteY5" fmla="*/ 455964 h 659047"/>
                <a:gd name="connsiteX6" fmla="*/ 62145 w 994879"/>
                <a:gd name="connsiteY6" fmla="*/ 181365 h 65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4879" h="659047">
                  <a:moveTo>
                    <a:pt x="58978" y="-282"/>
                  </a:moveTo>
                  <a:lnTo>
                    <a:pt x="538975" y="-282"/>
                  </a:lnTo>
                  <a:cubicBezTo>
                    <a:pt x="601116" y="-282"/>
                    <a:pt x="658247" y="33825"/>
                    <a:pt x="687709" y="88543"/>
                  </a:cubicBezTo>
                  <a:lnTo>
                    <a:pt x="994728" y="658766"/>
                  </a:lnTo>
                  <a:lnTo>
                    <a:pt x="-152" y="658766"/>
                  </a:lnTo>
                  <a:cubicBezTo>
                    <a:pt x="-152" y="658766"/>
                    <a:pt x="116006" y="564023"/>
                    <a:pt x="116006" y="455964"/>
                  </a:cubicBezTo>
                  <a:cubicBezTo>
                    <a:pt x="116006" y="354576"/>
                    <a:pt x="54747" y="254252"/>
                    <a:pt x="62145" y="181365"/>
                  </a:cubicBezTo>
                  <a:close/>
                </a:path>
              </a:pathLst>
            </a:custGeom>
            <a:solidFill>
              <a:srgbClr val="4F6FE0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2893880E-D286-D4BE-D0CB-61C11B9266E8}"/>
                </a:ext>
              </a:extLst>
            </p:cNvPr>
            <p:cNvSpPr/>
            <p:nvPr/>
          </p:nvSpPr>
          <p:spPr>
            <a:xfrm>
              <a:off x="4158003" y="3096323"/>
              <a:ext cx="1580432" cy="1961537"/>
            </a:xfrm>
            <a:custGeom>
              <a:avLst/>
              <a:gdLst>
                <a:gd name="connsiteX0" fmla="*/ -152 w 705381"/>
                <a:gd name="connsiteY0" fmla="*/ 108425 h 875477"/>
                <a:gd name="connsiteX1" fmla="*/ 15423 w 705381"/>
                <a:gd name="connsiteY1" fmla="*/ 169684 h 875477"/>
                <a:gd name="connsiteX2" fmla="*/ 344142 w 705381"/>
                <a:gd name="connsiteY2" fmla="*/ 791510 h 875477"/>
                <a:gd name="connsiteX3" fmla="*/ 483064 w 705381"/>
                <a:gd name="connsiteY3" fmla="*/ 875196 h 875477"/>
                <a:gd name="connsiteX4" fmla="*/ 483064 w 705381"/>
                <a:gd name="connsiteY4" fmla="*/ 875196 h 875477"/>
                <a:gd name="connsiteX5" fmla="*/ 577677 w 705381"/>
                <a:gd name="connsiteY5" fmla="*/ 823126 h 875477"/>
                <a:gd name="connsiteX6" fmla="*/ 705230 w 705381"/>
                <a:gd name="connsiteY6" fmla="*/ 621725 h 875477"/>
                <a:gd name="connsiteX7" fmla="*/ 508787 w 705381"/>
                <a:gd name="connsiteY7" fmla="*/ 491940 h 875477"/>
                <a:gd name="connsiteX8" fmla="*/ 458093 w 705381"/>
                <a:gd name="connsiteY8" fmla="*/ 619752 h 875477"/>
                <a:gd name="connsiteX9" fmla="*/ 219288 w 705381"/>
                <a:gd name="connsiteY9" fmla="*/ 258535 h 875477"/>
                <a:gd name="connsiteX10" fmla="*/ 241482 w 705381"/>
                <a:gd name="connsiteY10" fmla="*/ 139133 h 875477"/>
                <a:gd name="connsiteX11" fmla="*/ 158030 w 705381"/>
                <a:gd name="connsiteY11" fmla="*/ -282 h 87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5381" h="875477">
                  <a:moveTo>
                    <a:pt x="-152" y="108425"/>
                  </a:moveTo>
                  <a:lnTo>
                    <a:pt x="15423" y="169684"/>
                  </a:lnTo>
                  <a:lnTo>
                    <a:pt x="344142" y="791510"/>
                  </a:lnTo>
                  <a:cubicBezTo>
                    <a:pt x="371371" y="843008"/>
                    <a:pt x="424816" y="875196"/>
                    <a:pt x="483064" y="875196"/>
                  </a:cubicBezTo>
                  <a:lnTo>
                    <a:pt x="483064" y="875196"/>
                  </a:lnTo>
                  <a:cubicBezTo>
                    <a:pt x="521428" y="875196"/>
                    <a:pt x="557145" y="855546"/>
                    <a:pt x="577677" y="823126"/>
                  </a:cubicBezTo>
                  <a:lnTo>
                    <a:pt x="705230" y="621725"/>
                  </a:lnTo>
                  <a:lnTo>
                    <a:pt x="508787" y="491940"/>
                  </a:lnTo>
                  <a:lnTo>
                    <a:pt x="458093" y="619752"/>
                  </a:lnTo>
                  <a:lnTo>
                    <a:pt x="219288" y="258535"/>
                  </a:lnTo>
                  <a:lnTo>
                    <a:pt x="241482" y="139133"/>
                  </a:lnTo>
                  <a:lnTo>
                    <a:pt x="158030" y="-282"/>
                  </a:lnTo>
                  <a:close/>
                </a:path>
              </a:pathLst>
            </a:custGeom>
            <a:solidFill>
              <a:srgbClr val="FFC8B9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4C1D3F79-90E3-FDE9-5C65-CB3C588E36F9}"/>
                </a:ext>
              </a:extLst>
            </p:cNvPr>
            <p:cNvSpPr/>
            <p:nvPr/>
          </p:nvSpPr>
          <p:spPr>
            <a:xfrm>
              <a:off x="4148340" y="3086745"/>
              <a:ext cx="1599344" cy="1980539"/>
            </a:xfrm>
            <a:custGeom>
              <a:avLst/>
              <a:gdLst>
                <a:gd name="connsiteX0" fmla="*/ 487506 w 713822"/>
                <a:gd name="connsiteY0" fmla="*/ 883676 h 883958"/>
                <a:gd name="connsiteX1" fmla="*/ 344743 w 713822"/>
                <a:gd name="connsiteY1" fmla="*/ 797758 h 883958"/>
                <a:gd name="connsiteX2" fmla="*/ 16049 w 713822"/>
                <a:gd name="connsiteY2" fmla="*/ 175932 h 883958"/>
                <a:gd name="connsiteX3" fmla="*/ 15686 w 713822"/>
                <a:gd name="connsiteY3" fmla="*/ 175024 h 883958"/>
                <a:gd name="connsiteX4" fmla="*/ -18 w 713822"/>
                <a:gd name="connsiteY4" fmla="*/ 113765 h 883958"/>
                <a:gd name="connsiteX5" fmla="*/ 1669 w 713822"/>
                <a:gd name="connsiteY5" fmla="*/ 109248 h 883958"/>
                <a:gd name="connsiteX6" fmla="*/ 160006 w 713822"/>
                <a:gd name="connsiteY6" fmla="*/ 463 h 883958"/>
                <a:gd name="connsiteX7" fmla="*/ 165821 w 713822"/>
                <a:gd name="connsiteY7" fmla="*/ 1527 h 883958"/>
                <a:gd name="connsiteX8" fmla="*/ 165977 w 713822"/>
                <a:gd name="connsiteY8" fmla="*/ 1761 h 883958"/>
                <a:gd name="connsiteX9" fmla="*/ 249429 w 713822"/>
                <a:gd name="connsiteY9" fmla="*/ 141176 h 883958"/>
                <a:gd name="connsiteX10" fmla="*/ 249948 w 713822"/>
                <a:gd name="connsiteY10" fmla="*/ 144109 h 883958"/>
                <a:gd name="connsiteX11" fmla="*/ 228092 w 713822"/>
                <a:gd name="connsiteY11" fmla="*/ 261772 h 883958"/>
                <a:gd name="connsiteX12" fmla="*/ 461393 w 713822"/>
                <a:gd name="connsiteY12" fmla="*/ 614787 h 883958"/>
                <a:gd name="connsiteX13" fmla="*/ 509102 w 713822"/>
                <a:gd name="connsiteY13" fmla="*/ 494502 h 883958"/>
                <a:gd name="connsiteX14" fmla="*/ 514553 w 713822"/>
                <a:gd name="connsiteY14" fmla="*/ 492114 h 883958"/>
                <a:gd name="connsiteX15" fmla="*/ 515332 w 713822"/>
                <a:gd name="connsiteY15" fmla="*/ 492530 h 883958"/>
                <a:gd name="connsiteX16" fmla="*/ 711800 w 713822"/>
                <a:gd name="connsiteY16" fmla="*/ 622315 h 883958"/>
                <a:gd name="connsiteX17" fmla="*/ 713020 w 713822"/>
                <a:gd name="connsiteY17" fmla="*/ 628077 h 883958"/>
                <a:gd name="connsiteX18" fmla="*/ 585468 w 713822"/>
                <a:gd name="connsiteY18" fmla="*/ 829478 h 883958"/>
                <a:gd name="connsiteX19" fmla="*/ 487506 w 713822"/>
                <a:gd name="connsiteY19" fmla="*/ 883676 h 883958"/>
                <a:gd name="connsiteX20" fmla="*/ 23810 w 713822"/>
                <a:gd name="connsiteY20" fmla="*/ 172454 h 883958"/>
                <a:gd name="connsiteX21" fmla="*/ 352348 w 713822"/>
                <a:gd name="connsiteY21" fmla="*/ 793813 h 883958"/>
                <a:gd name="connsiteX22" fmla="*/ 487558 w 713822"/>
                <a:gd name="connsiteY22" fmla="*/ 875265 h 883958"/>
                <a:gd name="connsiteX23" fmla="*/ 578615 w 713822"/>
                <a:gd name="connsiteY23" fmla="*/ 825142 h 883958"/>
                <a:gd name="connsiteX24" fmla="*/ 703961 w 713822"/>
                <a:gd name="connsiteY24" fmla="*/ 627246 h 883958"/>
                <a:gd name="connsiteX25" fmla="*/ 515280 w 713822"/>
                <a:gd name="connsiteY25" fmla="*/ 502471 h 883958"/>
                <a:gd name="connsiteX26" fmla="*/ 466559 w 713822"/>
                <a:gd name="connsiteY26" fmla="*/ 625429 h 883958"/>
                <a:gd name="connsiteX27" fmla="*/ 461108 w 713822"/>
                <a:gd name="connsiteY27" fmla="*/ 627817 h 883958"/>
                <a:gd name="connsiteX28" fmla="*/ 459135 w 713822"/>
                <a:gd name="connsiteY28" fmla="*/ 626208 h 883958"/>
                <a:gd name="connsiteX29" fmla="*/ 220330 w 713822"/>
                <a:gd name="connsiteY29" fmla="*/ 265016 h 883958"/>
                <a:gd name="connsiteX30" fmla="*/ 219708 w 713822"/>
                <a:gd name="connsiteY30" fmla="*/ 261928 h 883958"/>
                <a:gd name="connsiteX31" fmla="*/ 241590 w 713822"/>
                <a:gd name="connsiteY31" fmla="*/ 144135 h 883958"/>
                <a:gd name="connsiteX32" fmla="*/ 161278 w 713822"/>
                <a:gd name="connsiteY32" fmla="*/ 9937 h 883958"/>
                <a:gd name="connsiteX33" fmla="*/ 8963 w 713822"/>
                <a:gd name="connsiteY33" fmla="*/ 114518 h 88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13822" h="883958">
                  <a:moveTo>
                    <a:pt x="487506" y="883676"/>
                  </a:moveTo>
                  <a:cubicBezTo>
                    <a:pt x="427649" y="883805"/>
                    <a:pt x="372647" y="850710"/>
                    <a:pt x="344743" y="797758"/>
                  </a:cubicBezTo>
                  <a:lnTo>
                    <a:pt x="16049" y="175932"/>
                  </a:lnTo>
                  <a:cubicBezTo>
                    <a:pt x="15893" y="175646"/>
                    <a:pt x="15764" y="175335"/>
                    <a:pt x="15686" y="175024"/>
                  </a:cubicBezTo>
                  <a:lnTo>
                    <a:pt x="-18" y="113765"/>
                  </a:lnTo>
                  <a:cubicBezTo>
                    <a:pt x="-459" y="112052"/>
                    <a:pt x="216" y="110261"/>
                    <a:pt x="1669" y="109248"/>
                  </a:cubicBezTo>
                  <a:lnTo>
                    <a:pt x="160006" y="463"/>
                  </a:lnTo>
                  <a:cubicBezTo>
                    <a:pt x="161901" y="-861"/>
                    <a:pt x="164497" y="-368"/>
                    <a:pt x="165821" y="1527"/>
                  </a:cubicBezTo>
                  <a:cubicBezTo>
                    <a:pt x="165873" y="1605"/>
                    <a:pt x="165925" y="1683"/>
                    <a:pt x="165977" y="1761"/>
                  </a:cubicBezTo>
                  <a:lnTo>
                    <a:pt x="249429" y="141176"/>
                  </a:lnTo>
                  <a:cubicBezTo>
                    <a:pt x="249948" y="142058"/>
                    <a:pt x="250130" y="143096"/>
                    <a:pt x="249948" y="144109"/>
                  </a:cubicBezTo>
                  <a:lnTo>
                    <a:pt x="228092" y="261772"/>
                  </a:lnTo>
                  <a:lnTo>
                    <a:pt x="461393" y="614787"/>
                  </a:lnTo>
                  <a:lnTo>
                    <a:pt x="509102" y="494502"/>
                  </a:lnTo>
                  <a:cubicBezTo>
                    <a:pt x="509959" y="492348"/>
                    <a:pt x="512399" y="491284"/>
                    <a:pt x="514553" y="492114"/>
                  </a:cubicBezTo>
                  <a:cubicBezTo>
                    <a:pt x="514839" y="492244"/>
                    <a:pt x="515098" y="492374"/>
                    <a:pt x="515332" y="492530"/>
                  </a:cubicBezTo>
                  <a:lnTo>
                    <a:pt x="711800" y="622315"/>
                  </a:lnTo>
                  <a:cubicBezTo>
                    <a:pt x="713695" y="623587"/>
                    <a:pt x="714240" y="626130"/>
                    <a:pt x="713020" y="628077"/>
                  </a:cubicBezTo>
                  <a:lnTo>
                    <a:pt x="585468" y="829478"/>
                  </a:lnTo>
                  <a:cubicBezTo>
                    <a:pt x="564313" y="863196"/>
                    <a:pt x="527324" y="883676"/>
                    <a:pt x="487506" y="883676"/>
                  </a:cubicBezTo>
                  <a:close/>
                  <a:moveTo>
                    <a:pt x="23810" y="172454"/>
                  </a:moveTo>
                  <a:lnTo>
                    <a:pt x="352348" y="793813"/>
                  </a:lnTo>
                  <a:cubicBezTo>
                    <a:pt x="378772" y="843987"/>
                    <a:pt x="430842" y="875343"/>
                    <a:pt x="487558" y="875265"/>
                  </a:cubicBezTo>
                  <a:cubicBezTo>
                    <a:pt x="524521" y="875369"/>
                    <a:pt x="558940" y="856421"/>
                    <a:pt x="578615" y="825142"/>
                  </a:cubicBezTo>
                  <a:lnTo>
                    <a:pt x="703961" y="627246"/>
                  </a:lnTo>
                  <a:lnTo>
                    <a:pt x="515280" y="502471"/>
                  </a:lnTo>
                  <a:lnTo>
                    <a:pt x="466559" y="625429"/>
                  </a:lnTo>
                  <a:cubicBezTo>
                    <a:pt x="465702" y="627584"/>
                    <a:pt x="463262" y="628648"/>
                    <a:pt x="461108" y="627817"/>
                  </a:cubicBezTo>
                  <a:cubicBezTo>
                    <a:pt x="460303" y="627480"/>
                    <a:pt x="459603" y="626935"/>
                    <a:pt x="459135" y="626208"/>
                  </a:cubicBezTo>
                  <a:lnTo>
                    <a:pt x="220330" y="265016"/>
                  </a:lnTo>
                  <a:cubicBezTo>
                    <a:pt x="219734" y="264108"/>
                    <a:pt x="219500" y="262992"/>
                    <a:pt x="219708" y="261928"/>
                  </a:cubicBezTo>
                  <a:lnTo>
                    <a:pt x="241590" y="144135"/>
                  </a:lnTo>
                  <a:lnTo>
                    <a:pt x="161278" y="9937"/>
                  </a:lnTo>
                  <a:lnTo>
                    <a:pt x="8963" y="114518"/>
                  </a:ln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D472BCA5-5059-A7D9-BEF1-4F7DC632B59A}"/>
                </a:ext>
              </a:extLst>
            </p:cNvPr>
            <p:cNvSpPr/>
            <p:nvPr/>
          </p:nvSpPr>
          <p:spPr>
            <a:xfrm>
              <a:off x="4124852" y="3238169"/>
              <a:ext cx="162065" cy="250839"/>
            </a:xfrm>
            <a:custGeom>
              <a:avLst/>
              <a:gdLst>
                <a:gd name="connsiteX0" fmla="*/ -152 w 72333"/>
                <a:gd name="connsiteY0" fmla="*/ 26116 h 111955"/>
                <a:gd name="connsiteX1" fmla="*/ 40004 w 72333"/>
                <a:gd name="connsiteY1" fmla="*/ -282 h 111955"/>
                <a:gd name="connsiteX2" fmla="*/ 71152 w 72333"/>
                <a:gd name="connsiteY2" fmla="*/ 111671 h 111955"/>
                <a:gd name="connsiteX3" fmla="*/ -152 w 72333"/>
                <a:gd name="connsiteY3" fmla="*/ 26116 h 111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33" h="111955">
                  <a:moveTo>
                    <a:pt x="-152" y="26116"/>
                  </a:moveTo>
                  <a:lnTo>
                    <a:pt x="40004" y="-282"/>
                  </a:lnTo>
                  <a:cubicBezTo>
                    <a:pt x="40004" y="-282"/>
                    <a:pt x="78939" y="48828"/>
                    <a:pt x="71152" y="111671"/>
                  </a:cubicBezTo>
                  <a:cubicBezTo>
                    <a:pt x="49504" y="112190"/>
                    <a:pt x="-152" y="26116"/>
                    <a:pt x="-152" y="26116"/>
                  </a:cubicBezTo>
                  <a:close/>
                </a:path>
              </a:pathLst>
            </a:custGeom>
            <a:solidFill>
              <a:srgbClr val="FFC8B9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58147083-93E9-4270-7A67-2FE0CEC59216}"/>
                </a:ext>
              </a:extLst>
            </p:cNvPr>
            <p:cNvSpPr/>
            <p:nvPr/>
          </p:nvSpPr>
          <p:spPr>
            <a:xfrm>
              <a:off x="4193189" y="3155469"/>
              <a:ext cx="162087" cy="250837"/>
            </a:xfrm>
            <a:custGeom>
              <a:avLst/>
              <a:gdLst>
                <a:gd name="connsiteX0" fmla="*/ -152 w 72343"/>
                <a:gd name="connsiteY0" fmla="*/ 26116 h 111954"/>
                <a:gd name="connsiteX1" fmla="*/ 39978 w 72343"/>
                <a:gd name="connsiteY1" fmla="*/ -282 h 111954"/>
                <a:gd name="connsiteX2" fmla="*/ 71127 w 72343"/>
                <a:gd name="connsiteY2" fmla="*/ 111670 h 111954"/>
                <a:gd name="connsiteX3" fmla="*/ -152 w 72343"/>
                <a:gd name="connsiteY3" fmla="*/ 26116 h 11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43" h="111954">
                  <a:moveTo>
                    <a:pt x="-152" y="26116"/>
                  </a:moveTo>
                  <a:lnTo>
                    <a:pt x="39978" y="-282"/>
                  </a:lnTo>
                  <a:cubicBezTo>
                    <a:pt x="39978" y="-282"/>
                    <a:pt x="79069" y="48828"/>
                    <a:pt x="71127" y="111670"/>
                  </a:cubicBezTo>
                  <a:cubicBezTo>
                    <a:pt x="49401" y="112216"/>
                    <a:pt x="-152" y="26116"/>
                    <a:pt x="-152" y="26116"/>
                  </a:cubicBezTo>
                  <a:close/>
                </a:path>
              </a:pathLst>
            </a:custGeom>
            <a:solidFill>
              <a:srgbClr val="FFC8B9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D6F16355-A8B2-E639-0A61-51B3FFCA45F0}"/>
                </a:ext>
              </a:extLst>
            </p:cNvPr>
            <p:cNvSpPr/>
            <p:nvPr/>
          </p:nvSpPr>
          <p:spPr>
            <a:xfrm>
              <a:off x="4274260" y="3096149"/>
              <a:ext cx="162071" cy="250837"/>
            </a:xfrm>
            <a:custGeom>
              <a:avLst/>
              <a:gdLst>
                <a:gd name="connsiteX0" fmla="*/ -152 w 72336"/>
                <a:gd name="connsiteY0" fmla="*/ 26142 h 111954"/>
                <a:gd name="connsiteX1" fmla="*/ 39978 w 72336"/>
                <a:gd name="connsiteY1" fmla="*/ -282 h 111954"/>
                <a:gd name="connsiteX2" fmla="*/ 71126 w 72336"/>
                <a:gd name="connsiteY2" fmla="*/ 111670 h 111954"/>
                <a:gd name="connsiteX3" fmla="*/ -152 w 72336"/>
                <a:gd name="connsiteY3" fmla="*/ 26142 h 11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36" h="111954">
                  <a:moveTo>
                    <a:pt x="-152" y="26142"/>
                  </a:moveTo>
                  <a:lnTo>
                    <a:pt x="39978" y="-282"/>
                  </a:lnTo>
                  <a:cubicBezTo>
                    <a:pt x="39978" y="-282"/>
                    <a:pt x="79043" y="48828"/>
                    <a:pt x="71126" y="111670"/>
                  </a:cubicBezTo>
                  <a:cubicBezTo>
                    <a:pt x="49556" y="112215"/>
                    <a:pt x="-152" y="26142"/>
                    <a:pt x="-152" y="26142"/>
                  </a:cubicBezTo>
                  <a:close/>
                </a:path>
              </a:pathLst>
            </a:custGeom>
            <a:solidFill>
              <a:srgbClr val="FFC8B9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4E9FD04A-A92F-1563-61E7-E6B9696A778C}"/>
                </a:ext>
              </a:extLst>
            </p:cNvPr>
            <p:cNvSpPr/>
            <p:nvPr/>
          </p:nvSpPr>
          <p:spPr>
            <a:xfrm>
              <a:off x="4115451" y="3228714"/>
              <a:ext cx="181002" cy="269709"/>
            </a:xfrm>
            <a:custGeom>
              <a:avLst/>
              <a:gdLst>
                <a:gd name="connsiteX0" fmla="*/ 75193 w 80785"/>
                <a:gd name="connsiteY0" fmla="*/ 120095 h 120377"/>
                <a:gd name="connsiteX1" fmla="*/ 411 w 80785"/>
                <a:gd name="connsiteY1" fmla="*/ 32439 h 120377"/>
                <a:gd name="connsiteX2" fmla="*/ 1735 w 80785"/>
                <a:gd name="connsiteY2" fmla="*/ 26832 h 120377"/>
                <a:gd name="connsiteX3" fmla="*/ 41864 w 80785"/>
                <a:gd name="connsiteY3" fmla="*/ 408 h 120377"/>
                <a:gd name="connsiteX4" fmla="*/ 47471 w 80785"/>
                <a:gd name="connsiteY4" fmla="*/ 1316 h 120377"/>
                <a:gd name="connsiteX5" fmla="*/ 79528 w 80785"/>
                <a:gd name="connsiteY5" fmla="*/ 116410 h 120377"/>
                <a:gd name="connsiteX6" fmla="*/ 75452 w 80785"/>
                <a:gd name="connsiteY6" fmla="*/ 120095 h 120377"/>
                <a:gd name="connsiteX7" fmla="*/ 9704 w 80785"/>
                <a:gd name="connsiteY7" fmla="*/ 31660 h 120377"/>
                <a:gd name="connsiteX8" fmla="*/ 71663 w 80785"/>
                <a:gd name="connsiteY8" fmla="*/ 110829 h 120377"/>
                <a:gd name="connsiteX9" fmla="*/ 43110 w 80785"/>
                <a:gd name="connsiteY9" fmla="*/ 9596 h 120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85" h="120377">
                  <a:moveTo>
                    <a:pt x="75193" y="120095"/>
                  </a:moveTo>
                  <a:cubicBezTo>
                    <a:pt x="52143" y="120095"/>
                    <a:pt x="8873" y="47131"/>
                    <a:pt x="411" y="32439"/>
                  </a:cubicBezTo>
                  <a:cubicBezTo>
                    <a:pt x="-705" y="30518"/>
                    <a:pt x="-108" y="28052"/>
                    <a:pt x="1735" y="26832"/>
                  </a:cubicBezTo>
                  <a:lnTo>
                    <a:pt x="41864" y="408"/>
                  </a:lnTo>
                  <a:cubicBezTo>
                    <a:pt x="43681" y="-786"/>
                    <a:pt x="46122" y="-397"/>
                    <a:pt x="47471" y="1316"/>
                  </a:cubicBezTo>
                  <a:cubicBezTo>
                    <a:pt x="49132" y="3367"/>
                    <a:pt x="87575" y="52555"/>
                    <a:pt x="79528" y="116410"/>
                  </a:cubicBezTo>
                  <a:cubicBezTo>
                    <a:pt x="79268" y="118486"/>
                    <a:pt x="77529" y="120043"/>
                    <a:pt x="75452" y="120095"/>
                  </a:cubicBezTo>
                  <a:close/>
                  <a:moveTo>
                    <a:pt x="9704" y="31660"/>
                  </a:moveTo>
                  <a:cubicBezTo>
                    <a:pt x="28315" y="63328"/>
                    <a:pt x="57153" y="104339"/>
                    <a:pt x="71663" y="110829"/>
                  </a:cubicBezTo>
                  <a:cubicBezTo>
                    <a:pt x="76127" y="61355"/>
                    <a:pt x="50897" y="20888"/>
                    <a:pt x="43110" y="9596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81DA1A75-06F3-F940-34EB-C58AF7D559A2}"/>
                </a:ext>
              </a:extLst>
            </p:cNvPr>
            <p:cNvSpPr/>
            <p:nvPr/>
          </p:nvSpPr>
          <p:spPr>
            <a:xfrm>
              <a:off x="4183729" y="3146052"/>
              <a:ext cx="180999" cy="269671"/>
            </a:xfrm>
            <a:custGeom>
              <a:avLst/>
              <a:gdLst>
                <a:gd name="connsiteX0" fmla="*/ 75192 w 80784"/>
                <a:gd name="connsiteY0" fmla="*/ 120078 h 120360"/>
                <a:gd name="connsiteX1" fmla="*/ 410 w 80784"/>
                <a:gd name="connsiteY1" fmla="*/ 32422 h 120360"/>
                <a:gd name="connsiteX2" fmla="*/ 1760 w 80784"/>
                <a:gd name="connsiteY2" fmla="*/ 26815 h 120360"/>
                <a:gd name="connsiteX3" fmla="*/ 41889 w 80784"/>
                <a:gd name="connsiteY3" fmla="*/ 416 h 120360"/>
                <a:gd name="connsiteX4" fmla="*/ 47496 w 80784"/>
                <a:gd name="connsiteY4" fmla="*/ 1299 h 120360"/>
                <a:gd name="connsiteX5" fmla="*/ 79527 w 80784"/>
                <a:gd name="connsiteY5" fmla="*/ 116419 h 120360"/>
                <a:gd name="connsiteX6" fmla="*/ 75451 w 80784"/>
                <a:gd name="connsiteY6" fmla="*/ 120078 h 120360"/>
                <a:gd name="connsiteX7" fmla="*/ 9703 w 80784"/>
                <a:gd name="connsiteY7" fmla="*/ 31669 h 120360"/>
                <a:gd name="connsiteX8" fmla="*/ 71662 w 80784"/>
                <a:gd name="connsiteY8" fmla="*/ 110812 h 120360"/>
                <a:gd name="connsiteX9" fmla="*/ 43109 w 80784"/>
                <a:gd name="connsiteY9" fmla="*/ 9579 h 1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84" h="120360">
                  <a:moveTo>
                    <a:pt x="75192" y="120078"/>
                  </a:moveTo>
                  <a:cubicBezTo>
                    <a:pt x="52142" y="120078"/>
                    <a:pt x="8898" y="47113"/>
                    <a:pt x="410" y="32422"/>
                  </a:cubicBezTo>
                  <a:cubicBezTo>
                    <a:pt x="-706" y="30501"/>
                    <a:pt x="-109" y="28035"/>
                    <a:pt x="1760" y="26815"/>
                  </a:cubicBezTo>
                  <a:lnTo>
                    <a:pt x="41889" y="416"/>
                  </a:lnTo>
                  <a:cubicBezTo>
                    <a:pt x="43706" y="-778"/>
                    <a:pt x="46146" y="-414"/>
                    <a:pt x="47496" y="1299"/>
                  </a:cubicBezTo>
                  <a:cubicBezTo>
                    <a:pt x="49131" y="3376"/>
                    <a:pt x="87574" y="52538"/>
                    <a:pt x="79527" y="116419"/>
                  </a:cubicBezTo>
                  <a:cubicBezTo>
                    <a:pt x="79267" y="118495"/>
                    <a:pt x="77528" y="120052"/>
                    <a:pt x="75451" y="120078"/>
                  </a:cubicBezTo>
                  <a:close/>
                  <a:moveTo>
                    <a:pt x="9703" y="31669"/>
                  </a:moveTo>
                  <a:cubicBezTo>
                    <a:pt x="28314" y="63310"/>
                    <a:pt x="57152" y="104348"/>
                    <a:pt x="71662" y="110812"/>
                  </a:cubicBezTo>
                  <a:cubicBezTo>
                    <a:pt x="76152" y="61260"/>
                    <a:pt x="50896" y="20845"/>
                    <a:pt x="43109" y="9579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596110FA-E870-9E0D-D453-EE96F782F0E3}"/>
                </a:ext>
              </a:extLst>
            </p:cNvPr>
            <p:cNvSpPr/>
            <p:nvPr/>
          </p:nvSpPr>
          <p:spPr>
            <a:xfrm>
              <a:off x="4264785" y="3086752"/>
              <a:ext cx="181015" cy="269709"/>
            </a:xfrm>
            <a:custGeom>
              <a:avLst/>
              <a:gdLst>
                <a:gd name="connsiteX0" fmla="*/ 75199 w 80791"/>
                <a:gd name="connsiteY0" fmla="*/ 120096 h 120377"/>
                <a:gd name="connsiteX1" fmla="*/ 417 w 80791"/>
                <a:gd name="connsiteY1" fmla="*/ 32439 h 120377"/>
                <a:gd name="connsiteX2" fmla="*/ 1741 w 80791"/>
                <a:gd name="connsiteY2" fmla="*/ 26806 h 120377"/>
                <a:gd name="connsiteX3" fmla="*/ 41896 w 80791"/>
                <a:gd name="connsiteY3" fmla="*/ 408 h 120377"/>
                <a:gd name="connsiteX4" fmla="*/ 47503 w 80791"/>
                <a:gd name="connsiteY4" fmla="*/ 1317 h 120377"/>
                <a:gd name="connsiteX5" fmla="*/ 79534 w 80791"/>
                <a:gd name="connsiteY5" fmla="*/ 116409 h 120377"/>
                <a:gd name="connsiteX6" fmla="*/ 75459 w 80791"/>
                <a:gd name="connsiteY6" fmla="*/ 120096 h 120377"/>
                <a:gd name="connsiteX7" fmla="*/ 9658 w 80791"/>
                <a:gd name="connsiteY7" fmla="*/ 31660 h 120377"/>
                <a:gd name="connsiteX8" fmla="*/ 71618 w 80791"/>
                <a:gd name="connsiteY8" fmla="*/ 110829 h 120377"/>
                <a:gd name="connsiteX9" fmla="*/ 43065 w 80791"/>
                <a:gd name="connsiteY9" fmla="*/ 9597 h 120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91" h="120377">
                  <a:moveTo>
                    <a:pt x="75199" y="120096"/>
                  </a:moveTo>
                  <a:cubicBezTo>
                    <a:pt x="52150" y="120096"/>
                    <a:pt x="8879" y="47104"/>
                    <a:pt x="417" y="32439"/>
                  </a:cubicBezTo>
                  <a:cubicBezTo>
                    <a:pt x="-699" y="30518"/>
                    <a:pt x="-128" y="28052"/>
                    <a:pt x="1741" y="26806"/>
                  </a:cubicBezTo>
                  <a:lnTo>
                    <a:pt x="41896" y="408"/>
                  </a:lnTo>
                  <a:cubicBezTo>
                    <a:pt x="43714" y="-786"/>
                    <a:pt x="46154" y="-397"/>
                    <a:pt x="47503" y="1317"/>
                  </a:cubicBezTo>
                  <a:cubicBezTo>
                    <a:pt x="49138" y="3367"/>
                    <a:pt x="87581" y="52530"/>
                    <a:pt x="79534" y="116409"/>
                  </a:cubicBezTo>
                  <a:cubicBezTo>
                    <a:pt x="79275" y="118460"/>
                    <a:pt x="77535" y="120044"/>
                    <a:pt x="75459" y="120096"/>
                  </a:cubicBezTo>
                  <a:close/>
                  <a:moveTo>
                    <a:pt x="9658" y="31660"/>
                  </a:moveTo>
                  <a:cubicBezTo>
                    <a:pt x="28269" y="63302"/>
                    <a:pt x="57107" y="104340"/>
                    <a:pt x="71618" y="110829"/>
                  </a:cubicBezTo>
                  <a:cubicBezTo>
                    <a:pt x="76108" y="61251"/>
                    <a:pt x="50852" y="20862"/>
                    <a:pt x="43065" y="9597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45B5C64F-90FB-5A8D-7911-8D0F8BD3030E}"/>
                </a:ext>
              </a:extLst>
            </p:cNvPr>
            <p:cNvSpPr/>
            <p:nvPr/>
          </p:nvSpPr>
          <p:spPr>
            <a:xfrm rot="18133799">
              <a:off x="4407449" y="2677670"/>
              <a:ext cx="39023" cy="824674"/>
            </a:xfrm>
            <a:custGeom>
              <a:avLst/>
              <a:gdLst>
                <a:gd name="connsiteX0" fmla="*/ -152 w 17417"/>
                <a:gd name="connsiteY0" fmla="*/ -282 h 368070"/>
                <a:gd name="connsiteX1" fmla="*/ 17266 w 17417"/>
                <a:gd name="connsiteY1" fmla="*/ -282 h 368070"/>
                <a:gd name="connsiteX2" fmla="*/ 17266 w 17417"/>
                <a:gd name="connsiteY2" fmla="*/ 367788 h 368070"/>
                <a:gd name="connsiteX3" fmla="*/ -152 w 17417"/>
                <a:gd name="connsiteY3" fmla="*/ 367788 h 368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17" h="368070">
                  <a:moveTo>
                    <a:pt x="-152" y="-282"/>
                  </a:moveTo>
                  <a:lnTo>
                    <a:pt x="17266" y="-282"/>
                  </a:lnTo>
                  <a:lnTo>
                    <a:pt x="17266" y="367788"/>
                  </a:lnTo>
                  <a:lnTo>
                    <a:pt x="-152" y="367788"/>
                  </a:lnTo>
                  <a:close/>
                </a:path>
              </a:pathLst>
            </a:custGeom>
            <a:solidFill>
              <a:srgbClr val="4F6FE0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31C758D8-A52E-777F-AA10-0B83CCF3DF9B}"/>
                </a:ext>
              </a:extLst>
            </p:cNvPr>
            <p:cNvSpPr/>
            <p:nvPr/>
          </p:nvSpPr>
          <p:spPr>
            <a:xfrm>
              <a:off x="4340210" y="2987221"/>
              <a:ext cx="162085" cy="250839"/>
            </a:xfrm>
            <a:custGeom>
              <a:avLst/>
              <a:gdLst>
                <a:gd name="connsiteX0" fmla="*/ -152 w 72342"/>
                <a:gd name="connsiteY0" fmla="*/ 26116 h 111955"/>
                <a:gd name="connsiteX1" fmla="*/ 39978 w 72342"/>
                <a:gd name="connsiteY1" fmla="*/ -282 h 111955"/>
                <a:gd name="connsiteX2" fmla="*/ 71126 w 72342"/>
                <a:gd name="connsiteY2" fmla="*/ 111670 h 111955"/>
                <a:gd name="connsiteX3" fmla="*/ -152 w 72342"/>
                <a:gd name="connsiteY3" fmla="*/ 26116 h 111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42" h="111955">
                  <a:moveTo>
                    <a:pt x="-152" y="26116"/>
                  </a:moveTo>
                  <a:lnTo>
                    <a:pt x="39978" y="-282"/>
                  </a:lnTo>
                  <a:cubicBezTo>
                    <a:pt x="39978" y="-282"/>
                    <a:pt x="79069" y="48828"/>
                    <a:pt x="71126" y="111670"/>
                  </a:cubicBezTo>
                  <a:cubicBezTo>
                    <a:pt x="49478" y="112241"/>
                    <a:pt x="-152" y="26116"/>
                    <a:pt x="-152" y="26116"/>
                  </a:cubicBezTo>
                  <a:close/>
                </a:path>
              </a:pathLst>
            </a:custGeom>
            <a:solidFill>
              <a:srgbClr val="FFC8B9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EBDCCC20-6AEA-C080-10EC-A0237E12EF5F}"/>
                </a:ext>
              </a:extLst>
            </p:cNvPr>
            <p:cNvSpPr/>
            <p:nvPr/>
          </p:nvSpPr>
          <p:spPr>
            <a:xfrm>
              <a:off x="4330796" y="2977882"/>
              <a:ext cx="180970" cy="269709"/>
            </a:xfrm>
            <a:custGeom>
              <a:avLst/>
              <a:gdLst>
                <a:gd name="connsiteX0" fmla="*/ 75173 w 80771"/>
                <a:gd name="connsiteY0" fmla="*/ 120096 h 120377"/>
                <a:gd name="connsiteX1" fmla="*/ 417 w 80771"/>
                <a:gd name="connsiteY1" fmla="*/ 32439 h 120377"/>
                <a:gd name="connsiteX2" fmla="*/ 1741 w 80771"/>
                <a:gd name="connsiteY2" fmla="*/ 26806 h 120377"/>
                <a:gd name="connsiteX3" fmla="*/ 41870 w 80771"/>
                <a:gd name="connsiteY3" fmla="*/ 408 h 120377"/>
                <a:gd name="connsiteX4" fmla="*/ 47477 w 80771"/>
                <a:gd name="connsiteY4" fmla="*/ 1317 h 120377"/>
                <a:gd name="connsiteX5" fmla="*/ 79508 w 80771"/>
                <a:gd name="connsiteY5" fmla="*/ 116409 h 120377"/>
                <a:gd name="connsiteX6" fmla="*/ 75458 w 80771"/>
                <a:gd name="connsiteY6" fmla="*/ 120096 h 120377"/>
                <a:gd name="connsiteX7" fmla="*/ 9684 w 80771"/>
                <a:gd name="connsiteY7" fmla="*/ 31660 h 120377"/>
                <a:gd name="connsiteX8" fmla="*/ 71669 w 80771"/>
                <a:gd name="connsiteY8" fmla="*/ 110829 h 120377"/>
                <a:gd name="connsiteX9" fmla="*/ 43116 w 80771"/>
                <a:gd name="connsiteY9" fmla="*/ 9597 h 120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71" h="120377">
                  <a:moveTo>
                    <a:pt x="75173" y="120096"/>
                  </a:moveTo>
                  <a:cubicBezTo>
                    <a:pt x="52123" y="120096"/>
                    <a:pt x="8879" y="47104"/>
                    <a:pt x="417" y="32439"/>
                  </a:cubicBezTo>
                  <a:cubicBezTo>
                    <a:pt x="-699" y="30518"/>
                    <a:pt x="-128" y="28052"/>
                    <a:pt x="1741" y="26806"/>
                  </a:cubicBezTo>
                  <a:lnTo>
                    <a:pt x="41870" y="408"/>
                  </a:lnTo>
                  <a:cubicBezTo>
                    <a:pt x="43687" y="-786"/>
                    <a:pt x="46127" y="-397"/>
                    <a:pt x="47477" y="1317"/>
                  </a:cubicBezTo>
                  <a:cubicBezTo>
                    <a:pt x="49112" y="3367"/>
                    <a:pt x="87581" y="52530"/>
                    <a:pt x="79508" y="116409"/>
                  </a:cubicBezTo>
                  <a:cubicBezTo>
                    <a:pt x="79248" y="118460"/>
                    <a:pt x="77535" y="120044"/>
                    <a:pt x="75458" y="120096"/>
                  </a:cubicBezTo>
                  <a:close/>
                  <a:moveTo>
                    <a:pt x="9684" y="31660"/>
                  </a:moveTo>
                  <a:cubicBezTo>
                    <a:pt x="28295" y="63327"/>
                    <a:pt x="57133" y="104340"/>
                    <a:pt x="71669" y="110829"/>
                  </a:cubicBezTo>
                  <a:cubicBezTo>
                    <a:pt x="76133" y="61251"/>
                    <a:pt x="50903" y="20862"/>
                    <a:pt x="43116" y="9597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60B40A22-96A8-062B-A905-74D6EFE64492}"/>
                </a:ext>
              </a:extLst>
            </p:cNvPr>
            <p:cNvSpPr/>
            <p:nvPr/>
          </p:nvSpPr>
          <p:spPr>
            <a:xfrm>
              <a:off x="4355273" y="3179024"/>
              <a:ext cx="368893" cy="349176"/>
            </a:xfrm>
            <a:custGeom>
              <a:avLst/>
              <a:gdLst>
                <a:gd name="connsiteX0" fmla="*/ 74189 w 164645"/>
                <a:gd name="connsiteY0" fmla="*/ 112968 h 155845"/>
                <a:gd name="connsiteX1" fmla="*/ 97161 w 164645"/>
                <a:gd name="connsiteY1" fmla="*/ 54357 h 155845"/>
                <a:gd name="connsiteX2" fmla="*/ -152 w 164645"/>
                <a:gd name="connsiteY2" fmla="*/ -282 h 155845"/>
                <a:gd name="connsiteX3" fmla="*/ 133605 w 164645"/>
                <a:gd name="connsiteY3" fmla="*/ 1301 h 155845"/>
                <a:gd name="connsiteX4" fmla="*/ 164493 w 164645"/>
                <a:gd name="connsiteY4" fmla="*/ 74707 h 155845"/>
                <a:gd name="connsiteX5" fmla="*/ 143728 w 164645"/>
                <a:gd name="connsiteY5" fmla="*/ 155564 h 155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645" h="155845">
                  <a:moveTo>
                    <a:pt x="74189" y="112968"/>
                  </a:moveTo>
                  <a:lnTo>
                    <a:pt x="97161" y="54357"/>
                  </a:lnTo>
                  <a:cubicBezTo>
                    <a:pt x="58408" y="50879"/>
                    <a:pt x="22976" y="30996"/>
                    <a:pt x="-152" y="-282"/>
                  </a:cubicBezTo>
                  <a:lnTo>
                    <a:pt x="133605" y="1301"/>
                  </a:lnTo>
                  <a:lnTo>
                    <a:pt x="164493" y="74707"/>
                  </a:lnTo>
                  <a:lnTo>
                    <a:pt x="143728" y="155564"/>
                  </a:lnTo>
                  <a:close/>
                </a:path>
              </a:pathLst>
            </a:custGeom>
            <a:solidFill>
              <a:srgbClr val="FFC8B9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D532F363-40CD-2CA5-6C68-012CF2025B44}"/>
                </a:ext>
              </a:extLst>
            </p:cNvPr>
            <p:cNvSpPr/>
            <p:nvPr/>
          </p:nvSpPr>
          <p:spPr>
            <a:xfrm>
              <a:off x="4346092" y="3169428"/>
              <a:ext cx="387696" cy="368257"/>
            </a:xfrm>
            <a:custGeom>
              <a:avLst/>
              <a:gdLst>
                <a:gd name="connsiteX0" fmla="*/ 147826 w 173037"/>
                <a:gd name="connsiteY0" fmla="*/ 164078 h 164361"/>
                <a:gd name="connsiteX1" fmla="*/ 146788 w 173037"/>
                <a:gd name="connsiteY1" fmla="*/ 163948 h 164361"/>
                <a:gd name="connsiteX2" fmla="*/ 143751 w 173037"/>
                <a:gd name="connsiteY2" fmla="*/ 158808 h 164361"/>
                <a:gd name="connsiteX3" fmla="*/ 143751 w 173037"/>
                <a:gd name="connsiteY3" fmla="*/ 158756 h 164361"/>
                <a:gd name="connsiteX4" fmla="*/ 164153 w 173037"/>
                <a:gd name="connsiteY4" fmla="*/ 79250 h 164361"/>
                <a:gd name="connsiteX5" fmla="*/ 134874 w 173037"/>
                <a:gd name="connsiteY5" fmla="*/ 9686 h 164361"/>
                <a:gd name="connsiteX6" fmla="*/ 12876 w 173037"/>
                <a:gd name="connsiteY6" fmla="*/ 8258 h 164361"/>
                <a:gd name="connsiteX7" fmla="*/ 101467 w 173037"/>
                <a:gd name="connsiteY7" fmla="*/ 54383 h 164361"/>
                <a:gd name="connsiteX8" fmla="*/ 104867 w 173037"/>
                <a:gd name="connsiteY8" fmla="*/ 56278 h 164361"/>
                <a:gd name="connsiteX9" fmla="*/ 105283 w 173037"/>
                <a:gd name="connsiteY9" fmla="*/ 60120 h 164361"/>
                <a:gd name="connsiteX10" fmla="*/ 85607 w 173037"/>
                <a:gd name="connsiteY10" fmla="*/ 110295 h 164361"/>
                <a:gd name="connsiteX11" fmla="*/ 80208 w 173037"/>
                <a:gd name="connsiteY11" fmla="*/ 112709 h 164361"/>
                <a:gd name="connsiteX12" fmla="*/ 80156 w 173037"/>
                <a:gd name="connsiteY12" fmla="*/ 112683 h 164361"/>
                <a:gd name="connsiteX13" fmla="*/ 77768 w 173037"/>
                <a:gd name="connsiteY13" fmla="*/ 107232 h 164361"/>
                <a:gd name="connsiteX14" fmla="*/ 95393 w 173037"/>
                <a:gd name="connsiteY14" fmla="*/ 62326 h 164361"/>
                <a:gd name="connsiteX15" fmla="*/ 702 w 173037"/>
                <a:gd name="connsiteY15" fmla="*/ 6467 h 164361"/>
                <a:gd name="connsiteX16" fmla="*/ 1507 w 173037"/>
                <a:gd name="connsiteY16" fmla="*/ 575 h 164361"/>
                <a:gd name="connsiteX17" fmla="*/ 4103 w 173037"/>
                <a:gd name="connsiteY17" fmla="*/ -282 h 164361"/>
                <a:gd name="connsiteX18" fmla="*/ 137859 w 173037"/>
                <a:gd name="connsiteY18" fmla="*/ 1302 h 164361"/>
                <a:gd name="connsiteX19" fmla="*/ 141675 w 173037"/>
                <a:gd name="connsiteY19" fmla="*/ 3897 h 164361"/>
                <a:gd name="connsiteX20" fmla="*/ 172563 w 173037"/>
                <a:gd name="connsiteY20" fmla="*/ 77304 h 164361"/>
                <a:gd name="connsiteX21" fmla="*/ 172771 w 173037"/>
                <a:gd name="connsiteY21" fmla="*/ 79899 h 164361"/>
                <a:gd name="connsiteX22" fmla="*/ 152006 w 173037"/>
                <a:gd name="connsiteY22" fmla="*/ 160781 h 164361"/>
                <a:gd name="connsiteX23" fmla="*/ 147826 w 173037"/>
                <a:gd name="connsiteY23" fmla="*/ 164078 h 164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3037" h="164361">
                  <a:moveTo>
                    <a:pt x="147826" y="164078"/>
                  </a:moveTo>
                  <a:cubicBezTo>
                    <a:pt x="147489" y="164078"/>
                    <a:pt x="147125" y="164026"/>
                    <a:pt x="146788" y="163948"/>
                  </a:cubicBezTo>
                  <a:cubicBezTo>
                    <a:pt x="144530" y="163377"/>
                    <a:pt x="143154" y="161067"/>
                    <a:pt x="143751" y="158808"/>
                  </a:cubicBezTo>
                  <a:cubicBezTo>
                    <a:pt x="143751" y="158782"/>
                    <a:pt x="143751" y="158782"/>
                    <a:pt x="143751" y="158756"/>
                  </a:cubicBezTo>
                  <a:lnTo>
                    <a:pt x="164153" y="79250"/>
                  </a:lnTo>
                  <a:lnTo>
                    <a:pt x="134874" y="9686"/>
                  </a:lnTo>
                  <a:lnTo>
                    <a:pt x="12876" y="8258"/>
                  </a:lnTo>
                  <a:cubicBezTo>
                    <a:pt x="35251" y="34605"/>
                    <a:pt x="67048" y="51165"/>
                    <a:pt x="101467" y="54383"/>
                  </a:cubicBezTo>
                  <a:cubicBezTo>
                    <a:pt x="102843" y="54435"/>
                    <a:pt x="104115" y="55136"/>
                    <a:pt x="104867" y="56278"/>
                  </a:cubicBezTo>
                  <a:cubicBezTo>
                    <a:pt x="105620" y="57420"/>
                    <a:pt x="105776" y="58848"/>
                    <a:pt x="105283" y="60120"/>
                  </a:cubicBezTo>
                  <a:lnTo>
                    <a:pt x="85607" y="110295"/>
                  </a:lnTo>
                  <a:cubicBezTo>
                    <a:pt x="84777" y="112450"/>
                    <a:pt x="82363" y="113540"/>
                    <a:pt x="80208" y="112709"/>
                  </a:cubicBezTo>
                  <a:cubicBezTo>
                    <a:pt x="80182" y="112709"/>
                    <a:pt x="80182" y="112683"/>
                    <a:pt x="80156" y="112683"/>
                  </a:cubicBezTo>
                  <a:cubicBezTo>
                    <a:pt x="78002" y="111827"/>
                    <a:pt x="76937" y="109386"/>
                    <a:pt x="77768" y="107232"/>
                  </a:cubicBezTo>
                  <a:lnTo>
                    <a:pt x="95393" y="62326"/>
                  </a:lnTo>
                  <a:cubicBezTo>
                    <a:pt x="57574" y="57317"/>
                    <a:pt x="23389" y="37148"/>
                    <a:pt x="702" y="6467"/>
                  </a:cubicBezTo>
                  <a:cubicBezTo>
                    <a:pt x="-700" y="4624"/>
                    <a:pt x="-337" y="1976"/>
                    <a:pt x="1507" y="575"/>
                  </a:cubicBezTo>
                  <a:cubicBezTo>
                    <a:pt x="2259" y="4"/>
                    <a:pt x="3168" y="-282"/>
                    <a:pt x="4103" y="-282"/>
                  </a:cubicBezTo>
                  <a:lnTo>
                    <a:pt x="137859" y="1302"/>
                  </a:lnTo>
                  <a:cubicBezTo>
                    <a:pt x="139546" y="1328"/>
                    <a:pt x="141026" y="2340"/>
                    <a:pt x="141675" y="3897"/>
                  </a:cubicBezTo>
                  <a:lnTo>
                    <a:pt x="172563" y="77304"/>
                  </a:lnTo>
                  <a:cubicBezTo>
                    <a:pt x="172901" y="78134"/>
                    <a:pt x="172978" y="79043"/>
                    <a:pt x="172771" y="79899"/>
                  </a:cubicBezTo>
                  <a:lnTo>
                    <a:pt x="152006" y="160781"/>
                  </a:lnTo>
                  <a:cubicBezTo>
                    <a:pt x="151590" y="162728"/>
                    <a:pt x="149825" y="164130"/>
                    <a:pt x="147826" y="164078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8F3F357E-1D71-48EA-FEFA-2763081E5BE6}"/>
                </a:ext>
              </a:extLst>
            </p:cNvPr>
            <p:cNvSpPr/>
            <p:nvPr/>
          </p:nvSpPr>
          <p:spPr>
            <a:xfrm>
              <a:off x="5831023" y="2847118"/>
              <a:ext cx="720572" cy="912142"/>
            </a:xfrm>
            <a:custGeom>
              <a:avLst/>
              <a:gdLst>
                <a:gd name="connsiteX0" fmla="*/ 321608 w 321607"/>
                <a:gd name="connsiteY0" fmla="*/ 295961 h 407109"/>
                <a:gd name="connsiteX1" fmla="*/ 183750 w 321607"/>
                <a:gd name="connsiteY1" fmla="*/ 407109 h 407109"/>
                <a:gd name="connsiteX2" fmla="*/ 88721 w 321607"/>
                <a:gd name="connsiteY2" fmla="*/ 295961 h 407109"/>
                <a:gd name="connsiteX3" fmla="*/ 88540 w 321607"/>
                <a:gd name="connsiteY3" fmla="*/ 295676 h 407109"/>
                <a:gd name="connsiteX4" fmla="*/ 0 w 321607"/>
                <a:gd name="connsiteY4" fmla="*/ 114860 h 407109"/>
                <a:gd name="connsiteX5" fmla="*/ 48695 w 321607"/>
                <a:gd name="connsiteY5" fmla="*/ 81868 h 407109"/>
                <a:gd name="connsiteX6" fmla="*/ 169499 w 321607"/>
                <a:gd name="connsiteY6" fmla="*/ 0 h 407109"/>
                <a:gd name="connsiteX7" fmla="*/ 195586 w 321607"/>
                <a:gd name="connsiteY7" fmla="*/ 50772 h 407109"/>
                <a:gd name="connsiteX8" fmla="*/ 247214 w 321607"/>
                <a:gd name="connsiteY8" fmla="*/ 151226 h 407109"/>
                <a:gd name="connsiteX9" fmla="*/ 321608 w 321607"/>
                <a:gd name="connsiteY9" fmla="*/ 295961 h 40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1607" h="407109">
                  <a:moveTo>
                    <a:pt x="321608" y="295961"/>
                  </a:moveTo>
                  <a:lnTo>
                    <a:pt x="183750" y="407109"/>
                  </a:lnTo>
                  <a:lnTo>
                    <a:pt x="88721" y="295961"/>
                  </a:lnTo>
                  <a:lnTo>
                    <a:pt x="88540" y="295676"/>
                  </a:lnTo>
                  <a:lnTo>
                    <a:pt x="0" y="114860"/>
                  </a:lnTo>
                  <a:lnTo>
                    <a:pt x="48695" y="81868"/>
                  </a:lnTo>
                  <a:lnTo>
                    <a:pt x="169499" y="0"/>
                  </a:lnTo>
                  <a:lnTo>
                    <a:pt x="195586" y="50772"/>
                  </a:lnTo>
                  <a:lnTo>
                    <a:pt x="247214" y="151226"/>
                  </a:lnTo>
                  <a:lnTo>
                    <a:pt x="321608" y="295961"/>
                  </a:lnTo>
                  <a:close/>
                </a:path>
              </a:pathLst>
            </a:custGeom>
            <a:solidFill>
              <a:srgbClr val="FFC8B9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0BAAD5F9-F579-7CA9-761E-5E4CF9355D83}"/>
                </a:ext>
              </a:extLst>
            </p:cNvPr>
            <p:cNvSpPr/>
            <p:nvPr/>
          </p:nvSpPr>
          <p:spPr>
            <a:xfrm>
              <a:off x="5831023" y="2960874"/>
              <a:ext cx="553892" cy="548716"/>
            </a:xfrm>
            <a:custGeom>
              <a:avLst/>
              <a:gdLst>
                <a:gd name="connsiteX0" fmla="*/ 247214 w 247214"/>
                <a:gd name="connsiteY0" fmla="*/ 100454 h 244904"/>
                <a:gd name="connsiteX1" fmla="*/ 88540 w 247214"/>
                <a:gd name="connsiteY1" fmla="*/ 244905 h 244904"/>
                <a:gd name="connsiteX2" fmla="*/ 0 w 247214"/>
                <a:gd name="connsiteY2" fmla="*/ 64088 h 244904"/>
                <a:gd name="connsiteX3" fmla="*/ 48695 w 247214"/>
                <a:gd name="connsiteY3" fmla="*/ 31096 h 244904"/>
                <a:gd name="connsiteX4" fmla="*/ 195586 w 247214"/>
                <a:gd name="connsiteY4" fmla="*/ 0 h 244904"/>
                <a:gd name="connsiteX5" fmla="*/ 247214 w 247214"/>
                <a:gd name="connsiteY5" fmla="*/ 100454 h 24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214" h="244904">
                  <a:moveTo>
                    <a:pt x="247214" y="100454"/>
                  </a:moveTo>
                  <a:lnTo>
                    <a:pt x="88540" y="244905"/>
                  </a:lnTo>
                  <a:lnTo>
                    <a:pt x="0" y="64088"/>
                  </a:lnTo>
                  <a:lnTo>
                    <a:pt x="48695" y="31096"/>
                  </a:lnTo>
                  <a:lnTo>
                    <a:pt x="195586" y="0"/>
                  </a:lnTo>
                  <a:lnTo>
                    <a:pt x="247214" y="100454"/>
                  </a:ln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A87EDE08-A645-82E3-8EEB-3CD3587981C1}"/>
                </a:ext>
              </a:extLst>
            </p:cNvPr>
            <p:cNvSpPr/>
            <p:nvPr/>
          </p:nvSpPr>
          <p:spPr>
            <a:xfrm>
              <a:off x="5821698" y="2837999"/>
              <a:ext cx="739303" cy="930803"/>
            </a:xfrm>
            <a:custGeom>
              <a:avLst/>
              <a:gdLst>
                <a:gd name="connsiteX0" fmla="*/ 187786 w 329967"/>
                <a:gd name="connsiteY0" fmla="*/ 415155 h 415438"/>
                <a:gd name="connsiteX1" fmla="*/ 184593 w 329967"/>
                <a:gd name="connsiteY1" fmla="*/ 413675 h 415438"/>
                <a:gd name="connsiteX2" fmla="*/ 89512 w 329967"/>
                <a:gd name="connsiteY2" fmla="*/ 302502 h 415438"/>
                <a:gd name="connsiteX3" fmla="*/ 88941 w 329967"/>
                <a:gd name="connsiteY3" fmla="*/ 301619 h 415438"/>
                <a:gd name="connsiteX4" fmla="*/ 220 w 329967"/>
                <a:gd name="connsiteY4" fmla="*/ 120491 h 415438"/>
                <a:gd name="connsiteX5" fmla="*/ 1648 w 329967"/>
                <a:gd name="connsiteY5" fmla="*/ 115300 h 415438"/>
                <a:gd name="connsiteX6" fmla="*/ 171147 w 329967"/>
                <a:gd name="connsiteY6" fmla="*/ 440 h 415438"/>
                <a:gd name="connsiteX7" fmla="*/ 177013 w 329967"/>
                <a:gd name="connsiteY7" fmla="*/ 1582 h 415438"/>
                <a:gd name="connsiteX8" fmla="*/ 177273 w 329967"/>
                <a:gd name="connsiteY8" fmla="*/ 1998 h 415438"/>
                <a:gd name="connsiteX9" fmla="*/ 329355 w 329967"/>
                <a:gd name="connsiteY9" fmla="*/ 297908 h 415438"/>
                <a:gd name="connsiteX10" fmla="*/ 328239 w 329967"/>
                <a:gd name="connsiteY10" fmla="*/ 303099 h 415438"/>
                <a:gd name="connsiteX11" fmla="*/ 190433 w 329967"/>
                <a:gd name="connsiteY11" fmla="*/ 414272 h 415438"/>
                <a:gd name="connsiteX12" fmla="*/ 187786 w 329967"/>
                <a:gd name="connsiteY12" fmla="*/ 415155 h 415438"/>
                <a:gd name="connsiteX13" fmla="*/ 96261 w 329967"/>
                <a:gd name="connsiteY13" fmla="*/ 297441 h 415438"/>
                <a:gd name="connsiteX14" fmla="*/ 188331 w 329967"/>
                <a:gd name="connsiteY14" fmla="*/ 405084 h 415438"/>
                <a:gd name="connsiteX15" fmla="*/ 320296 w 329967"/>
                <a:gd name="connsiteY15" fmla="*/ 298660 h 415438"/>
                <a:gd name="connsiteX16" fmla="*/ 171952 w 329967"/>
                <a:gd name="connsiteY16" fmla="*/ 9941 h 415438"/>
                <a:gd name="connsiteX17" fmla="*/ 9383 w 329967"/>
                <a:gd name="connsiteY17" fmla="*/ 120076 h 41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967" h="415438">
                  <a:moveTo>
                    <a:pt x="187786" y="415155"/>
                  </a:moveTo>
                  <a:cubicBezTo>
                    <a:pt x="186566" y="415155"/>
                    <a:pt x="185397" y="414610"/>
                    <a:pt x="184593" y="413675"/>
                  </a:cubicBezTo>
                  <a:lnTo>
                    <a:pt x="89512" y="302502"/>
                  </a:lnTo>
                  <a:cubicBezTo>
                    <a:pt x="89278" y="302242"/>
                    <a:pt x="89097" y="301931"/>
                    <a:pt x="88941" y="301619"/>
                  </a:cubicBezTo>
                  <a:lnTo>
                    <a:pt x="220" y="120491"/>
                  </a:lnTo>
                  <a:cubicBezTo>
                    <a:pt x="-610" y="118648"/>
                    <a:pt x="-13" y="116468"/>
                    <a:pt x="1648" y="115300"/>
                  </a:cubicBezTo>
                  <a:lnTo>
                    <a:pt x="171147" y="440"/>
                  </a:lnTo>
                  <a:cubicBezTo>
                    <a:pt x="173094" y="-858"/>
                    <a:pt x="175715" y="-365"/>
                    <a:pt x="177013" y="1582"/>
                  </a:cubicBezTo>
                  <a:cubicBezTo>
                    <a:pt x="177117" y="1712"/>
                    <a:pt x="177195" y="1842"/>
                    <a:pt x="177273" y="1998"/>
                  </a:cubicBezTo>
                  <a:lnTo>
                    <a:pt x="329355" y="297908"/>
                  </a:lnTo>
                  <a:cubicBezTo>
                    <a:pt x="330263" y="299673"/>
                    <a:pt x="329796" y="301853"/>
                    <a:pt x="328239" y="303099"/>
                  </a:cubicBezTo>
                  <a:lnTo>
                    <a:pt x="190433" y="414272"/>
                  </a:lnTo>
                  <a:cubicBezTo>
                    <a:pt x="189681" y="414870"/>
                    <a:pt x="188746" y="415181"/>
                    <a:pt x="187786" y="415155"/>
                  </a:cubicBezTo>
                  <a:close/>
                  <a:moveTo>
                    <a:pt x="96261" y="297441"/>
                  </a:moveTo>
                  <a:lnTo>
                    <a:pt x="188331" y="405084"/>
                  </a:lnTo>
                  <a:lnTo>
                    <a:pt x="320296" y="298660"/>
                  </a:lnTo>
                  <a:lnTo>
                    <a:pt x="171952" y="9941"/>
                  </a:lnTo>
                  <a:lnTo>
                    <a:pt x="9383" y="120076"/>
                  </a:ln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F6630FA0-2917-8B33-44F7-F5AFA1DA06B4}"/>
                </a:ext>
              </a:extLst>
            </p:cNvPr>
            <p:cNvSpPr/>
            <p:nvPr/>
          </p:nvSpPr>
          <p:spPr>
            <a:xfrm>
              <a:off x="5149532" y="3510289"/>
              <a:ext cx="704053" cy="1124009"/>
            </a:xfrm>
            <a:custGeom>
              <a:avLst/>
              <a:gdLst>
                <a:gd name="connsiteX0" fmla="*/ -152 w 314234"/>
                <a:gd name="connsiteY0" fmla="*/ 357224 h 501670"/>
                <a:gd name="connsiteX1" fmla="*/ 246985 w 314234"/>
                <a:gd name="connsiteY1" fmla="*/ 501389 h 501670"/>
                <a:gd name="connsiteX2" fmla="*/ 314083 w 314234"/>
                <a:gd name="connsiteY2" fmla="*/ 357224 h 501670"/>
                <a:gd name="connsiteX3" fmla="*/ 314083 w 314234"/>
                <a:gd name="connsiteY3" fmla="*/ -282 h 501670"/>
                <a:gd name="connsiteX4" fmla="*/ 281637 w 314234"/>
                <a:gd name="connsiteY4" fmla="*/ -282 h 501670"/>
                <a:gd name="connsiteX5" fmla="*/ 166855 w 314234"/>
                <a:gd name="connsiteY5" fmla="*/ 66193 h 50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234" h="501670">
                  <a:moveTo>
                    <a:pt x="-152" y="357224"/>
                  </a:moveTo>
                  <a:lnTo>
                    <a:pt x="246985" y="501389"/>
                  </a:lnTo>
                  <a:lnTo>
                    <a:pt x="314083" y="357224"/>
                  </a:lnTo>
                  <a:lnTo>
                    <a:pt x="314083" y="-282"/>
                  </a:lnTo>
                  <a:lnTo>
                    <a:pt x="281637" y="-282"/>
                  </a:lnTo>
                  <a:cubicBezTo>
                    <a:pt x="234240" y="-282"/>
                    <a:pt x="190450" y="25078"/>
                    <a:pt x="166855" y="66193"/>
                  </a:cubicBezTo>
                  <a:close/>
                </a:path>
              </a:pathLst>
            </a:custGeom>
            <a:solidFill>
              <a:srgbClr val="4F6FE0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B105229C-4999-672C-6E9F-A647AAB96D2D}"/>
                </a:ext>
              </a:extLst>
            </p:cNvPr>
            <p:cNvSpPr/>
            <p:nvPr/>
          </p:nvSpPr>
          <p:spPr>
            <a:xfrm>
              <a:off x="5757367" y="3962552"/>
              <a:ext cx="107382" cy="364174"/>
            </a:xfrm>
            <a:custGeom>
              <a:avLst/>
              <a:gdLst>
                <a:gd name="connsiteX0" fmla="*/ 43520 w 47927"/>
                <a:gd name="connsiteY0" fmla="*/ 162247 h 162539"/>
                <a:gd name="connsiteX1" fmla="*/ 39446 w 47927"/>
                <a:gd name="connsiteY1" fmla="*/ 159132 h 162539"/>
                <a:gd name="connsiteX2" fmla="*/ 23871 w 47927"/>
                <a:gd name="connsiteY2" fmla="*/ 105791 h 162539"/>
                <a:gd name="connsiteX3" fmla="*/ -139 w 47927"/>
                <a:gd name="connsiteY3" fmla="*/ 4247 h 162539"/>
                <a:gd name="connsiteX4" fmla="*/ 3755 w 47927"/>
                <a:gd name="connsiteY4" fmla="*/ -269 h 162539"/>
                <a:gd name="connsiteX5" fmla="*/ 8271 w 47927"/>
                <a:gd name="connsiteY5" fmla="*/ 3624 h 162539"/>
                <a:gd name="connsiteX6" fmla="*/ 31918 w 47927"/>
                <a:gd name="connsiteY6" fmla="*/ 103325 h 162539"/>
                <a:gd name="connsiteX7" fmla="*/ 47622 w 47927"/>
                <a:gd name="connsiteY7" fmla="*/ 156978 h 162539"/>
                <a:gd name="connsiteX8" fmla="*/ 44688 w 47927"/>
                <a:gd name="connsiteY8" fmla="*/ 162144 h 162539"/>
                <a:gd name="connsiteX9" fmla="*/ 44637 w 47927"/>
                <a:gd name="connsiteY9" fmla="*/ 162170 h 162539"/>
                <a:gd name="connsiteX10" fmla="*/ 43520 w 47927"/>
                <a:gd name="connsiteY10" fmla="*/ 162247 h 16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927" h="162539">
                  <a:moveTo>
                    <a:pt x="43520" y="162247"/>
                  </a:moveTo>
                  <a:cubicBezTo>
                    <a:pt x="41626" y="162247"/>
                    <a:pt x="39939" y="160975"/>
                    <a:pt x="39446" y="159132"/>
                  </a:cubicBezTo>
                  <a:cubicBezTo>
                    <a:pt x="34669" y="140963"/>
                    <a:pt x="29063" y="123104"/>
                    <a:pt x="23871" y="105791"/>
                  </a:cubicBezTo>
                  <a:cubicBezTo>
                    <a:pt x="12710" y="69451"/>
                    <a:pt x="2171" y="35084"/>
                    <a:pt x="-139" y="4247"/>
                  </a:cubicBezTo>
                  <a:cubicBezTo>
                    <a:pt x="-321" y="1937"/>
                    <a:pt x="1444" y="-87"/>
                    <a:pt x="3755" y="-269"/>
                  </a:cubicBezTo>
                  <a:cubicBezTo>
                    <a:pt x="6065" y="-451"/>
                    <a:pt x="8089" y="1314"/>
                    <a:pt x="8271" y="3624"/>
                  </a:cubicBezTo>
                  <a:cubicBezTo>
                    <a:pt x="10503" y="33527"/>
                    <a:pt x="20912" y="67427"/>
                    <a:pt x="31918" y="103325"/>
                  </a:cubicBezTo>
                  <a:cubicBezTo>
                    <a:pt x="37265" y="120690"/>
                    <a:pt x="42794" y="138679"/>
                    <a:pt x="47622" y="156978"/>
                  </a:cubicBezTo>
                  <a:cubicBezTo>
                    <a:pt x="48245" y="159210"/>
                    <a:pt x="46921" y="161546"/>
                    <a:pt x="44688" y="162144"/>
                  </a:cubicBezTo>
                  <a:cubicBezTo>
                    <a:pt x="44662" y="162170"/>
                    <a:pt x="44662" y="162170"/>
                    <a:pt x="44637" y="162170"/>
                  </a:cubicBezTo>
                  <a:cubicBezTo>
                    <a:pt x="44273" y="162247"/>
                    <a:pt x="43884" y="162273"/>
                    <a:pt x="43520" y="162247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DE4E4546-44EE-AC5D-4040-0AD5E8447C8F}"/>
                </a:ext>
              </a:extLst>
            </p:cNvPr>
            <p:cNvSpPr/>
            <p:nvPr/>
          </p:nvSpPr>
          <p:spPr>
            <a:xfrm>
              <a:off x="5201349" y="2784775"/>
              <a:ext cx="692191" cy="738483"/>
            </a:xfrm>
            <a:custGeom>
              <a:avLst/>
              <a:gdLst>
                <a:gd name="connsiteX0" fmla="*/ 308940 w 308940"/>
                <a:gd name="connsiteY0" fmla="*/ 164801 h 329601"/>
                <a:gd name="connsiteX1" fmla="*/ 154470 w 308940"/>
                <a:gd name="connsiteY1" fmla="*/ 329602 h 329601"/>
                <a:gd name="connsiteX2" fmla="*/ 0 w 308940"/>
                <a:gd name="connsiteY2" fmla="*/ 164801 h 329601"/>
                <a:gd name="connsiteX3" fmla="*/ 154470 w 308940"/>
                <a:gd name="connsiteY3" fmla="*/ 0 h 329601"/>
                <a:gd name="connsiteX4" fmla="*/ 308940 w 308940"/>
                <a:gd name="connsiteY4" fmla="*/ 164801 h 329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940" h="329601">
                  <a:moveTo>
                    <a:pt x="308940" y="164801"/>
                  </a:moveTo>
                  <a:cubicBezTo>
                    <a:pt x="308940" y="255817"/>
                    <a:pt x="239781" y="329602"/>
                    <a:pt x="154470" y="329602"/>
                  </a:cubicBezTo>
                  <a:cubicBezTo>
                    <a:pt x="69158" y="329602"/>
                    <a:pt x="0" y="255817"/>
                    <a:pt x="0" y="164801"/>
                  </a:cubicBezTo>
                  <a:cubicBezTo>
                    <a:pt x="0" y="73784"/>
                    <a:pt x="69158" y="0"/>
                    <a:pt x="154470" y="0"/>
                  </a:cubicBezTo>
                  <a:cubicBezTo>
                    <a:pt x="239781" y="0"/>
                    <a:pt x="308940" y="73784"/>
                    <a:pt x="308940" y="164801"/>
                  </a:cubicBezTo>
                  <a:close/>
                </a:path>
              </a:pathLst>
            </a:custGeom>
            <a:solidFill>
              <a:schemeClr val="tx1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396E6491-0C4D-3DE3-56AC-41129ED8FC8A}"/>
                </a:ext>
              </a:extLst>
            </p:cNvPr>
            <p:cNvSpPr/>
            <p:nvPr/>
          </p:nvSpPr>
          <p:spPr>
            <a:xfrm>
              <a:off x="6100698" y="2395177"/>
              <a:ext cx="635429" cy="677999"/>
            </a:xfrm>
            <a:custGeom>
              <a:avLst/>
              <a:gdLst>
                <a:gd name="connsiteX0" fmla="*/ 283606 w 283606"/>
                <a:gd name="connsiteY0" fmla="*/ 151303 h 302606"/>
                <a:gd name="connsiteX1" fmla="*/ 141803 w 283606"/>
                <a:gd name="connsiteY1" fmla="*/ 302607 h 302606"/>
                <a:gd name="connsiteX2" fmla="*/ 1 w 283606"/>
                <a:gd name="connsiteY2" fmla="*/ 151303 h 302606"/>
                <a:gd name="connsiteX3" fmla="*/ 141803 w 283606"/>
                <a:gd name="connsiteY3" fmla="*/ 0 h 302606"/>
                <a:gd name="connsiteX4" fmla="*/ 283606 w 283606"/>
                <a:gd name="connsiteY4" fmla="*/ 151303 h 3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606" h="302606">
                  <a:moveTo>
                    <a:pt x="283606" y="151303"/>
                  </a:moveTo>
                  <a:cubicBezTo>
                    <a:pt x="283606" y="234866"/>
                    <a:pt x="220119" y="302607"/>
                    <a:pt x="141803" y="302607"/>
                  </a:cubicBezTo>
                  <a:cubicBezTo>
                    <a:pt x="63488" y="302607"/>
                    <a:pt x="1" y="234866"/>
                    <a:pt x="1" y="151303"/>
                  </a:cubicBezTo>
                  <a:cubicBezTo>
                    <a:pt x="1" y="67741"/>
                    <a:pt x="63488" y="0"/>
                    <a:pt x="141803" y="0"/>
                  </a:cubicBezTo>
                  <a:cubicBezTo>
                    <a:pt x="220119" y="0"/>
                    <a:pt x="283606" y="67740"/>
                    <a:pt x="283606" y="151303"/>
                  </a:cubicBezTo>
                  <a:close/>
                </a:path>
              </a:pathLst>
            </a:custGeom>
            <a:solidFill>
              <a:schemeClr val="tx1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2FCDDF90-5863-83A6-07E7-4D207874CF51}"/>
                </a:ext>
              </a:extLst>
            </p:cNvPr>
            <p:cNvSpPr/>
            <p:nvPr/>
          </p:nvSpPr>
          <p:spPr>
            <a:xfrm rot="18900000">
              <a:off x="5341112" y="2049512"/>
              <a:ext cx="1077310" cy="1077310"/>
            </a:xfrm>
            <a:custGeom>
              <a:avLst/>
              <a:gdLst>
                <a:gd name="connsiteX0" fmla="*/ 480676 w 480827"/>
                <a:gd name="connsiteY0" fmla="*/ 240132 h 480827"/>
                <a:gd name="connsiteX1" fmla="*/ 240262 w 480827"/>
                <a:gd name="connsiteY1" fmla="*/ 480546 h 480827"/>
                <a:gd name="connsiteX2" fmla="*/ -152 w 480827"/>
                <a:gd name="connsiteY2" fmla="*/ 240132 h 480827"/>
                <a:gd name="connsiteX3" fmla="*/ 240262 w 480827"/>
                <a:gd name="connsiteY3" fmla="*/ -283 h 480827"/>
                <a:gd name="connsiteX4" fmla="*/ 480676 w 480827"/>
                <a:gd name="connsiteY4" fmla="*/ 240132 h 48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827" h="480827">
                  <a:moveTo>
                    <a:pt x="480676" y="240132"/>
                  </a:moveTo>
                  <a:cubicBezTo>
                    <a:pt x="480676" y="372908"/>
                    <a:pt x="373039" y="480546"/>
                    <a:pt x="240262" y="480546"/>
                  </a:cubicBezTo>
                  <a:cubicBezTo>
                    <a:pt x="107485" y="480546"/>
                    <a:pt x="-152" y="372909"/>
                    <a:pt x="-152" y="240132"/>
                  </a:cubicBezTo>
                  <a:cubicBezTo>
                    <a:pt x="-152" y="107355"/>
                    <a:pt x="107484" y="-283"/>
                    <a:pt x="240262" y="-283"/>
                  </a:cubicBezTo>
                  <a:cubicBezTo>
                    <a:pt x="373039" y="-283"/>
                    <a:pt x="480676" y="107354"/>
                    <a:pt x="480676" y="240132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36AD596F-075B-5DB2-061D-C7BBE2118CB3}"/>
                </a:ext>
              </a:extLst>
            </p:cNvPr>
            <p:cNvSpPr/>
            <p:nvPr/>
          </p:nvSpPr>
          <p:spPr>
            <a:xfrm rot="19953602">
              <a:off x="5412739" y="2754776"/>
              <a:ext cx="229547" cy="481950"/>
            </a:xfrm>
            <a:custGeom>
              <a:avLst/>
              <a:gdLst>
                <a:gd name="connsiteX0" fmla="*/ 82106 w 102452"/>
                <a:gd name="connsiteY0" fmla="*/ -282 h 215105"/>
                <a:gd name="connsiteX1" fmla="*/ 102301 w 102452"/>
                <a:gd name="connsiteY1" fmla="*/ -282 h 215105"/>
                <a:gd name="connsiteX2" fmla="*/ 102301 w 102452"/>
                <a:gd name="connsiteY2" fmla="*/ 214824 h 215105"/>
                <a:gd name="connsiteX3" fmla="*/ 82106 w 102452"/>
                <a:gd name="connsiteY3" fmla="*/ 214824 h 215105"/>
                <a:gd name="connsiteX4" fmla="*/ 20043 w 102452"/>
                <a:gd name="connsiteY4" fmla="*/ 214824 h 215105"/>
                <a:gd name="connsiteX5" fmla="*/ -151 w 102452"/>
                <a:gd name="connsiteY5" fmla="*/ 214824 h 215105"/>
                <a:gd name="connsiteX6" fmla="*/ -151 w 102452"/>
                <a:gd name="connsiteY6" fmla="*/ -282 h 215105"/>
                <a:gd name="connsiteX7" fmla="*/ 20043 w 102452"/>
                <a:gd name="connsiteY7" fmla="*/ -282 h 21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452" h="215105">
                  <a:moveTo>
                    <a:pt x="82106" y="-282"/>
                  </a:moveTo>
                  <a:cubicBezTo>
                    <a:pt x="93260" y="-282"/>
                    <a:pt x="102301" y="-282"/>
                    <a:pt x="102301" y="-282"/>
                  </a:cubicBezTo>
                  <a:lnTo>
                    <a:pt x="102301" y="214824"/>
                  </a:lnTo>
                  <a:cubicBezTo>
                    <a:pt x="102301" y="214824"/>
                    <a:pt x="93260" y="214824"/>
                    <a:pt x="82106" y="214824"/>
                  </a:cubicBezTo>
                  <a:lnTo>
                    <a:pt x="20043" y="214824"/>
                  </a:lnTo>
                  <a:cubicBezTo>
                    <a:pt x="8890" y="214824"/>
                    <a:pt x="-151" y="214824"/>
                    <a:pt x="-151" y="214824"/>
                  </a:cubicBezTo>
                  <a:lnTo>
                    <a:pt x="-151" y="-282"/>
                  </a:lnTo>
                  <a:cubicBezTo>
                    <a:pt x="-151" y="-282"/>
                    <a:pt x="8890" y="-282"/>
                    <a:pt x="20043" y="-282"/>
                  </a:cubicBezTo>
                  <a:close/>
                </a:path>
              </a:pathLst>
            </a:custGeom>
            <a:solidFill>
              <a:srgbClr val="4F6FE0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3D397B05-664F-C9DF-0D3A-5F9FB4F3C96E}"/>
                </a:ext>
              </a:extLst>
            </p:cNvPr>
            <p:cNvSpPr/>
            <p:nvPr/>
          </p:nvSpPr>
          <p:spPr>
            <a:xfrm>
              <a:off x="5481703" y="2276769"/>
              <a:ext cx="911954" cy="1019172"/>
            </a:xfrm>
            <a:custGeom>
              <a:avLst/>
              <a:gdLst>
                <a:gd name="connsiteX0" fmla="*/ 386411 w 407025"/>
                <a:gd name="connsiteY0" fmla="*/ 162416 h 454879"/>
                <a:gd name="connsiteX1" fmla="*/ 299248 w 407025"/>
                <a:gd name="connsiteY1" fmla="*/ 442051 h 454879"/>
                <a:gd name="connsiteX2" fmla="*/ 38691 w 407025"/>
                <a:gd name="connsiteY2" fmla="*/ 308216 h 454879"/>
                <a:gd name="connsiteX3" fmla="*/ 125855 w 407025"/>
                <a:gd name="connsiteY3" fmla="*/ 28582 h 454879"/>
                <a:gd name="connsiteX4" fmla="*/ 386411 w 407025"/>
                <a:gd name="connsiteY4" fmla="*/ 162416 h 45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025" h="454879">
                  <a:moveTo>
                    <a:pt x="386411" y="162416"/>
                  </a:moveTo>
                  <a:cubicBezTo>
                    <a:pt x="434302" y="276627"/>
                    <a:pt x="395263" y="401765"/>
                    <a:pt x="299248" y="442051"/>
                  </a:cubicBezTo>
                  <a:cubicBezTo>
                    <a:pt x="203233" y="482336"/>
                    <a:pt x="86582" y="422401"/>
                    <a:pt x="38691" y="308216"/>
                  </a:cubicBezTo>
                  <a:cubicBezTo>
                    <a:pt x="-9199" y="194032"/>
                    <a:pt x="-42580" y="105934"/>
                    <a:pt x="125855" y="28582"/>
                  </a:cubicBezTo>
                  <a:cubicBezTo>
                    <a:pt x="299741" y="-51340"/>
                    <a:pt x="338520" y="48231"/>
                    <a:pt x="386411" y="162416"/>
                  </a:cubicBezTo>
                  <a:close/>
                </a:path>
              </a:pathLst>
            </a:custGeom>
            <a:solidFill>
              <a:srgbClr val="FFC8B9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D36CE538-72FE-2B73-75A1-4C53A1A0E16E}"/>
                </a:ext>
              </a:extLst>
            </p:cNvPr>
            <p:cNvSpPr/>
            <p:nvPr/>
          </p:nvSpPr>
          <p:spPr>
            <a:xfrm>
              <a:off x="5471789" y="2267462"/>
              <a:ext cx="931348" cy="1037995"/>
            </a:xfrm>
            <a:custGeom>
              <a:avLst/>
              <a:gdLst>
                <a:gd name="connsiteX0" fmla="*/ 240779 w 415681"/>
                <a:gd name="connsiteY0" fmla="*/ 462998 h 463280"/>
                <a:gd name="connsiteX1" fmla="*/ 153434 w 415681"/>
                <a:gd name="connsiteY1" fmla="*/ 440935 h 463280"/>
                <a:gd name="connsiteX2" fmla="*/ 39223 w 415681"/>
                <a:gd name="connsiteY2" fmla="*/ 314005 h 463280"/>
                <a:gd name="connsiteX3" fmla="*/ 128515 w 415681"/>
                <a:gd name="connsiteY3" fmla="*/ 28919 h 463280"/>
                <a:gd name="connsiteX4" fmla="*/ 282414 w 415681"/>
                <a:gd name="connsiteY4" fmla="*/ 7531 h 463280"/>
                <a:gd name="connsiteX5" fmla="*/ 392628 w 415681"/>
                <a:gd name="connsiteY5" fmla="*/ 160028 h 463280"/>
                <a:gd name="connsiteX6" fmla="*/ 394704 w 415681"/>
                <a:gd name="connsiteY6" fmla="*/ 164934 h 463280"/>
                <a:gd name="connsiteX7" fmla="*/ 405216 w 415681"/>
                <a:gd name="connsiteY7" fmla="*/ 335342 h 463280"/>
                <a:gd name="connsiteX8" fmla="*/ 305282 w 415681"/>
                <a:gd name="connsiteY8" fmla="*/ 450072 h 463280"/>
                <a:gd name="connsiteX9" fmla="*/ 240779 w 415681"/>
                <a:gd name="connsiteY9" fmla="*/ 462998 h 463280"/>
                <a:gd name="connsiteX10" fmla="*/ 238184 w 415681"/>
                <a:gd name="connsiteY10" fmla="*/ 8128 h 463280"/>
                <a:gd name="connsiteX11" fmla="*/ 131941 w 415681"/>
                <a:gd name="connsiteY11" fmla="*/ 36681 h 463280"/>
                <a:gd name="connsiteX12" fmla="*/ 46906 w 415681"/>
                <a:gd name="connsiteY12" fmla="*/ 310838 h 463280"/>
                <a:gd name="connsiteX13" fmla="*/ 157172 w 415681"/>
                <a:gd name="connsiteY13" fmla="*/ 433563 h 463280"/>
                <a:gd name="connsiteX14" fmla="*/ 301933 w 415681"/>
                <a:gd name="connsiteY14" fmla="*/ 442414 h 463280"/>
                <a:gd name="connsiteX15" fmla="*/ 397092 w 415681"/>
                <a:gd name="connsiteY15" fmla="*/ 332953 h 463280"/>
                <a:gd name="connsiteX16" fmla="*/ 386865 w 415681"/>
                <a:gd name="connsiteY16" fmla="*/ 168282 h 463280"/>
                <a:gd name="connsiteX17" fmla="*/ 384789 w 415681"/>
                <a:gd name="connsiteY17" fmla="*/ 163377 h 463280"/>
                <a:gd name="connsiteX18" fmla="*/ 279299 w 415681"/>
                <a:gd name="connsiteY18" fmla="*/ 15422 h 463280"/>
                <a:gd name="connsiteX19" fmla="*/ 238288 w 415681"/>
                <a:gd name="connsiteY19" fmla="*/ 8128 h 46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5681" h="463280">
                  <a:moveTo>
                    <a:pt x="240779" y="462998"/>
                  </a:moveTo>
                  <a:cubicBezTo>
                    <a:pt x="210332" y="462712"/>
                    <a:pt x="180377" y="455133"/>
                    <a:pt x="153434" y="440935"/>
                  </a:cubicBezTo>
                  <a:cubicBezTo>
                    <a:pt x="103336" y="415211"/>
                    <a:pt x="62792" y="370124"/>
                    <a:pt x="39223" y="314005"/>
                  </a:cubicBezTo>
                  <a:cubicBezTo>
                    <a:pt x="-6825" y="204181"/>
                    <a:pt x="-46616" y="109334"/>
                    <a:pt x="128515" y="28919"/>
                  </a:cubicBezTo>
                  <a:cubicBezTo>
                    <a:pt x="192992" y="-698"/>
                    <a:pt x="243349" y="-7706"/>
                    <a:pt x="282414" y="7531"/>
                  </a:cubicBezTo>
                  <a:cubicBezTo>
                    <a:pt x="337780" y="29127"/>
                    <a:pt x="364438" y="92695"/>
                    <a:pt x="392628" y="160028"/>
                  </a:cubicBezTo>
                  <a:lnTo>
                    <a:pt x="394704" y="164934"/>
                  </a:lnTo>
                  <a:cubicBezTo>
                    <a:pt x="418221" y="221053"/>
                    <a:pt x="421959" y="281584"/>
                    <a:pt x="405216" y="335342"/>
                  </a:cubicBezTo>
                  <a:cubicBezTo>
                    <a:pt x="388474" y="389099"/>
                    <a:pt x="352887" y="430110"/>
                    <a:pt x="305282" y="450072"/>
                  </a:cubicBezTo>
                  <a:cubicBezTo>
                    <a:pt x="284854" y="458638"/>
                    <a:pt x="262921" y="463024"/>
                    <a:pt x="240779" y="462998"/>
                  </a:cubicBezTo>
                  <a:close/>
                  <a:moveTo>
                    <a:pt x="238184" y="8128"/>
                  </a:moveTo>
                  <a:cubicBezTo>
                    <a:pt x="208462" y="8128"/>
                    <a:pt x="173291" y="17550"/>
                    <a:pt x="131941" y="36681"/>
                  </a:cubicBezTo>
                  <a:cubicBezTo>
                    <a:pt x="-35767" y="113695"/>
                    <a:pt x="703" y="200703"/>
                    <a:pt x="46906" y="310838"/>
                  </a:cubicBezTo>
                  <a:cubicBezTo>
                    <a:pt x="69670" y="365166"/>
                    <a:pt x="108840" y="408722"/>
                    <a:pt x="157172" y="433563"/>
                  </a:cubicBezTo>
                  <a:cubicBezTo>
                    <a:pt x="205504" y="458404"/>
                    <a:pt x="256665" y="461389"/>
                    <a:pt x="301933" y="442414"/>
                  </a:cubicBezTo>
                  <a:cubicBezTo>
                    <a:pt x="347203" y="423440"/>
                    <a:pt x="380999" y="384556"/>
                    <a:pt x="397092" y="332953"/>
                  </a:cubicBezTo>
                  <a:cubicBezTo>
                    <a:pt x="413185" y="281351"/>
                    <a:pt x="409629" y="222584"/>
                    <a:pt x="386865" y="168282"/>
                  </a:cubicBezTo>
                  <a:lnTo>
                    <a:pt x="384789" y="163377"/>
                  </a:lnTo>
                  <a:cubicBezTo>
                    <a:pt x="357300" y="97757"/>
                    <a:pt x="331317" y="35772"/>
                    <a:pt x="279299" y="15422"/>
                  </a:cubicBezTo>
                  <a:cubicBezTo>
                    <a:pt x="266191" y="10464"/>
                    <a:pt x="252304" y="7972"/>
                    <a:pt x="238288" y="8128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499F664E-5A9E-C0ED-BF92-BC30C6FCAB81}"/>
                </a:ext>
              </a:extLst>
            </p:cNvPr>
            <p:cNvSpPr/>
            <p:nvPr/>
          </p:nvSpPr>
          <p:spPr>
            <a:xfrm>
              <a:off x="5432120" y="2176620"/>
              <a:ext cx="880273" cy="485860"/>
            </a:xfrm>
            <a:custGeom>
              <a:avLst/>
              <a:gdLst>
                <a:gd name="connsiteX0" fmla="*/ -152 w 392885"/>
                <a:gd name="connsiteY0" fmla="*/ 202494 h 216850"/>
                <a:gd name="connsiteX1" fmla="*/ 392734 w 392885"/>
                <a:gd name="connsiteY1" fmla="*/ 130671 h 216850"/>
                <a:gd name="connsiteX2" fmla="*/ 315642 w 392885"/>
                <a:gd name="connsiteY2" fmla="*/ -282 h 216850"/>
                <a:gd name="connsiteX3" fmla="*/ 38940 w 392885"/>
                <a:gd name="connsiteY3" fmla="*/ 70477 h 21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885" h="216850">
                  <a:moveTo>
                    <a:pt x="-152" y="202494"/>
                  </a:moveTo>
                  <a:cubicBezTo>
                    <a:pt x="-152" y="202494"/>
                    <a:pt x="242754" y="263752"/>
                    <a:pt x="392734" y="130671"/>
                  </a:cubicBezTo>
                  <a:lnTo>
                    <a:pt x="315642" y="-282"/>
                  </a:lnTo>
                  <a:lnTo>
                    <a:pt x="38940" y="70477"/>
                  </a:lnTo>
                  <a:close/>
                </a:path>
              </a:pathLst>
            </a:custGeom>
            <a:solidFill>
              <a:schemeClr val="tx1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490B8165-06FB-D9D2-F691-EC62AB9BE11D}"/>
                </a:ext>
              </a:extLst>
            </p:cNvPr>
            <p:cNvSpPr/>
            <p:nvPr/>
          </p:nvSpPr>
          <p:spPr>
            <a:xfrm rot="19953602">
              <a:off x="6293877" y="2312531"/>
              <a:ext cx="229547" cy="481950"/>
            </a:xfrm>
            <a:custGeom>
              <a:avLst/>
              <a:gdLst>
                <a:gd name="connsiteX0" fmla="*/ 82106 w 102452"/>
                <a:gd name="connsiteY0" fmla="*/ -282 h 215105"/>
                <a:gd name="connsiteX1" fmla="*/ 102301 w 102452"/>
                <a:gd name="connsiteY1" fmla="*/ -282 h 215105"/>
                <a:gd name="connsiteX2" fmla="*/ 102301 w 102452"/>
                <a:gd name="connsiteY2" fmla="*/ 214824 h 215105"/>
                <a:gd name="connsiteX3" fmla="*/ 82106 w 102452"/>
                <a:gd name="connsiteY3" fmla="*/ 214824 h 215105"/>
                <a:gd name="connsiteX4" fmla="*/ 20043 w 102452"/>
                <a:gd name="connsiteY4" fmla="*/ 214824 h 215105"/>
                <a:gd name="connsiteX5" fmla="*/ -151 w 102452"/>
                <a:gd name="connsiteY5" fmla="*/ 214824 h 215105"/>
                <a:gd name="connsiteX6" fmla="*/ -151 w 102452"/>
                <a:gd name="connsiteY6" fmla="*/ -282 h 215105"/>
                <a:gd name="connsiteX7" fmla="*/ 20043 w 102452"/>
                <a:gd name="connsiteY7" fmla="*/ -282 h 21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452" h="215105">
                  <a:moveTo>
                    <a:pt x="82106" y="-282"/>
                  </a:moveTo>
                  <a:cubicBezTo>
                    <a:pt x="93260" y="-282"/>
                    <a:pt x="102301" y="-282"/>
                    <a:pt x="102301" y="-282"/>
                  </a:cubicBezTo>
                  <a:lnTo>
                    <a:pt x="102301" y="214824"/>
                  </a:lnTo>
                  <a:cubicBezTo>
                    <a:pt x="102301" y="214824"/>
                    <a:pt x="93260" y="214824"/>
                    <a:pt x="82106" y="214824"/>
                  </a:cubicBezTo>
                  <a:lnTo>
                    <a:pt x="20043" y="214824"/>
                  </a:lnTo>
                  <a:cubicBezTo>
                    <a:pt x="8890" y="214824"/>
                    <a:pt x="-151" y="214824"/>
                    <a:pt x="-151" y="214824"/>
                  </a:cubicBezTo>
                  <a:lnTo>
                    <a:pt x="-151" y="-282"/>
                  </a:lnTo>
                  <a:cubicBezTo>
                    <a:pt x="-151" y="-282"/>
                    <a:pt x="8890" y="-282"/>
                    <a:pt x="20043" y="-282"/>
                  </a:cubicBezTo>
                  <a:close/>
                </a:path>
              </a:pathLst>
            </a:custGeom>
            <a:solidFill>
              <a:srgbClr val="4F6FE0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24BD1ACD-DCE8-B402-F473-CC6E1CA17828}"/>
                </a:ext>
              </a:extLst>
            </p:cNvPr>
            <p:cNvSpPr/>
            <p:nvPr/>
          </p:nvSpPr>
          <p:spPr>
            <a:xfrm>
              <a:off x="5349000" y="2085296"/>
              <a:ext cx="1039512" cy="779211"/>
            </a:xfrm>
            <a:custGeom>
              <a:avLst/>
              <a:gdLst>
                <a:gd name="connsiteX0" fmla="*/ 28147 w 463957"/>
                <a:gd name="connsiteY0" fmla="*/ 347497 h 347779"/>
                <a:gd name="connsiteX1" fmla="*/ 18439 w 463957"/>
                <a:gd name="connsiteY1" fmla="*/ 340982 h 347779"/>
                <a:gd name="connsiteX2" fmla="*/ 17686 w 463957"/>
                <a:gd name="connsiteY2" fmla="*/ 156169 h 347779"/>
                <a:gd name="connsiteX3" fmla="*/ 146848 w 463957"/>
                <a:gd name="connsiteY3" fmla="*/ 21919 h 347779"/>
                <a:gd name="connsiteX4" fmla="*/ 462874 w 463957"/>
                <a:gd name="connsiteY4" fmla="*/ 123151 h 347779"/>
                <a:gd name="connsiteX5" fmla="*/ 457605 w 463957"/>
                <a:gd name="connsiteY5" fmla="*/ 137038 h 347779"/>
                <a:gd name="connsiteX6" fmla="*/ 444705 w 463957"/>
                <a:gd name="connsiteY6" fmla="*/ 133534 h 347779"/>
                <a:gd name="connsiteX7" fmla="*/ 155569 w 463957"/>
                <a:gd name="connsiteY7" fmla="*/ 40920 h 347779"/>
                <a:gd name="connsiteX8" fmla="*/ 37985 w 463957"/>
                <a:gd name="connsiteY8" fmla="*/ 332754 h 347779"/>
                <a:gd name="connsiteX9" fmla="*/ 32273 w 463957"/>
                <a:gd name="connsiteY9" fmla="*/ 346511 h 347779"/>
                <a:gd name="connsiteX10" fmla="*/ 28147 w 463957"/>
                <a:gd name="connsiteY10" fmla="*/ 347497 h 34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957" h="347779">
                  <a:moveTo>
                    <a:pt x="28147" y="347497"/>
                  </a:moveTo>
                  <a:cubicBezTo>
                    <a:pt x="23889" y="347523"/>
                    <a:pt x="20022" y="344954"/>
                    <a:pt x="18439" y="340982"/>
                  </a:cubicBezTo>
                  <a:cubicBezTo>
                    <a:pt x="-6090" y="281878"/>
                    <a:pt x="-6350" y="215481"/>
                    <a:pt x="17686" y="156169"/>
                  </a:cubicBezTo>
                  <a:cubicBezTo>
                    <a:pt x="41618" y="96312"/>
                    <a:pt x="87952" y="48161"/>
                    <a:pt x="146848" y="21919"/>
                  </a:cubicBezTo>
                  <a:cubicBezTo>
                    <a:pt x="263914" y="-30644"/>
                    <a:pt x="399799" y="12912"/>
                    <a:pt x="462874" y="123151"/>
                  </a:cubicBezTo>
                  <a:cubicBezTo>
                    <a:pt x="465262" y="128447"/>
                    <a:pt x="462900" y="134676"/>
                    <a:pt x="457605" y="137038"/>
                  </a:cubicBezTo>
                  <a:cubicBezTo>
                    <a:pt x="453011" y="139115"/>
                    <a:pt x="447611" y="137635"/>
                    <a:pt x="444705" y="133534"/>
                  </a:cubicBezTo>
                  <a:cubicBezTo>
                    <a:pt x="387028" y="32639"/>
                    <a:pt x="262720" y="-7179"/>
                    <a:pt x="155569" y="40920"/>
                  </a:cubicBezTo>
                  <a:cubicBezTo>
                    <a:pt x="42890" y="91510"/>
                    <a:pt x="-8764" y="219711"/>
                    <a:pt x="37985" y="332754"/>
                  </a:cubicBezTo>
                  <a:cubicBezTo>
                    <a:pt x="40190" y="338127"/>
                    <a:pt x="37647" y="344279"/>
                    <a:pt x="32273" y="346511"/>
                  </a:cubicBezTo>
                  <a:cubicBezTo>
                    <a:pt x="30976" y="347108"/>
                    <a:pt x="29574" y="347446"/>
                    <a:pt x="28147" y="347497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7D108F9B-E792-5DCF-2C3C-498E4FF5A819}"/>
                </a:ext>
              </a:extLst>
            </p:cNvPr>
            <p:cNvSpPr/>
            <p:nvPr/>
          </p:nvSpPr>
          <p:spPr>
            <a:xfrm rot="20280599">
              <a:off x="5792696" y="2807093"/>
              <a:ext cx="52108" cy="93515"/>
            </a:xfrm>
            <a:custGeom>
              <a:avLst/>
              <a:gdLst>
                <a:gd name="connsiteX0" fmla="*/ 23106 w 23257"/>
                <a:gd name="connsiteY0" fmla="*/ 20587 h 41738"/>
                <a:gd name="connsiteX1" fmla="*/ 11477 w 23257"/>
                <a:gd name="connsiteY1" fmla="*/ 41457 h 41738"/>
                <a:gd name="connsiteX2" fmla="*/ -151 w 23257"/>
                <a:gd name="connsiteY2" fmla="*/ 20587 h 41738"/>
                <a:gd name="connsiteX3" fmla="*/ 11477 w 23257"/>
                <a:gd name="connsiteY3" fmla="*/ -282 h 41738"/>
                <a:gd name="connsiteX4" fmla="*/ 23106 w 23257"/>
                <a:gd name="connsiteY4" fmla="*/ 20587 h 4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7" h="41738">
                  <a:moveTo>
                    <a:pt x="23106" y="20587"/>
                  </a:moveTo>
                  <a:cubicBezTo>
                    <a:pt x="23106" y="32113"/>
                    <a:pt x="17900" y="41457"/>
                    <a:pt x="11477" y="41457"/>
                  </a:cubicBezTo>
                  <a:cubicBezTo>
                    <a:pt x="5055" y="41457"/>
                    <a:pt x="-151" y="32113"/>
                    <a:pt x="-151" y="20587"/>
                  </a:cubicBezTo>
                  <a:cubicBezTo>
                    <a:pt x="-151" y="9061"/>
                    <a:pt x="5055" y="-282"/>
                    <a:pt x="11477" y="-282"/>
                  </a:cubicBezTo>
                  <a:cubicBezTo>
                    <a:pt x="17900" y="-282"/>
                    <a:pt x="23106" y="9061"/>
                    <a:pt x="23106" y="20587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C8FB538C-023F-5CB3-E489-F1684389BACC}"/>
                </a:ext>
              </a:extLst>
            </p:cNvPr>
            <p:cNvSpPr/>
            <p:nvPr/>
          </p:nvSpPr>
          <p:spPr>
            <a:xfrm>
              <a:off x="6032799" y="2712139"/>
              <a:ext cx="59614" cy="88837"/>
            </a:xfrm>
            <a:custGeom>
              <a:avLst/>
              <a:gdLst>
                <a:gd name="connsiteX0" fmla="*/ 23925 w 26607"/>
                <a:gd name="connsiteY0" fmla="*/ 15212 h 39650"/>
                <a:gd name="connsiteX1" fmla="*/ 20966 w 26607"/>
                <a:gd name="connsiteY1" fmla="*/ 38885 h 39650"/>
                <a:gd name="connsiteX2" fmla="*/ 2380 w 26607"/>
                <a:gd name="connsiteY2" fmla="*/ 23908 h 39650"/>
                <a:gd name="connsiteX3" fmla="*/ 5340 w 26607"/>
                <a:gd name="connsiteY3" fmla="*/ 209 h 39650"/>
                <a:gd name="connsiteX4" fmla="*/ 23925 w 26607"/>
                <a:gd name="connsiteY4" fmla="*/ 15212 h 3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07" h="39650">
                  <a:moveTo>
                    <a:pt x="23925" y="15212"/>
                  </a:moveTo>
                  <a:cubicBezTo>
                    <a:pt x="28233" y="25881"/>
                    <a:pt x="26909" y="36497"/>
                    <a:pt x="20966" y="38885"/>
                  </a:cubicBezTo>
                  <a:cubicBezTo>
                    <a:pt x="15021" y="41273"/>
                    <a:pt x="6689" y="34576"/>
                    <a:pt x="2380" y="23908"/>
                  </a:cubicBezTo>
                  <a:cubicBezTo>
                    <a:pt x="-1929" y="13239"/>
                    <a:pt x="-605" y="2623"/>
                    <a:pt x="5340" y="209"/>
                  </a:cubicBezTo>
                  <a:cubicBezTo>
                    <a:pt x="11283" y="-2205"/>
                    <a:pt x="19616" y="4517"/>
                    <a:pt x="23925" y="15212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2CCE08F1-A5DE-FDA6-395C-9E9FFA76655D}"/>
                </a:ext>
              </a:extLst>
            </p:cNvPr>
            <p:cNvSpPr/>
            <p:nvPr/>
          </p:nvSpPr>
          <p:spPr>
            <a:xfrm>
              <a:off x="5706440" y="2751563"/>
              <a:ext cx="73799" cy="95460"/>
            </a:xfrm>
            <a:custGeom>
              <a:avLst/>
              <a:gdLst>
                <a:gd name="connsiteX0" fmla="*/ 31494 w 32938"/>
                <a:gd name="connsiteY0" fmla="*/ 239 h 42606"/>
                <a:gd name="connsiteX1" fmla="*/ 22694 w 32938"/>
                <a:gd name="connsiteY1" fmla="*/ 25703 h 42606"/>
                <a:gd name="connsiteX2" fmla="*/ 1098 w 32938"/>
                <a:gd name="connsiteY2" fmla="*/ 41796 h 42606"/>
                <a:gd name="connsiteX3" fmla="*/ 9897 w 32938"/>
                <a:gd name="connsiteY3" fmla="*/ 16332 h 42606"/>
                <a:gd name="connsiteX4" fmla="*/ 31494 w 32938"/>
                <a:gd name="connsiteY4" fmla="*/ 239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38" h="42606">
                  <a:moveTo>
                    <a:pt x="31494" y="239"/>
                  </a:moveTo>
                  <a:cubicBezTo>
                    <a:pt x="35024" y="2834"/>
                    <a:pt x="31078" y="14229"/>
                    <a:pt x="22694" y="25703"/>
                  </a:cubicBezTo>
                  <a:cubicBezTo>
                    <a:pt x="14310" y="37175"/>
                    <a:pt x="4524" y="44391"/>
                    <a:pt x="1098" y="41796"/>
                  </a:cubicBezTo>
                  <a:cubicBezTo>
                    <a:pt x="-2328" y="39200"/>
                    <a:pt x="1513" y="27805"/>
                    <a:pt x="9897" y="16332"/>
                  </a:cubicBezTo>
                  <a:cubicBezTo>
                    <a:pt x="18281" y="4859"/>
                    <a:pt x="27963" y="-2331"/>
                    <a:pt x="31494" y="239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697EF2BB-D385-EA1D-745B-C898EB20B6C9}"/>
                </a:ext>
              </a:extLst>
            </p:cNvPr>
            <p:cNvSpPr/>
            <p:nvPr/>
          </p:nvSpPr>
          <p:spPr>
            <a:xfrm>
              <a:off x="6013617" y="2642523"/>
              <a:ext cx="113911" cy="39866"/>
            </a:xfrm>
            <a:custGeom>
              <a:avLst/>
              <a:gdLst>
                <a:gd name="connsiteX0" fmla="*/ -117 w 50841"/>
                <a:gd name="connsiteY0" fmla="*/ 4389 h 17793"/>
                <a:gd name="connsiteX1" fmla="*/ 23971 w 50841"/>
                <a:gd name="connsiteY1" fmla="*/ 16433 h 17793"/>
                <a:gd name="connsiteX2" fmla="*/ 50655 w 50841"/>
                <a:gd name="connsiteY2" fmla="*/ 12877 h 17793"/>
                <a:gd name="connsiteX3" fmla="*/ 26593 w 50841"/>
                <a:gd name="connsiteY3" fmla="*/ 807 h 17793"/>
                <a:gd name="connsiteX4" fmla="*/ -117 w 50841"/>
                <a:gd name="connsiteY4" fmla="*/ 4389 h 17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41" h="17793">
                  <a:moveTo>
                    <a:pt x="-117" y="4389"/>
                  </a:moveTo>
                  <a:cubicBezTo>
                    <a:pt x="-844" y="8698"/>
                    <a:pt x="9955" y="14097"/>
                    <a:pt x="23971" y="16433"/>
                  </a:cubicBezTo>
                  <a:cubicBezTo>
                    <a:pt x="37988" y="18769"/>
                    <a:pt x="49928" y="17186"/>
                    <a:pt x="50655" y="12877"/>
                  </a:cubicBezTo>
                  <a:cubicBezTo>
                    <a:pt x="51382" y="8568"/>
                    <a:pt x="40609" y="3169"/>
                    <a:pt x="26593" y="807"/>
                  </a:cubicBezTo>
                  <a:cubicBezTo>
                    <a:pt x="12576" y="-1555"/>
                    <a:pt x="610" y="54"/>
                    <a:pt x="-117" y="4389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FB79E3EB-4894-0BB0-284D-C0F8905570A2}"/>
                </a:ext>
              </a:extLst>
            </p:cNvPr>
            <p:cNvSpPr/>
            <p:nvPr/>
          </p:nvSpPr>
          <p:spPr>
            <a:xfrm>
              <a:off x="5916085" y="2809636"/>
              <a:ext cx="132178" cy="211728"/>
            </a:xfrm>
            <a:custGeom>
              <a:avLst/>
              <a:gdLst>
                <a:gd name="connsiteX0" fmla="*/ 9488 w 58994"/>
                <a:gd name="connsiteY0" fmla="*/ 94214 h 94499"/>
                <a:gd name="connsiteX1" fmla="*/ 7360 w 58994"/>
                <a:gd name="connsiteY1" fmla="*/ 93643 h 94499"/>
                <a:gd name="connsiteX2" fmla="*/ 5283 w 58994"/>
                <a:gd name="connsiteY2" fmla="*/ 90269 h 94499"/>
                <a:gd name="connsiteX3" fmla="*/ -142 w 58994"/>
                <a:gd name="connsiteY3" fmla="*/ 4196 h 94499"/>
                <a:gd name="connsiteX4" fmla="*/ 3777 w 58994"/>
                <a:gd name="connsiteY4" fmla="*/ -269 h 94499"/>
                <a:gd name="connsiteX5" fmla="*/ 8242 w 58994"/>
                <a:gd name="connsiteY5" fmla="*/ 3547 h 94499"/>
                <a:gd name="connsiteX6" fmla="*/ 8242 w 58994"/>
                <a:gd name="connsiteY6" fmla="*/ 3677 h 94499"/>
                <a:gd name="connsiteX7" fmla="*/ 13433 w 58994"/>
                <a:gd name="connsiteY7" fmla="*/ 83546 h 94499"/>
                <a:gd name="connsiteX8" fmla="*/ 53070 w 58994"/>
                <a:gd name="connsiteY8" fmla="*/ 64805 h 94499"/>
                <a:gd name="connsiteX9" fmla="*/ 58547 w 58994"/>
                <a:gd name="connsiteY9" fmla="*/ 67219 h 94499"/>
                <a:gd name="connsiteX10" fmla="*/ 56678 w 58994"/>
                <a:gd name="connsiteY10" fmla="*/ 72437 h 94499"/>
                <a:gd name="connsiteX11" fmla="*/ 11435 w 58994"/>
                <a:gd name="connsiteY11" fmla="*/ 93825 h 94499"/>
                <a:gd name="connsiteX12" fmla="*/ 9488 w 58994"/>
                <a:gd name="connsiteY12" fmla="*/ 94214 h 9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94" h="94499">
                  <a:moveTo>
                    <a:pt x="9488" y="94214"/>
                  </a:moveTo>
                  <a:cubicBezTo>
                    <a:pt x="8736" y="94214"/>
                    <a:pt x="8009" y="94032"/>
                    <a:pt x="7360" y="93643"/>
                  </a:cubicBezTo>
                  <a:cubicBezTo>
                    <a:pt x="6166" y="92916"/>
                    <a:pt x="5387" y="91671"/>
                    <a:pt x="5283" y="90269"/>
                  </a:cubicBezTo>
                  <a:lnTo>
                    <a:pt x="-142" y="4196"/>
                  </a:lnTo>
                  <a:cubicBezTo>
                    <a:pt x="-297" y="1885"/>
                    <a:pt x="1468" y="-113"/>
                    <a:pt x="3777" y="-269"/>
                  </a:cubicBezTo>
                  <a:cubicBezTo>
                    <a:pt x="6062" y="-451"/>
                    <a:pt x="8061" y="1262"/>
                    <a:pt x="8242" y="3547"/>
                  </a:cubicBezTo>
                  <a:cubicBezTo>
                    <a:pt x="8242" y="3599"/>
                    <a:pt x="8242" y="3625"/>
                    <a:pt x="8242" y="3677"/>
                  </a:cubicBezTo>
                  <a:lnTo>
                    <a:pt x="13433" y="83546"/>
                  </a:lnTo>
                  <a:lnTo>
                    <a:pt x="53070" y="64805"/>
                  </a:lnTo>
                  <a:cubicBezTo>
                    <a:pt x="55250" y="63949"/>
                    <a:pt x="57690" y="65039"/>
                    <a:pt x="58547" y="67219"/>
                  </a:cubicBezTo>
                  <a:cubicBezTo>
                    <a:pt x="59326" y="69166"/>
                    <a:pt x="58521" y="71398"/>
                    <a:pt x="56678" y="72437"/>
                  </a:cubicBezTo>
                  <a:lnTo>
                    <a:pt x="11435" y="93825"/>
                  </a:lnTo>
                  <a:cubicBezTo>
                    <a:pt x="10812" y="94110"/>
                    <a:pt x="10163" y="94240"/>
                    <a:pt x="9488" y="94214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E9812CCB-2895-7DC0-BA8A-00F310819DA8}"/>
                </a:ext>
              </a:extLst>
            </p:cNvPr>
            <p:cNvSpPr/>
            <p:nvPr/>
          </p:nvSpPr>
          <p:spPr>
            <a:xfrm>
              <a:off x="6013579" y="2979410"/>
              <a:ext cx="152451" cy="125114"/>
            </a:xfrm>
            <a:custGeom>
              <a:avLst/>
              <a:gdLst>
                <a:gd name="connsiteX0" fmla="*/ 4106 w 68042"/>
                <a:gd name="connsiteY0" fmla="*/ 55559 h 55841"/>
                <a:gd name="connsiteX1" fmla="*/ -152 w 68042"/>
                <a:gd name="connsiteY1" fmla="*/ 51406 h 55841"/>
                <a:gd name="connsiteX2" fmla="*/ 3405 w 68042"/>
                <a:gd name="connsiteY2" fmla="*/ 47201 h 55841"/>
                <a:gd name="connsiteX3" fmla="*/ 59549 w 68042"/>
                <a:gd name="connsiteY3" fmla="*/ 3230 h 55841"/>
                <a:gd name="connsiteX4" fmla="*/ 64404 w 68042"/>
                <a:gd name="connsiteY4" fmla="*/ -223 h 55841"/>
                <a:gd name="connsiteX5" fmla="*/ 67830 w 68042"/>
                <a:gd name="connsiteY5" fmla="*/ 4631 h 55841"/>
                <a:gd name="connsiteX6" fmla="*/ 67337 w 68042"/>
                <a:gd name="connsiteY6" fmla="*/ 6033 h 55841"/>
                <a:gd name="connsiteX7" fmla="*/ 4651 w 68042"/>
                <a:gd name="connsiteY7" fmla="*/ 55507 h 55841"/>
                <a:gd name="connsiteX8" fmla="*/ 4106 w 68042"/>
                <a:gd name="connsiteY8" fmla="*/ 55559 h 55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42" h="55841">
                  <a:moveTo>
                    <a:pt x="4106" y="55559"/>
                  </a:moveTo>
                  <a:cubicBezTo>
                    <a:pt x="1795" y="55585"/>
                    <a:pt x="-126" y="53716"/>
                    <a:pt x="-152" y="51406"/>
                  </a:cubicBezTo>
                  <a:cubicBezTo>
                    <a:pt x="-152" y="49304"/>
                    <a:pt x="1354" y="47538"/>
                    <a:pt x="3405" y="47201"/>
                  </a:cubicBezTo>
                  <a:cubicBezTo>
                    <a:pt x="3846" y="47201"/>
                    <a:pt x="46701" y="39414"/>
                    <a:pt x="59549" y="3230"/>
                  </a:cubicBezTo>
                  <a:cubicBezTo>
                    <a:pt x="59939" y="945"/>
                    <a:pt x="62093" y="-612"/>
                    <a:pt x="64404" y="-223"/>
                  </a:cubicBezTo>
                  <a:cubicBezTo>
                    <a:pt x="66688" y="167"/>
                    <a:pt x="68219" y="2347"/>
                    <a:pt x="67830" y="4631"/>
                  </a:cubicBezTo>
                  <a:cubicBezTo>
                    <a:pt x="67752" y="5125"/>
                    <a:pt x="67596" y="5592"/>
                    <a:pt x="67337" y="6033"/>
                  </a:cubicBezTo>
                  <a:cubicBezTo>
                    <a:pt x="52827" y="47123"/>
                    <a:pt x="6623" y="55196"/>
                    <a:pt x="4651" y="55507"/>
                  </a:cubicBezTo>
                  <a:cubicBezTo>
                    <a:pt x="4469" y="55533"/>
                    <a:pt x="4287" y="55559"/>
                    <a:pt x="4106" y="55559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43D6A9EF-0F1E-120A-56F6-5D5F925C6C6D}"/>
                </a:ext>
              </a:extLst>
            </p:cNvPr>
            <p:cNvSpPr/>
            <p:nvPr/>
          </p:nvSpPr>
          <p:spPr>
            <a:xfrm>
              <a:off x="6242719" y="3833878"/>
              <a:ext cx="1959329" cy="1188391"/>
            </a:xfrm>
            <a:custGeom>
              <a:avLst/>
              <a:gdLst>
                <a:gd name="connsiteX0" fmla="*/ 0 w 874491"/>
                <a:gd name="connsiteY0" fmla="*/ 0 h 530405"/>
                <a:gd name="connsiteX1" fmla="*/ 874491 w 874491"/>
                <a:gd name="connsiteY1" fmla="*/ 0 h 530405"/>
                <a:gd name="connsiteX2" fmla="*/ 874491 w 874491"/>
                <a:gd name="connsiteY2" fmla="*/ 530406 h 530405"/>
                <a:gd name="connsiteX3" fmla="*/ 0 w 874491"/>
                <a:gd name="connsiteY3" fmla="*/ 530406 h 530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491" h="530405">
                  <a:moveTo>
                    <a:pt x="0" y="0"/>
                  </a:moveTo>
                  <a:lnTo>
                    <a:pt x="874491" y="0"/>
                  </a:lnTo>
                  <a:lnTo>
                    <a:pt x="874491" y="530406"/>
                  </a:lnTo>
                  <a:lnTo>
                    <a:pt x="0" y="530406"/>
                  </a:ln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085EC0E1-7903-CC8C-2342-9491DBEA1CBB}"/>
                </a:ext>
              </a:extLst>
            </p:cNvPr>
            <p:cNvSpPr/>
            <p:nvPr/>
          </p:nvSpPr>
          <p:spPr>
            <a:xfrm rot="16996800">
              <a:off x="7056110" y="4261540"/>
              <a:ext cx="331265" cy="331266"/>
            </a:xfrm>
            <a:custGeom>
              <a:avLst/>
              <a:gdLst>
                <a:gd name="connsiteX0" fmla="*/ 147699 w 147851"/>
                <a:gd name="connsiteY0" fmla="*/ 73643 h 147851"/>
                <a:gd name="connsiteX1" fmla="*/ 73774 w 147851"/>
                <a:gd name="connsiteY1" fmla="*/ 147569 h 147851"/>
                <a:gd name="connsiteX2" fmla="*/ -152 w 147851"/>
                <a:gd name="connsiteY2" fmla="*/ 73643 h 147851"/>
                <a:gd name="connsiteX3" fmla="*/ 73774 w 147851"/>
                <a:gd name="connsiteY3" fmla="*/ -282 h 147851"/>
                <a:gd name="connsiteX4" fmla="*/ 147699 w 147851"/>
                <a:gd name="connsiteY4" fmla="*/ 73643 h 14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851" h="147851">
                  <a:moveTo>
                    <a:pt x="147699" y="73643"/>
                  </a:moveTo>
                  <a:cubicBezTo>
                    <a:pt x="147699" y="114471"/>
                    <a:pt x="114602" y="147569"/>
                    <a:pt x="73774" y="147569"/>
                  </a:cubicBezTo>
                  <a:cubicBezTo>
                    <a:pt x="32946" y="147569"/>
                    <a:pt x="-152" y="114471"/>
                    <a:pt x="-152" y="73643"/>
                  </a:cubicBezTo>
                  <a:cubicBezTo>
                    <a:pt x="-152" y="32816"/>
                    <a:pt x="32946" y="-282"/>
                    <a:pt x="73774" y="-282"/>
                  </a:cubicBezTo>
                  <a:cubicBezTo>
                    <a:pt x="114602" y="-282"/>
                    <a:pt x="147699" y="32816"/>
                    <a:pt x="147699" y="73643"/>
                  </a:cubicBezTo>
                  <a:close/>
                </a:path>
              </a:pathLst>
            </a:custGeom>
            <a:solidFill>
              <a:srgbClr val="FFFFFF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078DEB1D-91DF-DB7C-B47A-4AD057C6B367}"/>
                </a:ext>
              </a:extLst>
            </p:cNvPr>
            <p:cNvSpPr/>
            <p:nvPr/>
          </p:nvSpPr>
          <p:spPr>
            <a:xfrm>
              <a:off x="2951060" y="4987725"/>
              <a:ext cx="6277180" cy="227163"/>
            </a:xfrm>
            <a:custGeom>
              <a:avLst/>
              <a:gdLst>
                <a:gd name="connsiteX0" fmla="*/ 0 w 2801642"/>
                <a:gd name="connsiteY0" fmla="*/ 0 h 101388"/>
                <a:gd name="connsiteX1" fmla="*/ 2801642 w 2801642"/>
                <a:gd name="connsiteY1" fmla="*/ 0 h 101388"/>
                <a:gd name="connsiteX2" fmla="*/ 2801642 w 2801642"/>
                <a:gd name="connsiteY2" fmla="*/ 101388 h 101388"/>
                <a:gd name="connsiteX3" fmla="*/ 0 w 2801642"/>
                <a:gd name="connsiteY3" fmla="*/ 101388 h 101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1642" h="101388">
                  <a:moveTo>
                    <a:pt x="0" y="0"/>
                  </a:moveTo>
                  <a:lnTo>
                    <a:pt x="2801642" y="0"/>
                  </a:lnTo>
                  <a:lnTo>
                    <a:pt x="2801642" y="101388"/>
                  </a:lnTo>
                  <a:lnTo>
                    <a:pt x="0" y="101388"/>
                  </a:ln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3" name="图形 2">
            <a:extLst>
              <a:ext uri="{FF2B5EF4-FFF2-40B4-BE49-F238E27FC236}">
                <a16:creationId xmlns:a16="http://schemas.microsoft.com/office/drawing/2014/main" id="{12F22F4C-6585-DB4D-8EF0-8DA247A119F7}"/>
              </a:ext>
            </a:extLst>
          </p:cNvPr>
          <p:cNvGrpSpPr>
            <a:grpSpLocks noChangeAspect="1"/>
          </p:cNvGrpSpPr>
          <p:nvPr/>
        </p:nvGrpSpPr>
        <p:grpSpPr>
          <a:xfrm>
            <a:off x="2615989" y="1786571"/>
            <a:ext cx="501458" cy="633383"/>
            <a:chOff x="3903472" y="746014"/>
            <a:chExt cx="276491" cy="349231"/>
          </a:xfrm>
        </p:grpSpPr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77568000-40C4-3D9E-6C53-F70A2496E04C}"/>
                </a:ext>
              </a:extLst>
            </p:cNvPr>
            <p:cNvSpPr/>
            <p:nvPr/>
          </p:nvSpPr>
          <p:spPr>
            <a:xfrm>
              <a:off x="3937487" y="1008633"/>
              <a:ext cx="205359" cy="60071"/>
            </a:xfrm>
            <a:custGeom>
              <a:avLst/>
              <a:gdLst>
                <a:gd name="connsiteX0" fmla="*/ 55819 w 205359"/>
                <a:gd name="connsiteY0" fmla="*/ 0 h 60071"/>
                <a:gd name="connsiteX1" fmla="*/ 12 w 205359"/>
                <a:gd name="connsiteY1" fmla="*/ 7837 h 60071"/>
                <a:gd name="connsiteX2" fmla="*/ 103925 w 205359"/>
                <a:gd name="connsiteY2" fmla="*/ 60072 h 60071"/>
                <a:gd name="connsiteX3" fmla="*/ 205359 w 205359"/>
                <a:gd name="connsiteY3" fmla="*/ 14623 h 60071"/>
                <a:gd name="connsiteX4" fmla="*/ 155067 w 205359"/>
                <a:gd name="connsiteY4" fmla="*/ 0 h 60071"/>
                <a:gd name="connsiteX5" fmla="*/ 55819 w 205359"/>
                <a:gd name="connsiteY5" fmla="*/ 0 h 60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359" h="60071">
                  <a:moveTo>
                    <a:pt x="55819" y="0"/>
                  </a:moveTo>
                  <a:cubicBezTo>
                    <a:pt x="55819" y="0"/>
                    <a:pt x="-960" y="8401"/>
                    <a:pt x="12" y="7837"/>
                  </a:cubicBezTo>
                  <a:cubicBezTo>
                    <a:pt x="984" y="7272"/>
                    <a:pt x="103925" y="60072"/>
                    <a:pt x="103925" y="60072"/>
                  </a:cubicBezTo>
                  <a:lnTo>
                    <a:pt x="205359" y="14623"/>
                  </a:lnTo>
                  <a:lnTo>
                    <a:pt x="155067" y="0"/>
                  </a:lnTo>
                  <a:lnTo>
                    <a:pt x="55819" y="0"/>
                  </a:lnTo>
                  <a:close/>
                </a:path>
              </a:pathLst>
            </a:custGeom>
            <a:solidFill>
              <a:srgbClr val="2C3773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65" name="图形 2">
              <a:extLst>
                <a:ext uri="{FF2B5EF4-FFF2-40B4-BE49-F238E27FC236}">
                  <a16:creationId xmlns:a16="http://schemas.microsoft.com/office/drawing/2014/main" id="{3B6855B9-6DD1-4EDA-45E7-C447A30A0823}"/>
                </a:ext>
              </a:extLst>
            </p:cNvPr>
            <p:cNvGrpSpPr/>
            <p:nvPr/>
          </p:nvGrpSpPr>
          <p:grpSpPr>
            <a:xfrm>
              <a:off x="3903472" y="1016569"/>
              <a:ext cx="257269" cy="78676"/>
              <a:chOff x="3903472" y="1016569"/>
              <a:chExt cx="257269" cy="78676"/>
            </a:xfrm>
          </p:grpSpPr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BA3FE7FA-0F0C-C09A-6542-683C3D080E13}"/>
                  </a:ext>
                </a:extLst>
              </p:cNvPr>
              <p:cNvSpPr/>
              <p:nvPr/>
            </p:nvSpPr>
            <p:spPr>
              <a:xfrm>
                <a:off x="3914310" y="1017463"/>
                <a:ext cx="246431" cy="74339"/>
              </a:xfrm>
              <a:custGeom>
                <a:avLst/>
                <a:gdLst>
                  <a:gd name="connsiteX0" fmla="*/ 100806 w 246431"/>
                  <a:gd name="connsiteY0" fmla="*/ 68636 h 74339"/>
                  <a:gd name="connsiteX1" fmla="*/ 99956 w 246431"/>
                  <a:gd name="connsiteY1" fmla="*/ 68643 h 74339"/>
                  <a:gd name="connsiteX2" fmla="*/ 99434 w 246431"/>
                  <a:gd name="connsiteY2" fmla="*/ 68643 h 74339"/>
                  <a:gd name="connsiteX3" fmla="*/ 75560 w 246431"/>
                  <a:gd name="connsiteY3" fmla="*/ 68451 h 74339"/>
                  <a:gd name="connsiteX4" fmla="*/ 73602 w 246431"/>
                  <a:gd name="connsiteY4" fmla="*/ 68865 h 74339"/>
                  <a:gd name="connsiteX5" fmla="*/ 343 w 246431"/>
                  <a:gd name="connsiteY5" fmla="*/ 59021 h 74339"/>
                  <a:gd name="connsiteX6" fmla="*/ 61286 w 246431"/>
                  <a:gd name="connsiteY6" fmla="*/ 41754 h 74339"/>
                  <a:gd name="connsiteX7" fmla="*/ 61444 w 246431"/>
                  <a:gd name="connsiteY7" fmla="*/ 41776 h 74339"/>
                  <a:gd name="connsiteX8" fmla="*/ 67902 w 246431"/>
                  <a:gd name="connsiteY8" fmla="*/ 42740 h 74339"/>
                  <a:gd name="connsiteX9" fmla="*/ 88397 w 246431"/>
                  <a:gd name="connsiteY9" fmla="*/ 34453 h 74339"/>
                  <a:gd name="connsiteX10" fmla="*/ 89976 w 246431"/>
                  <a:gd name="connsiteY10" fmla="*/ 33832 h 74339"/>
                  <a:gd name="connsiteX11" fmla="*/ 240709 w 246431"/>
                  <a:gd name="connsiteY11" fmla="*/ 5664 h 74339"/>
                  <a:gd name="connsiteX12" fmla="*/ 240709 w 246431"/>
                  <a:gd name="connsiteY12" fmla="*/ 5678 h 74339"/>
                  <a:gd name="connsiteX13" fmla="*/ 241430 w 246431"/>
                  <a:gd name="connsiteY13" fmla="*/ 6293 h 74339"/>
                  <a:gd name="connsiteX14" fmla="*/ 241473 w 246431"/>
                  <a:gd name="connsiteY14" fmla="*/ 6329 h 74339"/>
                  <a:gd name="connsiteX15" fmla="*/ 242166 w 246431"/>
                  <a:gd name="connsiteY15" fmla="*/ 7021 h 74339"/>
                  <a:gd name="connsiteX16" fmla="*/ 242731 w 246431"/>
                  <a:gd name="connsiteY16" fmla="*/ 7664 h 74339"/>
                  <a:gd name="connsiteX17" fmla="*/ 242945 w 246431"/>
                  <a:gd name="connsiteY17" fmla="*/ 7907 h 74339"/>
                  <a:gd name="connsiteX18" fmla="*/ 243652 w 246431"/>
                  <a:gd name="connsiteY18" fmla="*/ 8879 h 74339"/>
                  <a:gd name="connsiteX19" fmla="*/ 243659 w 246431"/>
                  <a:gd name="connsiteY19" fmla="*/ 8893 h 74339"/>
                  <a:gd name="connsiteX20" fmla="*/ 244323 w 246431"/>
                  <a:gd name="connsiteY20" fmla="*/ 10008 h 74339"/>
                  <a:gd name="connsiteX21" fmla="*/ 244852 w 246431"/>
                  <a:gd name="connsiteY21" fmla="*/ 11129 h 74339"/>
                  <a:gd name="connsiteX22" fmla="*/ 245702 w 246431"/>
                  <a:gd name="connsiteY22" fmla="*/ 13765 h 74339"/>
                  <a:gd name="connsiteX23" fmla="*/ 246188 w 246431"/>
                  <a:gd name="connsiteY23" fmla="*/ 16537 h 74339"/>
                  <a:gd name="connsiteX24" fmla="*/ 246402 w 246431"/>
                  <a:gd name="connsiteY24" fmla="*/ 21288 h 74339"/>
                  <a:gd name="connsiteX25" fmla="*/ 100806 w 246431"/>
                  <a:gd name="connsiteY25" fmla="*/ 68636 h 7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46431" h="74339">
                    <a:moveTo>
                      <a:pt x="100806" y="68636"/>
                    </a:moveTo>
                    <a:cubicBezTo>
                      <a:pt x="100520" y="68636"/>
                      <a:pt x="100234" y="68643"/>
                      <a:pt x="99956" y="68643"/>
                    </a:cubicBezTo>
                    <a:cubicBezTo>
                      <a:pt x="99784" y="68643"/>
                      <a:pt x="99605" y="68643"/>
                      <a:pt x="99434" y="68643"/>
                    </a:cubicBezTo>
                    <a:cubicBezTo>
                      <a:pt x="84989" y="68808"/>
                      <a:pt x="75560" y="68451"/>
                      <a:pt x="75560" y="68451"/>
                    </a:cubicBezTo>
                    <a:cubicBezTo>
                      <a:pt x="75560" y="68451"/>
                      <a:pt x="74866" y="68608"/>
                      <a:pt x="73602" y="68865"/>
                    </a:cubicBezTo>
                    <a:cubicBezTo>
                      <a:pt x="61250" y="71429"/>
                      <a:pt x="-5336" y="84110"/>
                      <a:pt x="343" y="59021"/>
                    </a:cubicBezTo>
                    <a:cubicBezTo>
                      <a:pt x="5315" y="36989"/>
                      <a:pt x="45270" y="39726"/>
                      <a:pt x="61286" y="41754"/>
                    </a:cubicBezTo>
                    <a:cubicBezTo>
                      <a:pt x="61351" y="41754"/>
                      <a:pt x="61393" y="41761"/>
                      <a:pt x="61444" y="41776"/>
                    </a:cubicBezTo>
                    <a:cubicBezTo>
                      <a:pt x="65444" y="42283"/>
                      <a:pt x="67902" y="42740"/>
                      <a:pt x="67902" y="42740"/>
                    </a:cubicBezTo>
                    <a:cubicBezTo>
                      <a:pt x="67902" y="42740"/>
                      <a:pt x="75852" y="39326"/>
                      <a:pt x="88397" y="34453"/>
                    </a:cubicBezTo>
                    <a:cubicBezTo>
                      <a:pt x="88911" y="34246"/>
                      <a:pt x="89447" y="34032"/>
                      <a:pt x="89976" y="33832"/>
                    </a:cubicBezTo>
                    <a:cubicBezTo>
                      <a:pt x="131302" y="17794"/>
                      <a:pt x="218213" y="-12610"/>
                      <a:pt x="240709" y="5664"/>
                    </a:cubicBezTo>
                    <a:cubicBezTo>
                      <a:pt x="240709" y="5678"/>
                      <a:pt x="240709" y="5678"/>
                      <a:pt x="240709" y="5678"/>
                    </a:cubicBezTo>
                    <a:cubicBezTo>
                      <a:pt x="240959" y="5864"/>
                      <a:pt x="241202" y="6078"/>
                      <a:pt x="241430" y="6293"/>
                    </a:cubicBezTo>
                    <a:cubicBezTo>
                      <a:pt x="241444" y="6286"/>
                      <a:pt x="241466" y="6300"/>
                      <a:pt x="241473" y="6329"/>
                    </a:cubicBezTo>
                    <a:cubicBezTo>
                      <a:pt x="241716" y="6557"/>
                      <a:pt x="241938" y="6786"/>
                      <a:pt x="242166" y="7021"/>
                    </a:cubicBezTo>
                    <a:cubicBezTo>
                      <a:pt x="242366" y="7214"/>
                      <a:pt x="242559" y="7429"/>
                      <a:pt x="242731" y="7664"/>
                    </a:cubicBezTo>
                    <a:cubicBezTo>
                      <a:pt x="242802" y="7729"/>
                      <a:pt x="242873" y="7822"/>
                      <a:pt x="242945" y="7907"/>
                    </a:cubicBezTo>
                    <a:cubicBezTo>
                      <a:pt x="243188" y="8222"/>
                      <a:pt x="243438" y="8550"/>
                      <a:pt x="243652" y="8879"/>
                    </a:cubicBezTo>
                    <a:cubicBezTo>
                      <a:pt x="243652" y="8893"/>
                      <a:pt x="243659" y="8893"/>
                      <a:pt x="243659" y="8893"/>
                    </a:cubicBezTo>
                    <a:cubicBezTo>
                      <a:pt x="243895" y="9257"/>
                      <a:pt x="244116" y="9629"/>
                      <a:pt x="244323" y="10008"/>
                    </a:cubicBezTo>
                    <a:cubicBezTo>
                      <a:pt x="244524" y="10372"/>
                      <a:pt x="244695" y="10743"/>
                      <a:pt x="244852" y="11129"/>
                    </a:cubicBezTo>
                    <a:cubicBezTo>
                      <a:pt x="245216" y="11951"/>
                      <a:pt x="245495" y="12836"/>
                      <a:pt x="245702" y="13765"/>
                    </a:cubicBezTo>
                    <a:cubicBezTo>
                      <a:pt x="245902" y="14708"/>
                      <a:pt x="246074" y="15630"/>
                      <a:pt x="246188" y="16537"/>
                    </a:cubicBezTo>
                    <a:cubicBezTo>
                      <a:pt x="246395" y="18166"/>
                      <a:pt x="246481" y="19744"/>
                      <a:pt x="246402" y="21288"/>
                    </a:cubicBezTo>
                    <a:cubicBezTo>
                      <a:pt x="244581" y="61800"/>
                      <a:pt x="147897" y="68015"/>
                      <a:pt x="100806" y="68636"/>
                    </a:cubicBezTo>
                    <a:close/>
                  </a:path>
                </a:pathLst>
              </a:custGeom>
              <a:solidFill>
                <a:srgbClr val="FFD8D9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F4161295-BA15-2DCC-0E9A-DEC3FF906A12}"/>
                  </a:ext>
                </a:extLst>
              </p:cNvPr>
              <p:cNvSpPr/>
              <p:nvPr/>
            </p:nvSpPr>
            <p:spPr>
              <a:xfrm>
                <a:off x="4001143" y="1016569"/>
                <a:ext cx="159591" cy="74259"/>
              </a:xfrm>
              <a:custGeom>
                <a:avLst/>
                <a:gdLst>
                  <a:gd name="connsiteX0" fmla="*/ 14723 w 159591"/>
                  <a:gd name="connsiteY0" fmla="*/ 74260 h 74259"/>
                  <a:gd name="connsiteX1" fmla="*/ 13123 w 159591"/>
                  <a:gd name="connsiteY1" fmla="*/ 69545 h 74259"/>
                  <a:gd name="connsiteX2" fmla="*/ 12430 w 159591"/>
                  <a:gd name="connsiteY2" fmla="*/ 67488 h 74259"/>
                  <a:gd name="connsiteX3" fmla="*/ 12423 w 159591"/>
                  <a:gd name="connsiteY3" fmla="*/ 67459 h 74259"/>
                  <a:gd name="connsiteX4" fmla="*/ 1557 w 159591"/>
                  <a:gd name="connsiteY4" fmla="*/ 35348 h 74259"/>
                  <a:gd name="connsiteX5" fmla="*/ 0 w 159591"/>
                  <a:gd name="connsiteY5" fmla="*/ 30740 h 74259"/>
                  <a:gd name="connsiteX6" fmla="*/ 153855 w 159591"/>
                  <a:gd name="connsiteY6" fmla="*/ 6516 h 74259"/>
                  <a:gd name="connsiteX7" fmla="*/ 153862 w 159591"/>
                  <a:gd name="connsiteY7" fmla="*/ 6530 h 74259"/>
                  <a:gd name="connsiteX8" fmla="*/ 154590 w 159591"/>
                  <a:gd name="connsiteY8" fmla="*/ 7180 h 74259"/>
                  <a:gd name="connsiteX9" fmla="*/ 154634 w 159591"/>
                  <a:gd name="connsiteY9" fmla="*/ 7216 h 74259"/>
                  <a:gd name="connsiteX10" fmla="*/ 155326 w 159591"/>
                  <a:gd name="connsiteY10" fmla="*/ 7909 h 74259"/>
                  <a:gd name="connsiteX11" fmla="*/ 155891 w 159591"/>
                  <a:gd name="connsiteY11" fmla="*/ 8552 h 74259"/>
                  <a:gd name="connsiteX12" fmla="*/ 156105 w 159591"/>
                  <a:gd name="connsiteY12" fmla="*/ 8795 h 74259"/>
                  <a:gd name="connsiteX13" fmla="*/ 156812 w 159591"/>
                  <a:gd name="connsiteY13" fmla="*/ 9766 h 74259"/>
                  <a:gd name="connsiteX14" fmla="*/ 156819 w 159591"/>
                  <a:gd name="connsiteY14" fmla="*/ 9780 h 74259"/>
                  <a:gd name="connsiteX15" fmla="*/ 157484 w 159591"/>
                  <a:gd name="connsiteY15" fmla="*/ 10895 h 74259"/>
                  <a:gd name="connsiteX16" fmla="*/ 158012 w 159591"/>
                  <a:gd name="connsiteY16" fmla="*/ 12016 h 74259"/>
                  <a:gd name="connsiteX17" fmla="*/ 158863 w 159591"/>
                  <a:gd name="connsiteY17" fmla="*/ 14652 h 74259"/>
                  <a:gd name="connsiteX18" fmla="*/ 159348 w 159591"/>
                  <a:gd name="connsiteY18" fmla="*/ 17424 h 74259"/>
                  <a:gd name="connsiteX19" fmla="*/ 159563 w 159591"/>
                  <a:gd name="connsiteY19" fmla="*/ 22175 h 74259"/>
                  <a:gd name="connsiteX20" fmla="*/ 14723 w 159591"/>
                  <a:gd name="connsiteY20" fmla="*/ 74260 h 74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9591" h="74259">
                    <a:moveTo>
                      <a:pt x="14723" y="74260"/>
                    </a:moveTo>
                    <a:lnTo>
                      <a:pt x="13123" y="69545"/>
                    </a:lnTo>
                    <a:lnTo>
                      <a:pt x="12430" y="67488"/>
                    </a:lnTo>
                    <a:cubicBezTo>
                      <a:pt x="12423" y="67473"/>
                      <a:pt x="12423" y="67459"/>
                      <a:pt x="12423" y="67459"/>
                    </a:cubicBezTo>
                    <a:lnTo>
                      <a:pt x="1557" y="35348"/>
                    </a:lnTo>
                    <a:lnTo>
                      <a:pt x="0" y="30740"/>
                    </a:lnTo>
                    <a:cubicBezTo>
                      <a:pt x="41362" y="14688"/>
                      <a:pt x="130973" y="-12537"/>
                      <a:pt x="153855" y="6516"/>
                    </a:cubicBezTo>
                    <a:lnTo>
                      <a:pt x="153862" y="6530"/>
                    </a:lnTo>
                    <a:cubicBezTo>
                      <a:pt x="154119" y="6737"/>
                      <a:pt x="154362" y="6944"/>
                      <a:pt x="154590" y="7180"/>
                    </a:cubicBezTo>
                    <a:cubicBezTo>
                      <a:pt x="154605" y="7173"/>
                      <a:pt x="154626" y="7187"/>
                      <a:pt x="154634" y="7216"/>
                    </a:cubicBezTo>
                    <a:cubicBezTo>
                      <a:pt x="154876" y="7444"/>
                      <a:pt x="155098" y="7673"/>
                      <a:pt x="155326" y="7909"/>
                    </a:cubicBezTo>
                    <a:cubicBezTo>
                      <a:pt x="155527" y="8102"/>
                      <a:pt x="155719" y="8316"/>
                      <a:pt x="155891" y="8552"/>
                    </a:cubicBezTo>
                    <a:cubicBezTo>
                      <a:pt x="155962" y="8616"/>
                      <a:pt x="156034" y="8709"/>
                      <a:pt x="156105" y="8795"/>
                    </a:cubicBezTo>
                    <a:cubicBezTo>
                      <a:pt x="156348" y="9109"/>
                      <a:pt x="156598" y="9438"/>
                      <a:pt x="156812" y="9766"/>
                    </a:cubicBezTo>
                    <a:cubicBezTo>
                      <a:pt x="156812" y="9780"/>
                      <a:pt x="156819" y="9780"/>
                      <a:pt x="156819" y="9780"/>
                    </a:cubicBezTo>
                    <a:cubicBezTo>
                      <a:pt x="157055" y="10145"/>
                      <a:pt x="157277" y="10516"/>
                      <a:pt x="157484" y="10895"/>
                    </a:cubicBezTo>
                    <a:cubicBezTo>
                      <a:pt x="157684" y="11259"/>
                      <a:pt x="157855" y="11631"/>
                      <a:pt x="158012" y="12016"/>
                    </a:cubicBezTo>
                    <a:cubicBezTo>
                      <a:pt x="158377" y="12838"/>
                      <a:pt x="158655" y="13724"/>
                      <a:pt x="158863" y="14652"/>
                    </a:cubicBezTo>
                    <a:cubicBezTo>
                      <a:pt x="159063" y="15595"/>
                      <a:pt x="159234" y="16517"/>
                      <a:pt x="159348" y="17424"/>
                    </a:cubicBezTo>
                    <a:cubicBezTo>
                      <a:pt x="159555" y="19053"/>
                      <a:pt x="159641" y="20632"/>
                      <a:pt x="159563" y="22175"/>
                    </a:cubicBezTo>
                    <a:cubicBezTo>
                      <a:pt x="157891" y="63194"/>
                      <a:pt x="61836" y="73638"/>
                      <a:pt x="14723" y="74260"/>
                    </a:cubicBezTo>
                    <a:close/>
                  </a:path>
                </a:pathLst>
              </a:custGeom>
              <a:solidFill>
                <a:srgbClr val="1E285E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3CC6E9E0-4F69-D3C0-FA0C-04E4F132BA71}"/>
                  </a:ext>
                </a:extLst>
              </p:cNvPr>
              <p:cNvSpPr/>
              <p:nvPr/>
            </p:nvSpPr>
            <p:spPr>
              <a:xfrm>
                <a:off x="3903472" y="1056922"/>
                <a:ext cx="86362" cy="38323"/>
              </a:xfrm>
              <a:custGeom>
                <a:avLst/>
                <a:gdLst>
                  <a:gd name="connsiteX0" fmla="*/ 78711 w 86362"/>
                  <a:gd name="connsiteY0" fmla="*/ 3396 h 38323"/>
                  <a:gd name="connsiteX1" fmla="*/ 101 w 86362"/>
                  <a:gd name="connsiteY1" fmla="*/ 20519 h 38323"/>
                  <a:gd name="connsiteX2" fmla="*/ 86362 w 86362"/>
                  <a:gd name="connsiteY2" fmla="*/ 29113 h 38323"/>
                  <a:gd name="connsiteX3" fmla="*/ 53380 w 86362"/>
                  <a:gd name="connsiteY3" fmla="*/ 17269 h 38323"/>
                  <a:gd name="connsiteX4" fmla="*/ 78711 w 86362"/>
                  <a:gd name="connsiteY4" fmla="*/ 3396 h 3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362" h="38323">
                    <a:moveTo>
                      <a:pt x="78711" y="3396"/>
                    </a:moveTo>
                    <a:cubicBezTo>
                      <a:pt x="78711" y="3396"/>
                      <a:pt x="3388" y="-11321"/>
                      <a:pt x="101" y="20519"/>
                    </a:cubicBezTo>
                    <a:cubicBezTo>
                      <a:pt x="-3428" y="54731"/>
                      <a:pt x="86362" y="29113"/>
                      <a:pt x="86362" y="29113"/>
                    </a:cubicBezTo>
                    <a:cubicBezTo>
                      <a:pt x="86362" y="29113"/>
                      <a:pt x="51729" y="36693"/>
                      <a:pt x="53380" y="17269"/>
                    </a:cubicBezTo>
                    <a:cubicBezTo>
                      <a:pt x="54972" y="-1519"/>
                      <a:pt x="78711" y="3396"/>
                      <a:pt x="78711" y="3396"/>
                    </a:cubicBezTo>
                    <a:close/>
                  </a:path>
                </a:pathLst>
              </a:custGeom>
              <a:solidFill>
                <a:srgbClr val="1E285E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B22CB0A3-C214-6C6E-DCCA-B6C4F086ECDB}"/>
                </a:ext>
              </a:extLst>
            </p:cNvPr>
            <p:cNvSpPr/>
            <p:nvPr/>
          </p:nvSpPr>
          <p:spPr>
            <a:xfrm>
              <a:off x="3974420" y="819559"/>
              <a:ext cx="135089" cy="189073"/>
            </a:xfrm>
            <a:custGeom>
              <a:avLst/>
              <a:gdLst>
                <a:gd name="connsiteX0" fmla="*/ 119684 w 135089"/>
                <a:gd name="connsiteY0" fmla="*/ 111492 h 189073"/>
                <a:gd name="connsiteX1" fmla="*/ 118119 w 135089"/>
                <a:gd name="connsiteY1" fmla="*/ 189074 h 189073"/>
                <a:gd name="connsiteX2" fmla="*/ 18878 w 135089"/>
                <a:gd name="connsiteY2" fmla="*/ 189074 h 189073"/>
                <a:gd name="connsiteX3" fmla="*/ 11942 w 135089"/>
                <a:gd name="connsiteY3" fmla="*/ 109214 h 189073"/>
                <a:gd name="connsiteX4" fmla="*/ 14113 w 135089"/>
                <a:gd name="connsiteY4" fmla="*/ 31797 h 189073"/>
                <a:gd name="connsiteX5" fmla="*/ 55383 w 135089"/>
                <a:gd name="connsiteY5" fmla="*/ 24296 h 189073"/>
                <a:gd name="connsiteX6" fmla="*/ 58019 w 135089"/>
                <a:gd name="connsiteY6" fmla="*/ 11159 h 189073"/>
                <a:gd name="connsiteX7" fmla="*/ 59826 w 135089"/>
                <a:gd name="connsiteY7" fmla="*/ 2107 h 189073"/>
                <a:gd name="connsiteX8" fmla="*/ 60248 w 135089"/>
                <a:gd name="connsiteY8" fmla="*/ 0 h 189073"/>
                <a:gd name="connsiteX9" fmla="*/ 78807 w 135089"/>
                <a:gd name="connsiteY9" fmla="*/ 0 h 189073"/>
                <a:gd name="connsiteX10" fmla="*/ 79478 w 135089"/>
                <a:gd name="connsiteY10" fmla="*/ 3951 h 189073"/>
                <a:gd name="connsiteX11" fmla="*/ 80929 w 135089"/>
                <a:gd name="connsiteY11" fmla="*/ 12552 h 189073"/>
                <a:gd name="connsiteX12" fmla="*/ 83079 w 135089"/>
                <a:gd name="connsiteY12" fmla="*/ 25239 h 189073"/>
                <a:gd name="connsiteX13" fmla="*/ 121019 w 135089"/>
                <a:gd name="connsiteY13" fmla="*/ 33476 h 189073"/>
                <a:gd name="connsiteX14" fmla="*/ 119684 w 135089"/>
                <a:gd name="connsiteY14" fmla="*/ 111492 h 189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5089" h="189073">
                  <a:moveTo>
                    <a:pt x="119684" y="111492"/>
                  </a:moveTo>
                  <a:cubicBezTo>
                    <a:pt x="104903" y="132252"/>
                    <a:pt x="118119" y="189074"/>
                    <a:pt x="118119" y="189074"/>
                  </a:cubicBezTo>
                  <a:lnTo>
                    <a:pt x="18878" y="189074"/>
                  </a:lnTo>
                  <a:cubicBezTo>
                    <a:pt x="21621" y="185187"/>
                    <a:pt x="29351" y="136210"/>
                    <a:pt x="11942" y="109214"/>
                  </a:cubicBezTo>
                  <a:cubicBezTo>
                    <a:pt x="-16140" y="65658"/>
                    <a:pt x="14113" y="31797"/>
                    <a:pt x="14113" y="31797"/>
                  </a:cubicBezTo>
                  <a:lnTo>
                    <a:pt x="55383" y="24296"/>
                  </a:lnTo>
                  <a:lnTo>
                    <a:pt x="58019" y="11159"/>
                  </a:lnTo>
                  <a:lnTo>
                    <a:pt x="59826" y="2107"/>
                  </a:lnTo>
                  <a:lnTo>
                    <a:pt x="60248" y="0"/>
                  </a:lnTo>
                  <a:lnTo>
                    <a:pt x="78807" y="0"/>
                  </a:lnTo>
                  <a:lnTo>
                    <a:pt x="79478" y="3951"/>
                  </a:lnTo>
                  <a:lnTo>
                    <a:pt x="80929" y="12552"/>
                  </a:lnTo>
                  <a:lnTo>
                    <a:pt x="83079" y="25239"/>
                  </a:lnTo>
                  <a:lnTo>
                    <a:pt x="121019" y="33476"/>
                  </a:lnTo>
                  <a:cubicBezTo>
                    <a:pt x="121041" y="33476"/>
                    <a:pt x="153538" y="63937"/>
                    <a:pt x="119684" y="111492"/>
                  </a:cubicBezTo>
                  <a:close/>
                </a:path>
              </a:pathLst>
            </a:custGeom>
            <a:solidFill>
              <a:srgbClr val="FFD8D9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060A10AC-EA2E-2710-28CF-616F0258FE0E}"/>
                </a:ext>
              </a:extLst>
            </p:cNvPr>
            <p:cNvSpPr/>
            <p:nvPr/>
          </p:nvSpPr>
          <p:spPr>
            <a:xfrm>
              <a:off x="3974420" y="843841"/>
              <a:ext cx="135086" cy="164791"/>
            </a:xfrm>
            <a:custGeom>
              <a:avLst/>
              <a:gdLst>
                <a:gd name="connsiteX0" fmla="*/ 119676 w 135086"/>
                <a:gd name="connsiteY0" fmla="*/ 87225 h 164791"/>
                <a:gd name="connsiteX1" fmla="*/ 118133 w 135086"/>
                <a:gd name="connsiteY1" fmla="*/ 164792 h 164791"/>
                <a:gd name="connsiteX2" fmla="*/ 18885 w 135086"/>
                <a:gd name="connsiteY2" fmla="*/ 164792 h 164791"/>
                <a:gd name="connsiteX3" fmla="*/ 18128 w 135086"/>
                <a:gd name="connsiteY3" fmla="*/ 98184 h 164791"/>
                <a:gd name="connsiteX4" fmla="*/ 11942 w 135086"/>
                <a:gd name="connsiteY4" fmla="*/ 84918 h 164791"/>
                <a:gd name="connsiteX5" fmla="*/ 14113 w 135086"/>
                <a:gd name="connsiteY5" fmla="*/ 7515 h 164791"/>
                <a:gd name="connsiteX6" fmla="*/ 55404 w 135086"/>
                <a:gd name="connsiteY6" fmla="*/ 0 h 164791"/>
                <a:gd name="connsiteX7" fmla="*/ 83107 w 135086"/>
                <a:gd name="connsiteY7" fmla="*/ 950 h 164791"/>
                <a:gd name="connsiteX8" fmla="*/ 121041 w 135086"/>
                <a:gd name="connsiteY8" fmla="*/ 9201 h 164791"/>
                <a:gd name="connsiteX9" fmla="*/ 119676 w 135086"/>
                <a:gd name="connsiteY9" fmla="*/ 87225 h 16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086" h="164791">
                  <a:moveTo>
                    <a:pt x="119676" y="87225"/>
                  </a:moveTo>
                  <a:cubicBezTo>
                    <a:pt x="104889" y="107985"/>
                    <a:pt x="118133" y="164792"/>
                    <a:pt x="118133" y="164792"/>
                  </a:cubicBezTo>
                  <a:lnTo>
                    <a:pt x="18885" y="164792"/>
                  </a:lnTo>
                  <a:cubicBezTo>
                    <a:pt x="21221" y="161484"/>
                    <a:pt x="27158" y="125451"/>
                    <a:pt x="18128" y="98184"/>
                  </a:cubicBezTo>
                  <a:cubicBezTo>
                    <a:pt x="16556" y="93405"/>
                    <a:pt x="14521" y="88933"/>
                    <a:pt x="11942" y="84918"/>
                  </a:cubicBezTo>
                  <a:cubicBezTo>
                    <a:pt x="-16140" y="41377"/>
                    <a:pt x="14113" y="7515"/>
                    <a:pt x="14113" y="7515"/>
                  </a:cubicBezTo>
                  <a:lnTo>
                    <a:pt x="55404" y="0"/>
                  </a:lnTo>
                  <a:cubicBezTo>
                    <a:pt x="56990" y="9237"/>
                    <a:pt x="79507" y="8694"/>
                    <a:pt x="83107" y="950"/>
                  </a:cubicBezTo>
                  <a:lnTo>
                    <a:pt x="121041" y="9201"/>
                  </a:lnTo>
                  <a:cubicBezTo>
                    <a:pt x="121034" y="9201"/>
                    <a:pt x="153538" y="39641"/>
                    <a:pt x="119676" y="87225"/>
                  </a:cubicBezTo>
                  <a:close/>
                </a:path>
              </a:pathLst>
            </a:custGeom>
            <a:solidFill>
              <a:srgbClr val="FFBC47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E4E0C46B-80DD-2D36-54F2-A3F57AC5F48E}"/>
                </a:ext>
              </a:extLst>
            </p:cNvPr>
            <p:cNvSpPr/>
            <p:nvPr/>
          </p:nvSpPr>
          <p:spPr>
            <a:xfrm>
              <a:off x="3992549" y="941609"/>
              <a:ext cx="48863" cy="67023"/>
            </a:xfrm>
            <a:custGeom>
              <a:avLst/>
              <a:gdLst>
                <a:gd name="connsiteX0" fmla="*/ 757 w 48863"/>
                <a:gd name="connsiteY0" fmla="*/ 67023 h 67023"/>
                <a:gd name="connsiteX1" fmla="*/ 0 w 48863"/>
                <a:gd name="connsiteY1" fmla="*/ 415 h 67023"/>
                <a:gd name="connsiteX2" fmla="*/ 48863 w 48863"/>
                <a:gd name="connsiteY2" fmla="*/ 67023 h 67023"/>
                <a:gd name="connsiteX3" fmla="*/ 757 w 48863"/>
                <a:gd name="connsiteY3" fmla="*/ 67023 h 67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63" h="67023">
                  <a:moveTo>
                    <a:pt x="757" y="67023"/>
                  </a:moveTo>
                  <a:cubicBezTo>
                    <a:pt x="3093" y="63716"/>
                    <a:pt x="9030" y="27683"/>
                    <a:pt x="0" y="415"/>
                  </a:cubicBezTo>
                  <a:cubicBezTo>
                    <a:pt x="19566" y="-5271"/>
                    <a:pt x="16266" y="49050"/>
                    <a:pt x="48863" y="67023"/>
                  </a:cubicBezTo>
                  <a:lnTo>
                    <a:pt x="757" y="67023"/>
                  </a:lnTo>
                  <a:close/>
                </a:path>
              </a:pathLst>
            </a:custGeom>
            <a:solidFill>
              <a:srgbClr val="C4626E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55769259-32E9-A2DC-F1BC-0FC7B93F4AC4}"/>
                </a:ext>
              </a:extLst>
            </p:cNvPr>
            <p:cNvSpPr/>
            <p:nvPr/>
          </p:nvSpPr>
          <p:spPr>
            <a:xfrm>
              <a:off x="4057285" y="853078"/>
              <a:ext cx="91120" cy="164684"/>
            </a:xfrm>
            <a:custGeom>
              <a:avLst/>
              <a:gdLst>
                <a:gd name="connsiteX0" fmla="*/ 90790 w 91120"/>
                <a:gd name="connsiteY0" fmla="*/ 121165 h 164684"/>
                <a:gd name="connsiteX1" fmla="*/ 78524 w 91120"/>
                <a:gd name="connsiteY1" fmla="*/ 141461 h 164684"/>
                <a:gd name="connsiteX2" fmla="*/ 2501 w 91120"/>
                <a:gd name="connsiteY2" fmla="*/ 164685 h 164684"/>
                <a:gd name="connsiteX3" fmla="*/ 0 w 91120"/>
                <a:gd name="connsiteY3" fmla="*/ 151919 h 164684"/>
                <a:gd name="connsiteX4" fmla="*/ 51964 w 91120"/>
                <a:gd name="connsiteY4" fmla="*/ 124851 h 164684"/>
                <a:gd name="connsiteX5" fmla="*/ 53892 w 91120"/>
                <a:gd name="connsiteY5" fmla="*/ 120429 h 164684"/>
                <a:gd name="connsiteX6" fmla="*/ 39705 w 91120"/>
                <a:gd name="connsiteY6" fmla="*/ 86789 h 164684"/>
                <a:gd name="connsiteX7" fmla="*/ 37862 w 91120"/>
                <a:gd name="connsiteY7" fmla="*/ 0 h 164684"/>
                <a:gd name="connsiteX8" fmla="*/ 90790 w 91120"/>
                <a:gd name="connsiteY8" fmla="*/ 121165 h 16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120" h="164684">
                  <a:moveTo>
                    <a:pt x="90790" y="121165"/>
                  </a:moveTo>
                  <a:cubicBezTo>
                    <a:pt x="89761" y="127594"/>
                    <a:pt x="85232" y="134567"/>
                    <a:pt x="78524" y="141461"/>
                  </a:cubicBezTo>
                  <a:cubicBezTo>
                    <a:pt x="61379" y="159070"/>
                    <a:pt x="26453" y="158284"/>
                    <a:pt x="2501" y="164685"/>
                  </a:cubicBezTo>
                  <a:lnTo>
                    <a:pt x="0" y="151919"/>
                  </a:lnTo>
                  <a:cubicBezTo>
                    <a:pt x="0" y="151919"/>
                    <a:pt x="42770" y="139860"/>
                    <a:pt x="51964" y="124851"/>
                  </a:cubicBezTo>
                  <a:cubicBezTo>
                    <a:pt x="52942" y="123251"/>
                    <a:pt x="53621" y="121758"/>
                    <a:pt x="53892" y="120429"/>
                  </a:cubicBezTo>
                  <a:cubicBezTo>
                    <a:pt x="57014" y="105477"/>
                    <a:pt x="39705" y="86789"/>
                    <a:pt x="39705" y="86789"/>
                  </a:cubicBezTo>
                  <a:lnTo>
                    <a:pt x="37862" y="0"/>
                  </a:lnTo>
                  <a:cubicBezTo>
                    <a:pt x="37862" y="0"/>
                    <a:pt x="95998" y="88475"/>
                    <a:pt x="90790" y="121165"/>
                  </a:cubicBezTo>
                  <a:close/>
                </a:path>
              </a:pathLst>
            </a:custGeom>
            <a:solidFill>
              <a:srgbClr val="FFD8D9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68DB7D17-84CA-9B22-A80E-188FA3311AA7}"/>
                </a:ext>
              </a:extLst>
            </p:cNvPr>
            <p:cNvSpPr/>
            <p:nvPr/>
          </p:nvSpPr>
          <p:spPr>
            <a:xfrm>
              <a:off x="4085910" y="852536"/>
              <a:ext cx="63315" cy="142593"/>
            </a:xfrm>
            <a:custGeom>
              <a:avLst/>
              <a:gdLst>
                <a:gd name="connsiteX0" fmla="*/ 62736 w 63315"/>
                <a:gd name="connsiteY0" fmla="*/ 121700 h 142593"/>
                <a:gd name="connsiteX1" fmla="*/ 51964 w 63315"/>
                <a:gd name="connsiteY1" fmla="*/ 141974 h 142593"/>
                <a:gd name="connsiteX2" fmla="*/ 49485 w 63315"/>
                <a:gd name="connsiteY2" fmla="*/ 142281 h 142593"/>
                <a:gd name="connsiteX3" fmla="*/ 42134 w 63315"/>
                <a:gd name="connsiteY3" fmla="*/ 137509 h 142593"/>
                <a:gd name="connsiteX4" fmla="*/ 22860 w 63315"/>
                <a:gd name="connsiteY4" fmla="*/ 125021 h 142593"/>
                <a:gd name="connsiteX5" fmla="*/ 24610 w 63315"/>
                <a:gd name="connsiteY5" fmla="*/ 120485 h 142593"/>
                <a:gd name="connsiteX6" fmla="*/ 0 w 63315"/>
                <a:gd name="connsiteY6" fmla="*/ 82416 h 142593"/>
                <a:gd name="connsiteX7" fmla="*/ 6665 w 63315"/>
                <a:gd name="connsiteY7" fmla="*/ 6 h 142593"/>
                <a:gd name="connsiteX8" fmla="*/ 42455 w 63315"/>
                <a:gd name="connsiteY8" fmla="*/ 44976 h 142593"/>
                <a:gd name="connsiteX9" fmla="*/ 42491 w 63315"/>
                <a:gd name="connsiteY9" fmla="*/ 45069 h 142593"/>
                <a:gd name="connsiteX10" fmla="*/ 62736 w 63315"/>
                <a:gd name="connsiteY10" fmla="*/ 121700 h 142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315" h="142593">
                  <a:moveTo>
                    <a:pt x="62736" y="121700"/>
                  </a:moveTo>
                  <a:cubicBezTo>
                    <a:pt x="61622" y="127750"/>
                    <a:pt x="58000" y="135344"/>
                    <a:pt x="51964" y="141974"/>
                  </a:cubicBezTo>
                  <a:cubicBezTo>
                    <a:pt x="51328" y="142674"/>
                    <a:pt x="50278" y="142788"/>
                    <a:pt x="49485" y="142281"/>
                  </a:cubicBezTo>
                  <a:lnTo>
                    <a:pt x="42134" y="137509"/>
                  </a:lnTo>
                  <a:lnTo>
                    <a:pt x="22860" y="125021"/>
                  </a:lnTo>
                  <a:cubicBezTo>
                    <a:pt x="23839" y="123428"/>
                    <a:pt x="24339" y="121821"/>
                    <a:pt x="24610" y="120485"/>
                  </a:cubicBezTo>
                  <a:cubicBezTo>
                    <a:pt x="27732" y="105540"/>
                    <a:pt x="0" y="82416"/>
                    <a:pt x="0" y="82416"/>
                  </a:cubicBezTo>
                  <a:lnTo>
                    <a:pt x="6665" y="6"/>
                  </a:lnTo>
                  <a:cubicBezTo>
                    <a:pt x="15595" y="-394"/>
                    <a:pt x="30275" y="19987"/>
                    <a:pt x="42455" y="44976"/>
                  </a:cubicBezTo>
                  <a:cubicBezTo>
                    <a:pt x="42455" y="44976"/>
                    <a:pt x="42470" y="45011"/>
                    <a:pt x="42491" y="45069"/>
                  </a:cubicBezTo>
                  <a:cubicBezTo>
                    <a:pt x="55671" y="72100"/>
                    <a:pt x="65901" y="104483"/>
                    <a:pt x="62736" y="121700"/>
                  </a:cubicBezTo>
                  <a:close/>
                </a:path>
              </a:pathLst>
            </a:custGeom>
            <a:solidFill>
              <a:srgbClr val="FFBC47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5FB9BA37-A38D-0554-6EDF-69E5F9AA3B29}"/>
                </a:ext>
              </a:extLst>
            </p:cNvPr>
            <p:cNvSpPr/>
            <p:nvPr/>
          </p:nvSpPr>
          <p:spPr>
            <a:xfrm>
              <a:off x="3937039" y="851427"/>
              <a:ext cx="92126" cy="162270"/>
            </a:xfrm>
            <a:custGeom>
              <a:avLst/>
              <a:gdLst>
                <a:gd name="connsiteX0" fmla="*/ 91149 w 92126"/>
                <a:gd name="connsiteY0" fmla="*/ 153784 h 162270"/>
                <a:gd name="connsiteX1" fmla="*/ 91585 w 92126"/>
                <a:gd name="connsiteY1" fmla="*/ 162270 h 162270"/>
                <a:gd name="connsiteX2" fmla="*/ 91492 w 92126"/>
                <a:gd name="connsiteY2" fmla="*/ 160727 h 162270"/>
                <a:gd name="connsiteX3" fmla="*/ 17969 w 92126"/>
                <a:gd name="connsiteY3" fmla="*/ 147911 h 162270"/>
                <a:gd name="connsiteX4" fmla="*/ 338 w 92126"/>
                <a:gd name="connsiteY4" fmla="*/ 119444 h 162270"/>
                <a:gd name="connsiteX5" fmla="*/ 51837 w 92126"/>
                <a:gd name="connsiteY5" fmla="*/ 0 h 162270"/>
                <a:gd name="connsiteX6" fmla="*/ 49744 w 92126"/>
                <a:gd name="connsiteY6" fmla="*/ 86675 h 162270"/>
                <a:gd name="connsiteX7" fmla="*/ 35557 w 92126"/>
                <a:gd name="connsiteY7" fmla="*/ 120315 h 162270"/>
                <a:gd name="connsiteX8" fmla="*/ 41279 w 92126"/>
                <a:gd name="connsiteY8" fmla="*/ 129838 h 162270"/>
                <a:gd name="connsiteX9" fmla="*/ 91149 w 92126"/>
                <a:gd name="connsiteY9" fmla="*/ 153784 h 16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126" h="162270">
                  <a:moveTo>
                    <a:pt x="91149" y="153784"/>
                  </a:moveTo>
                  <a:lnTo>
                    <a:pt x="91585" y="162270"/>
                  </a:lnTo>
                  <a:cubicBezTo>
                    <a:pt x="92349" y="162006"/>
                    <a:pt x="92292" y="160892"/>
                    <a:pt x="91492" y="160727"/>
                  </a:cubicBezTo>
                  <a:cubicBezTo>
                    <a:pt x="70139" y="156320"/>
                    <a:pt x="35056" y="162420"/>
                    <a:pt x="17969" y="147911"/>
                  </a:cubicBezTo>
                  <a:cubicBezTo>
                    <a:pt x="7439" y="138960"/>
                    <a:pt x="1695" y="127937"/>
                    <a:pt x="338" y="119444"/>
                  </a:cubicBezTo>
                  <a:cubicBezTo>
                    <a:pt x="-4870" y="86747"/>
                    <a:pt x="51837" y="0"/>
                    <a:pt x="51837" y="0"/>
                  </a:cubicBezTo>
                  <a:lnTo>
                    <a:pt x="49744" y="86675"/>
                  </a:lnTo>
                  <a:cubicBezTo>
                    <a:pt x="49744" y="86675"/>
                    <a:pt x="32435" y="105370"/>
                    <a:pt x="35557" y="120315"/>
                  </a:cubicBezTo>
                  <a:cubicBezTo>
                    <a:pt x="36099" y="122973"/>
                    <a:pt x="38214" y="126259"/>
                    <a:pt x="41279" y="129838"/>
                  </a:cubicBezTo>
                  <a:cubicBezTo>
                    <a:pt x="54080" y="144868"/>
                    <a:pt x="91149" y="153784"/>
                    <a:pt x="91149" y="153784"/>
                  </a:cubicBezTo>
                  <a:close/>
                </a:path>
              </a:pathLst>
            </a:custGeom>
            <a:solidFill>
              <a:srgbClr val="FFD8D9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176E54AB-461F-A99D-1A84-9620E5B248D2}"/>
                </a:ext>
              </a:extLst>
            </p:cNvPr>
            <p:cNvSpPr/>
            <p:nvPr/>
          </p:nvSpPr>
          <p:spPr>
            <a:xfrm>
              <a:off x="3934533" y="850984"/>
              <a:ext cx="62308" cy="150190"/>
            </a:xfrm>
            <a:custGeom>
              <a:avLst/>
              <a:gdLst>
                <a:gd name="connsiteX0" fmla="*/ 38048 w 62308"/>
                <a:gd name="connsiteY0" fmla="*/ 120758 h 150190"/>
                <a:gd name="connsiteX1" fmla="*/ 45278 w 62308"/>
                <a:gd name="connsiteY1" fmla="*/ 129323 h 150190"/>
                <a:gd name="connsiteX2" fmla="*/ 27376 w 62308"/>
                <a:gd name="connsiteY2" fmla="*/ 144211 h 150190"/>
                <a:gd name="connsiteX3" fmla="*/ 20182 w 62308"/>
                <a:gd name="connsiteY3" fmla="*/ 150190 h 150190"/>
                <a:gd name="connsiteX4" fmla="*/ 1158 w 62308"/>
                <a:gd name="connsiteY4" fmla="*/ 121487 h 150190"/>
                <a:gd name="connsiteX5" fmla="*/ 11259 w 62308"/>
                <a:gd name="connsiteY5" fmla="*/ 65315 h 150190"/>
                <a:gd name="connsiteX6" fmla="*/ 11316 w 62308"/>
                <a:gd name="connsiteY6" fmla="*/ 65137 h 150190"/>
                <a:gd name="connsiteX7" fmla="*/ 56022 w 62308"/>
                <a:gd name="connsiteY7" fmla="*/ 0 h 150190"/>
                <a:gd name="connsiteX8" fmla="*/ 62308 w 62308"/>
                <a:gd name="connsiteY8" fmla="*/ 87954 h 150190"/>
                <a:gd name="connsiteX9" fmla="*/ 38048 w 62308"/>
                <a:gd name="connsiteY9" fmla="*/ 120758 h 15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308" h="150190">
                  <a:moveTo>
                    <a:pt x="38048" y="120758"/>
                  </a:moveTo>
                  <a:cubicBezTo>
                    <a:pt x="38592" y="123415"/>
                    <a:pt x="42221" y="125744"/>
                    <a:pt x="45278" y="129323"/>
                  </a:cubicBezTo>
                  <a:lnTo>
                    <a:pt x="27376" y="144211"/>
                  </a:lnTo>
                  <a:lnTo>
                    <a:pt x="20182" y="150190"/>
                  </a:lnTo>
                  <a:cubicBezTo>
                    <a:pt x="9652" y="141232"/>
                    <a:pt x="3473" y="129773"/>
                    <a:pt x="1158" y="121487"/>
                  </a:cubicBezTo>
                  <a:cubicBezTo>
                    <a:pt x="-2421" y="108735"/>
                    <a:pt x="2673" y="86947"/>
                    <a:pt x="11259" y="65315"/>
                  </a:cubicBezTo>
                  <a:cubicBezTo>
                    <a:pt x="11295" y="65194"/>
                    <a:pt x="11316" y="65137"/>
                    <a:pt x="11316" y="65137"/>
                  </a:cubicBezTo>
                  <a:cubicBezTo>
                    <a:pt x="24275" y="32490"/>
                    <a:pt x="45135" y="257"/>
                    <a:pt x="56022" y="0"/>
                  </a:cubicBezTo>
                  <a:lnTo>
                    <a:pt x="62308" y="87954"/>
                  </a:lnTo>
                  <a:cubicBezTo>
                    <a:pt x="62316" y="87961"/>
                    <a:pt x="34927" y="105813"/>
                    <a:pt x="38048" y="120758"/>
                  </a:cubicBezTo>
                  <a:close/>
                </a:path>
              </a:pathLst>
            </a:custGeom>
            <a:solidFill>
              <a:srgbClr val="FFBC47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73" name="图形 2">
              <a:extLst>
                <a:ext uri="{FF2B5EF4-FFF2-40B4-BE49-F238E27FC236}">
                  <a16:creationId xmlns:a16="http://schemas.microsoft.com/office/drawing/2014/main" id="{268BFF06-934C-E14C-941B-1D06F91860B4}"/>
                </a:ext>
              </a:extLst>
            </p:cNvPr>
            <p:cNvGrpSpPr/>
            <p:nvPr/>
          </p:nvGrpSpPr>
          <p:grpSpPr>
            <a:xfrm>
              <a:off x="3917610" y="1014462"/>
              <a:ext cx="262352" cy="78480"/>
              <a:chOff x="3917610" y="1014462"/>
              <a:chExt cx="262352" cy="78480"/>
            </a:xfrm>
          </p:grpSpPr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07C04246-AC9B-80FB-2815-0C4C7C3E6F4F}"/>
                  </a:ext>
                </a:extLst>
              </p:cNvPr>
              <p:cNvSpPr/>
              <p:nvPr/>
            </p:nvSpPr>
            <p:spPr>
              <a:xfrm>
                <a:off x="3917610" y="1015407"/>
                <a:ext cx="251331" cy="74118"/>
              </a:xfrm>
              <a:custGeom>
                <a:avLst/>
                <a:gdLst>
                  <a:gd name="connsiteX0" fmla="*/ 250960 w 251331"/>
                  <a:gd name="connsiteY0" fmla="*/ 58284 h 74118"/>
                  <a:gd name="connsiteX1" fmla="*/ 176429 w 251331"/>
                  <a:gd name="connsiteY1" fmla="*/ 68921 h 74118"/>
                  <a:gd name="connsiteX2" fmla="*/ 174436 w 251331"/>
                  <a:gd name="connsiteY2" fmla="*/ 68514 h 74118"/>
                  <a:gd name="connsiteX3" fmla="*/ 149583 w 251331"/>
                  <a:gd name="connsiteY3" fmla="*/ 68914 h 74118"/>
                  <a:gd name="connsiteX4" fmla="*/ 148705 w 251331"/>
                  <a:gd name="connsiteY4" fmla="*/ 68914 h 74118"/>
                  <a:gd name="connsiteX5" fmla="*/ 65794 w 251331"/>
                  <a:gd name="connsiteY5" fmla="*/ 62456 h 74118"/>
                  <a:gd name="connsiteX6" fmla="*/ 0 w 251331"/>
                  <a:gd name="connsiteY6" fmla="*/ 20429 h 74118"/>
                  <a:gd name="connsiteX7" fmla="*/ 0 w 251331"/>
                  <a:gd name="connsiteY7" fmla="*/ 20301 h 74118"/>
                  <a:gd name="connsiteX8" fmla="*/ 179 w 251331"/>
                  <a:gd name="connsiteY8" fmla="*/ 17386 h 74118"/>
                  <a:gd name="connsiteX9" fmla="*/ 179 w 251331"/>
                  <a:gd name="connsiteY9" fmla="*/ 17336 h 74118"/>
                  <a:gd name="connsiteX10" fmla="*/ 686 w 251331"/>
                  <a:gd name="connsiteY10" fmla="*/ 14236 h 74118"/>
                  <a:gd name="connsiteX11" fmla="*/ 1529 w 251331"/>
                  <a:gd name="connsiteY11" fmla="*/ 11542 h 74118"/>
                  <a:gd name="connsiteX12" fmla="*/ 2058 w 251331"/>
                  <a:gd name="connsiteY12" fmla="*/ 10399 h 74118"/>
                  <a:gd name="connsiteX13" fmla="*/ 2729 w 251331"/>
                  <a:gd name="connsiteY13" fmla="*/ 9264 h 74118"/>
                  <a:gd name="connsiteX14" fmla="*/ 2737 w 251331"/>
                  <a:gd name="connsiteY14" fmla="*/ 9249 h 74118"/>
                  <a:gd name="connsiteX15" fmla="*/ 3451 w 251331"/>
                  <a:gd name="connsiteY15" fmla="*/ 8256 h 74118"/>
                  <a:gd name="connsiteX16" fmla="*/ 3665 w 251331"/>
                  <a:gd name="connsiteY16" fmla="*/ 8006 h 74118"/>
                  <a:gd name="connsiteX17" fmla="*/ 4236 w 251331"/>
                  <a:gd name="connsiteY17" fmla="*/ 7349 h 74118"/>
                  <a:gd name="connsiteX18" fmla="*/ 4937 w 251331"/>
                  <a:gd name="connsiteY18" fmla="*/ 6635 h 74118"/>
                  <a:gd name="connsiteX19" fmla="*/ 4979 w 251331"/>
                  <a:gd name="connsiteY19" fmla="*/ 6599 h 74118"/>
                  <a:gd name="connsiteX20" fmla="*/ 16274 w 251331"/>
                  <a:gd name="connsiteY20" fmla="*/ 1270 h 74118"/>
                  <a:gd name="connsiteX21" fmla="*/ 159470 w 251331"/>
                  <a:gd name="connsiteY21" fmla="*/ 33388 h 74118"/>
                  <a:gd name="connsiteX22" fmla="*/ 161078 w 251331"/>
                  <a:gd name="connsiteY22" fmla="*/ 34002 h 74118"/>
                  <a:gd name="connsiteX23" fmla="*/ 182023 w 251331"/>
                  <a:gd name="connsiteY23" fmla="*/ 42268 h 74118"/>
                  <a:gd name="connsiteX24" fmla="*/ 188595 w 251331"/>
                  <a:gd name="connsiteY24" fmla="*/ 41232 h 74118"/>
                  <a:gd name="connsiteX25" fmla="*/ 188760 w 251331"/>
                  <a:gd name="connsiteY25" fmla="*/ 41210 h 74118"/>
                  <a:gd name="connsiteX26" fmla="*/ 250960 w 251331"/>
                  <a:gd name="connsiteY26" fmla="*/ 58284 h 74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51331" h="74118">
                    <a:moveTo>
                      <a:pt x="250960" y="58284"/>
                    </a:moveTo>
                    <a:cubicBezTo>
                      <a:pt x="256940" y="83794"/>
                      <a:pt x="189024" y="71428"/>
                      <a:pt x="176429" y="68921"/>
                    </a:cubicBezTo>
                    <a:cubicBezTo>
                      <a:pt x="175144" y="68664"/>
                      <a:pt x="174436" y="68514"/>
                      <a:pt x="174436" y="68514"/>
                    </a:cubicBezTo>
                    <a:cubicBezTo>
                      <a:pt x="174436" y="68514"/>
                      <a:pt x="164592" y="68971"/>
                      <a:pt x="149583" y="68914"/>
                    </a:cubicBezTo>
                    <a:cubicBezTo>
                      <a:pt x="149290" y="68914"/>
                      <a:pt x="148998" y="68914"/>
                      <a:pt x="148705" y="68914"/>
                    </a:cubicBezTo>
                    <a:cubicBezTo>
                      <a:pt x="126909" y="68800"/>
                      <a:pt x="94677" y="67607"/>
                      <a:pt x="65794" y="62456"/>
                    </a:cubicBezTo>
                    <a:cubicBezTo>
                      <a:pt x="30361" y="56141"/>
                      <a:pt x="-50" y="43904"/>
                      <a:pt x="0" y="20429"/>
                    </a:cubicBezTo>
                    <a:cubicBezTo>
                      <a:pt x="0" y="20379"/>
                      <a:pt x="7" y="20336"/>
                      <a:pt x="0" y="20301"/>
                    </a:cubicBezTo>
                    <a:cubicBezTo>
                      <a:pt x="7" y="19343"/>
                      <a:pt x="65" y="18379"/>
                      <a:pt x="179" y="17386"/>
                    </a:cubicBezTo>
                    <a:cubicBezTo>
                      <a:pt x="186" y="17357"/>
                      <a:pt x="179" y="17350"/>
                      <a:pt x="179" y="17336"/>
                    </a:cubicBezTo>
                    <a:cubicBezTo>
                      <a:pt x="300" y="16314"/>
                      <a:pt x="472" y="15286"/>
                      <a:pt x="686" y="14236"/>
                    </a:cubicBezTo>
                    <a:cubicBezTo>
                      <a:pt x="886" y="13285"/>
                      <a:pt x="1165" y="12385"/>
                      <a:pt x="1529" y="11542"/>
                    </a:cubicBezTo>
                    <a:cubicBezTo>
                      <a:pt x="1686" y="11149"/>
                      <a:pt x="1858" y="10771"/>
                      <a:pt x="2058" y="10399"/>
                    </a:cubicBezTo>
                    <a:cubicBezTo>
                      <a:pt x="2265" y="10006"/>
                      <a:pt x="2486" y="9628"/>
                      <a:pt x="2729" y="9264"/>
                    </a:cubicBezTo>
                    <a:cubicBezTo>
                      <a:pt x="2729" y="9264"/>
                      <a:pt x="2743" y="9264"/>
                      <a:pt x="2737" y="9249"/>
                    </a:cubicBezTo>
                    <a:cubicBezTo>
                      <a:pt x="2958" y="8906"/>
                      <a:pt x="3200" y="8578"/>
                      <a:pt x="3451" y="8256"/>
                    </a:cubicBezTo>
                    <a:cubicBezTo>
                      <a:pt x="3522" y="8163"/>
                      <a:pt x="3594" y="8071"/>
                      <a:pt x="3665" y="8006"/>
                    </a:cubicBezTo>
                    <a:cubicBezTo>
                      <a:pt x="3844" y="7763"/>
                      <a:pt x="4036" y="7542"/>
                      <a:pt x="4236" y="7349"/>
                    </a:cubicBezTo>
                    <a:cubicBezTo>
                      <a:pt x="4465" y="7106"/>
                      <a:pt x="4694" y="6870"/>
                      <a:pt x="4937" y="6635"/>
                    </a:cubicBezTo>
                    <a:cubicBezTo>
                      <a:pt x="4944" y="6606"/>
                      <a:pt x="4965" y="6592"/>
                      <a:pt x="4979" y="6599"/>
                    </a:cubicBezTo>
                    <a:cubicBezTo>
                      <a:pt x="7723" y="4041"/>
                      <a:pt x="11559" y="2320"/>
                      <a:pt x="16274" y="1270"/>
                    </a:cubicBezTo>
                    <a:cubicBezTo>
                      <a:pt x="48671" y="-5938"/>
                      <a:pt x="122194" y="19272"/>
                      <a:pt x="159470" y="33388"/>
                    </a:cubicBezTo>
                    <a:cubicBezTo>
                      <a:pt x="160013" y="33588"/>
                      <a:pt x="160549" y="33802"/>
                      <a:pt x="161078" y="34002"/>
                    </a:cubicBezTo>
                    <a:cubicBezTo>
                      <a:pt x="173894" y="38853"/>
                      <a:pt x="182023" y="42268"/>
                      <a:pt x="182023" y="42268"/>
                    </a:cubicBezTo>
                    <a:cubicBezTo>
                      <a:pt x="182023" y="42268"/>
                      <a:pt x="184531" y="41782"/>
                      <a:pt x="188595" y="41232"/>
                    </a:cubicBezTo>
                    <a:cubicBezTo>
                      <a:pt x="188645" y="41225"/>
                      <a:pt x="188695" y="41225"/>
                      <a:pt x="188760" y="41210"/>
                    </a:cubicBezTo>
                    <a:cubicBezTo>
                      <a:pt x="205047" y="39010"/>
                      <a:pt x="245695" y="35895"/>
                      <a:pt x="250960" y="58284"/>
                    </a:cubicBezTo>
                    <a:close/>
                  </a:path>
                </a:pathLst>
              </a:custGeom>
              <a:solidFill>
                <a:srgbClr val="FFD8D9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2385928A-0AED-CC71-22E3-35DD88455987}"/>
                  </a:ext>
                </a:extLst>
              </p:cNvPr>
              <p:cNvSpPr/>
              <p:nvPr/>
            </p:nvSpPr>
            <p:spPr>
              <a:xfrm>
                <a:off x="3917610" y="1014462"/>
                <a:ext cx="162620" cy="74674"/>
              </a:xfrm>
              <a:custGeom>
                <a:avLst/>
                <a:gdLst>
                  <a:gd name="connsiteX0" fmla="*/ 162621 w 162620"/>
                  <a:gd name="connsiteY0" fmla="*/ 30240 h 74674"/>
                  <a:gd name="connsiteX1" fmla="*/ 161071 w 162620"/>
                  <a:gd name="connsiteY1" fmla="*/ 34940 h 74674"/>
                  <a:gd name="connsiteX2" fmla="*/ 149577 w 162620"/>
                  <a:gd name="connsiteY2" fmla="*/ 69859 h 74674"/>
                  <a:gd name="connsiteX3" fmla="*/ 147990 w 162620"/>
                  <a:gd name="connsiteY3" fmla="*/ 74674 h 74674"/>
                  <a:gd name="connsiteX4" fmla="*/ 73445 w 162620"/>
                  <a:gd name="connsiteY4" fmla="*/ 67937 h 74674"/>
                  <a:gd name="connsiteX5" fmla="*/ 73431 w 162620"/>
                  <a:gd name="connsiteY5" fmla="*/ 67930 h 74674"/>
                  <a:gd name="connsiteX6" fmla="*/ 0 w 162620"/>
                  <a:gd name="connsiteY6" fmla="*/ 21374 h 74674"/>
                  <a:gd name="connsiteX7" fmla="*/ 0 w 162620"/>
                  <a:gd name="connsiteY7" fmla="*/ 21246 h 74674"/>
                  <a:gd name="connsiteX8" fmla="*/ 179 w 162620"/>
                  <a:gd name="connsiteY8" fmla="*/ 18331 h 74674"/>
                  <a:gd name="connsiteX9" fmla="*/ 179 w 162620"/>
                  <a:gd name="connsiteY9" fmla="*/ 18281 h 74674"/>
                  <a:gd name="connsiteX10" fmla="*/ 686 w 162620"/>
                  <a:gd name="connsiteY10" fmla="*/ 15181 h 74674"/>
                  <a:gd name="connsiteX11" fmla="*/ 1530 w 162620"/>
                  <a:gd name="connsiteY11" fmla="*/ 12488 h 74674"/>
                  <a:gd name="connsiteX12" fmla="*/ 2058 w 162620"/>
                  <a:gd name="connsiteY12" fmla="*/ 11345 h 74674"/>
                  <a:gd name="connsiteX13" fmla="*/ 2729 w 162620"/>
                  <a:gd name="connsiteY13" fmla="*/ 10209 h 74674"/>
                  <a:gd name="connsiteX14" fmla="*/ 2737 w 162620"/>
                  <a:gd name="connsiteY14" fmla="*/ 10195 h 74674"/>
                  <a:gd name="connsiteX15" fmla="*/ 3451 w 162620"/>
                  <a:gd name="connsiteY15" fmla="*/ 9201 h 74674"/>
                  <a:gd name="connsiteX16" fmla="*/ 3665 w 162620"/>
                  <a:gd name="connsiteY16" fmla="*/ 8951 h 74674"/>
                  <a:gd name="connsiteX17" fmla="*/ 4237 w 162620"/>
                  <a:gd name="connsiteY17" fmla="*/ 8294 h 74674"/>
                  <a:gd name="connsiteX18" fmla="*/ 4937 w 162620"/>
                  <a:gd name="connsiteY18" fmla="*/ 7580 h 74674"/>
                  <a:gd name="connsiteX19" fmla="*/ 4980 w 162620"/>
                  <a:gd name="connsiteY19" fmla="*/ 7544 h 74674"/>
                  <a:gd name="connsiteX20" fmla="*/ 16824 w 162620"/>
                  <a:gd name="connsiteY20" fmla="*/ 1722 h 74674"/>
                  <a:gd name="connsiteX21" fmla="*/ 162621 w 162620"/>
                  <a:gd name="connsiteY21" fmla="*/ 30240 h 74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2620" h="74674">
                    <a:moveTo>
                      <a:pt x="162621" y="30240"/>
                    </a:moveTo>
                    <a:lnTo>
                      <a:pt x="161071" y="34940"/>
                    </a:lnTo>
                    <a:lnTo>
                      <a:pt x="149577" y="69859"/>
                    </a:lnTo>
                    <a:lnTo>
                      <a:pt x="147990" y="74674"/>
                    </a:lnTo>
                    <a:cubicBezTo>
                      <a:pt x="128216" y="74581"/>
                      <a:pt x="99963" y="72852"/>
                      <a:pt x="73445" y="67937"/>
                    </a:cubicBezTo>
                    <a:cubicBezTo>
                      <a:pt x="73445" y="67937"/>
                      <a:pt x="73445" y="67937"/>
                      <a:pt x="73431" y="67930"/>
                    </a:cubicBezTo>
                    <a:cubicBezTo>
                      <a:pt x="34819" y="60779"/>
                      <a:pt x="-135" y="46863"/>
                      <a:pt x="0" y="21374"/>
                    </a:cubicBezTo>
                    <a:cubicBezTo>
                      <a:pt x="0" y="21324"/>
                      <a:pt x="8" y="21282"/>
                      <a:pt x="0" y="21246"/>
                    </a:cubicBezTo>
                    <a:cubicBezTo>
                      <a:pt x="8" y="20289"/>
                      <a:pt x="79" y="19310"/>
                      <a:pt x="179" y="18331"/>
                    </a:cubicBezTo>
                    <a:cubicBezTo>
                      <a:pt x="186" y="18303"/>
                      <a:pt x="179" y="18295"/>
                      <a:pt x="179" y="18281"/>
                    </a:cubicBezTo>
                    <a:cubicBezTo>
                      <a:pt x="301" y="17260"/>
                      <a:pt x="472" y="16231"/>
                      <a:pt x="686" y="15181"/>
                    </a:cubicBezTo>
                    <a:cubicBezTo>
                      <a:pt x="886" y="14231"/>
                      <a:pt x="1165" y="13331"/>
                      <a:pt x="1530" y="12488"/>
                    </a:cubicBezTo>
                    <a:cubicBezTo>
                      <a:pt x="1686" y="12095"/>
                      <a:pt x="1858" y="11716"/>
                      <a:pt x="2058" y="11345"/>
                    </a:cubicBezTo>
                    <a:cubicBezTo>
                      <a:pt x="2265" y="10952"/>
                      <a:pt x="2487" y="10573"/>
                      <a:pt x="2729" y="10209"/>
                    </a:cubicBezTo>
                    <a:cubicBezTo>
                      <a:pt x="2729" y="10209"/>
                      <a:pt x="2744" y="10209"/>
                      <a:pt x="2737" y="10195"/>
                    </a:cubicBezTo>
                    <a:cubicBezTo>
                      <a:pt x="2958" y="9852"/>
                      <a:pt x="3201" y="9523"/>
                      <a:pt x="3451" y="9201"/>
                    </a:cubicBezTo>
                    <a:cubicBezTo>
                      <a:pt x="3523" y="9109"/>
                      <a:pt x="3594" y="9016"/>
                      <a:pt x="3665" y="8951"/>
                    </a:cubicBezTo>
                    <a:cubicBezTo>
                      <a:pt x="3844" y="8709"/>
                      <a:pt x="4037" y="8487"/>
                      <a:pt x="4237" y="8294"/>
                    </a:cubicBezTo>
                    <a:cubicBezTo>
                      <a:pt x="4465" y="8051"/>
                      <a:pt x="4694" y="7816"/>
                      <a:pt x="4937" y="7580"/>
                    </a:cubicBezTo>
                    <a:cubicBezTo>
                      <a:pt x="4944" y="7551"/>
                      <a:pt x="4965" y="7537"/>
                      <a:pt x="4980" y="7544"/>
                    </a:cubicBezTo>
                    <a:cubicBezTo>
                      <a:pt x="7809" y="4815"/>
                      <a:pt x="11852" y="2922"/>
                      <a:pt x="16824" y="1722"/>
                    </a:cubicBezTo>
                    <a:cubicBezTo>
                      <a:pt x="50135" y="-6415"/>
                      <a:pt x="125423" y="16160"/>
                      <a:pt x="162621" y="30240"/>
                    </a:cubicBezTo>
                    <a:close/>
                  </a:path>
                </a:pathLst>
              </a:custGeom>
              <a:solidFill>
                <a:srgbClr val="2C3773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A3D0E5EA-D930-0B46-D437-0AED4B9C3268}"/>
                  </a:ext>
                </a:extLst>
              </p:cNvPr>
              <p:cNvSpPr/>
              <p:nvPr/>
            </p:nvSpPr>
            <p:spPr>
              <a:xfrm>
                <a:off x="4092054" y="1054017"/>
                <a:ext cx="87909" cy="38925"/>
              </a:xfrm>
              <a:custGeom>
                <a:avLst/>
                <a:gdLst>
                  <a:gd name="connsiteX0" fmla="*/ 7587 w 87909"/>
                  <a:gd name="connsiteY0" fmla="*/ 3765 h 38925"/>
                  <a:gd name="connsiteX1" fmla="*/ 87790 w 87909"/>
                  <a:gd name="connsiteY1" fmla="*/ 20546 h 38925"/>
                  <a:gd name="connsiteX2" fmla="*/ 0 w 87909"/>
                  <a:gd name="connsiteY2" fmla="*/ 30025 h 38925"/>
                  <a:gd name="connsiteX3" fmla="*/ 31647 w 87909"/>
                  <a:gd name="connsiteY3" fmla="*/ 16602 h 38925"/>
                  <a:gd name="connsiteX4" fmla="*/ 7587 w 87909"/>
                  <a:gd name="connsiteY4" fmla="*/ 3765 h 38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09" h="38925">
                    <a:moveTo>
                      <a:pt x="7587" y="3765"/>
                    </a:moveTo>
                    <a:cubicBezTo>
                      <a:pt x="7587" y="3765"/>
                      <a:pt x="84182" y="-11858"/>
                      <a:pt x="87790" y="20546"/>
                    </a:cubicBezTo>
                    <a:cubicBezTo>
                      <a:pt x="91669" y="55357"/>
                      <a:pt x="0" y="30025"/>
                      <a:pt x="0" y="30025"/>
                    </a:cubicBezTo>
                    <a:cubicBezTo>
                      <a:pt x="0" y="30025"/>
                      <a:pt x="33490" y="36369"/>
                      <a:pt x="31647" y="16602"/>
                    </a:cubicBezTo>
                    <a:cubicBezTo>
                      <a:pt x="29875" y="-2521"/>
                      <a:pt x="7587" y="3765"/>
                      <a:pt x="7587" y="3765"/>
                    </a:cubicBezTo>
                    <a:close/>
                  </a:path>
                </a:pathLst>
              </a:custGeom>
              <a:solidFill>
                <a:srgbClr val="2C3773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B6FFAC88-116B-458B-D3AE-116324DB38E6}"/>
                </a:ext>
              </a:extLst>
            </p:cNvPr>
            <p:cNvSpPr/>
            <p:nvPr/>
          </p:nvSpPr>
          <p:spPr>
            <a:xfrm>
              <a:off x="3971625" y="924115"/>
              <a:ext cx="140688" cy="97340"/>
            </a:xfrm>
            <a:custGeom>
              <a:avLst/>
              <a:gdLst>
                <a:gd name="connsiteX0" fmla="*/ 140689 w 140688"/>
                <a:gd name="connsiteY0" fmla="*/ 7944 h 97340"/>
                <a:gd name="connsiteX1" fmla="*/ 140689 w 140688"/>
                <a:gd name="connsiteY1" fmla="*/ 89397 h 97340"/>
                <a:gd name="connsiteX2" fmla="*/ 132745 w 140688"/>
                <a:gd name="connsiteY2" fmla="*/ 97341 h 97340"/>
                <a:gd name="connsiteX3" fmla="*/ 7944 w 140688"/>
                <a:gd name="connsiteY3" fmla="*/ 97341 h 97340"/>
                <a:gd name="connsiteX4" fmla="*/ 0 w 140688"/>
                <a:gd name="connsiteY4" fmla="*/ 89397 h 97340"/>
                <a:gd name="connsiteX5" fmla="*/ 0 w 140688"/>
                <a:gd name="connsiteY5" fmla="*/ 7944 h 97340"/>
                <a:gd name="connsiteX6" fmla="*/ 7944 w 140688"/>
                <a:gd name="connsiteY6" fmla="*/ 0 h 97340"/>
                <a:gd name="connsiteX7" fmla="*/ 132752 w 140688"/>
                <a:gd name="connsiteY7" fmla="*/ 0 h 97340"/>
                <a:gd name="connsiteX8" fmla="*/ 140689 w 140688"/>
                <a:gd name="connsiteY8" fmla="*/ 7944 h 9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688" h="97340">
                  <a:moveTo>
                    <a:pt x="140689" y="7944"/>
                  </a:moveTo>
                  <a:lnTo>
                    <a:pt x="140689" y="89397"/>
                  </a:lnTo>
                  <a:cubicBezTo>
                    <a:pt x="140689" y="93783"/>
                    <a:pt x="137131" y="97341"/>
                    <a:pt x="132745" y="97341"/>
                  </a:cubicBezTo>
                  <a:lnTo>
                    <a:pt x="7944" y="97341"/>
                  </a:lnTo>
                  <a:cubicBezTo>
                    <a:pt x="3557" y="97341"/>
                    <a:pt x="0" y="93783"/>
                    <a:pt x="0" y="89397"/>
                  </a:cubicBezTo>
                  <a:lnTo>
                    <a:pt x="0" y="7944"/>
                  </a:lnTo>
                  <a:cubicBezTo>
                    <a:pt x="0" y="3558"/>
                    <a:pt x="3557" y="0"/>
                    <a:pt x="7944" y="0"/>
                  </a:cubicBezTo>
                  <a:lnTo>
                    <a:pt x="132752" y="0"/>
                  </a:lnTo>
                  <a:cubicBezTo>
                    <a:pt x="137131" y="0"/>
                    <a:pt x="140689" y="3558"/>
                    <a:pt x="140689" y="7944"/>
                  </a:cubicBezTo>
                  <a:close/>
                </a:path>
              </a:pathLst>
            </a:custGeom>
            <a:solidFill>
              <a:srgbClr val="FFFFFF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290F10BC-390B-80B2-4266-1C5BC047CA12}"/>
                </a:ext>
              </a:extLst>
            </p:cNvPr>
            <p:cNvSpPr/>
            <p:nvPr/>
          </p:nvSpPr>
          <p:spPr>
            <a:xfrm>
              <a:off x="4029539" y="960355"/>
              <a:ext cx="24860" cy="24860"/>
            </a:xfrm>
            <a:custGeom>
              <a:avLst/>
              <a:gdLst>
                <a:gd name="connsiteX0" fmla="*/ 0 w 24860"/>
                <a:gd name="connsiteY0" fmla="*/ 12430 h 24860"/>
                <a:gd name="connsiteX1" fmla="*/ 12430 w 24860"/>
                <a:gd name="connsiteY1" fmla="*/ 0 h 24860"/>
                <a:gd name="connsiteX2" fmla="*/ 24860 w 24860"/>
                <a:gd name="connsiteY2" fmla="*/ 12430 h 24860"/>
                <a:gd name="connsiteX3" fmla="*/ 12430 w 24860"/>
                <a:gd name="connsiteY3" fmla="*/ 24860 h 24860"/>
                <a:gd name="connsiteX4" fmla="*/ 0 w 24860"/>
                <a:gd name="connsiteY4" fmla="*/ 12430 h 2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60" h="24860">
                  <a:moveTo>
                    <a:pt x="0" y="12430"/>
                  </a:moveTo>
                  <a:cubicBezTo>
                    <a:pt x="0" y="5565"/>
                    <a:pt x="5565" y="0"/>
                    <a:pt x="12430" y="0"/>
                  </a:cubicBezTo>
                  <a:cubicBezTo>
                    <a:pt x="19295" y="0"/>
                    <a:pt x="24860" y="5565"/>
                    <a:pt x="24860" y="12430"/>
                  </a:cubicBezTo>
                  <a:cubicBezTo>
                    <a:pt x="24860" y="19295"/>
                    <a:pt x="19295" y="24860"/>
                    <a:pt x="12430" y="24860"/>
                  </a:cubicBezTo>
                  <a:cubicBezTo>
                    <a:pt x="5565" y="24860"/>
                    <a:pt x="0" y="19295"/>
                    <a:pt x="0" y="12430"/>
                  </a:cubicBezTo>
                  <a:close/>
                </a:path>
              </a:pathLst>
            </a:custGeom>
            <a:solidFill>
              <a:srgbClr val="D7E0FA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2303613C-2034-0341-9589-BF1586DF345A}"/>
                </a:ext>
              </a:extLst>
            </p:cNvPr>
            <p:cNvSpPr/>
            <p:nvPr/>
          </p:nvSpPr>
          <p:spPr>
            <a:xfrm>
              <a:off x="3971625" y="924115"/>
              <a:ext cx="140688" cy="97340"/>
            </a:xfrm>
            <a:custGeom>
              <a:avLst/>
              <a:gdLst>
                <a:gd name="connsiteX0" fmla="*/ 140689 w 140688"/>
                <a:gd name="connsiteY0" fmla="*/ 7944 h 97340"/>
                <a:gd name="connsiteX1" fmla="*/ 140689 w 140688"/>
                <a:gd name="connsiteY1" fmla="*/ 89397 h 97340"/>
                <a:gd name="connsiteX2" fmla="*/ 132745 w 140688"/>
                <a:gd name="connsiteY2" fmla="*/ 97341 h 97340"/>
                <a:gd name="connsiteX3" fmla="*/ 7944 w 140688"/>
                <a:gd name="connsiteY3" fmla="*/ 97341 h 97340"/>
                <a:gd name="connsiteX4" fmla="*/ 0 w 140688"/>
                <a:gd name="connsiteY4" fmla="*/ 89397 h 97340"/>
                <a:gd name="connsiteX5" fmla="*/ 132745 w 140688"/>
                <a:gd name="connsiteY5" fmla="*/ 0 h 97340"/>
                <a:gd name="connsiteX6" fmla="*/ 140689 w 140688"/>
                <a:gd name="connsiteY6" fmla="*/ 7944 h 9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688" h="97340">
                  <a:moveTo>
                    <a:pt x="140689" y="7944"/>
                  </a:moveTo>
                  <a:lnTo>
                    <a:pt x="140689" y="89397"/>
                  </a:lnTo>
                  <a:cubicBezTo>
                    <a:pt x="140689" y="93783"/>
                    <a:pt x="137131" y="97341"/>
                    <a:pt x="132745" y="97341"/>
                  </a:cubicBezTo>
                  <a:lnTo>
                    <a:pt x="7944" y="97341"/>
                  </a:lnTo>
                  <a:cubicBezTo>
                    <a:pt x="3557" y="97341"/>
                    <a:pt x="0" y="93783"/>
                    <a:pt x="0" y="89397"/>
                  </a:cubicBezTo>
                  <a:cubicBezTo>
                    <a:pt x="126230" y="95190"/>
                    <a:pt x="140689" y="76681"/>
                    <a:pt x="132745" y="0"/>
                  </a:cubicBezTo>
                  <a:cubicBezTo>
                    <a:pt x="137131" y="0"/>
                    <a:pt x="140689" y="3558"/>
                    <a:pt x="140689" y="7944"/>
                  </a:cubicBezTo>
                  <a:close/>
                </a:path>
              </a:pathLst>
            </a:custGeom>
            <a:solidFill>
              <a:srgbClr val="D7E0FA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8708A475-AF41-F802-DB29-57CC57DE45EF}"/>
                </a:ext>
              </a:extLst>
            </p:cNvPr>
            <p:cNvSpPr/>
            <p:nvPr/>
          </p:nvSpPr>
          <p:spPr>
            <a:xfrm>
              <a:off x="4128044" y="897597"/>
              <a:ext cx="21181" cy="97532"/>
            </a:xfrm>
            <a:custGeom>
              <a:avLst/>
              <a:gdLst>
                <a:gd name="connsiteX0" fmla="*/ 20602 w 21181"/>
                <a:gd name="connsiteY0" fmla="*/ 76638 h 97532"/>
                <a:gd name="connsiteX1" fmla="*/ 9830 w 21181"/>
                <a:gd name="connsiteY1" fmla="*/ 96912 h 97532"/>
                <a:gd name="connsiteX2" fmla="*/ 7351 w 21181"/>
                <a:gd name="connsiteY2" fmla="*/ 97219 h 97532"/>
                <a:gd name="connsiteX3" fmla="*/ 0 w 21181"/>
                <a:gd name="connsiteY3" fmla="*/ 92447 h 97532"/>
                <a:gd name="connsiteX4" fmla="*/ 12237 w 21181"/>
                <a:gd name="connsiteY4" fmla="*/ 70059 h 97532"/>
                <a:gd name="connsiteX5" fmla="*/ 350 w 21181"/>
                <a:gd name="connsiteY5" fmla="*/ 0 h 97532"/>
                <a:gd name="connsiteX6" fmla="*/ 20602 w 21181"/>
                <a:gd name="connsiteY6" fmla="*/ 76638 h 9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81" h="97532">
                  <a:moveTo>
                    <a:pt x="20602" y="76638"/>
                  </a:moveTo>
                  <a:cubicBezTo>
                    <a:pt x="19488" y="82689"/>
                    <a:pt x="15866" y="90283"/>
                    <a:pt x="9830" y="96912"/>
                  </a:cubicBezTo>
                  <a:cubicBezTo>
                    <a:pt x="9194" y="97612"/>
                    <a:pt x="8144" y="97727"/>
                    <a:pt x="7351" y="97219"/>
                  </a:cubicBezTo>
                  <a:lnTo>
                    <a:pt x="0" y="92447"/>
                  </a:lnTo>
                  <a:cubicBezTo>
                    <a:pt x="3865" y="85746"/>
                    <a:pt x="9565" y="80431"/>
                    <a:pt x="12237" y="70059"/>
                  </a:cubicBezTo>
                  <a:cubicBezTo>
                    <a:pt x="19402" y="42298"/>
                    <a:pt x="1336" y="2400"/>
                    <a:pt x="350" y="0"/>
                  </a:cubicBezTo>
                  <a:cubicBezTo>
                    <a:pt x="13538" y="27039"/>
                    <a:pt x="23767" y="59422"/>
                    <a:pt x="20602" y="76638"/>
                  </a:cubicBezTo>
                  <a:close/>
                </a:path>
              </a:pathLst>
            </a:custGeom>
            <a:solidFill>
              <a:srgbClr val="EBA938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313BB54F-D913-8DDC-0F70-DE0C27112834}"/>
                </a:ext>
              </a:extLst>
            </p:cNvPr>
            <p:cNvSpPr/>
            <p:nvPr/>
          </p:nvSpPr>
          <p:spPr>
            <a:xfrm>
              <a:off x="4010867" y="746014"/>
              <a:ext cx="73986" cy="53722"/>
            </a:xfrm>
            <a:custGeom>
              <a:avLst/>
              <a:gdLst>
                <a:gd name="connsiteX0" fmla="*/ 7528 w 73986"/>
                <a:gd name="connsiteY0" fmla="*/ 50992 h 53722"/>
                <a:gd name="connsiteX1" fmla="*/ 4720 w 73986"/>
                <a:gd name="connsiteY1" fmla="*/ 13887 h 53722"/>
                <a:gd name="connsiteX2" fmla="*/ 12686 w 73986"/>
                <a:gd name="connsiteY2" fmla="*/ 18667 h 53722"/>
                <a:gd name="connsiteX3" fmla="*/ 44325 w 73986"/>
                <a:gd name="connsiteY3" fmla="*/ 0 h 53722"/>
                <a:gd name="connsiteX4" fmla="*/ 43190 w 73986"/>
                <a:gd name="connsiteY4" fmla="*/ 7744 h 53722"/>
                <a:gd name="connsiteX5" fmla="*/ 73694 w 73986"/>
                <a:gd name="connsiteY5" fmla="*/ 10244 h 53722"/>
                <a:gd name="connsiteX6" fmla="*/ 64871 w 73986"/>
                <a:gd name="connsiteY6" fmla="*/ 38648 h 53722"/>
                <a:gd name="connsiteX7" fmla="*/ 62535 w 73986"/>
                <a:gd name="connsiteY7" fmla="*/ 50992 h 53722"/>
                <a:gd name="connsiteX8" fmla="*/ 7528 w 73986"/>
                <a:gd name="connsiteY8" fmla="*/ 50992 h 53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86" h="53722">
                  <a:moveTo>
                    <a:pt x="7528" y="50992"/>
                  </a:moveTo>
                  <a:cubicBezTo>
                    <a:pt x="7528" y="50992"/>
                    <a:pt x="-7346" y="35054"/>
                    <a:pt x="4720" y="13887"/>
                  </a:cubicBezTo>
                  <a:cubicBezTo>
                    <a:pt x="4720" y="13887"/>
                    <a:pt x="8364" y="20488"/>
                    <a:pt x="12686" y="18667"/>
                  </a:cubicBezTo>
                  <a:cubicBezTo>
                    <a:pt x="12686" y="18667"/>
                    <a:pt x="12914" y="3186"/>
                    <a:pt x="44325" y="0"/>
                  </a:cubicBezTo>
                  <a:cubicBezTo>
                    <a:pt x="44325" y="0"/>
                    <a:pt x="42046" y="6144"/>
                    <a:pt x="43190" y="7744"/>
                  </a:cubicBezTo>
                  <a:cubicBezTo>
                    <a:pt x="53548" y="3193"/>
                    <a:pt x="63599" y="14495"/>
                    <a:pt x="73694" y="10244"/>
                  </a:cubicBezTo>
                  <a:cubicBezTo>
                    <a:pt x="73694" y="10244"/>
                    <a:pt x="76479" y="28182"/>
                    <a:pt x="64871" y="38648"/>
                  </a:cubicBezTo>
                  <a:cubicBezTo>
                    <a:pt x="64871" y="38648"/>
                    <a:pt x="66635" y="44841"/>
                    <a:pt x="62535" y="50992"/>
                  </a:cubicBezTo>
                  <a:cubicBezTo>
                    <a:pt x="58442" y="57136"/>
                    <a:pt x="7528" y="50992"/>
                    <a:pt x="7528" y="50992"/>
                  </a:cubicBezTo>
                  <a:close/>
                </a:path>
              </a:pathLst>
            </a:custGeom>
            <a:solidFill>
              <a:srgbClr val="2C3773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A3F1A2B6-DF61-B470-61B3-7E970827B801}"/>
                </a:ext>
              </a:extLst>
            </p:cNvPr>
            <p:cNvSpPr/>
            <p:nvPr/>
          </p:nvSpPr>
          <p:spPr>
            <a:xfrm>
              <a:off x="4015606" y="772878"/>
              <a:ext cx="61944" cy="55975"/>
            </a:xfrm>
            <a:custGeom>
              <a:avLst/>
              <a:gdLst>
                <a:gd name="connsiteX0" fmla="*/ 7467 w 61944"/>
                <a:gd name="connsiteY0" fmla="*/ 19313 h 55975"/>
                <a:gd name="connsiteX1" fmla="*/ 45 w 61944"/>
                <a:gd name="connsiteY1" fmla="*/ 19120 h 55975"/>
                <a:gd name="connsiteX2" fmla="*/ 8360 w 61944"/>
                <a:gd name="connsiteY2" fmla="*/ 32408 h 55975"/>
                <a:gd name="connsiteX3" fmla="*/ 30449 w 61944"/>
                <a:gd name="connsiteY3" fmla="*/ 55975 h 55975"/>
                <a:gd name="connsiteX4" fmla="*/ 53466 w 61944"/>
                <a:gd name="connsiteY4" fmla="*/ 32322 h 55975"/>
                <a:gd name="connsiteX5" fmla="*/ 61638 w 61944"/>
                <a:gd name="connsiteY5" fmla="*/ 20535 h 55975"/>
                <a:gd name="connsiteX6" fmla="*/ 55188 w 61944"/>
                <a:gd name="connsiteY6" fmla="*/ 20628 h 55975"/>
                <a:gd name="connsiteX7" fmla="*/ 55188 w 61944"/>
                <a:gd name="connsiteY7" fmla="*/ 9433 h 55975"/>
                <a:gd name="connsiteX8" fmla="*/ 38986 w 61944"/>
                <a:gd name="connsiteY8" fmla="*/ 7669 h 55975"/>
                <a:gd name="connsiteX9" fmla="*/ 21905 w 61944"/>
                <a:gd name="connsiteY9" fmla="*/ 11 h 55975"/>
                <a:gd name="connsiteX10" fmla="*/ 7467 w 61944"/>
                <a:gd name="connsiteY10" fmla="*/ 19313 h 5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944" h="55975">
                  <a:moveTo>
                    <a:pt x="7467" y="19313"/>
                  </a:moveTo>
                  <a:cubicBezTo>
                    <a:pt x="7467" y="19313"/>
                    <a:pt x="681" y="12677"/>
                    <a:pt x="45" y="19120"/>
                  </a:cubicBezTo>
                  <a:cubicBezTo>
                    <a:pt x="-712" y="26743"/>
                    <a:pt x="8360" y="32408"/>
                    <a:pt x="8360" y="32408"/>
                  </a:cubicBezTo>
                  <a:cubicBezTo>
                    <a:pt x="8360" y="32408"/>
                    <a:pt x="10575" y="55975"/>
                    <a:pt x="30449" y="55975"/>
                  </a:cubicBezTo>
                  <a:cubicBezTo>
                    <a:pt x="50173" y="55975"/>
                    <a:pt x="53466" y="32322"/>
                    <a:pt x="53466" y="32322"/>
                  </a:cubicBezTo>
                  <a:cubicBezTo>
                    <a:pt x="53466" y="32322"/>
                    <a:pt x="63839" y="29493"/>
                    <a:pt x="61638" y="20535"/>
                  </a:cubicBezTo>
                  <a:cubicBezTo>
                    <a:pt x="60595" y="16284"/>
                    <a:pt x="55188" y="20628"/>
                    <a:pt x="55188" y="20628"/>
                  </a:cubicBezTo>
                  <a:lnTo>
                    <a:pt x="55188" y="9433"/>
                  </a:lnTo>
                  <a:cubicBezTo>
                    <a:pt x="55188" y="9433"/>
                    <a:pt x="49658" y="12241"/>
                    <a:pt x="38986" y="7669"/>
                  </a:cubicBezTo>
                  <a:cubicBezTo>
                    <a:pt x="31256" y="4354"/>
                    <a:pt x="28506" y="-253"/>
                    <a:pt x="21905" y="11"/>
                  </a:cubicBezTo>
                  <a:cubicBezTo>
                    <a:pt x="14383" y="304"/>
                    <a:pt x="7175" y="8562"/>
                    <a:pt x="7467" y="19313"/>
                  </a:cubicBezTo>
                  <a:close/>
                </a:path>
              </a:pathLst>
            </a:custGeom>
            <a:solidFill>
              <a:srgbClr val="FFD8D9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5CDC3548-7AE1-928E-1346-D02F898C5546}"/>
              </a:ext>
            </a:extLst>
          </p:cNvPr>
          <p:cNvSpPr txBox="1"/>
          <p:nvPr/>
        </p:nvSpPr>
        <p:spPr>
          <a:xfrm>
            <a:off x="3065892" y="1989311"/>
            <a:ext cx="1087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前端开发者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63DF03-DC40-349E-4D1B-A9D63A8558FD}"/>
              </a:ext>
            </a:extLst>
          </p:cNvPr>
          <p:cNvSpPr txBox="1"/>
          <p:nvPr/>
        </p:nvSpPr>
        <p:spPr>
          <a:xfrm>
            <a:off x="1219302" y="1968813"/>
            <a:ext cx="968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设计师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EBB7221-955B-ED54-7257-DA95A7FDE5E6}"/>
              </a:ext>
            </a:extLst>
          </p:cNvPr>
          <p:cNvSpPr txBox="1"/>
          <p:nvPr/>
        </p:nvSpPr>
        <p:spPr>
          <a:xfrm>
            <a:off x="4640354" y="2557041"/>
            <a:ext cx="1310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UI</a:t>
            </a:r>
            <a:r>
              <a:rPr lang="zh-CN" altLang="en-US" sz="1600" dirty="0"/>
              <a:t>页面走查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52E7598-0C44-64A8-3C66-E06731B201EC}"/>
              </a:ext>
            </a:extLst>
          </p:cNvPr>
          <p:cNvSpPr txBox="1"/>
          <p:nvPr/>
        </p:nvSpPr>
        <p:spPr>
          <a:xfrm>
            <a:off x="540823" y="2588289"/>
            <a:ext cx="1356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设计稿提交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8745FD01-ED12-705E-D9B8-8107E0B2B6B2}"/>
              </a:ext>
            </a:extLst>
          </p:cNvPr>
          <p:cNvSpPr txBox="1"/>
          <p:nvPr/>
        </p:nvSpPr>
        <p:spPr>
          <a:xfrm>
            <a:off x="2595650" y="2580533"/>
            <a:ext cx="1631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编写项目代码</a:t>
            </a: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6597FDCA-83B5-40DA-C063-67B8116D30E9}"/>
              </a:ext>
            </a:extLst>
          </p:cNvPr>
          <p:cNvGrpSpPr/>
          <p:nvPr/>
        </p:nvGrpSpPr>
        <p:grpSpPr>
          <a:xfrm>
            <a:off x="4825632" y="1834411"/>
            <a:ext cx="877501" cy="517134"/>
            <a:chOff x="2951060" y="2049512"/>
            <a:chExt cx="6277180" cy="3165376"/>
          </a:xfrm>
        </p:grpSpPr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0B0B493B-C8A7-B98F-6488-14389E20786A}"/>
                </a:ext>
              </a:extLst>
            </p:cNvPr>
            <p:cNvSpPr/>
            <p:nvPr/>
          </p:nvSpPr>
          <p:spPr>
            <a:xfrm>
              <a:off x="5627528" y="3510289"/>
              <a:ext cx="2229062" cy="1476618"/>
            </a:xfrm>
            <a:custGeom>
              <a:avLst/>
              <a:gdLst>
                <a:gd name="connsiteX0" fmla="*/ 58978 w 994879"/>
                <a:gd name="connsiteY0" fmla="*/ -282 h 659047"/>
                <a:gd name="connsiteX1" fmla="*/ 538975 w 994879"/>
                <a:gd name="connsiteY1" fmla="*/ -282 h 659047"/>
                <a:gd name="connsiteX2" fmla="*/ 687709 w 994879"/>
                <a:gd name="connsiteY2" fmla="*/ 88543 h 659047"/>
                <a:gd name="connsiteX3" fmla="*/ 994728 w 994879"/>
                <a:gd name="connsiteY3" fmla="*/ 658766 h 659047"/>
                <a:gd name="connsiteX4" fmla="*/ -152 w 994879"/>
                <a:gd name="connsiteY4" fmla="*/ 658766 h 659047"/>
                <a:gd name="connsiteX5" fmla="*/ 116006 w 994879"/>
                <a:gd name="connsiteY5" fmla="*/ 455964 h 659047"/>
                <a:gd name="connsiteX6" fmla="*/ 62145 w 994879"/>
                <a:gd name="connsiteY6" fmla="*/ 181365 h 65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4879" h="659047">
                  <a:moveTo>
                    <a:pt x="58978" y="-282"/>
                  </a:moveTo>
                  <a:lnTo>
                    <a:pt x="538975" y="-282"/>
                  </a:lnTo>
                  <a:cubicBezTo>
                    <a:pt x="601116" y="-282"/>
                    <a:pt x="658247" y="33825"/>
                    <a:pt x="687709" y="88543"/>
                  </a:cubicBezTo>
                  <a:lnTo>
                    <a:pt x="994728" y="658766"/>
                  </a:lnTo>
                  <a:lnTo>
                    <a:pt x="-152" y="658766"/>
                  </a:lnTo>
                  <a:cubicBezTo>
                    <a:pt x="-152" y="658766"/>
                    <a:pt x="116006" y="564023"/>
                    <a:pt x="116006" y="455964"/>
                  </a:cubicBezTo>
                  <a:cubicBezTo>
                    <a:pt x="116006" y="354576"/>
                    <a:pt x="54747" y="254252"/>
                    <a:pt x="62145" y="181365"/>
                  </a:cubicBezTo>
                  <a:close/>
                </a:path>
              </a:pathLst>
            </a:custGeom>
            <a:solidFill>
              <a:srgbClr val="4F6FE0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34931846-4942-1321-6456-091227320E25}"/>
                </a:ext>
              </a:extLst>
            </p:cNvPr>
            <p:cNvSpPr/>
            <p:nvPr/>
          </p:nvSpPr>
          <p:spPr>
            <a:xfrm>
              <a:off x="4158003" y="3096323"/>
              <a:ext cx="1580432" cy="1961537"/>
            </a:xfrm>
            <a:custGeom>
              <a:avLst/>
              <a:gdLst>
                <a:gd name="connsiteX0" fmla="*/ -152 w 705381"/>
                <a:gd name="connsiteY0" fmla="*/ 108425 h 875477"/>
                <a:gd name="connsiteX1" fmla="*/ 15423 w 705381"/>
                <a:gd name="connsiteY1" fmla="*/ 169684 h 875477"/>
                <a:gd name="connsiteX2" fmla="*/ 344142 w 705381"/>
                <a:gd name="connsiteY2" fmla="*/ 791510 h 875477"/>
                <a:gd name="connsiteX3" fmla="*/ 483064 w 705381"/>
                <a:gd name="connsiteY3" fmla="*/ 875196 h 875477"/>
                <a:gd name="connsiteX4" fmla="*/ 483064 w 705381"/>
                <a:gd name="connsiteY4" fmla="*/ 875196 h 875477"/>
                <a:gd name="connsiteX5" fmla="*/ 577677 w 705381"/>
                <a:gd name="connsiteY5" fmla="*/ 823126 h 875477"/>
                <a:gd name="connsiteX6" fmla="*/ 705230 w 705381"/>
                <a:gd name="connsiteY6" fmla="*/ 621725 h 875477"/>
                <a:gd name="connsiteX7" fmla="*/ 508787 w 705381"/>
                <a:gd name="connsiteY7" fmla="*/ 491940 h 875477"/>
                <a:gd name="connsiteX8" fmla="*/ 458093 w 705381"/>
                <a:gd name="connsiteY8" fmla="*/ 619752 h 875477"/>
                <a:gd name="connsiteX9" fmla="*/ 219288 w 705381"/>
                <a:gd name="connsiteY9" fmla="*/ 258535 h 875477"/>
                <a:gd name="connsiteX10" fmla="*/ 241482 w 705381"/>
                <a:gd name="connsiteY10" fmla="*/ 139133 h 875477"/>
                <a:gd name="connsiteX11" fmla="*/ 158030 w 705381"/>
                <a:gd name="connsiteY11" fmla="*/ -282 h 87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5381" h="875477">
                  <a:moveTo>
                    <a:pt x="-152" y="108425"/>
                  </a:moveTo>
                  <a:lnTo>
                    <a:pt x="15423" y="169684"/>
                  </a:lnTo>
                  <a:lnTo>
                    <a:pt x="344142" y="791510"/>
                  </a:lnTo>
                  <a:cubicBezTo>
                    <a:pt x="371371" y="843008"/>
                    <a:pt x="424816" y="875196"/>
                    <a:pt x="483064" y="875196"/>
                  </a:cubicBezTo>
                  <a:lnTo>
                    <a:pt x="483064" y="875196"/>
                  </a:lnTo>
                  <a:cubicBezTo>
                    <a:pt x="521428" y="875196"/>
                    <a:pt x="557145" y="855546"/>
                    <a:pt x="577677" y="823126"/>
                  </a:cubicBezTo>
                  <a:lnTo>
                    <a:pt x="705230" y="621725"/>
                  </a:lnTo>
                  <a:lnTo>
                    <a:pt x="508787" y="491940"/>
                  </a:lnTo>
                  <a:lnTo>
                    <a:pt x="458093" y="619752"/>
                  </a:lnTo>
                  <a:lnTo>
                    <a:pt x="219288" y="258535"/>
                  </a:lnTo>
                  <a:lnTo>
                    <a:pt x="241482" y="139133"/>
                  </a:lnTo>
                  <a:lnTo>
                    <a:pt x="158030" y="-282"/>
                  </a:lnTo>
                  <a:close/>
                </a:path>
              </a:pathLst>
            </a:custGeom>
            <a:solidFill>
              <a:srgbClr val="FFC8B9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>
              <a:extLst>
                <a:ext uri="{FF2B5EF4-FFF2-40B4-BE49-F238E27FC236}">
                  <a16:creationId xmlns:a16="http://schemas.microsoft.com/office/drawing/2014/main" id="{E8917F91-E00B-749C-F6FD-5460A468537F}"/>
                </a:ext>
              </a:extLst>
            </p:cNvPr>
            <p:cNvSpPr/>
            <p:nvPr/>
          </p:nvSpPr>
          <p:spPr>
            <a:xfrm>
              <a:off x="4148340" y="3086745"/>
              <a:ext cx="1599344" cy="1980539"/>
            </a:xfrm>
            <a:custGeom>
              <a:avLst/>
              <a:gdLst>
                <a:gd name="connsiteX0" fmla="*/ 487506 w 713822"/>
                <a:gd name="connsiteY0" fmla="*/ 883676 h 883958"/>
                <a:gd name="connsiteX1" fmla="*/ 344743 w 713822"/>
                <a:gd name="connsiteY1" fmla="*/ 797758 h 883958"/>
                <a:gd name="connsiteX2" fmla="*/ 16049 w 713822"/>
                <a:gd name="connsiteY2" fmla="*/ 175932 h 883958"/>
                <a:gd name="connsiteX3" fmla="*/ 15686 w 713822"/>
                <a:gd name="connsiteY3" fmla="*/ 175024 h 883958"/>
                <a:gd name="connsiteX4" fmla="*/ -18 w 713822"/>
                <a:gd name="connsiteY4" fmla="*/ 113765 h 883958"/>
                <a:gd name="connsiteX5" fmla="*/ 1669 w 713822"/>
                <a:gd name="connsiteY5" fmla="*/ 109248 h 883958"/>
                <a:gd name="connsiteX6" fmla="*/ 160006 w 713822"/>
                <a:gd name="connsiteY6" fmla="*/ 463 h 883958"/>
                <a:gd name="connsiteX7" fmla="*/ 165821 w 713822"/>
                <a:gd name="connsiteY7" fmla="*/ 1527 h 883958"/>
                <a:gd name="connsiteX8" fmla="*/ 165977 w 713822"/>
                <a:gd name="connsiteY8" fmla="*/ 1761 h 883958"/>
                <a:gd name="connsiteX9" fmla="*/ 249429 w 713822"/>
                <a:gd name="connsiteY9" fmla="*/ 141176 h 883958"/>
                <a:gd name="connsiteX10" fmla="*/ 249948 w 713822"/>
                <a:gd name="connsiteY10" fmla="*/ 144109 h 883958"/>
                <a:gd name="connsiteX11" fmla="*/ 228092 w 713822"/>
                <a:gd name="connsiteY11" fmla="*/ 261772 h 883958"/>
                <a:gd name="connsiteX12" fmla="*/ 461393 w 713822"/>
                <a:gd name="connsiteY12" fmla="*/ 614787 h 883958"/>
                <a:gd name="connsiteX13" fmla="*/ 509102 w 713822"/>
                <a:gd name="connsiteY13" fmla="*/ 494502 h 883958"/>
                <a:gd name="connsiteX14" fmla="*/ 514553 w 713822"/>
                <a:gd name="connsiteY14" fmla="*/ 492114 h 883958"/>
                <a:gd name="connsiteX15" fmla="*/ 515332 w 713822"/>
                <a:gd name="connsiteY15" fmla="*/ 492530 h 883958"/>
                <a:gd name="connsiteX16" fmla="*/ 711800 w 713822"/>
                <a:gd name="connsiteY16" fmla="*/ 622315 h 883958"/>
                <a:gd name="connsiteX17" fmla="*/ 713020 w 713822"/>
                <a:gd name="connsiteY17" fmla="*/ 628077 h 883958"/>
                <a:gd name="connsiteX18" fmla="*/ 585468 w 713822"/>
                <a:gd name="connsiteY18" fmla="*/ 829478 h 883958"/>
                <a:gd name="connsiteX19" fmla="*/ 487506 w 713822"/>
                <a:gd name="connsiteY19" fmla="*/ 883676 h 883958"/>
                <a:gd name="connsiteX20" fmla="*/ 23810 w 713822"/>
                <a:gd name="connsiteY20" fmla="*/ 172454 h 883958"/>
                <a:gd name="connsiteX21" fmla="*/ 352348 w 713822"/>
                <a:gd name="connsiteY21" fmla="*/ 793813 h 883958"/>
                <a:gd name="connsiteX22" fmla="*/ 487558 w 713822"/>
                <a:gd name="connsiteY22" fmla="*/ 875265 h 883958"/>
                <a:gd name="connsiteX23" fmla="*/ 578615 w 713822"/>
                <a:gd name="connsiteY23" fmla="*/ 825142 h 883958"/>
                <a:gd name="connsiteX24" fmla="*/ 703961 w 713822"/>
                <a:gd name="connsiteY24" fmla="*/ 627246 h 883958"/>
                <a:gd name="connsiteX25" fmla="*/ 515280 w 713822"/>
                <a:gd name="connsiteY25" fmla="*/ 502471 h 883958"/>
                <a:gd name="connsiteX26" fmla="*/ 466559 w 713822"/>
                <a:gd name="connsiteY26" fmla="*/ 625429 h 883958"/>
                <a:gd name="connsiteX27" fmla="*/ 461108 w 713822"/>
                <a:gd name="connsiteY27" fmla="*/ 627817 h 883958"/>
                <a:gd name="connsiteX28" fmla="*/ 459135 w 713822"/>
                <a:gd name="connsiteY28" fmla="*/ 626208 h 883958"/>
                <a:gd name="connsiteX29" fmla="*/ 220330 w 713822"/>
                <a:gd name="connsiteY29" fmla="*/ 265016 h 883958"/>
                <a:gd name="connsiteX30" fmla="*/ 219708 w 713822"/>
                <a:gd name="connsiteY30" fmla="*/ 261928 h 883958"/>
                <a:gd name="connsiteX31" fmla="*/ 241590 w 713822"/>
                <a:gd name="connsiteY31" fmla="*/ 144135 h 883958"/>
                <a:gd name="connsiteX32" fmla="*/ 161278 w 713822"/>
                <a:gd name="connsiteY32" fmla="*/ 9937 h 883958"/>
                <a:gd name="connsiteX33" fmla="*/ 8963 w 713822"/>
                <a:gd name="connsiteY33" fmla="*/ 114518 h 88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13822" h="883958">
                  <a:moveTo>
                    <a:pt x="487506" y="883676"/>
                  </a:moveTo>
                  <a:cubicBezTo>
                    <a:pt x="427649" y="883805"/>
                    <a:pt x="372647" y="850710"/>
                    <a:pt x="344743" y="797758"/>
                  </a:cubicBezTo>
                  <a:lnTo>
                    <a:pt x="16049" y="175932"/>
                  </a:lnTo>
                  <a:cubicBezTo>
                    <a:pt x="15893" y="175646"/>
                    <a:pt x="15764" y="175335"/>
                    <a:pt x="15686" y="175024"/>
                  </a:cubicBezTo>
                  <a:lnTo>
                    <a:pt x="-18" y="113765"/>
                  </a:lnTo>
                  <a:cubicBezTo>
                    <a:pt x="-459" y="112052"/>
                    <a:pt x="216" y="110261"/>
                    <a:pt x="1669" y="109248"/>
                  </a:cubicBezTo>
                  <a:lnTo>
                    <a:pt x="160006" y="463"/>
                  </a:lnTo>
                  <a:cubicBezTo>
                    <a:pt x="161901" y="-861"/>
                    <a:pt x="164497" y="-368"/>
                    <a:pt x="165821" y="1527"/>
                  </a:cubicBezTo>
                  <a:cubicBezTo>
                    <a:pt x="165873" y="1605"/>
                    <a:pt x="165925" y="1683"/>
                    <a:pt x="165977" y="1761"/>
                  </a:cubicBezTo>
                  <a:lnTo>
                    <a:pt x="249429" y="141176"/>
                  </a:lnTo>
                  <a:cubicBezTo>
                    <a:pt x="249948" y="142058"/>
                    <a:pt x="250130" y="143096"/>
                    <a:pt x="249948" y="144109"/>
                  </a:cubicBezTo>
                  <a:lnTo>
                    <a:pt x="228092" y="261772"/>
                  </a:lnTo>
                  <a:lnTo>
                    <a:pt x="461393" y="614787"/>
                  </a:lnTo>
                  <a:lnTo>
                    <a:pt x="509102" y="494502"/>
                  </a:lnTo>
                  <a:cubicBezTo>
                    <a:pt x="509959" y="492348"/>
                    <a:pt x="512399" y="491284"/>
                    <a:pt x="514553" y="492114"/>
                  </a:cubicBezTo>
                  <a:cubicBezTo>
                    <a:pt x="514839" y="492244"/>
                    <a:pt x="515098" y="492374"/>
                    <a:pt x="515332" y="492530"/>
                  </a:cubicBezTo>
                  <a:lnTo>
                    <a:pt x="711800" y="622315"/>
                  </a:lnTo>
                  <a:cubicBezTo>
                    <a:pt x="713695" y="623587"/>
                    <a:pt x="714240" y="626130"/>
                    <a:pt x="713020" y="628077"/>
                  </a:cubicBezTo>
                  <a:lnTo>
                    <a:pt x="585468" y="829478"/>
                  </a:lnTo>
                  <a:cubicBezTo>
                    <a:pt x="564313" y="863196"/>
                    <a:pt x="527324" y="883676"/>
                    <a:pt x="487506" y="883676"/>
                  </a:cubicBezTo>
                  <a:close/>
                  <a:moveTo>
                    <a:pt x="23810" y="172454"/>
                  </a:moveTo>
                  <a:lnTo>
                    <a:pt x="352348" y="793813"/>
                  </a:lnTo>
                  <a:cubicBezTo>
                    <a:pt x="378772" y="843987"/>
                    <a:pt x="430842" y="875343"/>
                    <a:pt x="487558" y="875265"/>
                  </a:cubicBezTo>
                  <a:cubicBezTo>
                    <a:pt x="524521" y="875369"/>
                    <a:pt x="558940" y="856421"/>
                    <a:pt x="578615" y="825142"/>
                  </a:cubicBezTo>
                  <a:lnTo>
                    <a:pt x="703961" y="627246"/>
                  </a:lnTo>
                  <a:lnTo>
                    <a:pt x="515280" y="502471"/>
                  </a:lnTo>
                  <a:lnTo>
                    <a:pt x="466559" y="625429"/>
                  </a:lnTo>
                  <a:cubicBezTo>
                    <a:pt x="465702" y="627584"/>
                    <a:pt x="463262" y="628648"/>
                    <a:pt x="461108" y="627817"/>
                  </a:cubicBezTo>
                  <a:cubicBezTo>
                    <a:pt x="460303" y="627480"/>
                    <a:pt x="459603" y="626935"/>
                    <a:pt x="459135" y="626208"/>
                  </a:cubicBezTo>
                  <a:lnTo>
                    <a:pt x="220330" y="265016"/>
                  </a:lnTo>
                  <a:cubicBezTo>
                    <a:pt x="219734" y="264108"/>
                    <a:pt x="219500" y="262992"/>
                    <a:pt x="219708" y="261928"/>
                  </a:cubicBezTo>
                  <a:lnTo>
                    <a:pt x="241590" y="144135"/>
                  </a:lnTo>
                  <a:lnTo>
                    <a:pt x="161278" y="9937"/>
                  </a:lnTo>
                  <a:lnTo>
                    <a:pt x="8963" y="114518"/>
                  </a:ln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>
              <a:extLst>
                <a:ext uri="{FF2B5EF4-FFF2-40B4-BE49-F238E27FC236}">
                  <a16:creationId xmlns:a16="http://schemas.microsoft.com/office/drawing/2014/main" id="{3BFFE80F-9492-DC6D-8F17-E49730CA4802}"/>
                </a:ext>
              </a:extLst>
            </p:cNvPr>
            <p:cNvSpPr/>
            <p:nvPr/>
          </p:nvSpPr>
          <p:spPr>
            <a:xfrm>
              <a:off x="4124852" y="3238169"/>
              <a:ext cx="162065" cy="250839"/>
            </a:xfrm>
            <a:custGeom>
              <a:avLst/>
              <a:gdLst>
                <a:gd name="connsiteX0" fmla="*/ -152 w 72333"/>
                <a:gd name="connsiteY0" fmla="*/ 26116 h 111955"/>
                <a:gd name="connsiteX1" fmla="*/ 40004 w 72333"/>
                <a:gd name="connsiteY1" fmla="*/ -282 h 111955"/>
                <a:gd name="connsiteX2" fmla="*/ 71152 w 72333"/>
                <a:gd name="connsiteY2" fmla="*/ 111671 h 111955"/>
                <a:gd name="connsiteX3" fmla="*/ -152 w 72333"/>
                <a:gd name="connsiteY3" fmla="*/ 26116 h 111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33" h="111955">
                  <a:moveTo>
                    <a:pt x="-152" y="26116"/>
                  </a:moveTo>
                  <a:lnTo>
                    <a:pt x="40004" y="-282"/>
                  </a:lnTo>
                  <a:cubicBezTo>
                    <a:pt x="40004" y="-282"/>
                    <a:pt x="78939" y="48828"/>
                    <a:pt x="71152" y="111671"/>
                  </a:cubicBezTo>
                  <a:cubicBezTo>
                    <a:pt x="49504" y="112190"/>
                    <a:pt x="-152" y="26116"/>
                    <a:pt x="-152" y="26116"/>
                  </a:cubicBezTo>
                  <a:close/>
                </a:path>
              </a:pathLst>
            </a:custGeom>
            <a:solidFill>
              <a:srgbClr val="FFC8B9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10645990-6846-080B-8300-C39B77E8A568}"/>
                </a:ext>
              </a:extLst>
            </p:cNvPr>
            <p:cNvSpPr/>
            <p:nvPr/>
          </p:nvSpPr>
          <p:spPr>
            <a:xfrm>
              <a:off x="4193189" y="3155469"/>
              <a:ext cx="162087" cy="250837"/>
            </a:xfrm>
            <a:custGeom>
              <a:avLst/>
              <a:gdLst>
                <a:gd name="connsiteX0" fmla="*/ -152 w 72343"/>
                <a:gd name="connsiteY0" fmla="*/ 26116 h 111954"/>
                <a:gd name="connsiteX1" fmla="*/ 39978 w 72343"/>
                <a:gd name="connsiteY1" fmla="*/ -282 h 111954"/>
                <a:gd name="connsiteX2" fmla="*/ 71127 w 72343"/>
                <a:gd name="connsiteY2" fmla="*/ 111670 h 111954"/>
                <a:gd name="connsiteX3" fmla="*/ -152 w 72343"/>
                <a:gd name="connsiteY3" fmla="*/ 26116 h 11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43" h="111954">
                  <a:moveTo>
                    <a:pt x="-152" y="26116"/>
                  </a:moveTo>
                  <a:lnTo>
                    <a:pt x="39978" y="-282"/>
                  </a:lnTo>
                  <a:cubicBezTo>
                    <a:pt x="39978" y="-282"/>
                    <a:pt x="79069" y="48828"/>
                    <a:pt x="71127" y="111670"/>
                  </a:cubicBezTo>
                  <a:cubicBezTo>
                    <a:pt x="49401" y="112216"/>
                    <a:pt x="-152" y="26116"/>
                    <a:pt x="-152" y="26116"/>
                  </a:cubicBezTo>
                  <a:close/>
                </a:path>
              </a:pathLst>
            </a:custGeom>
            <a:solidFill>
              <a:srgbClr val="FFC8B9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3F405D40-2ADD-4156-7DB7-0AA28390C0B3}"/>
                </a:ext>
              </a:extLst>
            </p:cNvPr>
            <p:cNvSpPr/>
            <p:nvPr/>
          </p:nvSpPr>
          <p:spPr>
            <a:xfrm>
              <a:off x="4274260" y="3096149"/>
              <a:ext cx="162071" cy="250837"/>
            </a:xfrm>
            <a:custGeom>
              <a:avLst/>
              <a:gdLst>
                <a:gd name="connsiteX0" fmla="*/ -152 w 72336"/>
                <a:gd name="connsiteY0" fmla="*/ 26142 h 111954"/>
                <a:gd name="connsiteX1" fmla="*/ 39978 w 72336"/>
                <a:gd name="connsiteY1" fmla="*/ -282 h 111954"/>
                <a:gd name="connsiteX2" fmla="*/ 71126 w 72336"/>
                <a:gd name="connsiteY2" fmla="*/ 111670 h 111954"/>
                <a:gd name="connsiteX3" fmla="*/ -152 w 72336"/>
                <a:gd name="connsiteY3" fmla="*/ 26142 h 11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36" h="111954">
                  <a:moveTo>
                    <a:pt x="-152" y="26142"/>
                  </a:moveTo>
                  <a:lnTo>
                    <a:pt x="39978" y="-282"/>
                  </a:lnTo>
                  <a:cubicBezTo>
                    <a:pt x="39978" y="-282"/>
                    <a:pt x="79043" y="48828"/>
                    <a:pt x="71126" y="111670"/>
                  </a:cubicBezTo>
                  <a:cubicBezTo>
                    <a:pt x="49556" y="112215"/>
                    <a:pt x="-152" y="26142"/>
                    <a:pt x="-152" y="26142"/>
                  </a:cubicBezTo>
                  <a:close/>
                </a:path>
              </a:pathLst>
            </a:custGeom>
            <a:solidFill>
              <a:srgbClr val="FFC8B9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B95CEFEC-F029-3B1A-ED58-940A1F0A15B6}"/>
                </a:ext>
              </a:extLst>
            </p:cNvPr>
            <p:cNvSpPr/>
            <p:nvPr/>
          </p:nvSpPr>
          <p:spPr>
            <a:xfrm>
              <a:off x="4115451" y="3228714"/>
              <a:ext cx="181002" cy="269709"/>
            </a:xfrm>
            <a:custGeom>
              <a:avLst/>
              <a:gdLst>
                <a:gd name="connsiteX0" fmla="*/ 75193 w 80785"/>
                <a:gd name="connsiteY0" fmla="*/ 120095 h 120377"/>
                <a:gd name="connsiteX1" fmla="*/ 411 w 80785"/>
                <a:gd name="connsiteY1" fmla="*/ 32439 h 120377"/>
                <a:gd name="connsiteX2" fmla="*/ 1735 w 80785"/>
                <a:gd name="connsiteY2" fmla="*/ 26832 h 120377"/>
                <a:gd name="connsiteX3" fmla="*/ 41864 w 80785"/>
                <a:gd name="connsiteY3" fmla="*/ 408 h 120377"/>
                <a:gd name="connsiteX4" fmla="*/ 47471 w 80785"/>
                <a:gd name="connsiteY4" fmla="*/ 1316 h 120377"/>
                <a:gd name="connsiteX5" fmla="*/ 79528 w 80785"/>
                <a:gd name="connsiteY5" fmla="*/ 116410 h 120377"/>
                <a:gd name="connsiteX6" fmla="*/ 75452 w 80785"/>
                <a:gd name="connsiteY6" fmla="*/ 120095 h 120377"/>
                <a:gd name="connsiteX7" fmla="*/ 9704 w 80785"/>
                <a:gd name="connsiteY7" fmla="*/ 31660 h 120377"/>
                <a:gd name="connsiteX8" fmla="*/ 71663 w 80785"/>
                <a:gd name="connsiteY8" fmla="*/ 110829 h 120377"/>
                <a:gd name="connsiteX9" fmla="*/ 43110 w 80785"/>
                <a:gd name="connsiteY9" fmla="*/ 9596 h 120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85" h="120377">
                  <a:moveTo>
                    <a:pt x="75193" y="120095"/>
                  </a:moveTo>
                  <a:cubicBezTo>
                    <a:pt x="52143" y="120095"/>
                    <a:pt x="8873" y="47131"/>
                    <a:pt x="411" y="32439"/>
                  </a:cubicBezTo>
                  <a:cubicBezTo>
                    <a:pt x="-705" y="30518"/>
                    <a:pt x="-108" y="28052"/>
                    <a:pt x="1735" y="26832"/>
                  </a:cubicBezTo>
                  <a:lnTo>
                    <a:pt x="41864" y="408"/>
                  </a:lnTo>
                  <a:cubicBezTo>
                    <a:pt x="43681" y="-786"/>
                    <a:pt x="46122" y="-397"/>
                    <a:pt x="47471" y="1316"/>
                  </a:cubicBezTo>
                  <a:cubicBezTo>
                    <a:pt x="49132" y="3367"/>
                    <a:pt x="87575" y="52555"/>
                    <a:pt x="79528" y="116410"/>
                  </a:cubicBezTo>
                  <a:cubicBezTo>
                    <a:pt x="79268" y="118486"/>
                    <a:pt x="77529" y="120043"/>
                    <a:pt x="75452" y="120095"/>
                  </a:cubicBezTo>
                  <a:close/>
                  <a:moveTo>
                    <a:pt x="9704" y="31660"/>
                  </a:moveTo>
                  <a:cubicBezTo>
                    <a:pt x="28315" y="63328"/>
                    <a:pt x="57153" y="104339"/>
                    <a:pt x="71663" y="110829"/>
                  </a:cubicBezTo>
                  <a:cubicBezTo>
                    <a:pt x="76127" y="61355"/>
                    <a:pt x="50897" y="20888"/>
                    <a:pt x="43110" y="9596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644DB918-65FB-948D-FAD4-3FE5D9728A40}"/>
                </a:ext>
              </a:extLst>
            </p:cNvPr>
            <p:cNvSpPr/>
            <p:nvPr/>
          </p:nvSpPr>
          <p:spPr>
            <a:xfrm>
              <a:off x="4183729" y="3146052"/>
              <a:ext cx="180999" cy="269671"/>
            </a:xfrm>
            <a:custGeom>
              <a:avLst/>
              <a:gdLst>
                <a:gd name="connsiteX0" fmla="*/ 75192 w 80784"/>
                <a:gd name="connsiteY0" fmla="*/ 120078 h 120360"/>
                <a:gd name="connsiteX1" fmla="*/ 410 w 80784"/>
                <a:gd name="connsiteY1" fmla="*/ 32422 h 120360"/>
                <a:gd name="connsiteX2" fmla="*/ 1760 w 80784"/>
                <a:gd name="connsiteY2" fmla="*/ 26815 h 120360"/>
                <a:gd name="connsiteX3" fmla="*/ 41889 w 80784"/>
                <a:gd name="connsiteY3" fmla="*/ 416 h 120360"/>
                <a:gd name="connsiteX4" fmla="*/ 47496 w 80784"/>
                <a:gd name="connsiteY4" fmla="*/ 1299 h 120360"/>
                <a:gd name="connsiteX5" fmla="*/ 79527 w 80784"/>
                <a:gd name="connsiteY5" fmla="*/ 116419 h 120360"/>
                <a:gd name="connsiteX6" fmla="*/ 75451 w 80784"/>
                <a:gd name="connsiteY6" fmla="*/ 120078 h 120360"/>
                <a:gd name="connsiteX7" fmla="*/ 9703 w 80784"/>
                <a:gd name="connsiteY7" fmla="*/ 31669 h 120360"/>
                <a:gd name="connsiteX8" fmla="*/ 71662 w 80784"/>
                <a:gd name="connsiteY8" fmla="*/ 110812 h 120360"/>
                <a:gd name="connsiteX9" fmla="*/ 43109 w 80784"/>
                <a:gd name="connsiteY9" fmla="*/ 9579 h 1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84" h="120360">
                  <a:moveTo>
                    <a:pt x="75192" y="120078"/>
                  </a:moveTo>
                  <a:cubicBezTo>
                    <a:pt x="52142" y="120078"/>
                    <a:pt x="8898" y="47113"/>
                    <a:pt x="410" y="32422"/>
                  </a:cubicBezTo>
                  <a:cubicBezTo>
                    <a:pt x="-706" y="30501"/>
                    <a:pt x="-109" y="28035"/>
                    <a:pt x="1760" y="26815"/>
                  </a:cubicBezTo>
                  <a:lnTo>
                    <a:pt x="41889" y="416"/>
                  </a:lnTo>
                  <a:cubicBezTo>
                    <a:pt x="43706" y="-778"/>
                    <a:pt x="46146" y="-414"/>
                    <a:pt x="47496" y="1299"/>
                  </a:cubicBezTo>
                  <a:cubicBezTo>
                    <a:pt x="49131" y="3376"/>
                    <a:pt x="87574" y="52538"/>
                    <a:pt x="79527" y="116419"/>
                  </a:cubicBezTo>
                  <a:cubicBezTo>
                    <a:pt x="79267" y="118495"/>
                    <a:pt x="77528" y="120052"/>
                    <a:pt x="75451" y="120078"/>
                  </a:cubicBezTo>
                  <a:close/>
                  <a:moveTo>
                    <a:pt x="9703" y="31669"/>
                  </a:moveTo>
                  <a:cubicBezTo>
                    <a:pt x="28314" y="63310"/>
                    <a:pt x="57152" y="104348"/>
                    <a:pt x="71662" y="110812"/>
                  </a:cubicBezTo>
                  <a:cubicBezTo>
                    <a:pt x="76152" y="61260"/>
                    <a:pt x="50896" y="20845"/>
                    <a:pt x="43109" y="9579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4A02ADAD-982D-3783-6DDE-FF9B6FF6993A}"/>
                </a:ext>
              </a:extLst>
            </p:cNvPr>
            <p:cNvSpPr/>
            <p:nvPr/>
          </p:nvSpPr>
          <p:spPr>
            <a:xfrm>
              <a:off x="4264785" y="3086752"/>
              <a:ext cx="181015" cy="269709"/>
            </a:xfrm>
            <a:custGeom>
              <a:avLst/>
              <a:gdLst>
                <a:gd name="connsiteX0" fmla="*/ 75199 w 80791"/>
                <a:gd name="connsiteY0" fmla="*/ 120096 h 120377"/>
                <a:gd name="connsiteX1" fmla="*/ 417 w 80791"/>
                <a:gd name="connsiteY1" fmla="*/ 32439 h 120377"/>
                <a:gd name="connsiteX2" fmla="*/ 1741 w 80791"/>
                <a:gd name="connsiteY2" fmla="*/ 26806 h 120377"/>
                <a:gd name="connsiteX3" fmla="*/ 41896 w 80791"/>
                <a:gd name="connsiteY3" fmla="*/ 408 h 120377"/>
                <a:gd name="connsiteX4" fmla="*/ 47503 w 80791"/>
                <a:gd name="connsiteY4" fmla="*/ 1317 h 120377"/>
                <a:gd name="connsiteX5" fmla="*/ 79534 w 80791"/>
                <a:gd name="connsiteY5" fmla="*/ 116409 h 120377"/>
                <a:gd name="connsiteX6" fmla="*/ 75459 w 80791"/>
                <a:gd name="connsiteY6" fmla="*/ 120096 h 120377"/>
                <a:gd name="connsiteX7" fmla="*/ 9658 w 80791"/>
                <a:gd name="connsiteY7" fmla="*/ 31660 h 120377"/>
                <a:gd name="connsiteX8" fmla="*/ 71618 w 80791"/>
                <a:gd name="connsiteY8" fmla="*/ 110829 h 120377"/>
                <a:gd name="connsiteX9" fmla="*/ 43065 w 80791"/>
                <a:gd name="connsiteY9" fmla="*/ 9597 h 120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91" h="120377">
                  <a:moveTo>
                    <a:pt x="75199" y="120096"/>
                  </a:moveTo>
                  <a:cubicBezTo>
                    <a:pt x="52150" y="120096"/>
                    <a:pt x="8879" y="47104"/>
                    <a:pt x="417" y="32439"/>
                  </a:cubicBezTo>
                  <a:cubicBezTo>
                    <a:pt x="-699" y="30518"/>
                    <a:pt x="-128" y="28052"/>
                    <a:pt x="1741" y="26806"/>
                  </a:cubicBezTo>
                  <a:lnTo>
                    <a:pt x="41896" y="408"/>
                  </a:lnTo>
                  <a:cubicBezTo>
                    <a:pt x="43714" y="-786"/>
                    <a:pt x="46154" y="-397"/>
                    <a:pt x="47503" y="1317"/>
                  </a:cubicBezTo>
                  <a:cubicBezTo>
                    <a:pt x="49138" y="3367"/>
                    <a:pt x="87581" y="52530"/>
                    <a:pt x="79534" y="116409"/>
                  </a:cubicBezTo>
                  <a:cubicBezTo>
                    <a:pt x="79275" y="118460"/>
                    <a:pt x="77535" y="120044"/>
                    <a:pt x="75459" y="120096"/>
                  </a:cubicBezTo>
                  <a:close/>
                  <a:moveTo>
                    <a:pt x="9658" y="31660"/>
                  </a:moveTo>
                  <a:cubicBezTo>
                    <a:pt x="28269" y="63302"/>
                    <a:pt x="57107" y="104340"/>
                    <a:pt x="71618" y="110829"/>
                  </a:cubicBezTo>
                  <a:cubicBezTo>
                    <a:pt x="76108" y="61251"/>
                    <a:pt x="50852" y="20862"/>
                    <a:pt x="43065" y="9597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A028BD81-6F01-CF2D-8865-81A866BD01BB}"/>
                </a:ext>
              </a:extLst>
            </p:cNvPr>
            <p:cNvSpPr/>
            <p:nvPr/>
          </p:nvSpPr>
          <p:spPr>
            <a:xfrm rot="18133799">
              <a:off x="4407449" y="2677670"/>
              <a:ext cx="39023" cy="824674"/>
            </a:xfrm>
            <a:custGeom>
              <a:avLst/>
              <a:gdLst>
                <a:gd name="connsiteX0" fmla="*/ -152 w 17417"/>
                <a:gd name="connsiteY0" fmla="*/ -282 h 368070"/>
                <a:gd name="connsiteX1" fmla="*/ 17266 w 17417"/>
                <a:gd name="connsiteY1" fmla="*/ -282 h 368070"/>
                <a:gd name="connsiteX2" fmla="*/ 17266 w 17417"/>
                <a:gd name="connsiteY2" fmla="*/ 367788 h 368070"/>
                <a:gd name="connsiteX3" fmla="*/ -152 w 17417"/>
                <a:gd name="connsiteY3" fmla="*/ 367788 h 368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17" h="368070">
                  <a:moveTo>
                    <a:pt x="-152" y="-282"/>
                  </a:moveTo>
                  <a:lnTo>
                    <a:pt x="17266" y="-282"/>
                  </a:lnTo>
                  <a:lnTo>
                    <a:pt x="17266" y="367788"/>
                  </a:lnTo>
                  <a:lnTo>
                    <a:pt x="-152" y="367788"/>
                  </a:lnTo>
                  <a:close/>
                </a:path>
              </a:pathLst>
            </a:custGeom>
            <a:solidFill>
              <a:srgbClr val="4F6FE0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92D145EC-375D-591E-CFD5-2972F9AF6A11}"/>
                </a:ext>
              </a:extLst>
            </p:cNvPr>
            <p:cNvSpPr/>
            <p:nvPr/>
          </p:nvSpPr>
          <p:spPr>
            <a:xfrm>
              <a:off x="4340210" y="2987221"/>
              <a:ext cx="162085" cy="250839"/>
            </a:xfrm>
            <a:custGeom>
              <a:avLst/>
              <a:gdLst>
                <a:gd name="connsiteX0" fmla="*/ -152 w 72342"/>
                <a:gd name="connsiteY0" fmla="*/ 26116 h 111955"/>
                <a:gd name="connsiteX1" fmla="*/ 39978 w 72342"/>
                <a:gd name="connsiteY1" fmla="*/ -282 h 111955"/>
                <a:gd name="connsiteX2" fmla="*/ 71126 w 72342"/>
                <a:gd name="connsiteY2" fmla="*/ 111670 h 111955"/>
                <a:gd name="connsiteX3" fmla="*/ -152 w 72342"/>
                <a:gd name="connsiteY3" fmla="*/ 26116 h 111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42" h="111955">
                  <a:moveTo>
                    <a:pt x="-152" y="26116"/>
                  </a:moveTo>
                  <a:lnTo>
                    <a:pt x="39978" y="-282"/>
                  </a:lnTo>
                  <a:cubicBezTo>
                    <a:pt x="39978" y="-282"/>
                    <a:pt x="79069" y="48828"/>
                    <a:pt x="71126" y="111670"/>
                  </a:cubicBezTo>
                  <a:cubicBezTo>
                    <a:pt x="49478" y="112241"/>
                    <a:pt x="-152" y="26116"/>
                    <a:pt x="-152" y="26116"/>
                  </a:cubicBezTo>
                  <a:close/>
                </a:path>
              </a:pathLst>
            </a:custGeom>
            <a:solidFill>
              <a:srgbClr val="FFC8B9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46B55818-2A3F-0118-C80C-FDE18215DC75}"/>
                </a:ext>
              </a:extLst>
            </p:cNvPr>
            <p:cNvSpPr/>
            <p:nvPr/>
          </p:nvSpPr>
          <p:spPr>
            <a:xfrm>
              <a:off x="4330796" y="2977882"/>
              <a:ext cx="180970" cy="269709"/>
            </a:xfrm>
            <a:custGeom>
              <a:avLst/>
              <a:gdLst>
                <a:gd name="connsiteX0" fmla="*/ 75173 w 80771"/>
                <a:gd name="connsiteY0" fmla="*/ 120096 h 120377"/>
                <a:gd name="connsiteX1" fmla="*/ 417 w 80771"/>
                <a:gd name="connsiteY1" fmla="*/ 32439 h 120377"/>
                <a:gd name="connsiteX2" fmla="*/ 1741 w 80771"/>
                <a:gd name="connsiteY2" fmla="*/ 26806 h 120377"/>
                <a:gd name="connsiteX3" fmla="*/ 41870 w 80771"/>
                <a:gd name="connsiteY3" fmla="*/ 408 h 120377"/>
                <a:gd name="connsiteX4" fmla="*/ 47477 w 80771"/>
                <a:gd name="connsiteY4" fmla="*/ 1317 h 120377"/>
                <a:gd name="connsiteX5" fmla="*/ 79508 w 80771"/>
                <a:gd name="connsiteY5" fmla="*/ 116409 h 120377"/>
                <a:gd name="connsiteX6" fmla="*/ 75458 w 80771"/>
                <a:gd name="connsiteY6" fmla="*/ 120096 h 120377"/>
                <a:gd name="connsiteX7" fmla="*/ 9684 w 80771"/>
                <a:gd name="connsiteY7" fmla="*/ 31660 h 120377"/>
                <a:gd name="connsiteX8" fmla="*/ 71669 w 80771"/>
                <a:gd name="connsiteY8" fmla="*/ 110829 h 120377"/>
                <a:gd name="connsiteX9" fmla="*/ 43116 w 80771"/>
                <a:gd name="connsiteY9" fmla="*/ 9597 h 120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71" h="120377">
                  <a:moveTo>
                    <a:pt x="75173" y="120096"/>
                  </a:moveTo>
                  <a:cubicBezTo>
                    <a:pt x="52123" y="120096"/>
                    <a:pt x="8879" y="47104"/>
                    <a:pt x="417" y="32439"/>
                  </a:cubicBezTo>
                  <a:cubicBezTo>
                    <a:pt x="-699" y="30518"/>
                    <a:pt x="-128" y="28052"/>
                    <a:pt x="1741" y="26806"/>
                  </a:cubicBezTo>
                  <a:lnTo>
                    <a:pt x="41870" y="408"/>
                  </a:lnTo>
                  <a:cubicBezTo>
                    <a:pt x="43687" y="-786"/>
                    <a:pt x="46127" y="-397"/>
                    <a:pt x="47477" y="1317"/>
                  </a:cubicBezTo>
                  <a:cubicBezTo>
                    <a:pt x="49112" y="3367"/>
                    <a:pt x="87581" y="52530"/>
                    <a:pt x="79508" y="116409"/>
                  </a:cubicBezTo>
                  <a:cubicBezTo>
                    <a:pt x="79248" y="118460"/>
                    <a:pt x="77535" y="120044"/>
                    <a:pt x="75458" y="120096"/>
                  </a:cubicBezTo>
                  <a:close/>
                  <a:moveTo>
                    <a:pt x="9684" y="31660"/>
                  </a:moveTo>
                  <a:cubicBezTo>
                    <a:pt x="28295" y="63327"/>
                    <a:pt x="57133" y="104340"/>
                    <a:pt x="71669" y="110829"/>
                  </a:cubicBezTo>
                  <a:cubicBezTo>
                    <a:pt x="76133" y="61251"/>
                    <a:pt x="50903" y="20862"/>
                    <a:pt x="43116" y="9597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A32F89F4-AC19-7E7B-8049-D52AE740BF22}"/>
                </a:ext>
              </a:extLst>
            </p:cNvPr>
            <p:cNvSpPr/>
            <p:nvPr/>
          </p:nvSpPr>
          <p:spPr>
            <a:xfrm>
              <a:off x="4355273" y="3179024"/>
              <a:ext cx="368893" cy="349176"/>
            </a:xfrm>
            <a:custGeom>
              <a:avLst/>
              <a:gdLst>
                <a:gd name="connsiteX0" fmla="*/ 74189 w 164645"/>
                <a:gd name="connsiteY0" fmla="*/ 112968 h 155845"/>
                <a:gd name="connsiteX1" fmla="*/ 97161 w 164645"/>
                <a:gd name="connsiteY1" fmla="*/ 54357 h 155845"/>
                <a:gd name="connsiteX2" fmla="*/ -152 w 164645"/>
                <a:gd name="connsiteY2" fmla="*/ -282 h 155845"/>
                <a:gd name="connsiteX3" fmla="*/ 133605 w 164645"/>
                <a:gd name="connsiteY3" fmla="*/ 1301 h 155845"/>
                <a:gd name="connsiteX4" fmla="*/ 164493 w 164645"/>
                <a:gd name="connsiteY4" fmla="*/ 74707 h 155845"/>
                <a:gd name="connsiteX5" fmla="*/ 143728 w 164645"/>
                <a:gd name="connsiteY5" fmla="*/ 155564 h 155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645" h="155845">
                  <a:moveTo>
                    <a:pt x="74189" y="112968"/>
                  </a:moveTo>
                  <a:lnTo>
                    <a:pt x="97161" y="54357"/>
                  </a:lnTo>
                  <a:cubicBezTo>
                    <a:pt x="58408" y="50879"/>
                    <a:pt x="22976" y="30996"/>
                    <a:pt x="-152" y="-282"/>
                  </a:cubicBezTo>
                  <a:lnTo>
                    <a:pt x="133605" y="1301"/>
                  </a:lnTo>
                  <a:lnTo>
                    <a:pt x="164493" y="74707"/>
                  </a:lnTo>
                  <a:lnTo>
                    <a:pt x="143728" y="155564"/>
                  </a:lnTo>
                  <a:close/>
                </a:path>
              </a:pathLst>
            </a:custGeom>
            <a:solidFill>
              <a:srgbClr val="FFC8B9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9E121ED1-18E5-7A55-C147-1F96D0685D1A}"/>
                </a:ext>
              </a:extLst>
            </p:cNvPr>
            <p:cNvSpPr/>
            <p:nvPr/>
          </p:nvSpPr>
          <p:spPr>
            <a:xfrm>
              <a:off x="4346092" y="3169428"/>
              <a:ext cx="387696" cy="368257"/>
            </a:xfrm>
            <a:custGeom>
              <a:avLst/>
              <a:gdLst>
                <a:gd name="connsiteX0" fmla="*/ 147826 w 173037"/>
                <a:gd name="connsiteY0" fmla="*/ 164078 h 164361"/>
                <a:gd name="connsiteX1" fmla="*/ 146788 w 173037"/>
                <a:gd name="connsiteY1" fmla="*/ 163948 h 164361"/>
                <a:gd name="connsiteX2" fmla="*/ 143751 w 173037"/>
                <a:gd name="connsiteY2" fmla="*/ 158808 h 164361"/>
                <a:gd name="connsiteX3" fmla="*/ 143751 w 173037"/>
                <a:gd name="connsiteY3" fmla="*/ 158756 h 164361"/>
                <a:gd name="connsiteX4" fmla="*/ 164153 w 173037"/>
                <a:gd name="connsiteY4" fmla="*/ 79250 h 164361"/>
                <a:gd name="connsiteX5" fmla="*/ 134874 w 173037"/>
                <a:gd name="connsiteY5" fmla="*/ 9686 h 164361"/>
                <a:gd name="connsiteX6" fmla="*/ 12876 w 173037"/>
                <a:gd name="connsiteY6" fmla="*/ 8258 h 164361"/>
                <a:gd name="connsiteX7" fmla="*/ 101467 w 173037"/>
                <a:gd name="connsiteY7" fmla="*/ 54383 h 164361"/>
                <a:gd name="connsiteX8" fmla="*/ 104867 w 173037"/>
                <a:gd name="connsiteY8" fmla="*/ 56278 h 164361"/>
                <a:gd name="connsiteX9" fmla="*/ 105283 w 173037"/>
                <a:gd name="connsiteY9" fmla="*/ 60120 h 164361"/>
                <a:gd name="connsiteX10" fmla="*/ 85607 w 173037"/>
                <a:gd name="connsiteY10" fmla="*/ 110295 h 164361"/>
                <a:gd name="connsiteX11" fmla="*/ 80208 w 173037"/>
                <a:gd name="connsiteY11" fmla="*/ 112709 h 164361"/>
                <a:gd name="connsiteX12" fmla="*/ 80156 w 173037"/>
                <a:gd name="connsiteY12" fmla="*/ 112683 h 164361"/>
                <a:gd name="connsiteX13" fmla="*/ 77768 w 173037"/>
                <a:gd name="connsiteY13" fmla="*/ 107232 h 164361"/>
                <a:gd name="connsiteX14" fmla="*/ 95393 w 173037"/>
                <a:gd name="connsiteY14" fmla="*/ 62326 h 164361"/>
                <a:gd name="connsiteX15" fmla="*/ 702 w 173037"/>
                <a:gd name="connsiteY15" fmla="*/ 6467 h 164361"/>
                <a:gd name="connsiteX16" fmla="*/ 1507 w 173037"/>
                <a:gd name="connsiteY16" fmla="*/ 575 h 164361"/>
                <a:gd name="connsiteX17" fmla="*/ 4103 w 173037"/>
                <a:gd name="connsiteY17" fmla="*/ -282 h 164361"/>
                <a:gd name="connsiteX18" fmla="*/ 137859 w 173037"/>
                <a:gd name="connsiteY18" fmla="*/ 1302 h 164361"/>
                <a:gd name="connsiteX19" fmla="*/ 141675 w 173037"/>
                <a:gd name="connsiteY19" fmla="*/ 3897 h 164361"/>
                <a:gd name="connsiteX20" fmla="*/ 172563 w 173037"/>
                <a:gd name="connsiteY20" fmla="*/ 77304 h 164361"/>
                <a:gd name="connsiteX21" fmla="*/ 172771 w 173037"/>
                <a:gd name="connsiteY21" fmla="*/ 79899 h 164361"/>
                <a:gd name="connsiteX22" fmla="*/ 152006 w 173037"/>
                <a:gd name="connsiteY22" fmla="*/ 160781 h 164361"/>
                <a:gd name="connsiteX23" fmla="*/ 147826 w 173037"/>
                <a:gd name="connsiteY23" fmla="*/ 164078 h 164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3037" h="164361">
                  <a:moveTo>
                    <a:pt x="147826" y="164078"/>
                  </a:moveTo>
                  <a:cubicBezTo>
                    <a:pt x="147489" y="164078"/>
                    <a:pt x="147125" y="164026"/>
                    <a:pt x="146788" y="163948"/>
                  </a:cubicBezTo>
                  <a:cubicBezTo>
                    <a:pt x="144530" y="163377"/>
                    <a:pt x="143154" y="161067"/>
                    <a:pt x="143751" y="158808"/>
                  </a:cubicBezTo>
                  <a:cubicBezTo>
                    <a:pt x="143751" y="158782"/>
                    <a:pt x="143751" y="158782"/>
                    <a:pt x="143751" y="158756"/>
                  </a:cubicBezTo>
                  <a:lnTo>
                    <a:pt x="164153" y="79250"/>
                  </a:lnTo>
                  <a:lnTo>
                    <a:pt x="134874" y="9686"/>
                  </a:lnTo>
                  <a:lnTo>
                    <a:pt x="12876" y="8258"/>
                  </a:lnTo>
                  <a:cubicBezTo>
                    <a:pt x="35251" y="34605"/>
                    <a:pt x="67048" y="51165"/>
                    <a:pt x="101467" y="54383"/>
                  </a:cubicBezTo>
                  <a:cubicBezTo>
                    <a:pt x="102843" y="54435"/>
                    <a:pt x="104115" y="55136"/>
                    <a:pt x="104867" y="56278"/>
                  </a:cubicBezTo>
                  <a:cubicBezTo>
                    <a:pt x="105620" y="57420"/>
                    <a:pt x="105776" y="58848"/>
                    <a:pt x="105283" y="60120"/>
                  </a:cubicBezTo>
                  <a:lnTo>
                    <a:pt x="85607" y="110295"/>
                  </a:lnTo>
                  <a:cubicBezTo>
                    <a:pt x="84777" y="112450"/>
                    <a:pt x="82363" y="113540"/>
                    <a:pt x="80208" y="112709"/>
                  </a:cubicBezTo>
                  <a:cubicBezTo>
                    <a:pt x="80182" y="112709"/>
                    <a:pt x="80182" y="112683"/>
                    <a:pt x="80156" y="112683"/>
                  </a:cubicBezTo>
                  <a:cubicBezTo>
                    <a:pt x="78002" y="111827"/>
                    <a:pt x="76937" y="109386"/>
                    <a:pt x="77768" y="107232"/>
                  </a:cubicBezTo>
                  <a:lnTo>
                    <a:pt x="95393" y="62326"/>
                  </a:lnTo>
                  <a:cubicBezTo>
                    <a:pt x="57574" y="57317"/>
                    <a:pt x="23389" y="37148"/>
                    <a:pt x="702" y="6467"/>
                  </a:cubicBezTo>
                  <a:cubicBezTo>
                    <a:pt x="-700" y="4624"/>
                    <a:pt x="-337" y="1976"/>
                    <a:pt x="1507" y="575"/>
                  </a:cubicBezTo>
                  <a:cubicBezTo>
                    <a:pt x="2259" y="4"/>
                    <a:pt x="3168" y="-282"/>
                    <a:pt x="4103" y="-282"/>
                  </a:cubicBezTo>
                  <a:lnTo>
                    <a:pt x="137859" y="1302"/>
                  </a:lnTo>
                  <a:cubicBezTo>
                    <a:pt x="139546" y="1328"/>
                    <a:pt x="141026" y="2340"/>
                    <a:pt x="141675" y="3897"/>
                  </a:cubicBezTo>
                  <a:lnTo>
                    <a:pt x="172563" y="77304"/>
                  </a:lnTo>
                  <a:cubicBezTo>
                    <a:pt x="172901" y="78134"/>
                    <a:pt x="172978" y="79043"/>
                    <a:pt x="172771" y="79899"/>
                  </a:cubicBezTo>
                  <a:lnTo>
                    <a:pt x="152006" y="160781"/>
                  </a:lnTo>
                  <a:cubicBezTo>
                    <a:pt x="151590" y="162728"/>
                    <a:pt x="149825" y="164130"/>
                    <a:pt x="147826" y="164078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319E7477-5974-A9A9-5DFF-550AB28E59C7}"/>
                </a:ext>
              </a:extLst>
            </p:cNvPr>
            <p:cNvSpPr/>
            <p:nvPr/>
          </p:nvSpPr>
          <p:spPr>
            <a:xfrm>
              <a:off x="5831023" y="2847118"/>
              <a:ext cx="720572" cy="912142"/>
            </a:xfrm>
            <a:custGeom>
              <a:avLst/>
              <a:gdLst>
                <a:gd name="connsiteX0" fmla="*/ 321608 w 321607"/>
                <a:gd name="connsiteY0" fmla="*/ 295961 h 407109"/>
                <a:gd name="connsiteX1" fmla="*/ 183750 w 321607"/>
                <a:gd name="connsiteY1" fmla="*/ 407109 h 407109"/>
                <a:gd name="connsiteX2" fmla="*/ 88721 w 321607"/>
                <a:gd name="connsiteY2" fmla="*/ 295961 h 407109"/>
                <a:gd name="connsiteX3" fmla="*/ 88540 w 321607"/>
                <a:gd name="connsiteY3" fmla="*/ 295676 h 407109"/>
                <a:gd name="connsiteX4" fmla="*/ 0 w 321607"/>
                <a:gd name="connsiteY4" fmla="*/ 114860 h 407109"/>
                <a:gd name="connsiteX5" fmla="*/ 48695 w 321607"/>
                <a:gd name="connsiteY5" fmla="*/ 81868 h 407109"/>
                <a:gd name="connsiteX6" fmla="*/ 169499 w 321607"/>
                <a:gd name="connsiteY6" fmla="*/ 0 h 407109"/>
                <a:gd name="connsiteX7" fmla="*/ 195586 w 321607"/>
                <a:gd name="connsiteY7" fmla="*/ 50772 h 407109"/>
                <a:gd name="connsiteX8" fmla="*/ 247214 w 321607"/>
                <a:gd name="connsiteY8" fmla="*/ 151226 h 407109"/>
                <a:gd name="connsiteX9" fmla="*/ 321608 w 321607"/>
                <a:gd name="connsiteY9" fmla="*/ 295961 h 40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1607" h="407109">
                  <a:moveTo>
                    <a:pt x="321608" y="295961"/>
                  </a:moveTo>
                  <a:lnTo>
                    <a:pt x="183750" y="407109"/>
                  </a:lnTo>
                  <a:lnTo>
                    <a:pt x="88721" y="295961"/>
                  </a:lnTo>
                  <a:lnTo>
                    <a:pt x="88540" y="295676"/>
                  </a:lnTo>
                  <a:lnTo>
                    <a:pt x="0" y="114860"/>
                  </a:lnTo>
                  <a:lnTo>
                    <a:pt x="48695" y="81868"/>
                  </a:lnTo>
                  <a:lnTo>
                    <a:pt x="169499" y="0"/>
                  </a:lnTo>
                  <a:lnTo>
                    <a:pt x="195586" y="50772"/>
                  </a:lnTo>
                  <a:lnTo>
                    <a:pt x="247214" y="151226"/>
                  </a:lnTo>
                  <a:lnTo>
                    <a:pt x="321608" y="295961"/>
                  </a:lnTo>
                  <a:close/>
                </a:path>
              </a:pathLst>
            </a:custGeom>
            <a:solidFill>
              <a:srgbClr val="FFC8B9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94D80009-5578-1E17-E5BC-82BC229229C0}"/>
                </a:ext>
              </a:extLst>
            </p:cNvPr>
            <p:cNvSpPr/>
            <p:nvPr/>
          </p:nvSpPr>
          <p:spPr>
            <a:xfrm>
              <a:off x="5831023" y="2960874"/>
              <a:ext cx="553892" cy="548716"/>
            </a:xfrm>
            <a:custGeom>
              <a:avLst/>
              <a:gdLst>
                <a:gd name="connsiteX0" fmla="*/ 247214 w 247214"/>
                <a:gd name="connsiteY0" fmla="*/ 100454 h 244904"/>
                <a:gd name="connsiteX1" fmla="*/ 88540 w 247214"/>
                <a:gd name="connsiteY1" fmla="*/ 244905 h 244904"/>
                <a:gd name="connsiteX2" fmla="*/ 0 w 247214"/>
                <a:gd name="connsiteY2" fmla="*/ 64088 h 244904"/>
                <a:gd name="connsiteX3" fmla="*/ 48695 w 247214"/>
                <a:gd name="connsiteY3" fmla="*/ 31096 h 244904"/>
                <a:gd name="connsiteX4" fmla="*/ 195586 w 247214"/>
                <a:gd name="connsiteY4" fmla="*/ 0 h 244904"/>
                <a:gd name="connsiteX5" fmla="*/ 247214 w 247214"/>
                <a:gd name="connsiteY5" fmla="*/ 100454 h 24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214" h="244904">
                  <a:moveTo>
                    <a:pt x="247214" y="100454"/>
                  </a:moveTo>
                  <a:lnTo>
                    <a:pt x="88540" y="244905"/>
                  </a:lnTo>
                  <a:lnTo>
                    <a:pt x="0" y="64088"/>
                  </a:lnTo>
                  <a:lnTo>
                    <a:pt x="48695" y="31096"/>
                  </a:lnTo>
                  <a:lnTo>
                    <a:pt x="195586" y="0"/>
                  </a:lnTo>
                  <a:lnTo>
                    <a:pt x="247214" y="100454"/>
                  </a:ln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FF02925C-C949-5503-FCEC-72AB9EDEE9AC}"/>
                </a:ext>
              </a:extLst>
            </p:cNvPr>
            <p:cNvSpPr/>
            <p:nvPr/>
          </p:nvSpPr>
          <p:spPr>
            <a:xfrm>
              <a:off x="5821698" y="2837999"/>
              <a:ext cx="739303" cy="930803"/>
            </a:xfrm>
            <a:custGeom>
              <a:avLst/>
              <a:gdLst>
                <a:gd name="connsiteX0" fmla="*/ 187786 w 329967"/>
                <a:gd name="connsiteY0" fmla="*/ 415155 h 415438"/>
                <a:gd name="connsiteX1" fmla="*/ 184593 w 329967"/>
                <a:gd name="connsiteY1" fmla="*/ 413675 h 415438"/>
                <a:gd name="connsiteX2" fmla="*/ 89512 w 329967"/>
                <a:gd name="connsiteY2" fmla="*/ 302502 h 415438"/>
                <a:gd name="connsiteX3" fmla="*/ 88941 w 329967"/>
                <a:gd name="connsiteY3" fmla="*/ 301619 h 415438"/>
                <a:gd name="connsiteX4" fmla="*/ 220 w 329967"/>
                <a:gd name="connsiteY4" fmla="*/ 120491 h 415438"/>
                <a:gd name="connsiteX5" fmla="*/ 1648 w 329967"/>
                <a:gd name="connsiteY5" fmla="*/ 115300 h 415438"/>
                <a:gd name="connsiteX6" fmla="*/ 171147 w 329967"/>
                <a:gd name="connsiteY6" fmla="*/ 440 h 415438"/>
                <a:gd name="connsiteX7" fmla="*/ 177013 w 329967"/>
                <a:gd name="connsiteY7" fmla="*/ 1582 h 415438"/>
                <a:gd name="connsiteX8" fmla="*/ 177273 w 329967"/>
                <a:gd name="connsiteY8" fmla="*/ 1998 h 415438"/>
                <a:gd name="connsiteX9" fmla="*/ 329355 w 329967"/>
                <a:gd name="connsiteY9" fmla="*/ 297908 h 415438"/>
                <a:gd name="connsiteX10" fmla="*/ 328239 w 329967"/>
                <a:gd name="connsiteY10" fmla="*/ 303099 h 415438"/>
                <a:gd name="connsiteX11" fmla="*/ 190433 w 329967"/>
                <a:gd name="connsiteY11" fmla="*/ 414272 h 415438"/>
                <a:gd name="connsiteX12" fmla="*/ 187786 w 329967"/>
                <a:gd name="connsiteY12" fmla="*/ 415155 h 415438"/>
                <a:gd name="connsiteX13" fmla="*/ 96261 w 329967"/>
                <a:gd name="connsiteY13" fmla="*/ 297441 h 415438"/>
                <a:gd name="connsiteX14" fmla="*/ 188331 w 329967"/>
                <a:gd name="connsiteY14" fmla="*/ 405084 h 415438"/>
                <a:gd name="connsiteX15" fmla="*/ 320296 w 329967"/>
                <a:gd name="connsiteY15" fmla="*/ 298660 h 415438"/>
                <a:gd name="connsiteX16" fmla="*/ 171952 w 329967"/>
                <a:gd name="connsiteY16" fmla="*/ 9941 h 415438"/>
                <a:gd name="connsiteX17" fmla="*/ 9383 w 329967"/>
                <a:gd name="connsiteY17" fmla="*/ 120076 h 41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967" h="415438">
                  <a:moveTo>
                    <a:pt x="187786" y="415155"/>
                  </a:moveTo>
                  <a:cubicBezTo>
                    <a:pt x="186566" y="415155"/>
                    <a:pt x="185397" y="414610"/>
                    <a:pt x="184593" y="413675"/>
                  </a:cubicBezTo>
                  <a:lnTo>
                    <a:pt x="89512" y="302502"/>
                  </a:lnTo>
                  <a:cubicBezTo>
                    <a:pt x="89278" y="302242"/>
                    <a:pt x="89097" y="301931"/>
                    <a:pt x="88941" y="301619"/>
                  </a:cubicBezTo>
                  <a:lnTo>
                    <a:pt x="220" y="120491"/>
                  </a:lnTo>
                  <a:cubicBezTo>
                    <a:pt x="-610" y="118648"/>
                    <a:pt x="-13" y="116468"/>
                    <a:pt x="1648" y="115300"/>
                  </a:cubicBezTo>
                  <a:lnTo>
                    <a:pt x="171147" y="440"/>
                  </a:lnTo>
                  <a:cubicBezTo>
                    <a:pt x="173094" y="-858"/>
                    <a:pt x="175715" y="-365"/>
                    <a:pt x="177013" y="1582"/>
                  </a:cubicBezTo>
                  <a:cubicBezTo>
                    <a:pt x="177117" y="1712"/>
                    <a:pt x="177195" y="1842"/>
                    <a:pt x="177273" y="1998"/>
                  </a:cubicBezTo>
                  <a:lnTo>
                    <a:pt x="329355" y="297908"/>
                  </a:lnTo>
                  <a:cubicBezTo>
                    <a:pt x="330263" y="299673"/>
                    <a:pt x="329796" y="301853"/>
                    <a:pt x="328239" y="303099"/>
                  </a:cubicBezTo>
                  <a:lnTo>
                    <a:pt x="190433" y="414272"/>
                  </a:lnTo>
                  <a:cubicBezTo>
                    <a:pt x="189681" y="414870"/>
                    <a:pt x="188746" y="415181"/>
                    <a:pt x="187786" y="415155"/>
                  </a:cubicBezTo>
                  <a:close/>
                  <a:moveTo>
                    <a:pt x="96261" y="297441"/>
                  </a:moveTo>
                  <a:lnTo>
                    <a:pt x="188331" y="405084"/>
                  </a:lnTo>
                  <a:lnTo>
                    <a:pt x="320296" y="298660"/>
                  </a:lnTo>
                  <a:lnTo>
                    <a:pt x="171952" y="9941"/>
                  </a:lnTo>
                  <a:lnTo>
                    <a:pt x="9383" y="120076"/>
                  </a:ln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1B4C6601-5449-FAF5-136B-347098BE1674}"/>
                </a:ext>
              </a:extLst>
            </p:cNvPr>
            <p:cNvSpPr/>
            <p:nvPr/>
          </p:nvSpPr>
          <p:spPr>
            <a:xfrm>
              <a:off x="5149532" y="3510289"/>
              <a:ext cx="704053" cy="1124009"/>
            </a:xfrm>
            <a:custGeom>
              <a:avLst/>
              <a:gdLst>
                <a:gd name="connsiteX0" fmla="*/ -152 w 314234"/>
                <a:gd name="connsiteY0" fmla="*/ 357224 h 501670"/>
                <a:gd name="connsiteX1" fmla="*/ 246985 w 314234"/>
                <a:gd name="connsiteY1" fmla="*/ 501389 h 501670"/>
                <a:gd name="connsiteX2" fmla="*/ 314083 w 314234"/>
                <a:gd name="connsiteY2" fmla="*/ 357224 h 501670"/>
                <a:gd name="connsiteX3" fmla="*/ 314083 w 314234"/>
                <a:gd name="connsiteY3" fmla="*/ -282 h 501670"/>
                <a:gd name="connsiteX4" fmla="*/ 281637 w 314234"/>
                <a:gd name="connsiteY4" fmla="*/ -282 h 501670"/>
                <a:gd name="connsiteX5" fmla="*/ 166855 w 314234"/>
                <a:gd name="connsiteY5" fmla="*/ 66193 h 50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234" h="501670">
                  <a:moveTo>
                    <a:pt x="-152" y="357224"/>
                  </a:moveTo>
                  <a:lnTo>
                    <a:pt x="246985" y="501389"/>
                  </a:lnTo>
                  <a:lnTo>
                    <a:pt x="314083" y="357224"/>
                  </a:lnTo>
                  <a:lnTo>
                    <a:pt x="314083" y="-282"/>
                  </a:lnTo>
                  <a:lnTo>
                    <a:pt x="281637" y="-282"/>
                  </a:lnTo>
                  <a:cubicBezTo>
                    <a:pt x="234240" y="-282"/>
                    <a:pt x="190450" y="25078"/>
                    <a:pt x="166855" y="66193"/>
                  </a:cubicBezTo>
                  <a:close/>
                </a:path>
              </a:pathLst>
            </a:custGeom>
            <a:solidFill>
              <a:srgbClr val="4F6FE0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AE17F581-AA08-D967-4425-B798DDDC362C}"/>
                </a:ext>
              </a:extLst>
            </p:cNvPr>
            <p:cNvSpPr/>
            <p:nvPr/>
          </p:nvSpPr>
          <p:spPr>
            <a:xfrm>
              <a:off x="5757367" y="3962552"/>
              <a:ext cx="107382" cy="364174"/>
            </a:xfrm>
            <a:custGeom>
              <a:avLst/>
              <a:gdLst>
                <a:gd name="connsiteX0" fmla="*/ 43520 w 47927"/>
                <a:gd name="connsiteY0" fmla="*/ 162247 h 162539"/>
                <a:gd name="connsiteX1" fmla="*/ 39446 w 47927"/>
                <a:gd name="connsiteY1" fmla="*/ 159132 h 162539"/>
                <a:gd name="connsiteX2" fmla="*/ 23871 w 47927"/>
                <a:gd name="connsiteY2" fmla="*/ 105791 h 162539"/>
                <a:gd name="connsiteX3" fmla="*/ -139 w 47927"/>
                <a:gd name="connsiteY3" fmla="*/ 4247 h 162539"/>
                <a:gd name="connsiteX4" fmla="*/ 3755 w 47927"/>
                <a:gd name="connsiteY4" fmla="*/ -269 h 162539"/>
                <a:gd name="connsiteX5" fmla="*/ 8271 w 47927"/>
                <a:gd name="connsiteY5" fmla="*/ 3624 h 162539"/>
                <a:gd name="connsiteX6" fmla="*/ 31918 w 47927"/>
                <a:gd name="connsiteY6" fmla="*/ 103325 h 162539"/>
                <a:gd name="connsiteX7" fmla="*/ 47622 w 47927"/>
                <a:gd name="connsiteY7" fmla="*/ 156978 h 162539"/>
                <a:gd name="connsiteX8" fmla="*/ 44688 w 47927"/>
                <a:gd name="connsiteY8" fmla="*/ 162144 h 162539"/>
                <a:gd name="connsiteX9" fmla="*/ 44637 w 47927"/>
                <a:gd name="connsiteY9" fmla="*/ 162170 h 162539"/>
                <a:gd name="connsiteX10" fmla="*/ 43520 w 47927"/>
                <a:gd name="connsiteY10" fmla="*/ 162247 h 16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927" h="162539">
                  <a:moveTo>
                    <a:pt x="43520" y="162247"/>
                  </a:moveTo>
                  <a:cubicBezTo>
                    <a:pt x="41626" y="162247"/>
                    <a:pt x="39939" y="160975"/>
                    <a:pt x="39446" y="159132"/>
                  </a:cubicBezTo>
                  <a:cubicBezTo>
                    <a:pt x="34669" y="140963"/>
                    <a:pt x="29063" y="123104"/>
                    <a:pt x="23871" y="105791"/>
                  </a:cubicBezTo>
                  <a:cubicBezTo>
                    <a:pt x="12710" y="69451"/>
                    <a:pt x="2171" y="35084"/>
                    <a:pt x="-139" y="4247"/>
                  </a:cubicBezTo>
                  <a:cubicBezTo>
                    <a:pt x="-321" y="1937"/>
                    <a:pt x="1444" y="-87"/>
                    <a:pt x="3755" y="-269"/>
                  </a:cubicBezTo>
                  <a:cubicBezTo>
                    <a:pt x="6065" y="-451"/>
                    <a:pt x="8089" y="1314"/>
                    <a:pt x="8271" y="3624"/>
                  </a:cubicBezTo>
                  <a:cubicBezTo>
                    <a:pt x="10503" y="33527"/>
                    <a:pt x="20912" y="67427"/>
                    <a:pt x="31918" y="103325"/>
                  </a:cubicBezTo>
                  <a:cubicBezTo>
                    <a:pt x="37265" y="120690"/>
                    <a:pt x="42794" y="138679"/>
                    <a:pt x="47622" y="156978"/>
                  </a:cubicBezTo>
                  <a:cubicBezTo>
                    <a:pt x="48245" y="159210"/>
                    <a:pt x="46921" y="161546"/>
                    <a:pt x="44688" y="162144"/>
                  </a:cubicBezTo>
                  <a:cubicBezTo>
                    <a:pt x="44662" y="162170"/>
                    <a:pt x="44662" y="162170"/>
                    <a:pt x="44637" y="162170"/>
                  </a:cubicBezTo>
                  <a:cubicBezTo>
                    <a:pt x="44273" y="162247"/>
                    <a:pt x="43884" y="162273"/>
                    <a:pt x="43520" y="162247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76EB525F-687D-FE4D-ED3E-732F493AE13B}"/>
                </a:ext>
              </a:extLst>
            </p:cNvPr>
            <p:cNvSpPr/>
            <p:nvPr/>
          </p:nvSpPr>
          <p:spPr>
            <a:xfrm>
              <a:off x="5201349" y="2784775"/>
              <a:ext cx="692191" cy="738483"/>
            </a:xfrm>
            <a:custGeom>
              <a:avLst/>
              <a:gdLst>
                <a:gd name="connsiteX0" fmla="*/ 308940 w 308940"/>
                <a:gd name="connsiteY0" fmla="*/ 164801 h 329601"/>
                <a:gd name="connsiteX1" fmla="*/ 154470 w 308940"/>
                <a:gd name="connsiteY1" fmla="*/ 329602 h 329601"/>
                <a:gd name="connsiteX2" fmla="*/ 0 w 308940"/>
                <a:gd name="connsiteY2" fmla="*/ 164801 h 329601"/>
                <a:gd name="connsiteX3" fmla="*/ 154470 w 308940"/>
                <a:gd name="connsiteY3" fmla="*/ 0 h 329601"/>
                <a:gd name="connsiteX4" fmla="*/ 308940 w 308940"/>
                <a:gd name="connsiteY4" fmla="*/ 164801 h 329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940" h="329601">
                  <a:moveTo>
                    <a:pt x="308940" y="164801"/>
                  </a:moveTo>
                  <a:cubicBezTo>
                    <a:pt x="308940" y="255817"/>
                    <a:pt x="239781" y="329602"/>
                    <a:pt x="154470" y="329602"/>
                  </a:cubicBezTo>
                  <a:cubicBezTo>
                    <a:pt x="69158" y="329602"/>
                    <a:pt x="0" y="255817"/>
                    <a:pt x="0" y="164801"/>
                  </a:cubicBezTo>
                  <a:cubicBezTo>
                    <a:pt x="0" y="73784"/>
                    <a:pt x="69158" y="0"/>
                    <a:pt x="154470" y="0"/>
                  </a:cubicBezTo>
                  <a:cubicBezTo>
                    <a:pt x="239781" y="0"/>
                    <a:pt x="308940" y="73784"/>
                    <a:pt x="308940" y="164801"/>
                  </a:cubicBezTo>
                  <a:close/>
                </a:path>
              </a:pathLst>
            </a:custGeom>
            <a:solidFill>
              <a:schemeClr val="tx1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C063D612-0898-2FFA-980B-928C31548865}"/>
                </a:ext>
              </a:extLst>
            </p:cNvPr>
            <p:cNvSpPr/>
            <p:nvPr/>
          </p:nvSpPr>
          <p:spPr>
            <a:xfrm>
              <a:off x="6100698" y="2395177"/>
              <a:ext cx="635429" cy="677999"/>
            </a:xfrm>
            <a:custGeom>
              <a:avLst/>
              <a:gdLst>
                <a:gd name="connsiteX0" fmla="*/ 283606 w 283606"/>
                <a:gd name="connsiteY0" fmla="*/ 151303 h 302606"/>
                <a:gd name="connsiteX1" fmla="*/ 141803 w 283606"/>
                <a:gd name="connsiteY1" fmla="*/ 302607 h 302606"/>
                <a:gd name="connsiteX2" fmla="*/ 1 w 283606"/>
                <a:gd name="connsiteY2" fmla="*/ 151303 h 302606"/>
                <a:gd name="connsiteX3" fmla="*/ 141803 w 283606"/>
                <a:gd name="connsiteY3" fmla="*/ 0 h 302606"/>
                <a:gd name="connsiteX4" fmla="*/ 283606 w 283606"/>
                <a:gd name="connsiteY4" fmla="*/ 151303 h 3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606" h="302606">
                  <a:moveTo>
                    <a:pt x="283606" y="151303"/>
                  </a:moveTo>
                  <a:cubicBezTo>
                    <a:pt x="283606" y="234866"/>
                    <a:pt x="220119" y="302607"/>
                    <a:pt x="141803" y="302607"/>
                  </a:cubicBezTo>
                  <a:cubicBezTo>
                    <a:pt x="63488" y="302607"/>
                    <a:pt x="1" y="234866"/>
                    <a:pt x="1" y="151303"/>
                  </a:cubicBezTo>
                  <a:cubicBezTo>
                    <a:pt x="1" y="67741"/>
                    <a:pt x="63488" y="0"/>
                    <a:pt x="141803" y="0"/>
                  </a:cubicBezTo>
                  <a:cubicBezTo>
                    <a:pt x="220119" y="0"/>
                    <a:pt x="283606" y="67740"/>
                    <a:pt x="283606" y="151303"/>
                  </a:cubicBezTo>
                  <a:close/>
                </a:path>
              </a:pathLst>
            </a:custGeom>
            <a:solidFill>
              <a:schemeClr val="tx1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9D5B2829-124A-5CAF-086B-4675AE3818D3}"/>
                </a:ext>
              </a:extLst>
            </p:cNvPr>
            <p:cNvSpPr/>
            <p:nvPr/>
          </p:nvSpPr>
          <p:spPr>
            <a:xfrm rot="18900000">
              <a:off x="5341112" y="2049512"/>
              <a:ext cx="1077310" cy="1077310"/>
            </a:xfrm>
            <a:custGeom>
              <a:avLst/>
              <a:gdLst>
                <a:gd name="connsiteX0" fmla="*/ 480676 w 480827"/>
                <a:gd name="connsiteY0" fmla="*/ 240132 h 480827"/>
                <a:gd name="connsiteX1" fmla="*/ 240262 w 480827"/>
                <a:gd name="connsiteY1" fmla="*/ 480546 h 480827"/>
                <a:gd name="connsiteX2" fmla="*/ -152 w 480827"/>
                <a:gd name="connsiteY2" fmla="*/ 240132 h 480827"/>
                <a:gd name="connsiteX3" fmla="*/ 240262 w 480827"/>
                <a:gd name="connsiteY3" fmla="*/ -283 h 480827"/>
                <a:gd name="connsiteX4" fmla="*/ 480676 w 480827"/>
                <a:gd name="connsiteY4" fmla="*/ 240132 h 48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827" h="480827">
                  <a:moveTo>
                    <a:pt x="480676" y="240132"/>
                  </a:moveTo>
                  <a:cubicBezTo>
                    <a:pt x="480676" y="372908"/>
                    <a:pt x="373039" y="480546"/>
                    <a:pt x="240262" y="480546"/>
                  </a:cubicBezTo>
                  <a:cubicBezTo>
                    <a:pt x="107485" y="480546"/>
                    <a:pt x="-152" y="372909"/>
                    <a:pt x="-152" y="240132"/>
                  </a:cubicBezTo>
                  <a:cubicBezTo>
                    <a:pt x="-152" y="107355"/>
                    <a:pt x="107484" y="-283"/>
                    <a:pt x="240262" y="-283"/>
                  </a:cubicBezTo>
                  <a:cubicBezTo>
                    <a:pt x="373039" y="-283"/>
                    <a:pt x="480676" y="107354"/>
                    <a:pt x="480676" y="240132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FBB2DE69-3AD3-1C38-8483-B4188028BD9A}"/>
                </a:ext>
              </a:extLst>
            </p:cNvPr>
            <p:cNvSpPr/>
            <p:nvPr/>
          </p:nvSpPr>
          <p:spPr>
            <a:xfrm rot="19953602">
              <a:off x="5412739" y="2754776"/>
              <a:ext cx="229547" cy="481950"/>
            </a:xfrm>
            <a:custGeom>
              <a:avLst/>
              <a:gdLst>
                <a:gd name="connsiteX0" fmla="*/ 82106 w 102452"/>
                <a:gd name="connsiteY0" fmla="*/ -282 h 215105"/>
                <a:gd name="connsiteX1" fmla="*/ 102301 w 102452"/>
                <a:gd name="connsiteY1" fmla="*/ -282 h 215105"/>
                <a:gd name="connsiteX2" fmla="*/ 102301 w 102452"/>
                <a:gd name="connsiteY2" fmla="*/ 214824 h 215105"/>
                <a:gd name="connsiteX3" fmla="*/ 82106 w 102452"/>
                <a:gd name="connsiteY3" fmla="*/ 214824 h 215105"/>
                <a:gd name="connsiteX4" fmla="*/ 20043 w 102452"/>
                <a:gd name="connsiteY4" fmla="*/ 214824 h 215105"/>
                <a:gd name="connsiteX5" fmla="*/ -151 w 102452"/>
                <a:gd name="connsiteY5" fmla="*/ 214824 h 215105"/>
                <a:gd name="connsiteX6" fmla="*/ -151 w 102452"/>
                <a:gd name="connsiteY6" fmla="*/ -282 h 215105"/>
                <a:gd name="connsiteX7" fmla="*/ 20043 w 102452"/>
                <a:gd name="connsiteY7" fmla="*/ -282 h 21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452" h="215105">
                  <a:moveTo>
                    <a:pt x="82106" y="-282"/>
                  </a:moveTo>
                  <a:cubicBezTo>
                    <a:pt x="93260" y="-282"/>
                    <a:pt x="102301" y="-282"/>
                    <a:pt x="102301" y="-282"/>
                  </a:cubicBezTo>
                  <a:lnTo>
                    <a:pt x="102301" y="214824"/>
                  </a:lnTo>
                  <a:cubicBezTo>
                    <a:pt x="102301" y="214824"/>
                    <a:pt x="93260" y="214824"/>
                    <a:pt x="82106" y="214824"/>
                  </a:cubicBezTo>
                  <a:lnTo>
                    <a:pt x="20043" y="214824"/>
                  </a:lnTo>
                  <a:cubicBezTo>
                    <a:pt x="8890" y="214824"/>
                    <a:pt x="-151" y="214824"/>
                    <a:pt x="-151" y="214824"/>
                  </a:cubicBezTo>
                  <a:lnTo>
                    <a:pt x="-151" y="-282"/>
                  </a:lnTo>
                  <a:cubicBezTo>
                    <a:pt x="-151" y="-282"/>
                    <a:pt x="8890" y="-282"/>
                    <a:pt x="20043" y="-282"/>
                  </a:cubicBezTo>
                  <a:close/>
                </a:path>
              </a:pathLst>
            </a:custGeom>
            <a:solidFill>
              <a:srgbClr val="4F6FE0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18E65DBE-DC0A-BBA3-50A1-FF4EC5FB9160}"/>
                </a:ext>
              </a:extLst>
            </p:cNvPr>
            <p:cNvSpPr/>
            <p:nvPr/>
          </p:nvSpPr>
          <p:spPr>
            <a:xfrm>
              <a:off x="5481703" y="2276769"/>
              <a:ext cx="911954" cy="1019172"/>
            </a:xfrm>
            <a:custGeom>
              <a:avLst/>
              <a:gdLst>
                <a:gd name="connsiteX0" fmla="*/ 386411 w 407025"/>
                <a:gd name="connsiteY0" fmla="*/ 162416 h 454879"/>
                <a:gd name="connsiteX1" fmla="*/ 299248 w 407025"/>
                <a:gd name="connsiteY1" fmla="*/ 442051 h 454879"/>
                <a:gd name="connsiteX2" fmla="*/ 38691 w 407025"/>
                <a:gd name="connsiteY2" fmla="*/ 308216 h 454879"/>
                <a:gd name="connsiteX3" fmla="*/ 125855 w 407025"/>
                <a:gd name="connsiteY3" fmla="*/ 28582 h 454879"/>
                <a:gd name="connsiteX4" fmla="*/ 386411 w 407025"/>
                <a:gd name="connsiteY4" fmla="*/ 162416 h 45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025" h="454879">
                  <a:moveTo>
                    <a:pt x="386411" y="162416"/>
                  </a:moveTo>
                  <a:cubicBezTo>
                    <a:pt x="434302" y="276627"/>
                    <a:pt x="395263" y="401765"/>
                    <a:pt x="299248" y="442051"/>
                  </a:cubicBezTo>
                  <a:cubicBezTo>
                    <a:pt x="203233" y="482336"/>
                    <a:pt x="86582" y="422401"/>
                    <a:pt x="38691" y="308216"/>
                  </a:cubicBezTo>
                  <a:cubicBezTo>
                    <a:pt x="-9199" y="194032"/>
                    <a:pt x="-42580" y="105934"/>
                    <a:pt x="125855" y="28582"/>
                  </a:cubicBezTo>
                  <a:cubicBezTo>
                    <a:pt x="299741" y="-51340"/>
                    <a:pt x="338520" y="48231"/>
                    <a:pt x="386411" y="162416"/>
                  </a:cubicBezTo>
                  <a:close/>
                </a:path>
              </a:pathLst>
            </a:custGeom>
            <a:solidFill>
              <a:srgbClr val="FFC8B9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1C216E25-8BB8-66D0-BE0B-B3FFCC14BCDE}"/>
                </a:ext>
              </a:extLst>
            </p:cNvPr>
            <p:cNvSpPr/>
            <p:nvPr/>
          </p:nvSpPr>
          <p:spPr>
            <a:xfrm>
              <a:off x="5471789" y="2267462"/>
              <a:ext cx="931348" cy="1037995"/>
            </a:xfrm>
            <a:custGeom>
              <a:avLst/>
              <a:gdLst>
                <a:gd name="connsiteX0" fmla="*/ 240779 w 415681"/>
                <a:gd name="connsiteY0" fmla="*/ 462998 h 463280"/>
                <a:gd name="connsiteX1" fmla="*/ 153434 w 415681"/>
                <a:gd name="connsiteY1" fmla="*/ 440935 h 463280"/>
                <a:gd name="connsiteX2" fmla="*/ 39223 w 415681"/>
                <a:gd name="connsiteY2" fmla="*/ 314005 h 463280"/>
                <a:gd name="connsiteX3" fmla="*/ 128515 w 415681"/>
                <a:gd name="connsiteY3" fmla="*/ 28919 h 463280"/>
                <a:gd name="connsiteX4" fmla="*/ 282414 w 415681"/>
                <a:gd name="connsiteY4" fmla="*/ 7531 h 463280"/>
                <a:gd name="connsiteX5" fmla="*/ 392628 w 415681"/>
                <a:gd name="connsiteY5" fmla="*/ 160028 h 463280"/>
                <a:gd name="connsiteX6" fmla="*/ 394704 w 415681"/>
                <a:gd name="connsiteY6" fmla="*/ 164934 h 463280"/>
                <a:gd name="connsiteX7" fmla="*/ 405216 w 415681"/>
                <a:gd name="connsiteY7" fmla="*/ 335342 h 463280"/>
                <a:gd name="connsiteX8" fmla="*/ 305282 w 415681"/>
                <a:gd name="connsiteY8" fmla="*/ 450072 h 463280"/>
                <a:gd name="connsiteX9" fmla="*/ 240779 w 415681"/>
                <a:gd name="connsiteY9" fmla="*/ 462998 h 463280"/>
                <a:gd name="connsiteX10" fmla="*/ 238184 w 415681"/>
                <a:gd name="connsiteY10" fmla="*/ 8128 h 463280"/>
                <a:gd name="connsiteX11" fmla="*/ 131941 w 415681"/>
                <a:gd name="connsiteY11" fmla="*/ 36681 h 463280"/>
                <a:gd name="connsiteX12" fmla="*/ 46906 w 415681"/>
                <a:gd name="connsiteY12" fmla="*/ 310838 h 463280"/>
                <a:gd name="connsiteX13" fmla="*/ 157172 w 415681"/>
                <a:gd name="connsiteY13" fmla="*/ 433563 h 463280"/>
                <a:gd name="connsiteX14" fmla="*/ 301933 w 415681"/>
                <a:gd name="connsiteY14" fmla="*/ 442414 h 463280"/>
                <a:gd name="connsiteX15" fmla="*/ 397092 w 415681"/>
                <a:gd name="connsiteY15" fmla="*/ 332953 h 463280"/>
                <a:gd name="connsiteX16" fmla="*/ 386865 w 415681"/>
                <a:gd name="connsiteY16" fmla="*/ 168282 h 463280"/>
                <a:gd name="connsiteX17" fmla="*/ 384789 w 415681"/>
                <a:gd name="connsiteY17" fmla="*/ 163377 h 463280"/>
                <a:gd name="connsiteX18" fmla="*/ 279299 w 415681"/>
                <a:gd name="connsiteY18" fmla="*/ 15422 h 463280"/>
                <a:gd name="connsiteX19" fmla="*/ 238288 w 415681"/>
                <a:gd name="connsiteY19" fmla="*/ 8128 h 46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5681" h="463280">
                  <a:moveTo>
                    <a:pt x="240779" y="462998"/>
                  </a:moveTo>
                  <a:cubicBezTo>
                    <a:pt x="210332" y="462712"/>
                    <a:pt x="180377" y="455133"/>
                    <a:pt x="153434" y="440935"/>
                  </a:cubicBezTo>
                  <a:cubicBezTo>
                    <a:pt x="103336" y="415211"/>
                    <a:pt x="62792" y="370124"/>
                    <a:pt x="39223" y="314005"/>
                  </a:cubicBezTo>
                  <a:cubicBezTo>
                    <a:pt x="-6825" y="204181"/>
                    <a:pt x="-46616" y="109334"/>
                    <a:pt x="128515" y="28919"/>
                  </a:cubicBezTo>
                  <a:cubicBezTo>
                    <a:pt x="192992" y="-698"/>
                    <a:pt x="243349" y="-7706"/>
                    <a:pt x="282414" y="7531"/>
                  </a:cubicBezTo>
                  <a:cubicBezTo>
                    <a:pt x="337780" y="29127"/>
                    <a:pt x="364438" y="92695"/>
                    <a:pt x="392628" y="160028"/>
                  </a:cubicBezTo>
                  <a:lnTo>
                    <a:pt x="394704" y="164934"/>
                  </a:lnTo>
                  <a:cubicBezTo>
                    <a:pt x="418221" y="221053"/>
                    <a:pt x="421959" y="281584"/>
                    <a:pt x="405216" y="335342"/>
                  </a:cubicBezTo>
                  <a:cubicBezTo>
                    <a:pt x="388474" y="389099"/>
                    <a:pt x="352887" y="430110"/>
                    <a:pt x="305282" y="450072"/>
                  </a:cubicBezTo>
                  <a:cubicBezTo>
                    <a:pt x="284854" y="458638"/>
                    <a:pt x="262921" y="463024"/>
                    <a:pt x="240779" y="462998"/>
                  </a:cubicBezTo>
                  <a:close/>
                  <a:moveTo>
                    <a:pt x="238184" y="8128"/>
                  </a:moveTo>
                  <a:cubicBezTo>
                    <a:pt x="208462" y="8128"/>
                    <a:pt x="173291" y="17550"/>
                    <a:pt x="131941" y="36681"/>
                  </a:cubicBezTo>
                  <a:cubicBezTo>
                    <a:pt x="-35767" y="113695"/>
                    <a:pt x="703" y="200703"/>
                    <a:pt x="46906" y="310838"/>
                  </a:cubicBezTo>
                  <a:cubicBezTo>
                    <a:pt x="69670" y="365166"/>
                    <a:pt x="108840" y="408722"/>
                    <a:pt x="157172" y="433563"/>
                  </a:cubicBezTo>
                  <a:cubicBezTo>
                    <a:pt x="205504" y="458404"/>
                    <a:pt x="256665" y="461389"/>
                    <a:pt x="301933" y="442414"/>
                  </a:cubicBezTo>
                  <a:cubicBezTo>
                    <a:pt x="347203" y="423440"/>
                    <a:pt x="380999" y="384556"/>
                    <a:pt x="397092" y="332953"/>
                  </a:cubicBezTo>
                  <a:cubicBezTo>
                    <a:pt x="413185" y="281351"/>
                    <a:pt x="409629" y="222584"/>
                    <a:pt x="386865" y="168282"/>
                  </a:cubicBezTo>
                  <a:lnTo>
                    <a:pt x="384789" y="163377"/>
                  </a:lnTo>
                  <a:cubicBezTo>
                    <a:pt x="357300" y="97757"/>
                    <a:pt x="331317" y="35772"/>
                    <a:pt x="279299" y="15422"/>
                  </a:cubicBezTo>
                  <a:cubicBezTo>
                    <a:pt x="266191" y="10464"/>
                    <a:pt x="252304" y="7972"/>
                    <a:pt x="238288" y="8128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1631C4D4-BA8A-852E-EDA8-DBA79BEC4DED}"/>
                </a:ext>
              </a:extLst>
            </p:cNvPr>
            <p:cNvSpPr/>
            <p:nvPr/>
          </p:nvSpPr>
          <p:spPr>
            <a:xfrm>
              <a:off x="5432120" y="2176620"/>
              <a:ext cx="880273" cy="485860"/>
            </a:xfrm>
            <a:custGeom>
              <a:avLst/>
              <a:gdLst>
                <a:gd name="connsiteX0" fmla="*/ -152 w 392885"/>
                <a:gd name="connsiteY0" fmla="*/ 202494 h 216850"/>
                <a:gd name="connsiteX1" fmla="*/ 392734 w 392885"/>
                <a:gd name="connsiteY1" fmla="*/ 130671 h 216850"/>
                <a:gd name="connsiteX2" fmla="*/ 315642 w 392885"/>
                <a:gd name="connsiteY2" fmla="*/ -282 h 216850"/>
                <a:gd name="connsiteX3" fmla="*/ 38940 w 392885"/>
                <a:gd name="connsiteY3" fmla="*/ 70477 h 21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885" h="216850">
                  <a:moveTo>
                    <a:pt x="-152" y="202494"/>
                  </a:moveTo>
                  <a:cubicBezTo>
                    <a:pt x="-152" y="202494"/>
                    <a:pt x="242754" y="263752"/>
                    <a:pt x="392734" y="130671"/>
                  </a:cubicBezTo>
                  <a:lnTo>
                    <a:pt x="315642" y="-282"/>
                  </a:lnTo>
                  <a:lnTo>
                    <a:pt x="38940" y="70477"/>
                  </a:lnTo>
                  <a:close/>
                </a:path>
              </a:pathLst>
            </a:custGeom>
            <a:solidFill>
              <a:schemeClr val="tx1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B3FD2673-11F3-AE51-D8F2-FAC6317E64AD}"/>
                </a:ext>
              </a:extLst>
            </p:cNvPr>
            <p:cNvSpPr/>
            <p:nvPr/>
          </p:nvSpPr>
          <p:spPr>
            <a:xfrm rot="19953602">
              <a:off x="6293877" y="2312531"/>
              <a:ext cx="229547" cy="481950"/>
            </a:xfrm>
            <a:custGeom>
              <a:avLst/>
              <a:gdLst>
                <a:gd name="connsiteX0" fmla="*/ 82106 w 102452"/>
                <a:gd name="connsiteY0" fmla="*/ -282 h 215105"/>
                <a:gd name="connsiteX1" fmla="*/ 102301 w 102452"/>
                <a:gd name="connsiteY1" fmla="*/ -282 h 215105"/>
                <a:gd name="connsiteX2" fmla="*/ 102301 w 102452"/>
                <a:gd name="connsiteY2" fmla="*/ 214824 h 215105"/>
                <a:gd name="connsiteX3" fmla="*/ 82106 w 102452"/>
                <a:gd name="connsiteY3" fmla="*/ 214824 h 215105"/>
                <a:gd name="connsiteX4" fmla="*/ 20043 w 102452"/>
                <a:gd name="connsiteY4" fmla="*/ 214824 h 215105"/>
                <a:gd name="connsiteX5" fmla="*/ -151 w 102452"/>
                <a:gd name="connsiteY5" fmla="*/ 214824 h 215105"/>
                <a:gd name="connsiteX6" fmla="*/ -151 w 102452"/>
                <a:gd name="connsiteY6" fmla="*/ -282 h 215105"/>
                <a:gd name="connsiteX7" fmla="*/ 20043 w 102452"/>
                <a:gd name="connsiteY7" fmla="*/ -282 h 21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452" h="215105">
                  <a:moveTo>
                    <a:pt x="82106" y="-282"/>
                  </a:moveTo>
                  <a:cubicBezTo>
                    <a:pt x="93260" y="-282"/>
                    <a:pt x="102301" y="-282"/>
                    <a:pt x="102301" y="-282"/>
                  </a:cubicBezTo>
                  <a:lnTo>
                    <a:pt x="102301" y="214824"/>
                  </a:lnTo>
                  <a:cubicBezTo>
                    <a:pt x="102301" y="214824"/>
                    <a:pt x="93260" y="214824"/>
                    <a:pt x="82106" y="214824"/>
                  </a:cubicBezTo>
                  <a:lnTo>
                    <a:pt x="20043" y="214824"/>
                  </a:lnTo>
                  <a:cubicBezTo>
                    <a:pt x="8890" y="214824"/>
                    <a:pt x="-151" y="214824"/>
                    <a:pt x="-151" y="214824"/>
                  </a:cubicBezTo>
                  <a:lnTo>
                    <a:pt x="-151" y="-282"/>
                  </a:lnTo>
                  <a:cubicBezTo>
                    <a:pt x="-151" y="-282"/>
                    <a:pt x="8890" y="-282"/>
                    <a:pt x="20043" y="-282"/>
                  </a:cubicBezTo>
                  <a:close/>
                </a:path>
              </a:pathLst>
            </a:custGeom>
            <a:solidFill>
              <a:srgbClr val="4F6FE0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00C3580A-007C-F693-E1F2-EFDEC31FA4EC}"/>
                </a:ext>
              </a:extLst>
            </p:cNvPr>
            <p:cNvSpPr/>
            <p:nvPr/>
          </p:nvSpPr>
          <p:spPr>
            <a:xfrm>
              <a:off x="5349000" y="2085296"/>
              <a:ext cx="1039512" cy="779211"/>
            </a:xfrm>
            <a:custGeom>
              <a:avLst/>
              <a:gdLst>
                <a:gd name="connsiteX0" fmla="*/ 28147 w 463957"/>
                <a:gd name="connsiteY0" fmla="*/ 347497 h 347779"/>
                <a:gd name="connsiteX1" fmla="*/ 18439 w 463957"/>
                <a:gd name="connsiteY1" fmla="*/ 340982 h 347779"/>
                <a:gd name="connsiteX2" fmla="*/ 17686 w 463957"/>
                <a:gd name="connsiteY2" fmla="*/ 156169 h 347779"/>
                <a:gd name="connsiteX3" fmla="*/ 146848 w 463957"/>
                <a:gd name="connsiteY3" fmla="*/ 21919 h 347779"/>
                <a:gd name="connsiteX4" fmla="*/ 462874 w 463957"/>
                <a:gd name="connsiteY4" fmla="*/ 123151 h 347779"/>
                <a:gd name="connsiteX5" fmla="*/ 457605 w 463957"/>
                <a:gd name="connsiteY5" fmla="*/ 137038 h 347779"/>
                <a:gd name="connsiteX6" fmla="*/ 444705 w 463957"/>
                <a:gd name="connsiteY6" fmla="*/ 133534 h 347779"/>
                <a:gd name="connsiteX7" fmla="*/ 155569 w 463957"/>
                <a:gd name="connsiteY7" fmla="*/ 40920 h 347779"/>
                <a:gd name="connsiteX8" fmla="*/ 37985 w 463957"/>
                <a:gd name="connsiteY8" fmla="*/ 332754 h 347779"/>
                <a:gd name="connsiteX9" fmla="*/ 32273 w 463957"/>
                <a:gd name="connsiteY9" fmla="*/ 346511 h 347779"/>
                <a:gd name="connsiteX10" fmla="*/ 28147 w 463957"/>
                <a:gd name="connsiteY10" fmla="*/ 347497 h 34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957" h="347779">
                  <a:moveTo>
                    <a:pt x="28147" y="347497"/>
                  </a:moveTo>
                  <a:cubicBezTo>
                    <a:pt x="23889" y="347523"/>
                    <a:pt x="20022" y="344954"/>
                    <a:pt x="18439" y="340982"/>
                  </a:cubicBezTo>
                  <a:cubicBezTo>
                    <a:pt x="-6090" y="281878"/>
                    <a:pt x="-6350" y="215481"/>
                    <a:pt x="17686" y="156169"/>
                  </a:cubicBezTo>
                  <a:cubicBezTo>
                    <a:pt x="41618" y="96312"/>
                    <a:pt x="87952" y="48161"/>
                    <a:pt x="146848" y="21919"/>
                  </a:cubicBezTo>
                  <a:cubicBezTo>
                    <a:pt x="263914" y="-30644"/>
                    <a:pt x="399799" y="12912"/>
                    <a:pt x="462874" y="123151"/>
                  </a:cubicBezTo>
                  <a:cubicBezTo>
                    <a:pt x="465262" y="128447"/>
                    <a:pt x="462900" y="134676"/>
                    <a:pt x="457605" y="137038"/>
                  </a:cubicBezTo>
                  <a:cubicBezTo>
                    <a:pt x="453011" y="139115"/>
                    <a:pt x="447611" y="137635"/>
                    <a:pt x="444705" y="133534"/>
                  </a:cubicBezTo>
                  <a:cubicBezTo>
                    <a:pt x="387028" y="32639"/>
                    <a:pt x="262720" y="-7179"/>
                    <a:pt x="155569" y="40920"/>
                  </a:cubicBezTo>
                  <a:cubicBezTo>
                    <a:pt x="42890" y="91510"/>
                    <a:pt x="-8764" y="219711"/>
                    <a:pt x="37985" y="332754"/>
                  </a:cubicBezTo>
                  <a:cubicBezTo>
                    <a:pt x="40190" y="338127"/>
                    <a:pt x="37647" y="344279"/>
                    <a:pt x="32273" y="346511"/>
                  </a:cubicBezTo>
                  <a:cubicBezTo>
                    <a:pt x="30976" y="347108"/>
                    <a:pt x="29574" y="347446"/>
                    <a:pt x="28147" y="347497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5E628E34-F8A5-8B95-CFAB-C24886286695}"/>
                </a:ext>
              </a:extLst>
            </p:cNvPr>
            <p:cNvSpPr/>
            <p:nvPr/>
          </p:nvSpPr>
          <p:spPr>
            <a:xfrm rot="20280599">
              <a:off x="5792696" y="2807093"/>
              <a:ext cx="52108" cy="93515"/>
            </a:xfrm>
            <a:custGeom>
              <a:avLst/>
              <a:gdLst>
                <a:gd name="connsiteX0" fmla="*/ 23106 w 23257"/>
                <a:gd name="connsiteY0" fmla="*/ 20587 h 41738"/>
                <a:gd name="connsiteX1" fmla="*/ 11477 w 23257"/>
                <a:gd name="connsiteY1" fmla="*/ 41457 h 41738"/>
                <a:gd name="connsiteX2" fmla="*/ -151 w 23257"/>
                <a:gd name="connsiteY2" fmla="*/ 20587 h 41738"/>
                <a:gd name="connsiteX3" fmla="*/ 11477 w 23257"/>
                <a:gd name="connsiteY3" fmla="*/ -282 h 41738"/>
                <a:gd name="connsiteX4" fmla="*/ 23106 w 23257"/>
                <a:gd name="connsiteY4" fmla="*/ 20587 h 4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7" h="41738">
                  <a:moveTo>
                    <a:pt x="23106" y="20587"/>
                  </a:moveTo>
                  <a:cubicBezTo>
                    <a:pt x="23106" y="32113"/>
                    <a:pt x="17900" y="41457"/>
                    <a:pt x="11477" y="41457"/>
                  </a:cubicBezTo>
                  <a:cubicBezTo>
                    <a:pt x="5055" y="41457"/>
                    <a:pt x="-151" y="32113"/>
                    <a:pt x="-151" y="20587"/>
                  </a:cubicBezTo>
                  <a:cubicBezTo>
                    <a:pt x="-151" y="9061"/>
                    <a:pt x="5055" y="-282"/>
                    <a:pt x="11477" y="-282"/>
                  </a:cubicBezTo>
                  <a:cubicBezTo>
                    <a:pt x="17900" y="-282"/>
                    <a:pt x="23106" y="9061"/>
                    <a:pt x="23106" y="20587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B675C3B2-7F63-CB8A-4222-90D8670C843F}"/>
                </a:ext>
              </a:extLst>
            </p:cNvPr>
            <p:cNvSpPr/>
            <p:nvPr/>
          </p:nvSpPr>
          <p:spPr>
            <a:xfrm>
              <a:off x="6032799" y="2712139"/>
              <a:ext cx="59614" cy="88837"/>
            </a:xfrm>
            <a:custGeom>
              <a:avLst/>
              <a:gdLst>
                <a:gd name="connsiteX0" fmla="*/ 23925 w 26607"/>
                <a:gd name="connsiteY0" fmla="*/ 15212 h 39650"/>
                <a:gd name="connsiteX1" fmla="*/ 20966 w 26607"/>
                <a:gd name="connsiteY1" fmla="*/ 38885 h 39650"/>
                <a:gd name="connsiteX2" fmla="*/ 2380 w 26607"/>
                <a:gd name="connsiteY2" fmla="*/ 23908 h 39650"/>
                <a:gd name="connsiteX3" fmla="*/ 5340 w 26607"/>
                <a:gd name="connsiteY3" fmla="*/ 209 h 39650"/>
                <a:gd name="connsiteX4" fmla="*/ 23925 w 26607"/>
                <a:gd name="connsiteY4" fmla="*/ 15212 h 3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07" h="39650">
                  <a:moveTo>
                    <a:pt x="23925" y="15212"/>
                  </a:moveTo>
                  <a:cubicBezTo>
                    <a:pt x="28233" y="25881"/>
                    <a:pt x="26909" y="36497"/>
                    <a:pt x="20966" y="38885"/>
                  </a:cubicBezTo>
                  <a:cubicBezTo>
                    <a:pt x="15021" y="41273"/>
                    <a:pt x="6689" y="34576"/>
                    <a:pt x="2380" y="23908"/>
                  </a:cubicBezTo>
                  <a:cubicBezTo>
                    <a:pt x="-1929" y="13239"/>
                    <a:pt x="-605" y="2623"/>
                    <a:pt x="5340" y="209"/>
                  </a:cubicBezTo>
                  <a:cubicBezTo>
                    <a:pt x="11283" y="-2205"/>
                    <a:pt x="19616" y="4517"/>
                    <a:pt x="23925" y="15212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29AD3E43-E729-D102-1726-97EB763433D6}"/>
                </a:ext>
              </a:extLst>
            </p:cNvPr>
            <p:cNvSpPr/>
            <p:nvPr/>
          </p:nvSpPr>
          <p:spPr>
            <a:xfrm>
              <a:off x="5706440" y="2751563"/>
              <a:ext cx="73799" cy="95460"/>
            </a:xfrm>
            <a:custGeom>
              <a:avLst/>
              <a:gdLst>
                <a:gd name="connsiteX0" fmla="*/ 31494 w 32938"/>
                <a:gd name="connsiteY0" fmla="*/ 239 h 42606"/>
                <a:gd name="connsiteX1" fmla="*/ 22694 w 32938"/>
                <a:gd name="connsiteY1" fmla="*/ 25703 h 42606"/>
                <a:gd name="connsiteX2" fmla="*/ 1098 w 32938"/>
                <a:gd name="connsiteY2" fmla="*/ 41796 h 42606"/>
                <a:gd name="connsiteX3" fmla="*/ 9897 w 32938"/>
                <a:gd name="connsiteY3" fmla="*/ 16332 h 42606"/>
                <a:gd name="connsiteX4" fmla="*/ 31494 w 32938"/>
                <a:gd name="connsiteY4" fmla="*/ 239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38" h="42606">
                  <a:moveTo>
                    <a:pt x="31494" y="239"/>
                  </a:moveTo>
                  <a:cubicBezTo>
                    <a:pt x="35024" y="2834"/>
                    <a:pt x="31078" y="14229"/>
                    <a:pt x="22694" y="25703"/>
                  </a:cubicBezTo>
                  <a:cubicBezTo>
                    <a:pt x="14310" y="37175"/>
                    <a:pt x="4524" y="44391"/>
                    <a:pt x="1098" y="41796"/>
                  </a:cubicBezTo>
                  <a:cubicBezTo>
                    <a:pt x="-2328" y="39200"/>
                    <a:pt x="1513" y="27805"/>
                    <a:pt x="9897" y="16332"/>
                  </a:cubicBezTo>
                  <a:cubicBezTo>
                    <a:pt x="18281" y="4859"/>
                    <a:pt x="27963" y="-2331"/>
                    <a:pt x="31494" y="239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18966908-1C82-D030-0BF3-82E30272E166}"/>
                </a:ext>
              </a:extLst>
            </p:cNvPr>
            <p:cNvSpPr/>
            <p:nvPr/>
          </p:nvSpPr>
          <p:spPr>
            <a:xfrm>
              <a:off x="6013617" y="2642523"/>
              <a:ext cx="113911" cy="39866"/>
            </a:xfrm>
            <a:custGeom>
              <a:avLst/>
              <a:gdLst>
                <a:gd name="connsiteX0" fmla="*/ -117 w 50841"/>
                <a:gd name="connsiteY0" fmla="*/ 4389 h 17793"/>
                <a:gd name="connsiteX1" fmla="*/ 23971 w 50841"/>
                <a:gd name="connsiteY1" fmla="*/ 16433 h 17793"/>
                <a:gd name="connsiteX2" fmla="*/ 50655 w 50841"/>
                <a:gd name="connsiteY2" fmla="*/ 12877 h 17793"/>
                <a:gd name="connsiteX3" fmla="*/ 26593 w 50841"/>
                <a:gd name="connsiteY3" fmla="*/ 807 h 17793"/>
                <a:gd name="connsiteX4" fmla="*/ -117 w 50841"/>
                <a:gd name="connsiteY4" fmla="*/ 4389 h 17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41" h="17793">
                  <a:moveTo>
                    <a:pt x="-117" y="4389"/>
                  </a:moveTo>
                  <a:cubicBezTo>
                    <a:pt x="-844" y="8698"/>
                    <a:pt x="9955" y="14097"/>
                    <a:pt x="23971" y="16433"/>
                  </a:cubicBezTo>
                  <a:cubicBezTo>
                    <a:pt x="37988" y="18769"/>
                    <a:pt x="49928" y="17186"/>
                    <a:pt x="50655" y="12877"/>
                  </a:cubicBezTo>
                  <a:cubicBezTo>
                    <a:pt x="51382" y="8568"/>
                    <a:pt x="40609" y="3169"/>
                    <a:pt x="26593" y="807"/>
                  </a:cubicBezTo>
                  <a:cubicBezTo>
                    <a:pt x="12576" y="-1555"/>
                    <a:pt x="610" y="54"/>
                    <a:pt x="-117" y="4389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47AA665F-93D8-1F20-7DD9-A2C23CF79AF0}"/>
                </a:ext>
              </a:extLst>
            </p:cNvPr>
            <p:cNvSpPr/>
            <p:nvPr/>
          </p:nvSpPr>
          <p:spPr>
            <a:xfrm>
              <a:off x="5916085" y="2809636"/>
              <a:ext cx="132178" cy="211728"/>
            </a:xfrm>
            <a:custGeom>
              <a:avLst/>
              <a:gdLst>
                <a:gd name="connsiteX0" fmla="*/ 9488 w 58994"/>
                <a:gd name="connsiteY0" fmla="*/ 94214 h 94499"/>
                <a:gd name="connsiteX1" fmla="*/ 7360 w 58994"/>
                <a:gd name="connsiteY1" fmla="*/ 93643 h 94499"/>
                <a:gd name="connsiteX2" fmla="*/ 5283 w 58994"/>
                <a:gd name="connsiteY2" fmla="*/ 90269 h 94499"/>
                <a:gd name="connsiteX3" fmla="*/ -142 w 58994"/>
                <a:gd name="connsiteY3" fmla="*/ 4196 h 94499"/>
                <a:gd name="connsiteX4" fmla="*/ 3777 w 58994"/>
                <a:gd name="connsiteY4" fmla="*/ -269 h 94499"/>
                <a:gd name="connsiteX5" fmla="*/ 8242 w 58994"/>
                <a:gd name="connsiteY5" fmla="*/ 3547 h 94499"/>
                <a:gd name="connsiteX6" fmla="*/ 8242 w 58994"/>
                <a:gd name="connsiteY6" fmla="*/ 3677 h 94499"/>
                <a:gd name="connsiteX7" fmla="*/ 13433 w 58994"/>
                <a:gd name="connsiteY7" fmla="*/ 83546 h 94499"/>
                <a:gd name="connsiteX8" fmla="*/ 53070 w 58994"/>
                <a:gd name="connsiteY8" fmla="*/ 64805 h 94499"/>
                <a:gd name="connsiteX9" fmla="*/ 58547 w 58994"/>
                <a:gd name="connsiteY9" fmla="*/ 67219 h 94499"/>
                <a:gd name="connsiteX10" fmla="*/ 56678 w 58994"/>
                <a:gd name="connsiteY10" fmla="*/ 72437 h 94499"/>
                <a:gd name="connsiteX11" fmla="*/ 11435 w 58994"/>
                <a:gd name="connsiteY11" fmla="*/ 93825 h 94499"/>
                <a:gd name="connsiteX12" fmla="*/ 9488 w 58994"/>
                <a:gd name="connsiteY12" fmla="*/ 94214 h 9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94" h="94499">
                  <a:moveTo>
                    <a:pt x="9488" y="94214"/>
                  </a:moveTo>
                  <a:cubicBezTo>
                    <a:pt x="8736" y="94214"/>
                    <a:pt x="8009" y="94032"/>
                    <a:pt x="7360" y="93643"/>
                  </a:cubicBezTo>
                  <a:cubicBezTo>
                    <a:pt x="6166" y="92916"/>
                    <a:pt x="5387" y="91671"/>
                    <a:pt x="5283" y="90269"/>
                  </a:cubicBezTo>
                  <a:lnTo>
                    <a:pt x="-142" y="4196"/>
                  </a:lnTo>
                  <a:cubicBezTo>
                    <a:pt x="-297" y="1885"/>
                    <a:pt x="1468" y="-113"/>
                    <a:pt x="3777" y="-269"/>
                  </a:cubicBezTo>
                  <a:cubicBezTo>
                    <a:pt x="6062" y="-451"/>
                    <a:pt x="8061" y="1262"/>
                    <a:pt x="8242" y="3547"/>
                  </a:cubicBezTo>
                  <a:cubicBezTo>
                    <a:pt x="8242" y="3599"/>
                    <a:pt x="8242" y="3625"/>
                    <a:pt x="8242" y="3677"/>
                  </a:cubicBezTo>
                  <a:lnTo>
                    <a:pt x="13433" y="83546"/>
                  </a:lnTo>
                  <a:lnTo>
                    <a:pt x="53070" y="64805"/>
                  </a:lnTo>
                  <a:cubicBezTo>
                    <a:pt x="55250" y="63949"/>
                    <a:pt x="57690" y="65039"/>
                    <a:pt x="58547" y="67219"/>
                  </a:cubicBezTo>
                  <a:cubicBezTo>
                    <a:pt x="59326" y="69166"/>
                    <a:pt x="58521" y="71398"/>
                    <a:pt x="56678" y="72437"/>
                  </a:cubicBezTo>
                  <a:lnTo>
                    <a:pt x="11435" y="93825"/>
                  </a:lnTo>
                  <a:cubicBezTo>
                    <a:pt x="10812" y="94110"/>
                    <a:pt x="10163" y="94240"/>
                    <a:pt x="9488" y="94214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D76403B3-9A6C-4524-1CA5-A16483815040}"/>
                </a:ext>
              </a:extLst>
            </p:cNvPr>
            <p:cNvSpPr/>
            <p:nvPr/>
          </p:nvSpPr>
          <p:spPr>
            <a:xfrm>
              <a:off x="6013579" y="2979410"/>
              <a:ext cx="152451" cy="125114"/>
            </a:xfrm>
            <a:custGeom>
              <a:avLst/>
              <a:gdLst>
                <a:gd name="connsiteX0" fmla="*/ 4106 w 68042"/>
                <a:gd name="connsiteY0" fmla="*/ 55559 h 55841"/>
                <a:gd name="connsiteX1" fmla="*/ -152 w 68042"/>
                <a:gd name="connsiteY1" fmla="*/ 51406 h 55841"/>
                <a:gd name="connsiteX2" fmla="*/ 3405 w 68042"/>
                <a:gd name="connsiteY2" fmla="*/ 47201 h 55841"/>
                <a:gd name="connsiteX3" fmla="*/ 59549 w 68042"/>
                <a:gd name="connsiteY3" fmla="*/ 3230 h 55841"/>
                <a:gd name="connsiteX4" fmla="*/ 64404 w 68042"/>
                <a:gd name="connsiteY4" fmla="*/ -223 h 55841"/>
                <a:gd name="connsiteX5" fmla="*/ 67830 w 68042"/>
                <a:gd name="connsiteY5" fmla="*/ 4631 h 55841"/>
                <a:gd name="connsiteX6" fmla="*/ 67337 w 68042"/>
                <a:gd name="connsiteY6" fmla="*/ 6033 h 55841"/>
                <a:gd name="connsiteX7" fmla="*/ 4651 w 68042"/>
                <a:gd name="connsiteY7" fmla="*/ 55507 h 55841"/>
                <a:gd name="connsiteX8" fmla="*/ 4106 w 68042"/>
                <a:gd name="connsiteY8" fmla="*/ 55559 h 55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42" h="55841">
                  <a:moveTo>
                    <a:pt x="4106" y="55559"/>
                  </a:moveTo>
                  <a:cubicBezTo>
                    <a:pt x="1795" y="55585"/>
                    <a:pt x="-126" y="53716"/>
                    <a:pt x="-152" y="51406"/>
                  </a:cubicBezTo>
                  <a:cubicBezTo>
                    <a:pt x="-152" y="49304"/>
                    <a:pt x="1354" y="47538"/>
                    <a:pt x="3405" y="47201"/>
                  </a:cubicBezTo>
                  <a:cubicBezTo>
                    <a:pt x="3846" y="47201"/>
                    <a:pt x="46701" y="39414"/>
                    <a:pt x="59549" y="3230"/>
                  </a:cubicBezTo>
                  <a:cubicBezTo>
                    <a:pt x="59939" y="945"/>
                    <a:pt x="62093" y="-612"/>
                    <a:pt x="64404" y="-223"/>
                  </a:cubicBezTo>
                  <a:cubicBezTo>
                    <a:pt x="66688" y="167"/>
                    <a:pt x="68219" y="2347"/>
                    <a:pt x="67830" y="4631"/>
                  </a:cubicBezTo>
                  <a:cubicBezTo>
                    <a:pt x="67752" y="5125"/>
                    <a:pt x="67596" y="5592"/>
                    <a:pt x="67337" y="6033"/>
                  </a:cubicBezTo>
                  <a:cubicBezTo>
                    <a:pt x="52827" y="47123"/>
                    <a:pt x="6623" y="55196"/>
                    <a:pt x="4651" y="55507"/>
                  </a:cubicBezTo>
                  <a:cubicBezTo>
                    <a:pt x="4469" y="55533"/>
                    <a:pt x="4287" y="55559"/>
                    <a:pt x="4106" y="55559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88A6821B-1868-A756-D1C9-2120D7334B87}"/>
                </a:ext>
              </a:extLst>
            </p:cNvPr>
            <p:cNvSpPr/>
            <p:nvPr/>
          </p:nvSpPr>
          <p:spPr>
            <a:xfrm>
              <a:off x="6242719" y="3833878"/>
              <a:ext cx="1959329" cy="1188391"/>
            </a:xfrm>
            <a:custGeom>
              <a:avLst/>
              <a:gdLst>
                <a:gd name="connsiteX0" fmla="*/ 0 w 874491"/>
                <a:gd name="connsiteY0" fmla="*/ 0 h 530405"/>
                <a:gd name="connsiteX1" fmla="*/ 874491 w 874491"/>
                <a:gd name="connsiteY1" fmla="*/ 0 h 530405"/>
                <a:gd name="connsiteX2" fmla="*/ 874491 w 874491"/>
                <a:gd name="connsiteY2" fmla="*/ 530406 h 530405"/>
                <a:gd name="connsiteX3" fmla="*/ 0 w 874491"/>
                <a:gd name="connsiteY3" fmla="*/ 530406 h 530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491" h="530405">
                  <a:moveTo>
                    <a:pt x="0" y="0"/>
                  </a:moveTo>
                  <a:lnTo>
                    <a:pt x="874491" y="0"/>
                  </a:lnTo>
                  <a:lnTo>
                    <a:pt x="874491" y="530406"/>
                  </a:lnTo>
                  <a:lnTo>
                    <a:pt x="0" y="530406"/>
                  </a:ln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6BFFEF62-5013-8ED3-BD00-FEC1F76C5373}"/>
                </a:ext>
              </a:extLst>
            </p:cNvPr>
            <p:cNvSpPr/>
            <p:nvPr/>
          </p:nvSpPr>
          <p:spPr>
            <a:xfrm rot="16996800">
              <a:off x="7056110" y="4261540"/>
              <a:ext cx="331265" cy="331266"/>
            </a:xfrm>
            <a:custGeom>
              <a:avLst/>
              <a:gdLst>
                <a:gd name="connsiteX0" fmla="*/ 147699 w 147851"/>
                <a:gd name="connsiteY0" fmla="*/ 73643 h 147851"/>
                <a:gd name="connsiteX1" fmla="*/ 73774 w 147851"/>
                <a:gd name="connsiteY1" fmla="*/ 147569 h 147851"/>
                <a:gd name="connsiteX2" fmla="*/ -152 w 147851"/>
                <a:gd name="connsiteY2" fmla="*/ 73643 h 147851"/>
                <a:gd name="connsiteX3" fmla="*/ 73774 w 147851"/>
                <a:gd name="connsiteY3" fmla="*/ -282 h 147851"/>
                <a:gd name="connsiteX4" fmla="*/ 147699 w 147851"/>
                <a:gd name="connsiteY4" fmla="*/ 73643 h 14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851" h="147851">
                  <a:moveTo>
                    <a:pt x="147699" y="73643"/>
                  </a:moveTo>
                  <a:cubicBezTo>
                    <a:pt x="147699" y="114471"/>
                    <a:pt x="114602" y="147569"/>
                    <a:pt x="73774" y="147569"/>
                  </a:cubicBezTo>
                  <a:cubicBezTo>
                    <a:pt x="32946" y="147569"/>
                    <a:pt x="-152" y="114471"/>
                    <a:pt x="-152" y="73643"/>
                  </a:cubicBezTo>
                  <a:cubicBezTo>
                    <a:pt x="-152" y="32816"/>
                    <a:pt x="32946" y="-282"/>
                    <a:pt x="73774" y="-282"/>
                  </a:cubicBezTo>
                  <a:cubicBezTo>
                    <a:pt x="114602" y="-282"/>
                    <a:pt x="147699" y="32816"/>
                    <a:pt x="147699" y="73643"/>
                  </a:cubicBezTo>
                  <a:close/>
                </a:path>
              </a:pathLst>
            </a:custGeom>
            <a:solidFill>
              <a:srgbClr val="FFFFFF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7C999818-9152-1653-4869-8109D40A5E9B}"/>
                </a:ext>
              </a:extLst>
            </p:cNvPr>
            <p:cNvSpPr/>
            <p:nvPr/>
          </p:nvSpPr>
          <p:spPr>
            <a:xfrm>
              <a:off x="2951060" y="4987725"/>
              <a:ext cx="6277180" cy="227163"/>
            </a:xfrm>
            <a:custGeom>
              <a:avLst/>
              <a:gdLst>
                <a:gd name="connsiteX0" fmla="*/ 0 w 2801642"/>
                <a:gd name="connsiteY0" fmla="*/ 0 h 101388"/>
                <a:gd name="connsiteX1" fmla="*/ 2801642 w 2801642"/>
                <a:gd name="connsiteY1" fmla="*/ 0 h 101388"/>
                <a:gd name="connsiteX2" fmla="*/ 2801642 w 2801642"/>
                <a:gd name="connsiteY2" fmla="*/ 101388 h 101388"/>
                <a:gd name="connsiteX3" fmla="*/ 0 w 2801642"/>
                <a:gd name="connsiteY3" fmla="*/ 101388 h 101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1642" h="101388">
                  <a:moveTo>
                    <a:pt x="0" y="0"/>
                  </a:moveTo>
                  <a:lnTo>
                    <a:pt x="2801642" y="0"/>
                  </a:lnTo>
                  <a:lnTo>
                    <a:pt x="2801642" y="101388"/>
                  </a:lnTo>
                  <a:lnTo>
                    <a:pt x="0" y="101388"/>
                  </a:ln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49" name="图形 2">
            <a:extLst>
              <a:ext uri="{FF2B5EF4-FFF2-40B4-BE49-F238E27FC236}">
                <a16:creationId xmlns:a16="http://schemas.microsoft.com/office/drawing/2014/main" id="{6DC32E7E-C0E3-0440-B36C-18CBF0B43929}"/>
              </a:ext>
            </a:extLst>
          </p:cNvPr>
          <p:cNvGrpSpPr>
            <a:grpSpLocks noChangeAspect="1"/>
          </p:cNvGrpSpPr>
          <p:nvPr/>
        </p:nvGrpSpPr>
        <p:grpSpPr>
          <a:xfrm>
            <a:off x="6717434" y="1785729"/>
            <a:ext cx="501458" cy="633383"/>
            <a:chOff x="3903472" y="746014"/>
            <a:chExt cx="276491" cy="349231"/>
          </a:xfrm>
        </p:grpSpPr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01D35006-947E-F390-FE90-A4637CE9E4E1}"/>
                </a:ext>
              </a:extLst>
            </p:cNvPr>
            <p:cNvSpPr/>
            <p:nvPr/>
          </p:nvSpPr>
          <p:spPr>
            <a:xfrm>
              <a:off x="3937487" y="1008633"/>
              <a:ext cx="205359" cy="60071"/>
            </a:xfrm>
            <a:custGeom>
              <a:avLst/>
              <a:gdLst>
                <a:gd name="connsiteX0" fmla="*/ 55819 w 205359"/>
                <a:gd name="connsiteY0" fmla="*/ 0 h 60071"/>
                <a:gd name="connsiteX1" fmla="*/ 12 w 205359"/>
                <a:gd name="connsiteY1" fmla="*/ 7837 h 60071"/>
                <a:gd name="connsiteX2" fmla="*/ 103925 w 205359"/>
                <a:gd name="connsiteY2" fmla="*/ 60072 h 60071"/>
                <a:gd name="connsiteX3" fmla="*/ 205359 w 205359"/>
                <a:gd name="connsiteY3" fmla="*/ 14623 h 60071"/>
                <a:gd name="connsiteX4" fmla="*/ 155067 w 205359"/>
                <a:gd name="connsiteY4" fmla="*/ 0 h 60071"/>
                <a:gd name="connsiteX5" fmla="*/ 55819 w 205359"/>
                <a:gd name="connsiteY5" fmla="*/ 0 h 60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359" h="60071">
                  <a:moveTo>
                    <a:pt x="55819" y="0"/>
                  </a:moveTo>
                  <a:cubicBezTo>
                    <a:pt x="55819" y="0"/>
                    <a:pt x="-960" y="8401"/>
                    <a:pt x="12" y="7837"/>
                  </a:cubicBezTo>
                  <a:cubicBezTo>
                    <a:pt x="984" y="7272"/>
                    <a:pt x="103925" y="60072"/>
                    <a:pt x="103925" y="60072"/>
                  </a:cubicBezTo>
                  <a:lnTo>
                    <a:pt x="205359" y="14623"/>
                  </a:lnTo>
                  <a:lnTo>
                    <a:pt x="155067" y="0"/>
                  </a:lnTo>
                  <a:lnTo>
                    <a:pt x="55819" y="0"/>
                  </a:lnTo>
                  <a:close/>
                </a:path>
              </a:pathLst>
            </a:custGeom>
            <a:solidFill>
              <a:srgbClr val="2C3773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151" name="图形 2">
              <a:extLst>
                <a:ext uri="{FF2B5EF4-FFF2-40B4-BE49-F238E27FC236}">
                  <a16:creationId xmlns:a16="http://schemas.microsoft.com/office/drawing/2014/main" id="{82AD7ECF-154F-9766-8ABF-0C244852639C}"/>
                </a:ext>
              </a:extLst>
            </p:cNvPr>
            <p:cNvGrpSpPr/>
            <p:nvPr/>
          </p:nvGrpSpPr>
          <p:grpSpPr>
            <a:xfrm>
              <a:off x="3903472" y="1016569"/>
              <a:ext cx="257269" cy="78676"/>
              <a:chOff x="3903472" y="1016569"/>
              <a:chExt cx="257269" cy="78676"/>
            </a:xfrm>
          </p:grpSpPr>
          <p:sp>
            <p:nvSpPr>
              <p:cNvPr id="169" name="任意多边形: 形状 168">
                <a:extLst>
                  <a:ext uri="{FF2B5EF4-FFF2-40B4-BE49-F238E27FC236}">
                    <a16:creationId xmlns:a16="http://schemas.microsoft.com/office/drawing/2014/main" id="{84B93849-7015-F9B3-47E0-468D24F87935}"/>
                  </a:ext>
                </a:extLst>
              </p:cNvPr>
              <p:cNvSpPr/>
              <p:nvPr/>
            </p:nvSpPr>
            <p:spPr>
              <a:xfrm>
                <a:off x="3914310" y="1017463"/>
                <a:ext cx="246431" cy="74339"/>
              </a:xfrm>
              <a:custGeom>
                <a:avLst/>
                <a:gdLst>
                  <a:gd name="connsiteX0" fmla="*/ 100806 w 246431"/>
                  <a:gd name="connsiteY0" fmla="*/ 68636 h 74339"/>
                  <a:gd name="connsiteX1" fmla="*/ 99956 w 246431"/>
                  <a:gd name="connsiteY1" fmla="*/ 68643 h 74339"/>
                  <a:gd name="connsiteX2" fmla="*/ 99434 w 246431"/>
                  <a:gd name="connsiteY2" fmla="*/ 68643 h 74339"/>
                  <a:gd name="connsiteX3" fmla="*/ 75560 w 246431"/>
                  <a:gd name="connsiteY3" fmla="*/ 68451 h 74339"/>
                  <a:gd name="connsiteX4" fmla="*/ 73602 w 246431"/>
                  <a:gd name="connsiteY4" fmla="*/ 68865 h 74339"/>
                  <a:gd name="connsiteX5" fmla="*/ 343 w 246431"/>
                  <a:gd name="connsiteY5" fmla="*/ 59021 h 74339"/>
                  <a:gd name="connsiteX6" fmla="*/ 61286 w 246431"/>
                  <a:gd name="connsiteY6" fmla="*/ 41754 h 74339"/>
                  <a:gd name="connsiteX7" fmla="*/ 61444 w 246431"/>
                  <a:gd name="connsiteY7" fmla="*/ 41776 h 74339"/>
                  <a:gd name="connsiteX8" fmla="*/ 67902 w 246431"/>
                  <a:gd name="connsiteY8" fmla="*/ 42740 h 74339"/>
                  <a:gd name="connsiteX9" fmla="*/ 88397 w 246431"/>
                  <a:gd name="connsiteY9" fmla="*/ 34453 h 74339"/>
                  <a:gd name="connsiteX10" fmla="*/ 89976 w 246431"/>
                  <a:gd name="connsiteY10" fmla="*/ 33832 h 74339"/>
                  <a:gd name="connsiteX11" fmla="*/ 240709 w 246431"/>
                  <a:gd name="connsiteY11" fmla="*/ 5664 h 74339"/>
                  <a:gd name="connsiteX12" fmla="*/ 240709 w 246431"/>
                  <a:gd name="connsiteY12" fmla="*/ 5678 h 74339"/>
                  <a:gd name="connsiteX13" fmla="*/ 241430 w 246431"/>
                  <a:gd name="connsiteY13" fmla="*/ 6293 h 74339"/>
                  <a:gd name="connsiteX14" fmla="*/ 241473 w 246431"/>
                  <a:gd name="connsiteY14" fmla="*/ 6329 h 74339"/>
                  <a:gd name="connsiteX15" fmla="*/ 242166 w 246431"/>
                  <a:gd name="connsiteY15" fmla="*/ 7021 h 74339"/>
                  <a:gd name="connsiteX16" fmla="*/ 242731 w 246431"/>
                  <a:gd name="connsiteY16" fmla="*/ 7664 h 74339"/>
                  <a:gd name="connsiteX17" fmla="*/ 242945 w 246431"/>
                  <a:gd name="connsiteY17" fmla="*/ 7907 h 74339"/>
                  <a:gd name="connsiteX18" fmla="*/ 243652 w 246431"/>
                  <a:gd name="connsiteY18" fmla="*/ 8879 h 74339"/>
                  <a:gd name="connsiteX19" fmla="*/ 243659 w 246431"/>
                  <a:gd name="connsiteY19" fmla="*/ 8893 h 74339"/>
                  <a:gd name="connsiteX20" fmla="*/ 244323 w 246431"/>
                  <a:gd name="connsiteY20" fmla="*/ 10008 h 74339"/>
                  <a:gd name="connsiteX21" fmla="*/ 244852 w 246431"/>
                  <a:gd name="connsiteY21" fmla="*/ 11129 h 74339"/>
                  <a:gd name="connsiteX22" fmla="*/ 245702 w 246431"/>
                  <a:gd name="connsiteY22" fmla="*/ 13765 h 74339"/>
                  <a:gd name="connsiteX23" fmla="*/ 246188 w 246431"/>
                  <a:gd name="connsiteY23" fmla="*/ 16537 h 74339"/>
                  <a:gd name="connsiteX24" fmla="*/ 246402 w 246431"/>
                  <a:gd name="connsiteY24" fmla="*/ 21288 h 74339"/>
                  <a:gd name="connsiteX25" fmla="*/ 100806 w 246431"/>
                  <a:gd name="connsiteY25" fmla="*/ 68636 h 7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46431" h="74339">
                    <a:moveTo>
                      <a:pt x="100806" y="68636"/>
                    </a:moveTo>
                    <a:cubicBezTo>
                      <a:pt x="100520" y="68636"/>
                      <a:pt x="100234" y="68643"/>
                      <a:pt x="99956" y="68643"/>
                    </a:cubicBezTo>
                    <a:cubicBezTo>
                      <a:pt x="99784" y="68643"/>
                      <a:pt x="99605" y="68643"/>
                      <a:pt x="99434" y="68643"/>
                    </a:cubicBezTo>
                    <a:cubicBezTo>
                      <a:pt x="84989" y="68808"/>
                      <a:pt x="75560" y="68451"/>
                      <a:pt x="75560" y="68451"/>
                    </a:cubicBezTo>
                    <a:cubicBezTo>
                      <a:pt x="75560" y="68451"/>
                      <a:pt x="74866" y="68608"/>
                      <a:pt x="73602" y="68865"/>
                    </a:cubicBezTo>
                    <a:cubicBezTo>
                      <a:pt x="61250" y="71429"/>
                      <a:pt x="-5336" y="84110"/>
                      <a:pt x="343" y="59021"/>
                    </a:cubicBezTo>
                    <a:cubicBezTo>
                      <a:pt x="5315" y="36989"/>
                      <a:pt x="45270" y="39726"/>
                      <a:pt x="61286" y="41754"/>
                    </a:cubicBezTo>
                    <a:cubicBezTo>
                      <a:pt x="61351" y="41754"/>
                      <a:pt x="61393" y="41761"/>
                      <a:pt x="61444" y="41776"/>
                    </a:cubicBezTo>
                    <a:cubicBezTo>
                      <a:pt x="65444" y="42283"/>
                      <a:pt x="67902" y="42740"/>
                      <a:pt x="67902" y="42740"/>
                    </a:cubicBezTo>
                    <a:cubicBezTo>
                      <a:pt x="67902" y="42740"/>
                      <a:pt x="75852" y="39326"/>
                      <a:pt x="88397" y="34453"/>
                    </a:cubicBezTo>
                    <a:cubicBezTo>
                      <a:pt x="88911" y="34246"/>
                      <a:pt x="89447" y="34032"/>
                      <a:pt x="89976" y="33832"/>
                    </a:cubicBezTo>
                    <a:cubicBezTo>
                      <a:pt x="131302" y="17794"/>
                      <a:pt x="218213" y="-12610"/>
                      <a:pt x="240709" y="5664"/>
                    </a:cubicBezTo>
                    <a:cubicBezTo>
                      <a:pt x="240709" y="5678"/>
                      <a:pt x="240709" y="5678"/>
                      <a:pt x="240709" y="5678"/>
                    </a:cubicBezTo>
                    <a:cubicBezTo>
                      <a:pt x="240959" y="5864"/>
                      <a:pt x="241202" y="6078"/>
                      <a:pt x="241430" y="6293"/>
                    </a:cubicBezTo>
                    <a:cubicBezTo>
                      <a:pt x="241444" y="6286"/>
                      <a:pt x="241466" y="6300"/>
                      <a:pt x="241473" y="6329"/>
                    </a:cubicBezTo>
                    <a:cubicBezTo>
                      <a:pt x="241716" y="6557"/>
                      <a:pt x="241938" y="6786"/>
                      <a:pt x="242166" y="7021"/>
                    </a:cubicBezTo>
                    <a:cubicBezTo>
                      <a:pt x="242366" y="7214"/>
                      <a:pt x="242559" y="7429"/>
                      <a:pt x="242731" y="7664"/>
                    </a:cubicBezTo>
                    <a:cubicBezTo>
                      <a:pt x="242802" y="7729"/>
                      <a:pt x="242873" y="7822"/>
                      <a:pt x="242945" y="7907"/>
                    </a:cubicBezTo>
                    <a:cubicBezTo>
                      <a:pt x="243188" y="8222"/>
                      <a:pt x="243438" y="8550"/>
                      <a:pt x="243652" y="8879"/>
                    </a:cubicBezTo>
                    <a:cubicBezTo>
                      <a:pt x="243652" y="8893"/>
                      <a:pt x="243659" y="8893"/>
                      <a:pt x="243659" y="8893"/>
                    </a:cubicBezTo>
                    <a:cubicBezTo>
                      <a:pt x="243895" y="9257"/>
                      <a:pt x="244116" y="9629"/>
                      <a:pt x="244323" y="10008"/>
                    </a:cubicBezTo>
                    <a:cubicBezTo>
                      <a:pt x="244524" y="10372"/>
                      <a:pt x="244695" y="10743"/>
                      <a:pt x="244852" y="11129"/>
                    </a:cubicBezTo>
                    <a:cubicBezTo>
                      <a:pt x="245216" y="11951"/>
                      <a:pt x="245495" y="12836"/>
                      <a:pt x="245702" y="13765"/>
                    </a:cubicBezTo>
                    <a:cubicBezTo>
                      <a:pt x="245902" y="14708"/>
                      <a:pt x="246074" y="15630"/>
                      <a:pt x="246188" y="16537"/>
                    </a:cubicBezTo>
                    <a:cubicBezTo>
                      <a:pt x="246395" y="18166"/>
                      <a:pt x="246481" y="19744"/>
                      <a:pt x="246402" y="21288"/>
                    </a:cubicBezTo>
                    <a:cubicBezTo>
                      <a:pt x="244581" y="61800"/>
                      <a:pt x="147897" y="68015"/>
                      <a:pt x="100806" y="68636"/>
                    </a:cubicBezTo>
                    <a:close/>
                  </a:path>
                </a:pathLst>
              </a:custGeom>
              <a:solidFill>
                <a:srgbClr val="FFD8D9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0" name="任意多边形: 形状 169">
                <a:extLst>
                  <a:ext uri="{FF2B5EF4-FFF2-40B4-BE49-F238E27FC236}">
                    <a16:creationId xmlns:a16="http://schemas.microsoft.com/office/drawing/2014/main" id="{8B4BED5B-2C80-ACFA-C86C-47C01FB0D520}"/>
                  </a:ext>
                </a:extLst>
              </p:cNvPr>
              <p:cNvSpPr/>
              <p:nvPr/>
            </p:nvSpPr>
            <p:spPr>
              <a:xfrm>
                <a:off x="4001143" y="1016569"/>
                <a:ext cx="159591" cy="74259"/>
              </a:xfrm>
              <a:custGeom>
                <a:avLst/>
                <a:gdLst>
                  <a:gd name="connsiteX0" fmla="*/ 14723 w 159591"/>
                  <a:gd name="connsiteY0" fmla="*/ 74260 h 74259"/>
                  <a:gd name="connsiteX1" fmla="*/ 13123 w 159591"/>
                  <a:gd name="connsiteY1" fmla="*/ 69545 h 74259"/>
                  <a:gd name="connsiteX2" fmla="*/ 12430 w 159591"/>
                  <a:gd name="connsiteY2" fmla="*/ 67488 h 74259"/>
                  <a:gd name="connsiteX3" fmla="*/ 12423 w 159591"/>
                  <a:gd name="connsiteY3" fmla="*/ 67459 h 74259"/>
                  <a:gd name="connsiteX4" fmla="*/ 1557 w 159591"/>
                  <a:gd name="connsiteY4" fmla="*/ 35348 h 74259"/>
                  <a:gd name="connsiteX5" fmla="*/ 0 w 159591"/>
                  <a:gd name="connsiteY5" fmla="*/ 30740 h 74259"/>
                  <a:gd name="connsiteX6" fmla="*/ 153855 w 159591"/>
                  <a:gd name="connsiteY6" fmla="*/ 6516 h 74259"/>
                  <a:gd name="connsiteX7" fmla="*/ 153862 w 159591"/>
                  <a:gd name="connsiteY7" fmla="*/ 6530 h 74259"/>
                  <a:gd name="connsiteX8" fmla="*/ 154590 w 159591"/>
                  <a:gd name="connsiteY8" fmla="*/ 7180 h 74259"/>
                  <a:gd name="connsiteX9" fmla="*/ 154634 w 159591"/>
                  <a:gd name="connsiteY9" fmla="*/ 7216 h 74259"/>
                  <a:gd name="connsiteX10" fmla="*/ 155326 w 159591"/>
                  <a:gd name="connsiteY10" fmla="*/ 7909 h 74259"/>
                  <a:gd name="connsiteX11" fmla="*/ 155891 w 159591"/>
                  <a:gd name="connsiteY11" fmla="*/ 8552 h 74259"/>
                  <a:gd name="connsiteX12" fmla="*/ 156105 w 159591"/>
                  <a:gd name="connsiteY12" fmla="*/ 8795 h 74259"/>
                  <a:gd name="connsiteX13" fmla="*/ 156812 w 159591"/>
                  <a:gd name="connsiteY13" fmla="*/ 9766 h 74259"/>
                  <a:gd name="connsiteX14" fmla="*/ 156819 w 159591"/>
                  <a:gd name="connsiteY14" fmla="*/ 9780 h 74259"/>
                  <a:gd name="connsiteX15" fmla="*/ 157484 w 159591"/>
                  <a:gd name="connsiteY15" fmla="*/ 10895 h 74259"/>
                  <a:gd name="connsiteX16" fmla="*/ 158012 w 159591"/>
                  <a:gd name="connsiteY16" fmla="*/ 12016 h 74259"/>
                  <a:gd name="connsiteX17" fmla="*/ 158863 w 159591"/>
                  <a:gd name="connsiteY17" fmla="*/ 14652 h 74259"/>
                  <a:gd name="connsiteX18" fmla="*/ 159348 w 159591"/>
                  <a:gd name="connsiteY18" fmla="*/ 17424 h 74259"/>
                  <a:gd name="connsiteX19" fmla="*/ 159563 w 159591"/>
                  <a:gd name="connsiteY19" fmla="*/ 22175 h 74259"/>
                  <a:gd name="connsiteX20" fmla="*/ 14723 w 159591"/>
                  <a:gd name="connsiteY20" fmla="*/ 74260 h 74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9591" h="74259">
                    <a:moveTo>
                      <a:pt x="14723" y="74260"/>
                    </a:moveTo>
                    <a:lnTo>
                      <a:pt x="13123" y="69545"/>
                    </a:lnTo>
                    <a:lnTo>
                      <a:pt x="12430" y="67488"/>
                    </a:lnTo>
                    <a:cubicBezTo>
                      <a:pt x="12423" y="67473"/>
                      <a:pt x="12423" y="67459"/>
                      <a:pt x="12423" y="67459"/>
                    </a:cubicBezTo>
                    <a:lnTo>
                      <a:pt x="1557" y="35348"/>
                    </a:lnTo>
                    <a:lnTo>
                      <a:pt x="0" y="30740"/>
                    </a:lnTo>
                    <a:cubicBezTo>
                      <a:pt x="41362" y="14688"/>
                      <a:pt x="130973" y="-12537"/>
                      <a:pt x="153855" y="6516"/>
                    </a:cubicBezTo>
                    <a:lnTo>
                      <a:pt x="153862" y="6530"/>
                    </a:lnTo>
                    <a:cubicBezTo>
                      <a:pt x="154119" y="6737"/>
                      <a:pt x="154362" y="6944"/>
                      <a:pt x="154590" y="7180"/>
                    </a:cubicBezTo>
                    <a:cubicBezTo>
                      <a:pt x="154605" y="7173"/>
                      <a:pt x="154626" y="7187"/>
                      <a:pt x="154634" y="7216"/>
                    </a:cubicBezTo>
                    <a:cubicBezTo>
                      <a:pt x="154876" y="7444"/>
                      <a:pt x="155098" y="7673"/>
                      <a:pt x="155326" y="7909"/>
                    </a:cubicBezTo>
                    <a:cubicBezTo>
                      <a:pt x="155527" y="8102"/>
                      <a:pt x="155719" y="8316"/>
                      <a:pt x="155891" y="8552"/>
                    </a:cubicBezTo>
                    <a:cubicBezTo>
                      <a:pt x="155962" y="8616"/>
                      <a:pt x="156034" y="8709"/>
                      <a:pt x="156105" y="8795"/>
                    </a:cubicBezTo>
                    <a:cubicBezTo>
                      <a:pt x="156348" y="9109"/>
                      <a:pt x="156598" y="9438"/>
                      <a:pt x="156812" y="9766"/>
                    </a:cubicBezTo>
                    <a:cubicBezTo>
                      <a:pt x="156812" y="9780"/>
                      <a:pt x="156819" y="9780"/>
                      <a:pt x="156819" y="9780"/>
                    </a:cubicBezTo>
                    <a:cubicBezTo>
                      <a:pt x="157055" y="10145"/>
                      <a:pt x="157277" y="10516"/>
                      <a:pt x="157484" y="10895"/>
                    </a:cubicBezTo>
                    <a:cubicBezTo>
                      <a:pt x="157684" y="11259"/>
                      <a:pt x="157855" y="11631"/>
                      <a:pt x="158012" y="12016"/>
                    </a:cubicBezTo>
                    <a:cubicBezTo>
                      <a:pt x="158377" y="12838"/>
                      <a:pt x="158655" y="13724"/>
                      <a:pt x="158863" y="14652"/>
                    </a:cubicBezTo>
                    <a:cubicBezTo>
                      <a:pt x="159063" y="15595"/>
                      <a:pt x="159234" y="16517"/>
                      <a:pt x="159348" y="17424"/>
                    </a:cubicBezTo>
                    <a:cubicBezTo>
                      <a:pt x="159555" y="19053"/>
                      <a:pt x="159641" y="20632"/>
                      <a:pt x="159563" y="22175"/>
                    </a:cubicBezTo>
                    <a:cubicBezTo>
                      <a:pt x="157891" y="63194"/>
                      <a:pt x="61836" y="73638"/>
                      <a:pt x="14723" y="74260"/>
                    </a:cubicBezTo>
                    <a:close/>
                  </a:path>
                </a:pathLst>
              </a:custGeom>
              <a:solidFill>
                <a:srgbClr val="1E285E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1" name="任意多边形: 形状 170">
                <a:extLst>
                  <a:ext uri="{FF2B5EF4-FFF2-40B4-BE49-F238E27FC236}">
                    <a16:creationId xmlns:a16="http://schemas.microsoft.com/office/drawing/2014/main" id="{E9040C29-3A6E-156C-C86A-43477EF009B8}"/>
                  </a:ext>
                </a:extLst>
              </p:cNvPr>
              <p:cNvSpPr/>
              <p:nvPr/>
            </p:nvSpPr>
            <p:spPr>
              <a:xfrm>
                <a:off x="3903472" y="1056922"/>
                <a:ext cx="86362" cy="38323"/>
              </a:xfrm>
              <a:custGeom>
                <a:avLst/>
                <a:gdLst>
                  <a:gd name="connsiteX0" fmla="*/ 78711 w 86362"/>
                  <a:gd name="connsiteY0" fmla="*/ 3396 h 38323"/>
                  <a:gd name="connsiteX1" fmla="*/ 101 w 86362"/>
                  <a:gd name="connsiteY1" fmla="*/ 20519 h 38323"/>
                  <a:gd name="connsiteX2" fmla="*/ 86362 w 86362"/>
                  <a:gd name="connsiteY2" fmla="*/ 29113 h 38323"/>
                  <a:gd name="connsiteX3" fmla="*/ 53380 w 86362"/>
                  <a:gd name="connsiteY3" fmla="*/ 17269 h 38323"/>
                  <a:gd name="connsiteX4" fmla="*/ 78711 w 86362"/>
                  <a:gd name="connsiteY4" fmla="*/ 3396 h 3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362" h="38323">
                    <a:moveTo>
                      <a:pt x="78711" y="3396"/>
                    </a:moveTo>
                    <a:cubicBezTo>
                      <a:pt x="78711" y="3396"/>
                      <a:pt x="3388" y="-11321"/>
                      <a:pt x="101" y="20519"/>
                    </a:cubicBezTo>
                    <a:cubicBezTo>
                      <a:pt x="-3428" y="54731"/>
                      <a:pt x="86362" y="29113"/>
                      <a:pt x="86362" y="29113"/>
                    </a:cubicBezTo>
                    <a:cubicBezTo>
                      <a:pt x="86362" y="29113"/>
                      <a:pt x="51729" y="36693"/>
                      <a:pt x="53380" y="17269"/>
                    </a:cubicBezTo>
                    <a:cubicBezTo>
                      <a:pt x="54972" y="-1519"/>
                      <a:pt x="78711" y="3396"/>
                      <a:pt x="78711" y="3396"/>
                    </a:cubicBezTo>
                    <a:close/>
                  </a:path>
                </a:pathLst>
              </a:custGeom>
              <a:solidFill>
                <a:srgbClr val="1E285E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E033738F-80A6-B58D-7143-8E0720216D11}"/>
                </a:ext>
              </a:extLst>
            </p:cNvPr>
            <p:cNvSpPr/>
            <p:nvPr/>
          </p:nvSpPr>
          <p:spPr>
            <a:xfrm>
              <a:off x="3974420" y="819559"/>
              <a:ext cx="135089" cy="189073"/>
            </a:xfrm>
            <a:custGeom>
              <a:avLst/>
              <a:gdLst>
                <a:gd name="connsiteX0" fmla="*/ 119684 w 135089"/>
                <a:gd name="connsiteY0" fmla="*/ 111492 h 189073"/>
                <a:gd name="connsiteX1" fmla="*/ 118119 w 135089"/>
                <a:gd name="connsiteY1" fmla="*/ 189074 h 189073"/>
                <a:gd name="connsiteX2" fmla="*/ 18878 w 135089"/>
                <a:gd name="connsiteY2" fmla="*/ 189074 h 189073"/>
                <a:gd name="connsiteX3" fmla="*/ 11942 w 135089"/>
                <a:gd name="connsiteY3" fmla="*/ 109214 h 189073"/>
                <a:gd name="connsiteX4" fmla="*/ 14113 w 135089"/>
                <a:gd name="connsiteY4" fmla="*/ 31797 h 189073"/>
                <a:gd name="connsiteX5" fmla="*/ 55383 w 135089"/>
                <a:gd name="connsiteY5" fmla="*/ 24296 h 189073"/>
                <a:gd name="connsiteX6" fmla="*/ 58019 w 135089"/>
                <a:gd name="connsiteY6" fmla="*/ 11159 h 189073"/>
                <a:gd name="connsiteX7" fmla="*/ 59826 w 135089"/>
                <a:gd name="connsiteY7" fmla="*/ 2107 h 189073"/>
                <a:gd name="connsiteX8" fmla="*/ 60248 w 135089"/>
                <a:gd name="connsiteY8" fmla="*/ 0 h 189073"/>
                <a:gd name="connsiteX9" fmla="*/ 78807 w 135089"/>
                <a:gd name="connsiteY9" fmla="*/ 0 h 189073"/>
                <a:gd name="connsiteX10" fmla="*/ 79478 w 135089"/>
                <a:gd name="connsiteY10" fmla="*/ 3951 h 189073"/>
                <a:gd name="connsiteX11" fmla="*/ 80929 w 135089"/>
                <a:gd name="connsiteY11" fmla="*/ 12552 h 189073"/>
                <a:gd name="connsiteX12" fmla="*/ 83079 w 135089"/>
                <a:gd name="connsiteY12" fmla="*/ 25239 h 189073"/>
                <a:gd name="connsiteX13" fmla="*/ 121019 w 135089"/>
                <a:gd name="connsiteY13" fmla="*/ 33476 h 189073"/>
                <a:gd name="connsiteX14" fmla="*/ 119684 w 135089"/>
                <a:gd name="connsiteY14" fmla="*/ 111492 h 189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5089" h="189073">
                  <a:moveTo>
                    <a:pt x="119684" y="111492"/>
                  </a:moveTo>
                  <a:cubicBezTo>
                    <a:pt x="104903" y="132252"/>
                    <a:pt x="118119" y="189074"/>
                    <a:pt x="118119" y="189074"/>
                  </a:cubicBezTo>
                  <a:lnTo>
                    <a:pt x="18878" y="189074"/>
                  </a:lnTo>
                  <a:cubicBezTo>
                    <a:pt x="21621" y="185187"/>
                    <a:pt x="29351" y="136210"/>
                    <a:pt x="11942" y="109214"/>
                  </a:cubicBezTo>
                  <a:cubicBezTo>
                    <a:pt x="-16140" y="65658"/>
                    <a:pt x="14113" y="31797"/>
                    <a:pt x="14113" y="31797"/>
                  </a:cubicBezTo>
                  <a:lnTo>
                    <a:pt x="55383" y="24296"/>
                  </a:lnTo>
                  <a:lnTo>
                    <a:pt x="58019" y="11159"/>
                  </a:lnTo>
                  <a:lnTo>
                    <a:pt x="59826" y="2107"/>
                  </a:lnTo>
                  <a:lnTo>
                    <a:pt x="60248" y="0"/>
                  </a:lnTo>
                  <a:lnTo>
                    <a:pt x="78807" y="0"/>
                  </a:lnTo>
                  <a:lnTo>
                    <a:pt x="79478" y="3951"/>
                  </a:lnTo>
                  <a:lnTo>
                    <a:pt x="80929" y="12552"/>
                  </a:lnTo>
                  <a:lnTo>
                    <a:pt x="83079" y="25239"/>
                  </a:lnTo>
                  <a:lnTo>
                    <a:pt x="121019" y="33476"/>
                  </a:lnTo>
                  <a:cubicBezTo>
                    <a:pt x="121041" y="33476"/>
                    <a:pt x="153538" y="63937"/>
                    <a:pt x="119684" y="111492"/>
                  </a:cubicBezTo>
                  <a:close/>
                </a:path>
              </a:pathLst>
            </a:custGeom>
            <a:solidFill>
              <a:srgbClr val="FFD8D9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A60E6D9E-77E2-4B8C-648A-F52B8822A236}"/>
                </a:ext>
              </a:extLst>
            </p:cNvPr>
            <p:cNvSpPr/>
            <p:nvPr/>
          </p:nvSpPr>
          <p:spPr>
            <a:xfrm>
              <a:off x="3974420" y="843841"/>
              <a:ext cx="135086" cy="164791"/>
            </a:xfrm>
            <a:custGeom>
              <a:avLst/>
              <a:gdLst>
                <a:gd name="connsiteX0" fmla="*/ 119676 w 135086"/>
                <a:gd name="connsiteY0" fmla="*/ 87225 h 164791"/>
                <a:gd name="connsiteX1" fmla="*/ 118133 w 135086"/>
                <a:gd name="connsiteY1" fmla="*/ 164792 h 164791"/>
                <a:gd name="connsiteX2" fmla="*/ 18885 w 135086"/>
                <a:gd name="connsiteY2" fmla="*/ 164792 h 164791"/>
                <a:gd name="connsiteX3" fmla="*/ 18128 w 135086"/>
                <a:gd name="connsiteY3" fmla="*/ 98184 h 164791"/>
                <a:gd name="connsiteX4" fmla="*/ 11942 w 135086"/>
                <a:gd name="connsiteY4" fmla="*/ 84918 h 164791"/>
                <a:gd name="connsiteX5" fmla="*/ 14113 w 135086"/>
                <a:gd name="connsiteY5" fmla="*/ 7515 h 164791"/>
                <a:gd name="connsiteX6" fmla="*/ 55404 w 135086"/>
                <a:gd name="connsiteY6" fmla="*/ 0 h 164791"/>
                <a:gd name="connsiteX7" fmla="*/ 83107 w 135086"/>
                <a:gd name="connsiteY7" fmla="*/ 950 h 164791"/>
                <a:gd name="connsiteX8" fmla="*/ 121041 w 135086"/>
                <a:gd name="connsiteY8" fmla="*/ 9201 h 164791"/>
                <a:gd name="connsiteX9" fmla="*/ 119676 w 135086"/>
                <a:gd name="connsiteY9" fmla="*/ 87225 h 16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086" h="164791">
                  <a:moveTo>
                    <a:pt x="119676" y="87225"/>
                  </a:moveTo>
                  <a:cubicBezTo>
                    <a:pt x="104889" y="107985"/>
                    <a:pt x="118133" y="164792"/>
                    <a:pt x="118133" y="164792"/>
                  </a:cubicBezTo>
                  <a:lnTo>
                    <a:pt x="18885" y="164792"/>
                  </a:lnTo>
                  <a:cubicBezTo>
                    <a:pt x="21221" y="161484"/>
                    <a:pt x="27158" y="125451"/>
                    <a:pt x="18128" y="98184"/>
                  </a:cubicBezTo>
                  <a:cubicBezTo>
                    <a:pt x="16556" y="93405"/>
                    <a:pt x="14521" y="88933"/>
                    <a:pt x="11942" y="84918"/>
                  </a:cubicBezTo>
                  <a:cubicBezTo>
                    <a:pt x="-16140" y="41377"/>
                    <a:pt x="14113" y="7515"/>
                    <a:pt x="14113" y="7515"/>
                  </a:cubicBezTo>
                  <a:lnTo>
                    <a:pt x="55404" y="0"/>
                  </a:lnTo>
                  <a:cubicBezTo>
                    <a:pt x="56990" y="9237"/>
                    <a:pt x="79507" y="8694"/>
                    <a:pt x="83107" y="950"/>
                  </a:cubicBezTo>
                  <a:lnTo>
                    <a:pt x="121041" y="9201"/>
                  </a:lnTo>
                  <a:cubicBezTo>
                    <a:pt x="121034" y="9201"/>
                    <a:pt x="153538" y="39641"/>
                    <a:pt x="119676" y="87225"/>
                  </a:cubicBezTo>
                  <a:close/>
                </a:path>
              </a:pathLst>
            </a:custGeom>
            <a:solidFill>
              <a:srgbClr val="FFBC47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C344B9D8-D450-AA6A-5455-0547727D74A0}"/>
                </a:ext>
              </a:extLst>
            </p:cNvPr>
            <p:cNvSpPr/>
            <p:nvPr/>
          </p:nvSpPr>
          <p:spPr>
            <a:xfrm>
              <a:off x="3992549" y="941609"/>
              <a:ext cx="48863" cy="67023"/>
            </a:xfrm>
            <a:custGeom>
              <a:avLst/>
              <a:gdLst>
                <a:gd name="connsiteX0" fmla="*/ 757 w 48863"/>
                <a:gd name="connsiteY0" fmla="*/ 67023 h 67023"/>
                <a:gd name="connsiteX1" fmla="*/ 0 w 48863"/>
                <a:gd name="connsiteY1" fmla="*/ 415 h 67023"/>
                <a:gd name="connsiteX2" fmla="*/ 48863 w 48863"/>
                <a:gd name="connsiteY2" fmla="*/ 67023 h 67023"/>
                <a:gd name="connsiteX3" fmla="*/ 757 w 48863"/>
                <a:gd name="connsiteY3" fmla="*/ 67023 h 67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63" h="67023">
                  <a:moveTo>
                    <a:pt x="757" y="67023"/>
                  </a:moveTo>
                  <a:cubicBezTo>
                    <a:pt x="3093" y="63716"/>
                    <a:pt x="9030" y="27683"/>
                    <a:pt x="0" y="415"/>
                  </a:cubicBezTo>
                  <a:cubicBezTo>
                    <a:pt x="19566" y="-5271"/>
                    <a:pt x="16266" y="49050"/>
                    <a:pt x="48863" y="67023"/>
                  </a:cubicBezTo>
                  <a:lnTo>
                    <a:pt x="757" y="67023"/>
                  </a:lnTo>
                  <a:close/>
                </a:path>
              </a:pathLst>
            </a:custGeom>
            <a:solidFill>
              <a:srgbClr val="C4626E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96B26BBC-963D-F8BE-96E2-AA1CF66AF3AE}"/>
                </a:ext>
              </a:extLst>
            </p:cNvPr>
            <p:cNvSpPr/>
            <p:nvPr/>
          </p:nvSpPr>
          <p:spPr>
            <a:xfrm>
              <a:off x="4057285" y="853078"/>
              <a:ext cx="91120" cy="164684"/>
            </a:xfrm>
            <a:custGeom>
              <a:avLst/>
              <a:gdLst>
                <a:gd name="connsiteX0" fmla="*/ 90790 w 91120"/>
                <a:gd name="connsiteY0" fmla="*/ 121165 h 164684"/>
                <a:gd name="connsiteX1" fmla="*/ 78524 w 91120"/>
                <a:gd name="connsiteY1" fmla="*/ 141461 h 164684"/>
                <a:gd name="connsiteX2" fmla="*/ 2501 w 91120"/>
                <a:gd name="connsiteY2" fmla="*/ 164685 h 164684"/>
                <a:gd name="connsiteX3" fmla="*/ 0 w 91120"/>
                <a:gd name="connsiteY3" fmla="*/ 151919 h 164684"/>
                <a:gd name="connsiteX4" fmla="*/ 51964 w 91120"/>
                <a:gd name="connsiteY4" fmla="*/ 124851 h 164684"/>
                <a:gd name="connsiteX5" fmla="*/ 53892 w 91120"/>
                <a:gd name="connsiteY5" fmla="*/ 120429 h 164684"/>
                <a:gd name="connsiteX6" fmla="*/ 39705 w 91120"/>
                <a:gd name="connsiteY6" fmla="*/ 86789 h 164684"/>
                <a:gd name="connsiteX7" fmla="*/ 37862 w 91120"/>
                <a:gd name="connsiteY7" fmla="*/ 0 h 164684"/>
                <a:gd name="connsiteX8" fmla="*/ 90790 w 91120"/>
                <a:gd name="connsiteY8" fmla="*/ 121165 h 16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120" h="164684">
                  <a:moveTo>
                    <a:pt x="90790" y="121165"/>
                  </a:moveTo>
                  <a:cubicBezTo>
                    <a:pt x="89761" y="127594"/>
                    <a:pt x="85232" y="134567"/>
                    <a:pt x="78524" y="141461"/>
                  </a:cubicBezTo>
                  <a:cubicBezTo>
                    <a:pt x="61379" y="159070"/>
                    <a:pt x="26453" y="158284"/>
                    <a:pt x="2501" y="164685"/>
                  </a:cubicBezTo>
                  <a:lnTo>
                    <a:pt x="0" y="151919"/>
                  </a:lnTo>
                  <a:cubicBezTo>
                    <a:pt x="0" y="151919"/>
                    <a:pt x="42770" y="139860"/>
                    <a:pt x="51964" y="124851"/>
                  </a:cubicBezTo>
                  <a:cubicBezTo>
                    <a:pt x="52942" y="123251"/>
                    <a:pt x="53621" y="121758"/>
                    <a:pt x="53892" y="120429"/>
                  </a:cubicBezTo>
                  <a:cubicBezTo>
                    <a:pt x="57014" y="105477"/>
                    <a:pt x="39705" y="86789"/>
                    <a:pt x="39705" y="86789"/>
                  </a:cubicBezTo>
                  <a:lnTo>
                    <a:pt x="37862" y="0"/>
                  </a:lnTo>
                  <a:cubicBezTo>
                    <a:pt x="37862" y="0"/>
                    <a:pt x="95998" y="88475"/>
                    <a:pt x="90790" y="121165"/>
                  </a:cubicBezTo>
                  <a:close/>
                </a:path>
              </a:pathLst>
            </a:custGeom>
            <a:solidFill>
              <a:srgbClr val="FFD8D9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3073E1D9-D420-7649-1EC2-AA4FFA153400}"/>
                </a:ext>
              </a:extLst>
            </p:cNvPr>
            <p:cNvSpPr/>
            <p:nvPr/>
          </p:nvSpPr>
          <p:spPr>
            <a:xfrm>
              <a:off x="4085910" y="852536"/>
              <a:ext cx="63315" cy="142593"/>
            </a:xfrm>
            <a:custGeom>
              <a:avLst/>
              <a:gdLst>
                <a:gd name="connsiteX0" fmla="*/ 62736 w 63315"/>
                <a:gd name="connsiteY0" fmla="*/ 121700 h 142593"/>
                <a:gd name="connsiteX1" fmla="*/ 51964 w 63315"/>
                <a:gd name="connsiteY1" fmla="*/ 141974 h 142593"/>
                <a:gd name="connsiteX2" fmla="*/ 49485 w 63315"/>
                <a:gd name="connsiteY2" fmla="*/ 142281 h 142593"/>
                <a:gd name="connsiteX3" fmla="*/ 42134 w 63315"/>
                <a:gd name="connsiteY3" fmla="*/ 137509 h 142593"/>
                <a:gd name="connsiteX4" fmla="*/ 22860 w 63315"/>
                <a:gd name="connsiteY4" fmla="*/ 125021 h 142593"/>
                <a:gd name="connsiteX5" fmla="*/ 24610 w 63315"/>
                <a:gd name="connsiteY5" fmla="*/ 120485 h 142593"/>
                <a:gd name="connsiteX6" fmla="*/ 0 w 63315"/>
                <a:gd name="connsiteY6" fmla="*/ 82416 h 142593"/>
                <a:gd name="connsiteX7" fmla="*/ 6665 w 63315"/>
                <a:gd name="connsiteY7" fmla="*/ 6 h 142593"/>
                <a:gd name="connsiteX8" fmla="*/ 42455 w 63315"/>
                <a:gd name="connsiteY8" fmla="*/ 44976 h 142593"/>
                <a:gd name="connsiteX9" fmla="*/ 42491 w 63315"/>
                <a:gd name="connsiteY9" fmla="*/ 45069 h 142593"/>
                <a:gd name="connsiteX10" fmla="*/ 62736 w 63315"/>
                <a:gd name="connsiteY10" fmla="*/ 121700 h 142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315" h="142593">
                  <a:moveTo>
                    <a:pt x="62736" y="121700"/>
                  </a:moveTo>
                  <a:cubicBezTo>
                    <a:pt x="61622" y="127750"/>
                    <a:pt x="58000" y="135344"/>
                    <a:pt x="51964" y="141974"/>
                  </a:cubicBezTo>
                  <a:cubicBezTo>
                    <a:pt x="51328" y="142674"/>
                    <a:pt x="50278" y="142788"/>
                    <a:pt x="49485" y="142281"/>
                  </a:cubicBezTo>
                  <a:lnTo>
                    <a:pt x="42134" y="137509"/>
                  </a:lnTo>
                  <a:lnTo>
                    <a:pt x="22860" y="125021"/>
                  </a:lnTo>
                  <a:cubicBezTo>
                    <a:pt x="23839" y="123428"/>
                    <a:pt x="24339" y="121821"/>
                    <a:pt x="24610" y="120485"/>
                  </a:cubicBezTo>
                  <a:cubicBezTo>
                    <a:pt x="27732" y="105540"/>
                    <a:pt x="0" y="82416"/>
                    <a:pt x="0" y="82416"/>
                  </a:cubicBezTo>
                  <a:lnTo>
                    <a:pt x="6665" y="6"/>
                  </a:lnTo>
                  <a:cubicBezTo>
                    <a:pt x="15595" y="-394"/>
                    <a:pt x="30275" y="19987"/>
                    <a:pt x="42455" y="44976"/>
                  </a:cubicBezTo>
                  <a:cubicBezTo>
                    <a:pt x="42455" y="44976"/>
                    <a:pt x="42470" y="45011"/>
                    <a:pt x="42491" y="45069"/>
                  </a:cubicBezTo>
                  <a:cubicBezTo>
                    <a:pt x="55671" y="72100"/>
                    <a:pt x="65901" y="104483"/>
                    <a:pt x="62736" y="121700"/>
                  </a:cubicBezTo>
                  <a:close/>
                </a:path>
              </a:pathLst>
            </a:custGeom>
            <a:solidFill>
              <a:srgbClr val="FFBC47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55897535-5DCA-7385-E649-1B16C03E26D5}"/>
                </a:ext>
              </a:extLst>
            </p:cNvPr>
            <p:cNvSpPr/>
            <p:nvPr/>
          </p:nvSpPr>
          <p:spPr>
            <a:xfrm>
              <a:off x="3937039" y="851427"/>
              <a:ext cx="92126" cy="162270"/>
            </a:xfrm>
            <a:custGeom>
              <a:avLst/>
              <a:gdLst>
                <a:gd name="connsiteX0" fmla="*/ 91149 w 92126"/>
                <a:gd name="connsiteY0" fmla="*/ 153784 h 162270"/>
                <a:gd name="connsiteX1" fmla="*/ 91585 w 92126"/>
                <a:gd name="connsiteY1" fmla="*/ 162270 h 162270"/>
                <a:gd name="connsiteX2" fmla="*/ 91492 w 92126"/>
                <a:gd name="connsiteY2" fmla="*/ 160727 h 162270"/>
                <a:gd name="connsiteX3" fmla="*/ 17969 w 92126"/>
                <a:gd name="connsiteY3" fmla="*/ 147911 h 162270"/>
                <a:gd name="connsiteX4" fmla="*/ 338 w 92126"/>
                <a:gd name="connsiteY4" fmla="*/ 119444 h 162270"/>
                <a:gd name="connsiteX5" fmla="*/ 51837 w 92126"/>
                <a:gd name="connsiteY5" fmla="*/ 0 h 162270"/>
                <a:gd name="connsiteX6" fmla="*/ 49744 w 92126"/>
                <a:gd name="connsiteY6" fmla="*/ 86675 h 162270"/>
                <a:gd name="connsiteX7" fmla="*/ 35557 w 92126"/>
                <a:gd name="connsiteY7" fmla="*/ 120315 h 162270"/>
                <a:gd name="connsiteX8" fmla="*/ 41279 w 92126"/>
                <a:gd name="connsiteY8" fmla="*/ 129838 h 162270"/>
                <a:gd name="connsiteX9" fmla="*/ 91149 w 92126"/>
                <a:gd name="connsiteY9" fmla="*/ 153784 h 16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126" h="162270">
                  <a:moveTo>
                    <a:pt x="91149" y="153784"/>
                  </a:moveTo>
                  <a:lnTo>
                    <a:pt x="91585" y="162270"/>
                  </a:lnTo>
                  <a:cubicBezTo>
                    <a:pt x="92349" y="162006"/>
                    <a:pt x="92292" y="160892"/>
                    <a:pt x="91492" y="160727"/>
                  </a:cubicBezTo>
                  <a:cubicBezTo>
                    <a:pt x="70139" y="156320"/>
                    <a:pt x="35056" y="162420"/>
                    <a:pt x="17969" y="147911"/>
                  </a:cubicBezTo>
                  <a:cubicBezTo>
                    <a:pt x="7439" y="138960"/>
                    <a:pt x="1695" y="127937"/>
                    <a:pt x="338" y="119444"/>
                  </a:cubicBezTo>
                  <a:cubicBezTo>
                    <a:pt x="-4870" y="86747"/>
                    <a:pt x="51837" y="0"/>
                    <a:pt x="51837" y="0"/>
                  </a:cubicBezTo>
                  <a:lnTo>
                    <a:pt x="49744" y="86675"/>
                  </a:lnTo>
                  <a:cubicBezTo>
                    <a:pt x="49744" y="86675"/>
                    <a:pt x="32435" y="105370"/>
                    <a:pt x="35557" y="120315"/>
                  </a:cubicBezTo>
                  <a:cubicBezTo>
                    <a:pt x="36099" y="122973"/>
                    <a:pt x="38214" y="126259"/>
                    <a:pt x="41279" y="129838"/>
                  </a:cubicBezTo>
                  <a:cubicBezTo>
                    <a:pt x="54080" y="144868"/>
                    <a:pt x="91149" y="153784"/>
                    <a:pt x="91149" y="153784"/>
                  </a:cubicBezTo>
                  <a:close/>
                </a:path>
              </a:pathLst>
            </a:custGeom>
            <a:solidFill>
              <a:srgbClr val="FFD8D9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28970C9C-1884-F101-6BC6-EF7E3F5074BA}"/>
                </a:ext>
              </a:extLst>
            </p:cNvPr>
            <p:cNvSpPr/>
            <p:nvPr/>
          </p:nvSpPr>
          <p:spPr>
            <a:xfrm>
              <a:off x="3934533" y="850984"/>
              <a:ext cx="62308" cy="150190"/>
            </a:xfrm>
            <a:custGeom>
              <a:avLst/>
              <a:gdLst>
                <a:gd name="connsiteX0" fmla="*/ 38048 w 62308"/>
                <a:gd name="connsiteY0" fmla="*/ 120758 h 150190"/>
                <a:gd name="connsiteX1" fmla="*/ 45278 w 62308"/>
                <a:gd name="connsiteY1" fmla="*/ 129323 h 150190"/>
                <a:gd name="connsiteX2" fmla="*/ 27376 w 62308"/>
                <a:gd name="connsiteY2" fmla="*/ 144211 h 150190"/>
                <a:gd name="connsiteX3" fmla="*/ 20182 w 62308"/>
                <a:gd name="connsiteY3" fmla="*/ 150190 h 150190"/>
                <a:gd name="connsiteX4" fmla="*/ 1158 w 62308"/>
                <a:gd name="connsiteY4" fmla="*/ 121487 h 150190"/>
                <a:gd name="connsiteX5" fmla="*/ 11259 w 62308"/>
                <a:gd name="connsiteY5" fmla="*/ 65315 h 150190"/>
                <a:gd name="connsiteX6" fmla="*/ 11316 w 62308"/>
                <a:gd name="connsiteY6" fmla="*/ 65137 h 150190"/>
                <a:gd name="connsiteX7" fmla="*/ 56022 w 62308"/>
                <a:gd name="connsiteY7" fmla="*/ 0 h 150190"/>
                <a:gd name="connsiteX8" fmla="*/ 62308 w 62308"/>
                <a:gd name="connsiteY8" fmla="*/ 87954 h 150190"/>
                <a:gd name="connsiteX9" fmla="*/ 38048 w 62308"/>
                <a:gd name="connsiteY9" fmla="*/ 120758 h 15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308" h="150190">
                  <a:moveTo>
                    <a:pt x="38048" y="120758"/>
                  </a:moveTo>
                  <a:cubicBezTo>
                    <a:pt x="38592" y="123415"/>
                    <a:pt x="42221" y="125744"/>
                    <a:pt x="45278" y="129323"/>
                  </a:cubicBezTo>
                  <a:lnTo>
                    <a:pt x="27376" y="144211"/>
                  </a:lnTo>
                  <a:lnTo>
                    <a:pt x="20182" y="150190"/>
                  </a:lnTo>
                  <a:cubicBezTo>
                    <a:pt x="9652" y="141232"/>
                    <a:pt x="3473" y="129773"/>
                    <a:pt x="1158" y="121487"/>
                  </a:cubicBezTo>
                  <a:cubicBezTo>
                    <a:pt x="-2421" y="108735"/>
                    <a:pt x="2673" y="86947"/>
                    <a:pt x="11259" y="65315"/>
                  </a:cubicBezTo>
                  <a:cubicBezTo>
                    <a:pt x="11295" y="65194"/>
                    <a:pt x="11316" y="65137"/>
                    <a:pt x="11316" y="65137"/>
                  </a:cubicBezTo>
                  <a:cubicBezTo>
                    <a:pt x="24275" y="32490"/>
                    <a:pt x="45135" y="257"/>
                    <a:pt x="56022" y="0"/>
                  </a:cubicBezTo>
                  <a:lnTo>
                    <a:pt x="62308" y="87954"/>
                  </a:lnTo>
                  <a:cubicBezTo>
                    <a:pt x="62316" y="87961"/>
                    <a:pt x="34927" y="105813"/>
                    <a:pt x="38048" y="120758"/>
                  </a:cubicBezTo>
                  <a:close/>
                </a:path>
              </a:pathLst>
            </a:custGeom>
            <a:solidFill>
              <a:srgbClr val="FFBC47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159" name="图形 2">
              <a:extLst>
                <a:ext uri="{FF2B5EF4-FFF2-40B4-BE49-F238E27FC236}">
                  <a16:creationId xmlns:a16="http://schemas.microsoft.com/office/drawing/2014/main" id="{01438EB9-13DC-DF79-F3FE-F92C3651D31C}"/>
                </a:ext>
              </a:extLst>
            </p:cNvPr>
            <p:cNvGrpSpPr/>
            <p:nvPr/>
          </p:nvGrpSpPr>
          <p:grpSpPr>
            <a:xfrm>
              <a:off x="3917610" y="1014462"/>
              <a:ext cx="262352" cy="78480"/>
              <a:chOff x="3917610" y="1014462"/>
              <a:chExt cx="262352" cy="78480"/>
            </a:xfrm>
          </p:grpSpPr>
          <p:sp>
            <p:nvSpPr>
              <p:cNvPr id="166" name="任意多边形: 形状 165">
                <a:extLst>
                  <a:ext uri="{FF2B5EF4-FFF2-40B4-BE49-F238E27FC236}">
                    <a16:creationId xmlns:a16="http://schemas.microsoft.com/office/drawing/2014/main" id="{C950AD83-18F8-F81B-A9B4-16291199D211}"/>
                  </a:ext>
                </a:extLst>
              </p:cNvPr>
              <p:cNvSpPr/>
              <p:nvPr/>
            </p:nvSpPr>
            <p:spPr>
              <a:xfrm>
                <a:off x="3917610" y="1015407"/>
                <a:ext cx="251331" cy="74118"/>
              </a:xfrm>
              <a:custGeom>
                <a:avLst/>
                <a:gdLst>
                  <a:gd name="connsiteX0" fmla="*/ 250960 w 251331"/>
                  <a:gd name="connsiteY0" fmla="*/ 58284 h 74118"/>
                  <a:gd name="connsiteX1" fmla="*/ 176429 w 251331"/>
                  <a:gd name="connsiteY1" fmla="*/ 68921 h 74118"/>
                  <a:gd name="connsiteX2" fmla="*/ 174436 w 251331"/>
                  <a:gd name="connsiteY2" fmla="*/ 68514 h 74118"/>
                  <a:gd name="connsiteX3" fmla="*/ 149583 w 251331"/>
                  <a:gd name="connsiteY3" fmla="*/ 68914 h 74118"/>
                  <a:gd name="connsiteX4" fmla="*/ 148705 w 251331"/>
                  <a:gd name="connsiteY4" fmla="*/ 68914 h 74118"/>
                  <a:gd name="connsiteX5" fmla="*/ 65794 w 251331"/>
                  <a:gd name="connsiteY5" fmla="*/ 62456 h 74118"/>
                  <a:gd name="connsiteX6" fmla="*/ 0 w 251331"/>
                  <a:gd name="connsiteY6" fmla="*/ 20429 h 74118"/>
                  <a:gd name="connsiteX7" fmla="*/ 0 w 251331"/>
                  <a:gd name="connsiteY7" fmla="*/ 20301 h 74118"/>
                  <a:gd name="connsiteX8" fmla="*/ 179 w 251331"/>
                  <a:gd name="connsiteY8" fmla="*/ 17386 h 74118"/>
                  <a:gd name="connsiteX9" fmla="*/ 179 w 251331"/>
                  <a:gd name="connsiteY9" fmla="*/ 17336 h 74118"/>
                  <a:gd name="connsiteX10" fmla="*/ 686 w 251331"/>
                  <a:gd name="connsiteY10" fmla="*/ 14236 h 74118"/>
                  <a:gd name="connsiteX11" fmla="*/ 1529 w 251331"/>
                  <a:gd name="connsiteY11" fmla="*/ 11542 h 74118"/>
                  <a:gd name="connsiteX12" fmla="*/ 2058 w 251331"/>
                  <a:gd name="connsiteY12" fmla="*/ 10399 h 74118"/>
                  <a:gd name="connsiteX13" fmla="*/ 2729 w 251331"/>
                  <a:gd name="connsiteY13" fmla="*/ 9264 h 74118"/>
                  <a:gd name="connsiteX14" fmla="*/ 2737 w 251331"/>
                  <a:gd name="connsiteY14" fmla="*/ 9249 h 74118"/>
                  <a:gd name="connsiteX15" fmla="*/ 3451 w 251331"/>
                  <a:gd name="connsiteY15" fmla="*/ 8256 h 74118"/>
                  <a:gd name="connsiteX16" fmla="*/ 3665 w 251331"/>
                  <a:gd name="connsiteY16" fmla="*/ 8006 h 74118"/>
                  <a:gd name="connsiteX17" fmla="*/ 4236 w 251331"/>
                  <a:gd name="connsiteY17" fmla="*/ 7349 h 74118"/>
                  <a:gd name="connsiteX18" fmla="*/ 4937 w 251331"/>
                  <a:gd name="connsiteY18" fmla="*/ 6635 h 74118"/>
                  <a:gd name="connsiteX19" fmla="*/ 4979 w 251331"/>
                  <a:gd name="connsiteY19" fmla="*/ 6599 h 74118"/>
                  <a:gd name="connsiteX20" fmla="*/ 16274 w 251331"/>
                  <a:gd name="connsiteY20" fmla="*/ 1270 h 74118"/>
                  <a:gd name="connsiteX21" fmla="*/ 159470 w 251331"/>
                  <a:gd name="connsiteY21" fmla="*/ 33388 h 74118"/>
                  <a:gd name="connsiteX22" fmla="*/ 161078 w 251331"/>
                  <a:gd name="connsiteY22" fmla="*/ 34002 h 74118"/>
                  <a:gd name="connsiteX23" fmla="*/ 182023 w 251331"/>
                  <a:gd name="connsiteY23" fmla="*/ 42268 h 74118"/>
                  <a:gd name="connsiteX24" fmla="*/ 188595 w 251331"/>
                  <a:gd name="connsiteY24" fmla="*/ 41232 h 74118"/>
                  <a:gd name="connsiteX25" fmla="*/ 188760 w 251331"/>
                  <a:gd name="connsiteY25" fmla="*/ 41210 h 74118"/>
                  <a:gd name="connsiteX26" fmla="*/ 250960 w 251331"/>
                  <a:gd name="connsiteY26" fmla="*/ 58284 h 74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51331" h="74118">
                    <a:moveTo>
                      <a:pt x="250960" y="58284"/>
                    </a:moveTo>
                    <a:cubicBezTo>
                      <a:pt x="256940" y="83794"/>
                      <a:pt x="189024" y="71428"/>
                      <a:pt x="176429" y="68921"/>
                    </a:cubicBezTo>
                    <a:cubicBezTo>
                      <a:pt x="175144" y="68664"/>
                      <a:pt x="174436" y="68514"/>
                      <a:pt x="174436" y="68514"/>
                    </a:cubicBezTo>
                    <a:cubicBezTo>
                      <a:pt x="174436" y="68514"/>
                      <a:pt x="164592" y="68971"/>
                      <a:pt x="149583" y="68914"/>
                    </a:cubicBezTo>
                    <a:cubicBezTo>
                      <a:pt x="149290" y="68914"/>
                      <a:pt x="148998" y="68914"/>
                      <a:pt x="148705" y="68914"/>
                    </a:cubicBezTo>
                    <a:cubicBezTo>
                      <a:pt x="126909" y="68800"/>
                      <a:pt x="94677" y="67607"/>
                      <a:pt x="65794" y="62456"/>
                    </a:cubicBezTo>
                    <a:cubicBezTo>
                      <a:pt x="30361" y="56141"/>
                      <a:pt x="-50" y="43904"/>
                      <a:pt x="0" y="20429"/>
                    </a:cubicBezTo>
                    <a:cubicBezTo>
                      <a:pt x="0" y="20379"/>
                      <a:pt x="7" y="20336"/>
                      <a:pt x="0" y="20301"/>
                    </a:cubicBezTo>
                    <a:cubicBezTo>
                      <a:pt x="7" y="19343"/>
                      <a:pt x="65" y="18379"/>
                      <a:pt x="179" y="17386"/>
                    </a:cubicBezTo>
                    <a:cubicBezTo>
                      <a:pt x="186" y="17357"/>
                      <a:pt x="179" y="17350"/>
                      <a:pt x="179" y="17336"/>
                    </a:cubicBezTo>
                    <a:cubicBezTo>
                      <a:pt x="300" y="16314"/>
                      <a:pt x="472" y="15286"/>
                      <a:pt x="686" y="14236"/>
                    </a:cubicBezTo>
                    <a:cubicBezTo>
                      <a:pt x="886" y="13285"/>
                      <a:pt x="1165" y="12385"/>
                      <a:pt x="1529" y="11542"/>
                    </a:cubicBezTo>
                    <a:cubicBezTo>
                      <a:pt x="1686" y="11149"/>
                      <a:pt x="1858" y="10771"/>
                      <a:pt x="2058" y="10399"/>
                    </a:cubicBezTo>
                    <a:cubicBezTo>
                      <a:pt x="2265" y="10006"/>
                      <a:pt x="2486" y="9628"/>
                      <a:pt x="2729" y="9264"/>
                    </a:cubicBezTo>
                    <a:cubicBezTo>
                      <a:pt x="2729" y="9264"/>
                      <a:pt x="2743" y="9264"/>
                      <a:pt x="2737" y="9249"/>
                    </a:cubicBezTo>
                    <a:cubicBezTo>
                      <a:pt x="2958" y="8906"/>
                      <a:pt x="3200" y="8578"/>
                      <a:pt x="3451" y="8256"/>
                    </a:cubicBezTo>
                    <a:cubicBezTo>
                      <a:pt x="3522" y="8163"/>
                      <a:pt x="3594" y="8071"/>
                      <a:pt x="3665" y="8006"/>
                    </a:cubicBezTo>
                    <a:cubicBezTo>
                      <a:pt x="3844" y="7763"/>
                      <a:pt x="4036" y="7542"/>
                      <a:pt x="4236" y="7349"/>
                    </a:cubicBezTo>
                    <a:cubicBezTo>
                      <a:pt x="4465" y="7106"/>
                      <a:pt x="4694" y="6870"/>
                      <a:pt x="4937" y="6635"/>
                    </a:cubicBezTo>
                    <a:cubicBezTo>
                      <a:pt x="4944" y="6606"/>
                      <a:pt x="4965" y="6592"/>
                      <a:pt x="4979" y="6599"/>
                    </a:cubicBezTo>
                    <a:cubicBezTo>
                      <a:pt x="7723" y="4041"/>
                      <a:pt x="11559" y="2320"/>
                      <a:pt x="16274" y="1270"/>
                    </a:cubicBezTo>
                    <a:cubicBezTo>
                      <a:pt x="48671" y="-5938"/>
                      <a:pt x="122194" y="19272"/>
                      <a:pt x="159470" y="33388"/>
                    </a:cubicBezTo>
                    <a:cubicBezTo>
                      <a:pt x="160013" y="33588"/>
                      <a:pt x="160549" y="33802"/>
                      <a:pt x="161078" y="34002"/>
                    </a:cubicBezTo>
                    <a:cubicBezTo>
                      <a:pt x="173894" y="38853"/>
                      <a:pt x="182023" y="42268"/>
                      <a:pt x="182023" y="42268"/>
                    </a:cubicBezTo>
                    <a:cubicBezTo>
                      <a:pt x="182023" y="42268"/>
                      <a:pt x="184531" y="41782"/>
                      <a:pt x="188595" y="41232"/>
                    </a:cubicBezTo>
                    <a:cubicBezTo>
                      <a:pt x="188645" y="41225"/>
                      <a:pt x="188695" y="41225"/>
                      <a:pt x="188760" y="41210"/>
                    </a:cubicBezTo>
                    <a:cubicBezTo>
                      <a:pt x="205047" y="39010"/>
                      <a:pt x="245695" y="35895"/>
                      <a:pt x="250960" y="58284"/>
                    </a:cubicBezTo>
                    <a:close/>
                  </a:path>
                </a:pathLst>
              </a:custGeom>
              <a:solidFill>
                <a:srgbClr val="FFD8D9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7" name="任意多边形: 形状 166">
                <a:extLst>
                  <a:ext uri="{FF2B5EF4-FFF2-40B4-BE49-F238E27FC236}">
                    <a16:creationId xmlns:a16="http://schemas.microsoft.com/office/drawing/2014/main" id="{A1B95D0F-B55E-B893-5294-1B6F6317A202}"/>
                  </a:ext>
                </a:extLst>
              </p:cNvPr>
              <p:cNvSpPr/>
              <p:nvPr/>
            </p:nvSpPr>
            <p:spPr>
              <a:xfrm>
                <a:off x="3917610" y="1014462"/>
                <a:ext cx="162620" cy="74674"/>
              </a:xfrm>
              <a:custGeom>
                <a:avLst/>
                <a:gdLst>
                  <a:gd name="connsiteX0" fmla="*/ 162621 w 162620"/>
                  <a:gd name="connsiteY0" fmla="*/ 30240 h 74674"/>
                  <a:gd name="connsiteX1" fmla="*/ 161071 w 162620"/>
                  <a:gd name="connsiteY1" fmla="*/ 34940 h 74674"/>
                  <a:gd name="connsiteX2" fmla="*/ 149577 w 162620"/>
                  <a:gd name="connsiteY2" fmla="*/ 69859 h 74674"/>
                  <a:gd name="connsiteX3" fmla="*/ 147990 w 162620"/>
                  <a:gd name="connsiteY3" fmla="*/ 74674 h 74674"/>
                  <a:gd name="connsiteX4" fmla="*/ 73445 w 162620"/>
                  <a:gd name="connsiteY4" fmla="*/ 67937 h 74674"/>
                  <a:gd name="connsiteX5" fmla="*/ 73431 w 162620"/>
                  <a:gd name="connsiteY5" fmla="*/ 67930 h 74674"/>
                  <a:gd name="connsiteX6" fmla="*/ 0 w 162620"/>
                  <a:gd name="connsiteY6" fmla="*/ 21374 h 74674"/>
                  <a:gd name="connsiteX7" fmla="*/ 0 w 162620"/>
                  <a:gd name="connsiteY7" fmla="*/ 21246 h 74674"/>
                  <a:gd name="connsiteX8" fmla="*/ 179 w 162620"/>
                  <a:gd name="connsiteY8" fmla="*/ 18331 h 74674"/>
                  <a:gd name="connsiteX9" fmla="*/ 179 w 162620"/>
                  <a:gd name="connsiteY9" fmla="*/ 18281 h 74674"/>
                  <a:gd name="connsiteX10" fmla="*/ 686 w 162620"/>
                  <a:gd name="connsiteY10" fmla="*/ 15181 h 74674"/>
                  <a:gd name="connsiteX11" fmla="*/ 1530 w 162620"/>
                  <a:gd name="connsiteY11" fmla="*/ 12488 h 74674"/>
                  <a:gd name="connsiteX12" fmla="*/ 2058 w 162620"/>
                  <a:gd name="connsiteY12" fmla="*/ 11345 h 74674"/>
                  <a:gd name="connsiteX13" fmla="*/ 2729 w 162620"/>
                  <a:gd name="connsiteY13" fmla="*/ 10209 h 74674"/>
                  <a:gd name="connsiteX14" fmla="*/ 2737 w 162620"/>
                  <a:gd name="connsiteY14" fmla="*/ 10195 h 74674"/>
                  <a:gd name="connsiteX15" fmla="*/ 3451 w 162620"/>
                  <a:gd name="connsiteY15" fmla="*/ 9201 h 74674"/>
                  <a:gd name="connsiteX16" fmla="*/ 3665 w 162620"/>
                  <a:gd name="connsiteY16" fmla="*/ 8951 h 74674"/>
                  <a:gd name="connsiteX17" fmla="*/ 4237 w 162620"/>
                  <a:gd name="connsiteY17" fmla="*/ 8294 h 74674"/>
                  <a:gd name="connsiteX18" fmla="*/ 4937 w 162620"/>
                  <a:gd name="connsiteY18" fmla="*/ 7580 h 74674"/>
                  <a:gd name="connsiteX19" fmla="*/ 4980 w 162620"/>
                  <a:gd name="connsiteY19" fmla="*/ 7544 h 74674"/>
                  <a:gd name="connsiteX20" fmla="*/ 16824 w 162620"/>
                  <a:gd name="connsiteY20" fmla="*/ 1722 h 74674"/>
                  <a:gd name="connsiteX21" fmla="*/ 162621 w 162620"/>
                  <a:gd name="connsiteY21" fmla="*/ 30240 h 74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2620" h="74674">
                    <a:moveTo>
                      <a:pt x="162621" y="30240"/>
                    </a:moveTo>
                    <a:lnTo>
                      <a:pt x="161071" y="34940"/>
                    </a:lnTo>
                    <a:lnTo>
                      <a:pt x="149577" y="69859"/>
                    </a:lnTo>
                    <a:lnTo>
                      <a:pt x="147990" y="74674"/>
                    </a:lnTo>
                    <a:cubicBezTo>
                      <a:pt x="128216" y="74581"/>
                      <a:pt x="99963" y="72852"/>
                      <a:pt x="73445" y="67937"/>
                    </a:cubicBezTo>
                    <a:cubicBezTo>
                      <a:pt x="73445" y="67937"/>
                      <a:pt x="73445" y="67937"/>
                      <a:pt x="73431" y="67930"/>
                    </a:cubicBezTo>
                    <a:cubicBezTo>
                      <a:pt x="34819" y="60779"/>
                      <a:pt x="-135" y="46863"/>
                      <a:pt x="0" y="21374"/>
                    </a:cubicBezTo>
                    <a:cubicBezTo>
                      <a:pt x="0" y="21324"/>
                      <a:pt x="8" y="21282"/>
                      <a:pt x="0" y="21246"/>
                    </a:cubicBezTo>
                    <a:cubicBezTo>
                      <a:pt x="8" y="20289"/>
                      <a:pt x="79" y="19310"/>
                      <a:pt x="179" y="18331"/>
                    </a:cubicBezTo>
                    <a:cubicBezTo>
                      <a:pt x="186" y="18303"/>
                      <a:pt x="179" y="18295"/>
                      <a:pt x="179" y="18281"/>
                    </a:cubicBezTo>
                    <a:cubicBezTo>
                      <a:pt x="301" y="17260"/>
                      <a:pt x="472" y="16231"/>
                      <a:pt x="686" y="15181"/>
                    </a:cubicBezTo>
                    <a:cubicBezTo>
                      <a:pt x="886" y="14231"/>
                      <a:pt x="1165" y="13331"/>
                      <a:pt x="1530" y="12488"/>
                    </a:cubicBezTo>
                    <a:cubicBezTo>
                      <a:pt x="1686" y="12095"/>
                      <a:pt x="1858" y="11716"/>
                      <a:pt x="2058" y="11345"/>
                    </a:cubicBezTo>
                    <a:cubicBezTo>
                      <a:pt x="2265" y="10952"/>
                      <a:pt x="2487" y="10573"/>
                      <a:pt x="2729" y="10209"/>
                    </a:cubicBezTo>
                    <a:cubicBezTo>
                      <a:pt x="2729" y="10209"/>
                      <a:pt x="2744" y="10209"/>
                      <a:pt x="2737" y="10195"/>
                    </a:cubicBezTo>
                    <a:cubicBezTo>
                      <a:pt x="2958" y="9852"/>
                      <a:pt x="3201" y="9523"/>
                      <a:pt x="3451" y="9201"/>
                    </a:cubicBezTo>
                    <a:cubicBezTo>
                      <a:pt x="3523" y="9109"/>
                      <a:pt x="3594" y="9016"/>
                      <a:pt x="3665" y="8951"/>
                    </a:cubicBezTo>
                    <a:cubicBezTo>
                      <a:pt x="3844" y="8709"/>
                      <a:pt x="4037" y="8487"/>
                      <a:pt x="4237" y="8294"/>
                    </a:cubicBezTo>
                    <a:cubicBezTo>
                      <a:pt x="4465" y="8051"/>
                      <a:pt x="4694" y="7816"/>
                      <a:pt x="4937" y="7580"/>
                    </a:cubicBezTo>
                    <a:cubicBezTo>
                      <a:pt x="4944" y="7551"/>
                      <a:pt x="4965" y="7537"/>
                      <a:pt x="4980" y="7544"/>
                    </a:cubicBezTo>
                    <a:cubicBezTo>
                      <a:pt x="7809" y="4815"/>
                      <a:pt x="11852" y="2922"/>
                      <a:pt x="16824" y="1722"/>
                    </a:cubicBezTo>
                    <a:cubicBezTo>
                      <a:pt x="50135" y="-6415"/>
                      <a:pt x="125423" y="16160"/>
                      <a:pt x="162621" y="30240"/>
                    </a:cubicBezTo>
                    <a:close/>
                  </a:path>
                </a:pathLst>
              </a:custGeom>
              <a:solidFill>
                <a:srgbClr val="2C3773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8" name="任意多边形: 形状 167">
                <a:extLst>
                  <a:ext uri="{FF2B5EF4-FFF2-40B4-BE49-F238E27FC236}">
                    <a16:creationId xmlns:a16="http://schemas.microsoft.com/office/drawing/2014/main" id="{5D32FCC8-1C08-2A0B-7140-C79B8CAF9F9C}"/>
                  </a:ext>
                </a:extLst>
              </p:cNvPr>
              <p:cNvSpPr/>
              <p:nvPr/>
            </p:nvSpPr>
            <p:spPr>
              <a:xfrm>
                <a:off x="4092054" y="1054017"/>
                <a:ext cx="87909" cy="38925"/>
              </a:xfrm>
              <a:custGeom>
                <a:avLst/>
                <a:gdLst>
                  <a:gd name="connsiteX0" fmla="*/ 7587 w 87909"/>
                  <a:gd name="connsiteY0" fmla="*/ 3765 h 38925"/>
                  <a:gd name="connsiteX1" fmla="*/ 87790 w 87909"/>
                  <a:gd name="connsiteY1" fmla="*/ 20546 h 38925"/>
                  <a:gd name="connsiteX2" fmla="*/ 0 w 87909"/>
                  <a:gd name="connsiteY2" fmla="*/ 30025 h 38925"/>
                  <a:gd name="connsiteX3" fmla="*/ 31647 w 87909"/>
                  <a:gd name="connsiteY3" fmla="*/ 16602 h 38925"/>
                  <a:gd name="connsiteX4" fmla="*/ 7587 w 87909"/>
                  <a:gd name="connsiteY4" fmla="*/ 3765 h 38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09" h="38925">
                    <a:moveTo>
                      <a:pt x="7587" y="3765"/>
                    </a:moveTo>
                    <a:cubicBezTo>
                      <a:pt x="7587" y="3765"/>
                      <a:pt x="84182" y="-11858"/>
                      <a:pt x="87790" y="20546"/>
                    </a:cubicBezTo>
                    <a:cubicBezTo>
                      <a:pt x="91669" y="55357"/>
                      <a:pt x="0" y="30025"/>
                      <a:pt x="0" y="30025"/>
                    </a:cubicBezTo>
                    <a:cubicBezTo>
                      <a:pt x="0" y="30025"/>
                      <a:pt x="33490" y="36369"/>
                      <a:pt x="31647" y="16602"/>
                    </a:cubicBezTo>
                    <a:cubicBezTo>
                      <a:pt x="29875" y="-2521"/>
                      <a:pt x="7587" y="3765"/>
                      <a:pt x="7587" y="3765"/>
                    </a:cubicBezTo>
                    <a:close/>
                  </a:path>
                </a:pathLst>
              </a:custGeom>
              <a:solidFill>
                <a:srgbClr val="2C3773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8D0398C4-8BBF-5644-4496-71943B0CBB84}"/>
                </a:ext>
              </a:extLst>
            </p:cNvPr>
            <p:cNvSpPr/>
            <p:nvPr/>
          </p:nvSpPr>
          <p:spPr>
            <a:xfrm>
              <a:off x="3971625" y="924115"/>
              <a:ext cx="140688" cy="97340"/>
            </a:xfrm>
            <a:custGeom>
              <a:avLst/>
              <a:gdLst>
                <a:gd name="connsiteX0" fmla="*/ 140689 w 140688"/>
                <a:gd name="connsiteY0" fmla="*/ 7944 h 97340"/>
                <a:gd name="connsiteX1" fmla="*/ 140689 w 140688"/>
                <a:gd name="connsiteY1" fmla="*/ 89397 h 97340"/>
                <a:gd name="connsiteX2" fmla="*/ 132745 w 140688"/>
                <a:gd name="connsiteY2" fmla="*/ 97341 h 97340"/>
                <a:gd name="connsiteX3" fmla="*/ 7944 w 140688"/>
                <a:gd name="connsiteY3" fmla="*/ 97341 h 97340"/>
                <a:gd name="connsiteX4" fmla="*/ 0 w 140688"/>
                <a:gd name="connsiteY4" fmla="*/ 89397 h 97340"/>
                <a:gd name="connsiteX5" fmla="*/ 0 w 140688"/>
                <a:gd name="connsiteY5" fmla="*/ 7944 h 97340"/>
                <a:gd name="connsiteX6" fmla="*/ 7944 w 140688"/>
                <a:gd name="connsiteY6" fmla="*/ 0 h 97340"/>
                <a:gd name="connsiteX7" fmla="*/ 132752 w 140688"/>
                <a:gd name="connsiteY7" fmla="*/ 0 h 97340"/>
                <a:gd name="connsiteX8" fmla="*/ 140689 w 140688"/>
                <a:gd name="connsiteY8" fmla="*/ 7944 h 9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688" h="97340">
                  <a:moveTo>
                    <a:pt x="140689" y="7944"/>
                  </a:moveTo>
                  <a:lnTo>
                    <a:pt x="140689" y="89397"/>
                  </a:lnTo>
                  <a:cubicBezTo>
                    <a:pt x="140689" y="93783"/>
                    <a:pt x="137131" y="97341"/>
                    <a:pt x="132745" y="97341"/>
                  </a:cubicBezTo>
                  <a:lnTo>
                    <a:pt x="7944" y="97341"/>
                  </a:lnTo>
                  <a:cubicBezTo>
                    <a:pt x="3557" y="97341"/>
                    <a:pt x="0" y="93783"/>
                    <a:pt x="0" y="89397"/>
                  </a:cubicBezTo>
                  <a:lnTo>
                    <a:pt x="0" y="7944"/>
                  </a:lnTo>
                  <a:cubicBezTo>
                    <a:pt x="0" y="3558"/>
                    <a:pt x="3557" y="0"/>
                    <a:pt x="7944" y="0"/>
                  </a:cubicBezTo>
                  <a:lnTo>
                    <a:pt x="132752" y="0"/>
                  </a:lnTo>
                  <a:cubicBezTo>
                    <a:pt x="137131" y="0"/>
                    <a:pt x="140689" y="3558"/>
                    <a:pt x="140689" y="7944"/>
                  </a:cubicBezTo>
                  <a:close/>
                </a:path>
              </a:pathLst>
            </a:custGeom>
            <a:solidFill>
              <a:srgbClr val="FFFFFF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A2F2542F-D2E2-776B-CF82-A94A0E1EE386}"/>
                </a:ext>
              </a:extLst>
            </p:cNvPr>
            <p:cNvSpPr/>
            <p:nvPr/>
          </p:nvSpPr>
          <p:spPr>
            <a:xfrm>
              <a:off x="4029539" y="960355"/>
              <a:ext cx="24860" cy="24860"/>
            </a:xfrm>
            <a:custGeom>
              <a:avLst/>
              <a:gdLst>
                <a:gd name="connsiteX0" fmla="*/ 0 w 24860"/>
                <a:gd name="connsiteY0" fmla="*/ 12430 h 24860"/>
                <a:gd name="connsiteX1" fmla="*/ 12430 w 24860"/>
                <a:gd name="connsiteY1" fmla="*/ 0 h 24860"/>
                <a:gd name="connsiteX2" fmla="*/ 24860 w 24860"/>
                <a:gd name="connsiteY2" fmla="*/ 12430 h 24860"/>
                <a:gd name="connsiteX3" fmla="*/ 12430 w 24860"/>
                <a:gd name="connsiteY3" fmla="*/ 24860 h 24860"/>
                <a:gd name="connsiteX4" fmla="*/ 0 w 24860"/>
                <a:gd name="connsiteY4" fmla="*/ 12430 h 2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60" h="24860">
                  <a:moveTo>
                    <a:pt x="0" y="12430"/>
                  </a:moveTo>
                  <a:cubicBezTo>
                    <a:pt x="0" y="5565"/>
                    <a:pt x="5565" y="0"/>
                    <a:pt x="12430" y="0"/>
                  </a:cubicBezTo>
                  <a:cubicBezTo>
                    <a:pt x="19295" y="0"/>
                    <a:pt x="24860" y="5565"/>
                    <a:pt x="24860" y="12430"/>
                  </a:cubicBezTo>
                  <a:cubicBezTo>
                    <a:pt x="24860" y="19295"/>
                    <a:pt x="19295" y="24860"/>
                    <a:pt x="12430" y="24860"/>
                  </a:cubicBezTo>
                  <a:cubicBezTo>
                    <a:pt x="5565" y="24860"/>
                    <a:pt x="0" y="19295"/>
                    <a:pt x="0" y="12430"/>
                  </a:cubicBezTo>
                  <a:close/>
                </a:path>
              </a:pathLst>
            </a:custGeom>
            <a:solidFill>
              <a:srgbClr val="D7E0FA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4724D5B2-8B38-D99C-25DF-ED777A50CCEB}"/>
                </a:ext>
              </a:extLst>
            </p:cNvPr>
            <p:cNvSpPr/>
            <p:nvPr/>
          </p:nvSpPr>
          <p:spPr>
            <a:xfrm>
              <a:off x="3971625" y="924115"/>
              <a:ext cx="140688" cy="97340"/>
            </a:xfrm>
            <a:custGeom>
              <a:avLst/>
              <a:gdLst>
                <a:gd name="connsiteX0" fmla="*/ 140689 w 140688"/>
                <a:gd name="connsiteY0" fmla="*/ 7944 h 97340"/>
                <a:gd name="connsiteX1" fmla="*/ 140689 w 140688"/>
                <a:gd name="connsiteY1" fmla="*/ 89397 h 97340"/>
                <a:gd name="connsiteX2" fmla="*/ 132745 w 140688"/>
                <a:gd name="connsiteY2" fmla="*/ 97341 h 97340"/>
                <a:gd name="connsiteX3" fmla="*/ 7944 w 140688"/>
                <a:gd name="connsiteY3" fmla="*/ 97341 h 97340"/>
                <a:gd name="connsiteX4" fmla="*/ 0 w 140688"/>
                <a:gd name="connsiteY4" fmla="*/ 89397 h 97340"/>
                <a:gd name="connsiteX5" fmla="*/ 132745 w 140688"/>
                <a:gd name="connsiteY5" fmla="*/ 0 h 97340"/>
                <a:gd name="connsiteX6" fmla="*/ 140689 w 140688"/>
                <a:gd name="connsiteY6" fmla="*/ 7944 h 9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688" h="97340">
                  <a:moveTo>
                    <a:pt x="140689" y="7944"/>
                  </a:moveTo>
                  <a:lnTo>
                    <a:pt x="140689" y="89397"/>
                  </a:lnTo>
                  <a:cubicBezTo>
                    <a:pt x="140689" y="93783"/>
                    <a:pt x="137131" y="97341"/>
                    <a:pt x="132745" y="97341"/>
                  </a:cubicBezTo>
                  <a:lnTo>
                    <a:pt x="7944" y="97341"/>
                  </a:lnTo>
                  <a:cubicBezTo>
                    <a:pt x="3557" y="97341"/>
                    <a:pt x="0" y="93783"/>
                    <a:pt x="0" y="89397"/>
                  </a:cubicBezTo>
                  <a:cubicBezTo>
                    <a:pt x="126230" y="95190"/>
                    <a:pt x="140689" y="76681"/>
                    <a:pt x="132745" y="0"/>
                  </a:cubicBezTo>
                  <a:cubicBezTo>
                    <a:pt x="137131" y="0"/>
                    <a:pt x="140689" y="3558"/>
                    <a:pt x="140689" y="7944"/>
                  </a:cubicBezTo>
                  <a:close/>
                </a:path>
              </a:pathLst>
            </a:custGeom>
            <a:solidFill>
              <a:srgbClr val="D7E0FA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1E4A22E4-B2D3-369B-8632-8C406E9A5374}"/>
                </a:ext>
              </a:extLst>
            </p:cNvPr>
            <p:cNvSpPr/>
            <p:nvPr/>
          </p:nvSpPr>
          <p:spPr>
            <a:xfrm>
              <a:off x="4128044" y="897597"/>
              <a:ext cx="21181" cy="97532"/>
            </a:xfrm>
            <a:custGeom>
              <a:avLst/>
              <a:gdLst>
                <a:gd name="connsiteX0" fmla="*/ 20602 w 21181"/>
                <a:gd name="connsiteY0" fmla="*/ 76638 h 97532"/>
                <a:gd name="connsiteX1" fmla="*/ 9830 w 21181"/>
                <a:gd name="connsiteY1" fmla="*/ 96912 h 97532"/>
                <a:gd name="connsiteX2" fmla="*/ 7351 w 21181"/>
                <a:gd name="connsiteY2" fmla="*/ 97219 h 97532"/>
                <a:gd name="connsiteX3" fmla="*/ 0 w 21181"/>
                <a:gd name="connsiteY3" fmla="*/ 92447 h 97532"/>
                <a:gd name="connsiteX4" fmla="*/ 12237 w 21181"/>
                <a:gd name="connsiteY4" fmla="*/ 70059 h 97532"/>
                <a:gd name="connsiteX5" fmla="*/ 350 w 21181"/>
                <a:gd name="connsiteY5" fmla="*/ 0 h 97532"/>
                <a:gd name="connsiteX6" fmla="*/ 20602 w 21181"/>
                <a:gd name="connsiteY6" fmla="*/ 76638 h 9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81" h="97532">
                  <a:moveTo>
                    <a:pt x="20602" y="76638"/>
                  </a:moveTo>
                  <a:cubicBezTo>
                    <a:pt x="19488" y="82689"/>
                    <a:pt x="15866" y="90283"/>
                    <a:pt x="9830" y="96912"/>
                  </a:cubicBezTo>
                  <a:cubicBezTo>
                    <a:pt x="9194" y="97612"/>
                    <a:pt x="8144" y="97727"/>
                    <a:pt x="7351" y="97219"/>
                  </a:cubicBezTo>
                  <a:lnTo>
                    <a:pt x="0" y="92447"/>
                  </a:lnTo>
                  <a:cubicBezTo>
                    <a:pt x="3865" y="85746"/>
                    <a:pt x="9565" y="80431"/>
                    <a:pt x="12237" y="70059"/>
                  </a:cubicBezTo>
                  <a:cubicBezTo>
                    <a:pt x="19402" y="42298"/>
                    <a:pt x="1336" y="2400"/>
                    <a:pt x="350" y="0"/>
                  </a:cubicBezTo>
                  <a:cubicBezTo>
                    <a:pt x="13538" y="27039"/>
                    <a:pt x="23767" y="59422"/>
                    <a:pt x="20602" y="76638"/>
                  </a:cubicBezTo>
                  <a:close/>
                </a:path>
              </a:pathLst>
            </a:custGeom>
            <a:solidFill>
              <a:srgbClr val="EBA938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03E325D1-25EF-4911-C376-DC350F3CE103}"/>
                </a:ext>
              </a:extLst>
            </p:cNvPr>
            <p:cNvSpPr/>
            <p:nvPr/>
          </p:nvSpPr>
          <p:spPr>
            <a:xfrm>
              <a:off x="4010867" y="746014"/>
              <a:ext cx="73986" cy="53722"/>
            </a:xfrm>
            <a:custGeom>
              <a:avLst/>
              <a:gdLst>
                <a:gd name="connsiteX0" fmla="*/ 7528 w 73986"/>
                <a:gd name="connsiteY0" fmla="*/ 50992 h 53722"/>
                <a:gd name="connsiteX1" fmla="*/ 4720 w 73986"/>
                <a:gd name="connsiteY1" fmla="*/ 13887 h 53722"/>
                <a:gd name="connsiteX2" fmla="*/ 12686 w 73986"/>
                <a:gd name="connsiteY2" fmla="*/ 18667 h 53722"/>
                <a:gd name="connsiteX3" fmla="*/ 44325 w 73986"/>
                <a:gd name="connsiteY3" fmla="*/ 0 h 53722"/>
                <a:gd name="connsiteX4" fmla="*/ 43190 w 73986"/>
                <a:gd name="connsiteY4" fmla="*/ 7744 h 53722"/>
                <a:gd name="connsiteX5" fmla="*/ 73694 w 73986"/>
                <a:gd name="connsiteY5" fmla="*/ 10244 h 53722"/>
                <a:gd name="connsiteX6" fmla="*/ 64871 w 73986"/>
                <a:gd name="connsiteY6" fmla="*/ 38648 h 53722"/>
                <a:gd name="connsiteX7" fmla="*/ 62535 w 73986"/>
                <a:gd name="connsiteY7" fmla="*/ 50992 h 53722"/>
                <a:gd name="connsiteX8" fmla="*/ 7528 w 73986"/>
                <a:gd name="connsiteY8" fmla="*/ 50992 h 53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86" h="53722">
                  <a:moveTo>
                    <a:pt x="7528" y="50992"/>
                  </a:moveTo>
                  <a:cubicBezTo>
                    <a:pt x="7528" y="50992"/>
                    <a:pt x="-7346" y="35054"/>
                    <a:pt x="4720" y="13887"/>
                  </a:cubicBezTo>
                  <a:cubicBezTo>
                    <a:pt x="4720" y="13887"/>
                    <a:pt x="8364" y="20488"/>
                    <a:pt x="12686" y="18667"/>
                  </a:cubicBezTo>
                  <a:cubicBezTo>
                    <a:pt x="12686" y="18667"/>
                    <a:pt x="12914" y="3186"/>
                    <a:pt x="44325" y="0"/>
                  </a:cubicBezTo>
                  <a:cubicBezTo>
                    <a:pt x="44325" y="0"/>
                    <a:pt x="42046" y="6144"/>
                    <a:pt x="43190" y="7744"/>
                  </a:cubicBezTo>
                  <a:cubicBezTo>
                    <a:pt x="53548" y="3193"/>
                    <a:pt x="63599" y="14495"/>
                    <a:pt x="73694" y="10244"/>
                  </a:cubicBezTo>
                  <a:cubicBezTo>
                    <a:pt x="73694" y="10244"/>
                    <a:pt x="76479" y="28182"/>
                    <a:pt x="64871" y="38648"/>
                  </a:cubicBezTo>
                  <a:cubicBezTo>
                    <a:pt x="64871" y="38648"/>
                    <a:pt x="66635" y="44841"/>
                    <a:pt x="62535" y="50992"/>
                  </a:cubicBezTo>
                  <a:cubicBezTo>
                    <a:pt x="58442" y="57136"/>
                    <a:pt x="7528" y="50992"/>
                    <a:pt x="7528" y="50992"/>
                  </a:cubicBezTo>
                  <a:close/>
                </a:path>
              </a:pathLst>
            </a:custGeom>
            <a:solidFill>
              <a:srgbClr val="2C3773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153B8EEE-59EB-812E-D835-98CE9AD39F4D}"/>
                </a:ext>
              </a:extLst>
            </p:cNvPr>
            <p:cNvSpPr/>
            <p:nvPr/>
          </p:nvSpPr>
          <p:spPr>
            <a:xfrm>
              <a:off x="4015606" y="772878"/>
              <a:ext cx="61944" cy="55975"/>
            </a:xfrm>
            <a:custGeom>
              <a:avLst/>
              <a:gdLst>
                <a:gd name="connsiteX0" fmla="*/ 7467 w 61944"/>
                <a:gd name="connsiteY0" fmla="*/ 19313 h 55975"/>
                <a:gd name="connsiteX1" fmla="*/ 45 w 61944"/>
                <a:gd name="connsiteY1" fmla="*/ 19120 h 55975"/>
                <a:gd name="connsiteX2" fmla="*/ 8360 w 61944"/>
                <a:gd name="connsiteY2" fmla="*/ 32408 h 55975"/>
                <a:gd name="connsiteX3" fmla="*/ 30449 w 61944"/>
                <a:gd name="connsiteY3" fmla="*/ 55975 h 55975"/>
                <a:gd name="connsiteX4" fmla="*/ 53466 w 61944"/>
                <a:gd name="connsiteY4" fmla="*/ 32322 h 55975"/>
                <a:gd name="connsiteX5" fmla="*/ 61638 w 61944"/>
                <a:gd name="connsiteY5" fmla="*/ 20535 h 55975"/>
                <a:gd name="connsiteX6" fmla="*/ 55188 w 61944"/>
                <a:gd name="connsiteY6" fmla="*/ 20628 h 55975"/>
                <a:gd name="connsiteX7" fmla="*/ 55188 w 61944"/>
                <a:gd name="connsiteY7" fmla="*/ 9433 h 55975"/>
                <a:gd name="connsiteX8" fmla="*/ 38986 w 61944"/>
                <a:gd name="connsiteY8" fmla="*/ 7669 h 55975"/>
                <a:gd name="connsiteX9" fmla="*/ 21905 w 61944"/>
                <a:gd name="connsiteY9" fmla="*/ 11 h 55975"/>
                <a:gd name="connsiteX10" fmla="*/ 7467 w 61944"/>
                <a:gd name="connsiteY10" fmla="*/ 19313 h 5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944" h="55975">
                  <a:moveTo>
                    <a:pt x="7467" y="19313"/>
                  </a:moveTo>
                  <a:cubicBezTo>
                    <a:pt x="7467" y="19313"/>
                    <a:pt x="681" y="12677"/>
                    <a:pt x="45" y="19120"/>
                  </a:cubicBezTo>
                  <a:cubicBezTo>
                    <a:pt x="-712" y="26743"/>
                    <a:pt x="8360" y="32408"/>
                    <a:pt x="8360" y="32408"/>
                  </a:cubicBezTo>
                  <a:cubicBezTo>
                    <a:pt x="8360" y="32408"/>
                    <a:pt x="10575" y="55975"/>
                    <a:pt x="30449" y="55975"/>
                  </a:cubicBezTo>
                  <a:cubicBezTo>
                    <a:pt x="50173" y="55975"/>
                    <a:pt x="53466" y="32322"/>
                    <a:pt x="53466" y="32322"/>
                  </a:cubicBezTo>
                  <a:cubicBezTo>
                    <a:pt x="53466" y="32322"/>
                    <a:pt x="63839" y="29493"/>
                    <a:pt x="61638" y="20535"/>
                  </a:cubicBezTo>
                  <a:cubicBezTo>
                    <a:pt x="60595" y="16284"/>
                    <a:pt x="55188" y="20628"/>
                    <a:pt x="55188" y="20628"/>
                  </a:cubicBezTo>
                  <a:lnTo>
                    <a:pt x="55188" y="9433"/>
                  </a:lnTo>
                  <a:cubicBezTo>
                    <a:pt x="55188" y="9433"/>
                    <a:pt x="49658" y="12241"/>
                    <a:pt x="38986" y="7669"/>
                  </a:cubicBezTo>
                  <a:cubicBezTo>
                    <a:pt x="31256" y="4354"/>
                    <a:pt x="28506" y="-253"/>
                    <a:pt x="21905" y="11"/>
                  </a:cubicBezTo>
                  <a:cubicBezTo>
                    <a:pt x="14383" y="304"/>
                    <a:pt x="7175" y="8562"/>
                    <a:pt x="7467" y="19313"/>
                  </a:cubicBezTo>
                  <a:close/>
                </a:path>
              </a:pathLst>
            </a:custGeom>
            <a:solidFill>
              <a:srgbClr val="FFD8D9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73" name="文本框 172">
            <a:extLst>
              <a:ext uri="{FF2B5EF4-FFF2-40B4-BE49-F238E27FC236}">
                <a16:creationId xmlns:a16="http://schemas.microsoft.com/office/drawing/2014/main" id="{C77B528A-EE7E-2A23-28F5-4E7AF2F0DB7F}"/>
              </a:ext>
            </a:extLst>
          </p:cNvPr>
          <p:cNvSpPr txBox="1"/>
          <p:nvPr/>
        </p:nvSpPr>
        <p:spPr>
          <a:xfrm>
            <a:off x="6446638" y="2588593"/>
            <a:ext cx="1041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查看标注</a:t>
            </a: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759EDD00-8E1B-8647-4712-E6535CAD06CB}"/>
              </a:ext>
            </a:extLst>
          </p:cNvPr>
          <p:cNvCxnSpPr>
            <a:cxnSpLocks/>
          </p:cNvCxnSpPr>
          <p:nvPr/>
        </p:nvCxnSpPr>
        <p:spPr>
          <a:xfrm>
            <a:off x="1922432" y="2352064"/>
            <a:ext cx="5300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文本框 181">
            <a:extLst>
              <a:ext uri="{FF2B5EF4-FFF2-40B4-BE49-F238E27FC236}">
                <a16:creationId xmlns:a16="http://schemas.microsoft.com/office/drawing/2014/main" id="{4E0AA64E-70B1-EC03-3233-947DFB4C2AAA}"/>
              </a:ext>
            </a:extLst>
          </p:cNvPr>
          <p:cNvSpPr txBox="1"/>
          <p:nvPr/>
        </p:nvSpPr>
        <p:spPr>
          <a:xfrm>
            <a:off x="5340520" y="1929159"/>
            <a:ext cx="968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设计师</a:t>
            </a: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F2405560-9F0A-C308-05E9-9ED8E539AF90}"/>
              </a:ext>
            </a:extLst>
          </p:cNvPr>
          <p:cNvSpPr txBox="1"/>
          <p:nvPr/>
        </p:nvSpPr>
        <p:spPr>
          <a:xfrm>
            <a:off x="8141896" y="2577822"/>
            <a:ext cx="1041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修改代码</a:t>
            </a:r>
          </a:p>
        </p:txBody>
      </p:sp>
      <p:grpSp>
        <p:nvGrpSpPr>
          <p:cNvPr id="184" name="图形 2">
            <a:extLst>
              <a:ext uri="{FF2B5EF4-FFF2-40B4-BE49-F238E27FC236}">
                <a16:creationId xmlns:a16="http://schemas.microsoft.com/office/drawing/2014/main" id="{9E96951F-287B-EFA8-3BA5-BE6E0A584973}"/>
              </a:ext>
            </a:extLst>
          </p:cNvPr>
          <p:cNvGrpSpPr>
            <a:grpSpLocks noChangeAspect="1"/>
          </p:cNvGrpSpPr>
          <p:nvPr/>
        </p:nvGrpSpPr>
        <p:grpSpPr>
          <a:xfrm>
            <a:off x="8389139" y="1831606"/>
            <a:ext cx="501458" cy="633383"/>
            <a:chOff x="3903472" y="746014"/>
            <a:chExt cx="276491" cy="349231"/>
          </a:xfrm>
        </p:grpSpPr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C0649F70-B507-241A-31DC-D32F4D19E874}"/>
                </a:ext>
              </a:extLst>
            </p:cNvPr>
            <p:cNvSpPr/>
            <p:nvPr/>
          </p:nvSpPr>
          <p:spPr>
            <a:xfrm>
              <a:off x="3937487" y="1008633"/>
              <a:ext cx="205359" cy="60071"/>
            </a:xfrm>
            <a:custGeom>
              <a:avLst/>
              <a:gdLst>
                <a:gd name="connsiteX0" fmla="*/ 55819 w 205359"/>
                <a:gd name="connsiteY0" fmla="*/ 0 h 60071"/>
                <a:gd name="connsiteX1" fmla="*/ 12 w 205359"/>
                <a:gd name="connsiteY1" fmla="*/ 7837 h 60071"/>
                <a:gd name="connsiteX2" fmla="*/ 103925 w 205359"/>
                <a:gd name="connsiteY2" fmla="*/ 60072 h 60071"/>
                <a:gd name="connsiteX3" fmla="*/ 205359 w 205359"/>
                <a:gd name="connsiteY3" fmla="*/ 14623 h 60071"/>
                <a:gd name="connsiteX4" fmla="*/ 155067 w 205359"/>
                <a:gd name="connsiteY4" fmla="*/ 0 h 60071"/>
                <a:gd name="connsiteX5" fmla="*/ 55819 w 205359"/>
                <a:gd name="connsiteY5" fmla="*/ 0 h 60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359" h="60071">
                  <a:moveTo>
                    <a:pt x="55819" y="0"/>
                  </a:moveTo>
                  <a:cubicBezTo>
                    <a:pt x="55819" y="0"/>
                    <a:pt x="-960" y="8401"/>
                    <a:pt x="12" y="7837"/>
                  </a:cubicBezTo>
                  <a:cubicBezTo>
                    <a:pt x="984" y="7272"/>
                    <a:pt x="103925" y="60072"/>
                    <a:pt x="103925" y="60072"/>
                  </a:cubicBezTo>
                  <a:lnTo>
                    <a:pt x="205359" y="14623"/>
                  </a:lnTo>
                  <a:lnTo>
                    <a:pt x="155067" y="0"/>
                  </a:lnTo>
                  <a:lnTo>
                    <a:pt x="55819" y="0"/>
                  </a:lnTo>
                  <a:close/>
                </a:path>
              </a:pathLst>
            </a:custGeom>
            <a:solidFill>
              <a:srgbClr val="2C3773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186" name="图形 2">
              <a:extLst>
                <a:ext uri="{FF2B5EF4-FFF2-40B4-BE49-F238E27FC236}">
                  <a16:creationId xmlns:a16="http://schemas.microsoft.com/office/drawing/2014/main" id="{D538C25F-DDD5-19A3-C52A-9749D71F4B13}"/>
                </a:ext>
              </a:extLst>
            </p:cNvPr>
            <p:cNvGrpSpPr/>
            <p:nvPr/>
          </p:nvGrpSpPr>
          <p:grpSpPr>
            <a:xfrm>
              <a:off x="3903472" y="1016569"/>
              <a:ext cx="257269" cy="78676"/>
              <a:chOff x="3903472" y="1016569"/>
              <a:chExt cx="257269" cy="78676"/>
            </a:xfrm>
          </p:grpSpPr>
          <p:sp>
            <p:nvSpPr>
              <p:cNvPr id="204" name="任意多边形: 形状 203">
                <a:extLst>
                  <a:ext uri="{FF2B5EF4-FFF2-40B4-BE49-F238E27FC236}">
                    <a16:creationId xmlns:a16="http://schemas.microsoft.com/office/drawing/2014/main" id="{F7640FF1-05C5-3C2E-0521-A3B0DDD4C006}"/>
                  </a:ext>
                </a:extLst>
              </p:cNvPr>
              <p:cNvSpPr/>
              <p:nvPr/>
            </p:nvSpPr>
            <p:spPr>
              <a:xfrm>
                <a:off x="3914310" y="1017463"/>
                <a:ext cx="246431" cy="74339"/>
              </a:xfrm>
              <a:custGeom>
                <a:avLst/>
                <a:gdLst>
                  <a:gd name="connsiteX0" fmla="*/ 100806 w 246431"/>
                  <a:gd name="connsiteY0" fmla="*/ 68636 h 74339"/>
                  <a:gd name="connsiteX1" fmla="*/ 99956 w 246431"/>
                  <a:gd name="connsiteY1" fmla="*/ 68643 h 74339"/>
                  <a:gd name="connsiteX2" fmla="*/ 99434 w 246431"/>
                  <a:gd name="connsiteY2" fmla="*/ 68643 h 74339"/>
                  <a:gd name="connsiteX3" fmla="*/ 75560 w 246431"/>
                  <a:gd name="connsiteY3" fmla="*/ 68451 h 74339"/>
                  <a:gd name="connsiteX4" fmla="*/ 73602 w 246431"/>
                  <a:gd name="connsiteY4" fmla="*/ 68865 h 74339"/>
                  <a:gd name="connsiteX5" fmla="*/ 343 w 246431"/>
                  <a:gd name="connsiteY5" fmla="*/ 59021 h 74339"/>
                  <a:gd name="connsiteX6" fmla="*/ 61286 w 246431"/>
                  <a:gd name="connsiteY6" fmla="*/ 41754 h 74339"/>
                  <a:gd name="connsiteX7" fmla="*/ 61444 w 246431"/>
                  <a:gd name="connsiteY7" fmla="*/ 41776 h 74339"/>
                  <a:gd name="connsiteX8" fmla="*/ 67902 w 246431"/>
                  <a:gd name="connsiteY8" fmla="*/ 42740 h 74339"/>
                  <a:gd name="connsiteX9" fmla="*/ 88397 w 246431"/>
                  <a:gd name="connsiteY9" fmla="*/ 34453 h 74339"/>
                  <a:gd name="connsiteX10" fmla="*/ 89976 w 246431"/>
                  <a:gd name="connsiteY10" fmla="*/ 33832 h 74339"/>
                  <a:gd name="connsiteX11" fmla="*/ 240709 w 246431"/>
                  <a:gd name="connsiteY11" fmla="*/ 5664 h 74339"/>
                  <a:gd name="connsiteX12" fmla="*/ 240709 w 246431"/>
                  <a:gd name="connsiteY12" fmla="*/ 5678 h 74339"/>
                  <a:gd name="connsiteX13" fmla="*/ 241430 w 246431"/>
                  <a:gd name="connsiteY13" fmla="*/ 6293 h 74339"/>
                  <a:gd name="connsiteX14" fmla="*/ 241473 w 246431"/>
                  <a:gd name="connsiteY14" fmla="*/ 6329 h 74339"/>
                  <a:gd name="connsiteX15" fmla="*/ 242166 w 246431"/>
                  <a:gd name="connsiteY15" fmla="*/ 7021 h 74339"/>
                  <a:gd name="connsiteX16" fmla="*/ 242731 w 246431"/>
                  <a:gd name="connsiteY16" fmla="*/ 7664 h 74339"/>
                  <a:gd name="connsiteX17" fmla="*/ 242945 w 246431"/>
                  <a:gd name="connsiteY17" fmla="*/ 7907 h 74339"/>
                  <a:gd name="connsiteX18" fmla="*/ 243652 w 246431"/>
                  <a:gd name="connsiteY18" fmla="*/ 8879 h 74339"/>
                  <a:gd name="connsiteX19" fmla="*/ 243659 w 246431"/>
                  <a:gd name="connsiteY19" fmla="*/ 8893 h 74339"/>
                  <a:gd name="connsiteX20" fmla="*/ 244323 w 246431"/>
                  <a:gd name="connsiteY20" fmla="*/ 10008 h 74339"/>
                  <a:gd name="connsiteX21" fmla="*/ 244852 w 246431"/>
                  <a:gd name="connsiteY21" fmla="*/ 11129 h 74339"/>
                  <a:gd name="connsiteX22" fmla="*/ 245702 w 246431"/>
                  <a:gd name="connsiteY22" fmla="*/ 13765 h 74339"/>
                  <a:gd name="connsiteX23" fmla="*/ 246188 w 246431"/>
                  <a:gd name="connsiteY23" fmla="*/ 16537 h 74339"/>
                  <a:gd name="connsiteX24" fmla="*/ 246402 w 246431"/>
                  <a:gd name="connsiteY24" fmla="*/ 21288 h 74339"/>
                  <a:gd name="connsiteX25" fmla="*/ 100806 w 246431"/>
                  <a:gd name="connsiteY25" fmla="*/ 68636 h 7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46431" h="74339">
                    <a:moveTo>
                      <a:pt x="100806" y="68636"/>
                    </a:moveTo>
                    <a:cubicBezTo>
                      <a:pt x="100520" y="68636"/>
                      <a:pt x="100234" y="68643"/>
                      <a:pt x="99956" y="68643"/>
                    </a:cubicBezTo>
                    <a:cubicBezTo>
                      <a:pt x="99784" y="68643"/>
                      <a:pt x="99605" y="68643"/>
                      <a:pt x="99434" y="68643"/>
                    </a:cubicBezTo>
                    <a:cubicBezTo>
                      <a:pt x="84989" y="68808"/>
                      <a:pt x="75560" y="68451"/>
                      <a:pt x="75560" y="68451"/>
                    </a:cubicBezTo>
                    <a:cubicBezTo>
                      <a:pt x="75560" y="68451"/>
                      <a:pt x="74866" y="68608"/>
                      <a:pt x="73602" y="68865"/>
                    </a:cubicBezTo>
                    <a:cubicBezTo>
                      <a:pt x="61250" y="71429"/>
                      <a:pt x="-5336" y="84110"/>
                      <a:pt x="343" y="59021"/>
                    </a:cubicBezTo>
                    <a:cubicBezTo>
                      <a:pt x="5315" y="36989"/>
                      <a:pt x="45270" y="39726"/>
                      <a:pt x="61286" y="41754"/>
                    </a:cubicBezTo>
                    <a:cubicBezTo>
                      <a:pt x="61351" y="41754"/>
                      <a:pt x="61393" y="41761"/>
                      <a:pt x="61444" y="41776"/>
                    </a:cubicBezTo>
                    <a:cubicBezTo>
                      <a:pt x="65444" y="42283"/>
                      <a:pt x="67902" y="42740"/>
                      <a:pt x="67902" y="42740"/>
                    </a:cubicBezTo>
                    <a:cubicBezTo>
                      <a:pt x="67902" y="42740"/>
                      <a:pt x="75852" y="39326"/>
                      <a:pt x="88397" y="34453"/>
                    </a:cubicBezTo>
                    <a:cubicBezTo>
                      <a:pt x="88911" y="34246"/>
                      <a:pt x="89447" y="34032"/>
                      <a:pt x="89976" y="33832"/>
                    </a:cubicBezTo>
                    <a:cubicBezTo>
                      <a:pt x="131302" y="17794"/>
                      <a:pt x="218213" y="-12610"/>
                      <a:pt x="240709" y="5664"/>
                    </a:cubicBezTo>
                    <a:cubicBezTo>
                      <a:pt x="240709" y="5678"/>
                      <a:pt x="240709" y="5678"/>
                      <a:pt x="240709" y="5678"/>
                    </a:cubicBezTo>
                    <a:cubicBezTo>
                      <a:pt x="240959" y="5864"/>
                      <a:pt x="241202" y="6078"/>
                      <a:pt x="241430" y="6293"/>
                    </a:cubicBezTo>
                    <a:cubicBezTo>
                      <a:pt x="241444" y="6286"/>
                      <a:pt x="241466" y="6300"/>
                      <a:pt x="241473" y="6329"/>
                    </a:cubicBezTo>
                    <a:cubicBezTo>
                      <a:pt x="241716" y="6557"/>
                      <a:pt x="241938" y="6786"/>
                      <a:pt x="242166" y="7021"/>
                    </a:cubicBezTo>
                    <a:cubicBezTo>
                      <a:pt x="242366" y="7214"/>
                      <a:pt x="242559" y="7429"/>
                      <a:pt x="242731" y="7664"/>
                    </a:cubicBezTo>
                    <a:cubicBezTo>
                      <a:pt x="242802" y="7729"/>
                      <a:pt x="242873" y="7822"/>
                      <a:pt x="242945" y="7907"/>
                    </a:cubicBezTo>
                    <a:cubicBezTo>
                      <a:pt x="243188" y="8222"/>
                      <a:pt x="243438" y="8550"/>
                      <a:pt x="243652" y="8879"/>
                    </a:cubicBezTo>
                    <a:cubicBezTo>
                      <a:pt x="243652" y="8893"/>
                      <a:pt x="243659" y="8893"/>
                      <a:pt x="243659" y="8893"/>
                    </a:cubicBezTo>
                    <a:cubicBezTo>
                      <a:pt x="243895" y="9257"/>
                      <a:pt x="244116" y="9629"/>
                      <a:pt x="244323" y="10008"/>
                    </a:cubicBezTo>
                    <a:cubicBezTo>
                      <a:pt x="244524" y="10372"/>
                      <a:pt x="244695" y="10743"/>
                      <a:pt x="244852" y="11129"/>
                    </a:cubicBezTo>
                    <a:cubicBezTo>
                      <a:pt x="245216" y="11951"/>
                      <a:pt x="245495" y="12836"/>
                      <a:pt x="245702" y="13765"/>
                    </a:cubicBezTo>
                    <a:cubicBezTo>
                      <a:pt x="245902" y="14708"/>
                      <a:pt x="246074" y="15630"/>
                      <a:pt x="246188" y="16537"/>
                    </a:cubicBezTo>
                    <a:cubicBezTo>
                      <a:pt x="246395" y="18166"/>
                      <a:pt x="246481" y="19744"/>
                      <a:pt x="246402" y="21288"/>
                    </a:cubicBezTo>
                    <a:cubicBezTo>
                      <a:pt x="244581" y="61800"/>
                      <a:pt x="147897" y="68015"/>
                      <a:pt x="100806" y="68636"/>
                    </a:cubicBezTo>
                    <a:close/>
                  </a:path>
                </a:pathLst>
              </a:custGeom>
              <a:solidFill>
                <a:srgbClr val="FFD8D9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5" name="任意多边形: 形状 204">
                <a:extLst>
                  <a:ext uri="{FF2B5EF4-FFF2-40B4-BE49-F238E27FC236}">
                    <a16:creationId xmlns:a16="http://schemas.microsoft.com/office/drawing/2014/main" id="{310B25E4-3B13-AC38-CC53-03C6AF922374}"/>
                  </a:ext>
                </a:extLst>
              </p:cNvPr>
              <p:cNvSpPr/>
              <p:nvPr/>
            </p:nvSpPr>
            <p:spPr>
              <a:xfrm>
                <a:off x="4001143" y="1016569"/>
                <a:ext cx="159591" cy="74259"/>
              </a:xfrm>
              <a:custGeom>
                <a:avLst/>
                <a:gdLst>
                  <a:gd name="connsiteX0" fmla="*/ 14723 w 159591"/>
                  <a:gd name="connsiteY0" fmla="*/ 74260 h 74259"/>
                  <a:gd name="connsiteX1" fmla="*/ 13123 w 159591"/>
                  <a:gd name="connsiteY1" fmla="*/ 69545 h 74259"/>
                  <a:gd name="connsiteX2" fmla="*/ 12430 w 159591"/>
                  <a:gd name="connsiteY2" fmla="*/ 67488 h 74259"/>
                  <a:gd name="connsiteX3" fmla="*/ 12423 w 159591"/>
                  <a:gd name="connsiteY3" fmla="*/ 67459 h 74259"/>
                  <a:gd name="connsiteX4" fmla="*/ 1557 w 159591"/>
                  <a:gd name="connsiteY4" fmla="*/ 35348 h 74259"/>
                  <a:gd name="connsiteX5" fmla="*/ 0 w 159591"/>
                  <a:gd name="connsiteY5" fmla="*/ 30740 h 74259"/>
                  <a:gd name="connsiteX6" fmla="*/ 153855 w 159591"/>
                  <a:gd name="connsiteY6" fmla="*/ 6516 h 74259"/>
                  <a:gd name="connsiteX7" fmla="*/ 153862 w 159591"/>
                  <a:gd name="connsiteY7" fmla="*/ 6530 h 74259"/>
                  <a:gd name="connsiteX8" fmla="*/ 154590 w 159591"/>
                  <a:gd name="connsiteY8" fmla="*/ 7180 h 74259"/>
                  <a:gd name="connsiteX9" fmla="*/ 154634 w 159591"/>
                  <a:gd name="connsiteY9" fmla="*/ 7216 h 74259"/>
                  <a:gd name="connsiteX10" fmla="*/ 155326 w 159591"/>
                  <a:gd name="connsiteY10" fmla="*/ 7909 h 74259"/>
                  <a:gd name="connsiteX11" fmla="*/ 155891 w 159591"/>
                  <a:gd name="connsiteY11" fmla="*/ 8552 h 74259"/>
                  <a:gd name="connsiteX12" fmla="*/ 156105 w 159591"/>
                  <a:gd name="connsiteY12" fmla="*/ 8795 h 74259"/>
                  <a:gd name="connsiteX13" fmla="*/ 156812 w 159591"/>
                  <a:gd name="connsiteY13" fmla="*/ 9766 h 74259"/>
                  <a:gd name="connsiteX14" fmla="*/ 156819 w 159591"/>
                  <a:gd name="connsiteY14" fmla="*/ 9780 h 74259"/>
                  <a:gd name="connsiteX15" fmla="*/ 157484 w 159591"/>
                  <a:gd name="connsiteY15" fmla="*/ 10895 h 74259"/>
                  <a:gd name="connsiteX16" fmla="*/ 158012 w 159591"/>
                  <a:gd name="connsiteY16" fmla="*/ 12016 h 74259"/>
                  <a:gd name="connsiteX17" fmla="*/ 158863 w 159591"/>
                  <a:gd name="connsiteY17" fmla="*/ 14652 h 74259"/>
                  <a:gd name="connsiteX18" fmla="*/ 159348 w 159591"/>
                  <a:gd name="connsiteY18" fmla="*/ 17424 h 74259"/>
                  <a:gd name="connsiteX19" fmla="*/ 159563 w 159591"/>
                  <a:gd name="connsiteY19" fmla="*/ 22175 h 74259"/>
                  <a:gd name="connsiteX20" fmla="*/ 14723 w 159591"/>
                  <a:gd name="connsiteY20" fmla="*/ 74260 h 74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9591" h="74259">
                    <a:moveTo>
                      <a:pt x="14723" y="74260"/>
                    </a:moveTo>
                    <a:lnTo>
                      <a:pt x="13123" y="69545"/>
                    </a:lnTo>
                    <a:lnTo>
                      <a:pt x="12430" y="67488"/>
                    </a:lnTo>
                    <a:cubicBezTo>
                      <a:pt x="12423" y="67473"/>
                      <a:pt x="12423" y="67459"/>
                      <a:pt x="12423" y="67459"/>
                    </a:cubicBezTo>
                    <a:lnTo>
                      <a:pt x="1557" y="35348"/>
                    </a:lnTo>
                    <a:lnTo>
                      <a:pt x="0" y="30740"/>
                    </a:lnTo>
                    <a:cubicBezTo>
                      <a:pt x="41362" y="14688"/>
                      <a:pt x="130973" y="-12537"/>
                      <a:pt x="153855" y="6516"/>
                    </a:cubicBezTo>
                    <a:lnTo>
                      <a:pt x="153862" y="6530"/>
                    </a:lnTo>
                    <a:cubicBezTo>
                      <a:pt x="154119" y="6737"/>
                      <a:pt x="154362" y="6944"/>
                      <a:pt x="154590" y="7180"/>
                    </a:cubicBezTo>
                    <a:cubicBezTo>
                      <a:pt x="154605" y="7173"/>
                      <a:pt x="154626" y="7187"/>
                      <a:pt x="154634" y="7216"/>
                    </a:cubicBezTo>
                    <a:cubicBezTo>
                      <a:pt x="154876" y="7444"/>
                      <a:pt x="155098" y="7673"/>
                      <a:pt x="155326" y="7909"/>
                    </a:cubicBezTo>
                    <a:cubicBezTo>
                      <a:pt x="155527" y="8102"/>
                      <a:pt x="155719" y="8316"/>
                      <a:pt x="155891" y="8552"/>
                    </a:cubicBezTo>
                    <a:cubicBezTo>
                      <a:pt x="155962" y="8616"/>
                      <a:pt x="156034" y="8709"/>
                      <a:pt x="156105" y="8795"/>
                    </a:cubicBezTo>
                    <a:cubicBezTo>
                      <a:pt x="156348" y="9109"/>
                      <a:pt x="156598" y="9438"/>
                      <a:pt x="156812" y="9766"/>
                    </a:cubicBezTo>
                    <a:cubicBezTo>
                      <a:pt x="156812" y="9780"/>
                      <a:pt x="156819" y="9780"/>
                      <a:pt x="156819" y="9780"/>
                    </a:cubicBezTo>
                    <a:cubicBezTo>
                      <a:pt x="157055" y="10145"/>
                      <a:pt x="157277" y="10516"/>
                      <a:pt x="157484" y="10895"/>
                    </a:cubicBezTo>
                    <a:cubicBezTo>
                      <a:pt x="157684" y="11259"/>
                      <a:pt x="157855" y="11631"/>
                      <a:pt x="158012" y="12016"/>
                    </a:cubicBezTo>
                    <a:cubicBezTo>
                      <a:pt x="158377" y="12838"/>
                      <a:pt x="158655" y="13724"/>
                      <a:pt x="158863" y="14652"/>
                    </a:cubicBezTo>
                    <a:cubicBezTo>
                      <a:pt x="159063" y="15595"/>
                      <a:pt x="159234" y="16517"/>
                      <a:pt x="159348" y="17424"/>
                    </a:cubicBezTo>
                    <a:cubicBezTo>
                      <a:pt x="159555" y="19053"/>
                      <a:pt x="159641" y="20632"/>
                      <a:pt x="159563" y="22175"/>
                    </a:cubicBezTo>
                    <a:cubicBezTo>
                      <a:pt x="157891" y="63194"/>
                      <a:pt x="61836" y="73638"/>
                      <a:pt x="14723" y="74260"/>
                    </a:cubicBezTo>
                    <a:close/>
                  </a:path>
                </a:pathLst>
              </a:custGeom>
              <a:solidFill>
                <a:srgbClr val="1E285E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6" name="任意多边形: 形状 205">
                <a:extLst>
                  <a:ext uri="{FF2B5EF4-FFF2-40B4-BE49-F238E27FC236}">
                    <a16:creationId xmlns:a16="http://schemas.microsoft.com/office/drawing/2014/main" id="{EC18A39F-97C3-0735-DDE6-EB93F6A1EC0A}"/>
                  </a:ext>
                </a:extLst>
              </p:cNvPr>
              <p:cNvSpPr/>
              <p:nvPr/>
            </p:nvSpPr>
            <p:spPr>
              <a:xfrm>
                <a:off x="3903472" y="1056922"/>
                <a:ext cx="86362" cy="38323"/>
              </a:xfrm>
              <a:custGeom>
                <a:avLst/>
                <a:gdLst>
                  <a:gd name="connsiteX0" fmla="*/ 78711 w 86362"/>
                  <a:gd name="connsiteY0" fmla="*/ 3396 h 38323"/>
                  <a:gd name="connsiteX1" fmla="*/ 101 w 86362"/>
                  <a:gd name="connsiteY1" fmla="*/ 20519 h 38323"/>
                  <a:gd name="connsiteX2" fmla="*/ 86362 w 86362"/>
                  <a:gd name="connsiteY2" fmla="*/ 29113 h 38323"/>
                  <a:gd name="connsiteX3" fmla="*/ 53380 w 86362"/>
                  <a:gd name="connsiteY3" fmla="*/ 17269 h 38323"/>
                  <a:gd name="connsiteX4" fmla="*/ 78711 w 86362"/>
                  <a:gd name="connsiteY4" fmla="*/ 3396 h 3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362" h="38323">
                    <a:moveTo>
                      <a:pt x="78711" y="3396"/>
                    </a:moveTo>
                    <a:cubicBezTo>
                      <a:pt x="78711" y="3396"/>
                      <a:pt x="3388" y="-11321"/>
                      <a:pt x="101" y="20519"/>
                    </a:cubicBezTo>
                    <a:cubicBezTo>
                      <a:pt x="-3428" y="54731"/>
                      <a:pt x="86362" y="29113"/>
                      <a:pt x="86362" y="29113"/>
                    </a:cubicBezTo>
                    <a:cubicBezTo>
                      <a:pt x="86362" y="29113"/>
                      <a:pt x="51729" y="36693"/>
                      <a:pt x="53380" y="17269"/>
                    </a:cubicBezTo>
                    <a:cubicBezTo>
                      <a:pt x="54972" y="-1519"/>
                      <a:pt x="78711" y="3396"/>
                      <a:pt x="78711" y="3396"/>
                    </a:cubicBezTo>
                    <a:close/>
                  </a:path>
                </a:pathLst>
              </a:custGeom>
              <a:solidFill>
                <a:srgbClr val="1E285E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87" name="任意多边形: 形状 186">
              <a:extLst>
                <a:ext uri="{FF2B5EF4-FFF2-40B4-BE49-F238E27FC236}">
                  <a16:creationId xmlns:a16="http://schemas.microsoft.com/office/drawing/2014/main" id="{91BDA94D-023E-5208-FF30-D8F6B886E22A}"/>
                </a:ext>
              </a:extLst>
            </p:cNvPr>
            <p:cNvSpPr/>
            <p:nvPr/>
          </p:nvSpPr>
          <p:spPr>
            <a:xfrm>
              <a:off x="3974420" y="819559"/>
              <a:ext cx="135089" cy="189073"/>
            </a:xfrm>
            <a:custGeom>
              <a:avLst/>
              <a:gdLst>
                <a:gd name="connsiteX0" fmla="*/ 119684 w 135089"/>
                <a:gd name="connsiteY0" fmla="*/ 111492 h 189073"/>
                <a:gd name="connsiteX1" fmla="*/ 118119 w 135089"/>
                <a:gd name="connsiteY1" fmla="*/ 189074 h 189073"/>
                <a:gd name="connsiteX2" fmla="*/ 18878 w 135089"/>
                <a:gd name="connsiteY2" fmla="*/ 189074 h 189073"/>
                <a:gd name="connsiteX3" fmla="*/ 11942 w 135089"/>
                <a:gd name="connsiteY3" fmla="*/ 109214 h 189073"/>
                <a:gd name="connsiteX4" fmla="*/ 14113 w 135089"/>
                <a:gd name="connsiteY4" fmla="*/ 31797 h 189073"/>
                <a:gd name="connsiteX5" fmla="*/ 55383 w 135089"/>
                <a:gd name="connsiteY5" fmla="*/ 24296 h 189073"/>
                <a:gd name="connsiteX6" fmla="*/ 58019 w 135089"/>
                <a:gd name="connsiteY6" fmla="*/ 11159 h 189073"/>
                <a:gd name="connsiteX7" fmla="*/ 59826 w 135089"/>
                <a:gd name="connsiteY7" fmla="*/ 2107 h 189073"/>
                <a:gd name="connsiteX8" fmla="*/ 60248 w 135089"/>
                <a:gd name="connsiteY8" fmla="*/ 0 h 189073"/>
                <a:gd name="connsiteX9" fmla="*/ 78807 w 135089"/>
                <a:gd name="connsiteY9" fmla="*/ 0 h 189073"/>
                <a:gd name="connsiteX10" fmla="*/ 79478 w 135089"/>
                <a:gd name="connsiteY10" fmla="*/ 3951 h 189073"/>
                <a:gd name="connsiteX11" fmla="*/ 80929 w 135089"/>
                <a:gd name="connsiteY11" fmla="*/ 12552 h 189073"/>
                <a:gd name="connsiteX12" fmla="*/ 83079 w 135089"/>
                <a:gd name="connsiteY12" fmla="*/ 25239 h 189073"/>
                <a:gd name="connsiteX13" fmla="*/ 121019 w 135089"/>
                <a:gd name="connsiteY13" fmla="*/ 33476 h 189073"/>
                <a:gd name="connsiteX14" fmla="*/ 119684 w 135089"/>
                <a:gd name="connsiteY14" fmla="*/ 111492 h 189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5089" h="189073">
                  <a:moveTo>
                    <a:pt x="119684" y="111492"/>
                  </a:moveTo>
                  <a:cubicBezTo>
                    <a:pt x="104903" y="132252"/>
                    <a:pt x="118119" y="189074"/>
                    <a:pt x="118119" y="189074"/>
                  </a:cubicBezTo>
                  <a:lnTo>
                    <a:pt x="18878" y="189074"/>
                  </a:lnTo>
                  <a:cubicBezTo>
                    <a:pt x="21621" y="185187"/>
                    <a:pt x="29351" y="136210"/>
                    <a:pt x="11942" y="109214"/>
                  </a:cubicBezTo>
                  <a:cubicBezTo>
                    <a:pt x="-16140" y="65658"/>
                    <a:pt x="14113" y="31797"/>
                    <a:pt x="14113" y="31797"/>
                  </a:cubicBezTo>
                  <a:lnTo>
                    <a:pt x="55383" y="24296"/>
                  </a:lnTo>
                  <a:lnTo>
                    <a:pt x="58019" y="11159"/>
                  </a:lnTo>
                  <a:lnTo>
                    <a:pt x="59826" y="2107"/>
                  </a:lnTo>
                  <a:lnTo>
                    <a:pt x="60248" y="0"/>
                  </a:lnTo>
                  <a:lnTo>
                    <a:pt x="78807" y="0"/>
                  </a:lnTo>
                  <a:lnTo>
                    <a:pt x="79478" y="3951"/>
                  </a:lnTo>
                  <a:lnTo>
                    <a:pt x="80929" y="12552"/>
                  </a:lnTo>
                  <a:lnTo>
                    <a:pt x="83079" y="25239"/>
                  </a:lnTo>
                  <a:lnTo>
                    <a:pt x="121019" y="33476"/>
                  </a:lnTo>
                  <a:cubicBezTo>
                    <a:pt x="121041" y="33476"/>
                    <a:pt x="153538" y="63937"/>
                    <a:pt x="119684" y="111492"/>
                  </a:cubicBezTo>
                  <a:close/>
                </a:path>
              </a:pathLst>
            </a:custGeom>
            <a:solidFill>
              <a:srgbClr val="FFD8D9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8" name="任意多边形: 形状 187">
              <a:extLst>
                <a:ext uri="{FF2B5EF4-FFF2-40B4-BE49-F238E27FC236}">
                  <a16:creationId xmlns:a16="http://schemas.microsoft.com/office/drawing/2014/main" id="{D5B767BF-B9B2-0AE4-519E-43FC154DB7A9}"/>
                </a:ext>
              </a:extLst>
            </p:cNvPr>
            <p:cNvSpPr/>
            <p:nvPr/>
          </p:nvSpPr>
          <p:spPr>
            <a:xfrm>
              <a:off x="3974420" y="843841"/>
              <a:ext cx="135086" cy="164791"/>
            </a:xfrm>
            <a:custGeom>
              <a:avLst/>
              <a:gdLst>
                <a:gd name="connsiteX0" fmla="*/ 119676 w 135086"/>
                <a:gd name="connsiteY0" fmla="*/ 87225 h 164791"/>
                <a:gd name="connsiteX1" fmla="*/ 118133 w 135086"/>
                <a:gd name="connsiteY1" fmla="*/ 164792 h 164791"/>
                <a:gd name="connsiteX2" fmla="*/ 18885 w 135086"/>
                <a:gd name="connsiteY2" fmla="*/ 164792 h 164791"/>
                <a:gd name="connsiteX3" fmla="*/ 18128 w 135086"/>
                <a:gd name="connsiteY3" fmla="*/ 98184 h 164791"/>
                <a:gd name="connsiteX4" fmla="*/ 11942 w 135086"/>
                <a:gd name="connsiteY4" fmla="*/ 84918 h 164791"/>
                <a:gd name="connsiteX5" fmla="*/ 14113 w 135086"/>
                <a:gd name="connsiteY5" fmla="*/ 7515 h 164791"/>
                <a:gd name="connsiteX6" fmla="*/ 55404 w 135086"/>
                <a:gd name="connsiteY6" fmla="*/ 0 h 164791"/>
                <a:gd name="connsiteX7" fmla="*/ 83107 w 135086"/>
                <a:gd name="connsiteY7" fmla="*/ 950 h 164791"/>
                <a:gd name="connsiteX8" fmla="*/ 121041 w 135086"/>
                <a:gd name="connsiteY8" fmla="*/ 9201 h 164791"/>
                <a:gd name="connsiteX9" fmla="*/ 119676 w 135086"/>
                <a:gd name="connsiteY9" fmla="*/ 87225 h 16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086" h="164791">
                  <a:moveTo>
                    <a:pt x="119676" y="87225"/>
                  </a:moveTo>
                  <a:cubicBezTo>
                    <a:pt x="104889" y="107985"/>
                    <a:pt x="118133" y="164792"/>
                    <a:pt x="118133" y="164792"/>
                  </a:cubicBezTo>
                  <a:lnTo>
                    <a:pt x="18885" y="164792"/>
                  </a:lnTo>
                  <a:cubicBezTo>
                    <a:pt x="21221" y="161484"/>
                    <a:pt x="27158" y="125451"/>
                    <a:pt x="18128" y="98184"/>
                  </a:cubicBezTo>
                  <a:cubicBezTo>
                    <a:pt x="16556" y="93405"/>
                    <a:pt x="14521" y="88933"/>
                    <a:pt x="11942" y="84918"/>
                  </a:cubicBezTo>
                  <a:cubicBezTo>
                    <a:pt x="-16140" y="41377"/>
                    <a:pt x="14113" y="7515"/>
                    <a:pt x="14113" y="7515"/>
                  </a:cubicBezTo>
                  <a:lnTo>
                    <a:pt x="55404" y="0"/>
                  </a:lnTo>
                  <a:cubicBezTo>
                    <a:pt x="56990" y="9237"/>
                    <a:pt x="79507" y="8694"/>
                    <a:pt x="83107" y="950"/>
                  </a:cubicBezTo>
                  <a:lnTo>
                    <a:pt x="121041" y="9201"/>
                  </a:lnTo>
                  <a:cubicBezTo>
                    <a:pt x="121034" y="9201"/>
                    <a:pt x="153538" y="39641"/>
                    <a:pt x="119676" y="87225"/>
                  </a:cubicBezTo>
                  <a:close/>
                </a:path>
              </a:pathLst>
            </a:custGeom>
            <a:solidFill>
              <a:srgbClr val="FFBC47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9" name="任意多边形: 形状 188">
              <a:extLst>
                <a:ext uri="{FF2B5EF4-FFF2-40B4-BE49-F238E27FC236}">
                  <a16:creationId xmlns:a16="http://schemas.microsoft.com/office/drawing/2014/main" id="{B34B5857-660D-F420-E7F6-C48305F26067}"/>
                </a:ext>
              </a:extLst>
            </p:cNvPr>
            <p:cNvSpPr/>
            <p:nvPr/>
          </p:nvSpPr>
          <p:spPr>
            <a:xfrm>
              <a:off x="3992549" y="941609"/>
              <a:ext cx="48863" cy="67023"/>
            </a:xfrm>
            <a:custGeom>
              <a:avLst/>
              <a:gdLst>
                <a:gd name="connsiteX0" fmla="*/ 757 w 48863"/>
                <a:gd name="connsiteY0" fmla="*/ 67023 h 67023"/>
                <a:gd name="connsiteX1" fmla="*/ 0 w 48863"/>
                <a:gd name="connsiteY1" fmla="*/ 415 h 67023"/>
                <a:gd name="connsiteX2" fmla="*/ 48863 w 48863"/>
                <a:gd name="connsiteY2" fmla="*/ 67023 h 67023"/>
                <a:gd name="connsiteX3" fmla="*/ 757 w 48863"/>
                <a:gd name="connsiteY3" fmla="*/ 67023 h 67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63" h="67023">
                  <a:moveTo>
                    <a:pt x="757" y="67023"/>
                  </a:moveTo>
                  <a:cubicBezTo>
                    <a:pt x="3093" y="63716"/>
                    <a:pt x="9030" y="27683"/>
                    <a:pt x="0" y="415"/>
                  </a:cubicBezTo>
                  <a:cubicBezTo>
                    <a:pt x="19566" y="-5271"/>
                    <a:pt x="16266" y="49050"/>
                    <a:pt x="48863" y="67023"/>
                  </a:cubicBezTo>
                  <a:lnTo>
                    <a:pt x="757" y="67023"/>
                  </a:lnTo>
                  <a:close/>
                </a:path>
              </a:pathLst>
            </a:custGeom>
            <a:solidFill>
              <a:srgbClr val="C4626E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0" name="任意多边形: 形状 189">
              <a:extLst>
                <a:ext uri="{FF2B5EF4-FFF2-40B4-BE49-F238E27FC236}">
                  <a16:creationId xmlns:a16="http://schemas.microsoft.com/office/drawing/2014/main" id="{6A39A181-7986-6E62-7117-89EA889BE1D8}"/>
                </a:ext>
              </a:extLst>
            </p:cNvPr>
            <p:cNvSpPr/>
            <p:nvPr/>
          </p:nvSpPr>
          <p:spPr>
            <a:xfrm>
              <a:off x="4057285" y="853078"/>
              <a:ext cx="91120" cy="164684"/>
            </a:xfrm>
            <a:custGeom>
              <a:avLst/>
              <a:gdLst>
                <a:gd name="connsiteX0" fmla="*/ 90790 w 91120"/>
                <a:gd name="connsiteY0" fmla="*/ 121165 h 164684"/>
                <a:gd name="connsiteX1" fmla="*/ 78524 w 91120"/>
                <a:gd name="connsiteY1" fmla="*/ 141461 h 164684"/>
                <a:gd name="connsiteX2" fmla="*/ 2501 w 91120"/>
                <a:gd name="connsiteY2" fmla="*/ 164685 h 164684"/>
                <a:gd name="connsiteX3" fmla="*/ 0 w 91120"/>
                <a:gd name="connsiteY3" fmla="*/ 151919 h 164684"/>
                <a:gd name="connsiteX4" fmla="*/ 51964 w 91120"/>
                <a:gd name="connsiteY4" fmla="*/ 124851 h 164684"/>
                <a:gd name="connsiteX5" fmla="*/ 53892 w 91120"/>
                <a:gd name="connsiteY5" fmla="*/ 120429 h 164684"/>
                <a:gd name="connsiteX6" fmla="*/ 39705 w 91120"/>
                <a:gd name="connsiteY6" fmla="*/ 86789 h 164684"/>
                <a:gd name="connsiteX7" fmla="*/ 37862 w 91120"/>
                <a:gd name="connsiteY7" fmla="*/ 0 h 164684"/>
                <a:gd name="connsiteX8" fmla="*/ 90790 w 91120"/>
                <a:gd name="connsiteY8" fmla="*/ 121165 h 16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120" h="164684">
                  <a:moveTo>
                    <a:pt x="90790" y="121165"/>
                  </a:moveTo>
                  <a:cubicBezTo>
                    <a:pt x="89761" y="127594"/>
                    <a:pt x="85232" y="134567"/>
                    <a:pt x="78524" y="141461"/>
                  </a:cubicBezTo>
                  <a:cubicBezTo>
                    <a:pt x="61379" y="159070"/>
                    <a:pt x="26453" y="158284"/>
                    <a:pt x="2501" y="164685"/>
                  </a:cubicBezTo>
                  <a:lnTo>
                    <a:pt x="0" y="151919"/>
                  </a:lnTo>
                  <a:cubicBezTo>
                    <a:pt x="0" y="151919"/>
                    <a:pt x="42770" y="139860"/>
                    <a:pt x="51964" y="124851"/>
                  </a:cubicBezTo>
                  <a:cubicBezTo>
                    <a:pt x="52942" y="123251"/>
                    <a:pt x="53621" y="121758"/>
                    <a:pt x="53892" y="120429"/>
                  </a:cubicBezTo>
                  <a:cubicBezTo>
                    <a:pt x="57014" y="105477"/>
                    <a:pt x="39705" y="86789"/>
                    <a:pt x="39705" y="86789"/>
                  </a:cubicBezTo>
                  <a:lnTo>
                    <a:pt x="37862" y="0"/>
                  </a:lnTo>
                  <a:cubicBezTo>
                    <a:pt x="37862" y="0"/>
                    <a:pt x="95998" y="88475"/>
                    <a:pt x="90790" y="121165"/>
                  </a:cubicBezTo>
                  <a:close/>
                </a:path>
              </a:pathLst>
            </a:custGeom>
            <a:solidFill>
              <a:srgbClr val="FFD8D9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1" name="任意多边形: 形状 190">
              <a:extLst>
                <a:ext uri="{FF2B5EF4-FFF2-40B4-BE49-F238E27FC236}">
                  <a16:creationId xmlns:a16="http://schemas.microsoft.com/office/drawing/2014/main" id="{35B3D299-56A6-C33F-CE57-96FA31E26732}"/>
                </a:ext>
              </a:extLst>
            </p:cNvPr>
            <p:cNvSpPr/>
            <p:nvPr/>
          </p:nvSpPr>
          <p:spPr>
            <a:xfrm>
              <a:off x="4085910" y="852536"/>
              <a:ext cx="63315" cy="142593"/>
            </a:xfrm>
            <a:custGeom>
              <a:avLst/>
              <a:gdLst>
                <a:gd name="connsiteX0" fmla="*/ 62736 w 63315"/>
                <a:gd name="connsiteY0" fmla="*/ 121700 h 142593"/>
                <a:gd name="connsiteX1" fmla="*/ 51964 w 63315"/>
                <a:gd name="connsiteY1" fmla="*/ 141974 h 142593"/>
                <a:gd name="connsiteX2" fmla="*/ 49485 w 63315"/>
                <a:gd name="connsiteY2" fmla="*/ 142281 h 142593"/>
                <a:gd name="connsiteX3" fmla="*/ 42134 w 63315"/>
                <a:gd name="connsiteY3" fmla="*/ 137509 h 142593"/>
                <a:gd name="connsiteX4" fmla="*/ 22860 w 63315"/>
                <a:gd name="connsiteY4" fmla="*/ 125021 h 142593"/>
                <a:gd name="connsiteX5" fmla="*/ 24610 w 63315"/>
                <a:gd name="connsiteY5" fmla="*/ 120485 h 142593"/>
                <a:gd name="connsiteX6" fmla="*/ 0 w 63315"/>
                <a:gd name="connsiteY6" fmla="*/ 82416 h 142593"/>
                <a:gd name="connsiteX7" fmla="*/ 6665 w 63315"/>
                <a:gd name="connsiteY7" fmla="*/ 6 h 142593"/>
                <a:gd name="connsiteX8" fmla="*/ 42455 w 63315"/>
                <a:gd name="connsiteY8" fmla="*/ 44976 h 142593"/>
                <a:gd name="connsiteX9" fmla="*/ 42491 w 63315"/>
                <a:gd name="connsiteY9" fmla="*/ 45069 h 142593"/>
                <a:gd name="connsiteX10" fmla="*/ 62736 w 63315"/>
                <a:gd name="connsiteY10" fmla="*/ 121700 h 142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315" h="142593">
                  <a:moveTo>
                    <a:pt x="62736" y="121700"/>
                  </a:moveTo>
                  <a:cubicBezTo>
                    <a:pt x="61622" y="127750"/>
                    <a:pt x="58000" y="135344"/>
                    <a:pt x="51964" y="141974"/>
                  </a:cubicBezTo>
                  <a:cubicBezTo>
                    <a:pt x="51328" y="142674"/>
                    <a:pt x="50278" y="142788"/>
                    <a:pt x="49485" y="142281"/>
                  </a:cubicBezTo>
                  <a:lnTo>
                    <a:pt x="42134" y="137509"/>
                  </a:lnTo>
                  <a:lnTo>
                    <a:pt x="22860" y="125021"/>
                  </a:lnTo>
                  <a:cubicBezTo>
                    <a:pt x="23839" y="123428"/>
                    <a:pt x="24339" y="121821"/>
                    <a:pt x="24610" y="120485"/>
                  </a:cubicBezTo>
                  <a:cubicBezTo>
                    <a:pt x="27732" y="105540"/>
                    <a:pt x="0" y="82416"/>
                    <a:pt x="0" y="82416"/>
                  </a:cubicBezTo>
                  <a:lnTo>
                    <a:pt x="6665" y="6"/>
                  </a:lnTo>
                  <a:cubicBezTo>
                    <a:pt x="15595" y="-394"/>
                    <a:pt x="30275" y="19987"/>
                    <a:pt x="42455" y="44976"/>
                  </a:cubicBezTo>
                  <a:cubicBezTo>
                    <a:pt x="42455" y="44976"/>
                    <a:pt x="42470" y="45011"/>
                    <a:pt x="42491" y="45069"/>
                  </a:cubicBezTo>
                  <a:cubicBezTo>
                    <a:pt x="55671" y="72100"/>
                    <a:pt x="65901" y="104483"/>
                    <a:pt x="62736" y="121700"/>
                  </a:cubicBezTo>
                  <a:close/>
                </a:path>
              </a:pathLst>
            </a:custGeom>
            <a:solidFill>
              <a:srgbClr val="FFBC47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2" name="任意多边形: 形状 191">
              <a:extLst>
                <a:ext uri="{FF2B5EF4-FFF2-40B4-BE49-F238E27FC236}">
                  <a16:creationId xmlns:a16="http://schemas.microsoft.com/office/drawing/2014/main" id="{1CA780ED-B215-B6CE-EECA-AD6A2F66EE29}"/>
                </a:ext>
              </a:extLst>
            </p:cNvPr>
            <p:cNvSpPr/>
            <p:nvPr/>
          </p:nvSpPr>
          <p:spPr>
            <a:xfrm>
              <a:off x="3937039" y="851427"/>
              <a:ext cx="92126" cy="162270"/>
            </a:xfrm>
            <a:custGeom>
              <a:avLst/>
              <a:gdLst>
                <a:gd name="connsiteX0" fmla="*/ 91149 w 92126"/>
                <a:gd name="connsiteY0" fmla="*/ 153784 h 162270"/>
                <a:gd name="connsiteX1" fmla="*/ 91585 w 92126"/>
                <a:gd name="connsiteY1" fmla="*/ 162270 h 162270"/>
                <a:gd name="connsiteX2" fmla="*/ 91492 w 92126"/>
                <a:gd name="connsiteY2" fmla="*/ 160727 h 162270"/>
                <a:gd name="connsiteX3" fmla="*/ 17969 w 92126"/>
                <a:gd name="connsiteY3" fmla="*/ 147911 h 162270"/>
                <a:gd name="connsiteX4" fmla="*/ 338 w 92126"/>
                <a:gd name="connsiteY4" fmla="*/ 119444 h 162270"/>
                <a:gd name="connsiteX5" fmla="*/ 51837 w 92126"/>
                <a:gd name="connsiteY5" fmla="*/ 0 h 162270"/>
                <a:gd name="connsiteX6" fmla="*/ 49744 w 92126"/>
                <a:gd name="connsiteY6" fmla="*/ 86675 h 162270"/>
                <a:gd name="connsiteX7" fmla="*/ 35557 w 92126"/>
                <a:gd name="connsiteY7" fmla="*/ 120315 h 162270"/>
                <a:gd name="connsiteX8" fmla="*/ 41279 w 92126"/>
                <a:gd name="connsiteY8" fmla="*/ 129838 h 162270"/>
                <a:gd name="connsiteX9" fmla="*/ 91149 w 92126"/>
                <a:gd name="connsiteY9" fmla="*/ 153784 h 16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126" h="162270">
                  <a:moveTo>
                    <a:pt x="91149" y="153784"/>
                  </a:moveTo>
                  <a:lnTo>
                    <a:pt x="91585" y="162270"/>
                  </a:lnTo>
                  <a:cubicBezTo>
                    <a:pt x="92349" y="162006"/>
                    <a:pt x="92292" y="160892"/>
                    <a:pt x="91492" y="160727"/>
                  </a:cubicBezTo>
                  <a:cubicBezTo>
                    <a:pt x="70139" y="156320"/>
                    <a:pt x="35056" y="162420"/>
                    <a:pt x="17969" y="147911"/>
                  </a:cubicBezTo>
                  <a:cubicBezTo>
                    <a:pt x="7439" y="138960"/>
                    <a:pt x="1695" y="127937"/>
                    <a:pt x="338" y="119444"/>
                  </a:cubicBezTo>
                  <a:cubicBezTo>
                    <a:pt x="-4870" y="86747"/>
                    <a:pt x="51837" y="0"/>
                    <a:pt x="51837" y="0"/>
                  </a:cubicBezTo>
                  <a:lnTo>
                    <a:pt x="49744" y="86675"/>
                  </a:lnTo>
                  <a:cubicBezTo>
                    <a:pt x="49744" y="86675"/>
                    <a:pt x="32435" y="105370"/>
                    <a:pt x="35557" y="120315"/>
                  </a:cubicBezTo>
                  <a:cubicBezTo>
                    <a:pt x="36099" y="122973"/>
                    <a:pt x="38214" y="126259"/>
                    <a:pt x="41279" y="129838"/>
                  </a:cubicBezTo>
                  <a:cubicBezTo>
                    <a:pt x="54080" y="144868"/>
                    <a:pt x="91149" y="153784"/>
                    <a:pt x="91149" y="153784"/>
                  </a:cubicBezTo>
                  <a:close/>
                </a:path>
              </a:pathLst>
            </a:custGeom>
            <a:solidFill>
              <a:srgbClr val="FFD8D9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3" name="任意多边形: 形状 192">
              <a:extLst>
                <a:ext uri="{FF2B5EF4-FFF2-40B4-BE49-F238E27FC236}">
                  <a16:creationId xmlns:a16="http://schemas.microsoft.com/office/drawing/2014/main" id="{220709A2-33EF-56D1-451B-F1D8DDC78DF3}"/>
                </a:ext>
              </a:extLst>
            </p:cNvPr>
            <p:cNvSpPr/>
            <p:nvPr/>
          </p:nvSpPr>
          <p:spPr>
            <a:xfrm>
              <a:off x="3934533" y="850984"/>
              <a:ext cx="62308" cy="150190"/>
            </a:xfrm>
            <a:custGeom>
              <a:avLst/>
              <a:gdLst>
                <a:gd name="connsiteX0" fmla="*/ 38048 w 62308"/>
                <a:gd name="connsiteY0" fmla="*/ 120758 h 150190"/>
                <a:gd name="connsiteX1" fmla="*/ 45278 w 62308"/>
                <a:gd name="connsiteY1" fmla="*/ 129323 h 150190"/>
                <a:gd name="connsiteX2" fmla="*/ 27376 w 62308"/>
                <a:gd name="connsiteY2" fmla="*/ 144211 h 150190"/>
                <a:gd name="connsiteX3" fmla="*/ 20182 w 62308"/>
                <a:gd name="connsiteY3" fmla="*/ 150190 h 150190"/>
                <a:gd name="connsiteX4" fmla="*/ 1158 w 62308"/>
                <a:gd name="connsiteY4" fmla="*/ 121487 h 150190"/>
                <a:gd name="connsiteX5" fmla="*/ 11259 w 62308"/>
                <a:gd name="connsiteY5" fmla="*/ 65315 h 150190"/>
                <a:gd name="connsiteX6" fmla="*/ 11316 w 62308"/>
                <a:gd name="connsiteY6" fmla="*/ 65137 h 150190"/>
                <a:gd name="connsiteX7" fmla="*/ 56022 w 62308"/>
                <a:gd name="connsiteY7" fmla="*/ 0 h 150190"/>
                <a:gd name="connsiteX8" fmla="*/ 62308 w 62308"/>
                <a:gd name="connsiteY8" fmla="*/ 87954 h 150190"/>
                <a:gd name="connsiteX9" fmla="*/ 38048 w 62308"/>
                <a:gd name="connsiteY9" fmla="*/ 120758 h 15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308" h="150190">
                  <a:moveTo>
                    <a:pt x="38048" y="120758"/>
                  </a:moveTo>
                  <a:cubicBezTo>
                    <a:pt x="38592" y="123415"/>
                    <a:pt x="42221" y="125744"/>
                    <a:pt x="45278" y="129323"/>
                  </a:cubicBezTo>
                  <a:lnTo>
                    <a:pt x="27376" y="144211"/>
                  </a:lnTo>
                  <a:lnTo>
                    <a:pt x="20182" y="150190"/>
                  </a:lnTo>
                  <a:cubicBezTo>
                    <a:pt x="9652" y="141232"/>
                    <a:pt x="3473" y="129773"/>
                    <a:pt x="1158" y="121487"/>
                  </a:cubicBezTo>
                  <a:cubicBezTo>
                    <a:pt x="-2421" y="108735"/>
                    <a:pt x="2673" y="86947"/>
                    <a:pt x="11259" y="65315"/>
                  </a:cubicBezTo>
                  <a:cubicBezTo>
                    <a:pt x="11295" y="65194"/>
                    <a:pt x="11316" y="65137"/>
                    <a:pt x="11316" y="65137"/>
                  </a:cubicBezTo>
                  <a:cubicBezTo>
                    <a:pt x="24275" y="32490"/>
                    <a:pt x="45135" y="257"/>
                    <a:pt x="56022" y="0"/>
                  </a:cubicBezTo>
                  <a:lnTo>
                    <a:pt x="62308" y="87954"/>
                  </a:lnTo>
                  <a:cubicBezTo>
                    <a:pt x="62316" y="87961"/>
                    <a:pt x="34927" y="105813"/>
                    <a:pt x="38048" y="120758"/>
                  </a:cubicBezTo>
                  <a:close/>
                </a:path>
              </a:pathLst>
            </a:custGeom>
            <a:solidFill>
              <a:srgbClr val="FFBC47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194" name="图形 2">
              <a:extLst>
                <a:ext uri="{FF2B5EF4-FFF2-40B4-BE49-F238E27FC236}">
                  <a16:creationId xmlns:a16="http://schemas.microsoft.com/office/drawing/2014/main" id="{137D5651-94E8-BA09-32C5-5D220C0D686E}"/>
                </a:ext>
              </a:extLst>
            </p:cNvPr>
            <p:cNvGrpSpPr/>
            <p:nvPr/>
          </p:nvGrpSpPr>
          <p:grpSpPr>
            <a:xfrm>
              <a:off x="3917610" y="1014462"/>
              <a:ext cx="262352" cy="78480"/>
              <a:chOff x="3917610" y="1014462"/>
              <a:chExt cx="262352" cy="78480"/>
            </a:xfrm>
          </p:grpSpPr>
          <p:sp>
            <p:nvSpPr>
              <p:cNvPr id="201" name="任意多边形: 形状 200">
                <a:extLst>
                  <a:ext uri="{FF2B5EF4-FFF2-40B4-BE49-F238E27FC236}">
                    <a16:creationId xmlns:a16="http://schemas.microsoft.com/office/drawing/2014/main" id="{EE3DEC84-C82F-806B-A312-AFD2BA7FDD10}"/>
                  </a:ext>
                </a:extLst>
              </p:cNvPr>
              <p:cNvSpPr/>
              <p:nvPr/>
            </p:nvSpPr>
            <p:spPr>
              <a:xfrm>
                <a:off x="3917610" y="1015407"/>
                <a:ext cx="251331" cy="74118"/>
              </a:xfrm>
              <a:custGeom>
                <a:avLst/>
                <a:gdLst>
                  <a:gd name="connsiteX0" fmla="*/ 250960 w 251331"/>
                  <a:gd name="connsiteY0" fmla="*/ 58284 h 74118"/>
                  <a:gd name="connsiteX1" fmla="*/ 176429 w 251331"/>
                  <a:gd name="connsiteY1" fmla="*/ 68921 h 74118"/>
                  <a:gd name="connsiteX2" fmla="*/ 174436 w 251331"/>
                  <a:gd name="connsiteY2" fmla="*/ 68514 h 74118"/>
                  <a:gd name="connsiteX3" fmla="*/ 149583 w 251331"/>
                  <a:gd name="connsiteY3" fmla="*/ 68914 h 74118"/>
                  <a:gd name="connsiteX4" fmla="*/ 148705 w 251331"/>
                  <a:gd name="connsiteY4" fmla="*/ 68914 h 74118"/>
                  <a:gd name="connsiteX5" fmla="*/ 65794 w 251331"/>
                  <a:gd name="connsiteY5" fmla="*/ 62456 h 74118"/>
                  <a:gd name="connsiteX6" fmla="*/ 0 w 251331"/>
                  <a:gd name="connsiteY6" fmla="*/ 20429 h 74118"/>
                  <a:gd name="connsiteX7" fmla="*/ 0 w 251331"/>
                  <a:gd name="connsiteY7" fmla="*/ 20301 h 74118"/>
                  <a:gd name="connsiteX8" fmla="*/ 179 w 251331"/>
                  <a:gd name="connsiteY8" fmla="*/ 17386 h 74118"/>
                  <a:gd name="connsiteX9" fmla="*/ 179 w 251331"/>
                  <a:gd name="connsiteY9" fmla="*/ 17336 h 74118"/>
                  <a:gd name="connsiteX10" fmla="*/ 686 w 251331"/>
                  <a:gd name="connsiteY10" fmla="*/ 14236 h 74118"/>
                  <a:gd name="connsiteX11" fmla="*/ 1529 w 251331"/>
                  <a:gd name="connsiteY11" fmla="*/ 11542 h 74118"/>
                  <a:gd name="connsiteX12" fmla="*/ 2058 w 251331"/>
                  <a:gd name="connsiteY12" fmla="*/ 10399 h 74118"/>
                  <a:gd name="connsiteX13" fmla="*/ 2729 w 251331"/>
                  <a:gd name="connsiteY13" fmla="*/ 9264 h 74118"/>
                  <a:gd name="connsiteX14" fmla="*/ 2737 w 251331"/>
                  <a:gd name="connsiteY14" fmla="*/ 9249 h 74118"/>
                  <a:gd name="connsiteX15" fmla="*/ 3451 w 251331"/>
                  <a:gd name="connsiteY15" fmla="*/ 8256 h 74118"/>
                  <a:gd name="connsiteX16" fmla="*/ 3665 w 251331"/>
                  <a:gd name="connsiteY16" fmla="*/ 8006 h 74118"/>
                  <a:gd name="connsiteX17" fmla="*/ 4236 w 251331"/>
                  <a:gd name="connsiteY17" fmla="*/ 7349 h 74118"/>
                  <a:gd name="connsiteX18" fmla="*/ 4937 w 251331"/>
                  <a:gd name="connsiteY18" fmla="*/ 6635 h 74118"/>
                  <a:gd name="connsiteX19" fmla="*/ 4979 w 251331"/>
                  <a:gd name="connsiteY19" fmla="*/ 6599 h 74118"/>
                  <a:gd name="connsiteX20" fmla="*/ 16274 w 251331"/>
                  <a:gd name="connsiteY20" fmla="*/ 1270 h 74118"/>
                  <a:gd name="connsiteX21" fmla="*/ 159470 w 251331"/>
                  <a:gd name="connsiteY21" fmla="*/ 33388 h 74118"/>
                  <a:gd name="connsiteX22" fmla="*/ 161078 w 251331"/>
                  <a:gd name="connsiteY22" fmla="*/ 34002 h 74118"/>
                  <a:gd name="connsiteX23" fmla="*/ 182023 w 251331"/>
                  <a:gd name="connsiteY23" fmla="*/ 42268 h 74118"/>
                  <a:gd name="connsiteX24" fmla="*/ 188595 w 251331"/>
                  <a:gd name="connsiteY24" fmla="*/ 41232 h 74118"/>
                  <a:gd name="connsiteX25" fmla="*/ 188760 w 251331"/>
                  <a:gd name="connsiteY25" fmla="*/ 41210 h 74118"/>
                  <a:gd name="connsiteX26" fmla="*/ 250960 w 251331"/>
                  <a:gd name="connsiteY26" fmla="*/ 58284 h 74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51331" h="74118">
                    <a:moveTo>
                      <a:pt x="250960" y="58284"/>
                    </a:moveTo>
                    <a:cubicBezTo>
                      <a:pt x="256940" y="83794"/>
                      <a:pt x="189024" y="71428"/>
                      <a:pt x="176429" y="68921"/>
                    </a:cubicBezTo>
                    <a:cubicBezTo>
                      <a:pt x="175144" y="68664"/>
                      <a:pt x="174436" y="68514"/>
                      <a:pt x="174436" y="68514"/>
                    </a:cubicBezTo>
                    <a:cubicBezTo>
                      <a:pt x="174436" y="68514"/>
                      <a:pt x="164592" y="68971"/>
                      <a:pt x="149583" y="68914"/>
                    </a:cubicBezTo>
                    <a:cubicBezTo>
                      <a:pt x="149290" y="68914"/>
                      <a:pt x="148998" y="68914"/>
                      <a:pt x="148705" y="68914"/>
                    </a:cubicBezTo>
                    <a:cubicBezTo>
                      <a:pt x="126909" y="68800"/>
                      <a:pt x="94677" y="67607"/>
                      <a:pt x="65794" y="62456"/>
                    </a:cubicBezTo>
                    <a:cubicBezTo>
                      <a:pt x="30361" y="56141"/>
                      <a:pt x="-50" y="43904"/>
                      <a:pt x="0" y="20429"/>
                    </a:cubicBezTo>
                    <a:cubicBezTo>
                      <a:pt x="0" y="20379"/>
                      <a:pt x="7" y="20336"/>
                      <a:pt x="0" y="20301"/>
                    </a:cubicBezTo>
                    <a:cubicBezTo>
                      <a:pt x="7" y="19343"/>
                      <a:pt x="65" y="18379"/>
                      <a:pt x="179" y="17386"/>
                    </a:cubicBezTo>
                    <a:cubicBezTo>
                      <a:pt x="186" y="17357"/>
                      <a:pt x="179" y="17350"/>
                      <a:pt x="179" y="17336"/>
                    </a:cubicBezTo>
                    <a:cubicBezTo>
                      <a:pt x="300" y="16314"/>
                      <a:pt x="472" y="15286"/>
                      <a:pt x="686" y="14236"/>
                    </a:cubicBezTo>
                    <a:cubicBezTo>
                      <a:pt x="886" y="13285"/>
                      <a:pt x="1165" y="12385"/>
                      <a:pt x="1529" y="11542"/>
                    </a:cubicBezTo>
                    <a:cubicBezTo>
                      <a:pt x="1686" y="11149"/>
                      <a:pt x="1858" y="10771"/>
                      <a:pt x="2058" y="10399"/>
                    </a:cubicBezTo>
                    <a:cubicBezTo>
                      <a:pt x="2265" y="10006"/>
                      <a:pt x="2486" y="9628"/>
                      <a:pt x="2729" y="9264"/>
                    </a:cubicBezTo>
                    <a:cubicBezTo>
                      <a:pt x="2729" y="9264"/>
                      <a:pt x="2743" y="9264"/>
                      <a:pt x="2737" y="9249"/>
                    </a:cubicBezTo>
                    <a:cubicBezTo>
                      <a:pt x="2958" y="8906"/>
                      <a:pt x="3200" y="8578"/>
                      <a:pt x="3451" y="8256"/>
                    </a:cubicBezTo>
                    <a:cubicBezTo>
                      <a:pt x="3522" y="8163"/>
                      <a:pt x="3594" y="8071"/>
                      <a:pt x="3665" y="8006"/>
                    </a:cubicBezTo>
                    <a:cubicBezTo>
                      <a:pt x="3844" y="7763"/>
                      <a:pt x="4036" y="7542"/>
                      <a:pt x="4236" y="7349"/>
                    </a:cubicBezTo>
                    <a:cubicBezTo>
                      <a:pt x="4465" y="7106"/>
                      <a:pt x="4694" y="6870"/>
                      <a:pt x="4937" y="6635"/>
                    </a:cubicBezTo>
                    <a:cubicBezTo>
                      <a:pt x="4944" y="6606"/>
                      <a:pt x="4965" y="6592"/>
                      <a:pt x="4979" y="6599"/>
                    </a:cubicBezTo>
                    <a:cubicBezTo>
                      <a:pt x="7723" y="4041"/>
                      <a:pt x="11559" y="2320"/>
                      <a:pt x="16274" y="1270"/>
                    </a:cubicBezTo>
                    <a:cubicBezTo>
                      <a:pt x="48671" y="-5938"/>
                      <a:pt x="122194" y="19272"/>
                      <a:pt x="159470" y="33388"/>
                    </a:cubicBezTo>
                    <a:cubicBezTo>
                      <a:pt x="160013" y="33588"/>
                      <a:pt x="160549" y="33802"/>
                      <a:pt x="161078" y="34002"/>
                    </a:cubicBezTo>
                    <a:cubicBezTo>
                      <a:pt x="173894" y="38853"/>
                      <a:pt x="182023" y="42268"/>
                      <a:pt x="182023" y="42268"/>
                    </a:cubicBezTo>
                    <a:cubicBezTo>
                      <a:pt x="182023" y="42268"/>
                      <a:pt x="184531" y="41782"/>
                      <a:pt x="188595" y="41232"/>
                    </a:cubicBezTo>
                    <a:cubicBezTo>
                      <a:pt x="188645" y="41225"/>
                      <a:pt x="188695" y="41225"/>
                      <a:pt x="188760" y="41210"/>
                    </a:cubicBezTo>
                    <a:cubicBezTo>
                      <a:pt x="205047" y="39010"/>
                      <a:pt x="245695" y="35895"/>
                      <a:pt x="250960" y="58284"/>
                    </a:cubicBezTo>
                    <a:close/>
                  </a:path>
                </a:pathLst>
              </a:custGeom>
              <a:solidFill>
                <a:srgbClr val="FFD8D9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2" name="任意多边形: 形状 201">
                <a:extLst>
                  <a:ext uri="{FF2B5EF4-FFF2-40B4-BE49-F238E27FC236}">
                    <a16:creationId xmlns:a16="http://schemas.microsoft.com/office/drawing/2014/main" id="{50ECEE90-CE57-7087-4042-1719F9C30A7F}"/>
                  </a:ext>
                </a:extLst>
              </p:cNvPr>
              <p:cNvSpPr/>
              <p:nvPr/>
            </p:nvSpPr>
            <p:spPr>
              <a:xfrm>
                <a:off x="3917610" y="1014462"/>
                <a:ext cx="162620" cy="74674"/>
              </a:xfrm>
              <a:custGeom>
                <a:avLst/>
                <a:gdLst>
                  <a:gd name="connsiteX0" fmla="*/ 162621 w 162620"/>
                  <a:gd name="connsiteY0" fmla="*/ 30240 h 74674"/>
                  <a:gd name="connsiteX1" fmla="*/ 161071 w 162620"/>
                  <a:gd name="connsiteY1" fmla="*/ 34940 h 74674"/>
                  <a:gd name="connsiteX2" fmla="*/ 149577 w 162620"/>
                  <a:gd name="connsiteY2" fmla="*/ 69859 h 74674"/>
                  <a:gd name="connsiteX3" fmla="*/ 147990 w 162620"/>
                  <a:gd name="connsiteY3" fmla="*/ 74674 h 74674"/>
                  <a:gd name="connsiteX4" fmla="*/ 73445 w 162620"/>
                  <a:gd name="connsiteY4" fmla="*/ 67937 h 74674"/>
                  <a:gd name="connsiteX5" fmla="*/ 73431 w 162620"/>
                  <a:gd name="connsiteY5" fmla="*/ 67930 h 74674"/>
                  <a:gd name="connsiteX6" fmla="*/ 0 w 162620"/>
                  <a:gd name="connsiteY6" fmla="*/ 21374 h 74674"/>
                  <a:gd name="connsiteX7" fmla="*/ 0 w 162620"/>
                  <a:gd name="connsiteY7" fmla="*/ 21246 h 74674"/>
                  <a:gd name="connsiteX8" fmla="*/ 179 w 162620"/>
                  <a:gd name="connsiteY8" fmla="*/ 18331 h 74674"/>
                  <a:gd name="connsiteX9" fmla="*/ 179 w 162620"/>
                  <a:gd name="connsiteY9" fmla="*/ 18281 h 74674"/>
                  <a:gd name="connsiteX10" fmla="*/ 686 w 162620"/>
                  <a:gd name="connsiteY10" fmla="*/ 15181 h 74674"/>
                  <a:gd name="connsiteX11" fmla="*/ 1530 w 162620"/>
                  <a:gd name="connsiteY11" fmla="*/ 12488 h 74674"/>
                  <a:gd name="connsiteX12" fmla="*/ 2058 w 162620"/>
                  <a:gd name="connsiteY12" fmla="*/ 11345 h 74674"/>
                  <a:gd name="connsiteX13" fmla="*/ 2729 w 162620"/>
                  <a:gd name="connsiteY13" fmla="*/ 10209 h 74674"/>
                  <a:gd name="connsiteX14" fmla="*/ 2737 w 162620"/>
                  <a:gd name="connsiteY14" fmla="*/ 10195 h 74674"/>
                  <a:gd name="connsiteX15" fmla="*/ 3451 w 162620"/>
                  <a:gd name="connsiteY15" fmla="*/ 9201 h 74674"/>
                  <a:gd name="connsiteX16" fmla="*/ 3665 w 162620"/>
                  <a:gd name="connsiteY16" fmla="*/ 8951 h 74674"/>
                  <a:gd name="connsiteX17" fmla="*/ 4237 w 162620"/>
                  <a:gd name="connsiteY17" fmla="*/ 8294 h 74674"/>
                  <a:gd name="connsiteX18" fmla="*/ 4937 w 162620"/>
                  <a:gd name="connsiteY18" fmla="*/ 7580 h 74674"/>
                  <a:gd name="connsiteX19" fmla="*/ 4980 w 162620"/>
                  <a:gd name="connsiteY19" fmla="*/ 7544 h 74674"/>
                  <a:gd name="connsiteX20" fmla="*/ 16824 w 162620"/>
                  <a:gd name="connsiteY20" fmla="*/ 1722 h 74674"/>
                  <a:gd name="connsiteX21" fmla="*/ 162621 w 162620"/>
                  <a:gd name="connsiteY21" fmla="*/ 30240 h 74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2620" h="74674">
                    <a:moveTo>
                      <a:pt x="162621" y="30240"/>
                    </a:moveTo>
                    <a:lnTo>
                      <a:pt x="161071" y="34940"/>
                    </a:lnTo>
                    <a:lnTo>
                      <a:pt x="149577" y="69859"/>
                    </a:lnTo>
                    <a:lnTo>
                      <a:pt x="147990" y="74674"/>
                    </a:lnTo>
                    <a:cubicBezTo>
                      <a:pt x="128216" y="74581"/>
                      <a:pt x="99963" y="72852"/>
                      <a:pt x="73445" y="67937"/>
                    </a:cubicBezTo>
                    <a:cubicBezTo>
                      <a:pt x="73445" y="67937"/>
                      <a:pt x="73445" y="67937"/>
                      <a:pt x="73431" y="67930"/>
                    </a:cubicBezTo>
                    <a:cubicBezTo>
                      <a:pt x="34819" y="60779"/>
                      <a:pt x="-135" y="46863"/>
                      <a:pt x="0" y="21374"/>
                    </a:cubicBezTo>
                    <a:cubicBezTo>
                      <a:pt x="0" y="21324"/>
                      <a:pt x="8" y="21282"/>
                      <a:pt x="0" y="21246"/>
                    </a:cubicBezTo>
                    <a:cubicBezTo>
                      <a:pt x="8" y="20289"/>
                      <a:pt x="79" y="19310"/>
                      <a:pt x="179" y="18331"/>
                    </a:cubicBezTo>
                    <a:cubicBezTo>
                      <a:pt x="186" y="18303"/>
                      <a:pt x="179" y="18295"/>
                      <a:pt x="179" y="18281"/>
                    </a:cubicBezTo>
                    <a:cubicBezTo>
                      <a:pt x="301" y="17260"/>
                      <a:pt x="472" y="16231"/>
                      <a:pt x="686" y="15181"/>
                    </a:cubicBezTo>
                    <a:cubicBezTo>
                      <a:pt x="886" y="14231"/>
                      <a:pt x="1165" y="13331"/>
                      <a:pt x="1530" y="12488"/>
                    </a:cubicBezTo>
                    <a:cubicBezTo>
                      <a:pt x="1686" y="12095"/>
                      <a:pt x="1858" y="11716"/>
                      <a:pt x="2058" y="11345"/>
                    </a:cubicBezTo>
                    <a:cubicBezTo>
                      <a:pt x="2265" y="10952"/>
                      <a:pt x="2487" y="10573"/>
                      <a:pt x="2729" y="10209"/>
                    </a:cubicBezTo>
                    <a:cubicBezTo>
                      <a:pt x="2729" y="10209"/>
                      <a:pt x="2744" y="10209"/>
                      <a:pt x="2737" y="10195"/>
                    </a:cubicBezTo>
                    <a:cubicBezTo>
                      <a:pt x="2958" y="9852"/>
                      <a:pt x="3201" y="9523"/>
                      <a:pt x="3451" y="9201"/>
                    </a:cubicBezTo>
                    <a:cubicBezTo>
                      <a:pt x="3523" y="9109"/>
                      <a:pt x="3594" y="9016"/>
                      <a:pt x="3665" y="8951"/>
                    </a:cubicBezTo>
                    <a:cubicBezTo>
                      <a:pt x="3844" y="8709"/>
                      <a:pt x="4037" y="8487"/>
                      <a:pt x="4237" y="8294"/>
                    </a:cubicBezTo>
                    <a:cubicBezTo>
                      <a:pt x="4465" y="8051"/>
                      <a:pt x="4694" y="7816"/>
                      <a:pt x="4937" y="7580"/>
                    </a:cubicBezTo>
                    <a:cubicBezTo>
                      <a:pt x="4944" y="7551"/>
                      <a:pt x="4965" y="7537"/>
                      <a:pt x="4980" y="7544"/>
                    </a:cubicBezTo>
                    <a:cubicBezTo>
                      <a:pt x="7809" y="4815"/>
                      <a:pt x="11852" y="2922"/>
                      <a:pt x="16824" y="1722"/>
                    </a:cubicBezTo>
                    <a:cubicBezTo>
                      <a:pt x="50135" y="-6415"/>
                      <a:pt x="125423" y="16160"/>
                      <a:pt x="162621" y="30240"/>
                    </a:cubicBezTo>
                    <a:close/>
                  </a:path>
                </a:pathLst>
              </a:custGeom>
              <a:solidFill>
                <a:srgbClr val="2C3773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3" name="任意多边形: 形状 202">
                <a:extLst>
                  <a:ext uri="{FF2B5EF4-FFF2-40B4-BE49-F238E27FC236}">
                    <a16:creationId xmlns:a16="http://schemas.microsoft.com/office/drawing/2014/main" id="{E62A08A4-5B45-179F-A15A-10A714A1F132}"/>
                  </a:ext>
                </a:extLst>
              </p:cNvPr>
              <p:cNvSpPr/>
              <p:nvPr/>
            </p:nvSpPr>
            <p:spPr>
              <a:xfrm>
                <a:off x="4092054" y="1054017"/>
                <a:ext cx="87909" cy="38925"/>
              </a:xfrm>
              <a:custGeom>
                <a:avLst/>
                <a:gdLst>
                  <a:gd name="connsiteX0" fmla="*/ 7587 w 87909"/>
                  <a:gd name="connsiteY0" fmla="*/ 3765 h 38925"/>
                  <a:gd name="connsiteX1" fmla="*/ 87790 w 87909"/>
                  <a:gd name="connsiteY1" fmla="*/ 20546 h 38925"/>
                  <a:gd name="connsiteX2" fmla="*/ 0 w 87909"/>
                  <a:gd name="connsiteY2" fmla="*/ 30025 h 38925"/>
                  <a:gd name="connsiteX3" fmla="*/ 31647 w 87909"/>
                  <a:gd name="connsiteY3" fmla="*/ 16602 h 38925"/>
                  <a:gd name="connsiteX4" fmla="*/ 7587 w 87909"/>
                  <a:gd name="connsiteY4" fmla="*/ 3765 h 38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09" h="38925">
                    <a:moveTo>
                      <a:pt x="7587" y="3765"/>
                    </a:moveTo>
                    <a:cubicBezTo>
                      <a:pt x="7587" y="3765"/>
                      <a:pt x="84182" y="-11858"/>
                      <a:pt x="87790" y="20546"/>
                    </a:cubicBezTo>
                    <a:cubicBezTo>
                      <a:pt x="91669" y="55357"/>
                      <a:pt x="0" y="30025"/>
                      <a:pt x="0" y="30025"/>
                    </a:cubicBezTo>
                    <a:cubicBezTo>
                      <a:pt x="0" y="30025"/>
                      <a:pt x="33490" y="36369"/>
                      <a:pt x="31647" y="16602"/>
                    </a:cubicBezTo>
                    <a:cubicBezTo>
                      <a:pt x="29875" y="-2521"/>
                      <a:pt x="7587" y="3765"/>
                      <a:pt x="7587" y="3765"/>
                    </a:cubicBezTo>
                    <a:close/>
                  </a:path>
                </a:pathLst>
              </a:custGeom>
              <a:solidFill>
                <a:srgbClr val="2C3773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95" name="任意多边形: 形状 194">
              <a:extLst>
                <a:ext uri="{FF2B5EF4-FFF2-40B4-BE49-F238E27FC236}">
                  <a16:creationId xmlns:a16="http://schemas.microsoft.com/office/drawing/2014/main" id="{F4294926-CE8A-7D07-FB0D-56939B2BB433}"/>
                </a:ext>
              </a:extLst>
            </p:cNvPr>
            <p:cNvSpPr/>
            <p:nvPr/>
          </p:nvSpPr>
          <p:spPr>
            <a:xfrm>
              <a:off x="3971625" y="924115"/>
              <a:ext cx="140688" cy="97340"/>
            </a:xfrm>
            <a:custGeom>
              <a:avLst/>
              <a:gdLst>
                <a:gd name="connsiteX0" fmla="*/ 140689 w 140688"/>
                <a:gd name="connsiteY0" fmla="*/ 7944 h 97340"/>
                <a:gd name="connsiteX1" fmla="*/ 140689 w 140688"/>
                <a:gd name="connsiteY1" fmla="*/ 89397 h 97340"/>
                <a:gd name="connsiteX2" fmla="*/ 132745 w 140688"/>
                <a:gd name="connsiteY2" fmla="*/ 97341 h 97340"/>
                <a:gd name="connsiteX3" fmla="*/ 7944 w 140688"/>
                <a:gd name="connsiteY3" fmla="*/ 97341 h 97340"/>
                <a:gd name="connsiteX4" fmla="*/ 0 w 140688"/>
                <a:gd name="connsiteY4" fmla="*/ 89397 h 97340"/>
                <a:gd name="connsiteX5" fmla="*/ 0 w 140688"/>
                <a:gd name="connsiteY5" fmla="*/ 7944 h 97340"/>
                <a:gd name="connsiteX6" fmla="*/ 7944 w 140688"/>
                <a:gd name="connsiteY6" fmla="*/ 0 h 97340"/>
                <a:gd name="connsiteX7" fmla="*/ 132752 w 140688"/>
                <a:gd name="connsiteY7" fmla="*/ 0 h 97340"/>
                <a:gd name="connsiteX8" fmla="*/ 140689 w 140688"/>
                <a:gd name="connsiteY8" fmla="*/ 7944 h 9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688" h="97340">
                  <a:moveTo>
                    <a:pt x="140689" y="7944"/>
                  </a:moveTo>
                  <a:lnTo>
                    <a:pt x="140689" y="89397"/>
                  </a:lnTo>
                  <a:cubicBezTo>
                    <a:pt x="140689" y="93783"/>
                    <a:pt x="137131" y="97341"/>
                    <a:pt x="132745" y="97341"/>
                  </a:cubicBezTo>
                  <a:lnTo>
                    <a:pt x="7944" y="97341"/>
                  </a:lnTo>
                  <a:cubicBezTo>
                    <a:pt x="3557" y="97341"/>
                    <a:pt x="0" y="93783"/>
                    <a:pt x="0" y="89397"/>
                  </a:cubicBezTo>
                  <a:lnTo>
                    <a:pt x="0" y="7944"/>
                  </a:lnTo>
                  <a:cubicBezTo>
                    <a:pt x="0" y="3558"/>
                    <a:pt x="3557" y="0"/>
                    <a:pt x="7944" y="0"/>
                  </a:cubicBezTo>
                  <a:lnTo>
                    <a:pt x="132752" y="0"/>
                  </a:lnTo>
                  <a:cubicBezTo>
                    <a:pt x="137131" y="0"/>
                    <a:pt x="140689" y="3558"/>
                    <a:pt x="140689" y="7944"/>
                  </a:cubicBezTo>
                  <a:close/>
                </a:path>
              </a:pathLst>
            </a:custGeom>
            <a:solidFill>
              <a:srgbClr val="FFFFFF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6" name="任意多边形: 形状 195">
              <a:extLst>
                <a:ext uri="{FF2B5EF4-FFF2-40B4-BE49-F238E27FC236}">
                  <a16:creationId xmlns:a16="http://schemas.microsoft.com/office/drawing/2014/main" id="{C75F5ECF-6677-F6BF-4B86-9DDC3CB248A5}"/>
                </a:ext>
              </a:extLst>
            </p:cNvPr>
            <p:cNvSpPr/>
            <p:nvPr/>
          </p:nvSpPr>
          <p:spPr>
            <a:xfrm>
              <a:off x="4029539" y="960355"/>
              <a:ext cx="24860" cy="24860"/>
            </a:xfrm>
            <a:custGeom>
              <a:avLst/>
              <a:gdLst>
                <a:gd name="connsiteX0" fmla="*/ 0 w 24860"/>
                <a:gd name="connsiteY0" fmla="*/ 12430 h 24860"/>
                <a:gd name="connsiteX1" fmla="*/ 12430 w 24860"/>
                <a:gd name="connsiteY1" fmla="*/ 0 h 24860"/>
                <a:gd name="connsiteX2" fmla="*/ 24860 w 24860"/>
                <a:gd name="connsiteY2" fmla="*/ 12430 h 24860"/>
                <a:gd name="connsiteX3" fmla="*/ 12430 w 24860"/>
                <a:gd name="connsiteY3" fmla="*/ 24860 h 24860"/>
                <a:gd name="connsiteX4" fmla="*/ 0 w 24860"/>
                <a:gd name="connsiteY4" fmla="*/ 12430 h 2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60" h="24860">
                  <a:moveTo>
                    <a:pt x="0" y="12430"/>
                  </a:moveTo>
                  <a:cubicBezTo>
                    <a:pt x="0" y="5565"/>
                    <a:pt x="5565" y="0"/>
                    <a:pt x="12430" y="0"/>
                  </a:cubicBezTo>
                  <a:cubicBezTo>
                    <a:pt x="19295" y="0"/>
                    <a:pt x="24860" y="5565"/>
                    <a:pt x="24860" y="12430"/>
                  </a:cubicBezTo>
                  <a:cubicBezTo>
                    <a:pt x="24860" y="19295"/>
                    <a:pt x="19295" y="24860"/>
                    <a:pt x="12430" y="24860"/>
                  </a:cubicBezTo>
                  <a:cubicBezTo>
                    <a:pt x="5565" y="24860"/>
                    <a:pt x="0" y="19295"/>
                    <a:pt x="0" y="12430"/>
                  </a:cubicBezTo>
                  <a:close/>
                </a:path>
              </a:pathLst>
            </a:custGeom>
            <a:solidFill>
              <a:srgbClr val="D7E0FA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7" name="任意多边形: 形状 196">
              <a:extLst>
                <a:ext uri="{FF2B5EF4-FFF2-40B4-BE49-F238E27FC236}">
                  <a16:creationId xmlns:a16="http://schemas.microsoft.com/office/drawing/2014/main" id="{D0922453-4E5A-3460-A375-7F2C7DFAB56E}"/>
                </a:ext>
              </a:extLst>
            </p:cNvPr>
            <p:cNvSpPr/>
            <p:nvPr/>
          </p:nvSpPr>
          <p:spPr>
            <a:xfrm>
              <a:off x="3971625" y="924115"/>
              <a:ext cx="140688" cy="97340"/>
            </a:xfrm>
            <a:custGeom>
              <a:avLst/>
              <a:gdLst>
                <a:gd name="connsiteX0" fmla="*/ 140689 w 140688"/>
                <a:gd name="connsiteY0" fmla="*/ 7944 h 97340"/>
                <a:gd name="connsiteX1" fmla="*/ 140689 w 140688"/>
                <a:gd name="connsiteY1" fmla="*/ 89397 h 97340"/>
                <a:gd name="connsiteX2" fmla="*/ 132745 w 140688"/>
                <a:gd name="connsiteY2" fmla="*/ 97341 h 97340"/>
                <a:gd name="connsiteX3" fmla="*/ 7944 w 140688"/>
                <a:gd name="connsiteY3" fmla="*/ 97341 h 97340"/>
                <a:gd name="connsiteX4" fmla="*/ 0 w 140688"/>
                <a:gd name="connsiteY4" fmla="*/ 89397 h 97340"/>
                <a:gd name="connsiteX5" fmla="*/ 132745 w 140688"/>
                <a:gd name="connsiteY5" fmla="*/ 0 h 97340"/>
                <a:gd name="connsiteX6" fmla="*/ 140689 w 140688"/>
                <a:gd name="connsiteY6" fmla="*/ 7944 h 9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688" h="97340">
                  <a:moveTo>
                    <a:pt x="140689" y="7944"/>
                  </a:moveTo>
                  <a:lnTo>
                    <a:pt x="140689" y="89397"/>
                  </a:lnTo>
                  <a:cubicBezTo>
                    <a:pt x="140689" y="93783"/>
                    <a:pt x="137131" y="97341"/>
                    <a:pt x="132745" y="97341"/>
                  </a:cubicBezTo>
                  <a:lnTo>
                    <a:pt x="7944" y="97341"/>
                  </a:lnTo>
                  <a:cubicBezTo>
                    <a:pt x="3557" y="97341"/>
                    <a:pt x="0" y="93783"/>
                    <a:pt x="0" y="89397"/>
                  </a:cubicBezTo>
                  <a:cubicBezTo>
                    <a:pt x="126230" y="95190"/>
                    <a:pt x="140689" y="76681"/>
                    <a:pt x="132745" y="0"/>
                  </a:cubicBezTo>
                  <a:cubicBezTo>
                    <a:pt x="137131" y="0"/>
                    <a:pt x="140689" y="3558"/>
                    <a:pt x="140689" y="7944"/>
                  </a:cubicBezTo>
                  <a:close/>
                </a:path>
              </a:pathLst>
            </a:custGeom>
            <a:solidFill>
              <a:srgbClr val="D7E0FA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8" name="任意多边形: 形状 197">
              <a:extLst>
                <a:ext uri="{FF2B5EF4-FFF2-40B4-BE49-F238E27FC236}">
                  <a16:creationId xmlns:a16="http://schemas.microsoft.com/office/drawing/2014/main" id="{DFE33FA2-4199-062B-369C-4F77925C5330}"/>
                </a:ext>
              </a:extLst>
            </p:cNvPr>
            <p:cNvSpPr/>
            <p:nvPr/>
          </p:nvSpPr>
          <p:spPr>
            <a:xfrm>
              <a:off x="4128044" y="897597"/>
              <a:ext cx="21181" cy="97532"/>
            </a:xfrm>
            <a:custGeom>
              <a:avLst/>
              <a:gdLst>
                <a:gd name="connsiteX0" fmla="*/ 20602 w 21181"/>
                <a:gd name="connsiteY0" fmla="*/ 76638 h 97532"/>
                <a:gd name="connsiteX1" fmla="*/ 9830 w 21181"/>
                <a:gd name="connsiteY1" fmla="*/ 96912 h 97532"/>
                <a:gd name="connsiteX2" fmla="*/ 7351 w 21181"/>
                <a:gd name="connsiteY2" fmla="*/ 97219 h 97532"/>
                <a:gd name="connsiteX3" fmla="*/ 0 w 21181"/>
                <a:gd name="connsiteY3" fmla="*/ 92447 h 97532"/>
                <a:gd name="connsiteX4" fmla="*/ 12237 w 21181"/>
                <a:gd name="connsiteY4" fmla="*/ 70059 h 97532"/>
                <a:gd name="connsiteX5" fmla="*/ 350 w 21181"/>
                <a:gd name="connsiteY5" fmla="*/ 0 h 97532"/>
                <a:gd name="connsiteX6" fmla="*/ 20602 w 21181"/>
                <a:gd name="connsiteY6" fmla="*/ 76638 h 9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81" h="97532">
                  <a:moveTo>
                    <a:pt x="20602" y="76638"/>
                  </a:moveTo>
                  <a:cubicBezTo>
                    <a:pt x="19488" y="82689"/>
                    <a:pt x="15866" y="90283"/>
                    <a:pt x="9830" y="96912"/>
                  </a:cubicBezTo>
                  <a:cubicBezTo>
                    <a:pt x="9194" y="97612"/>
                    <a:pt x="8144" y="97727"/>
                    <a:pt x="7351" y="97219"/>
                  </a:cubicBezTo>
                  <a:lnTo>
                    <a:pt x="0" y="92447"/>
                  </a:lnTo>
                  <a:cubicBezTo>
                    <a:pt x="3865" y="85746"/>
                    <a:pt x="9565" y="80431"/>
                    <a:pt x="12237" y="70059"/>
                  </a:cubicBezTo>
                  <a:cubicBezTo>
                    <a:pt x="19402" y="42298"/>
                    <a:pt x="1336" y="2400"/>
                    <a:pt x="350" y="0"/>
                  </a:cubicBezTo>
                  <a:cubicBezTo>
                    <a:pt x="13538" y="27039"/>
                    <a:pt x="23767" y="59422"/>
                    <a:pt x="20602" y="76638"/>
                  </a:cubicBezTo>
                  <a:close/>
                </a:path>
              </a:pathLst>
            </a:custGeom>
            <a:solidFill>
              <a:srgbClr val="EBA938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9" name="任意多边形: 形状 198">
              <a:extLst>
                <a:ext uri="{FF2B5EF4-FFF2-40B4-BE49-F238E27FC236}">
                  <a16:creationId xmlns:a16="http://schemas.microsoft.com/office/drawing/2014/main" id="{BD17F08C-5510-8F66-4A1A-2781532E6B23}"/>
                </a:ext>
              </a:extLst>
            </p:cNvPr>
            <p:cNvSpPr/>
            <p:nvPr/>
          </p:nvSpPr>
          <p:spPr>
            <a:xfrm>
              <a:off x="4010867" y="746014"/>
              <a:ext cx="73986" cy="53722"/>
            </a:xfrm>
            <a:custGeom>
              <a:avLst/>
              <a:gdLst>
                <a:gd name="connsiteX0" fmla="*/ 7528 w 73986"/>
                <a:gd name="connsiteY0" fmla="*/ 50992 h 53722"/>
                <a:gd name="connsiteX1" fmla="*/ 4720 w 73986"/>
                <a:gd name="connsiteY1" fmla="*/ 13887 h 53722"/>
                <a:gd name="connsiteX2" fmla="*/ 12686 w 73986"/>
                <a:gd name="connsiteY2" fmla="*/ 18667 h 53722"/>
                <a:gd name="connsiteX3" fmla="*/ 44325 w 73986"/>
                <a:gd name="connsiteY3" fmla="*/ 0 h 53722"/>
                <a:gd name="connsiteX4" fmla="*/ 43190 w 73986"/>
                <a:gd name="connsiteY4" fmla="*/ 7744 h 53722"/>
                <a:gd name="connsiteX5" fmla="*/ 73694 w 73986"/>
                <a:gd name="connsiteY5" fmla="*/ 10244 h 53722"/>
                <a:gd name="connsiteX6" fmla="*/ 64871 w 73986"/>
                <a:gd name="connsiteY6" fmla="*/ 38648 h 53722"/>
                <a:gd name="connsiteX7" fmla="*/ 62535 w 73986"/>
                <a:gd name="connsiteY7" fmla="*/ 50992 h 53722"/>
                <a:gd name="connsiteX8" fmla="*/ 7528 w 73986"/>
                <a:gd name="connsiteY8" fmla="*/ 50992 h 53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86" h="53722">
                  <a:moveTo>
                    <a:pt x="7528" y="50992"/>
                  </a:moveTo>
                  <a:cubicBezTo>
                    <a:pt x="7528" y="50992"/>
                    <a:pt x="-7346" y="35054"/>
                    <a:pt x="4720" y="13887"/>
                  </a:cubicBezTo>
                  <a:cubicBezTo>
                    <a:pt x="4720" y="13887"/>
                    <a:pt x="8364" y="20488"/>
                    <a:pt x="12686" y="18667"/>
                  </a:cubicBezTo>
                  <a:cubicBezTo>
                    <a:pt x="12686" y="18667"/>
                    <a:pt x="12914" y="3186"/>
                    <a:pt x="44325" y="0"/>
                  </a:cubicBezTo>
                  <a:cubicBezTo>
                    <a:pt x="44325" y="0"/>
                    <a:pt x="42046" y="6144"/>
                    <a:pt x="43190" y="7744"/>
                  </a:cubicBezTo>
                  <a:cubicBezTo>
                    <a:pt x="53548" y="3193"/>
                    <a:pt x="63599" y="14495"/>
                    <a:pt x="73694" y="10244"/>
                  </a:cubicBezTo>
                  <a:cubicBezTo>
                    <a:pt x="73694" y="10244"/>
                    <a:pt x="76479" y="28182"/>
                    <a:pt x="64871" y="38648"/>
                  </a:cubicBezTo>
                  <a:cubicBezTo>
                    <a:pt x="64871" y="38648"/>
                    <a:pt x="66635" y="44841"/>
                    <a:pt x="62535" y="50992"/>
                  </a:cubicBezTo>
                  <a:cubicBezTo>
                    <a:pt x="58442" y="57136"/>
                    <a:pt x="7528" y="50992"/>
                    <a:pt x="7528" y="50992"/>
                  </a:cubicBezTo>
                  <a:close/>
                </a:path>
              </a:pathLst>
            </a:custGeom>
            <a:solidFill>
              <a:srgbClr val="2C3773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0" name="任意多边形: 形状 199">
              <a:extLst>
                <a:ext uri="{FF2B5EF4-FFF2-40B4-BE49-F238E27FC236}">
                  <a16:creationId xmlns:a16="http://schemas.microsoft.com/office/drawing/2014/main" id="{4EC8B094-4547-3438-EA0F-A630ECB21329}"/>
                </a:ext>
              </a:extLst>
            </p:cNvPr>
            <p:cNvSpPr/>
            <p:nvPr/>
          </p:nvSpPr>
          <p:spPr>
            <a:xfrm>
              <a:off x="4015606" y="772878"/>
              <a:ext cx="61944" cy="55975"/>
            </a:xfrm>
            <a:custGeom>
              <a:avLst/>
              <a:gdLst>
                <a:gd name="connsiteX0" fmla="*/ 7467 w 61944"/>
                <a:gd name="connsiteY0" fmla="*/ 19313 h 55975"/>
                <a:gd name="connsiteX1" fmla="*/ 45 w 61944"/>
                <a:gd name="connsiteY1" fmla="*/ 19120 h 55975"/>
                <a:gd name="connsiteX2" fmla="*/ 8360 w 61944"/>
                <a:gd name="connsiteY2" fmla="*/ 32408 h 55975"/>
                <a:gd name="connsiteX3" fmla="*/ 30449 w 61944"/>
                <a:gd name="connsiteY3" fmla="*/ 55975 h 55975"/>
                <a:gd name="connsiteX4" fmla="*/ 53466 w 61944"/>
                <a:gd name="connsiteY4" fmla="*/ 32322 h 55975"/>
                <a:gd name="connsiteX5" fmla="*/ 61638 w 61944"/>
                <a:gd name="connsiteY5" fmla="*/ 20535 h 55975"/>
                <a:gd name="connsiteX6" fmla="*/ 55188 w 61944"/>
                <a:gd name="connsiteY6" fmla="*/ 20628 h 55975"/>
                <a:gd name="connsiteX7" fmla="*/ 55188 w 61944"/>
                <a:gd name="connsiteY7" fmla="*/ 9433 h 55975"/>
                <a:gd name="connsiteX8" fmla="*/ 38986 w 61944"/>
                <a:gd name="connsiteY8" fmla="*/ 7669 h 55975"/>
                <a:gd name="connsiteX9" fmla="*/ 21905 w 61944"/>
                <a:gd name="connsiteY9" fmla="*/ 11 h 55975"/>
                <a:gd name="connsiteX10" fmla="*/ 7467 w 61944"/>
                <a:gd name="connsiteY10" fmla="*/ 19313 h 5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944" h="55975">
                  <a:moveTo>
                    <a:pt x="7467" y="19313"/>
                  </a:moveTo>
                  <a:cubicBezTo>
                    <a:pt x="7467" y="19313"/>
                    <a:pt x="681" y="12677"/>
                    <a:pt x="45" y="19120"/>
                  </a:cubicBezTo>
                  <a:cubicBezTo>
                    <a:pt x="-712" y="26743"/>
                    <a:pt x="8360" y="32408"/>
                    <a:pt x="8360" y="32408"/>
                  </a:cubicBezTo>
                  <a:cubicBezTo>
                    <a:pt x="8360" y="32408"/>
                    <a:pt x="10575" y="55975"/>
                    <a:pt x="30449" y="55975"/>
                  </a:cubicBezTo>
                  <a:cubicBezTo>
                    <a:pt x="50173" y="55975"/>
                    <a:pt x="53466" y="32322"/>
                    <a:pt x="53466" y="32322"/>
                  </a:cubicBezTo>
                  <a:cubicBezTo>
                    <a:pt x="53466" y="32322"/>
                    <a:pt x="63839" y="29493"/>
                    <a:pt x="61638" y="20535"/>
                  </a:cubicBezTo>
                  <a:cubicBezTo>
                    <a:pt x="60595" y="16284"/>
                    <a:pt x="55188" y="20628"/>
                    <a:pt x="55188" y="20628"/>
                  </a:cubicBezTo>
                  <a:lnTo>
                    <a:pt x="55188" y="9433"/>
                  </a:lnTo>
                  <a:cubicBezTo>
                    <a:pt x="55188" y="9433"/>
                    <a:pt x="49658" y="12241"/>
                    <a:pt x="38986" y="7669"/>
                  </a:cubicBezTo>
                  <a:cubicBezTo>
                    <a:pt x="31256" y="4354"/>
                    <a:pt x="28506" y="-253"/>
                    <a:pt x="21905" y="11"/>
                  </a:cubicBezTo>
                  <a:cubicBezTo>
                    <a:pt x="14383" y="304"/>
                    <a:pt x="7175" y="8562"/>
                    <a:pt x="7467" y="19313"/>
                  </a:cubicBezTo>
                  <a:close/>
                </a:path>
              </a:pathLst>
            </a:custGeom>
            <a:solidFill>
              <a:srgbClr val="FFD8D9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08" name="文本框 207">
            <a:extLst>
              <a:ext uri="{FF2B5EF4-FFF2-40B4-BE49-F238E27FC236}">
                <a16:creationId xmlns:a16="http://schemas.microsoft.com/office/drawing/2014/main" id="{B64AF8EB-01E5-9AEB-5A3F-1861F44130ED}"/>
              </a:ext>
            </a:extLst>
          </p:cNvPr>
          <p:cNvSpPr txBox="1"/>
          <p:nvPr/>
        </p:nvSpPr>
        <p:spPr>
          <a:xfrm>
            <a:off x="9716016" y="2118671"/>
            <a:ext cx="624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……</a:t>
            </a:r>
            <a:endParaRPr lang="zh-CN" altLang="en-US" sz="1600" dirty="0"/>
          </a:p>
        </p:txBody>
      </p: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497CC673-C9DA-22CE-861B-FFF1CB26CE7A}"/>
              </a:ext>
            </a:extLst>
          </p:cNvPr>
          <p:cNvCxnSpPr>
            <a:cxnSpLocks/>
          </p:cNvCxnSpPr>
          <p:nvPr/>
        </p:nvCxnSpPr>
        <p:spPr>
          <a:xfrm>
            <a:off x="4078935" y="2348809"/>
            <a:ext cx="5300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F3FBB0FF-EB3D-95AF-9AD8-2E9F92E21A67}"/>
              </a:ext>
            </a:extLst>
          </p:cNvPr>
          <p:cNvCxnSpPr>
            <a:cxnSpLocks/>
          </p:cNvCxnSpPr>
          <p:nvPr/>
        </p:nvCxnSpPr>
        <p:spPr>
          <a:xfrm>
            <a:off x="6044829" y="2354650"/>
            <a:ext cx="5300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E6276605-ED99-E60A-1AD5-E78CD9967C14}"/>
              </a:ext>
            </a:extLst>
          </p:cNvPr>
          <p:cNvCxnSpPr>
            <a:cxnSpLocks/>
          </p:cNvCxnSpPr>
          <p:nvPr/>
        </p:nvCxnSpPr>
        <p:spPr>
          <a:xfrm>
            <a:off x="7562203" y="2341052"/>
            <a:ext cx="5300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7EB3A3A6-61A4-B74C-4FE8-24E064E23F10}"/>
              </a:ext>
            </a:extLst>
          </p:cNvPr>
          <p:cNvCxnSpPr>
            <a:cxnSpLocks/>
          </p:cNvCxnSpPr>
          <p:nvPr/>
        </p:nvCxnSpPr>
        <p:spPr>
          <a:xfrm>
            <a:off x="9044354" y="2348809"/>
            <a:ext cx="5300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D0D5BECA-A80A-4330-2DCF-90B5C92F6EF3}"/>
              </a:ext>
            </a:extLst>
          </p:cNvPr>
          <p:cNvCxnSpPr>
            <a:cxnSpLocks/>
          </p:cNvCxnSpPr>
          <p:nvPr/>
        </p:nvCxnSpPr>
        <p:spPr>
          <a:xfrm>
            <a:off x="10340302" y="2340316"/>
            <a:ext cx="5300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>
            <a:extLst>
              <a:ext uri="{FF2B5EF4-FFF2-40B4-BE49-F238E27FC236}">
                <a16:creationId xmlns:a16="http://schemas.microsoft.com/office/drawing/2014/main" id="{D395BDD6-84E4-86C9-AE1B-A48C9C8DFF5E}"/>
              </a:ext>
            </a:extLst>
          </p:cNvPr>
          <p:cNvSpPr txBox="1"/>
          <p:nvPr/>
        </p:nvSpPr>
        <p:spPr>
          <a:xfrm>
            <a:off x="10862829" y="2637049"/>
            <a:ext cx="1041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项目上线</a:t>
            </a:r>
          </a:p>
        </p:txBody>
      </p:sp>
      <p:grpSp>
        <p:nvGrpSpPr>
          <p:cNvPr id="252" name="组合 251">
            <a:extLst>
              <a:ext uri="{FF2B5EF4-FFF2-40B4-BE49-F238E27FC236}">
                <a16:creationId xmlns:a16="http://schemas.microsoft.com/office/drawing/2014/main" id="{DDE33168-D945-B54D-7B59-48D459D8D9E3}"/>
              </a:ext>
            </a:extLst>
          </p:cNvPr>
          <p:cNvGrpSpPr>
            <a:grpSpLocks noChangeAspect="1"/>
          </p:cNvGrpSpPr>
          <p:nvPr/>
        </p:nvGrpSpPr>
        <p:grpSpPr>
          <a:xfrm>
            <a:off x="10964588" y="1882557"/>
            <a:ext cx="838427" cy="726509"/>
            <a:chOff x="2811893" y="3413311"/>
            <a:chExt cx="2453602" cy="2126081"/>
          </a:xfrm>
        </p:grpSpPr>
        <p:grpSp>
          <p:nvGrpSpPr>
            <p:cNvPr id="253" name="图形 2">
              <a:extLst>
                <a:ext uri="{FF2B5EF4-FFF2-40B4-BE49-F238E27FC236}">
                  <a16:creationId xmlns:a16="http://schemas.microsoft.com/office/drawing/2014/main" id="{7F7ED660-D488-7CA9-CC46-328AD760A917}"/>
                </a:ext>
              </a:extLst>
            </p:cNvPr>
            <p:cNvGrpSpPr/>
            <p:nvPr/>
          </p:nvGrpSpPr>
          <p:grpSpPr>
            <a:xfrm>
              <a:off x="2811893" y="4005783"/>
              <a:ext cx="2453602" cy="1533609"/>
              <a:chOff x="2811893" y="4005783"/>
              <a:chExt cx="2453602" cy="1533609"/>
            </a:xfrm>
          </p:grpSpPr>
          <p:sp>
            <p:nvSpPr>
              <p:cNvPr id="532" name="任意多边形: 形状 531">
                <a:extLst>
                  <a:ext uri="{FF2B5EF4-FFF2-40B4-BE49-F238E27FC236}">
                    <a16:creationId xmlns:a16="http://schemas.microsoft.com/office/drawing/2014/main" id="{4B42DAAE-1E2A-7F16-7DAA-4474C9130771}"/>
                  </a:ext>
                </a:extLst>
              </p:cNvPr>
              <p:cNvSpPr/>
              <p:nvPr/>
            </p:nvSpPr>
            <p:spPr>
              <a:xfrm>
                <a:off x="2811893" y="4122805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1"/>
                    </a:lnTo>
                    <a:cubicBezTo>
                      <a:pt x="2476317" y="639445"/>
                      <a:pt x="2490595" y="754269"/>
                      <a:pt x="2376736" y="82000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3" name="任意多边形: 形状 532">
                <a:extLst>
                  <a:ext uri="{FF2B5EF4-FFF2-40B4-BE49-F238E27FC236}">
                    <a16:creationId xmlns:a16="http://schemas.microsoft.com/office/drawing/2014/main" id="{AB5B4F76-5891-C4AC-1BF9-AE830A062889}"/>
                  </a:ext>
                </a:extLst>
              </p:cNvPr>
              <p:cNvSpPr/>
              <p:nvPr/>
            </p:nvSpPr>
            <p:spPr>
              <a:xfrm>
                <a:off x="2811893" y="4121642"/>
                <a:ext cx="2453602" cy="1416591"/>
              </a:xfrm>
              <a:custGeom>
                <a:avLst/>
                <a:gdLst>
                  <a:gd name="connsiteX0" fmla="*/ 2376736 w 2453602"/>
                  <a:gd name="connsiteY0" fmla="*/ 820013 h 1416591"/>
                  <a:gd name="connsiteX1" fmla="*/ 1420298 w 2453602"/>
                  <a:gd name="connsiteY1" fmla="*/ 1372212 h 1416591"/>
                  <a:gd name="connsiteX2" fmla="*/ 976082 w 2453602"/>
                  <a:gd name="connsiteY2" fmla="*/ 1353798 h 1416591"/>
                  <a:gd name="connsiteX3" fmla="*/ 108760 w 2453602"/>
                  <a:gd name="connsiteY3" fmla="*/ 853048 h 1416591"/>
                  <a:gd name="connsiteX4" fmla="*/ 76867 w 2453602"/>
                  <a:gd name="connsiteY4" fmla="*/ 596579 h 1416591"/>
                  <a:gd name="connsiteX5" fmla="*/ 1033305 w 2453602"/>
                  <a:gd name="connsiteY5" fmla="*/ 44380 h 1416591"/>
                  <a:gd name="connsiteX6" fmla="*/ 1477521 w 2453602"/>
                  <a:gd name="connsiteY6" fmla="*/ 62793 h 1416591"/>
                  <a:gd name="connsiteX7" fmla="*/ 2344842 w 2453602"/>
                  <a:gd name="connsiteY7" fmla="*/ 563540 h 1416591"/>
                  <a:gd name="connsiteX8" fmla="*/ 2376736 w 2453602"/>
                  <a:gd name="connsiteY8" fmla="*/ 820013 h 1416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91">
                    <a:moveTo>
                      <a:pt x="2376736" y="820013"/>
                    </a:moveTo>
                    <a:lnTo>
                      <a:pt x="1420298" y="1372212"/>
                    </a:lnTo>
                    <a:cubicBezTo>
                      <a:pt x="1306438" y="1437949"/>
                      <a:pt x="1107553" y="1429706"/>
                      <a:pt x="976082" y="1353798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0"/>
                    </a:lnTo>
                    <a:cubicBezTo>
                      <a:pt x="2476317" y="639449"/>
                      <a:pt x="2490595" y="754275"/>
                      <a:pt x="2376736" y="82001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EFEFF"/>
                  </a:gs>
                  <a:gs pos="100000">
                    <a:srgbClr val="FEFEFF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4" name="任意多边形: 形状 533">
                <a:extLst>
                  <a:ext uri="{FF2B5EF4-FFF2-40B4-BE49-F238E27FC236}">
                    <a16:creationId xmlns:a16="http://schemas.microsoft.com/office/drawing/2014/main" id="{07C0B8E7-8D37-6247-041B-0CEC76D5D004}"/>
                  </a:ext>
                </a:extLst>
              </p:cNvPr>
              <p:cNvSpPr/>
              <p:nvPr/>
            </p:nvSpPr>
            <p:spPr>
              <a:xfrm>
                <a:off x="2811893" y="4120487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7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7"/>
                      <a:pt x="1346050" y="-13114"/>
                      <a:pt x="1477521" y="62793"/>
                    </a:cubicBezTo>
                    <a:lnTo>
                      <a:pt x="2344842" y="563541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EFEFE"/>
                  </a:gs>
                  <a:gs pos="100000">
                    <a:srgbClr val="FDFEFE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5" name="任意多边形: 形状 534">
                <a:extLst>
                  <a:ext uri="{FF2B5EF4-FFF2-40B4-BE49-F238E27FC236}">
                    <a16:creationId xmlns:a16="http://schemas.microsoft.com/office/drawing/2014/main" id="{9CCDCD8A-80B0-EBE9-27FE-940BE912621D}"/>
                  </a:ext>
                </a:extLst>
              </p:cNvPr>
              <p:cNvSpPr/>
              <p:nvPr/>
            </p:nvSpPr>
            <p:spPr>
              <a:xfrm>
                <a:off x="2811893" y="4119328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4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7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4"/>
                    </a:cubicBezTo>
                    <a:lnTo>
                      <a:pt x="2344842" y="563541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EFEFE"/>
                  </a:gs>
                  <a:gs pos="100000">
                    <a:srgbClr val="FDFDFE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6" name="任意多边形: 形状 535">
                <a:extLst>
                  <a:ext uri="{FF2B5EF4-FFF2-40B4-BE49-F238E27FC236}">
                    <a16:creationId xmlns:a16="http://schemas.microsoft.com/office/drawing/2014/main" id="{A4342ADE-F6AA-560D-AD4F-F6AD37693CE6}"/>
                  </a:ext>
                </a:extLst>
              </p:cNvPr>
              <p:cNvSpPr/>
              <p:nvPr/>
            </p:nvSpPr>
            <p:spPr>
              <a:xfrm>
                <a:off x="2811893" y="4118169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4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4"/>
                    </a:cubicBezTo>
                    <a:lnTo>
                      <a:pt x="2344842" y="563541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DFEFE"/>
                  </a:gs>
                  <a:gs pos="100000">
                    <a:srgbClr val="FCFDFD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7" name="任意多边形: 形状 536">
                <a:extLst>
                  <a:ext uri="{FF2B5EF4-FFF2-40B4-BE49-F238E27FC236}">
                    <a16:creationId xmlns:a16="http://schemas.microsoft.com/office/drawing/2014/main" id="{1E131E00-1D9E-5B67-C30A-F480797275C0}"/>
                  </a:ext>
                </a:extLst>
              </p:cNvPr>
              <p:cNvSpPr/>
              <p:nvPr/>
            </p:nvSpPr>
            <p:spPr>
              <a:xfrm>
                <a:off x="2811893" y="4117010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4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4"/>
                    </a:cubicBezTo>
                    <a:lnTo>
                      <a:pt x="2344842" y="563541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DFDFE"/>
                  </a:gs>
                  <a:gs pos="100000">
                    <a:srgbClr val="FBFCFD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8" name="任意多边形: 形状 537">
                <a:extLst>
                  <a:ext uri="{FF2B5EF4-FFF2-40B4-BE49-F238E27FC236}">
                    <a16:creationId xmlns:a16="http://schemas.microsoft.com/office/drawing/2014/main" id="{481262DC-A48A-A130-665F-15E395DC0658}"/>
                  </a:ext>
                </a:extLst>
              </p:cNvPr>
              <p:cNvSpPr/>
              <p:nvPr/>
            </p:nvSpPr>
            <p:spPr>
              <a:xfrm>
                <a:off x="2811893" y="4115851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0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2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0"/>
                    </a:lnTo>
                    <a:cubicBezTo>
                      <a:pt x="2476317" y="639448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CFDFE"/>
                  </a:gs>
                  <a:gs pos="100000">
                    <a:srgbClr val="FAFBFD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9" name="任意多边形: 形状 538">
                <a:extLst>
                  <a:ext uri="{FF2B5EF4-FFF2-40B4-BE49-F238E27FC236}">
                    <a16:creationId xmlns:a16="http://schemas.microsoft.com/office/drawing/2014/main" id="{9120266B-F53B-9737-94EA-98A25878A971}"/>
                  </a:ext>
                </a:extLst>
              </p:cNvPr>
              <p:cNvSpPr/>
              <p:nvPr/>
            </p:nvSpPr>
            <p:spPr>
              <a:xfrm>
                <a:off x="2811893" y="4114692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0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2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0"/>
                    </a:lnTo>
                    <a:cubicBezTo>
                      <a:pt x="2476317" y="639449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CFDFD"/>
                  </a:gs>
                  <a:gs pos="100000">
                    <a:srgbClr val="F9FBFC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0" name="任意多边形: 形状 539">
                <a:extLst>
                  <a:ext uri="{FF2B5EF4-FFF2-40B4-BE49-F238E27FC236}">
                    <a16:creationId xmlns:a16="http://schemas.microsoft.com/office/drawing/2014/main" id="{AE001F63-6953-EA2F-1CE5-1C0A01BAE73E}"/>
                  </a:ext>
                </a:extLst>
              </p:cNvPr>
              <p:cNvSpPr/>
              <p:nvPr/>
            </p:nvSpPr>
            <p:spPr>
              <a:xfrm>
                <a:off x="2811893" y="4113533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0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2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0"/>
                    </a:lnTo>
                    <a:cubicBezTo>
                      <a:pt x="2476317" y="639449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CFCFD"/>
                  </a:gs>
                  <a:gs pos="100000">
                    <a:srgbClr val="F9FAFC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1" name="任意多边形: 形状 540">
                <a:extLst>
                  <a:ext uri="{FF2B5EF4-FFF2-40B4-BE49-F238E27FC236}">
                    <a16:creationId xmlns:a16="http://schemas.microsoft.com/office/drawing/2014/main" id="{36DC72C3-B7A6-DE5D-0F1C-C5D0A4D0AB4D}"/>
                  </a:ext>
                </a:extLst>
              </p:cNvPr>
              <p:cNvSpPr/>
              <p:nvPr/>
            </p:nvSpPr>
            <p:spPr>
              <a:xfrm>
                <a:off x="2811893" y="4112374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0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0"/>
                    </a:lnTo>
                    <a:cubicBezTo>
                      <a:pt x="2476317" y="639449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BFCFD"/>
                  </a:gs>
                  <a:gs pos="100000">
                    <a:srgbClr val="F8FAFB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2" name="任意多边形: 形状 541">
                <a:extLst>
                  <a:ext uri="{FF2B5EF4-FFF2-40B4-BE49-F238E27FC236}">
                    <a16:creationId xmlns:a16="http://schemas.microsoft.com/office/drawing/2014/main" id="{A50E1A83-7D32-2CFA-046D-DA5E8CC0201B}"/>
                  </a:ext>
                </a:extLst>
              </p:cNvPr>
              <p:cNvSpPr/>
              <p:nvPr/>
            </p:nvSpPr>
            <p:spPr>
              <a:xfrm>
                <a:off x="2811893" y="4111218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37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7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7"/>
                      <a:pt x="1346050" y="-13114"/>
                      <a:pt x="1477521" y="62793"/>
                    </a:cubicBezTo>
                    <a:lnTo>
                      <a:pt x="2344842" y="563537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BFCFD"/>
                  </a:gs>
                  <a:gs pos="100000">
                    <a:srgbClr val="F7F9FB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3" name="任意多边形: 形状 542">
                <a:extLst>
                  <a:ext uri="{FF2B5EF4-FFF2-40B4-BE49-F238E27FC236}">
                    <a16:creationId xmlns:a16="http://schemas.microsoft.com/office/drawing/2014/main" id="{D2328464-FC89-7725-0150-001F7CA69DC3}"/>
                  </a:ext>
                </a:extLst>
              </p:cNvPr>
              <p:cNvSpPr/>
              <p:nvPr/>
            </p:nvSpPr>
            <p:spPr>
              <a:xfrm>
                <a:off x="2811893" y="4110059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4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4"/>
                    </a:cubicBezTo>
                    <a:lnTo>
                      <a:pt x="2344842" y="563541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AFCFD"/>
                  </a:gs>
                  <a:gs pos="100000">
                    <a:srgbClr val="F6F9FB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4" name="任意多边形: 形状 543">
                <a:extLst>
                  <a:ext uri="{FF2B5EF4-FFF2-40B4-BE49-F238E27FC236}">
                    <a16:creationId xmlns:a16="http://schemas.microsoft.com/office/drawing/2014/main" id="{4A0A8A03-C03A-CF8C-53F7-AB95A331C4A9}"/>
                  </a:ext>
                </a:extLst>
              </p:cNvPr>
              <p:cNvSpPr/>
              <p:nvPr/>
            </p:nvSpPr>
            <p:spPr>
              <a:xfrm>
                <a:off x="2811893" y="4108900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4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4"/>
                    </a:cubicBezTo>
                    <a:lnTo>
                      <a:pt x="2344842" y="563541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AFBFC"/>
                  </a:gs>
                  <a:gs pos="100000">
                    <a:srgbClr val="F5F8FA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5" name="任意多边形: 形状 544">
                <a:extLst>
                  <a:ext uri="{FF2B5EF4-FFF2-40B4-BE49-F238E27FC236}">
                    <a16:creationId xmlns:a16="http://schemas.microsoft.com/office/drawing/2014/main" id="{B3E387B5-02FE-6496-6567-E47BA0C32BCF}"/>
                  </a:ext>
                </a:extLst>
              </p:cNvPr>
              <p:cNvSpPr/>
              <p:nvPr/>
            </p:nvSpPr>
            <p:spPr>
              <a:xfrm>
                <a:off x="2811893" y="4107741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4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4"/>
                    </a:cubicBezTo>
                    <a:lnTo>
                      <a:pt x="2344842" y="563541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9FBFC"/>
                  </a:gs>
                  <a:gs pos="100000">
                    <a:srgbClr val="F4F7FA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6" name="任意多边形: 形状 545">
                <a:extLst>
                  <a:ext uri="{FF2B5EF4-FFF2-40B4-BE49-F238E27FC236}">
                    <a16:creationId xmlns:a16="http://schemas.microsoft.com/office/drawing/2014/main" id="{1D78908C-4AD1-B407-AFA7-28A44353F9C4}"/>
                  </a:ext>
                </a:extLst>
              </p:cNvPr>
              <p:cNvSpPr/>
              <p:nvPr/>
            </p:nvSpPr>
            <p:spPr>
              <a:xfrm>
                <a:off x="2811893" y="4106582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0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2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0"/>
                    </a:lnTo>
                    <a:cubicBezTo>
                      <a:pt x="2476317" y="639449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9FBFC"/>
                  </a:gs>
                  <a:gs pos="100000">
                    <a:srgbClr val="F4F7F9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7" name="任意多边形: 形状 546">
                <a:extLst>
                  <a:ext uri="{FF2B5EF4-FFF2-40B4-BE49-F238E27FC236}">
                    <a16:creationId xmlns:a16="http://schemas.microsoft.com/office/drawing/2014/main" id="{A5899822-061B-1D25-8D58-1042C80EC771}"/>
                  </a:ext>
                </a:extLst>
              </p:cNvPr>
              <p:cNvSpPr/>
              <p:nvPr/>
            </p:nvSpPr>
            <p:spPr>
              <a:xfrm>
                <a:off x="2811893" y="4105423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0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2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0"/>
                    </a:lnTo>
                    <a:cubicBezTo>
                      <a:pt x="2476317" y="639449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9FAFC"/>
                  </a:gs>
                  <a:gs pos="100000">
                    <a:srgbClr val="F3F6F9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8" name="任意多边形: 形状 547">
                <a:extLst>
                  <a:ext uri="{FF2B5EF4-FFF2-40B4-BE49-F238E27FC236}">
                    <a16:creationId xmlns:a16="http://schemas.microsoft.com/office/drawing/2014/main" id="{830FAA0D-DD9C-9F5D-FD70-86F53FD6A1D1}"/>
                  </a:ext>
                </a:extLst>
              </p:cNvPr>
              <p:cNvSpPr/>
              <p:nvPr/>
            </p:nvSpPr>
            <p:spPr>
              <a:xfrm>
                <a:off x="2811893" y="4104264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0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2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0"/>
                    </a:lnTo>
                    <a:cubicBezTo>
                      <a:pt x="2476317" y="639449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8FAFC"/>
                  </a:gs>
                  <a:gs pos="100000">
                    <a:srgbClr val="F2F6F9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9" name="任意多边形: 形状 548">
                <a:extLst>
                  <a:ext uri="{FF2B5EF4-FFF2-40B4-BE49-F238E27FC236}">
                    <a16:creationId xmlns:a16="http://schemas.microsoft.com/office/drawing/2014/main" id="{EA550276-E674-4E4E-20F7-849DFB130F42}"/>
                  </a:ext>
                </a:extLst>
              </p:cNvPr>
              <p:cNvSpPr/>
              <p:nvPr/>
            </p:nvSpPr>
            <p:spPr>
              <a:xfrm>
                <a:off x="2811893" y="4103105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1"/>
                    </a:lnTo>
                    <a:cubicBezTo>
                      <a:pt x="2476317" y="639449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8FAFB"/>
                  </a:gs>
                  <a:gs pos="100000">
                    <a:srgbClr val="F1F5F8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0" name="任意多边形: 形状 549">
                <a:extLst>
                  <a:ext uri="{FF2B5EF4-FFF2-40B4-BE49-F238E27FC236}">
                    <a16:creationId xmlns:a16="http://schemas.microsoft.com/office/drawing/2014/main" id="{1E46D1B0-E31C-7724-B0C6-330B0F881BD6}"/>
                  </a:ext>
                </a:extLst>
              </p:cNvPr>
              <p:cNvSpPr/>
              <p:nvPr/>
            </p:nvSpPr>
            <p:spPr>
              <a:xfrm>
                <a:off x="2811893" y="4101949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7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7"/>
                      <a:pt x="1346050" y="-13114"/>
                      <a:pt x="1477521" y="62793"/>
                    </a:cubicBezTo>
                    <a:lnTo>
                      <a:pt x="2344842" y="563541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7F9FB"/>
                  </a:gs>
                  <a:gs pos="100000">
                    <a:srgbClr val="F0F4F8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1" name="任意多边形: 形状 550">
                <a:extLst>
                  <a:ext uri="{FF2B5EF4-FFF2-40B4-BE49-F238E27FC236}">
                    <a16:creationId xmlns:a16="http://schemas.microsoft.com/office/drawing/2014/main" id="{E2F1B7FD-FE75-58E7-7544-4F88AC4538E7}"/>
                  </a:ext>
                </a:extLst>
              </p:cNvPr>
              <p:cNvSpPr/>
              <p:nvPr/>
            </p:nvSpPr>
            <p:spPr>
              <a:xfrm>
                <a:off x="2811893" y="4100790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4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4"/>
                    </a:cubicBezTo>
                    <a:lnTo>
                      <a:pt x="2344842" y="563541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7F9FB"/>
                  </a:gs>
                  <a:gs pos="100000">
                    <a:srgbClr val="F0F4F7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2" name="任意多边形: 形状 551">
                <a:extLst>
                  <a:ext uri="{FF2B5EF4-FFF2-40B4-BE49-F238E27FC236}">
                    <a16:creationId xmlns:a16="http://schemas.microsoft.com/office/drawing/2014/main" id="{ACD32F3C-8AC9-660B-866C-9145609E21D2}"/>
                  </a:ext>
                </a:extLst>
              </p:cNvPr>
              <p:cNvSpPr/>
              <p:nvPr/>
            </p:nvSpPr>
            <p:spPr>
              <a:xfrm>
                <a:off x="2811893" y="4099628"/>
                <a:ext cx="2453602" cy="1416591"/>
              </a:xfrm>
              <a:custGeom>
                <a:avLst/>
                <a:gdLst>
                  <a:gd name="connsiteX0" fmla="*/ 2376736 w 2453602"/>
                  <a:gd name="connsiteY0" fmla="*/ 820013 h 1416591"/>
                  <a:gd name="connsiteX1" fmla="*/ 1420298 w 2453602"/>
                  <a:gd name="connsiteY1" fmla="*/ 1372212 h 1416591"/>
                  <a:gd name="connsiteX2" fmla="*/ 976082 w 2453602"/>
                  <a:gd name="connsiteY2" fmla="*/ 1353798 h 1416591"/>
                  <a:gd name="connsiteX3" fmla="*/ 108760 w 2453602"/>
                  <a:gd name="connsiteY3" fmla="*/ 853048 h 1416591"/>
                  <a:gd name="connsiteX4" fmla="*/ 76867 w 2453602"/>
                  <a:gd name="connsiteY4" fmla="*/ 596579 h 1416591"/>
                  <a:gd name="connsiteX5" fmla="*/ 1033305 w 2453602"/>
                  <a:gd name="connsiteY5" fmla="*/ 44380 h 1416591"/>
                  <a:gd name="connsiteX6" fmla="*/ 1477521 w 2453602"/>
                  <a:gd name="connsiteY6" fmla="*/ 62793 h 1416591"/>
                  <a:gd name="connsiteX7" fmla="*/ 2344842 w 2453602"/>
                  <a:gd name="connsiteY7" fmla="*/ 563541 h 1416591"/>
                  <a:gd name="connsiteX8" fmla="*/ 2376736 w 2453602"/>
                  <a:gd name="connsiteY8" fmla="*/ 820013 h 1416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91">
                    <a:moveTo>
                      <a:pt x="2376736" y="820013"/>
                    </a:moveTo>
                    <a:lnTo>
                      <a:pt x="1420298" y="1372212"/>
                    </a:lnTo>
                    <a:cubicBezTo>
                      <a:pt x="1306438" y="1437950"/>
                      <a:pt x="1107553" y="1429706"/>
                      <a:pt x="976082" y="1353798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7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7"/>
                      <a:pt x="1346050" y="-13114"/>
                      <a:pt x="1477521" y="62793"/>
                    </a:cubicBezTo>
                    <a:lnTo>
                      <a:pt x="2344842" y="563541"/>
                    </a:lnTo>
                    <a:cubicBezTo>
                      <a:pt x="2476317" y="639448"/>
                      <a:pt x="2490595" y="754276"/>
                      <a:pt x="2376736" y="82001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7F9FB"/>
                  </a:gs>
                  <a:gs pos="100000">
                    <a:srgbClr val="EFF3F7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3" name="任意多边形: 形状 552">
                <a:extLst>
                  <a:ext uri="{FF2B5EF4-FFF2-40B4-BE49-F238E27FC236}">
                    <a16:creationId xmlns:a16="http://schemas.microsoft.com/office/drawing/2014/main" id="{F4E33EBC-98D7-6E46-A65E-4A7D36AA6E64}"/>
                  </a:ext>
                </a:extLst>
              </p:cNvPr>
              <p:cNvSpPr/>
              <p:nvPr/>
            </p:nvSpPr>
            <p:spPr>
              <a:xfrm>
                <a:off x="2811893" y="4098472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4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4"/>
                    </a:cubicBezTo>
                    <a:lnTo>
                      <a:pt x="2344842" y="563541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6F9FA"/>
                  </a:gs>
                  <a:gs pos="100000">
                    <a:srgbClr val="EEF3F6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4" name="任意多边形: 形状 553">
                <a:extLst>
                  <a:ext uri="{FF2B5EF4-FFF2-40B4-BE49-F238E27FC236}">
                    <a16:creationId xmlns:a16="http://schemas.microsoft.com/office/drawing/2014/main" id="{C54CD100-D8C7-7C6F-F95E-660F1CBD761E}"/>
                  </a:ext>
                </a:extLst>
              </p:cNvPr>
              <p:cNvSpPr/>
              <p:nvPr/>
            </p:nvSpPr>
            <p:spPr>
              <a:xfrm>
                <a:off x="2811893" y="4097313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0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2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0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6F8FA"/>
                  </a:gs>
                  <a:gs pos="100000">
                    <a:srgbClr val="EDF2F6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5" name="任意多边形: 形状 554">
                <a:extLst>
                  <a:ext uri="{FF2B5EF4-FFF2-40B4-BE49-F238E27FC236}">
                    <a16:creationId xmlns:a16="http://schemas.microsoft.com/office/drawing/2014/main" id="{0F99F862-25D8-8B95-63D4-AD40276A2C3A}"/>
                  </a:ext>
                </a:extLst>
              </p:cNvPr>
              <p:cNvSpPr/>
              <p:nvPr/>
            </p:nvSpPr>
            <p:spPr>
              <a:xfrm>
                <a:off x="2811893" y="4096154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0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2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0"/>
                    </a:lnTo>
                    <a:cubicBezTo>
                      <a:pt x="2476317" y="639449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5F8FA"/>
                  </a:gs>
                  <a:gs pos="100000">
                    <a:srgbClr val="ECF2F6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6" name="任意多边形: 形状 555">
                <a:extLst>
                  <a:ext uri="{FF2B5EF4-FFF2-40B4-BE49-F238E27FC236}">
                    <a16:creationId xmlns:a16="http://schemas.microsoft.com/office/drawing/2014/main" id="{D7C54F93-CEBF-913C-831B-F4FE1E5B4776}"/>
                  </a:ext>
                </a:extLst>
              </p:cNvPr>
              <p:cNvSpPr/>
              <p:nvPr/>
            </p:nvSpPr>
            <p:spPr>
              <a:xfrm>
                <a:off x="2811893" y="4094995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0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2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0"/>
                    </a:lnTo>
                    <a:cubicBezTo>
                      <a:pt x="2476317" y="639449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5F8FA"/>
                  </a:gs>
                  <a:gs pos="100000">
                    <a:srgbClr val="ECF1F5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7" name="任意多边形: 形状 556">
                <a:extLst>
                  <a:ext uri="{FF2B5EF4-FFF2-40B4-BE49-F238E27FC236}">
                    <a16:creationId xmlns:a16="http://schemas.microsoft.com/office/drawing/2014/main" id="{48F7FE1A-7A47-EFF3-9D6C-1527381301A1}"/>
                  </a:ext>
                </a:extLst>
              </p:cNvPr>
              <p:cNvSpPr/>
              <p:nvPr/>
            </p:nvSpPr>
            <p:spPr>
              <a:xfrm>
                <a:off x="2811893" y="4093836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1"/>
                    </a:lnTo>
                    <a:cubicBezTo>
                      <a:pt x="2476317" y="639449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5F7FA"/>
                  </a:gs>
                  <a:gs pos="100000">
                    <a:srgbClr val="EBF0F5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8" name="任意多边形: 形状 557">
                <a:extLst>
                  <a:ext uri="{FF2B5EF4-FFF2-40B4-BE49-F238E27FC236}">
                    <a16:creationId xmlns:a16="http://schemas.microsoft.com/office/drawing/2014/main" id="{A67652C7-3C17-0E39-DFEA-D292F8358203}"/>
                  </a:ext>
                </a:extLst>
              </p:cNvPr>
              <p:cNvSpPr/>
              <p:nvPr/>
            </p:nvSpPr>
            <p:spPr>
              <a:xfrm>
                <a:off x="2811893" y="4092677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1"/>
                    </a:lnTo>
                    <a:cubicBezTo>
                      <a:pt x="2476317" y="639449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4F7F9"/>
                  </a:gs>
                  <a:gs pos="100000">
                    <a:srgbClr val="EAF0F4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9" name="任意多边形: 形状 558">
                <a:extLst>
                  <a:ext uri="{FF2B5EF4-FFF2-40B4-BE49-F238E27FC236}">
                    <a16:creationId xmlns:a16="http://schemas.microsoft.com/office/drawing/2014/main" id="{0765C3C6-A017-6D00-DE2E-3F90BAB4EF7B}"/>
                  </a:ext>
                </a:extLst>
              </p:cNvPr>
              <p:cNvSpPr/>
              <p:nvPr/>
            </p:nvSpPr>
            <p:spPr>
              <a:xfrm>
                <a:off x="2811893" y="4091522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4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4"/>
                    </a:cubicBezTo>
                    <a:lnTo>
                      <a:pt x="2344842" y="563541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4F7F9"/>
                  </a:gs>
                  <a:gs pos="100000">
                    <a:srgbClr val="E9EFF4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0" name="任意多边形: 形状 559">
                <a:extLst>
                  <a:ext uri="{FF2B5EF4-FFF2-40B4-BE49-F238E27FC236}">
                    <a16:creationId xmlns:a16="http://schemas.microsoft.com/office/drawing/2014/main" id="{3812BC27-2741-BC32-6001-D45A30F53F06}"/>
                  </a:ext>
                </a:extLst>
              </p:cNvPr>
              <p:cNvSpPr/>
              <p:nvPr/>
            </p:nvSpPr>
            <p:spPr>
              <a:xfrm>
                <a:off x="2811893" y="4090363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4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4"/>
                    </a:cubicBezTo>
                    <a:lnTo>
                      <a:pt x="2344842" y="563541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3F7F9"/>
                  </a:gs>
                  <a:gs pos="100000">
                    <a:srgbClr val="E8EFF4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1" name="任意多边形: 形状 560">
                <a:extLst>
                  <a:ext uri="{FF2B5EF4-FFF2-40B4-BE49-F238E27FC236}">
                    <a16:creationId xmlns:a16="http://schemas.microsoft.com/office/drawing/2014/main" id="{95C870EF-89F6-A673-307E-2944AEB7D78F}"/>
                  </a:ext>
                </a:extLst>
              </p:cNvPr>
              <p:cNvSpPr/>
              <p:nvPr/>
            </p:nvSpPr>
            <p:spPr>
              <a:xfrm>
                <a:off x="2811893" y="4089204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0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2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0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3F6F9"/>
                  </a:gs>
                  <a:gs pos="100000">
                    <a:srgbClr val="E7EEF3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2" name="任意多边形: 形状 561">
                <a:extLst>
                  <a:ext uri="{FF2B5EF4-FFF2-40B4-BE49-F238E27FC236}">
                    <a16:creationId xmlns:a16="http://schemas.microsoft.com/office/drawing/2014/main" id="{E0465D4A-03CE-B7D6-C481-9DC40765F79A}"/>
                  </a:ext>
                </a:extLst>
              </p:cNvPr>
              <p:cNvSpPr/>
              <p:nvPr/>
            </p:nvSpPr>
            <p:spPr>
              <a:xfrm>
                <a:off x="2811893" y="4088045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0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2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0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3F6F9"/>
                  </a:gs>
                  <a:gs pos="100000">
                    <a:srgbClr val="E7EDF3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3" name="任意多边形: 形状 562">
                <a:extLst>
                  <a:ext uri="{FF2B5EF4-FFF2-40B4-BE49-F238E27FC236}">
                    <a16:creationId xmlns:a16="http://schemas.microsoft.com/office/drawing/2014/main" id="{4B12CCEF-60AB-C478-E41A-C5F126D9985C}"/>
                  </a:ext>
                </a:extLst>
              </p:cNvPr>
              <p:cNvSpPr/>
              <p:nvPr/>
            </p:nvSpPr>
            <p:spPr>
              <a:xfrm>
                <a:off x="2811893" y="4086886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0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2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0"/>
                    </a:lnTo>
                    <a:cubicBezTo>
                      <a:pt x="2476317" y="639449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2F6F8"/>
                  </a:gs>
                  <a:gs pos="100000">
                    <a:srgbClr val="E6EDF2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4" name="任意多边形: 形状 563">
                <a:extLst>
                  <a:ext uri="{FF2B5EF4-FFF2-40B4-BE49-F238E27FC236}">
                    <a16:creationId xmlns:a16="http://schemas.microsoft.com/office/drawing/2014/main" id="{7107D2F2-491B-1FE0-C868-77A09C8D87FF}"/>
                  </a:ext>
                </a:extLst>
              </p:cNvPr>
              <p:cNvSpPr/>
              <p:nvPr/>
            </p:nvSpPr>
            <p:spPr>
              <a:xfrm>
                <a:off x="2811893" y="4085727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0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2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0"/>
                    </a:lnTo>
                    <a:cubicBezTo>
                      <a:pt x="2476317" y="639449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2F5F8"/>
                  </a:gs>
                  <a:gs pos="100000">
                    <a:srgbClr val="E5ECF2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5" name="任意多边形: 形状 564">
                <a:extLst>
                  <a:ext uri="{FF2B5EF4-FFF2-40B4-BE49-F238E27FC236}">
                    <a16:creationId xmlns:a16="http://schemas.microsoft.com/office/drawing/2014/main" id="{05AD1A21-3CF0-521D-31F2-176C7504D197}"/>
                  </a:ext>
                </a:extLst>
              </p:cNvPr>
              <p:cNvSpPr/>
              <p:nvPr/>
            </p:nvSpPr>
            <p:spPr>
              <a:xfrm>
                <a:off x="2811893" y="4084568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1"/>
                    </a:lnTo>
                    <a:cubicBezTo>
                      <a:pt x="2476317" y="639449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1F5F8"/>
                  </a:gs>
                  <a:gs pos="100000">
                    <a:srgbClr val="E4ECF2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6" name="任意多边形: 形状 565">
                <a:extLst>
                  <a:ext uri="{FF2B5EF4-FFF2-40B4-BE49-F238E27FC236}">
                    <a16:creationId xmlns:a16="http://schemas.microsoft.com/office/drawing/2014/main" id="{5C2A51CA-4C18-8F93-2D08-F66E21EA6C8B}"/>
                  </a:ext>
                </a:extLst>
              </p:cNvPr>
              <p:cNvSpPr/>
              <p:nvPr/>
            </p:nvSpPr>
            <p:spPr>
              <a:xfrm>
                <a:off x="2811893" y="4083409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1"/>
                    </a:lnTo>
                    <a:cubicBezTo>
                      <a:pt x="2476317" y="639449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1F5F8"/>
                  </a:gs>
                  <a:gs pos="100000">
                    <a:srgbClr val="E3EBF1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7" name="任意多边形: 形状 566">
                <a:extLst>
                  <a:ext uri="{FF2B5EF4-FFF2-40B4-BE49-F238E27FC236}">
                    <a16:creationId xmlns:a16="http://schemas.microsoft.com/office/drawing/2014/main" id="{CE0E8D3C-8C3F-8A49-2B5F-0F5C873080B5}"/>
                  </a:ext>
                </a:extLst>
              </p:cNvPr>
              <p:cNvSpPr/>
              <p:nvPr/>
            </p:nvSpPr>
            <p:spPr>
              <a:xfrm>
                <a:off x="2811893" y="4082253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4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4"/>
                    </a:cubicBezTo>
                    <a:lnTo>
                      <a:pt x="2344842" y="563541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1F5F8"/>
                  </a:gs>
                  <a:gs pos="100000">
                    <a:srgbClr val="E3EBF1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8" name="任意多边形: 形状 567">
                <a:extLst>
                  <a:ext uri="{FF2B5EF4-FFF2-40B4-BE49-F238E27FC236}">
                    <a16:creationId xmlns:a16="http://schemas.microsoft.com/office/drawing/2014/main" id="{166F45B3-BB2F-256B-F2DF-58A8F1836250}"/>
                  </a:ext>
                </a:extLst>
              </p:cNvPr>
              <p:cNvSpPr/>
              <p:nvPr/>
            </p:nvSpPr>
            <p:spPr>
              <a:xfrm>
                <a:off x="2811893" y="4081094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4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4"/>
                    </a:cubicBezTo>
                    <a:lnTo>
                      <a:pt x="2344842" y="563541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0F4F7"/>
                  </a:gs>
                  <a:gs pos="100000">
                    <a:srgbClr val="E2EAF0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9" name="任意多边形: 形状 568">
                <a:extLst>
                  <a:ext uri="{FF2B5EF4-FFF2-40B4-BE49-F238E27FC236}">
                    <a16:creationId xmlns:a16="http://schemas.microsoft.com/office/drawing/2014/main" id="{91DE24D6-8DBD-386C-D7FD-E174EF19022C}"/>
                  </a:ext>
                </a:extLst>
              </p:cNvPr>
              <p:cNvSpPr/>
              <p:nvPr/>
            </p:nvSpPr>
            <p:spPr>
              <a:xfrm>
                <a:off x="2811893" y="4079935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0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2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0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0F4F7"/>
                  </a:gs>
                  <a:gs pos="100000">
                    <a:srgbClr val="E1E9F0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0" name="任意多边形: 形状 569">
                <a:extLst>
                  <a:ext uri="{FF2B5EF4-FFF2-40B4-BE49-F238E27FC236}">
                    <a16:creationId xmlns:a16="http://schemas.microsoft.com/office/drawing/2014/main" id="{79BD7467-E3A5-5D43-B701-8D614A31B59B}"/>
                  </a:ext>
                </a:extLst>
              </p:cNvPr>
              <p:cNvSpPr/>
              <p:nvPr/>
            </p:nvSpPr>
            <p:spPr>
              <a:xfrm>
                <a:off x="2811893" y="4078776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0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2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0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EFF4F7"/>
                  </a:gs>
                  <a:gs pos="100000">
                    <a:srgbClr val="E0E9F0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1" name="任意多边形: 形状 570">
                <a:extLst>
                  <a:ext uri="{FF2B5EF4-FFF2-40B4-BE49-F238E27FC236}">
                    <a16:creationId xmlns:a16="http://schemas.microsoft.com/office/drawing/2014/main" id="{19249F48-0CA8-5E3D-11E3-8978A5D4C1F0}"/>
                  </a:ext>
                </a:extLst>
              </p:cNvPr>
              <p:cNvSpPr/>
              <p:nvPr/>
            </p:nvSpPr>
            <p:spPr>
              <a:xfrm>
                <a:off x="2811893" y="4077617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0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2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0"/>
                    </a:lnTo>
                    <a:cubicBezTo>
                      <a:pt x="2476317" y="639449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EFF3F7"/>
                  </a:gs>
                  <a:gs pos="100000">
                    <a:srgbClr val="DFE8EF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2" name="任意多边形: 形状 571">
                <a:extLst>
                  <a:ext uri="{FF2B5EF4-FFF2-40B4-BE49-F238E27FC236}">
                    <a16:creationId xmlns:a16="http://schemas.microsoft.com/office/drawing/2014/main" id="{CEBFE3CB-737A-6EB4-A560-A89CBBDFDB56}"/>
                  </a:ext>
                </a:extLst>
              </p:cNvPr>
              <p:cNvSpPr/>
              <p:nvPr/>
            </p:nvSpPr>
            <p:spPr>
              <a:xfrm>
                <a:off x="2811893" y="4076458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0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2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0"/>
                    </a:lnTo>
                    <a:cubicBezTo>
                      <a:pt x="2476317" y="639449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EFF3F7"/>
                  </a:gs>
                  <a:gs pos="100000">
                    <a:srgbClr val="DFE8EF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3" name="任意多边形: 形状 572">
                <a:extLst>
                  <a:ext uri="{FF2B5EF4-FFF2-40B4-BE49-F238E27FC236}">
                    <a16:creationId xmlns:a16="http://schemas.microsoft.com/office/drawing/2014/main" id="{ED496066-35F9-5C6D-2375-1E5C1200E1CF}"/>
                  </a:ext>
                </a:extLst>
              </p:cNvPr>
              <p:cNvSpPr/>
              <p:nvPr/>
            </p:nvSpPr>
            <p:spPr>
              <a:xfrm>
                <a:off x="2811893" y="4075299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1"/>
                    </a:lnTo>
                    <a:cubicBezTo>
                      <a:pt x="2476317" y="639449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EEF3F6"/>
                  </a:gs>
                  <a:gs pos="100000">
                    <a:srgbClr val="DEE7EE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4" name="任意多边形: 形状 573">
                <a:extLst>
                  <a:ext uri="{FF2B5EF4-FFF2-40B4-BE49-F238E27FC236}">
                    <a16:creationId xmlns:a16="http://schemas.microsoft.com/office/drawing/2014/main" id="{401FEAF6-3595-3D2F-878C-3A9CF8704280}"/>
                  </a:ext>
                </a:extLst>
              </p:cNvPr>
              <p:cNvSpPr/>
              <p:nvPr/>
            </p:nvSpPr>
            <p:spPr>
              <a:xfrm>
                <a:off x="2811893" y="4074140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1"/>
                    </a:lnTo>
                    <a:cubicBezTo>
                      <a:pt x="2476317" y="639449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EEF2F6"/>
                  </a:gs>
                  <a:gs pos="100000">
                    <a:srgbClr val="DDE6EE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5" name="任意多边形: 形状 574">
                <a:extLst>
                  <a:ext uri="{FF2B5EF4-FFF2-40B4-BE49-F238E27FC236}">
                    <a16:creationId xmlns:a16="http://schemas.microsoft.com/office/drawing/2014/main" id="{996B3C7D-8069-5C92-AE60-78A22C6EC74F}"/>
                  </a:ext>
                </a:extLst>
              </p:cNvPr>
              <p:cNvSpPr/>
              <p:nvPr/>
            </p:nvSpPr>
            <p:spPr>
              <a:xfrm>
                <a:off x="2811893" y="4072981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7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7"/>
                      <a:pt x="1346050" y="-13114"/>
                      <a:pt x="1477521" y="62793"/>
                    </a:cubicBezTo>
                    <a:lnTo>
                      <a:pt x="2344842" y="563541"/>
                    </a:lnTo>
                    <a:cubicBezTo>
                      <a:pt x="2476317" y="639448"/>
                      <a:pt x="2490595" y="754276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EDF2F6"/>
                  </a:gs>
                  <a:gs pos="100000">
                    <a:srgbClr val="DCE6EE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6" name="任意多边形: 形状 575">
                <a:extLst>
                  <a:ext uri="{FF2B5EF4-FFF2-40B4-BE49-F238E27FC236}">
                    <a16:creationId xmlns:a16="http://schemas.microsoft.com/office/drawing/2014/main" id="{CF4840FC-8191-B238-6761-0C62B493EDB0}"/>
                  </a:ext>
                </a:extLst>
              </p:cNvPr>
              <p:cNvSpPr/>
              <p:nvPr/>
            </p:nvSpPr>
            <p:spPr>
              <a:xfrm>
                <a:off x="2811893" y="4071826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4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4"/>
                    </a:cubicBezTo>
                    <a:lnTo>
                      <a:pt x="2344842" y="563541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EDF2F6"/>
                  </a:gs>
                  <a:gs pos="100000">
                    <a:srgbClr val="DBE5ED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7" name="任意多边形: 形状 576">
                <a:extLst>
                  <a:ext uri="{FF2B5EF4-FFF2-40B4-BE49-F238E27FC236}">
                    <a16:creationId xmlns:a16="http://schemas.microsoft.com/office/drawing/2014/main" id="{4D5A4D3C-CB3A-502B-7BE9-7C067436A7E2}"/>
                  </a:ext>
                </a:extLst>
              </p:cNvPr>
              <p:cNvSpPr/>
              <p:nvPr/>
            </p:nvSpPr>
            <p:spPr>
              <a:xfrm>
                <a:off x="2811893" y="4070667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0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2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0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ECF2F6"/>
                  </a:gs>
                  <a:gs pos="100000">
                    <a:srgbClr val="DAE5ED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8" name="任意多边形: 形状 577">
                <a:extLst>
                  <a:ext uri="{FF2B5EF4-FFF2-40B4-BE49-F238E27FC236}">
                    <a16:creationId xmlns:a16="http://schemas.microsoft.com/office/drawing/2014/main" id="{A18973F6-272C-5650-345B-E3E4F88B5644}"/>
                  </a:ext>
                </a:extLst>
              </p:cNvPr>
              <p:cNvSpPr/>
              <p:nvPr/>
            </p:nvSpPr>
            <p:spPr>
              <a:xfrm>
                <a:off x="2811893" y="4069508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0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2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0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ECF1F5"/>
                  </a:gs>
                  <a:gs pos="100000">
                    <a:srgbClr val="DAE4EC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9" name="任意多边形: 形状 578">
                <a:extLst>
                  <a:ext uri="{FF2B5EF4-FFF2-40B4-BE49-F238E27FC236}">
                    <a16:creationId xmlns:a16="http://schemas.microsoft.com/office/drawing/2014/main" id="{016016EA-FDD5-CB5D-4F6C-71DB824253FE}"/>
                  </a:ext>
                </a:extLst>
              </p:cNvPr>
              <p:cNvSpPr/>
              <p:nvPr/>
            </p:nvSpPr>
            <p:spPr>
              <a:xfrm>
                <a:off x="2811893" y="4068349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0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2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0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ECF1F5"/>
                  </a:gs>
                  <a:gs pos="100000">
                    <a:srgbClr val="D9E4EC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0" name="任意多边形: 形状 579">
                <a:extLst>
                  <a:ext uri="{FF2B5EF4-FFF2-40B4-BE49-F238E27FC236}">
                    <a16:creationId xmlns:a16="http://schemas.microsoft.com/office/drawing/2014/main" id="{27270211-13A9-5AAA-53AE-6DED0E3FD7D5}"/>
                  </a:ext>
                </a:extLst>
              </p:cNvPr>
              <p:cNvSpPr/>
              <p:nvPr/>
            </p:nvSpPr>
            <p:spPr>
              <a:xfrm>
                <a:off x="2811893" y="4067190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1"/>
                    </a:lnTo>
                    <a:cubicBezTo>
                      <a:pt x="2476317" y="639449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EBF1F5"/>
                  </a:gs>
                  <a:gs pos="100000">
                    <a:srgbClr val="D8E3EC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1" name="任意多边形: 形状 580">
                <a:extLst>
                  <a:ext uri="{FF2B5EF4-FFF2-40B4-BE49-F238E27FC236}">
                    <a16:creationId xmlns:a16="http://schemas.microsoft.com/office/drawing/2014/main" id="{4B03C8E6-C5F7-16E0-F0AF-BAD33845548D}"/>
                  </a:ext>
                </a:extLst>
              </p:cNvPr>
              <p:cNvSpPr/>
              <p:nvPr/>
            </p:nvSpPr>
            <p:spPr>
              <a:xfrm>
                <a:off x="2811893" y="4066031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1"/>
                    </a:lnTo>
                    <a:cubicBezTo>
                      <a:pt x="2476317" y="639449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EBF0F5"/>
                  </a:gs>
                  <a:gs pos="100000">
                    <a:srgbClr val="D7E2EB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2" name="任意多边形: 形状 581">
                <a:extLst>
                  <a:ext uri="{FF2B5EF4-FFF2-40B4-BE49-F238E27FC236}">
                    <a16:creationId xmlns:a16="http://schemas.microsoft.com/office/drawing/2014/main" id="{22D45A3A-1ABF-C1A2-A32B-75D756E3E54E}"/>
                  </a:ext>
                </a:extLst>
              </p:cNvPr>
              <p:cNvSpPr/>
              <p:nvPr/>
            </p:nvSpPr>
            <p:spPr>
              <a:xfrm>
                <a:off x="2811893" y="4064872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8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8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7"/>
                      <a:pt x="1346050" y="-13114"/>
                      <a:pt x="1477521" y="62793"/>
                    </a:cubicBezTo>
                    <a:lnTo>
                      <a:pt x="2344842" y="563541"/>
                    </a:lnTo>
                    <a:cubicBezTo>
                      <a:pt x="2476317" y="639448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EAF0F5"/>
                  </a:gs>
                  <a:gs pos="100000">
                    <a:srgbClr val="D6E2EB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3" name="任意多边形: 形状 582">
                <a:extLst>
                  <a:ext uri="{FF2B5EF4-FFF2-40B4-BE49-F238E27FC236}">
                    <a16:creationId xmlns:a16="http://schemas.microsoft.com/office/drawing/2014/main" id="{7B546C28-1028-B814-6BAE-DC8B879A259A}"/>
                  </a:ext>
                </a:extLst>
              </p:cNvPr>
              <p:cNvSpPr/>
              <p:nvPr/>
            </p:nvSpPr>
            <p:spPr>
              <a:xfrm>
                <a:off x="2811893" y="4063713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7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7"/>
                      <a:pt x="1346050" y="-13114"/>
                      <a:pt x="1477521" y="62793"/>
                    </a:cubicBezTo>
                    <a:lnTo>
                      <a:pt x="2344842" y="563541"/>
                    </a:lnTo>
                    <a:cubicBezTo>
                      <a:pt x="2476317" y="639448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EAF0F4"/>
                  </a:gs>
                  <a:gs pos="100000">
                    <a:srgbClr val="D6E1EA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4" name="任意多边形: 形状 583">
                <a:extLst>
                  <a:ext uri="{FF2B5EF4-FFF2-40B4-BE49-F238E27FC236}">
                    <a16:creationId xmlns:a16="http://schemas.microsoft.com/office/drawing/2014/main" id="{7E4896F3-354C-3C95-F17D-642262F7B15C}"/>
                  </a:ext>
                </a:extLst>
              </p:cNvPr>
              <p:cNvSpPr/>
              <p:nvPr/>
            </p:nvSpPr>
            <p:spPr>
              <a:xfrm>
                <a:off x="2811893" y="4062554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4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4"/>
                    </a:cubicBezTo>
                    <a:lnTo>
                      <a:pt x="2344842" y="563541"/>
                    </a:lnTo>
                    <a:cubicBezTo>
                      <a:pt x="2476317" y="639448"/>
                      <a:pt x="2490595" y="754275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EAF0F4"/>
                  </a:gs>
                  <a:gs pos="100000">
                    <a:srgbClr val="D5E1EA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5" name="任意多边形: 形状 584">
                <a:extLst>
                  <a:ext uri="{FF2B5EF4-FFF2-40B4-BE49-F238E27FC236}">
                    <a16:creationId xmlns:a16="http://schemas.microsoft.com/office/drawing/2014/main" id="{82BD4BF4-C487-ACBD-BCDF-3EE5721774A1}"/>
                  </a:ext>
                </a:extLst>
              </p:cNvPr>
              <p:cNvSpPr/>
              <p:nvPr/>
            </p:nvSpPr>
            <p:spPr>
              <a:xfrm>
                <a:off x="2811893" y="4061395"/>
                <a:ext cx="2453602" cy="1416591"/>
              </a:xfrm>
              <a:custGeom>
                <a:avLst/>
                <a:gdLst>
                  <a:gd name="connsiteX0" fmla="*/ 2376736 w 2453602"/>
                  <a:gd name="connsiteY0" fmla="*/ 820013 h 1416591"/>
                  <a:gd name="connsiteX1" fmla="*/ 1420298 w 2453602"/>
                  <a:gd name="connsiteY1" fmla="*/ 1372212 h 1416591"/>
                  <a:gd name="connsiteX2" fmla="*/ 976082 w 2453602"/>
                  <a:gd name="connsiteY2" fmla="*/ 1353798 h 1416591"/>
                  <a:gd name="connsiteX3" fmla="*/ 108760 w 2453602"/>
                  <a:gd name="connsiteY3" fmla="*/ 853048 h 1416591"/>
                  <a:gd name="connsiteX4" fmla="*/ 76867 w 2453602"/>
                  <a:gd name="connsiteY4" fmla="*/ 596579 h 1416591"/>
                  <a:gd name="connsiteX5" fmla="*/ 1033305 w 2453602"/>
                  <a:gd name="connsiteY5" fmla="*/ 44380 h 1416591"/>
                  <a:gd name="connsiteX6" fmla="*/ 1477521 w 2453602"/>
                  <a:gd name="connsiteY6" fmla="*/ 62794 h 1416591"/>
                  <a:gd name="connsiteX7" fmla="*/ 2344842 w 2453602"/>
                  <a:gd name="connsiteY7" fmla="*/ 563541 h 1416591"/>
                  <a:gd name="connsiteX8" fmla="*/ 2376736 w 2453602"/>
                  <a:gd name="connsiteY8" fmla="*/ 820013 h 1416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91">
                    <a:moveTo>
                      <a:pt x="2376736" y="820013"/>
                    </a:moveTo>
                    <a:lnTo>
                      <a:pt x="1420298" y="1372212"/>
                    </a:lnTo>
                    <a:cubicBezTo>
                      <a:pt x="1306438" y="1437949"/>
                      <a:pt x="1107553" y="1429706"/>
                      <a:pt x="976082" y="1353798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4"/>
                    </a:cubicBezTo>
                    <a:lnTo>
                      <a:pt x="2344842" y="563541"/>
                    </a:lnTo>
                    <a:cubicBezTo>
                      <a:pt x="2476317" y="639448"/>
                      <a:pt x="2490595" y="754275"/>
                      <a:pt x="2376736" y="82001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E9EFF4"/>
                  </a:gs>
                  <a:gs pos="100000">
                    <a:srgbClr val="D4E0E9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6" name="任意多边形: 形状 585">
                <a:extLst>
                  <a:ext uri="{FF2B5EF4-FFF2-40B4-BE49-F238E27FC236}">
                    <a16:creationId xmlns:a16="http://schemas.microsoft.com/office/drawing/2014/main" id="{C94ED2E4-B9A1-B2A4-889E-FE3BB2C0D3A5}"/>
                  </a:ext>
                </a:extLst>
              </p:cNvPr>
              <p:cNvSpPr/>
              <p:nvPr/>
            </p:nvSpPr>
            <p:spPr>
              <a:xfrm>
                <a:off x="2811893" y="4060239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0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2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0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E9EFF4"/>
                  </a:gs>
                  <a:gs pos="100000">
                    <a:srgbClr val="D3DFE9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7" name="任意多边形: 形状 586">
                <a:extLst>
                  <a:ext uri="{FF2B5EF4-FFF2-40B4-BE49-F238E27FC236}">
                    <a16:creationId xmlns:a16="http://schemas.microsoft.com/office/drawing/2014/main" id="{92379634-08BD-B4A0-560F-4A4791BB6336}"/>
                  </a:ext>
                </a:extLst>
              </p:cNvPr>
              <p:cNvSpPr/>
              <p:nvPr/>
            </p:nvSpPr>
            <p:spPr>
              <a:xfrm>
                <a:off x="2811893" y="4059080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0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2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0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E8EFF4"/>
                  </a:gs>
                  <a:gs pos="100000">
                    <a:srgbClr val="D2DFE9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8" name="任意多边形: 形状 587">
                <a:extLst>
                  <a:ext uri="{FF2B5EF4-FFF2-40B4-BE49-F238E27FC236}">
                    <a16:creationId xmlns:a16="http://schemas.microsoft.com/office/drawing/2014/main" id="{C4A6CDB4-A69C-CCA2-DC60-B3EDF8E16F0A}"/>
                  </a:ext>
                </a:extLst>
              </p:cNvPr>
              <p:cNvSpPr/>
              <p:nvPr/>
            </p:nvSpPr>
            <p:spPr>
              <a:xfrm>
                <a:off x="2811893" y="4057921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1"/>
                    </a:lnTo>
                    <a:cubicBezTo>
                      <a:pt x="2476317" y="639449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E8EEF3"/>
                  </a:gs>
                  <a:gs pos="100000">
                    <a:srgbClr val="D2DEE8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9" name="任意多边形: 形状 588">
                <a:extLst>
                  <a:ext uri="{FF2B5EF4-FFF2-40B4-BE49-F238E27FC236}">
                    <a16:creationId xmlns:a16="http://schemas.microsoft.com/office/drawing/2014/main" id="{5C1759BA-2124-4782-C3EC-84F1E15EA108}"/>
                  </a:ext>
                </a:extLst>
              </p:cNvPr>
              <p:cNvSpPr/>
              <p:nvPr/>
            </p:nvSpPr>
            <p:spPr>
              <a:xfrm>
                <a:off x="2811893" y="4056762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1"/>
                    </a:lnTo>
                    <a:cubicBezTo>
                      <a:pt x="2476317" y="639449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E8EEF3"/>
                  </a:gs>
                  <a:gs pos="100000">
                    <a:srgbClr val="D1DEE8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0" name="任意多边形: 形状 589">
                <a:extLst>
                  <a:ext uri="{FF2B5EF4-FFF2-40B4-BE49-F238E27FC236}">
                    <a16:creationId xmlns:a16="http://schemas.microsoft.com/office/drawing/2014/main" id="{9BA9B8AA-5F89-CF6F-D426-D35BBB0E25E2}"/>
                  </a:ext>
                </a:extLst>
              </p:cNvPr>
              <p:cNvSpPr/>
              <p:nvPr/>
            </p:nvSpPr>
            <p:spPr>
              <a:xfrm>
                <a:off x="2811893" y="4055603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8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8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7"/>
                      <a:pt x="1346050" y="-13114"/>
                      <a:pt x="1477521" y="62793"/>
                    </a:cubicBezTo>
                    <a:lnTo>
                      <a:pt x="2344842" y="563541"/>
                    </a:lnTo>
                    <a:cubicBezTo>
                      <a:pt x="2476317" y="639448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E7EEF3"/>
                  </a:gs>
                  <a:gs pos="100000">
                    <a:srgbClr val="D0DDE7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1" name="任意多边形: 形状 590">
                <a:extLst>
                  <a:ext uri="{FF2B5EF4-FFF2-40B4-BE49-F238E27FC236}">
                    <a16:creationId xmlns:a16="http://schemas.microsoft.com/office/drawing/2014/main" id="{D7A93B9D-C70B-CA5A-6BA8-A054D2EC385F}"/>
                  </a:ext>
                </a:extLst>
              </p:cNvPr>
              <p:cNvSpPr/>
              <p:nvPr/>
            </p:nvSpPr>
            <p:spPr>
              <a:xfrm>
                <a:off x="2811893" y="4054444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4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7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4"/>
                    </a:cubicBezTo>
                    <a:lnTo>
                      <a:pt x="2344842" y="563541"/>
                    </a:lnTo>
                    <a:cubicBezTo>
                      <a:pt x="2476317" y="639448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E7EEF3"/>
                  </a:gs>
                  <a:gs pos="100000">
                    <a:srgbClr val="CFDDE7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2" name="任意多边形: 形状 591">
                <a:extLst>
                  <a:ext uri="{FF2B5EF4-FFF2-40B4-BE49-F238E27FC236}">
                    <a16:creationId xmlns:a16="http://schemas.microsoft.com/office/drawing/2014/main" id="{0838F8F3-BE44-4CDF-1023-DCAE1D4683DC}"/>
                  </a:ext>
                </a:extLst>
              </p:cNvPr>
              <p:cNvSpPr/>
              <p:nvPr/>
            </p:nvSpPr>
            <p:spPr>
              <a:xfrm>
                <a:off x="2811893" y="4053285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4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4"/>
                    </a:cubicBezTo>
                    <a:lnTo>
                      <a:pt x="2344842" y="563541"/>
                    </a:lnTo>
                    <a:cubicBezTo>
                      <a:pt x="2476317" y="639448"/>
                      <a:pt x="2490595" y="754275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E6EDF3"/>
                  </a:gs>
                  <a:gs pos="100000">
                    <a:srgbClr val="CEDCE7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3" name="任意多边形: 形状 592">
                <a:extLst>
                  <a:ext uri="{FF2B5EF4-FFF2-40B4-BE49-F238E27FC236}">
                    <a16:creationId xmlns:a16="http://schemas.microsoft.com/office/drawing/2014/main" id="{B10283E6-8186-7021-186E-24ABEA975320}"/>
                  </a:ext>
                </a:extLst>
              </p:cNvPr>
              <p:cNvSpPr/>
              <p:nvPr/>
            </p:nvSpPr>
            <p:spPr>
              <a:xfrm>
                <a:off x="2811893" y="4052126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13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4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13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13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4"/>
                    </a:cubicBezTo>
                    <a:lnTo>
                      <a:pt x="2344842" y="563541"/>
                    </a:lnTo>
                    <a:cubicBezTo>
                      <a:pt x="2476317" y="639448"/>
                      <a:pt x="2490595" y="754275"/>
                      <a:pt x="2376736" y="82001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E6EDF2"/>
                  </a:gs>
                  <a:gs pos="100000">
                    <a:srgbClr val="CDDBE6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4" name="任意多边形: 形状 593">
                <a:extLst>
                  <a:ext uri="{FF2B5EF4-FFF2-40B4-BE49-F238E27FC236}">
                    <a16:creationId xmlns:a16="http://schemas.microsoft.com/office/drawing/2014/main" id="{26990852-B5E6-5C37-79FB-A1A1E7C01C63}"/>
                  </a:ext>
                </a:extLst>
              </p:cNvPr>
              <p:cNvSpPr/>
              <p:nvPr/>
            </p:nvSpPr>
            <p:spPr>
              <a:xfrm>
                <a:off x="2811893" y="4050971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0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2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0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E6EDF2"/>
                  </a:gs>
                  <a:gs pos="100000">
                    <a:srgbClr val="CDDBE6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5" name="任意多边形: 形状 594">
                <a:extLst>
                  <a:ext uri="{FF2B5EF4-FFF2-40B4-BE49-F238E27FC236}">
                    <a16:creationId xmlns:a16="http://schemas.microsoft.com/office/drawing/2014/main" id="{55DA8E41-1047-6E45-6FD3-57D790DCE74F}"/>
                  </a:ext>
                </a:extLst>
              </p:cNvPr>
              <p:cNvSpPr/>
              <p:nvPr/>
            </p:nvSpPr>
            <p:spPr>
              <a:xfrm>
                <a:off x="2811893" y="4049811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0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2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0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E5ECF2"/>
                  </a:gs>
                  <a:gs pos="100000">
                    <a:srgbClr val="CCDAE5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6" name="任意多边形: 形状 595">
                <a:extLst>
                  <a:ext uri="{FF2B5EF4-FFF2-40B4-BE49-F238E27FC236}">
                    <a16:creationId xmlns:a16="http://schemas.microsoft.com/office/drawing/2014/main" id="{A858900C-5B45-402C-E2BA-3920CAB8664F}"/>
                  </a:ext>
                </a:extLst>
              </p:cNvPr>
              <p:cNvSpPr/>
              <p:nvPr/>
            </p:nvSpPr>
            <p:spPr>
              <a:xfrm>
                <a:off x="2811893" y="4048652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1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E5ECF2"/>
                  </a:gs>
                  <a:gs pos="100000">
                    <a:srgbClr val="CBDAE5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7" name="任意多边形: 形状 596">
                <a:extLst>
                  <a:ext uri="{FF2B5EF4-FFF2-40B4-BE49-F238E27FC236}">
                    <a16:creationId xmlns:a16="http://schemas.microsoft.com/office/drawing/2014/main" id="{E18CEFD8-8429-61B0-B9FF-C087E1A93D86}"/>
                  </a:ext>
                </a:extLst>
              </p:cNvPr>
              <p:cNvSpPr/>
              <p:nvPr/>
            </p:nvSpPr>
            <p:spPr>
              <a:xfrm>
                <a:off x="2811893" y="4047493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1"/>
                    </a:lnTo>
                    <a:cubicBezTo>
                      <a:pt x="2476317" y="639449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E4ECF2"/>
                  </a:gs>
                  <a:gs pos="100000">
                    <a:srgbClr val="CAD9E5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8" name="任意多边形: 形状 597">
                <a:extLst>
                  <a:ext uri="{FF2B5EF4-FFF2-40B4-BE49-F238E27FC236}">
                    <a16:creationId xmlns:a16="http://schemas.microsoft.com/office/drawing/2014/main" id="{DE785060-C5A3-E214-9155-FA928FB31B6A}"/>
                  </a:ext>
                </a:extLst>
              </p:cNvPr>
              <p:cNvSpPr/>
              <p:nvPr/>
            </p:nvSpPr>
            <p:spPr>
              <a:xfrm>
                <a:off x="2811893" y="4046334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7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7"/>
                      <a:pt x="1346050" y="-13114"/>
                      <a:pt x="1477521" y="62793"/>
                    </a:cubicBezTo>
                    <a:lnTo>
                      <a:pt x="2344842" y="563541"/>
                    </a:lnTo>
                    <a:cubicBezTo>
                      <a:pt x="2476317" y="639448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E4EBF1"/>
                  </a:gs>
                  <a:gs pos="100000">
                    <a:srgbClr val="C9D8E4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9" name="任意多边形: 形状 598">
                <a:extLst>
                  <a:ext uri="{FF2B5EF4-FFF2-40B4-BE49-F238E27FC236}">
                    <a16:creationId xmlns:a16="http://schemas.microsoft.com/office/drawing/2014/main" id="{E583E6D9-777E-1D05-5DD3-A864096BC186}"/>
                  </a:ext>
                </a:extLst>
              </p:cNvPr>
              <p:cNvSpPr/>
              <p:nvPr/>
            </p:nvSpPr>
            <p:spPr>
              <a:xfrm>
                <a:off x="2811893" y="4045175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4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7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4"/>
                    </a:cubicBezTo>
                    <a:lnTo>
                      <a:pt x="2344842" y="563541"/>
                    </a:lnTo>
                    <a:cubicBezTo>
                      <a:pt x="2476317" y="639448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E4EBF1"/>
                  </a:gs>
                  <a:gs pos="100000">
                    <a:srgbClr val="C9D8E4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0" name="任意多边形: 形状 599">
                <a:extLst>
                  <a:ext uri="{FF2B5EF4-FFF2-40B4-BE49-F238E27FC236}">
                    <a16:creationId xmlns:a16="http://schemas.microsoft.com/office/drawing/2014/main" id="{AB406FB0-9631-DDFE-5631-145E830177B5}"/>
                  </a:ext>
                </a:extLst>
              </p:cNvPr>
              <p:cNvSpPr/>
              <p:nvPr/>
            </p:nvSpPr>
            <p:spPr>
              <a:xfrm>
                <a:off x="2811893" y="4044017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4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4"/>
                    </a:cubicBezTo>
                    <a:lnTo>
                      <a:pt x="2344842" y="563541"/>
                    </a:lnTo>
                    <a:cubicBezTo>
                      <a:pt x="2476317" y="639448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E3EBF1"/>
                  </a:gs>
                  <a:gs pos="100000">
                    <a:srgbClr val="C8D7E3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1" name="任意多边形: 形状 600">
                <a:extLst>
                  <a:ext uri="{FF2B5EF4-FFF2-40B4-BE49-F238E27FC236}">
                    <a16:creationId xmlns:a16="http://schemas.microsoft.com/office/drawing/2014/main" id="{C2CA6B23-5DA5-6ADA-6176-F3B6383B065B}"/>
                  </a:ext>
                </a:extLst>
              </p:cNvPr>
              <p:cNvSpPr/>
              <p:nvPr/>
            </p:nvSpPr>
            <p:spPr>
              <a:xfrm>
                <a:off x="2811893" y="4042861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0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2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0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E3EBF1"/>
                  </a:gs>
                  <a:gs pos="100000">
                    <a:srgbClr val="C7D7E3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2" name="任意多边形: 形状 601">
                <a:extLst>
                  <a:ext uri="{FF2B5EF4-FFF2-40B4-BE49-F238E27FC236}">
                    <a16:creationId xmlns:a16="http://schemas.microsoft.com/office/drawing/2014/main" id="{2A850C6E-A839-1A9C-E186-5E900C068845}"/>
                  </a:ext>
                </a:extLst>
              </p:cNvPr>
              <p:cNvSpPr/>
              <p:nvPr/>
            </p:nvSpPr>
            <p:spPr>
              <a:xfrm>
                <a:off x="2811893" y="4041702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0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2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0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E2EAF1"/>
                  </a:gs>
                  <a:gs pos="100000">
                    <a:srgbClr val="C6D6E3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3" name="任意多边形: 形状 602">
                <a:extLst>
                  <a:ext uri="{FF2B5EF4-FFF2-40B4-BE49-F238E27FC236}">
                    <a16:creationId xmlns:a16="http://schemas.microsoft.com/office/drawing/2014/main" id="{42443E8A-695E-58A0-C37C-44F292F000F8}"/>
                  </a:ext>
                </a:extLst>
              </p:cNvPr>
              <p:cNvSpPr/>
              <p:nvPr/>
            </p:nvSpPr>
            <p:spPr>
              <a:xfrm>
                <a:off x="2811893" y="4040543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0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2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0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E2EAF0"/>
                  </a:gs>
                  <a:gs pos="100000">
                    <a:srgbClr val="C5D6E2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4" name="任意多边形: 形状 603">
                <a:extLst>
                  <a:ext uri="{FF2B5EF4-FFF2-40B4-BE49-F238E27FC236}">
                    <a16:creationId xmlns:a16="http://schemas.microsoft.com/office/drawing/2014/main" id="{CA815DFD-2911-C142-5F13-CA6035D0FAC8}"/>
                  </a:ext>
                </a:extLst>
              </p:cNvPr>
              <p:cNvSpPr/>
              <p:nvPr/>
            </p:nvSpPr>
            <p:spPr>
              <a:xfrm>
                <a:off x="2811893" y="4039380"/>
                <a:ext cx="2453602" cy="1416591"/>
              </a:xfrm>
              <a:custGeom>
                <a:avLst/>
                <a:gdLst>
                  <a:gd name="connsiteX0" fmla="*/ 2376736 w 2453602"/>
                  <a:gd name="connsiteY0" fmla="*/ 820013 h 1416591"/>
                  <a:gd name="connsiteX1" fmla="*/ 1420298 w 2453602"/>
                  <a:gd name="connsiteY1" fmla="*/ 1372212 h 1416591"/>
                  <a:gd name="connsiteX2" fmla="*/ 976082 w 2453602"/>
                  <a:gd name="connsiteY2" fmla="*/ 1353798 h 1416591"/>
                  <a:gd name="connsiteX3" fmla="*/ 108760 w 2453602"/>
                  <a:gd name="connsiteY3" fmla="*/ 853048 h 1416591"/>
                  <a:gd name="connsiteX4" fmla="*/ 76867 w 2453602"/>
                  <a:gd name="connsiteY4" fmla="*/ 596579 h 1416591"/>
                  <a:gd name="connsiteX5" fmla="*/ 1033305 w 2453602"/>
                  <a:gd name="connsiteY5" fmla="*/ 44380 h 1416591"/>
                  <a:gd name="connsiteX6" fmla="*/ 1477521 w 2453602"/>
                  <a:gd name="connsiteY6" fmla="*/ 62793 h 1416591"/>
                  <a:gd name="connsiteX7" fmla="*/ 2344842 w 2453602"/>
                  <a:gd name="connsiteY7" fmla="*/ 563540 h 1416591"/>
                  <a:gd name="connsiteX8" fmla="*/ 2376736 w 2453602"/>
                  <a:gd name="connsiteY8" fmla="*/ 820013 h 1416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91">
                    <a:moveTo>
                      <a:pt x="2376736" y="820013"/>
                    </a:moveTo>
                    <a:lnTo>
                      <a:pt x="1420298" y="1372212"/>
                    </a:lnTo>
                    <a:cubicBezTo>
                      <a:pt x="1306438" y="1437949"/>
                      <a:pt x="1107553" y="1429706"/>
                      <a:pt x="976082" y="1353798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0"/>
                    </a:lnTo>
                    <a:cubicBezTo>
                      <a:pt x="2476317" y="639449"/>
                      <a:pt x="2490595" y="754275"/>
                      <a:pt x="2376736" y="82001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E2EAF0"/>
                  </a:gs>
                  <a:gs pos="100000">
                    <a:srgbClr val="C5D5E2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5" name="任意多边形: 形状 604">
                <a:extLst>
                  <a:ext uri="{FF2B5EF4-FFF2-40B4-BE49-F238E27FC236}">
                    <a16:creationId xmlns:a16="http://schemas.microsoft.com/office/drawing/2014/main" id="{4336EFC4-9EF4-E4CF-C013-87949F1DE09A}"/>
                  </a:ext>
                </a:extLst>
              </p:cNvPr>
              <p:cNvSpPr/>
              <p:nvPr/>
            </p:nvSpPr>
            <p:spPr>
              <a:xfrm>
                <a:off x="2811893" y="4038225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1"/>
                    </a:lnTo>
                    <a:cubicBezTo>
                      <a:pt x="2476317" y="639449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E1E9F0"/>
                  </a:gs>
                  <a:gs pos="100000">
                    <a:srgbClr val="C4D4E1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6" name="任意多边形: 形状 605">
                <a:extLst>
                  <a:ext uri="{FF2B5EF4-FFF2-40B4-BE49-F238E27FC236}">
                    <a16:creationId xmlns:a16="http://schemas.microsoft.com/office/drawing/2014/main" id="{FA1256B2-A0F1-B786-76F8-C1BA43A8A507}"/>
                  </a:ext>
                </a:extLst>
              </p:cNvPr>
              <p:cNvSpPr/>
              <p:nvPr/>
            </p:nvSpPr>
            <p:spPr>
              <a:xfrm>
                <a:off x="2811893" y="4037066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7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7"/>
                      <a:pt x="1346050" y="-13114"/>
                      <a:pt x="1477521" y="62793"/>
                    </a:cubicBezTo>
                    <a:lnTo>
                      <a:pt x="2344842" y="563541"/>
                    </a:lnTo>
                    <a:cubicBezTo>
                      <a:pt x="2476317" y="639448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E1E9F0"/>
                  </a:gs>
                  <a:gs pos="100000">
                    <a:srgbClr val="C3D4E1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7" name="任意多边形: 形状 606">
                <a:extLst>
                  <a:ext uri="{FF2B5EF4-FFF2-40B4-BE49-F238E27FC236}">
                    <a16:creationId xmlns:a16="http://schemas.microsoft.com/office/drawing/2014/main" id="{724AC293-C83F-43B5-EFC0-11CE767EB8E8}"/>
                  </a:ext>
                </a:extLst>
              </p:cNvPr>
              <p:cNvSpPr/>
              <p:nvPr/>
            </p:nvSpPr>
            <p:spPr>
              <a:xfrm>
                <a:off x="2811893" y="4035907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4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4"/>
                    </a:cubicBezTo>
                    <a:lnTo>
                      <a:pt x="2344842" y="563541"/>
                    </a:lnTo>
                    <a:cubicBezTo>
                      <a:pt x="2476317" y="639448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E0E9F0"/>
                  </a:gs>
                  <a:gs pos="100000">
                    <a:srgbClr val="C2D3E1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8" name="任意多边形: 形状 607">
                <a:extLst>
                  <a:ext uri="{FF2B5EF4-FFF2-40B4-BE49-F238E27FC236}">
                    <a16:creationId xmlns:a16="http://schemas.microsoft.com/office/drawing/2014/main" id="{F20E6AB4-E92B-4B8D-1796-592F75BB7ACA}"/>
                  </a:ext>
                </a:extLst>
              </p:cNvPr>
              <p:cNvSpPr/>
              <p:nvPr/>
            </p:nvSpPr>
            <p:spPr>
              <a:xfrm>
                <a:off x="2811893" y="4034748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4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4"/>
                    </a:cubicBezTo>
                    <a:lnTo>
                      <a:pt x="2344842" y="563541"/>
                    </a:lnTo>
                    <a:cubicBezTo>
                      <a:pt x="2476317" y="639448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E0E9EF"/>
                  </a:gs>
                  <a:gs pos="100000">
                    <a:srgbClr val="C1D3E0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9" name="任意多边形: 形状 608">
                <a:extLst>
                  <a:ext uri="{FF2B5EF4-FFF2-40B4-BE49-F238E27FC236}">
                    <a16:creationId xmlns:a16="http://schemas.microsoft.com/office/drawing/2014/main" id="{83A74BC4-5CEE-31AE-491E-9D5183516F25}"/>
                  </a:ext>
                </a:extLst>
              </p:cNvPr>
              <p:cNvSpPr/>
              <p:nvPr/>
            </p:nvSpPr>
            <p:spPr>
              <a:xfrm>
                <a:off x="2811893" y="4033589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4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4"/>
                    </a:cubicBezTo>
                    <a:lnTo>
                      <a:pt x="2344842" y="563541"/>
                    </a:lnTo>
                    <a:cubicBezTo>
                      <a:pt x="2476317" y="639448"/>
                      <a:pt x="2490595" y="754275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FE8EF"/>
                  </a:gs>
                  <a:gs pos="100000">
                    <a:srgbClr val="C0D2E0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0" name="任意多边形: 形状 609">
                <a:extLst>
                  <a:ext uri="{FF2B5EF4-FFF2-40B4-BE49-F238E27FC236}">
                    <a16:creationId xmlns:a16="http://schemas.microsoft.com/office/drawing/2014/main" id="{E0345B51-33B4-D6B4-DE49-843E4EAD42E8}"/>
                  </a:ext>
                </a:extLst>
              </p:cNvPr>
              <p:cNvSpPr/>
              <p:nvPr/>
            </p:nvSpPr>
            <p:spPr>
              <a:xfrm>
                <a:off x="2811893" y="4032433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0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2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0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FE8EF"/>
                  </a:gs>
                  <a:gs pos="100000">
                    <a:srgbClr val="C0D1DF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1" name="任意多边形: 形状 610">
                <a:extLst>
                  <a:ext uri="{FF2B5EF4-FFF2-40B4-BE49-F238E27FC236}">
                    <a16:creationId xmlns:a16="http://schemas.microsoft.com/office/drawing/2014/main" id="{6B30883B-FC3C-270E-3408-33A16DCA4F17}"/>
                  </a:ext>
                </a:extLst>
              </p:cNvPr>
              <p:cNvSpPr/>
              <p:nvPr/>
            </p:nvSpPr>
            <p:spPr>
              <a:xfrm>
                <a:off x="2811893" y="4031274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1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FE8EF"/>
                  </a:gs>
                  <a:gs pos="100000">
                    <a:srgbClr val="BFD1DF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2" name="任意多边形: 形状 611">
                <a:extLst>
                  <a:ext uri="{FF2B5EF4-FFF2-40B4-BE49-F238E27FC236}">
                    <a16:creationId xmlns:a16="http://schemas.microsoft.com/office/drawing/2014/main" id="{97CAC264-B272-4374-DDF6-63FEDB363398}"/>
                  </a:ext>
                </a:extLst>
              </p:cNvPr>
              <p:cNvSpPr/>
              <p:nvPr/>
            </p:nvSpPr>
            <p:spPr>
              <a:xfrm>
                <a:off x="2811893" y="4030115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1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EE7EF"/>
                  </a:gs>
                  <a:gs pos="100000">
                    <a:srgbClr val="BED0DF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3" name="任意多边形: 形状 612">
                <a:extLst>
                  <a:ext uri="{FF2B5EF4-FFF2-40B4-BE49-F238E27FC236}">
                    <a16:creationId xmlns:a16="http://schemas.microsoft.com/office/drawing/2014/main" id="{3B191252-F3EC-D623-0743-7EF88EB54679}"/>
                  </a:ext>
                </a:extLst>
              </p:cNvPr>
              <p:cNvSpPr/>
              <p:nvPr/>
            </p:nvSpPr>
            <p:spPr>
              <a:xfrm>
                <a:off x="2811893" y="4028956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8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8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7"/>
                      <a:pt x="1346050" y="-13114"/>
                      <a:pt x="1477521" y="62793"/>
                    </a:cubicBezTo>
                    <a:lnTo>
                      <a:pt x="2344842" y="563541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EE7EE"/>
                  </a:gs>
                  <a:gs pos="100000">
                    <a:srgbClr val="BDD0DE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4" name="任意多边形: 形状 613">
                <a:extLst>
                  <a:ext uri="{FF2B5EF4-FFF2-40B4-BE49-F238E27FC236}">
                    <a16:creationId xmlns:a16="http://schemas.microsoft.com/office/drawing/2014/main" id="{A8793CE1-B2C3-688E-5A01-3C4AA58DAF39}"/>
                  </a:ext>
                </a:extLst>
              </p:cNvPr>
              <p:cNvSpPr/>
              <p:nvPr/>
            </p:nvSpPr>
            <p:spPr>
              <a:xfrm>
                <a:off x="2811893" y="4027797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7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7"/>
                      <a:pt x="1346050" y="-13114"/>
                      <a:pt x="1477521" y="62793"/>
                    </a:cubicBezTo>
                    <a:lnTo>
                      <a:pt x="2344842" y="563541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DE7EE"/>
                  </a:gs>
                  <a:gs pos="100000">
                    <a:srgbClr val="BCCFDE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5" name="任意多边形: 形状 614">
                <a:extLst>
                  <a:ext uri="{FF2B5EF4-FFF2-40B4-BE49-F238E27FC236}">
                    <a16:creationId xmlns:a16="http://schemas.microsoft.com/office/drawing/2014/main" id="{08A05747-130C-7508-3DA3-76EB303553A3}"/>
                  </a:ext>
                </a:extLst>
              </p:cNvPr>
              <p:cNvSpPr/>
              <p:nvPr/>
            </p:nvSpPr>
            <p:spPr>
              <a:xfrm>
                <a:off x="2811893" y="4026638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4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4"/>
                    </a:cubicBezTo>
                    <a:lnTo>
                      <a:pt x="2344842" y="563541"/>
                    </a:lnTo>
                    <a:cubicBezTo>
                      <a:pt x="2476317" y="639448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DE7EE"/>
                  </a:gs>
                  <a:gs pos="100000">
                    <a:srgbClr val="BCCFDD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6" name="任意多边形: 形状 615">
                <a:extLst>
                  <a:ext uri="{FF2B5EF4-FFF2-40B4-BE49-F238E27FC236}">
                    <a16:creationId xmlns:a16="http://schemas.microsoft.com/office/drawing/2014/main" id="{EBC92BB4-3C2F-2879-CD2A-D6D43AD4E8F6}"/>
                  </a:ext>
                </a:extLst>
              </p:cNvPr>
              <p:cNvSpPr/>
              <p:nvPr/>
            </p:nvSpPr>
            <p:spPr>
              <a:xfrm>
                <a:off x="2811893" y="4025479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4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4"/>
                    </a:cubicBezTo>
                    <a:lnTo>
                      <a:pt x="2344842" y="563541"/>
                    </a:lnTo>
                    <a:cubicBezTo>
                      <a:pt x="2476317" y="639448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DE6EE"/>
                  </a:gs>
                  <a:gs pos="100000">
                    <a:srgbClr val="BBCEDD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7" name="任意多边形: 形状 616">
                <a:extLst>
                  <a:ext uri="{FF2B5EF4-FFF2-40B4-BE49-F238E27FC236}">
                    <a16:creationId xmlns:a16="http://schemas.microsoft.com/office/drawing/2014/main" id="{4ADA120A-0F66-EE32-7649-AECD4CE74410}"/>
                  </a:ext>
                </a:extLst>
              </p:cNvPr>
              <p:cNvSpPr/>
              <p:nvPr/>
            </p:nvSpPr>
            <p:spPr>
              <a:xfrm>
                <a:off x="2811893" y="4024320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4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4"/>
                    </a:cubicBezTo>
                    <a:lnTo>
                      <a:pt x="2344842" y="563541"/>
                    </a:lnTo>
                    <a:cubicBezTo>
                      <a:pt x="2476317" y="639448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CE6ED"/>
                  </a:gs>
                  <a:gs pos="100000">
                    <a:srgbClr val="BACDDC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8" name="任意多边形: 形状 617">
                <a:extLst>
                  <a:ext uri="{FF2B5EF4-FFF2-40B4-BE49-F238E27FC236}">
                    <a16:creationId xmlns:a16="http://schemas.microsoft.com/office/drawing/2014/main" id="{9351E779-5475-9CE4-C52D-5059010E7C3D}"/>
                  </a:ext>
                </a:extLst>
              </p:cNvPr>
              <p:cNvSpPr/>
              <p:nvPr/>
            </p:nvSpPr>
            <p:spPr>
              <a:xfrm>
                <a:off x="2811893" y="4023161"/>
                <a:ext cx="2453602" cy="1416591"/>
              </a:xfrm>
              <a:custGeom>
                <a:avLst/>
                <a:gdLst>
                  <a:gd name="connsiteX0" fmla="*/ 2376736 w 2453602"/>
                  <a:gd name="connsiteY0" fmla="*/ 820013 h 1416591"/>
                  <a:gd name="connsiteX1" fmla="*/ 1420298 w 2453602"/>
                  <a:gd name="connsiteY1" fmla="*/ 1372212 h 1416591"/>
                  <a:gd name="connsiteX2" fmla="*/ 976082 w 2453602"/>
                  <a:gd name="connsiteY2" fmla="*/ 1353798 h 1416591"/>
                  <a:gd name="connsiteX3" fmla="*/ 108760 w 2453602"/>
                  <a:gd name="connsiteY3" fmla="*/ 853048 h 1416591"/>
                  <a:gd name="connsiteX4" fmla="*/ 76867 w 2453602"/>
                  <a:gd name="connsiteY4" fmla="*/ 596579 h 1416591"/>
                  <a:gd name="connsiteX5" fmla="*/ 1033305 w 2453602"/>
                  <a:gd name="connsiteY5" fmla="*/ 44380 h 1416591"/>
                  <a:gd name="connsiteX6" fmla="*/ 1477521 w 2453602"/>
                  <a:gd name="connsiteY6" fmla="*/ 62793 h 1416591"/>
                  <a:gd name="connsiteX7" fmla="*/ 2344842 w 2453602"/>
                  <a:gd name="connsiteY7" fmla="*/ 563540 h 1416591"/>
                  <a:gd name="connsiteX8" fmla="*/ 2376736 w 2453602"/>
                  <a:gd name="connsiteY8" fmla="*/ 820013 h 1416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91">
                    <a:moveTo>
                      <a:pt x="2376736" y="820013"/>
                    </a:moveTo>
                    <a:lnTo>
                      <a:pt x="1420298" y="1372212"/>
                    </a:lnTo>
                    <a:cubicBezTo>
                      <a:pt x="1306438" y="1437949"/>
                      <a:pt x="1107553" y="1429706"/>
                      <a:pt x="976082" y="1353798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0"/>
                    </a:lnTo>
                    <a:cubicBezTo>
                      <a:pt x="2476317" y="639449"/>
                      <a:pt x="2490595" y="754275"/>
                      <a:pt x="2376736" y="82001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CE6ED"/>
                  </a:gs>
                  <a:gs pos="100000">
                    <a:srgbClr val="B9CDDC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9" name="任意多边形: 形状 618">
                <a:extLst>
                  <a:ext uri="{FF2B5EF4-FFF2-40B4-BE49-F238E27FC236}">
                    <a16:creationId xmlns:a16="http://schemas.microsoft.com/office/drawing/2014/main" id="{CA9380E4-57E1-9E5D-67D6-A27A9C33F936}"/>
                  </a:ext>
                </a:extLst>
              </p:cNvPr>
              <p:cNvSpPr/>
              <p:nvPr/>
            </p:nvSpPr>
            <p:spPr>
              <a:xfrm>
                <a:off x="2811893" y="4022006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1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BE5ED"/>
                  </a:gs>
                  <a:gs pos="100000">
                    <a:srgbClr val="B8CCDC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0" name="任意多边形: 形状 619">
                <a:extLst>
                  <a:ext uri="{FF2B5EF4-FFF2-40B4-BE49-F238E27FC236}">
                    <a16:creationId xmlns:a16="http://schemas.microsoft.com/office/drawing/2014/main" id="{B23CB797-E53B-EB83-92EC-747F5015B146}"/>
                  </a:ext>
                </a:extLst>
              </p:cNvPr>
              <p:cNvSpPr/>
              <p:nvPr/>
            </p:nvSpPr>
            <p:spPr>
              <a:xfrm>
                <a:off x="2811893" y="4020847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1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BE5ED"/>
                  </a:gs>
                  <a:gs pos="100000">
                    <a:srgbClr val="B8CCDB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1" name="任意多边形: 形状 620">
                <a:extLst>
                  <a:ext uri="{FF2B5EF4-FFF2-40B4-BE49-F238E27FC236}">
                    <a16:creationId xmlns:a16="http://schemas.microsoft.com/office/drawing/2014/main" id="{44F4EED9-ACFE-F2B4-8681-6C4E2042553E}"/>
                  </a:ext>
                </a:extLst>
              </p:cNvPr>
              <p:cNvSpPr/>
              <p:nvPr/>
            </p:nvSpPr>
            <p:spPr>
              <a:xfrm>
                <a:off x="2811893" y="4019688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8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8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7"/>
                      <a:pt x="1346050" y="-13114"/>
                      <a:pt x="1477521" y="62793"/>
                    </a:cubicBezTo>
                    <a:lnTo>
                      <a:pt x="2344842" y="563541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BE5ED"/>
                  </a:gs>
                  <a:gs pos="100000">
                    <a:srgbClr val="B7CBDB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2" name="任意多边形: 形状 621">
                <a:extLst>
                  <a:ext uri="{FF2B5EF4-FFF2-40B4-BE49-F238E27FC236}">
                    <a16:creationId xmlns:a16="http://schemas.microsoft.com/office/drawing/2014/main" id="{525A68ED-1762-C043-823A-5930155E9D80}"/>
                  </a:ext>
                </a:extLst>
              </p:cNvPr>
              <p:cNvSpPr/>
              <p:nvPr/>
            </p:nvSpPr>
            <p:spPr>
              <a:xfrm>
                <a:off x="2811893" y="4018529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4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7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4"/>
                    </a:cubicBezTo>
                    <a:lnTo>
                      <a:pt x="2344842" y="563541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AE4EC"/>
                  </a:gs>
                  <a:gs pos="100000">
                    <a:srgbClr val="B6CADA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3" name="任意多边形: 形状 622">
                <a:extLst>
                  <a:ext uri="{FF2B5EF4-FFF2-40B4-BE49-F238E27FC236}">
                    <a16:creationId xmlns:a16="http://schemas.microsoft.com/office/drawing/2014/main" id="{B6DA56A4-545C-EAB7-C51D-D0E08F3146DB}"/>
                  </a:ext>
                </a:extLst>
              </p:cNvPr>
              <p:cNvSpPr/>
              <p:nvPr/>
            </p:nvSpPr>
            <p:spPr>
              <a:xfrm>
                <a:off x="2811893" y="4017370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4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4"/>
                    </a:cubicBezTo>
                    <a:lnTo>
                      <a:pt x="2344842" y="563541"/>
                    </a:lnTo>
                    <a:cubicBezTo>
                      <a:pt x="2476317" y="639448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AE4EC"/>
                  </a:gs>
                  <a:gs pos="100000">
                    <a:srgbClr val="B5CADA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4" name="任意多边形: 形状 623">
                <a:extLst>
                  <a:ext uri="{FF2B5EF4-FFF2-40B4-BE49-F238E27FC236}">
                    <a16:creationId xmlns:a16="http://schemas.microsoft.com/office/drawing/2014/main" id="{E56A7807-D07D-6305-832D-61B182DE704F}"/>
                  </a:ext>
                </a:extLst>
              </p:cNvPr>
              <p:cNvSpPr/>
              <p:nvPr/>
            </p:nvSpPr>
            <p:spPr>
              <a:xfrm>
                <a:off x="2811893" y="4016211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4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4"/>
                    </a:cubicBezTo>
                    <a:lnTo>
                      <a:pt x="2344842" y="563541"/>
                    </a:lnTo>
                    <a:cubicBezTo>
                      <a:pt x="2476317" y="639448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9E4EC"/>
                  </a:gs>
                  <a:gs pos="100000">
                    <a:srgbClr val="B4C9DA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5" name="任意多边形: 形状 624">
                <a:extLst>
                  <a:ext uri="{FF2B5EF4-FFF2-40B4-BE49-F238E27FC236}">
                    <a16:creationId xmlns:a16="http://schemas.microsoft.com/office/drawing/2014/main" id="{A63624A0-2EF0-4CFC-70A4-647D1AE765E5}"/>
                  </a:ext>
                </a:extLst>
              </p:cNvPr>
              <p:cNvSpPr/>
              <p:nvPr/>
            </p:nvSpPr>
            <p:spPr>
              <a:xfrm>
                <a:off x="2811893" y="4015052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0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2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0"/>
                    </a:lnTo>
                    <a:cubicBezTo>
                      <a:pt x="2476317" y="639448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9E4EC"/>
                  </a:gs>
                  <a:gs pos="100000">
                    <a:srgbClr val="B3C9D9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6" name="任意多边形: 形状 625">
                <a:extLst>
                  <a:ext uri="{FF2B5EF4-FFF2-40B4-BE49-F238E27FC236}">
                    <a16:creationId xmlns:a16="http://schemas.microsoft.com/office/drawing/2014/main" id="{69BF3DE1-C2B6-3773-72DB-8FAA27885F89}"/>
                  </a:ext>
                </a:extLst>
              </p:cNvPr>
              <p:cNvSpPr/>
              <p:nvPr/>
            </p:nvSpPr>
            <p:spPr>
              <a:xfrm>
                <a:off x="2811893" y="4013893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0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2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0"/>
                    </a:lnTo>
                    <a:cubicBezTo>
                      <a:pt x="2476317" y="639449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9E3EC"/>
                  </a:gs>
                  <a:gs pos="100000">
                    <a:srgbClr val="B3C8D9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7" name="任意多边形: 形状 626">
                <a:extLst>
                  <a:ext uri="{FF2B5EF4-FFF2-40B4-BE49-F238E27FC236}">
                    <a16:creationId xmlns:a16="http://schemas.microsoft.com/office/drawing/2014/main" id="{BCD46C81-0753-E764-7F78-F6E2179C0790}"/>
                  </a:ext>
                </a:extLst>
              </p:cNvPr>
              <p:cNvSpPr/>
              <p:nvPr/>
            </p:nvSpPr>
            <p:spPr>
              <a:xfrm>
                <a:off x="2811893" y="4012737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1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8E3EB"/>
                  </a:gs>
                  <a:gs pos="100000">
                    <a:srgbClr val="B2C8D8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8" name="任意多边形: 形状 627">
                <a:extLst>
                  <a:ext uri="{FF2B5EF4-FFF2-40B4-BE49-F238E27FC236}">
                    <a16:creationId xmlns:a16="http://schemas.microsoft.com/office/drawing/2014/main" id="{8446E00D-51AE-5BD0-CBC5-2B4CC2CAECA5}"/>
                  </a:ext>
                </a:extLst>
              </p:cNvPr>
              <p:cNvSpPr/>
              <p:nvPr/>
            </p:nvSpPr>
            <p:spPr>
              <a:xfrm>
                <a:off x="2811893" y="4011578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1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8E3EB"/>
                  </a:gs>
                  <a:gs pos="100000">
                    <a:srgbClr val="B1C7D8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9" name="任意多边形: 形状 628">
                <a:extLst>
                  <a:ext uri="{FF2B5EF4-FFF2-40B4-BE49-F238E27FC236}">
                    <a16:creationId xmlns:a16="http://schemas.microsoft.com/office/drawing/2014/main" id="{D8E5357E-727E-4081-E1EE-2BEF81D8C941}"/>
                  </a:ext>
                </a:extLst>
              </p:cNvPr>
              <p:cNvSpPr/>
              <p:nvPr/>
            </p:nvSpPr>
            <p:spPr>
              <a:xfrm>
                <a:off x="2811893" y="4010419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7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7"/>
                      <a:pt x="1346050" y="-13114"/>
                      <a:pt x="1477521" y="62793"/>
                    </a:cubicBezTo>
                    <a:lnTo>
                      <a:pt x="2344842" y="563541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7E2EB"/>
                  </a:gs>
                  <a:gs pos="100000">
                    <a:srgbClr val="B0C6D8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0" name="任意多边形: 形状 629">
                <a:extLst>
                  <a:ext uri="{FF2B5EF4-FFF2-40B4-BE49-F238E27FC236}">
                    <a16:creationId xmlns:a16="http://schemas.microsoft.com/office/drawing/2014/main" id="{7D8FF983-9BAB-57EF-1578-C68CEEF7C70F}"/>
                  </a:ext>
                </a:extLst>
              </p:cNvPr>
              <p:cNvSpPr/>
              <p:nvPr/>
            </p:nvSpPr>
            <p:spPr>
              <a:xfrm>
                <a:off x="2811893" y="4009260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4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7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4"/>
                    </a:cubicBezTo>
                    <a:lnTo>
                      <a:pt x="2344842" y="563541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7E2EB"/>
                  </a:gs>
                  <a:gs pos="100000">
                    <a:srgbClr val="AFC6D7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1" name="任意多边形: 形状 630">
                <a:extLst>
                  <a:ext uri="{FF2B5EF4-FFF2-40B4-BE49-F238E27FC236}">
                    <a16:creationId xmlns:a16="http://schemas.microsoft.com/office/drawing/2014/main" id="{CCE578A7-9589-DACD-8B32-8A8EBDDB1872}"/>
                  </a:ext>
                </a:extLst>
              </p:cNvPr>
              <p:cNvSpPr/>
              <p:nvPr/>
            </p:nvSpPr>
            <p:spPr>
              <a:xfrm>
                <a:off x="2811893" y="4008101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4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4"/>
                    </a:cubicBezTo>
                    <a:lnTo>
                      <a:pt x="2344842" y="563541"/>
                    </a:lnTo>
                    <a:cubicBezTo>
                      <a:pt x="2476317" y="639445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7E2EB"/>
                  </a:gs>
                  <a:gs pos="100000">
                    <a:srgbClr val="AFC5D7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2" name="任意多边形: 形状 631">
                <a:extLst>
                  <a:ext uri="{FF2B5EF4-FFF2-40B4-BE49-F238E27FC236}">
                    <a16:creationId xmlns:a16="http://schemas.microsoft.com/office/drawing/2014/main" id="{26F13477-D815-DF92-9815-485F4963150C}"/>
                  </a:ext>
                </a:extLst>
              </p:cNvPr>
              <p:cNvSpPr/>
              <p:nvPr/>
            </p:nvSpPr>
            <p:spPr>
              <a:xfrm>
                <a:off x="2811893" y="4006942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4 h 1416588"/>
                  <a:gd name="connsiteX7" fmla="*/ 2344842 w 2453602"/>
                  <a:gd name="connsiteY7" fmla="*/ 563541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3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4"/>
                    </a:cubicBezTo>
                    <a:lnTo>
                      <a:pt x="2344842" y="563541"/>
                    </a:lnTo>
                    <a:cubicBezTo>
                      <a:pt x="2476317" y="639448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2EA"/>
                  </a:gs>
                  <a:gs pos="100000">
                    <a:srgbClr val="AEC5D6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3" name="任意多边形: 形状 632">
                <a:extLst>
                  <a:ext uri="{FF2B5EF4-FFF2-40B4-BE49-F238E27FC236}">
                    <a16:creationId xmlns:a16="http://schemas.microsoft.com/office/drawing/2014/main" id="{C9035A6B-ED0F-B5EA-CB85-D3F08E29BB93}"/>
                  </a:ext>
                </a:extLst>
              </p:cNvPr>
              <p:cNvSpPr/>
              <p:nvPr/>
            </p:nvSpPr>
            <p:spPr>
              <a:xfrm>
                <a:off x="2811893" y="4005783"/>
                <a:ext cx="2453602" cy="1416588"/>
              </a:xfrm>
              <a:custGeom>
                <a:avLst/>
                <a:gdLst>
                  <a:gd name="connsiteX0" fmla="*/ 2376736 w 2453602"/>
                  <a:gd name="connsiteY0" fmla="*/ 820009 h 1416588"/>
                  <a:gd name="connsiteX1" fmla="*/ 1420298 w 2453602"/>
                  <a:gd name="connsiteY1" fmla="*/ 1372209 h 1416588"/>
                  <a:gd name="connsiteX2" fmla="*/ 976082 w 2453602"/>
                  <a:gd name="connsiteY2" fmla="*/ 1353795 h 1416588"/>
                  <a:gd name="connsiteX3" fmla="*/ 108760 w 2453602"/>
                  <a:gd name="connsiteY3" fmla="*/ 853048 h 1416588"/>
                  <a:gd name="connsiteX4" fmla="*/ 76867 w 2453602"/>
                  <a:gd name="connsiteY4" fmla="*/ 596579 h 1416588"/>
                  <a:gd name="connsiteX5" fmla="*/ 1033305 w 2453602"/>
                  <a:gd name="connsiteY5" fmla="*/ 44380 h 1416588"/>
                  <a:gd name="connsiteX6" fmla="*/ 1477521 w 2453602"/>
                  <a:gd name="connsiteY6" fmla="*/ 62793 h 1416588"/>
                  <a:gd name="connsiteX7" fmla="*/ 2344842 w 2453602"/>
                  <a:gd name="connsiteY7" fmla="*/ 563540 h 1416588"/>
                  <a:gd name="connsiteX8" fmla="*/ 2376736 w 2453602"/>
                  <a:gd name="connsiteY8" fmla="*/ 820009 h 14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3602" h="1416588">
                    <a:moveTo>
                      <a:pt x="2376736" y="820009"/>
                    </a:moveTo>
                    <a:lnTo>
                      <a:pt x="1420298" y="1372209"/>
                    </a:lnTo>
                    <a:cubicBezTo>
                      <a:pt x="1306438" y="1437946"/>
                      <a:pt x="1107553" y="1429702"/>
                      <a:pt x="976082" y="1353795"/>
                    </a:cubicBezTo>
                    <a:lnTo>
                      <a:pt x="108760" y="853048"/>
                    </a:lnTo>
                    <a:cubicBezTo>
                      <a:pt x="-22714" y="777140"/>
                      <a:pt x="-36993" y="662316"/>
                      <a:pt x="76867" y="596579"/>
                    </a:cubicBezTo>
                    <a:lnTo>
                      <a:pt x="1033305" y="44380"/>
                    </a:lnTo>
                    <a:cubicBezTo>
                      <a:pt x="1147165" y="-21358"/>
                      <a:pt x="1346050" y="-13114"/>
                      <a:pt x="1477521" y="62793"/>
                    </a:cubicBezTo>
                    <a:lnTo>
                      <a:pt x="2344842" y="563540"/>
                    </a:lnTo>
                    <a:cubicBezTo>
                      <a:pt x="2476317" y="639448"/>
                      <a:pt x="2490595" y="754272"/>
                      <a:pt x="2376736" y="8200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540000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254" name="任意多边形: 形状 253">
              <a:extLst>
                <a:ext uri="{FF2B5EF4-FFF2-40B4-BE49-F238E27FC236}">
                  <a16:creationId xmlns:a16="http://schemas.microsoft.com/office/drawing/2014/main" id="{ECD2DF5F-80C6-4B5D-1F76-303AF40E809F}"/>
                </a:ext>
              </a:extLst>
            </p:cNvPr>
            <p:cNvSpPr/>
            <p:nvPr/>
          </p:nvSpPr>
          <p:spPr>
            <a:xfrm>
              <a:off x="2811893" y="4005783"/>
              <a:ext cx="2453602" cy="1416588"/>
            </a:xfrm>
            <a:custGeom>
              <a:avLst/>
              <a:gdLst>
                <a:gd name="connsiteX0" fmla="*/ 2376736 w 2453602"/>
                <a:gd name="connsiteY0" fmla="*/ 820009 h 1416588"/>
                <a:gd name="connsiteX1" fmla="*/ 1420298 w 2453602"/>
                <a:gd name="connsiteY1" fmla="*/ 1372209 h 1416588"/>
                <a:gd name="connsiteX2" fmla="*/ 976082 w 2453602"/>
                <a:gd name="connsiteY2" fmla="*/ 1353795 h 1416588"/>
                <a:gd name="connsiteX3" fmla="*/ 108760 w 2453602"/>
                <a:gd name="connsiteY3" fmla="*/ 853048 h 1416588"/>
                <a:gd name="connsiteX4" fmla="*/ 76867 w 2453602"/>
                <a:gd name="connsiteY4" fmla="*/ 596579 h 1416588"/>
                <a:gd name="connsiteX5" fmla="*/ 1033305 w 2453602"/>
                <a:gd name="connsiteY5" fmla="*/ 44380 h 1416588"/>
                <a:gd name="connsiteX6" fmla="*/ 1477521 w 2453602"/>
                <a:gd name="connsiteY6" fmla="*/ 62793 h 1416588"/>
                <a:gd name="connsiteX7" fmla="*/ 2344842 w 2453602"/>
                <a:gd name="connsiteY7" fmla="*/ 563540 h 1416588"/>
                <a:gd name="connsiteX8" fmla="*/ 2376736 w 2453602"/>
                <a:gd name="connsiteY8" fmla="*/ 820009 h 141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3602" h="1416588">
                  <a:moveTo>
                    <a:pt x="2376736" y="820009"/>
                  </a:moveTo>
                  <a:lnTo>
                    <a:pt x="1420298" y="1372209"/>
                  </a:lnTo>
                  <a:cubicBezTo>
                    <a:pt x="1306438" y="1437946"/>
                    <a:pt x="1107553" y="1429702"/>
                    <a:pt x="976082" y="1353795"/>
                  </a:cubicBezTo>
                  <a:lnTo>
                    <a:pt x="108760" y="853048"/>
                  </a:lnTo>
                  <a:cubicBezTo>
                    <a:pt x="-22714" y="777140"/>
                    <a:pt x="-36993" y="662316"/>
                    <a:pt x="76867" y="596579"/>
                  </a:cubicBezTo>
                  <a:lnTo>
                    <a:pt x="1033305" y="44380"/>
                  </a:lnTo>
                  <a:cubicBezTo>
                    <a:pt x="1147165" y="-21358"/>
                    <a:pt x="1346050" y="-13114"/>
                    <a:pt x="1477521" y="62793"/>
                  </a:cubicBezTo>
                  <a:lnTo>
                    <a:pt x="2344842" y="563540"/>
                  </a:lnTo>
                  <a:cubicBezTo>
                    <a:pt x="2476317" y="639448"/>
                    <a:pt x="2490595" y="754272"/>
                    <a:pt x="2376736" y="820009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D6E1EA"/>
                </a:gs>
                <a:gs pos="100000">
                  <a:srgbClr val="ADC4D6"/>
                </a:gs>
              </a:gsLst>
              <a:lin ang="5400000" scaled="1"/>
            </a:gra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255" name="图形 2">
              <a:extLst>
                <a:ext uri="{FF2B5EF4-FFF2-40B4-BE49-F238E27FC236}">
                  <a16:creationId xmlns:a16="http://schemas.microsoft.com/office/drawing/2014/main" id="{42451225-B5FB-18F4-70DE-957247ABD09E}"/>
                </a:ext>
              </a:extLst>
            </p:cNvPr>
            <p:cNvGrpSpPr/>
            <p:nvPr/>
          </p:nvGrpSpPr>
          <p:grpSpPr>
            <a:xfrm>
              <a:off x="3238375" y="4794160"/>
              <a:ext cx="55878" cy="55878"/>
              <a:chOff x="3238375" y="4794160"/>
              <a:chExt cx="55878" cy="55878"/>
            </a:xfrm>
          </p:grpSpPr>
          <p:sp>
            <p:nvSpPr>
              <p:cNvPr id="529" name="任意多边形: 形状 528">
                <a:extLst>
                  <a:ext uri="{FF2B5EF4-FFF2-40B4-BE49-F238E27FC236}">
                    <a16:creationId xmlns:a16="http://schemas.microsoft.com/office/drawing/2014/main" id="{458D82B9-42E7-2AD3-4B3C-1A5771A29ADE}"/>
                  </a:ext>
                </a:extLst>
              </p:cNvPr>
              <p:cNvSpPr/>
              <p:nvPr/>
            </p:nvSpPr>
            <p:spPr>
              <a:xfrm>
                <a:off x="3238375" y="4794160"/>
                <a:ext cx="55878" cy="55878"/>
              </a:xfrm>
              <a:custGeom>
                <a:avLst/>
                <a:gdLst>
                  <a:gd name="connsiteX0" fmla="*/ 55879 w 55878"/>
                  <a:gd name="connsiteY0" fmla="*/ 27940 h 55878"/>
                  <a:gd name="connsiteX1" fmla="*/ 27939 w 55878"/>
                  <a:gd name="connsiteY1" fmla="*/ 55879 h 55878"/>
                  <a:gd name="connsiteX2" fmla="*/ 0 w 55878"/>
                  <a:gd name="connsiteY2" fmla="*/ 27940 h 55878"/>
                  <a:gd name="connsiteX3" fmla="*/ 27939 w 55878"/>
                  <a:gd name="connsiteY3" fmla="*/ 0 h 55878"/>
                  <a:gd name="connsiteX4" fmla="*/ 55879 w 55878"/>
                  <a:gd name="connsiteY4" fmla="*/ 27940 h 55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78" h="55878">
                    <a:moveTo>
                      <a:pt x="55879" y="27940"/>
                    </a:moveTo>
                    <a:cubicBezTo>
                      <a:pt x="55879" y="43370"/>
                      <a:pt x="43370" y="55879"/>
                      <a:pt x="27939" y="55879"/>
                    </a:cubicBezTo>
                    <a:cubicBezTo>
                      <a:pt x="12509" y="55879"/>
                      <a:pt x="0" y="43370"/>
                      <a:pt x="0" y="27940"/>
                    </a:cubicBezTo>
                    <a:cubicBezTo>
                      <a:pt x="0" y="12509"/>
                      <a:pt x="12509" y="0"/>
                      <a:pt x="27939" y="0"/>
                    </a:cubicBezTo>
                    <a:cubicBezTo>
                      <a:pt x="43370" y="0"/>
                      <a:pt x="55879" y="12509"/>
                      <a:pt x="55879" y="27940"/>
                    </a:cubicBezTo>
                    <a:close/>
                  </a:path>
                </a:pathLst>
              </a:custGeom>
              <a:solidFill>
                <a:srgbClr val="999999"/>
              </a:soli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0" name="任意多边形: 形状 529">
                <a:extLst>
                  <a:ext uri="{FF2B5EF4-FFF2-40B4-BE49-F238E27FC236}">
                    <a16:creationId xmlns:a16="http://schemas.microsoft.com/office/drawing/2014/main" id="{17C70141-AEBD-4462-DA22-4A0225448A43}"/>
                  </a:ext>
                </a:extLst>
              </p:cNvPr>
              <p:cNvSpPr/>
              <p:nvPr/>
            </p:nvSpPr>
            <p:spPr>
              <a:xfrm>
                <a:off x="3247074" y="4802592"/>
                <a:ext cx="39920" cy="39920"/>
              </a:xfrm>
              <a:custGeom>
                <a:avLst/>
                <a:gdLst>
                  <a:gd name="connsiteX0" fmla="*/ 0 w 39920"/>
                  <a:gd name="connsiteY0" fmla="*/ 19960 h 39920"/>
                  <a:gd name="connsiteX1" fmla="*/ 19960 w 39920"/>
                  <a:gd name="connsiteY1" fmla="*/ 39920 h 39920"/>
                  <a:gd name="connsiteX2" fmla="*/ 39920 w 39920"/>
                  <a:gd name="connsiteY2" fmla="*/ 19960 h 39920"/>
                  <a:gd name="connsiteX3" fmla="*/ 19960 w 39920"/>
                  <a:gd name="connsiteY3" fmla="*/ 0 h 39920"/>
                  <a:gd name="connsiteX4" fmla="*/ 0 w 39920"/>
                  <a:gd name="connsiteY4" fmla="*/ 19960 h 39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920" h="39920">
                    <a:moveTo>
                      <a:pt x="0" y="19960"/>
                    </a:moveTo>
                    <a:cubicBezTo>
                      <a:pt x="0" y="30984"/>
                      <a:pt x="8936" y="39920"/>
                      <a:pt x="19960" y="39920"/>
                    </a:cubicBezTo>
                    <a:cubicBezTo>
                      <a:pt x="30984" y="39920"/>
                      <a:pt x="39920" y="30984"/>
                      <a:pt x="39920" y="19960"/>
                    </a:cubicBezTo>
                    <a:cubicBezTo>
                      <a:pt x="39920" y="8936"/>
                      <a:pt x="30984" y="0"/>
                      <a:pt x="19960" y="0"/>
                    </a:cubicBezTo>
                    <a:cubicBezTo>
                      <a:pt x="8939" y="0"/>
                      <a:pt x="0" y="8936"/>
                      <a:pt x="0" y="19960"/>
                    </a:cubicBezTo>
                    <a:close/>
                  </a:path>
                </a:pathLst>
              </a:custGeom>
              <a:solidFill>
                <a:srgbClr val="808080"/>
              </a:soli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1" name="任意多边形: 形状 530">
                <a:extLst>
                  <a:ext uri="{FF2B5EF4-FFF2-40B4-BE49-F238E27FC236}">
                    <a16:creationId xmlns:a16="http://schemas.microsoft.com/office/drawing/2014/main" id="{52D9ACE7-8CAA-EEC0-6051-B0B6797A5360}"/>
                  </a:ext>
                </a:extLst>
              </p:cNvPr>
              <p:cNvSpPr/>
              <p:nvPr/>
            </p:nvSpPr>
            <p:spPr>
              <a:xfrm>
                <a:off x="3238858" y="4804303"/>
                <a:ext cx="28683" cy="29287"/>
              </a:xfrm>
              <a:custGeom>
                <a:avLst/>
                <a:gdLst>
                  <a:gd name="connsiteX0" fmla="*/ 5918 w 28683"/>
                  <a:gd name="connsiteY0" fmla="*/ 0 h 29287"/>
                  <a:gd name="connsiteX1" fmla="*/ 25152 w 28683"/>
                  <a:gd name="connsiteY1" fmla="*/ 9999 h 29287"/>
                  <a:gd name="connsiteX2" fmla="*/ 28684 w 28683"/>
                  <a:gd name="connsiteY2" fmla="*/ 29287 h 29287"/>
                  <a:gd name="connsiteX3" fmla="*/ 0 w 28683"/>
                  <a:gd name="connsiteY3" fmla="*/ 12718 h 29287"/>
                  <a:gd name="connsiteX4" fmla="*/ 5918 w 28683"/>
                  <a:gd name="connsiteY4" fmla="*/ 0 h 29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83" h="29287">
                    <a:moveTo>
                      <a:pt x="5918" y="0"/>
                    </a:moveTo>
                    <a:lnTo>
                      <a:pt x="25152" y="9999"/>
                    </a:lnTo>
                    <a:lnTo>
                      <a:pt x="28684" y="29287"/>
                    </a:lnTo>
                    <a:lnTo>
                      <a:pt x="0" y="12718"/>
                    </a:lnTo>
                    <a:cubicBezTo>
                      <a:pt x="874" y="7945"/>
                      <a:pt x="2946" y="3590"/>
                      <a:pt x="5918" y="0"/>
                    </a:cubicBez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256" name="图形 2">
              <a:extLst>
                <a:ext uri="{FF2B5EF4-FFF2-40B4-BE49-F238E27FC236}">
                  <a16:creationId xmlns:a16="http://schemas.microsoft.com/office/drawing/2014/main" id="{1AC476D2-8477-89BD-C4F7-4B8C840691E2}"/>
                </a:ext>
              </a:extLst>
            </p:cNvPr>
            <p:cNvGrpSpPr/>
            <p:nvPr/>
          </p:nvGrpSpPr>
          <p:grpSpPr>
            <a:xfrm>
              <a:off x="3238368" y="3413311"/>
              <a:ext cx="1066511" cy="1399741"/>
              <a:chOff x="3238368" y="3413311"/>
              <a:chExt cx="1066511" cy="1399741"/>
            </a:xfrm>
          </p:grpSpPr>
          <p:sp>
            <p:nvSpPr>
              <p:cNvPr id="427" name="任意多边形: 形状 426">
                <a:extLst>
                  <a:ext uri="{FF2B5EF4-FFF2-40B4-BE49-F238E27FC236}">
                    <a16:creationId xmlns:a16="http://schemas.microsoft.com/office/drawing/2014/main" id="{B9597BF4-C8CD-176A-DB47-389D0BE15717}"/>
                  </a:ext>
                </a:extLst>
              </p:cNvPr>
              <p:cNvSpPr/>
              <p:nvPr/>
            </p:nvSpPr>
            <p:spPr>
              <a:xfrm>
                <a:off x="3238368" y="3413311"/>
                <a:ext cx="1052041" cy="1392434"/>
              </a:xfrm>
              <a:custGeom>
                <a:avLst/>
                <a:gdLst>
                  <a:gd name="connsiteX0" fmla="*/ 32034 w 1052041"/>
                  <a:gd name="connsiteY0" fmla="*/ 575373 h 1392434"/>
                  <a:gd name="connsiteX1" fmla="*/ 1020011 w 1052041"/>
                  <a:gd name="connsiteY1" fmla="*/ 4962 h 1392434"/>
                  <a:gd name="connsiteX2" fmla="*/ 1052041 w 1052041"/>
                  <a:gd name="connsiteY2" fmla="*/ 18500 h 1392434"/>
                  <a:gd name="connsiteX3" fmla="*/ 1052041 w 1052041"/>
                  <a:gd name="connsiteY3" fmla="*/ 785039 h 1392434"/>
                  <a:gd name="connsiteX4" fmla="*/ 0 w 1052041"/>
                  <a:gd name="connsiteY4" fmla="*/ 1392435 h 1392434"/>
                  <a:gd name="connsiteX5" fmla="*/ 0 w 1052041"/>
                  <a:gd name="connsiteY5" fmla="*/ 625896 h 1392434"/>
                  <a:gd name="connsiteX6" fmla="*/ 32034 w 1052041"/>
                  <a:gd name="connsiteY6" fmla="*/ 575373 h 139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4">
                    <a:moveTo>
                      <a:pt x="32034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3" y="608209"/>
                      <a:pt x="14343" y="585588"/>
                      <a:pt x="32034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8" name="任意多边形: 形状 427">
                <a:extLst>
                  <a:ext uri="{FF2B5EF4-FFF2-40B4-BE49-F238E27FC236}">
                    <a16:creationId xmlns:a16="http://schemas.microsoft.com/office/drawing/2014/main" id="{387AD300-FDC0-22B8-E8C1-8AECF2DF8F53}"/>
                  </a:ext>
                </a:extLst>
              </p:cNvPr>
              <p:cNvSpPr/>
              <p:nvPr/>
            </p:nvSpPr>
            <p:spPr>
              <a:xfrm>
                <a:off x="3238515" y="3413383"/>
                <a:ext cx="1052041" cy="1392434"/>
              </a:xfrm>
              <a:custGeom>
                <a:avLst/>
                <a:gdLst>
                  <a:gd name="connsiteX0" fmla="*/ 32030 w 1052041"/>
                  <a:gd name="connsiteY0" fmla="*/ 575373 h 1392434"/>
                  <a:gd name="connsiteX1" fmla="*/ 1020011 w 1052041"/>
                  <a:gd name="connsiteY1" fmla="*/ 4962 h 1392434"/>
                  <a:gd name="connsiteX2" fmla="*/ 1052041 w 1052041"/>
                  <a:gd name="connsiteY2" fmla="*/ 18500 h 1392434"/>
                  <a:gd name="connsiteX3" fmla="*/ 1052041 w 1052041"/>
                  <a:gd name="connsiteY3" fmla="*/ 785039 h 1392434"/>
                  <a:gd name="connsiteX4" fmla="*/ 0 w 1052041"/>
                  <a:gd name="connsiteY4" fmla="*/ 1392435 h 1392434"/>
                  <a:gd name="connsiteX5" fmla="*/ 0 w 1052041"/>
                  <a:gd name="connsiteY5" fmla="*/ 625896 h 1392434"/>
                  <a:gd name="connsiteX6" fmla="*/ 32030 w 1052041"/>
                  <a:gd name="connsiteY6" fmla="*/ 575373 h 139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4">
                    <a:moveTo>
                      <a:pt x="32030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9"/>
                      <a:pt x="14340" y="585588"/>
                      <a:pt x="32030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9" name="任意多边形: 形状 428">
                <a:extLst>
                  <a:ext uri="{FF2B5EF4-FFF2-40B4-BE49-F238E27FC236}">
                    <a16:creationId xmlns:a16="http://schemas.microsoft.com/office/drawing/2014/main" id="{76C88731-5E5A-3C81-7032-FF29E98E1C35}"/>
                  </a:ext>
                </a:extLst>
              </p:cNvPr>
              <p:cNvSpPr/>
              <p:nvPr/>
            </p:nvSpPr>
            <p:spPr>
              <a:xfrm>
                <a:off x="3238659" y="3413455"/>
                <a:ext cx="1052041" cy="1392434"/>
              </a:xfrm>
              <a:custGeom>
                <a:avLst/>
                <a:gdLst>
                  <a:gd name="connsiteX0" fmla="*/ 32030 w 1052041"/>
                  <a:gd name="connsiteY0" fmla="*/ 575373 h 1392434"/>
                  <a:gd name="connsiteX1" fmla="*/ 1020011 w 1052041"/>
                  <a:gd name="connsiteY1" fmla="*/ 4962 h 1392434"/>
                  <a:gd name="connsiteX2" fmla="*/ 1052041 w 1052041"/>
                  <a:gd name="connsiteY2" fmla="*/ 18500 h 1392434"/>
                  <a:gd name="connsiteX3" fmla="*/ 1052041 w 1052041"/>
                  <a:gd name="connsiteY3" fmla="*/ 785039 h 1392434"/>
                  <a:gd name="connsiteX4" fmla="*/ 0 w 1052041"/>
                  <a:gd name="connsiteY4" fmla="*/ 1392435 h 1392434"/>
                  <a:gd name="connsiteX5" fmla="*/ 0 w 1052041"/>
                  <a:gd name="connsiteY5" fmla="*/ 625896 h 1392434"/>
                  <a:gd name="connsiteX6" fmla="*/ 32030 w 1052041"/>
                  <a:gd name="connsiteY6" fmla="*/ 575373 h 139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4">
                    <a:moveTo>
                      <a:pt x="32030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9"/>
                      <a:pt x="14340" y="585588"/>
                      <a:pt x="32030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0" name="任意多边形: 形状 429">
                <a:extLst>
                  <a:ext uri="{FF2B5EF4-FFF2-40B4-BE49-F238E27FC236}">
                    <a16:creationId xmlns:a16="http://schemas.microsoft.com/office/drawing/2014/main" id="{5917A7B3-1D94-F35F-D2F7-19158D78836A}"/>
                  </a:ext>
                </a:extLst>
              </p:cNvPr>
              <p:cNvSpPr/>
              <p:nvPr/>
            </p:nvSpPr>
            <p:spPr>
              <a:xfrm>
                <a:off x="3238800" y="3413531"/>
                <a:ext cx="1052041" cy="1392434"/>
              </a:xfrm>
              <a:custGeom>
                <a:avLst/>
                <a:gdLst>
                  <a:gd name="connsiteX0" fmla="*/ 32034 w 1052041"/>
                  <a:gd name="connsiteY0" fmla="*/ 575373 h 1392434"/>
                  <a:gd name="connsiteX1" fmla="*/ 1020011 w 1052041"/>
                  <a:gd name="connsiteY1" fmla="*/ 4962 h 1392434"/>
                  <a:gd name="connsiteX2" fmla="*/ 1052041 w 1052041"/>
                  <a:gd name="connsiteY2" fmla="*/ 18500 h 1392434"/>
                  <a:gd name="connsiteX3" fmla="*/ 1052041 w 1052041"/>
                  <a:gd name="connsiteY3" fmla="*/ 785039 h 1392434"/>
                  <a:gd name="connsiteX4" fmla="*/ 0 w 1052041"/>
                  <a:gd name="connsiteY4" fmla="*/ 1392435 h 1392434"/>
                  <a:gd name="connsiteX5" fmla="*/ 0 w 1052041"/>
                  <a:gd name="connsiteY5" fmla="*/ 625896 h 1392434"/>
                  <a:gd name="connsiteX6" fmla="*/ 32034 w 1052041"/>
                  <a:gd name="connsiteY6" fmla="*/ 575373 h 139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4">
                    <a:moveTo>
                      <a:pt x="32034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4" y="608206"/>
                      <a:pt x="14344" y="585584"/>
                      <a:pt x="32034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1" name="任意多边形: 形状 430">
                <a:extLst>
                  <a:ext uri="{FF2B5EF4-FFF2-40B4-BE49-F238E27FC236}">
                    <a16:creationId xmlns:a16="http://schemas.microsoft.com/office/drawing/2014/main" id="{BF555C23-F298-C7C7-69FE-C40BE391659D}"/>
                  </a:ext>
                </a:extLst>
              </p:cNvPr>
              <p:cNvSpPr/>
              <p:nvPr/>
            </p:nvSpPr>
            <p:spPr>
              <a:xfrm>
                <a:off x="3238944" y="3413603"/>
                <a:ext cx="1052041" cy="1392435"/>
              </a:xfrm>
              <a:custGeom>
                <a:avLst/>
                <a:gdLst>
                  <a:gd name="connsiteX0" fmla="*/ 32030 w 1052041"/>
                  <a:gd name="connsiteY0" fmla="*/ 575373 h 1392435"/>
                  <a:gd name="connsiteX1" fmla="*/ 1020011 w 1052041"/>
                  <a:gd name="connsiteY1" fmla="*/ 4962 h 1392435"/>
                  <a:gd name="connsiteX2" fmla="*/ 1052041 w 1052041"/>
                  <a:gd name="connsiteY2" fmla="*/ 18500 h 1392435"/>
                  <a:gd name="connsiteX3" fmla="*/ 1052041 w 1052041"/>
                  <a:gd name="connsiteY3" fmla="*/ 785039 h 1392435"/>
                  <a:gd name="connsiteX4" fmla="*/ 0 w 1052041"/>
                  <a:gd name="connsiteY4" fmla="*/ 1392435 h 1392435"/>
                  <a:gd name="connsiteX5" fmla="*/ 0 w 1052041"/>
                  <a:gd name="connsiteY5" fmla="*/ 625896 h 1392435"/>
                  <a:gd name="connsiteX6" fmla="*/ 32030 w 1052041"/>
                  <a:gd name="connsiteY6" fmla="*/ 575373 h 13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5">
                    <a:moveTo>
                      <a:pt x="32030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5"/>
                      <a:pt x="14340" y="585585"/>
                      <a:pt x="32030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2" name="任意多边形: 形状 431">
                <a:extLst>
                  <a:ext uri="{FF2B5EF4-FFF2-40B4-BE49-F238E27FC236}">
                    <a16:creationId xmlns:a16="http://schemas.microsoft.com/office/drawing/2014/main" id="{2E80BEEC-F6BD-5AE1-783E-193D1F0F2C0E}"/>
                  </a:ext>
                </a:extLst>
              </p:cNvPr>
              <p:cNvSpPr/>
              <p:nvPr/>
            </p:nvSpPr>
            <p:spPr>
              <a:xfrm>
                <a:off x="3239088" y="3413675"/>
                <a:ext cx="1052041" cy="1392435"/>
              </a:xfrm>
              <a:custGeom>
                <a:avLst/>
                <a:gdLst>
                  <a:gd name="connsiteX0" fmla="*/ 32030 w 1052041"/>
                  <a:gd name="connsiteY0" fmla="*/ 575373 h 1392435"/>
                  <a:gd name="connsiteX1" fmla="*/ 1020011 w 1052041"/>
                  <a:gd name="connsiteY1" fmla="*/ 4962 h 1392435"/>
                  <a:gd name="connsiteX2" fmla="*/ 1052041 w 1052041"/>
                  <a:gd name="connsiteY2" fmla="*/ 18500 h 1392435"/>
                  <a:gd name="connsiteX3" fmla="*/ 1052041 w 1052041"/>
                  <a:gd name="connsiteY3" fmla="*/ 785039 h 1392435"/>
                  <a:gd name="connsiteX4" fmla="*/ 0 w 1052041"/>
                  <a:gd name="connsiteY4" fmla="*/ 1392435 h 1392435"/>
                  <a:gd name="connsiteX5" fmla="*/ 0 w 1052041"/>
                  <a:gd name="connsiteY5" fmla="*/ 625896 h 1392435"/>
                  <a:gd name="connsiteX6" fmla="*/ 32030 w 1052041"/>
                  <a:gd name="connsiteY6" fmla="*/ 575373 h 13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5">
                    <a:moveTo>
                      <a:pt x="32030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5"/>
                      <a:pt x="14340" y="585585"/>
                      <a:pt x="32030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3" name="任意多边形: 形状 432">
                <a:extLst>
                  <a:ext uri="{FF2B5EF4-FFF2-40B4-BE49-F238E27FC236}">
                    <a16:creationId xmlns:a16="http://schemas.microsoft.com/office/drawing/2014/main" id="{ACAD1D21-2AAD-F0B4-2D03-EFDEA19D6147}"/>
                  </a:ext>
                </a:extLst>
              </p:cNvPr>
              <p:cNvSpPr/>
              <p:nvPr/>
            </p:nvSpPr>
            <p:spPr>
              <a:xfrm>
                <a:off x="3239228" y="3413747"/>
                <a:ext cx="1052041" cy="1392435"/>
              </a:xfrm>
              <a:custGeom>
                <a:avLst/>
                <a:gdLst>
                  <a:gd name="connsiteX0" fmla="*/ 32034 w 1052041"/>
                  <a:gd name="connsiteY0" fmla="*/ 575373 h 1392435"/>
                  <a:gd name="connsiteX1" fmla="*/ 1020011 w 1052041"/>
                  <a:gd name="connsiteY1" fmla="*/ 4962 h 1392435"/>
                  <a:gd name="connsiteX2" fmla="*/ 1052041 w 1052041"/>
                  <a:gd name="connsiteY2" fmla="*/ 18500 h 1392435"/>
                  <a:gd name="connsiteX3" fmla="*/ 1052041 w 1052041"/>
                  <a:gd name="connsiteY3" fmla="*/ 785039 h 1392435"/>
                  <a:gd name="connsiteX4" fmla="*/ 0 w 1052041"/>
                  <a:gd name="connsiteY4" fmla="*/ 1392435 h 1392435"/>
                  <a:gd name="connsiteX5" fmla="*/ 0 w 1052041"/>
                  <a:gd name="connsiteY5" fmla="*/ 625896 h 1392435"/>
                  <a:gd name="connsiteX6" fmla="*/ 32034 w 1052041"/>
                  <a:gd name="connsiteY6" fmla="*/ 575373 h 13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5">
                    <a:moveTo>
                      <a:pt x="32034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4" y="608205"/>
                      <a:pt x="14344" y="585585"/>
                      <a:pt x="32034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4" name="任意多边形: 形状 433">
                <a:extLst>
                  <a:ext uri="{FF2B5EF4-FFF2-40B4-BE49-F238E27FC236}">
                    <a16:creationId xmlns:a16="http://schemas.microsoft.com/office/drawing/2014/main" id="{889DF4FA-8A1A-2535-B698-65BD9394A5E2}"/>
                  </a:ext>
                </a:extLst>
              </p:cNvPr>
              <p:cNvSpPr/>
              <p:nvPr/>
            </p:nvSpPr>
            <p:spPr>
              <a:xfrm>
                <a:off x="3239376" y="3413821"/>
                <a:ext cx="1052037" cy="1392433"/>
              </a:xfrm>
              <a:custGeom>
                <a:avLst/>
                <a:gdLst>
                  <a:gd name="connsiteX0" fmla="*/ 32030 w 1052037"/>
                  <a:gd name="connsiteY0" fmla="*/ 575371 h 1392433"/>
                  <a:gd name="connsiteX1" fmla="*/ 1020008 w 1052037"/>
                  <a:gd name="connsiteY1" fmla="*/ 4961 h 1392433"/>
                  <a:gd name="connsiteX2" fmla="*/ 1052038 w 1052037"/>
                  <a:gd name="connsiteY2" fmla="*/ 18498 h 1392433"/>
                  <a:gd name="connsiteX3" fmla="*/ 1052038 w 1052037"/>
                  <a:gd name="connsiteY3" fmla="*/ 785038 h 1392433"/>
                  <a:gd name="connsiteX4" fmla="*/ 0 w 1052037"/>
                  <a:gd name="connsiteY4" fmla="*/ 1392434 h 1392433"/>
                  <a:gd name="connsiteX5" fmla="*/ 0 w 1052037"/>
                  <a:gd name="connsiteY5" fmla="*/ 625894 h 1392433"/>
                  <a:gd name="connsiteX6" fmla="*/ 32030 w 1052037"/>
                  <a:gd name="connsiteY6" fmla="*/ 575371 h 1392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37" h="1392433">
                    <a:moveTo>
                      <a:pt x="32030" y="575371"/>
                    </a:moveTo>
                    <a:lnTo>
                      <a:pt x="1020008" y="4961"/>
                    </a:lnTo>
                    <a:cubicBezTo>
                      <a:pt x="1037698" y="-5251"/>
                      <a:pt x="1052038" y="808"/>
                      <a:pt x="1052038" y="18498"/>
                    </a:cubicBezTo>
                    <a:lnTo>
                      <a:pt x="1052038" y="785038"/>
                    </a:lnTo>
                    <a:lnTo>
                      <a:pt x="0" y="1392434"/>
                    </a:lnTo>
                    <a:lnTo>
                      <a:pt x="0" y="625894"/>
                    </a:lnTo>
                    <a:cubicBezTo>
                      <a:pt x="0" y="608204"/>
                      <a:pt x="14340" y="585583"/>
                      <a:pt x="32030" y="57537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5" name="任意多边形: 形状 434">
                <a:extLst>
                  <a:ext uri="{FF2B5EF4-FFF2-40B4-BE49-F238E27FC236}">
                    <a16:creationId xmlns:a16="http://schemas.microsoft.com/office/drawing/2014/main" id="{31E3820D-0C13-CC99-8FD8-0A63257F64F2}"/>
                  </a:ext>
                </a:extLst>
              </p:cNvPr>
              <p:cNvSpPr/>
              <p:nvPr/>
            </p:nvSpPr>
            <p:spPr>
              <a:xfrm>
                <a:off x="3239516" y="3413891"/>
                <a:ext cx="1052041" cy="1392435"/>
              </a:xfrm>
              <a:custGeom>
                <a:avLst/>
                <a:gdLst>
                  <a:gd name="connsiteX0" fmla="*/ 32034 w 1052041"/>
                  <a:gd name="connsiteY0" fmla="*/ 575373 h 1392435"/>
                  <a:gd name="connsiteX1" fmla="*/ 1020011 w 1052041"/>
                  <a:gd name="connsiteY1" fmla="*/ 4962 h 1392435"/>
                  <a:gd name="connsiteX2" fmla="*/ 1052041 w 1052041"/>
                  <a:gd name="connsiteY2" fmla="*/ 18500 h 1392435"/>
                  <a:gd name="connsiteX3" fmla="*/ 1052041 w 1052041"/>
                  <a:gd name="connsiteY3" fmla="*/ 785039 h 1392435"/>
                  <a:gd name="connsiteX4" fmla="*/ 0 w 1052041"/>
                  <a:gd name="connsiteY4" fmla="*/ 1392435 h 1392435"/>
                  <a:gd name="connsiteX5" fmla="*/ 0 w 1052041"/>
                  <a:gd name="connsiteY5" fmla="*/ 625896 h 1392435"/>
                  <a:gd name="connsiteX6" fmla="*/ 32034 w 1052041"/>
                  <a:gd name="connsiteY6" fmla="*/ 575373 h 13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5">
                    <a:moveTo>
                      <a:pt x="32034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5"/>
                      <a:pt x="14343" y="585588"/>
                      <a:pt x="32034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6" name="任意多边形: 形状 435">
                <a:extLst>
                  <a:ext uri="{FF2B5EF4-FFF2-40B4-BE49-F238E27FC236}">
                    <a16:creationId xmlns:a16="http://schemas.microsoft.com/office/drawing/2014/main" id="{51FED3DE-6110-C306-864C-099A48A68DE6}"/>
                  </a:ext>
                </a:extLst>
              </p:cNvPr>
              <p:cNvSpPr/>
              <p:nvPr/>
            </p:nvSpPr>
            <p:spPr>
              <a:xfrm>
                <a:off x="3239660" y="3413963"/>
                <a:ext cx="1052041" cy="1392435"/>
              </a:xfrm>
              <a:custGeom>
                <a:avLst/>
                <a:gdLst>
                  <a:gd name="connsiteX0" fmla="*/ 32030 w 1052041"/>
                  <a:gd name="connsiteY0" fmla="*/ 575373 h 1392435"/>
                  <a:gd name="connsiteX1" fmla="*/ 1020011 w 1052041"/>
                  <a:gd name="connsiteY1" fmla="*/ 4962 h 1392435"/>
                  <a:gd name="connsiteX2" fmla="*/ 1052041 w 1052041"/>
                  <a:gd name="connsiteY2" fmla="*/ 18500 h 1392435"/>
                  <a:gd name="connsiteX3" fmla="*/ 1052041 w 1052041"/>
                  <a:gd name="connsiteY3" fmla="*/ 785039 h 1392435"/>
                  <a:gd name="connsiteX4" fmla="*/ 0 w 1052041"/>
                  <a:gd name="connsiteY4" fmla="*/ 1392435 h 1392435"/>
                  <a:gd name="connsiteX5" fmla="*/ 0 w 1052041"/>
                  <a:gd name="connsiteY5" fmla="*/ 625896 h 1392435"/>
                  <a:gd name="connsiteX6" fmla="*/ 32030 w 1052041"/>
                  <a:gd name="connsiteY6" fmla="*/ 575373 h 13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5">
                    <a:moveTo>
                      <a:pt x="32030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5"/>
                      <a:pt x="14340" y="585588"/>
                      <a:pt x="32030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7" name="任意多边形: 形状 436">
                <a:extLst>
                  <a:ext uri="{FF2B5EF4-FFF2-40B4-BE49-F238E27FC236}">
                    <a16:creationId xmlns:a16="http://schemas.microsoft.com/office/drawing/2014/main" id="{27D5CF2C-BB49-ED79-AE24-46BBA5183B54}"/>
                  </a:ext>
                </a:extLst>
              </p:cNvPr>
              <p:cNvSpPr/>
              <p:nvPr/>
            </p:nvSpPr>
            <p:spPr>
              <a:xfrm>
                <a:off x="3239801" y="3414037"/>
                <a:ext cx="1052041" cy="1392433"/>
              </a:xfrm>
              <a:custGeom>
                <a:avLst/>
                <a:gdLst>
                  <a:gd name="connsiteX0" fmla="*/ 32034 w 1052041"/>
                  <a:gd name="connsiteY0" fmla="*/ 575371 h 1392433"/>
                  <a:gd name="connsiteX1" fmla="*/ 1020011 w 1052041"/>
                  <a:gd name="connsiteY1" fmla="*/ 4961 h 1392433"/>
                  <a:gd name="connsiteX2" fmla="*/ 1052041 w 1052041"/>
                  <a:gd name="connsiteY2" fmla="*/ 18498 h 1392433"/>
                  <a:gd name="connsiteX3" fmla="*/ 1052041 w 1052041"/>
                  <a:gd name="connsiteY3" fmla="*/ 785038 h 1392433"/>
                  <a:gd name="connsiteX4" fmla="*/ 0 w 1052041"/>
                  <a:gd name="connsiteY4" fmla="*/ 1392434 h 1392433"/>
                  <a:gd name="connsiteX5" fmla="*/ 0 w 1052041"/>
                  <a:gd name="connsiteY5" fmla="*/ 625894 h 1392433"/>
                  <a:gd name="connsiteX6" fmla="*/ 32034 w 1052041"/>
                  <a:gd name="connsiteY6" fmla="*/ 575371 h 1392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3">
                    <a:moveTo>
                      <a:pt x="32034" y="575371"/>
                    </a:moveTo>
                    <a:lnTo>
                      <a:pt x="1020011" y="4961"/>
                    </a:lnTo>
                    <a:cubicBezTo>
                      <a:pt x="1037701" y="-5251"/>
                      <a:pt x="1052041" y="808"/>
                      <a:pt x="1052041" y="18498"/>
                    </a:cubicBezTo>
                    <a:lnTo>
                      <a:pt x="1052041" y="785038"/>
                    </a:lnTo>
                    <a:lnTo>
                      <a:pt x="0" y="1392434"/>
                    </a:lnTo>
                    <a:lnTo>
                      <a:pt x="0" y="625894"/>
                    </a:lnTo>
                    <a:cubicBezTo>
                      <a:pt x="4" y="608204"/>
                      <a:pt x="14344" y="585586"/>
                      <a:pt x="32034" y="57537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8" name="任意多边形: 形状 437">
                <a:extLst>
                  <a:ext uri="{FF2B5EF4-FFF2-40B4-BE49-F238E27FC236}">
                    <a16:creationId xmlns:a16="http://schemas.microsoft.com/office/drawing/2014/main" id="{0B8E3A59-B5EE-3301-E524-40E0D5E6C2B5}"/>
                  </a:ext>
                </a:extLst>
              </p:cNvPr>
              <p:cNvSpPr/>
              <p:nvPr/>
            </p:nvSpPr>
            <p:spPr>
              <a:xfrm>
                <a:off x="3239948" y="3414107"/>
                <a:ext cx="1052041" cy="1392435"/>
              </a:xfrm>
              <a:custGeom>
                <a:avLst/>
                <a:gdLst>
                  <a:gd name="connsiteX0" fmla="*/ 32030 w 1052041"/>
                  <a:gd name="connsiteY0" fmla="*/ 575373 h 1392435"/>
                  <a:gd name="connsiteX1" fmla="*/ 1020011 w 1052041"/>
                  <a:gd name="connsiteY1" fmla="*/ 4962 h 1392435"/>
                  <a:gd name="connsiteX2" fmla="*/ 1052041 w 1052041"/>
                  <a:gd name="connsiteY2" fmla="*/ 18500 h 1392435"/>
                  <a:gd name="connsiteX3" fmla="*/ 1052041 w 1052041"/>
                  <a:gd name="connsiteY3" fmla="*/ 785039 h 1392435"/>
                  <a:gd name="connsiteX4" fmla="*/ 0 w 1052041"/>
                  <a:gd name="connsiteY4" fmla="*/ 1392435 h 1392435"/>
                  <a:gd name="connsiteX5" fmla="*/ 0 w 1052041"/>
                  <a:gd name="connsiteY5" fmla="*/ 625896 h 1392435"/>
                  <a:gd name="connsiteX6" fmla="*/ 32030 w 1052041"/>
                  <a:gd name="connsiteY6" fmla="*/ 575373 h 13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5">
                    <a:moveTo>
                      <a:pt x="32030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9"/>
                      <a:pt x="14340" y="585588"/>
                      <a:pt x="32030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9" name="任意多边形: 形状 438">
                <a:extLst>
                  <a:ext uri="{FF2B5EF4-FFF2-40B4-BE49-F238E27FC236}">
                    <a16:creationId xmlns:a16="http://schemas.microsoft.com/office/drawing/2014/main" id="{7827CC18-7EE0-AC25-BDF8-5DCF244BD3BA}"/>
                  </a:ext>
                </a:extLst>
              </p:cNvPr>
              <p:cNvSpPr/>
              <p:nvPr/>
            </p:nvSpPr>
            <p:spPr>
              <a:xfrm>
                <a:off x="3240089" y="3414179"/>
                <a:ext cx="1052041" cy="1392435"/>
              </a:xfrm>
              <a:custGeom>
                <a:avLst/>
                <a:gdLst>
                  <a:gd name="connsiteX0" fmla="*/ 32034 w 1052041"/>
                  <a:gd name="connsiteY0" fmla="*/ 575373 h 1392435"/>
                  <a:gd name="connsiteX1" fmla="*/ 1020011 w 1052041"/>
                  <a:gd name="connsiteY1" fmla="*/ 4962 h 1392435"/>
                  <a:gd name="connsiteX2" fmla="*/ 1052041 w 1052041"/>
                  <a:gd name="connsiteY2" fmla="*/ 18500 h 1392435"/>
                  <a:gd name="connsiteX3" fmla="*/ 1052041 w 1052041"/>
                  <a:gd name="connsiteY3" fmla="*/ 785039 h 1392435"/>
                  <a:gd name="connsiteX4" fmla="*/ 0 w 1052041"/>
                  <a:gd name="connsiteY4" fmla="*/ 1392435 h 1392435"/>
                  <a:gd name="connsiteX5" fmla="*/ 0 w 1052041"/>
                  <a:gd name="connsiteY5" fmla="*/ 625896 h 1392435"/>
                  <a:gd name="connsiteX6" fmla="*/ 32034 w 1052041"/>
                  <a:gd name="connsiteY6" fmla="*/ 575373 h 13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5">
                    <a:moveTo>
                      <a:pt x="32034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3" y="608209"/>
                      <a:pt x="14343" y="585588"/>
                      <a:pt x="32034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0" name="任意多边形: 形状 439">
                <a:extLst>
                  <a:ext uri="{FF2B5EF4-FFF2-40B4-BE49-F238E27FC236}">
                    <a16:creationId xmlns:a16="http://schemas.microsoft.com/office/drawing/2014/main" id="{6AD9FB79-0B38-A195-3153-D82AFBF1D570}"/>
                  </a:ext>
                </a:extLst>
              </p:cNvPr>
              <p:cNvSpPr/>
              <p:nvPr/>
            </p:nvSpPr>
            <p:spPr>
              <a:xfrm>
                <a:off x="3240233" y="3414251"/>
                <a:ext cx="1052041" cy="1392438"/>
              </a:xfrm>
              <a:custGeom>
                <a:avLst/>
                <a:gdLst>
                  <a:gd name="connsiteX0" fmla="*/ 32034 w 1052041"/>
                  <a:gd name="connsiteY0" fmla="*/ 575373 h 1392438"/>
                  <a:gd name="connsiteX1" fmla="*/ 1020011 w 1052041"/>
                  <a:gd name="connsiteY1" fmla="*/ 4962 h 1392438"/>
                  <a:gd name="connsiteX2" fmla="*/ 1052041 w 1052041"/>
                  <a:gd name="connsiteY2" fmla="*/ 18500 h 1392438"/>
                  <a:gd name="connsiteX3" fmla="*/ 1052041 w 1052041"/>
                  <a:gd name="connsiteY3" fmla="*/ 785039 h 1392438"/>
                  <a:gd name="connsiteX4" fmla="*/ 0 w 1052041"/>
                  <a:gd name="connsiteY4" fmla="*/ 1392438 h 1392438"/>
                  <a:gd name="connsiteX5" fmla="*/ 0 w 1052041"/>
                  <a:gd name="connsiteY5" fmla="*/ 625899 h 1392438"/>
                  <a:gd name="connsiteX6" fmla="*/ 32034 w 1052041"/>
                  <a:gd name="connsiteY6" fmla="*/ 575373 h 1392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8">
                    <a:moveTo>
                      <a:pt x="32034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8"/>
                    </a:lnTo>
                    <a:lnTo>
                      <a:pt x="0" y="625899"/>
                    </a:lnTo>
                    <a:cubicBezTo>
                      <a:pt x="0" y="608209"/>
                      <a:pt x="14343" y="585588"/>
                      <a:pt x="32034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1" name="任意多边形: 形状 440">
                <a:extLst>
                  <a:ext uri="{FF2B5EF4-FFF2-40B4-BE49-F238E27FC236}">
                    <a16:creationId xmlns:a16="http://schemas.microsoft.com/office/drawing/2014/main" id="{615B6F85-1493-F171-7F36-246CD384D416}"/>
                  </a:ext>
                </a:extLst>
              </p:cNvPr>
              <p:cNvSpPr/>
              <p:nvPr/>
            </p:nvSpPr>
            <p:spPr>
              <a:xfrm>
                <a:off x="3240374" y="3414323"/>
                <a:ext cx="1052041" cy="1392435"/>
              </a:xfrm>
              <a:custGeom>
                <a:avLst/>
                <a:gdLst>
                  <a:gd name="connsiteX0" fmla="*/ 32034 w 1052041"/>
                  <a:gd name="connsiteY0" fmla="*/ 575373 h 1392435"/>
                  <a:gd name="connsiteX1" fmla="*/ 1020011 w 1052041"/>
                  <a:gd name="connsiteY1" fmla="*/ 4962 h 1392435"/>
                  <a:gd name="connsiteX2" fmla="*/ 1052041 w 1052041"/>
                  <a:gd name="connsiteY2" fmla="*/ 18500 h 1392435"/>
                  <a:gd name="connsiteX3" fmla="*/ 1052041 w 1052041"/>
                  <a:gd name="connsiteY3" fmla="*/ 785039 h 1392435"/>
                  <a:gd name="connsiteX4" fmla="*/ 0 w 1052041"/>
                  <a:gd name="connsiteY4" fmla="*/ 1392435 h 1392435"/>
                  <a:gd name="connsiteX5" fmla="*/ 0 w 1052041"/>
                  <a:gd name="connsiteY5" fmla="*/ 625896 h 1392435"/>
                  <a:gd name="connsiteX6" fmla="*/ 32034 w 1052041"/>
                  <a:gd name="connsiteY6" fmla="*/ 575373 h 13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5">
                    <a:moveTo>
                      <a:pt x="32034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3" y="608209"/>
                      <a:pt x="14343" y="585588"/>
                      <a:pt x="32034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2" name="任意多边形: 形状 441">
                <a:extLst>
                  <a:ext uri="{FF2B5EF4-FFF2-40B4-BE49-F238E27FC236}">
                    <a16:creationId xmlns:a16="http://schemas.microsoft.com/office/drawing/2014/main" id="{FF6F7616-D747-8BCE-0783-89F25B2FCFC7}"/>
                  </a:ext>
                </a:extLst>
              </p:cNvPr>
              <p:cNvSpPr/>
              <p:nvPr/>
            </p:nvSpPr>
            <p:spPr>
              <a:xfrm>
                <a:off x="3240521" y="3414399"/>
                <a:ext cx="1052041" cy="1392434"/>
              </a:xfrm>
              <a:custGeom>
                <a:avLst/>
                <a:gdLst>
                  <a:gd name="connsiteX0" fmla="*/ 32030 w 1052041"/>
                  <a:gd name="connsiteY0" fmla="*/ 575373 h 1392434"/>
                  <a:gd name="connsiteX1" fmla="*/ 1020011 w 1052041"/>
                  <a:gd name="connsiteY1" fmla="*/ 4962 h 1392434"/>
                  <a:gd name="connsiteX2" fmla="*/ 1052041 w 1052041"/>
                  <a:gd name="connsiteY2" fmla="*/ 18500 h 1392434"/>
                  <a:gd name="connsiteX3" fmla="*/ 1052041 w 1052041"/>
                  <a:gd name="connsiteY3" fmla="*/ 785039 h 1392434"/>
                  <a:gd name="connsiteX4" fmla="*/ 0 w 1052041"/>
                  <a:gd name="connsiteY4" fmla="*/ 1392435 h 1392434"/>
                  <a:gd name="connsiteX5" fmla="*/ 0 w 1052041"/>
                  <a:gd name="connsiteY5" fmla="*/ 625896 h 1392434"/>
                  <a:gd name="connsiteX6" fmla="*/ 32030 w 1052041"/>
                  <a:gd name="connsiteY6" fmla="*/ 575373 h 139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4">
                    <a:moveTo>
                      <a:pt x="32030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6"/>
                      <a:pt x="14340" y="585584"/>
                      <a:pt x="32030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3" name="任意多边形: 形状 442">
                <a:extLst>
                  <a:ext uri="{FF2B5EF4-FFF2-40B4-BE49-F238E27FC236}">
                    <a16:creationId xmlns:a16="http://schemas.microsoft.com/office/drawing/2014/main" id="{DE2E5FCB-314A-6F5A-C6FD-A65DC79CD673}"/>
                  </a:ext>
                </a:extLst>
              </p:cNvPr>
              <p:cNvSpPr/>
              <p:nvPr/>
            </p:nvSpPr>
            <p:spPr>
              <a:xfrm>
                <a:off x="3240662" y="3414471"/>
                <a:ext cx="1052041" cy="1392434"/>
              </a:xfrm>
              <a:custGeom>
                <a:avLst/>
                <a:gdLst>
                  <a:gd name="connsiteX0" fmla="*/ 32034 w 1052041"/>
                  <a:gd name="connsiteY0" fmla="*/ 575373 h 1392434"/>
                  <a:gd name="connsiteX1" fmla="*/ 1020011 w 1052041"/>
                  <a:gd name="connsiteY1" fmla="*/ 4962 h 1392434"/>
                  <a:gd name="connsiteX2" fmla="*/ 1052041 w 1052041"/>
                  <a:gd name="connsiteY2" fmla="*/ 18500 h 1392434"/>
                  <a:gd name="connsiteX3" fmla="*/ 1052041 w 1052041"/>
                  <a:gd name="connsiteY3" fmla="*/ 785039 h 1392434"/>
                  <a:gd name="connsiteX4" fmla="*/ 0 w 1052041"/>
                  <a:gd name="connsiteY4" fmla="*/ 1392435 h 1392434"/>
                  <a:gd name="connsiteX5" fmla="*/ 0 w 1052041"/>
                  <a:gd name="connsiteY5" fmla="*/ 625896 h 1392434"/>
                  <a:gd name="connsiteX6" fmla="*/ 32034 w 1052041"/>
                  <a:gd name="connsiteY6" fmla="*/ 575373 h 139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4">
                    <a:moveTo>
                      <a:pt x="32034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3" y="608206"/>
                      <a:pt x="14343" y="585584"/>
                      <a:pt x="32034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4" name="任意多边形: 形状 443">
                <a:extLst>
                  <a:ext uri="{FF2B5EF4-FFF2-40B4-BE49-F238E27FC236}">
                    <a16:creationId xmlns:a16="http://schemas.microsoft.com/office/drawing/2014/main" id="{EA728BB8-56B7-EE61-C32B-85610D0EF16F}"/>
                  </a:ext>
                </a:extLst>
              </p:cNvPr>
              <p:cNvSpPr/>
              <p:nvPr/>
            </p:nvSpPr>
            <p:spPr>
              <a:xfrm>
                <a:off x="3240806" y="3414543"/>
                <a:ext cx="1052041" cy="1392434"/>
              </a:xfrm>
              <a:custGeom>
                <a:avLst/>
                <a:gdLst>
                  <a:gd name="connsiteX0" fmla="*/ 32034 w 1052041"/>
                  <a:gd name="connsiteY0" fmla="*/ 575373 h 1392434"/>
                  <a:gd name="connsiteX1" fmla="*/ 1020011 w 1052041"/>
                  <a:gd name="connsiteY1" fmla="*/ 4962 h 1392434"/>
                  <a:gd name="connsiteX2" fmla="*/ 1052041 w 1052041"/>
                  <a:gd name="connsiteY2" fmla="*/ 18500 h 1392434"/>
                  <a:gd name="connsiteX3" fmla="*/ 1052041 w 1052041"/>
                  <a:gd name="connsiteY3" fmla="*/ 785039 h 1392434"/>
                  <a:gd name="connsiteX4" fmla="*/ 0 w 1052041"/>
                  <a:gd name="connsiteY4" fmla="*/ 1392435 h 1392434"/>
                  <a:gd name="connsiteX5" fmla="*/ 0 w 1052041"/>
                  <a:gd name="connsiteY5" fmla="*/ 625896 h 1392434"/>
                  <a:gd name="connsiteX6" fmla="*/ 32034 w 1052041"/>
                  <a:gd name="connsiteY6" fmla="*/ 575373 h 139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4">
                    <a:moveTo>
                      <a:pt x="32034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6"/>
                      <a:pt x="14343" y="585584"/>
                      <a:pt x="32034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5" name="任意多边形: 形状 444">
                <a:extLst>
                  <a:ext uri="{FF2B5EF4-FFF2-40B4-BE49-F238E27FC236}">
                    <a16:creationId xmlns:a16="http://schemas.microsoft.com/office/drawing/2014/main" id="{95900D31-5379-D3D5-F4EC-25CF24872C8B}"/>
                  </a:ext>
                </a:extLst>
              </p:cNvPr>
              <p:cNvSpPr/>
              <p:nvPr/>
            </p:nvSpPr>
            <p:spPr>
              <a:xfrm>
                <a:off x="3240946" y="3414616"/>
                <a:ext cx="1052041" cy="1392433"/>
              </a:xfrm>
              <a:custGeom>
                <a:avLst/>
                <a:gdLst>
                  <a:gd name="connsiteX0" fmla="*/ 32034 w 1052041"/>
                  <a:gd name="connsiteY0" fmla="*/ 575371 h 1392433"/>
                  <a:gd name="connsiteX1" fmla="*/ 1020011 w 1052041"/>
                  <a:gd name="connsiteY1" fmla="*/ 4961 h 1392433"/>
                  <a:gd name="connsiteX2" fmla="*/ 1052041 w 1052041"/>
                  <a:gd name="connsiteY2" fmla="*/ 18498 h 1392433"/>
                  <a:gd name="connsiteX3" fmla="*/ 1052041 w 1052041"/>
                  <a:gd name="connsiteY3" fmla="*/ 785037 h 1392433"/>
                  <a:gd name="connsiteX4" fmla="*/ 0 w 1052041"/>
                  <a:gd name="connsiteY4" fmla="*/ 1392433 h 1392433"/>
                  <a:gd name="connsiteX5" fmla="*/ 0 w 1052041"/>
                  <a:gd name="connsiteY5" fmla="*/ 625894 h 1392433"/>
                  <a:gd name="connsiteX6" fmla="*/ 32034 w 1052041"/>
                  <a:gd name="connsiteY6" fmla="*/ 575371 h 1392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3">
                    <a:moveTo>
                      <a:pt x="32034" y="575371"/>
                    </a:moveTo>
                    <a:lnTo>
                      <a:pt x="1020011" y="4961"/>
                    </a:lnTo>
                    <a:cubicBezTo>
                      <a:pt x="1037701" y="-5251"/>
                      <a:pt x="1052041" y="808"/>
                      <a:pt x="1052041" y="18498"/>
                    </a:cubicBezTo>
                    <a:lnTo>
                      <a:pt x="1052041" y="785037"/>
                    </a:lnTo>
                    <a:lnTo>
                      <a:pt x="0" y="1392433"/>
                    </a:lnTo>
                    <a:lnTo>
                      <a:pt x="0" y="625894"/>
                    </a:lnTo>
                    <a:cubicBezTo>
                      <a:pt x="3" y="608204"/>
                      <a:pt x="14343" y="585583"/>
                      <a:pt x="32034" y="57537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6" name="任意多边形: 形状 445">
                <a:extLst>
                  <a:ext uri="{FF2B5EF4-FFF2-40B4-BE49-F238E27FC236}">
                    <a16:creationId xmlns:a16="http://schemas.microsoft.com/office/drawing/2014/main" id="{77CC751F-6B02-FA33-2A95-69584B839BAB}"/>
                  </a:ext>
                </a:extLst>
              </p:cNvPr>
              <p:cNvSpPr/>
              <p:nvPr/>
            </p:nvSpPr>
            <p:spPr>
              <a:xfrm>
                <a:off x="3241094" y="3414687"/>
                <a:ext cx="1052041" cy="1392434"/>
              </a:xfrm>
              <a:custGeom>
                <a:avLst/>
                <a:gdLst>
                  <a:gd name="connsiteX0" fmla="*/ 32030 w 1052041"/>
                  <a:gd name="connsiteY0" fmla="*/ 575373 h 1392434"/>
                  <a:gd name="connsiteX1" fmla="*/ 1020011 w 1052041"/>
                  <a:gd name="connsiteY1" fmla="*/ 4962 h 1392434"/>
                  <a:gd name="connsiteX2" fmla="*/ 1052041 w 1052041"/>
                  <a:gd name="connsiteY2" fmla="*/ 18500 h 1392434"/>
                  <a:gd name="connsiteX3" fmla="*/ 1052041 w 1052041"/>
                  <a:gd name="connsiteY3" fmla="*/ 785039 h 1392434"/>
                  <a:gd name="connsiteX4" fmla="*/ 0 w 1052041"/>
                  <a:gd name="connsiteY4" fmla="*/ 1392435 h 1392434"/>
                  <a:gd name="connsiteX5" fmla="*/ 0 w 1052041"/>
                  <a:gd name="connsiteY5" fmla="*/ 625896 h 1392434"/>
                  <a:gd name="connsiteX6" fmla="*/ 32030 w 1052041"/>
                  <a:gd name="connsiteY6" fmla="*/ 575373 h 139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4">
                    <a:moveTo>
                      <a:pt x="32030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6"/>
                      <a:pt x="14340" y="585584"/>
                      <a:pt x="32030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7" name="任意多边形: 形状 446">
                <a:extLst>
                  <a:ext uri="{FF2B5EF4-FFF2-40B4-BE49-F238E27FC236}">
                    <a16:creationId xmlns:a16="http://schemas.microsoft.com/office/drawing/2014/main" id="{0D76D2F1-A300-BF0D-DBF7-1720F56297BD}"/>
                  </a:ext>
                </a:extLst>
              </p:cNvPr>
              <p:cNvSpPr/>
              <p:nvPr/>
            </p:nvSpPr>
            <p:spPr>
              <a:xfrm>
                <a:off x="3241234" y="3414759"/>
                <a:ext cx="1052041" cy="1392434"/>
              </a:xfrm>
              <a:custGeom>
                <a:avLst/>
                <a:gdLst>
                  <a:gd name="connsiteX0" fmla="*/ 32034 w 1052041"/>
                  <a:gd name="connsiteY0" fmla="*/ 575373 h 1392434"/>
                  <a:gd name="connsiteX1" fmla="*/ 1020011 w 1052041"/>
                  <a:gd name="connsiteY1" fmla="*/ 4962 h 1392434"/>
                  <a:gd name="connsiteX2" fmla="*/ 1052041 w 1052041"/>
                  <a:gd name="connsiteY2" fmla="*/ 18500 h 1392434"/>
                  <a:gd name="connsiteX3" fmla="*/ 1052041 w 1052041"/>
                  <a:gd name="connsiteY3" fmla="*/ 785039 h 1392434"/>
                  <a:gd name="connsiteX4" fmla="*/ 0 w 1052041"/>
                  <a:gd name="connsiteY4" fmla="*/ 1392435 h 1392434"/>
                  <a:gd name="connsiteX5" fmla="*/ 0 w 1052041"/>
                  <a:gd name="connsiteY5" fmla="*/ 625896 h 1392434"/>
                  <a:gd name="connsiteX6" fmla="*/ 32034 w 1052041"/>
                  <a:gd name="connsiteY6" fmla="*/ 575373 h 139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4">
                    <a:moveTo>
                      <a:pt x="32034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3" y="608206"/>
                      <a:pt x="14343" y="585588"/>
                      <a:pt x="32034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8" name="任意多边形: 形状 447">
                <a:extLst>
                  <a:ext uri="{FF2B5EF4-FFF2-40B4-BE49-F238E27FC236}">
                    <a16:creationId xmlns:a16="http://schemas.microsoft.com/office/drawing/2014/main" id="{BE648190-ECFF-FD73-3514-0205710B6C3F}"/>
                  </a:ext>
                </a:extLst>
              </p:cNvPr>
              <p:cNvSpPr/>
              <p:nvPr/>
            </p:nvSpPr>
            <p:spPr>
              <a:xfrm>
                <a:off x="3241382" y="3414831"/>
                <a:ext cx="1052041" cy="1392434"/>
              </a:xfrm>
              <a:custGeom>
                <a:avLst/>
                <a:gdLst>
                  <a:gd name="connsiteX0" fmla="*/ 32030 w 1052041"/>
                  <a:gd name="connsiteY0" fmla="*/ 575373 h 1392434"/>
                  <a:gd name="connsiteX1" fmla="*/ 1020011 w 1052041"/>
                  <a:gd name="connsiteY1" fmla="*/ 4962 h 1392434"/>
                  <a:gd name="connsiteX2" fmla="*/ 1052041 w 1052041"/>
                  <a:gd name="connsiteY2" fmla="*/ 18500 h 1392434"/>
                  <a:gd name="connsiteX3" fmla="*/ 1052041 w 1052041"/>
                  <a:gd name="connsiteY3" fmla="*/ 785039 h 1392434"/>
                  <a:gd name="connsiteX4" fmla="*/ 0 w 1052041"/>
                  <a:gd name="connsiteY4" fmla="*/ 1392435 h 1392434"/>
                  <a:gd name="connsiteX5" fmla="*/ 0 w 1052041"/>
                  <a:gd name="connsiteY5" fmla="*/ 625896 h 1392434"/>
                  <a:gd name="connsiteX6" fmla="*/ 32030 w 1052041"/>
                  <a:gd name="connsiteY6" fmla="*/ 575373 h 139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4">
                    <a:moveTo>
                      <a:pt x="32030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-3" y="608209"/>
                      <a:pt x="14340" y="585588"/>
                      <a:pt x="32030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9" name="任意多边形: 形状 448">
                <a:extLst>
                  <a:ext uri="{FF2B5EF4-FFF2-40B4-BE49-F238E27FC236}">
                    <a16:creationId xmlns:a16="http://schemas.microsoft.com/office/drawing/2014/main" id="{79EE2D65-EC9F-996A-DFCB-CC9E1EAA18B3}"/>
                  </a:ext>
                </a:extLst>
              </p:cNvPr>
              <p:cNvSpPr/>
              <p:nvPr/>
            </p:nvSpPr>
            <p:spPr>
              <a:xfrm>
                <a:off x="3241519" y="3414903"/>
                <a:ext cx="1052041" cy="1392434"/>
              </a:xfrm>
              <a:custGeom>
                <a:avLst/>
                <a:gdLst>
                  <a:gd name="connsiteX0" fmla="*/ 32034 w 1052041"/>
                  <a:gd name="connsiteY0" fmla="*/ 575373 h 1392434"/>
                  <a:gd name="connsiteX1" fmla="*/ 1020011 w 1052041"/>
                  <a:gd name="connsiteY1" fmla="*/ 4962 h 1392434"/>
                  <a:gd name="connsiteX2" fmla="*/ 1052041 w 1052041"/>
                  <a:gd name="connsiteY2" fmla="*/ 18500 h 1392434"/>
                  <a:gd name="connsiteX3" fmla="*/ 1052041 w 1052041"/>
                  <a:gd name="connsiteY3" fmla="*/ 785039 h 1392434"/>
                  <a:gd name="connsiteX4" fmla="*/ 0 w 1052041"/>
                  <a:gd name="connsiteY4" fmla="*/ 1392435 h 1392434"/>
                  <a:gd name="connsiteX5" fmla="*/ 0 w 1052041"/>
                  <a:gd name="connsiteY5" fmla="*/ 625899 h 1392434"/>
                  <a:gd name="connsiteX6" fmla="*/ 32034 w 1052041"/>
                  <a:gd name="connsiteY6" fmla="*/ 575373 h 139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4">
                    <a:moveTo>
                      <a:pt x="32034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9"/>
                    </a:lnTo>
                    <a:cubicBezTo>
                      <a:pt x="3" y="608209"/>
                      <a:pt x="14343" y="585588"/>
                      <a:pt x="32034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0" name="任意多边形: 形状 449">
                <a:extLst>
                  <a:ext uri="{FF2B5EF4-FFF2-40B4-BE49-F238E27FC236}">
                    <a16:creationId xmlns:a16="http://schemas.microsoft.com/office/drawing/2014/main" id="{76460CE3-4C13-5D52-C78A-DCBC5365B7E4}"/>
                  </a:ext>
                </a:extLst>
              </p:cNvPr>
              <p:cNvSpPr/>
              <p:nvPr/>
            </p:nvSpPr>
            <p:spPr>
              <a:xfrm>
                <a:off x="3241666" y="3414975"/>
                <a:ext cx="1052041" cy="1392434"/>
              </a:xfrm>
              <a:custGeom>
                <a:avLst/>
                <a:gdLst>
                  <a:gd name="connsiteX0" fmla="*/ 32030 w 1052041"/>
                  <a:gd name="connsiteY0" fmla="*/ 575373 h 1392434"/>
                  <a:gd name="connsiteX1" fmla="*/ 1020011 w 1052041"/>
                  <a:gd name="connsiteY1" fmla="*/ 4962 h 1392434"/>
                  <a:gd name="connsiteX2" fmla="*/ 1052041 w 1052041"/>
                  <a:gd name="connsiteY2" fmla="*/ 18500 h 1392434"/>
                  <a:gd name="connsiteX3" fmla="*/ 1052041 w 1052041"/>
                  <a:gd name="connsiteY3" fmla="*/ 785039 h 1392434"/>
                  <a:gd name="connsiteX4" fmla="*/ 0 w 1052041"/>
                  <a:gd name="connsiteY4" fmla="*/ 1392435 h 1392434"/>
                  <a:gd name="connsiteX5" fmla="*/ 0 w 1052041"/>
                  <a:gd name="connsiteY5" fmla="*/ 625896 h 1392434"/>
                  <a:gd name="connsiteX6" fmla="*/ 32030 w 1052041"/>
                  <a:gd name="connsiteY6" fmla="*/ 575373 h 139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4">
                    <a:moveTo>
                      <a:pt x="32030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9"/>
                      <a:pt x="14340" y="585588"/>
                      <a:pt x="32030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1" name="任意多边形: 形状 450">
                <a:extLst>
                  <a:ext uri="{FF2B5EF4-FFF2-40B4-BE49-F238E27FC236}">
                    <a16:creationId xmlns:a16="http://schemas.microsoft.com/office/drawing/2014/main" id="{91684522-8B70-6E2B-57B9-9DCD3593FC51}"/>
                  </a:ext>
                </a:extLst>
              </p:cNvPr>
              <p:cNvSpPr/>
              <p:nvPr/>
            </p:nvSpPr>
            <p:spPr>
              <a:xfrm>
                <a:off x="3241810" y="3415050"/>
                <a:ext cx="1052037" cy="1392431"/>
              </a:xfrm>
              <a:custGeom>
                <a:avLst/>
                <a:gdLst>
                  <a:gd name="connsiteX0" fmla="*/ 32030 w 1052037"/>
                  <a:gd name="connsiteY0" fmla="*/ 575373 h 1392431"/>
                  <a:gd name="connsiteX1" fmla="*/ 1020008 w 1052037"/>
                  <a:gd name="connsiteY1" fmla="*/ 4962 h 1392431"/>
                  <a:gd name="connsiteX2" fmla="*/ 1052038 w 1052037"/>
                  <a:gd name="connsiteY2" fmla="*/ 18500 h 1392431"/>
                  <a:gd name="connsiteX3" fmla="*/ 1052038 w 1052037"/>
                  <a:gd name="connsiteY3" fmla="*/ 785039 h 1392431"/>
                  <a:gd name="connsiteX4" fmla="*/ 0 w 1052037"/>
                  <a:gd name="connsiteY4" fmla="*/ 1392431 h 1392431"/>
                  <a:gd name="connsiteX5" fmla="*/ 0 w 1052037"/>
                  <a:gd name="connsiteY5" fmla="*/ 625892 h 1392431"/>
                  <a:gd name="connsiteX6" fmla="*/ 32030 w 1052037"/>
                  <a:gd name="connsiteY6" fmla="*/ 575373 h 1392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37" h="1392431">
                    <a:moveTo>
                      <a:pt x="32030" y="575373"/>
                    </a:moveTo>
                    <a:lnTo>
                      <a:pt x="1020008" y="4962"/>
                    </a:lnTo>
                    <a:cubicBezTo>
                      <a:pt x="1037698" y="-5253"/>
                      <a:pt x="1052038" y="810"/>
                      <a:pt x="1052038" y="18500"/>
                    </a:cubicBezTo>
                    <a:lnTo>
                      <a:pt x="1052038" y="785039"/>
                    </a:lnTo>
                    <a:lnTo>
                      <a:pt x="0" y="1392431"/>
                    </a:lnTo>
                    <a:lnTo>
                      <a:pt x="0" y="625892"/>
                    </a:lnTo>
                    <a:cubicBezTo>
                      <a:pt x="0" y="608205"/>
                      <a:pt x="14340" y="585585"/>
                      <a:pt x="32030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2" name="任意多边形: 形状 451">
                <a:extLst>
                  <a:ext uri="{FF2B5EF4-FFF2-40B4-BE49-F238E27FC236}">
                    <a16:creationId xmlns:a16="http://schemas.microsoft.com/office/drawing/2014/main" id="{92723358-484B-2761-A9CD-5D3B47AF21D9}"/>
                  </a:ext>
                </a:extLst>
              </p:cNvPr>
              <p:cNvSpPr/>
              <p:nvPr/>
            </p:nvSpPr>
            <p:spPr>
              <a:xfrm>
                <a:off x="3241951" y="3415124"/>
                <a:ext cx="1052041" cy="1392433"/>
              </a:xfrm>
              <a:custGeom>
                <a:avLst/>
                <a:gdLst>
                  <a:gd name="connsiteX0" fmla="*/ 32034 w 1052041"/>
                  <a:gd name="connsiteY0" fmla="*/ 575371 h 1392433"/>
                  <a:gd name="connsiteX1" fmla="*/ 1020011 w 1052041"/>
                  <a:gd name="connsiteY1" fmla="*/ 4961 h 1392433"/>
                  <a:gd name="connsiteX2" fmla="*/ 1052041 w 1052041"/>
                  <a:gd name="connsiteY2" fmla="*/ 18498 h 1392433"/>
                  <a:gd name="connsiteX3" fmla="*/ 1052041 w 1052041"/>
                  <a:gd name="connsiteY3" fmla="*/ 785038 h 1392433"/>
                  <a:gd name="connsiteX4" fmla="*/ 0 w 1052041"/>
                  <a:gd name="connsiteY4" fmla="*/ 1392434 h 1392433"/>
                  <a:gd name="connsiteX5" fmla="*/ 0 w 1052041"/>
                  <a:gd name="connsiteY5" fmla="*/ 625894 h 1392433"/>
                  <a:gd name="connsiteX6" fmla="*/ 32034 w 1052041"/>
                  <a:gd name="connsiteY6" fmla="*/ 575371 h 1392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3">
                    <a:moveTo>
                      <a:pt x="32034" y="575371"/>
                    </a:moveTo>
                    <a:lnTo>
                      <a:pt x="1020011" y="4961"/>
                    </a:lnTo>
                    <a:cubicBezTo>
                      <a:pt x="1037701" y="-5251"/>
                      <a:pt x="1052041" y="808"/>
                      <a:pt x="1052041" y="18498"/>
                    </a:cubicBezTo>
                    <a:lnTo>
                      <a:pt x="1052041" y="785038"/>
                    </a:lnTo>
                    <a:lnTo>
                      <a:pt x="0" y="1392434"/>
                    </a:lnTo>
                    <a:lnTo>
                      <a:pt x="0" y="625894"/>
                    </a:lnTo>
                    <a:cubicBezTo>
                      <a:pt x="0" y="608204"/>
                      <a:pt x="14343" y="585583"/>
                      <a:pt x="32034" y="57537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3" name="任意多边形: 形状 452">
                <a:extLst>
                  <a:ext uri="{FF2B5EF4-FFF2-40B4-BE49-F238E27FC236}">
                    <a16:creationId xmlns:a16="http://schemas.microsoft.com/office/drawing/2014/main" id="{E4FD040F-6269-A3C5-8BFC-31B68002AFD8}"/>
                  </a:ext>
                </a:extLst>
              </p:cNvPr>
              <p:cNvSpPr/>
              <p:nvPr/>
            </p:nvSpPr>
            <p:spPr>
              <a:xfrm>
                <a:off x="3242095" y="3415194"/>
                <a:ext cx="1052041" cy="1392435"/>
              </a:xfrm>
              <a:custGeom>
                <a:avLst/>
                <a:gdLst>
                  <a:gd name="connsiteX0" fmla="*/ 32030 w 1052041"/>
                  <a:gd name="connsiteY0" fmla="*/ 575373 h 1392435"/>
                  <a:gd name="connsiteX1" fmla="*/ 1020011 w 1052041"/>
                  <a:gd name="connsiteY1" fmla="*/ 4962 h 1392435"/>
                  <a:gd name="connsiteX2" fmla="*/ 1052041 w 1052041"/>
                  <a:gd name="connsiteY2" fmla="*/ 18500 h 1392435"/>
                  <a:gd name="connsiteX3" fmla="*/ 1052041 w 1052041"/>
                  <a:gd name="connsiteY3" fmla="*/ 785039 h 1392435"/>
                  <a:gd name="connsiteX4" fmla="*/ 0 w 1052041"/>
                  <a:gd name="connsiteY4" fmla="*/ 1392435 h 1392435"/>
                  <a:gd name="connsiteX5" fmla="*/ 0 w 1052041"/>
                  <a:gd name="connsiteY5" fmla="*/ 625896 h 1392435"/>
                  <a:gd name="connsiteX6" fmla="*/ 32030 w 1052041"/>
                  <a:gd name="connsiteY6" fmla="*/ 575373 h 13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5">
                    <a:moveTo>
                      <a:pt x="32030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5"/>
                      <a:pt x="14340" y="585585"/>
                      <a:pt x="32030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4" name="任意多边形: 形状 453">
                <a:extLst>
                  <a:ext uri="{FF2B5EF4-FFF2-40B4-BE49-F238E27FC236}">
                    <a16:creationId xmlns:a16="http://schemas.microsoft.com/office/drawing/2014/main" id="{C4D8D65E-97F5-C466-7CF3-C196F5244347}"/>
                  </a:ext>
                </a:extLst>
              </p:cNvPr>
              <p:cNvSpPr/>
              <p:nvPr/>
            </p:nvSpPr>
            <p:spPr>
              <a:xfrm>
                <a:off x="3242236" y="3415266"/>
                <a:ext cx="1052041" cy="1392435"/>
              </a:xfrm>
              <a:custGeom>
                <a:avLst/>
                <a:gdLst>
                  <a:gd name="connsiteX0" fmla="*/ 32034 w 1052041"/>
                  <a:gd name="connsiteY0" fmla="*/ 575373 h 1392435"/>
                  <a:gd name="connsiteX1" fmla="*/ 1020011 w 1052041"/>
                  <a:gd name="connsiteY1" fmla="*/ 4962 h 1392435"/>
                  <a:gd name="connsiteX2" fmla="*/ 1052041 w 1052041"/>
                  <a:gd name="connsiteY2" fmla="*/ 18500 h 1392435"/>
                  <a:gd name="connsiteX3" fmla="*/ 1052041 w 1052041"/>
                  <a:gd name="connsiteY3" fmla="*/ 785039 h 1392435"/>
                  <a:gd name="connsiteX4" fmla="*/ 0 w 1052041"/>
                  <a:gd name="connsiteY4" fmla="*/ 1392435 h 1392435"/>
                  <a:gd name="connsiteX5" fmla="*/ 0 w 1052041"/>
                  <a:gd name="connsiteY5" fmla="*/ 625896 h 1392435"/>
                  <a:gd name="connsiteX6" fmla="*/ 32034 w 1052041"/>
                  <a:gd name="connsiteY6" fmla="*/ 575373 h 13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5">
                    <a:moveTo>
                      <a:pt x="32034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3" y="608205"/>
                      <a:pt x="14343" y="585585"/>
                      <a:pt x="32034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5" name="任意多边形: 形状 454">
                <a:extLst>
                  <a:ext uri="{FF2B5EF4-FFF2-40B4-BE49-F238E27FC236}">
                    <a16:creationId xmlns:a16="http://schemas.microsoft.com/office/drawing/2014/main" id="{FB2747CC-43CC-375C-B316-E3FFFF93E467}"/>
                  </a:ext>
                </a:extLst>
              </p:cNvPr>
              <p:cNvSpPr/>
              <p:nvPr/>
            </p:nvSpPr>
            <p:spPr>
              <a:xfrm>
                <a:off x="3242380" y="3415338"/>
                <a:ext cx="1052041" cy="1392435"/>
              </a:xfrm>
              <a:custGeom>
                <a:avLst/>
                <a:gdLst>
                  <a:gd name="connsiteX0" fmla="*/ 32034 w 1052041"/>
                  <a:gd name="connsiteY0" fmla="*/ 575373 h 1392435"/>
                  <a:gd name="connsiteX1" fmla="*/ 1020011 w 1052041"/>
                  <a:gd name="connsiteY1" fmla="*/ 4962 h 1392435"/>
                  <a:gd name="connsiteX2" fmla="*/ 1052041 w 1052041"/>
                  <a:gd name="connsiteY2" fmla="*/ 18500 h 1392435"/>
                  <a:gd name="connsiteX3" fmla="*/ 1052041 w 1052041"/>
                  <a:gd name="connsiteY3" fmla="*/ 785039 h 1392435"/>
                  <a:gd name="connsiteX4" fmla="*/ 0 w 1052041"/>
                  <a:gd name="connsiteY4" fmla="*/ 1392435 h 1392435"/>
                  <a:gd name="connsiteX5" fmla="*/ 0 w 1052041"/>
                  <a:gd name="connsiteY5" fmla="*/ 625896 h 1392435"/>
                  <a:gd name="connsiteX6" fmla="*/ 32034 w 1052041"/>
                  <a:gd name="connsiteY6" fmla="*/ 575373 h 13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5">
                    <a:moveTo>
                      <a:pt x="32034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4" y="608205"/>
                      <a:pt x="14343" y="585585"/>
                      <a:pt x="32034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6" name="任意多边形: 形状 455">
                <a:extLst>
                  <a:ext uri="{FF2B5EF4-FFF2-40B4-BE49-F238E27FC236}">
                    <a16:creationId xmlns:a16="http://schemas.microsoft.com/office/drawing/2014/main" id="{879306DC-86DC-0798-F646-8628F0DE6C39}"/>
                  </a:ext>
                </a:extLst>
              </p:cNvPr>
              <p:cNvSpPr/>
              <p:nvPr/>
            </p:nvSpPr>
            <p:spPr>
              <a:xfrm>
                <a:off x="3242524" y="3415412"/>
                <a:ext cx="1052041" cy="1392433"/>
              </a:xfrm>
              <a:custGeom>
                <a:avLst/>
                <a:gdLst>
                  <a:gd name="connsiteX0" fmla="*/ 32034 w 1052041"/>
                  <a:gd name="connsiteY0" fmla="*/ 575371 h 1392433"/>
                  <a:gd name="connsiteX1" fmla="*/ 1020011 w 1052041"/>
                  <a:gd name="connsiteY1" fmla="*/ 4961 h 1392433"/>
                  <a:gd name="connsiteX2" fmla="*/ 1052041 w 1052041"/>
                  <a:gd name="connsiteY2" fmla="*/ 18498 h 1392433"/>
                  <a:gd name="connsiteX3" fmla="*/ 1052041 w 1052041"/>
                  <a:gd name="connsiteY3" fmla="*/ 785038 h 1392433"/>
                  <a:gd name="connsiteX4" fmla="*/ 0 w 1052041"/>
                  <a:gd name="connsiteY4" fmla="*/ 1392434 h 1392433"/>
                  <a:gd name="connsiteX5" fmla="*/ 0 w 1052041"/>
                  <a:gd name="connsiteY5" fmla="*/ 625894 h 1392433"/>
                  <a:gd name="connsiteX6" fmla="*/ 32034 w 1052041"/>
                  <a:gd name="connsiteY6" fmla="*/ 575371 h 1392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3">
                    <a:moveTo>
                      <a:pt x="32034" y="575371"/>
                    </a:moveTo>
                    <a:lnTo>
                      <a:pt x="1020011" y="4961"/>
                    </a:lnTo>
                    <a:cubicBezTo>
                      <a:pt x="1037701" y="-5251"/>
                      <a:pt x="1052041" y="808"/>
                      <a:pt x="1052041" y="18498"/>
                    </a:cubicBezTo>
                    <a:lnTo>
                      <a:pt x="1052041" y="785038"/>
                    </a:lnTo>
                    <a:lnTo>
                      <a:pt x="0" y="1392434"/>
                    </a:lnTo>
                    <a:lnTo>
                      <a:pt x="0" y="625894"/>
                    </a:lnTo>
                    <a:cubicBezTo>
                      <a:pt x="4" y="608204"/>
                      <a:pt x="14344" y="585586"/>
                      <a:pt x="32034" y="57537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7" name="任意多边形: 形状 456">
                <a:extLst>
                  <a:ext uri="{FF2B5EF4-FFF2-40B4-BE49-F238E27FC236}">
                    <a16:creationId xmlns:a16="http://schemas.microsoft.com/office/drawing/2014/main" id="{1FC6342E-F056-8A97-57E4-541985685DD0}"/>
                  </a:ext>
                </a:extLst>
              </p:cNvPr>
              <p:cNvSpPr/>
              <p:nvPr/>
            </p:nvSpPr>
            <p:spPr>
              <a:xfrm>
                <a:off x="3242668" y="3415482"/>
                <a:ext cx="1052044" cy="1392435"/>
              </a:xfrm>
              <a:custGeom>
                <a:avLst/>
                <a:gdLst>
                  <a:gd name="connsiteX0" fmla="*/ 32034 w 1052044"/>
                  <a:gd name="connsiteY0" fmla="*/ 575373 h 1392435"/>
                  <a:gd name="connsiteX1" fmla="*/ 1020014 w 1052044"/>
                  <a:gd name="connsiteY1" fmla="*/ 4962 h 1392435"/>
                  <a:gd name="connsiteX2" fmla="*/ 1052045 w 1052044"/>
                  <a:gd name="connsiteY2" fmla="*/ 18500 h 1392435"/>
                  <a:gd name="connsiteX3" fmla="*/ 1052045 w 1052044"/>
                  <a:gd name="connsiteY3" fmla="*/ 785039 h 1392435"/>
                  <a:gd name="connsiteX4" fmla="*/ 0 w 1052044"/>
                  <a:gd name="connsiteY4" fmla="*/ 1392435 h 1392435"/>
                  <a:gd name="connsiteX5" fmla="*/ 0 w 1052044"/>
                  <a:gd name="connsiteY5" fmla="*/ 625896 h 1392435"/>
                  <a:gd name="connsiteX6" fmla="*/ 32034 w 1052044"/>
                  <a:gd name="connsiteY6" fmla="*/ 575373 h 13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4" h="1392435">
                    <a:moveTo>
                      <a:pt x="32034" y="575373"/>
                    </a:moveTo>
                    <a:lnTo>
                      <a:pt x="1020014" y="4962"/>
                    </a:lnTo>
                    <a:cubicBezTo>
                      <a:pt x="1037705" y="-5253"/>
                      <a:pt x="1052045" y="810"/>
                      <a:pt x="1052045" y="18500"/>
                    </a:cubicBezTo>
                    <a:lnTo>
                      <a:pt x="1052045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5"/>
                      <a:pt x="14344" y="585588"/>
                      <a:pt x="32034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8" name="任意多边形: 形状 457">
                <a:extLst>
                  <a:ext uri="{FF2B5EF4-FFF2-40B4-BE49-F238E27FC236}">
                    <a16:creationId xmlns:a16="http://schemas.microsoft.com/office/drawing/2014/main" id="{49F096A3-2A2C-3455-DB6C-792448417105}"/>
                  </a:ext>
                </a:extLst>
              </p:cNvPr>
              <p:cNvSpPr/>
              <p:nvPr/>
            </p:nvSpPr>
            <p:spPr>
              <a:xfrm>
                <a:off x="3242808" y="3415554"/>
                <a:ext cx="1052041" cy="1392435"/>
              </a:xfrm>
              <a:custGeom>
                <a:avLst/>
                <a:gdLst>
                  <a:gd name="connsiteX0" fmla="*/ 32034 w 1052041"/>
                  <a:gd name="connsiteY0" fmla="*/ 575373 h 1392435"/>
                  <a:gd name="connsiteX1" fmla="*/ 1020011 w 1052041"/>
                  <a:gd name="connsiteY1" fmla="*/ 4962 h 1392435"/>
                  <a:gd name="connsiteX2" fmla="*/ 1052041 w 1052041"/>
                  <a:gd name="connsiteY2" fmla="*/ 18500 h 1392435"/>
                  <a:gd name="connsiteX3" fmla="*/ 1052041 w 1052041"/>
                  <a:gd name="connsiteY3" fmla="*/ 785039 h 1392435"/>
                  <a:gd name="connsiteX4" fmla="*/ 0 w 1052041"/>
                  <a:gd name="connsiteY4" fmla="*/ 1392435 h 1392435"/>
                  <a:gd name="connsiteX5" fmla="*/ 0 w 1052041"/>
                  <a:gd name="connsiteY5" fmla="*/ 625896 h 1392435"/>
                  <a:gd name="connsiteX6" fmla="*/ 32034 w 1052041"/>
                  <a:gd name="connsiteY6" fmla="*/ 575373 h 13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5">
                    <a:moveTo>
                      <a:pt x="32034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4" y="608205"/>
                      <a:pt x="14343" y="585588"/>
                      <a:pt x="32034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9" name="任意多边形: 形状 458">
                <a:extLst>
                  <a:ext uri="{FF2B5EF4-FFF2-40B4-BE49-F238E27FC236}">
                    <a16:creationId xmlns:a16="http://schemas.microsoft.com/office/drawing/2014/main" id="{B8EFF47D-9DDA-864D-3445-5233C42E879E}"/>
                  </a:ext>
                </a:extLst>
              </p:cNvPr>
              <p:cNvSpPr/>
              <p:nvPr/>
            </p:nvSpPr>
            <p:spPr>
              <a:xfrm>
                <a:off x="3242956" y="3415626"/>
                <a:ext cx="1052041" cy="1392435"/>
              </a:xfrm>
              <a:custGeom>
                <a:avLst/>
                <a:gdLst>
                  <a:gd name="connsiteX0" fmla="*/ 32030 w 1052041"/>
                  <a:gd name="connsiteY0" fmla="*/ 575373 h 1392435"/>
                  <a:gd name="connsiteX1" fmla="*/ 1020011 w 1052041"/>
                  <a:gd name="connsiteY1" fmla="*/ 4962 h 1392435"/>
                  <a:gd name="connsiteX2" fmla="*/ 1052041 w 1052041"/>
                  <a:gd name="connsiteY2" fmla="*/ 18500 h 1392435"/>
                  <a:gd name="connsiteX3" fmla="*/ 1052041 w 1052041"/>
                  <a:gd name="connsiteY3" fmla="*/ 785039 h 1392435"/>
                  <a:gd name="connsiteX4" fmla="*/ 0 w 1052041"/>
                  <a:gd name="connsiteY4" fmla="*/ 1392435 h 1392435"/>
                  <a:gd name="connsiteX5" fmla="*/ 0 w 1052041"/>
                  <a:gd name="connsiteY5" fmla="*/ 625896 h 1392435"/>
                  <a:gd name="connsiteX6" fmla="*/ 32030 w 1052041"/>
                  <a:gd name="connsiteY6" fmla="*/ 575373 h 13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5">
                    <a:moveTo>
                      <a:pt x="32030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9"/>
                      <a:pt x="14340" y="585588"/>
                      <a:pt x="32030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0" name="任意多边形: 形状 459">
                <a:extLst>
                  <a:ext uri="{FF2B5EF4-FFF2-40B4-BE49-F238E27FC236}">
                    <a16:creationId xmlns:a16="http://schemas.microsoft.com/office/drawing/2014/main" id="{702F87EE-4FA6-9AD7-D334-C6784617E443}"/>
                  </a:ext>
                </a:extLst>
              </p:cNvPr>
              <p:cNvSpPr/>
              <p:nvPr/>
            </p:nvSpPr>
            <p:spPr>
              <a:xfrm>
                <a:off x="3243096" y="3415700"/>
                <a:ext cx="1052041" cy="1392433"/>
              </a:xfrm>
              <a:custGeom>
                <a:avLst/>
                <a:gdLst>
                  <a:gd name="connsiteX0" fmla="*/ 32034 w 1052041"/>
                  <a:gd name="connsiteY0" fmla="*/ 575371 h 1392433"/>
                  <a:gd name="connsiteX1" fmla="*/ 1020011 w 1052041"/>
                  <a:gd name="connsiteY1" fmla="*/ 4961 h 1392433"/>
                  <a:gd name="connsiteX2" fmla="*/ 1052041 w 1052041"/>
                  <a:gd name="connsiteY2" fmla="*/ 18498 h 1392433"/>
                  <a:gd name="connsiteX3" fmla="*/ 1052041 w 1052041"/>
                  <a:gd name="connsiteY3" fmla="*/ 785038 h 1392433"/>
                  <a:gd name="connsiteX4" fmla="*/ 0 w 1052041"/>
                  <a:gd name="connsiteY4" fmla="*/ 1392434 h 1392433"/>
                  <a:gd name="connsiteX5" fmla="*/ 0 w 1052041"/>
                  <a:gd name="connsiteY5" fmla="*/ 625894 h 1392433"/>
                  <a:gd name="connsiteX6" fmla="*/ 32034 w 1052041"/>
                  <a:gd name="connsiteY6" fmla="*/ 575371 h 1392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3">
                    <a:moveTo>
                      <a:pt x="32034" y="575371"/>
                    </a:moveTo>
                    <a:lnTo>
                      <a:pt x="1020011" y="4961"/>
                    </a:lnTo>
                    <a:cubicBezTo>
                      <a:pt x="1037701" y="-5251"/>
                      <a:pt x="1052041" y="808"/>
                      <a:pt x="1052041" y="18498"/>
                    </a:cubicBezTo>
                    <a:lnTo>
                      <a:pt x="1052041" y="785038"/>
                    </a:lnTo>
                    <a:lnTo>
                      <a:pt x="0" y="1392434"/>
                    </a:lnTo>
                    <a:lnTo>
                      <a:pt x="0" y="625894"/>
                    </a:lnTo>
                    <a:cubicBezTo>
                      <a:pt x="4" y="608208"/>
                      <a:pt x="14344" y="585586"/>
                      <a:pt x="32034" y="57537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1" name="任意多边形: 形状 460">
                <a:extLst>
                  <a:ext uri="{FF2B5EF4-FFF2-40B4-BE49-F238E27FC236}">
                    <a16:creationId xmlns:a16="http://schemas.microsoft.com/office/drawing/2014/main" id="{83876915-B760-36BE-2DF9-55C24A179FE9}"/>
                  </a:ext>
                </a:extLst>
              </p:cNvPr>
              <p:cNvSpPr/>
              <p:nvPr/>
            </p:nvSpPr>
            <p:spPr>
              <a:xfrm>
                <a:off x="3243240" y="3415770"/>
                <a:ext cx="1052041" cy="1392435"/>
              </a:xfrm>
              <a:custGeom>
                <a:avLst/>
                <a:gdLst>
                  <a:gd name="connsiteX0" fmla="*/ 32034 w 1052041"/>
                  <a:gd name="connsiteY0" fmla="*/ 575373 h 1392435"/>
                  <a:gd name="connsiteX1" fmla="*/ 1020011 w 1052041"/>
                  <a:gd name="connsiteY1" fmla="*/ 4962 h 1392435"/>
                  <a:gd name="connsiteX2" fmla="*/ 1052041 w 1052041"/>
                  <a:gd name="connsiteY2" fmla="*/ 18500 h 1392435"/>
                  <a:gd name="connsiteX3" fmla="*/ 1052041 w 1052041"/>
                  <a:gd name="connsiteY3" fmla="*/ 785039 h 1392435"/>
                  <a:gd name="connsiteX4" fmla="*/ 0 w 1052041"/>
                  <a:gd name="connsiteY4" fmla="*/ 1392435 h 1392435"/>
                  <a:gd name="connsiteX5" fmla="*/ 0 w 1052041"/>
                  <a:gd name="connsiteY5" fmla="*/ 625896 h 1392435"/>
                  <a:gd name="connsiteX6" fmla="*/ 32034 w 1052041"/>
                  <a:gd name="connsiteY6" fmla="*/ 575373 h 13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5">
                    <a:moveTo>
                      <a:pt x="32034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3" y="608209"/>
                      <a:pt x="14343" y="585588"/>
                      <a:pt x="32034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2" name="任意多边形: 形状 461">
                <a:extLst>
                  <a:ext uri="{FF2B5EF4-FFF2-40B4-BE49-F238E27FC236}">
                    <a16:creationId xmlns:a16="http://schemas.microsoft.com/office/drawing/2014/main" id="{A6BBA425-7E27-6688-9346-5AE0A632A9D6}"/>
                  </a:ext>
                </a:extLst>
              </p:cNvPr>
              <p:cNvSpPr/>
              <p:nvPr/>
            </p:nvSpPr>
            <p:spPr>
              <a:xfrm>
                <a:off x="3243384" y="3415842"/>
                <a:ext cx="1052037" cy="1392438"/>
              </a:xfrm>
              <a:custGeom>
                <a:avLst/>
                <a:gdLst>
                  <a:gd name="connsiteX0" fmla="*/ 32030 w 1052037"/>
                  <a:gd name="connsiteY0" fmla="*/ 575373 h 1392438"/>
                  <a:gd name="connsiteX1" fmla="*/ 1020007 w 1052037"/>
                  <a:gd name="connsiteY1" fmla="*/ 4962 h 1392438"/>
                  <a:gd name="connsiteX2" fmla="*/ 1052038 w 1052037"/>
                  <a:gd name="connsiteY2" fmla="*/ 18500 h 1392438"/>
                  <a:gd name="connsiteX3" fmla="*/ 1052038 w 1052037"/>
                  <a:gd name="connsiteY3" fmla="*/ 785039 h 1392438"/>
                  <a:gd name="connsiteX4" fmla="*/ 0 w 1052037"/>
                  <a:gd name="connsiteY4" fmla="*/ 1392438 h 1392438"/>
                  <a:gd name="connsiteX5" fmla="*/ 0 w 1052037"/>
                  <a:gd name="connsiteY5" fmla="*/ 625899 h 1392438"/>
                  <a:gd name="connsiteX6" fmla="*/ 32030 w 1052037"/>
                  <a:gd name="connsiteY6" fmla="*/ 575373 h 1392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37" h="1392438">
                    <a:moveTo>
                      <a:pt x="32030" y="575373"/>
                    </a:moveTo>
                    <a:lnTo>
                      <a:pt x="1020007" y="4962"/>
                    </a:lnTo>
                    <a:cubicBezTo>
                      <a:pt x="1037698" y="-5253"/>
                      <a:pt x="1052038" y="810"/>
                      <a:pt x="1052038" y="18500"/>
                    </a:cubicBezTo>
                    <a:lnTo>
                      <a:pt x="1052038" y="785039"/>
                    </a:lnTo>
                    <a:lnTo>
                      <a:pt x="0" y="1392438"/>
                    </a:lnTo>
                    <a:lnTo>
                      <a:pt x="0" y="625899"/>
                    </a:lnTo>
                    <a:cubicBezTo>
                      <a:pt x="0" y="608209"/>
                      <a:pt x="14340" y="585588"/>
                      <a:pt x="32030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3" name="任意多边形: 形状 462">
                <a:extLst>
                  <a:ext uri="{FF2B5EF4-FFF2-40B4-BE49-F238E27FC236}">
                    <a16:creationId xmlns:a16="http://schemas.microsoft.com/office/drawing/2014/main" id="{CF98BCEB-C4AA-1A37-B718-19E7615639E2}"/>
                  </a:ext>
                </a:extLst>
              </p:cNvPr>
              <p:cNvSpPr/>
              <p:nvPr/>
            </p:nvSpPr>
            <p:spPr>
              <a:xfrm>
                <a:off x="3243528" y="3415919"/>
                <a:ext cx="1052041" cy="1392433"/>
              </a:xfrm>
              <a:custGeom>
                <a:avLst/>
                <a:gdLst>
                  <a:gd name="connsiteX0" fmla="*/ 32030 w 1052041"/>
                  <a:gd name="connsiteY0" fmla="*/ 575371 h 1392433"/>
                  <a:gd name="connsiteX1" fmla="*/ 1020011 w 1052041"/>
                  <a:gd name="connsiteY1" fmla="*/ 4961 h 1392433"/>
                  <a:gd name="connsiteX2" fmla="*/ 1052041 w 1052041"/>
                  <a:gd name="connsiteY2" fmla="*/ 18498 h 1392433"/>
                  <a:gd name="connsiteX3" fmla="*/ 1052041 w 1052041"/>
                  <a:gd name="connsiteY3" fmla="*/ 785037 h 1392433"/>
                  <a:gd name="connsiteX4" fmla="*/ 0 w 1052041"/>
                  <a:gd name="connsiteY4" fmla="*/ 1392433 h 1392433"/>
                  <a:gd name="connsiteX5" fmla="*/ 0 w 1052041"/>
                  <a:gd name="connsiteY5" fmla="*/ 625894 h 1392433"/>
                  <a:gd name="connsiteX6" fmla="*/ 32030 w 1052041"/>
                  <a:gd name="connsiteY6" fmla="*/ 575371 h 1392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3">
                    <a:moveTo>
                      <a:pt x="32030" y="575371"/>
                    </a:moveTo>
                    <a:lnTo>
                      <a:pt x="1020011" y="4961"/>
                    </a:lnTo>
                    <a:cubicBezTo>
                      <a:pt x="1037701" y="-5251"/>
                      <a:pt x="1052041" y="808"/>
                      <a:pt x="1052041" y="18498"/>
                    </a:cubicBezTo>
                    <a:lnTo>
                      <a:pt x="1052041" y="785037"/>
                    </a:lnTo>
                    <a:lnTo>
                      <a:pt x="0" y="1392433"/>
                    </a:lnTo>
                    <a:lnTo>
                      <a:pt x="0" y="625894"/>
                    </a:lnTo>
                    <a:cubicBezTo>
                      <a:pt x="0" y="608204"/>
                      <a:pt x="14340" y="585583"/>
                      <a:pt x="32030" y="57537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4" name="任意多边形: 形状 463">
                <a:extLst>
                  <a:ext uri="{FF2B5EF4-FFF2-40B4-BE49-F238E27FC236}">
                    <a16:creationId xmlns:a16="http://schemas.microsoft.com/office/drawing/2014/main" id="{4813688B-60B3-9D60-AABB-40DCB253FE35}"/>
                  </a:ext>
                </a:extLst>
              </p:cNvPr>
              <p:cNvSpPr/>
              <p:nvPr/>
            </p:nvSpPr>
            <p:spPr>
              <a:xfrm>
                <a:off x="3243669" y="3415990"/>
                <a:ext cx="1052041" cy="1392434"/>
              </a:xfrm>
              <a:custGeom>
                <a:avLst/>
                <a:gdLst>
                  <a:gd name="connsiteX0" fmla="*/ 32034 w 1052041"/>
                  <a:gd name="connsiteY0" fmla="*/ 575373 h 1392434"/>
                  <a:gd name="connsiteX1" fmla="*/ 1020011 w 1052041"/>
                  <a:gd name="connsiteY1" fmla="*/ 4962 h 1392434"/>
                  <a:gd name="connsiteX2" fmla="*/ 1052041 w 1052041"/>
                  <a:gd name="connsiteY2" fmla="*/ 18500 h 1392434"/>
                  <a:gd name="connsiteX3" fmla="*/ 1052041 w 1052041"/>
                  <a:gd name="connsiteY3" fmla="*/ 785039 h 1392434"/>
                  <a:gd name="connsiteX4" fmla="*/ 0 w 1052041"/>
                  <a:gd name="connsiteY4" fmla="*/ 1392435 h 1392434"/>
                  <a:gd name="connsiteX5" fmla="*/ 0 w 1052041"/>
                  <a:gd name="connsiteY5" fmla="*/ 625896 h 1392434"/>
                  <a:gd name="connsiteX6" fmla="*/ 32034 w 1052041"/>
                  <a:gd name="connsiteY6" fmla="*/ 575373 h 139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4">
                    <a:moveTo>
                      <a:pt x="32034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3" y="608206"/>
                      <a:pt x="14343" y="585584"/>
                      <a:pt x="32034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5" name="任意多边形: 形状 464">
                <a:extLst>
                  <a:ext uri="{FF2B5EF4-FFF2-40B4-BE49-F238E27FC236}">
                    <a16:creationId xmlns:a16="http://schemas.microsoft.com/office/drawing/2014/main" id="{4BC9709D-3AA9-F3B9-D0AB-6868754B92BD}"/>
                  </a:ext>
                </a:extLst>
              </p:cNvPr>
              <p:cNvSpPr/>
              <p:nvPr/>
            </p:nvSpPr>
            <p:spPr>
              <a:xfrm>
                <a:off x="3243813" y="3416062"/>
                <a:ext cx="1052041" cy="1392434"/>
              </a:xfrm>
              <a:custGeom>
                <a:avLst/>
                <a:gdLst>
                  <a:gd name="connsiteX0" fmla="*/ 32034 w 1052041"/>
                  <a:gd name="connsiteY0" fmla="*/ 575373 h 1392434"/>
                  <a:gd name="connsiteX1" fmla="*/ 1020011 w 1052041"/>
                  <a:gd name="connsiteY1" fmla="*/ 4962 h 1392434"/>
                  <a:gd name="connsiteX2" fmla="*/ 1052041 w 1052041"/>
                  <a:gd name="connsiteY2" fmla="*/ 18500 h 1392434"/>
                  <a:gd name="connsiteX3" fmla="*/ 1052041 w 1052041"/>
                  <a:gd name="connsiteY3" fmla="*/ 785039 h 1392434"/>
                  <a:gd name="connsiteX4" fmla="*/ 0 w 1052041"/>
                  <a:gd name="connsiteY4" fmla="*/ 1392435 h 1392434"/>
                  <a:gd name="connsiteX5" fmla="*/ 0 w 1052041"/>
                  <a:gd name="connsiteY5" fmla="*/ 625896 h 1392434"/>
                  <a:gd name="connsiteX6" fmla="*/ 32034 w 1052041"/>
                  <a:gd name="connsiteY6" fmla="*/ 575373 h 139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4">
                    <a:moveTo>
                      <a:pt x="32034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3" y="608206"/>
                      <a:pt x="14343" y="585584"/>
                      <a:pt x="32034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6" name="任意多边形: 形状 465">
                <a:extLst>
                  <a:ext uri="{FF2B5EF4-FFF2-40B4-BE49-F238E27FC236}">
                    <a16:creationId xmlns:a16="http://schemas.microsoft.com/office/drawing/2014/main" id="{695DF7E9-F0C7-F934-9ADE-5C5F71D2FF2B}"/>
                  </a:ext>
                </a:extLst>
              </p:cNvPr>
              <p:cNvSpPr/>
              <p:nvPr/>
            </p:nvSpPr>
            <p:spPr>
              <a:xfrm>
                <a:off x="3243957" y="3416134"/>
                <a:ext cx="1052041" cy="1392434"/>
              </a:xfrm>
              <a:custGeom>
                <a:avLst/>
                <a:gdLst>
                  <a:gd name="connsiteX0" fmla="*/ 32034 w 1052041"/>
                  <a:gd name="connsiteY0" fmla="*/ 575373 h 1392434"/>
                  <a:gd name="connsiteX1" fmla="*/ 1020011 w 1052041"/>
                  <a:gd name="connsiteY1" fmla="*/ 4962 h 1392434"/>
                  <a:gd name="connsiteX2" fmla="*/ 1052041 w 1052041"/>
                  <a:gd name="connsiteY2" fmla="*/ 18500 h 1392434"/>
                  <a:gd name="connsiteX3" fmla="*/ 1052041 w 1052041"/>
                  <a:gd name="connsiteY3" fmla="*/ 785039 h 1392434"/>
                  <a:gd name="connsiteX4" fmla="*/ 0 w 1052041"/>
                  <a:gd name="connsiteY4" fmla="*/ 1392435 h 1392434"/>
                  <a:gd name="connsiteX5" fmla="*/ 0 w 1052041"/>
                  <a:gd name="connsiteY5" fmla="*/ 625896 h 1392434"/>
                  <a:gd name="connsiteX6" fmla="*/ 32034 w 1052041"/>
                  <a:gd name="connsiteY6" fmla="*/ 575373 h 139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4">
                    <a:moveTo>
                      <a:pt x="32034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6"/>
                      <a:pt x="14343" y="585584"/>
                      <a:pt x="32034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7" name="任意多边形: 形状 466">
                <a:extLst>
                  <a:ext uri="{FF2B5EF4-FFF2-40B4-BE49-F238E27FC236}">
                    <a16:creationId xmlns:a16="http://schemas.microsoft.com/office/drawing/2014/main" id="{A7A20168-80AF-1B07-2D6A-72468AAF0755}"/>
                  </a:ext>
                </a:extLst>
              </p:cNvPr>
              <p:cNvSpPr/>
              <p:nvPr/>
            </p:nvSpPr>
            <p:spPr>
              <a:xfrm>
                <a:off x="3244101" y="3416206"/>
                <a:ext cx="1052041" cy="1392434"/>
              </a:xfrm>
              <a:custGeom>
                <a:avLst/>
                <a:gdLst>
                  <a:gd name="connsiteX0" fmla="*/ 32030 w 1052041"/>
                  <a:gd name="connsiteY0" fmla="*/ 575373 h 1392434"/>
                  <a:gd name="connsiteX1" fmla="*/ 1020011 w 1052041"/>
                  <a:gd name="connsiteY1" fmla="*/ 4962 h 1392434"/>
                  <a:gd name="connsiteX2" fmla="*/ 1052041 w 1052041"/>
                  <a:gd name="connsiteY2" fmla="*/ 18500 h 1392434"/>
                  <a:gd name="connsiteX3" fmla="*/ 1052041 w 1052041"/>
                  <a:gd name="connsiteY3" fmla="*/ 785039 h 1392434"/>
                  <a:gd name="connsiteX4" fmla="*/ 0 w 1052041"/>
                  <a:gd name="connsiteY4" fmla="*/ 1392435 h 1392434"/>
                  <a:gd name="connsiteX5" fmla="*/ 0 w 1052041"/>
                  <a:gd name="connsiteY5" fmla="*/ 625896 h 1392434"/>
                  <a:gd name="connsiteX6" fmla="*/ 32030 w 1052041"/>
                  <a:gd name="connsiteY6" fmla="*/ 575373 h 139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4">
                    <a:moveTo>
                      <a:pt x="32030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6"/>
                      <a:pt x="14340" y="585584"/>
                      <a:pt x="32030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8" name="任意多边形: 形状 467">
                <a:extLst>
                  <a:ext uri="{FF2B5EF4-FFF2-40B4-BE49-F238E27FC236}">
                    <a16:creationId xmlns:a16="http://schemas.microsoft.com/office/drawing/2014/main" id="{3EE46BC3-FE09-F486-284C-A0EFF3ACF79D}"/>
                  </a:ext>
                </a:extLst>
              </p:cNvPr>
              <p:cNvSpPr/>
              <p:nvPr/>
            </p:nvSpPr>
            <p:spPr>
              <a:xfrm>
                <a:off x="3244245" y="3416278"/>
                <a:ext cx="1052037" cy="1392434"/>
              </a:xfrm>
              <a:custGeom>
                <a:avLst/>
                <a:gdLst>
                  <a:gd name="connsiteX0" fmla="*/ 32030 w 1052037"/>
                  <a:gd name="connsiteY0" fmla="*/ 575373 h 1392434"/>
                  <a:gd name="connsiteX1" fmla="*/ 1020007 w 1052037"/>
                  <a:gd name="connsiteY1" fmla="*/ 4962 h 1392434"/>
                  <a:gd name="connsiteX2" fmla="*/ 1052038 w 1052037"/>
                  <a:gd name="connsiteY2" fmla="*/ 18500 h 1392434"/>
                  <a:gd name="connsiteX3" fmla="*/ 1052038 w 1052037"/>
                  <a:gd name="connsiteY3" fmla="*/ 785039 h 1392434"/>
                  <a:gd name="connsiteX4" fmla="*/ 0 w 1052037"/>
                  <a:gd name="connsiteY4" fmla="*/ 1392435 h 1392434"/>
                  <a:gd name="connsiteX5" fmla="*/ 0 w 1052037"/>
                  <a:gd name="connsiteY5" fmla="*/ 625896 h 1392434"/>
                  <a:gd name="connsiteX6" fmla="*/ 32030 w 1052037"/>
                  <a:gd name="connsiteY6" fmla="*/ 575373 h 139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37" h="1392434">
                    <a:moveTo>
                      <a:pt x="32030" y="575373"/>
                    </a:moveTo>
                    <a:lnTo>
                      <a:pt x="1020007" y="4962"/>
                    </a:lnTo>
                    <a:cubicBezTo>
                      <a:pt x="1037698" y="-5253"/>
                      <a:pt x="1052038" y="810"/>
                      <a:pt x="1052038" y="18500"/>
                    </a:cubicBezTo>
                    <a:lnTo>
                      <a:pt x="1052038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6"/>
                      <a:pt x="14340" y="585588"/>
                      <a:pt x="32030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9" name="任意多边形: 形状 468">
                <a:extLst>
                  <a:ext uri="{FF2B5EF4-FFF2-40B4-BE49-F238E27FC236}">
                    <a16:creationId xmlns:a16="http://schemas.microsoft.com/office/drawing/2014/main" id="{26BA1044-48C3-E880-955F-7531787C268A}"/>
                  </a:ext>
                </a:extLst>
              </p:cNvPr>
              <p:cNvSpPr/>
              <p:nvPr/>
            </p:nvSpPr>
            <p:spPr>
              <a:xfrm>
                <a:off x="3244389" y="3416350"/>
                <a:ext cx="1052041" cy="1392434"/>
              </a:xfrm>
              <a:custGeom>
                <a:avLst/>
                <a:gdLst>
                  <a:gd name="connsiteX0" fmla="*/ 32030 w 1052041"/>
                  <a:gd name="connsiteY0" fmla="*/ 575373 h 1392434"/>
                  <a:gd name="connsiteX1" fmla="*/ 1020011 w 1052041"/>
                  <a:gd name="connsiteY1" fmla="*/ 4962 h 1392434"/>
                  <a:gd name="connsiteX2" fmla="*/ 1052041 w 1052041"/>
                  <a:gd name="connsiteY2" fmla="*/ 18500 h 1392434"/>
                  <a:gd name="connsiteX3" fmla="*/ 1052041 w 1052041"/>
                  <a:gd name="connsiteY3" fmla="*/ 785039 h 1392434"/>
                  <a:gd name="connsiteX4" fmla="*/ 0 w 1052041"/>
                  <a:gd name="connsiteY4" fmla="*/ 1392435 h 1392434"/>
                  <a:gd name="connsiteX5" fmla="*/ 0 w 1052041"/>
                  <a:gd name="connsiteY5" fmla="*/ 625896 h 1392434"/>
                  <a:gd name="connsiteX6" fmla="*/ 32030 w 1052041"/>
                  <a:gd name="connsiteY6" fmla="*/ 575373 h 139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4">
                    <a:moveTo>
                      <a:pt x="32030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6"/>
                      <a:pt x="14340" y="585588"/>
                      <a:pt x="32030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0" name="任意多边形: 形状 469">
                <a:extLst>
                  <a:ext uri="{FF2B5EF4-FFF2-40B4-BE49-F238E27FC236}">
                    <a16:creationId xmlns:a16="http://schemas.microsoft.com/office/drawing/2014/main" id="{B4ED520C-1551-BE63-2D95-CCF37633FC66}"/>
                  </a:ext>
                </a:extLst>
              </p:cNvPr>
              <p:cNvSpPr/>
              <p:nvPr/>
            </p:nvSpPr>
            <p:spPr>
              <a:xfrm>
                <a:off x="3244530" y="3416422"/>
                <a:ext cx="1052041" cy="1392434"/>
              </a:xfrm>
              <a:custGeom>
                <a:avLst/>
                <a:gdLst>
                  <a:gd name="connsiteX0" fmla="*/ 32034 w 1052041"/>
                  <a:gd name="connsiteY0" fmla="*/ 575373 h 1392434"/>
                  <a:gd name="connsiteX1" fmla="*/ 1020011 w 1052041"/>
                  <a:gd name="connsiteY1" fmla="*/ 4962 h 1392434"/>
                  <a:gd name="connsiteX2" fmla="*/ 1052041 w 1052041"/>
                  <a:gd name="connsiteY2" fmla="*/ 18500 h 1392434"/>
                  <a:gd name="connsiteX3" fmla="*/ 1052041 w 1052041"/>
                  <a:gd name="connsiteY3" fmla="*/ 785039 h 1392434"/>
                  <a:gd name="connsiteX4" fmla="*/ 0 w 1052041"/>
                  <a:gd name="connsiteY4" fmla="*/ 1392435 h 1392434"/>
                  <a:gd name="connsiteX5" fmla="*/ 0 w 1052041"/>
                  <a:gd name="connsiteY5" fmla="*/ 625896 h 1392434"/>
                  <a:gd name="connsiteX6" fmla="*/ 32034 w 1052041"/>
                  <a:gd name="connsiteY6" fmla="*/ 575373 h 139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4">
                    <a:moveTo>
                      <a:pt x="32034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6"/>
                      <a:pt x="14343" y="585588"/>
                      <a:pt x="32034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1" name="任意多边形: 形状 470">
                <a:extLst>
                  <a:ext uri="{FF2B5EF4-FFF2-40B4-BE49-F238E27FC236}">
                    <a16:creationId xmlns:a16="http://schemas.microsoft.com/office/drawing/2014/main" id="{76F79D62-3ACD-9C4F-2A5F-F3E08CAA5C8F}"/>
                  </a:ext>
                </a:extLst>
              </p:cNvPr>
              <p:cNvSpPr/>
              <p:nvPr/>
            </p:nvSpPr>
            <p:spPr>
              <a:xfrm>
                <a:off x="3244674" y="3416495"/>
                <a:ext cx="1052041" cy="1392433"/>
              </a:xfrm>
              <a:custGeom>
                <a:avLst/>
                <a:gdLst>
                  <a:gd name="connsiteX0" fmla="*/ 32030 w 1052041"/>
                  <a:gd name="connsiteY0" fmla="*/ 575371 h 1392433"/>
                  <a:gd name="connsiteX1" fmla="*/ 1020011 w 1052041"/>
                  <a:gd name="connsiteY1" fmla="*/ 4961 h 1392433"/>
                  <a:gd name="connsiteX2" fmla="*/ 1052041 w 1052041"/>
                  <a:gd name="connsiteY2" fmla="*/ 18498 h 1392433"/>
                  <a:gd name="connsiteX3" fmla="*/ 1052041 w 1052041"/>
                  <a:gd name="connsiteY3" fmla="*/ 785037 h 1392433"/>
                  <a:gd name="connsiteX4" fmla="*/ 0 w 1052041"/>
                  <a:gd name="connsiteY4" fmla="*/ 1392433 h 1392433"/>
                  <a:gd name="connsiteX5" fmla="*/ 0 w 1052041"/>
                  <a:gd name="connsiteY5" fmla="*/ 625894 h 1392433"/>
                  <a:gd name="connsiteX6" fmla="*/ 32030 w 1052041"/>
                  <a:gd name="connsiteY6" fmla="*/ 575371 h 1392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3">
                    <a:moveTo>
                      <a:pt x="32030" y="575371"/>
                    </a:moveTo>
                    <a:lnTo>
                      <a:pt x="1020011" y="4961"/>
                    </a:lnTo>
                    <a:cubicBezTo>
                      <a:pt x="1037701" y="-5251"/>
                      <a:pt x="1052041" y="808"/>
                      <a:pt x="1052041" y="18498"/>
                    </a:cubicBezTo>
                    <a:lnTo>
                      <a:pt x="1052041" y="785037"/>
                    </a:lnTo>
                    <a:lnTo>
                      <a:pt x="0" y="1392433"/>
                    </a:lnTo>
                    <a:lnTo>
                      <a:pt x="0" y="625894"/>
                    </a:lnTo>
                    <a:cubicBezTo>
                      <a:pt x="0" y="608207"/>
                      <a:pt x="14340" y="585587"/>
                      <a:pt x="32030" y="57537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2" name="任意多边形: 形状 471">
                <a:extLst>
                  <a:ext uri="{FF2B5EF4-FFF2-40B4-BE49-F238E27FC236}">
                    <a16:creationId xmlns:a16="http://schemas.microsoft.com/office/drawing/2014/main" id="{0E93AD64-17C7-8703-2DC5-CD6A65CA015B}"/>
                  </a:ext>
                </a:extLst>
              </p:cNvPr>
              <p:cNvSpPr/>
              <p:nvPr/>
            </p:nvSpPr>
            <p:spPr>
              <a:xfrm>
                <a:off x="3244818" y="3416566"/>
                <a:ext cx="1052037" cy="1392434"/>
              </a:xfrm>
              <a:custGeom>
                <a:avLst/>
                <a:gdLst>
                  <a:gd name="connsiteX0" fmla="*/ 32030 w 1052037"/>
                  <a:gd name="connsiteY0" fmla="*/ 575373 h 1392434"/>
                  <a:gd name="connsiteX1" fmla="*/ 1020007 w 1052037"/>
                  <a:gd name="connsiteY1" fmla="*/ 4962 h 1392434"/>
                  <a:gd name="connsiteX2" fmla="*/ 1052038 w 1052037"/>
                  <a:gd name="connsiteY2" fmla="*/ 18500 h 1392434"/>
                  <a:gd name="connsiteX3" fmla="*/ 1052038 w 1052037"/>
                  <a:gd name="connsiteY3" fmla="*/ 785039 h 1392434"/>
                  <a:gd name="connsiteX4" fmla="*/ 0 w 1052037"/>
                  <a:gd name="connsiteY4" fmla="*/ 1392435 h 1392434"/>
                  <a:gd name="connsiteX5" fmla="*/ 0 w 1052037"/>
                  <a:gd name="connsiteY5" fmla="*/ 625896 h 1392434"/>
                  <a:gd name="connsiteX6" fmla="*/ 32030 w 1052037"/>
                  <a:gd name="connsiteY6" fmla="*/ 575373 h 139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37" h="1392434">
                    <a:moveTo>
                      <a:pt x="32030" y="575373"/>
                    </a:moveTo>
                    <a:lnTo>
                      <a:pt x="1020007" y="4962"/>
                    </a:lnTo>
                    <a:cubicBezTo>
                      <a:pt x="1037698" y="-5253"/>
                      <a:pt x="1052038" y="810"/>
                      <a:pt x="1052038" y="18500"/>
                    </a:cubicBezTo>
                    <a:lnTo>
                      <a:pt x="1052038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9"/>
                      <a:pt x="14340" y="585588"/>
                      <a:pt x="32030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3" name="任意多边形: 形状 472">
                <a:extLst>
                  <a:ext uri="{FF2B5EF4-FFF2-40B4-BE49-F238E27FC236}">
                    <a16:creationId xmlns:a16="http://schemas.microsoft.com/office/drawing/2014/main" id="{D8651EEA-98C9-2A98-FF6A-6793A998CF6A}"/>
                  </a:ext>
                </a:extLst>
              </p:cNvPr>
              <p:cNvSpPr/>
              <p:nvPr/>
            </p:nvSpPr>
            <p:spPr>
              <a:xfrm>
                <a:off x="3244962" y="3416641"/>
                <a:ext cx="1052041" cy="1392435"/>
              </a:xfrm>
              <a:custGeom>
                <a:avLst/>
                <a:gdLst>
                  <a:gd name="connsiteX0" fmla="*/ 32030 w 1052041"/>
                  <a:gd name="connsiteY0" fmla="*/ 575373 h 1392435"/>
                  <a:gd name="connsiteX1" fmla="*/ 1020011 w 1052041"/>
                  <a:gd name="connsiteY1" fmla="*/ 4962 h 1392435"/>
                  <a:gd name="connsiteX2" fmla="*/ 1052041 w 1052041"/>
                  <a:gd name="connsiteY2" fmla="*/ 18500 h 1392435"/>
                  <a:gd name="connsiteX3" fmla="*/ 1052041 w 1052041"/>
                  <a:gd name="connsiteY3" fmla="*/ 785039 h 1392435"/>
                  <a:gd name="connsiteX4" fmla="*/ 0 w 1052041"/>
                  <a:gd name="connsiteY4" fmla="*/ 1392435 h 1392435"/>
                  <a:gd name="connsiteX5" fmla="*/ 0 w 1052041"/>
                  <a:gd name="connsiteY5" fmla="*/ 625896 h 1392435"/>
                  <a:gd name="connsiteX6" fmla="*/ 32030 w 1052041"/>
                  <a:gd name="connsiteY6" fmla="*/ 575373 h 13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5">
                    <a:moveTo>
                      <a:pt x="32030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5"/>
                      <a:pt x="14340" y="585585"/>
                      <a:pt x="32030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4" name="任意多边形: 形状 473">
                <a:extLst>
                  <a:ext uri="{FF2B5EF4-FFF2-40B4-BE49-F238E27FC236}">
                    <a16:creationId xmlns:a16="http://schemas.microsoft.com/office/drawing/2014/main" id="{7A3B9862-6D68-27D6-BF7A-53C1F58D1B05}"/>
                  </a:ext>
                </a:extLst>
              </p:cNvPr>
              <p:cNvSpPr/>
              <p:nvPr/>
            </p:nvSpPr>
            <p:spPr>
              <a:xfrm>
                <a:off x="3245102" y="3416715"/>
                <a:ext cx="1052044" cy="1392433"/>
              </a:xfrm>
              <a:custGeom>
                <a:avLst/>
                <a:gdLst>
                  <a:gd name="connsiteX0" fmla="*/ 32034 w 1052044"/>
                  <a:gd name="connsiteY0" fmla="*/ 575371 h 1392433"/>
                  <a:gd name="connsiteX1" fmla="*/ 1020015 w 1052044"/>
                  <a:gd name="connsiteY1" fmla="*/ 4961 h 1392433"/>
                  <a:gd name="connsiteX2" fmla="*/ 1052045 w 1052044"/>
                  <a:gd name="connsiteY2" fmla="*/ 18498 h 1392433"/>
                  <a:gd name="connsiteX3" fmla="*/ 1052045 w 1052044"/>
                  <a:gd name="connsiteY3" fmla="*/ 785038 h 1392433"/>
                  <a:gd name="connsiteX4" fmla="*/ 0 w 1052044"/>
                  <a:gd name="connsiteY4" fmla="*/ 1392434 h 1392433"/>
                  <a:gd name="connsiteX5" fmla="*/ 0 w 1052044"/>
                  <a:gd name="connsiteY5" fmla="*/ 625894 h 1392433"/>
                  <a:gd name="connsiteX6" fmla="*/ 32034 w 1052044"/>
                  <a:gd name="connsiteY6" fmla="*/ 575371 h 1392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4" h="1392433">
                    <a:moveTo>
                      <a:pt x="32034" y="575371"/>
                    </a:moveTo>
                    <a:lnTo>
                      <a:pt x="1020015" y="4961"/>
                    </a:lnTo>
                    <a:cubicBezTo>
                      <a:pt x="1037705" y="-5251"/>
                      <a:pt x="1052045" y="808"/>
                      <a:pt x="1052045" y="18498"/>
                    </a:cubicBezTo>
                    <a:lnTo>
                      <a:pt x="1052045" y="785038"/>
                    </a:lnTo>
                    <a:lnTo>
                      <a:pt x="0" y="1392434"/>
                    </a:lnTo>
                    <a:lnTo>
                      <a:pt x="0" y="625894"/>
                    </a:lnTo>
                    <a:cubicBezTo>
                      <a:pt x="0" y="608204"/>
                      <a:pt x="14343" y="585583"/>
                      <a:pt x="32034" y="57537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5" name="任意多边形: 形状 474">
                <a:extLst>
                  <a:ext uri="{FF2B5EF4-FFF2-40B4-BE49-F238E27FC236}">
                    <a16:creationId xmlns:a16="http://schemas.microsoft.com/office/drawing/2014/main" id="{1549FFD5-7343-CAC9-CB76-5D5FDB438647}"/>
                  </a:ext>
                </a:extLst>
              </p:cNvPr>
              <p:cNvSpPr/>
              <p:nvPr/>
            </p:nvSpPr>
            <p:spPr>
              <a:xfrm>
                <a:off x="3245243" y="3416785"/>
                <a:ext cx="1052041" cy="1392435"/>
              </a:xfrm>
              <a:custGeom>
                <a:avLst/>
                <a:gdLst>
                  <a:gd name="connsiteX0" fmla="*/ 32034 w 1052041"/>
                  <a:gd name="connsiteY0" fmla="*/ 575373 h 1392435"/>
                  <a:gd name="connsiteX1" fmla="*/ 1020011 w 1052041"/>
                  <a:gd name="connsiteY1" fmla="*/ 4962 h 1392435"/>
                  <a:gd name="connsiteX2" fmla="*/ 1052041 w 1052041"/>
                  <a:gd name="connsiteY2" fmla="*/ 18500 h 1392435"/>
                  <a:gd name="connsiteX3" fmla="*/ 1052041 w 1052041"/>
                  <a:gd name="connsiteY3" fmla="*/ 785039 h 1392435"/>
                  <a:gd name="connsiteX4" fmla="*/ 0 w 1052041"/>
                  <a:gd name="connsiteY4" fmla="*/ 1392435 h 1392435"/>
                  <a:gd name="connsiteX5" fmla="*/ 0 w 1052041"/>
                  <a:gd name="connsiteY5" fmla="*/ 625896 h 1392435"/>
                  <a:gd name="connsiteX6" fmla="*/ 32034 w 1052041"/>
                  <a:gd name="connsiteY6" fmla="*/ 575373 h 13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5">
                    <a:moveTo>
                      <a:pt x="32034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3" y="608205"/>
                      <a:pt x="14343" y="585585"/>
                      <a:pt x="32034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6" name="任意多边形: 形状 475">
                <a:extLst>
                  <a:ext uri="{FF2B5EF4-FFF2-40B4-BE49-F238E27FC236}">
                    <a16:creationId xmlns:a16="http://schemas.microsoft.com/office/drawing/2014/main" id="{45152993-98E4-66B6-B3E9-AC75C4379A11}"/>
                  </a:ext>
                </a:extLst>
              </p:cNvPr>
              <p:cNvSpPr/>
              <p:nvPr/>
            </p:nvSpPr>
            <p:spPr>
              <a:xfrm>
                <a:off x="3245390" y="3416857"/>
                <a:ext cx="1052041" cy="1392435"/>
              </a:xfrm>
              <a:custGeom>
                <a:avLst/>
                <a:gdLst>
                  <a:gd name="connsiteX0" fmla="*/ 32030 w 1052041"/>
                  <a:gd name="connsiteY0" fmla="*/ 575373 h 1392435"/>
                  <a:gd name="connsiteX1" fmla="*/ 1020011 w 1052041"/>
                  <a:gd name="connsiteY1" fmla="*/ 4962 h 1392435"/>
                  <a:gd name="connsiteX2" fmla="*/ 1052041 w 1052041"/>
                  <a:gd name="connsiteY2" fmla="*/ 18500 h 1392435"/>
                  <a:gd name="connsiteX3" fmla="*/ 1052041 w 1052041"/>
                  <a:gd name="connsiteY3" fmla="*/ 785039 h 1392435"/>
                  <a:gd name="connsiteX4" fmla="*/ 0 w 1052041"/>
                  <a:gd name="connsiteY4" fmla="*/ 1392435 h 1392435"/>
                  <a:gd name="connsiteX5" fmla="*/ 0 w 1052041"/>
                  <a:gd name="connsiteY5" fmla="*/ 625896 h 1392435"/>
                  <a:gd name="connsiteX6" fmla="*/ 32030 w 1052041"/>
                  <a:gd name="connsiteY6" fmla="*/ 575373 h 13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5">
                    <a:moveTo>
                      <a:pt x="32030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5"/>
                      <a:pt x="14340" y="585585"/>
                      <a:pt x="32030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7" name="任意多边形: 形状 476">
                <a:extLst>
                  <a:ext uri="{FF2B5EF4-FFF2-40B4-BE49-F238E27FC236}">
                    <a16:creationId xmlns:a16="http://schemas.microsoft.com/office/drawing/2014/main" id="{4E7AA81B-C0C1-CA3B-0327-D4A52D93589F}"/>
                  </a:ext>
                </a:extLst>
              </p:cNvPr>
              <p:cNvSpPr/>
              <p:nvPr/>
            </p:nvSpPr>
            <p:spPr>
              <a:xfrm>
                <a:off x="3245531" y="3416929"/>
                <a:ext cx="1052041" cy="1392435"/>
              </a:xfrm>
              <a:custGeom>
                <a:avLst/>
                <a:gdLst>
                  <a:gd name="connsiteX0" fmla="*/ 32034 w 1052041"/>
                  <a:gd name="connsiteY0" fmla="*/ 575373 h 1392435"/>
                  <a:gd name="connsiteX1" fmla="*/ 1020011 w 1052041"/>
                  <a:gd name="connsiteY1" fmla="*/ 4962 h 1392435"/>
                  <a:gd name="connsiteX2" fmla="*/ 1052041 w 1052041"/>
                  <a:gd name="connsiteY2" fmla="*/ 18500 h 1392435"/>
                  <a:gd name="connsiteX3" fmla="*/ 1052041 w 1052041"/>
                  <a:gd name="connsiteY3" fmla="*/ 785039 h 1392435"/>
                  <a:gd name="connsiteX4" fmla="*/ 0 w 1052041"/>
                  <a:gd name="connsiteY4" fmla="*/ 1392435 h 1392435"/>
                  <a:gd name="connsiteX5" fmla="*/ 0 w 1052041"/>
                  <a:gd name="connsiteY5" fmla="*/ 625896 h 1392435"/>
                  <a:gd name="connsiteX6" fmla="*/ 32034 w 1052041"/>
                  <a:gd name="connsiteY6" fmla="*/ 575373 h 13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5">
                    <a:moveTo>
                      <a:pt x="32034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3" y="608205"/>
                      <a:pt x="14343" y="585585"/>
                      <a:pt x="32034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8" name="任意多边形: 形状 477">
                <a:extLst>
                  <a:ext uri="{FF2B5EF4-FFF2-40B4-BE49-F238E27FC236}">
                    <a16:creationId xmlns:a16="http://schemas.microsoft.com/office/drawing/2014/main" id="{B7F2BA6C-8D40-5CE1-FF27-2B65E60813FE}"/>
                  </a:ext>
                </a:extLst>
              </p:cNvPr>
              <p:cNvSpPr/>
              <p:nvPr/>
            </p:nvSpPr>
            <p:spPr>
              <a:xfrm>
                <a:off x="3245678" y="3417003"/>
                <a:ext cx="1052041" cy="1392433"/>
              </a:xfrm>
              <a:custGeom>
                <a:avLst/>
                <a:gdLst>
                  <a:gd name="connsiteX0" fmla="*/ 32030 w 1052041"/>
                  <a:gd name="connsiteY0" fmla="*/ 575371 h 1392433"/>
                  <a:gd name="connsiteX1" fmla="*/ 1020011 w 1052041"/>
                  <a:gd name="connsiteY1" fmla="*/ 4961 h 1392433"/>
                  <a:gd name="connsiteX2" fmla="*/ 1052041 w 1052041"/>
                  <a:gd name="connsiteY2" fmla="*/ 18498 h 1392433"/>
                  <a:gd name="connsiteX3" fmla="*/ 1052041 w 1052041"/>
                  <a:gd name="connsiteY3" fmla="*/ 785038 h 1392433"/>
                  <a:gd name="connsiteX4" fmla="*/ 0 w 1052041"/>
                  <a:gd name="connsiteY4" fmla="*/ 1392434 h 1392433"/>
                  <a:gd name="connsiteX5" fmla="*/ 0 w 1052041"/>
                  <a:gd name="connsiteY5" fmla="*/ 625894 h 1392433"/>
                  <a:gd name="connsiteX6" fmla="*/ 32030 w 1052041"/>
                  <a:gd name="connsiteY6" fmla="*/ 575371 h 1392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3">
                    <a:moveTo>
                      <a:pt x="32030" y="575371"/>
                    </a:moveTo>
                    <a:lnTo>
                      <a:pt x="1020011" y="4961"/>
                    </a:lnTo>
                    <a:cubicBezTo>
                      <a:pt x="1037701" y="-5251"/>
                      <a:pt x="1052041" y="808"/>
                      <a:pt x="1052041" y="18498"/>
                    </a:cubicBezTo>
                    <a:lnTo>
                      <a:pt x="1052041" y="785038"/>
                    </a:lnTo>
                    <a:lnTo>
                      <a:pt x="0" y="1392434"/>
                    </a:lnTo>
                    <a:lnTo>
                      <a:pt x="0" y="625894"/>
                    </a:lnTo>
                    <a:cubicBezTo>
                      <a:pt x="0" y="608204"/>
                      <a:pt x="14340" y="585586"/>
                      <a:pt x="32030" y="57537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9" name="任意多边形: 形状 478">
                <a:extLst>
                  <a:ext uri="{FF2B5EF4-FFF2-40B4-BE49-F238E27FC236}">
                    <a16:creationId xmlns:a16="http://schemas.microsoft.com/office/drawing/2014/main" id="{E34A87B7-F0F8-71CE-72BF-44CB8C2D172C}"/>
                  </a:ext>
                </a:extLst>
              </p:cNvPr>
              <p:cNvSpPr/>
              <p:nvPr/>
            </p:nvSpPr>
            <p:spPr>
              <a:xfrm>
                <a:off x="3245819" y="3417073"/>
                <a:ext cx="1052041" cy="1392435"/>
              </a:xfrm>
              <a:custGeom>
                <a:avLst/>
                <a:gdLst>
                  <a:gd name="connsiteX0" fmla="*/ 32034 w 1052041"/>
                  <a:gd name="connsiteY0" fmla="*/ 575373 h 1392435"/>
                  <a:gd name="connsiteX1" fmla="*/ 1020011 w 1052041"/>
                  <a:gd name="connsiteY1" fmla="*/ 4962 h 1392435"/>
                  <a:gd name="connsiteX2" fmla="*/ 1052041 w 1052041"/>
                  <a:gd name="connsiteY2" fmla="*/ 18500 h 1392435"/>
                  <a:gd name="connsiteX3" fmla="*/ 1052041 w 1052041"/>
                  <a:gd name="connsiteY3" fmla="*/ 785039 h 1392435"/>
                  <a:gd name="connsiteX4" fmla="*/ 0 w 1052041"/>
                  <a:gd name="connsiteY4" fmla="*/ 1392435 h 1392435"/>
                  <a:gd name="connsiteX5" fmla="*/ 0 w 1052041"/>
                  <a:gd name="connsiteY5" fmla="*/ 625896 h 1392435"/>
                  <a:gd name="connsiteX6" fmla="*/ 32034 w 1052041"/>
                  <a:gd name="connsiteY6" fmla="*/ 575373 h 13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5">
                    <a:moveTo>
                      <a:pt x="32034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5"/>
                      <a:pt x="14344" y="585588"/>
                      <a:pt x="32034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0" name="任意多边形: 形状 479">
                <a:extLst>
                  <a:ext uri="{FF2B5EF4-FFF2-40B4-BE49-F238E27FC236}">
                    <a16:creationId xmlns:a16="http://schemas.microsoft.com/office/drawing/2014/main" id="{AA4C529F-2BD1-583B-8214-EE9C32EC02B3}"/>
                  </a:ext>
                </a:extLst>
              </p:cNvPr>
              <p:cNvSpPr/>
              <p:nvPr/>
            </p:nvSpPr>
            <p:spPr>
              <a:xfrm>
                <a:off x="3245963" y="3417145"/>
                <a:ext cx="1052041" cy="1392435"/>
              </a:xfrm>
              <a:custGeom>
                <a:avLst/>
                <a:gdLst>
                  <a:gd name="connsiteX0" fmla="*/ 32030 w 1052041"/>
                  <a:gd name="connsiteY0" fmla="*/ 575373 h 1392435"/>
                  <a:gd name="connsiteX1" fmla="*/ 1020011 w 1052041"/>
                  <a:gd name="connsiteY1" fmla="*/ 4962 h 1392435"/>
                  <a:gd name="connsiteX2" fmla="*/ 1052041 w 1052041"/>
                  <a:gd name="connsiteY2" fmla="*/ 18500 h 1392435"/>
                  <a:gd name="connsiteX3" fmla="*/ 1052041 w 1052041"/>
                  <a:gd name="connsiteY3" fmla="*/ 785039 h 1392435"/>
                  <a:gd name="connsiteX4" fmla="*/ 0 w 1052041"/>
                  <a:gd name="connsiteY4" fmla="*/ 1392435 h 1392435"/>
                  <a:gd name="connsiteX5" fmla="*/ 0 w 1052041"/>
                  <a:gd name="connsiteY5" fmla="*/ 625896 h 1392435"/>
                  <a:gd name="connsiteX6" fmla="*/ 32030 w 1052041"/>
                  <a:gd name="connsiteY6" fmla="*/ 575373 h 13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5">
                    <a:moveTo>
                      <a:pt x="32030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9"/>
                      <a:pt x="14340" y="585588"/>
                      <a:pt x="32030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1" name="任意多边形: 形状 480">
                <a:extLst>
                  <a:ext uri="{FF2B5EF4-FFF2-40B4-BE49-F238E27FC236}">
                    <a16:creationId xmlns:a16="http://schemas.microsoft.com/office/drawing/2014/main" id="{864354CD-813F-484B-C169-F26C9A7A1708}"/>
                  </a:ext>
                </a:extLst>
              </p:cNvPr>
              <p:cNvSpPr/>
              <p:nvPr/>
            </p:nvSpPr>
            <p:spPr>
              <a:xfrm>
                <a:off x="3246107" y="3417217"/>
                <a:ext cx="1052037" cy="1392435"/>
              </a:xfrm>
              <a:custGeom>
                <a:avLst/>
                <a:gdLst>
                  <a:gd name="connsiteX0" fmla="*/ 32030 w 1052037"/>
                  <a:gd name="connsiteY0" fmla="*/ 575373 h 1392435"/>
                  <a:gd name="connsiteX1" fmla="*/ 1020008 w 1052037"/>
                  <a:gd name="connsiteY1" fmla="*/ 4962 h 1392435"/>
                  <a:gd name="connsiteX2" fmla="*/ 1052038 w 1052037"/>
                  <a:gd name="connsiteY2" fmla="*/ 18500 h 1392435"/>
                  <a:gd name="connsiteX3" fmla="*/ 1052038 w 1052037"/>
                  <a:gd name="connsiteY3" fmla="*/ 785039 h 1392435"/>
                  <a:gd name="connsiteX4" fmla="*/ 0 w 1052037"/>
                  <a:gd name="connsiteY4" fmla="*/ 1392435 h 1392435"/>
                  <a:gd name="connsiteX5" fmla="*/ 0 w 1052037"/>
                  <a:gd name="connsiteY5" fmla="*/ 625896 h 1392435"/>
                  <a:gd name="connsiteX6" fmla="*/ 32030 w 1052037"/>
                  <a:gd name="connsiteY6" fmla="*/ 575373 h 13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37" h="1392435">
                    <a:moveTo>
                      <a:pt x="32030" y="575373"/>
                    </a:moveTo>
                    <a:lnTo>
                      <a:pt x="1020008" y="4962"/>
                    </a:lnTo>
                    <a:cubicBezTo>
                      <a:pt x="1037698" y="-5253"/>
                      <a:pt x="1052038" y="810"/>
                      <a:pt x="1052038" y="18500"/>
                    </a:cubicBezTo>
                    <a:lnTo>
                      <a:pt x="1052038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9"/>
                      <a:pt x="14340" y="585588"/>
                      <a:pt x="32030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2" name="任意多边形: 形状 481">
                <a:extLst>
                  <a:ext uri="{FF2B5EF4-FFF2-40B4-BE49-F238E27FC236}">
                    <a16:creationId xmlns:a16="http://schemas.microsoft.com/office/drawing/2014/main" id="{B5FD3E90-8D84-7912-71AB-43EB273E06E6}"/>
                  </a:ext>
                </a:extLst>
              </p:cNvPr>
              <p:cNvSpPr/>
              <p:nvPr/>
            </p:nvSpPr>
            <p:spPr>
              <a:xfrm>
                <a:off x="3246247" y="3417289"/>
                <a:ext cx="1052041" cy="1392435"/>
              </a:xfrm>
              <a:custGeom>
                <a:avLst/>
                <a:gdLst>
                  <a:gd name="connsiteX0" fmla="*/ 32034 w 1052041"/>
                  <a:gd name="connsiteY0" fmla="*/ 575373 h 1392435"/>
                  <a:gd name="connsiteX1" fmla="*/ 1020011 w 1052041"/>
                  <a:gd name="connsiteY1" fmla="*/ 4962 h 1392435"/>
                  <a:gd name="connsiteX2" fmla="*/ 1052041 w 1052041"/>
                  <a:gd name="connsiteY2" fmla="*/ 18500 h 1392435"/>
                  <a:gd name="connsiteX3" fmla="*/ 1052041 w 1052041"/>
                  <a:gd name="connsiteY3" fmla="*/ 785039 h 1392435"/>
                  <a:gd name="connsiteX4" fmla="*/ 0 w 1052041"/>
                  <a:gd name="connsiteY4" fmla="*/ 1392435 h 1392435"/>
                  <a:gd name="connsiteX5" fmla="*/ 0 w 1052041"/>
                  <a:gd name="connsiteY5" fmla="*/ 625896 h 1392435"/>
                  <a:gd name="connsiteX6" fmla="*/ 32034 w 1052041"/>
                  <a:gd name="connsiteY6" fmla="*/ 575373 h 13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5">
                    <a:moveTo>
                      <a:pt x="32034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4" y="608209"/>
                      <a:pt x="14344" y="585588"/>
                      <a:pt x="32034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3" name="任意多边形: 形状 482">
                <a:extLst>
                  <a:ext uri="{FF2B5EF4-FFF2-40B4-BE49-F238E27FC236}">
                    <a16:creationId xmlns:a16="http://schemas.microsoft.com/office/drawing/2014/main" id="{542DBECB-C315-2B2F-4949-A9C4D4E1313F}"/>
                  </a:ext>
                </a:extLst>
              </p:cNvPr>
              <p:cNvSpPr/>
              <p:nvPr/>
            </p:nvSpPr>
            <p:spPr>
              <a:xfrm>
                <a:off x="3246391" y="3417361"/>
                <a:ext cx="1052041" cy="1392435"/>
              </a:xfrm>
              <a:custGeom>
                <a:avLst/>
                <a:gdLst>
                  <a:gd name="connsiteX0" fmla="*/ 32034 w 1052041"/>
                  <a:gd name="connsiteY0" fmla="*/ 575373 h 1392435"/>
                  <a:gd name="connsiteX1" fmla="*/ 1020011 w 1052041"/>
                  <a:gd name="connsiteY1" fmla="*/ 4962 h 1392435"/>
                  <a:gd name="connsiteX2" fmla="*/ 1052041 w 1052041"/>
                  <a:gd name="connsiteY2" fmla="*/ 18500 h 1392435"/>
                  <a:gd name="connsiteX3" fmla="*/ 1052041 w 1052041"/>
                  <a:gd name="connsiteY3" fmla="*/ 785039 h 1392435"/>
                  <a:gd name="connsiteX4" fmla="*/ 0 w 1052041"/>
                  <a:gd name="connsiteY4" fmla="*/ 1392435 h 1392435"/>
                  <a:gd name="connsiteX5" fmla="*/ 0 w 1052041"/>
                  <a:gd name="connsiteY5" fmla="*/ 625896 h 1392435"/>
                  <a:gd name="connsiteX6" fmla="*/ 32034 w 1052041"/>
                  <a:gd name="connsiteY6" fmla="*/ 575373 h 13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5">
                    <a:moveTo>
                      <a:pt x="32034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9"/>
                      <a:pt x="14344" y="585588"/>
                      <a:pt x="32034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4" name="任意多边形: 形状 483">
                <a:extLst>
                  <a:ext uri="{FF2B5EF4-FFF2-40B4-BE49-F238E27FC236}">
                    <a16:creationId xmlns:a16="http://schemas.microsoft.com/office/drawing/2014/main" id="{A35C6597-0292-3A20-EC12-E4B9617449D7}"/>
                  </a:ext>
                </a:extLst>
              </p:cNvPr>
              <p:cNvSpPr/>
              <p:nvPr/>
            </p:nvSpPr>
            <p:spPr>
              <a:xfrm>
                <a:off x="3246536" y="3417433"/>
                <a:ext cx="1052041" cy="1392435"/>
              </a:xfrm>
              <a:custGeom>
                <a:avLst/>
                <a:gdLst>
                  <a:gd name="connsiteX0" fmla="*/ 32030 w 1052041"/>
                  <a:gd name="connsiteY0" fmla="*/ 575373 h 1392435"/>
                  <a:gd name="connsiteX1" fmla="*/ 1020011 w 1052041"/>
                  <a:gd name="connsiteY1" fmla="*/ 4962 h 1392435"/>
                  <a:gd name="connsiteX2" fmla="*/ 1052041 w 1052041"/>
                  <a:gd name="connsiteY2" fmla="*/ 18500 h 1392435"/>
                  <a:gd name="connsiteX3" fmla="*/ 1052041 w 1052041"/>
                  <a:gd name="connsiteY3" fmla="*/ 785039 h 1392435"/>
                  <a:gd name="connsiteX4" fmla="*/ 0 w 1052041"/>
                  <a:gd name="connsiteY4" fmla="*/ 1392435 h 1392435"/>
                  <a:gd name="connsiteX5" fmla="*/ 0 w 1052041"/>
                  <a:gd name="connsiteY5" fmla="*/ 625896 h 1392435"/>
                  <a:gd name="connsiteX6" fmla="*/ 32030 w 1052041"/>
                  <a:gd name="connsiteY6" fmla="*/ 575373 h 13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5">
                    <a:moveTo>
                      <a:pt x="32030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9"/>
                      <a:pt x="14340" y="585588"/>
                      <a:pt x="32030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5" name="任意多边形: 形状 484">
                <a:extLst>
                  <a:ext uri="{FF2B5EF4-FFF2-40B4-BE49-F238E27FC236}">
                    <a16:creationId xmlns:a16="http://schemas.microsoft.com/office/drawing/2014/main" id="{D684DCE5-D540-31B2-CA66-2034277711E8}"/>
                  </a:ext>
                </a:extLst>
              </p:cNvPr>
              <p:cNvSpPr/>
              <p:nvPr/>
            </p:nvSpPr>
            <p:spPr>
              <a:xfrm>
                <a:off x="3246680" y="3417509"/>
                <a:ext cx="1052037" cy="1392434"/>
              </a:xfrm>
              <a:custGeom>
                <a:avLst/>
                <a:gdLst>
                  <a:gd name="connsiteX0" fmla="*/ 32030 w 1052037"/>
                  <a:gd name="connsiteY0" fmla="*/ 575373 h 1392434"/>
                  <a:gd name="connsiteX1" fmla="*/ 1020008 w 1052037"/>
                  <a:gd name="connsiteY1" fmla="*/ 4962 h 1392434"/>
                  <a:gd name="connsiteX2" fmla="*/ 1052038 w 1052037"/>
                  <a:gd name="connsiteY2" fmla="*/ 18500 h 1392434"/>
                  <a:gd name="connsiteX3" fmla="*/ 1052038 w 1052037"/>
                  <a:gd name="connsiteY3" fmla="*/ 785039 h 1392434"/>
                  <a:gd name="connsiteX4" fmla="*/ 0 w 1052037"/>
                  <a:gd name="connsiteY4" fmla="*/ 1392435 h 1392434"/>
                  <a:gd name="connsiteX5" fmla="*/ 0 w 1052037"/>
                  <a:gd name="connsiteY5" fmla="*/ 625896 h 1392434"/>
                  <a:gd name="connsiteX6" fmla="*/ 32030 w 1052037"/>
                  <a:gd name="connsiteY6" fmla="*/ 575373 h 139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37" h="1392434">
                    <a:moveTo>
                      <a:pt x="32030" y="575373"/>
                    </a:moveTo>
                    <a:lnTo>
                      <a:pt x="1020008" y="4962"/>
                    </a:lnTo>
                    <a:cubicBezTo>
                      <a:pt x="1037698" y="-5253"/>
                      <a:pt x="1052038" y="810"/>
                      <a:pt x="1052038" y="18500"/>
                    </a:cubicBezTo>
                    <a:lnTo>
                      <a:pt x="1052038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6"/>
                      <a:pt x="14340" y="585584"/>
                      <a:pt x="32030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6" name="任意多边形: 形状 485">
                <a:extLst>
                  <a:ext uri="{FF2B5EF4-FFF2-40B4-BE49-F238E27FC236}">
                    <a16:creationId xmlns:a16="http://schemas.microsoft.com/office/drawing/2014/main" id="{86D2FAB8-0EF2-6B7D-7024-9884E62A368D}"/>
                  </a:ext>
                </a:extLst>
              </p:cNvPr>
              <p:cNvSpPr/>
              <p:nvPr/>
            </p:nvSpPr>
            <p:spPr>
              <a:xfrm>
                <a:off x="3246824" y="3417582"/>
                <a:ext cx="1052041" cy="1392433"/>
              </a:xfrm>
              <a:custGeom>
                <a:avLst/>
                <a:gdLst>
                  <a:gd name="connsiteX0" fmla="*/ 32030 w 1052041"/>
                  <a:gd name="connsiteY0" fmla="*/ 575371 h 1392433"/>
                  <a:gd name="connsiteX1" fmla="*/ 1020011 w 1052041"/>
                  <a:gd name="connsiteY1" fmla="*/ 4961 h 1392433"/>
                  <a:gd name="connsiteX2" fmla="*/ 1052041 w 1052041"/>
                  <a:gd name="connsiteY2" fmla="*/ 18498 h 1392433"/>
                  <a:gd name="connsiteX3" fmla="*/ 1052041 w 1052041"/>
                  <a:gd name="connsiteY3" fmla="*/ 785037 h 1392433"/>
                  <a:gd name="connsiteX4" fmla="*/ 0 w 1052041"/>
                  <a:gd name="connsiteY4" fmla="*/ 1392433 h 1392433"/>
                  <a:gd name="connsiteX5" fmla="*/ 0 w 1052041"/>
                  <a:gd name="connsiteY5" fmla="*/ 625894 h 1392433"/>
                  <a:gd name="connsiteX6" fmla="*/ 32030 w 1052041"/>
                  <a:gd name="connsiteY6" fmla="*/ 575371 h 1392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3">
                    <a:moveTo>
                      <a:pt x="32030" y="575371"/>
                    </a:moveTo>
                    <a:lnTo>
                      <a:pt x="1020011" y="4961"/>
                    </a:lnTo>
                    <a:cubicBezTo>
                      <a:pt x="1037701" y="-5251"/>
                      <a:pt x="1052041" y="808"/>
                      <a:pt x="1052041" y="18498"/>
                    </a:cubicBezTo>
                    <a:lnTo>
                      <a:pt x="1052041" y="785037"/>
                    </a:lnTo>
                    <a:lnTo>
                      <a:pt x="0" y="1392433"/>
                    </a:lnTo>
                    <a:lnTo>
                      <a:pt x="0" y="625894"/>
                    </a:lnTo>
                    <a:cubicBezTo>
                      <a:pt x="0" y="608204"/>
                      <a:pt x="14340" y="585583"/>
                      <a:pt x="32030" y="57537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7" name="任意多边形: 形状 486">
                <a:extLst>
                  <a:ext uri="{FF2B5EF4-FFF2-40B4-BE49-F238E27FC236}">
                    <a16:creationId xmlns:a16="http://schemas.microsoft.com/office/drawing/2014/main" id="{F87E55AB-8822-08DE-A36E-F5298B72B747}"/>
                  </a:ext>
                </a:extLst>
              </p:cNvPr>
              <p:cNvSpPr/>
              <p:nvPr/>
            </p:nvSpPr>
            <p:spPr>
              <a:xfrm>
                <a:off x="3246964" y="3417653"/>
                <a:ext cx="1052041" cy="1392434"/>
              </a:xfrm>
              <a:custGeom>
                <a:avLst/>
                <a:gdLst>
                  <a:gd name="connsiteX0" fmla="*/ 32034 w 1052041"/>
                  <a:gd name="connsiteY0" fmla="*/ 575373 h 1392434"/>
                  <a:gd name="connsiteX1" fmla="*/ 1020011 w 1052041"/>
                  <a:gd name="connsiteY1" fmla="*/ 4962 h 1392434"/>
                  <a:gd name="connsiteX2" fmla="*/ 1052041 w 1052041"/>
                  <a:gd name="connsiteY2" fmla="*/ 18500 h 1392434"/>
                  <a:gd name="connsiteX3" fmla="*/ 1052041 w 1052041"/>
                  <a:gd name="connsiteY3" fmla="*/ 785039 h 1392434"/>
                  <a:gd name="connsiteX4" fmla="*/ 0 w 1052041"/>
                  <a:gd name="connsiteY4" fmla="*/ 1392435 h 1392434"/>
                  <a:gd name="connsiteX5" fmla="*/ 0 w 1052041"/>
                  <a:gd name="connsiteY5" fmla="*/ 625896 h 1392434"/>
                  <a:gd name="connsiteX6" fmla="*/ 32034 w 1052041"/>
                  <a:gd name="connsiteY6" fmla="*/ 575373 h 139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4">
                    <a:moveTo>
                      <a:pt x="32034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3" y="608206"/>
                      <a:pt x="14343" y="585584"/>
                      <a:pt x="32034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8" name="任意多边形: 形状 487">
                <a:extLst>
                  <a:ext uri="{FF2B5EF4-FFF2-40B4-BE49-F238E27FC236}">
                    <a16:creationId xmlns:a16="http://schemas.microsoft.com/office/drawing/2014/main" id="{88DB4A58-C101-9DE7-B588-B2D4BD99269A}"/>
                  </a:ext>
                </a:extLst>
              </p:cNvPr>
              <p:cNvSpPr/>
              <p:nvPr/>
            </p:nvSpPr>
            <p:spPr>
              <a:xfrm>
                <a:off x="3247112" y="3417725"/>
                <a:ext cx="1052041" cy="1392434"/>
              </a:xfrm>
              <a:custGeom>
                <a:avLst/>
                <a:gdLst>
                  <a:gd name="connsiteX0" fmla="*/ 32030 w 1052041"/>
                  <a:gd name="connsiteY0" fmla="*/ 575373 h 1392434"/>
                  <a:gd name="connsiteX1" fmla="*/ 1020011 w 1052041"/>
                  <a:gd name="connsiteY1" fmla="*/ 4962 h 1392434"/>
                  <a:gd name="connsiteX2" fmla="*/ 1052041 w 1052041"/>
                  <a:gd name="connsiteY2" fmla="*/ 18500 h 1392434"/>
                  <a:gd name="connsiteX3" fmla="*/ 1052041 w 1052041"/>
                  <a:gd name="connsiteY3" fmla="*/ 785039 h 1392434"/>
                  <a:gd name="connsiteX4" fmla="*/ 0 w 1052041"/>
                  <a:gd name="connsiteY4" fmla="*/ 1392435 h 1392434"/>
                  <a:gd name="connsiteX5" fmla="*/ 0 w 1052041"/>
                  <a:gd name="connsiteY5" fmla="*/ 625896 h 1392434"/>
                  <a:gd name="connsiteX6" fmla="*/ 32030 w 1052041"/>
                  <a:gd name="connsiteY6" fmla="*/ 575373 h 139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4">
                    <a:moveTo>
                      <a:pt x="32030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-3" y="608206"/>
                      <a:pt x="14340" y="585584"/>
                      <a:pt x="32030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9" name="任意多边形: 形状 488">
                <a:extLst>
                  <a:ext uri="{FF2B5EF4-FFF2-40B4-BE49-F238E27FC236}">
                    <a16:creationId xmlns:a16="http://schemas.microsoft.com/office/drawing/2014/main" id="{55AF3B7B-6F26-99B6-E771-59CE792F9336}"/>
                  </a:ext>
                </a:extLst>
              </p:cNvPr>
              <p:cNvSpPr/>
              <p:nvPr/>
            </p:nvSpPr>
            <p:spPr>
              <a:xfrm>
                <a:off x="3247249" y="3417798"/>
                <a:ext cx="1052041" cy="1392433"/>
              </a:xfrm>
              <a:custGeom>
                <a:avLst/>
                <a:gdLst>
                  <a:gd name="connsiteX0" fmla="*/ 32034 w 1052041"/>
                  <a:gd name="connsiteY0" fmla="*/ 575371 h 1392433"/>
                  <a:gd name="connsiteX1" fmla="*/ 1020011 w 1052041"/>
                  <a:gd name="connsiteY1" fmla="*/ 4961 h 1392433"/>
                  <a:gd name="connsiteX2" fmla="*/ 1052041 w 1052041"/>
                  <a:gd name="connsiteY2" fmla="*/ 18498 h 1392433"/>
                  <a:gd name="connsiteX3" fmla="*/ 1052041 w 1052041"/>
                  <a:gd name="connsiteY3" fmla="*/ 785037 h 1392433"/>
                  <a:gd name="connsiteX4" fmla="*/ 0 w 1052041"/>
                  <a:gd name="connsiteY4" fmla="*/ 1392433 h 1392433"/>
                  <a:gd name="connsiteX5" fmla="*/ 0 w 1052041"/>
                  <a:gd name="connsiteY5" fmla="*/ 625894 h 1392433"/>
                  <a:gd name="connsiteX6" fmla="*/ 32034 w 1052041"/>
                  <a:gd name="connsiteY6" fmla="*/ 575371 h 1392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3">
                    <a:moveTo>
                      <a:pt x="32034" y="575371"/>
                    </a:moveTo>
                    <a:lnTo>
                      <a:pt x="1020011" y="4961"/>
                    </a:lnTo>
                    <a:cubicBezTo>
                      <a:pt x="1037701" y="-5251"/>
                      <a:pt x="1052041" y="808"/>
                      <a:pt x="1052041" y="18498"/>
                    </a:cubicBezTo>
                    <a:lnTo>
                      <a:pt x="1052041" y="785037"/>
                    </a:lnTo>
                    <a:lnTo>
                      <a:pt x="0" y="1392433"/>
                    </a:lnTo>
                    <a:lnTo>
                      <a:pt x="0" y="625894"/>
                    </a:lnTo>
                    <a:cubicBezTo>
                      <a:pt x="4" y="608204"/>
                      <a:pt x="14344" y="585583"/>
                      <a:pt x="32034" y="57537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0" name="任意多边形: 形状 489">
                <a:extLst>
                  <a:ext uri="{FF2B5EF4-FFF2-40B4-BE49-F238E27FC236}">
                    <a16:creationId xmlns:a16="http://schemas.microsoft.com/office/drawing/2014/main" id="{37D696E7-EB39-28CA-34FB-9003E3E08DD7}"/>
                  </a:ext>
                </a:extLst>
              </p:cNvPr>
              <p:cNvSpPr/>
              <p:nvPr/>
            </p:nvSpPr>
            <p:spPr>
              <a:xfrm>
                <a:off x="3247396" y="3417869"/>
                <a:ext cx="1052041" cy="1392434"/>
              </a:xfrm>
              <a:custGeom>
                <a:avLst/>
                <a:gdLst>
                  <a:gd name="connsiteX0" fmla="*/ 32030 w 1052041"/>
                  <a:gd name="connsiteY0" fmla="*/ 575373 h 1392434"/>
                  <a:gd name="connsiteX1" fmla="*/ 1020011 w 1052041"/>
                  <a:gd name="connsiteY1" fmla="*/ 4962 h 1392434"/>
                  <a:gd name="connsiteX2" fmla="*/ 1052041 w 1052041"/>
                  <a:gd name="connsiteY2" fmla="*/ 18500 h 1392434"/>
                  <a:gd name="connsiteX3" fmla="*/ 1052041 w 1052041"/>
                  <a:gd name="connsiteY3" fmla="*/ 785039 h 1392434"/>
                  <a:gd name="connsiteX4" fmla="*/ 0 w 1052041"/>
                  <a:gd name="connsiteY4" fmla="*/ 1392435 h 1392434"/>
                  <a:gd name="connsiteX5" fmla="*/ 0 w 1052041"/>
                  <a:gd name="connsiteY5" fmla="*/ 625896 h 1392434"/>
                  <a:gd name="connsiteX6" fmla="*/ 32030 w 1052041"/>
                  <a:gd name="connsiteY6" fmla="*/ 575373 h 139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4">
                    <a:moveTo>
                      <a:pt x="32030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6"/>
                      <a:pt x="14340" y="585588"/>
                      <a:pt x="32030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1" name="任意多边形: 形状 490">
                <a:extLst>
                  <a:ext uri="{FF2B5EF4-FFF2-40B4-BE49-F238E27FC236}">
                    <a16:creationId xmlns:a16="http://schemas.microsoft.com/office/drawing/2014/main" id="{F1141533-38E6-462A-F71C-ED44110733E6}"/>
                  </a:ext>
                </a:extLst>
              </p:cNvPr>
              <p:cNvSpPr/>
              <p:nvPr/>
            </p:nvSpPr>
            <p:spPr>
              <a:xfrm>
                <a:off x="3247537" y="3417941"/>
                <a:ext cx="1052041" cy="1392434"/>
              </a:xfrm>
              <a:custGeom>
                <a:avLst/>
                <a:gdLst>
                  <a:gd name="connsiteX0" fmla="*/ 32034 w 1052041"/>
                  <a:gd name="connsiteY0" fmla="*/ 575373 h 1392434"/>
                  <a:gd name="connsiteX1" fmla="*/ 1020011 w 1052041"/>
                  <a:gd name="connsiteY1" fmla="*/ 4962 h 1392434"/>
                  <a:gd name="connsiteX2" fmla="*/ 1052041 w 1052041"/>
                  <a:gd name="connsiteY2" fmla="*/ 18500 h 1392434"/>
                  <a:gd name="connsiteX3" fmla="*/ 1052041 w 1052041"/>
                  <a:gd name="connsiteY3" fmla="*/ 785039 h 1392434"/>
                  <a:gd name="connsiteX4" fmla="*/ 0 w 1052041"/>
                  <a:gd name="connsiteY4" fmla="*/ 1392435 h 1392434"/>
                  <a:gd name="connsiteX5" fmla="*/ 0 w 1052041"/>
                  <a:gd name="connsiteY5" fmla="*/ 625896 h 1392434"/>
                  <a:gd name="connsiteX6" fmla="*/ 32034 w 1052041"/>
                  <a:gd name="connsiteY6" fmla="*/ 575373 h 139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4">
                    <a:moveTo>
                      <a:pt x="32034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3" y="608206"/>
                      <a:pt x="14343" y="585588"/>
                      <a:pt x="32034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2" name="任意多边形: 形状 491">
                <a:extLst>
                  <a:ext uri="{FF2B5EF4-FFF2-40B4-BE49-F238E27FC236}">
                    <a16:creationId xmlns:a16="http://schemas.microsoft.com/office/drawing/2014/main" id="{B5DBC5E4-28DC-E360-E6DD-28D26FF19F5E}"/>
                  </a:ext>
                </a:extLst>
              </p:cNvPr>
              <p:cNvSpPr/>
              <p:nvPr/>
            </p:nvSpPr>
            <p:spPr>
              <a:xfrm>
                <a:off x="3247681" y="3418013"/>
                <a:ext cx="1052041" cy="1392434"/>
              </a:xfrm>
              <a:custGeom>
                <a:avLst/>
                <a:gdLst>
                  <a:gd name="connsiteX0" fmla="*/ 32034 w 1052041"/>
                  <a:gd name="connsiteY0" fmla="*/ 575373 h 1392434"/>
                  <a:gd name="connsiteX1" fmla="*/ 1020011 w 1052041"/>
                  <a:gd name="connsiteY1" fmla="*/ 4962 h 1392434"/>
                  <a:gd name="connsiteX2" fmla="*/ 1052041 w 1052041"/>
                  <a:gd name="connsiteY2" fmla="*/ 18500 h 1392434"/>
                  <a:gd name="connsiteX3" fmla="*/ 1052041 w 1052041"/>
                  <a:gd name="connsiteY3" fmla="*/ 785039 h 1392434"/>
                  <a:gd name="connsiteX4" fmla="*/ 0 w 1052041"/>
                  <a:gd name="connsiteY4" fmla="*/ 1392435 h 1392434"/>
                  <a:gd name="connsiteX5" fmla="*/ 0 w 1052041"/>
                  <a:gd name="connsiteY5" fmla="*/ 625896 h 1392434"/>
                  <a:gd name="connsiteX6" fmla="*/ 32034 w 1052041"/>
                  <a:gd name="connsiteY6" fmla="*/ 575373 h 139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4">
                    <a:moveTo>
                      <a:pt x="32034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9"/>
                      <a:pt x="14343" y="585588"/>
                      <a:pt x="32034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3" name="任意多边形: 形状 492">
                <a:extLst>
                  <a:ext uri="{FF2B5EF4-FFF2-40B4-BE49-F238E27FC236}">
                    <a16:creationId xmlns:a16="http://schemas.microsoft.com/office/drawing/2014/main" id="{89D6E336-4AE0-1013-DDED-0DBE19F434FB}"/>
                  </a:ext>
                </a:extLst>
              </p:cNvPr>
              <p:cNvSpPr/>
              <p:nvPr/>
            </p:nvSpPr>
            <p:spPr>
              <a:xfrm>
                <a:off x="3247822" y="3418085"/>
                <a:ext cx="1052041" cy="1392434"/>
              </a:xfrm>
              <a:custGeom>
                <a:avLst/>
                <a:gdLst>
                  <a:gd name="connsiteX0" fmla="*/ 32034 w 1052041"/>
                  <a:gd name="connsiteY0" fmla="*/ 575373 h 1392434"/>
                  <a:gd name="connsiteX1" fmla="*/ 1020011 w 1052041"/>
                  <a:gd name="connsiteY1" fmla="*/ 4962 h 1392434"/>
                  <a:gd name="connsiteX2" fmla="*/ 1052041 w 1052041"/>
                  <a:gd name="connsiteY2" fmla="*/ 18500 h 1392434"/>
                  <a:gd name="connsiteX3" fmla="*/ 1052041 w 1052041"/>
                  <a:gd name="connsiteY3" fmla="*/ 785039 h 1392434"/>
                  <a:gd name="connsiteX4" fmla="*/ 0 w 1052041"/>
                  <a:gd name="connsiteY4" fmla="*/ 1392435 h 1392434"/>
                  <a:gd name="connsiteX5" fmla="*/ 0 w 1052041"/>
                  <a:gd name="connsiteY5" fmla="*/ 625896 h 1392434"/>
                  <a:gd name="connsiteX6" fmla="*/ 32034 w 1052041"/>
                  <a:gd name="connsiteY6" fmla="*/ 575373 h 139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4">
                    <a:moveTo>
                      <a:pt x="32034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3" y="608209"/>
                      <a:pt x="14343" y="585588"/>
                      <a:pt x="32034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4" name="任意多边形: 形状 493">
                <a:extLst>
                  <a:ext uri="{FF2B5EF4-FFF2-40B4-BE49-F238E27FC236}">
                    <a16:creationId xmlns:a16="http://schemas.microsoft.com/office/drawing/2014/main" id="{74D4F767-6E49-86DA-973A-6CF68F44F945}"/>
                  </a:ext>
                </a:extLst>
              </p:cNvPr>
              <p:cNvSpPr/>
              <p:nvPr/>
            </p:nvSpPr>
            <p:spPr>
              <a:xfrm>
                <a:off x="3247969" y="3418157"/>
                <a:ext cx="1052041" cy="1392434"/>
              </a:xfrm>
              <a:custGeom>
                <a:avLst/>
                <a:gdLst>
                  <a:gd name="connsiteX0" fmla="*/ 32030 w 1052041"/>
                  <a:gd name="connsiteY0" fmla="*/ 575373 h 1392434"/>
                  <a:gd name="connsiteX1" fmla="*/ 1020011 w 1052041"/>
                  <a:gd name="connsiteY1" fmla="*/ 4962 h 1392434"/>
                  <a:gd name="connsiteX2" fmla="*/ 1052041 w 1052041"/>
                  <a:gd name="connsiteY2" fmla="*/ 18500 h 1392434"/>
                  <a:gd name="connsiteX3" fmla="*/ 1052041 w 1052041"/>
                  <a:gd name="connsiteY3" fmla="*/ 785039 h 1392434"/>
                  <a:gd name="connsiteX4" fmla="*/ 0 w 1052041"/>
                  <a:gd name="connsiteY4" fmla="*/ 1392435 h 1392434"/>
                  <a:gd name="connsiteX5" fmla="*/ 0 w 1052041"/>
                  <a:gd name="connsiteY5" fmla="*/ 625896 h 1392434"/>
                  <a:gd name="connsiteX6" fmla="*/ 32030 w 1052041"/>
                  <a:gd name="connsiteY6" fmla="*/ 575373 h 139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4">
                    <a:moveTo>
                      <a:pt x="32030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9"/>
                      <a:pt x="14340" y="585588"/>
                      <a:pt x="32030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5" name="任意多边形: 形状 494">
                <a:extLst>
                  <a:ext uri="{FF2B5EF4-FFF2-40B4-BE49-F238E27FC236}">
                    <a16:creationId xmlns:a16="http://schemas.microsoft.com/office/drawing/2014/main" id="{612BFE39-69C0-00EB-9592-B82A30CA8347}"/>
                  </a:ext>
                </a:extLst>
              </p:cNvPr>
              <p:cNvSpPr/>
              <p:nvPr/>
            </p:nvSpPr>
            <p:spPr>
              <a:xfrm>
                <a:off x="3248113" y="3418232"/>
                <a:ext cx="1052041" cy="1392435"/>
              </a:xfrm>
              <a:custGeom>
                <a:avLst/>
                <a:gdLst>
                  <a:gd name="connsiteX0" fmla="*/ 32030 w 1052041"/>
                  <a:gd name="connsiteY0" fmla="*/ 575373 h 1392435"/>
                  <a:gd name="connsiteX1" fmla="*/ 1020011 w 1052041"/>
                  <a:gd name="connsiteY1" fmla="*/ 4962 h 1392435"/>
                  <a:gd name="connsiteX2" fmla="*/ 1052041 w 1052041"/>
                  <a:gd name="connsiteY2" fmla="*/ 18500 h 1392435"/>
                  <a:gd name="connsiteX3" fmla="*/ 1052041 w 1052041"/>
                  <a:gd name="connsiteY3" fmla="*/ 785039 h 1392435"/>
                  <a:gd name="connsiteX4" fmla="*/ 0 w 1052041"/>
                  <a:gd name="connsiteY4" fmla="*/ 1392435 h 1392435"/>
                  <a:gd name="connsiteX5" fmla="*/ 0 w 1052041"/>
                  <a:gd name="connsiteY5" fmla="*/ 625896 h 1392435"/>
                  <a:gd name="connsiteX6" fmla="*/ 32030 w 1052041"/>
                  <a:gd name="connsiteY6" fmla="*/ 575373 h 13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5">
                    <a:moveTo>
                      <a:pt x="32030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5"/>
                      <a:pt x="14340" y="585585"/>
                      <a:pt x="32030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6" name="任意多边形: 形状 495">
                <a:extLst>
                  <a:ext uri="{FF2B5EF4-FFF2-40B4-BE49-F238E27FC236}">
                    <a16:creationId xmlns:a16="http://schemas.microsoft.com/office/drawing/2014/main" id="{8EE55853-17F6-6467-7347-F7B95B6C3749}"/>
                  </a:ext>
                </a:extLst>
              </p:cNvPr>
              <p:cNvSpPr/>
              <p:nvPr/>
            </p:nvSpPr>
            <p:spPr>
              <a:xfrm>
                <a:off x="3248253" y="3418304"/>
                <a:ext cx="1052041" cy="1392435"/>
              </a:xfrm>
              <a:custGeom>
                <a:avLst/>
                <a:gdLst>
                  <a:gd name="connsiteX0" fmla="*/ 32034 w 1052041"/>
                  <a:gd name="connsiteY0" fmla="*/ 575373 h 1392435"/>
                  <a:gd name="connsiteX1" fmla="*/ 1020011 w 1052041"/>
                  <a:gd name="connsiteY1" fmla="*/ 4962 h 1392435"/>
                  <a:gd name="connsiteX2" fmla="*/ 1052041 w 1052041"/>
                  <a:gd name="connsiteY2" fmla="*/ 18500 h 1392435"/>
                  <a:gd name="connsiteX3" fmla="*/ 1052041 w 1052041"/>
                  <a:gd name="connsiteY3" fmla="*/ 785039 h 1392435"/>
                  <a:gd name="connsiteX4" fmla="*/ 0 w 1052041"/>
                  <a:gd name="connsiteY4" fmla="*/ 1392435 h 1392435"/>
                  <a:gd name="connsiteX5" fmla="*/ 0 w 1052041"/>
                  <a:gd name="connsiteY5" fmla="*/ 625896 h 1392435"/>
                  <a:gd name="connsiteX6" fmla="*/ 32034 w 1052041"/>
                  <a:gd name="connsiteY6" fmla="*/ 575373 h 13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5">
                    <a:moveTo>
                      <a:pt x="32034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5"/>
                      <a:pt x="14343" y="585585"/>
                      <a:pt x="32034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7" name="任意多边形: 形状 496">
                <a:extLst>
                  <a:ext uri="{FF2B5EF4-FFF2-40B4-BE49-F238E27FC236}">
                    <a16:creationId xmlns:a16="http://schemas.microsoft.com/office/drawing/2014/main" id="{4DFF2A23-FE2B-3C51-E4DD-E438A7EC23C1}"/>
                  </a:ext>
                </a:extLst>
              </p:cNvPr>
              <p:cNvSpPr/>
              <p:nvPr/>
            </p:nvSpPr>
            <p:spPr>
              <a:xfrm>
                <a:off x="3248397" y="3418378"/>
                <a:ext cx="1052041" cy="1392433"/>
              </a:xfrm>
              <a:custGeom>
                <a:avLst/>
                <a:gdLst>
                  <a:gd name="connsiteX0" fmla="*/ 32030 w 1052041"/>
                  <a:gd name="connsiteY0" fmla="*/ 575371 h 1392433"/>
                  <a:gd name="connsiteX1" fmla="*/ 1020011 w 1052041"/>
                  <a:gd name="connsiteY1" fmla="*/ 4961 h 1392433"/>
                  <a:gd name="connsiteX2" fmla="*/ 1052041 w 1052041"/>
                  <a:gd name="connsiteY2" fmla="*/ 18498 h 1392433"/>
                  <a:gd name="connsiteX3" fmla="*/ 1052041 w 1052041"/>
                  <a:gd name="connsiteY3" fmla="*/ 785038 h 1392433"/>
                  <a:gd name="connsiteX4" fmla="*/ 0 w 1052041"/>
                  <a:gd name="connsiteY4" fmla="*/ 1392434 h 1392433"/>
                  <a:gd name="connsiteX5" fmla="*/ 0 w 1052041"/>
                  <a:gd name="connsiteY5" fmla="*/ 625894 h 1392433"/>
                  <a:gd name="connsiteX6" fmla="*/ 32030 w 1052041"/>
                  <a:gd name="connsiteY6" fmla="*/ 575371 h 1392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3">
                    <a:moveTo>
                      <a:pt x="32030" y="575371"/>
                    </a:moveTo>
                    <a:lnTo>
                      <a:pt x="1020011" y="4961"/>
                    </a:lnTo>
                    <a:cubicBezTo>
                      <a:pt x="1037701" y="-5251"/>
                      <a:pt x="1052041" y="808"/>
                      <a:pt x="1052041" y="18498"/>
                    </a:cubicBezTo>
                    <a:lnTo>
                      <a:pt x="1052041" y="785038"/>
                    </a:lnTo>
                    <a:lnTo>
                      <a:pt x="0" y="1392434"/>
                    </a:lnTo>
                    <a:lnTo>
                      <a:pt x="0" y="625894"/>
                    </a:lnTo>
                    <a:cubicBezTo>
                      <a:pt x="0" y="608204"/>
                      <a:pt x="14340" y="585583"/>
                      <a:pt x="32030" y="57537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8" name="任意多边形: 形状 497">
                <a:extLst>
                  <a:ext uri="{FF2B5EF4-FFF2-40B4-BE49-F238E27FC236}">
                    <a16:creationId xmlns:a16="http://schemas.microsoft.com/office/drawing/2014/main" id="{8A127647-6C0A-249A-21C9-DD7E3D9E9FF0}"/>
                  </a:ext>
                </a:extLst>
              </p:cNvPr>
              <p:cNvSpPr/>
              <p:nvPr/>
            </p:nvSpPr>
            <p:spPr>
              <a:xfrm>
                <a:off x="3248538" y="3418448"/>
                <a:ext cx="1052041" cy="1392435"/>
              </a:xfrm>
              <a:custGeom>
                <a:avLst/>
                <a:gdLst>
                  <a:gd name="connsiteX0" fmla="*/ 32034 w 1052041"/>
                  <a:gd name="connsiteY0" fmla="*/ 575373 h 1392435"/>
                  <a:gd name="connsiteX1" fmla="*/ 1020011 w 1052041"/>
                  <a:gd name="connsiteY1" fmla="*/ 4962 h 1392435"/>
                  <a:gd name="connsiteX2" fmla="*/ 1052041 w 1052041"/>
                  <a:gd name="connsiteY2" fmla="*/ 18500 h 1392435"/>
                  <a:gd name="connsiteX3" fmla="*/ 1052041 w 1052041"/>
                  <a:gd name="connsiteY3" fmla="*/ 785039 h 1392435"/>
                  <a:gd name="connsiteX4" fmla="*/ 0 w 1052041"/>
                  <a:gd name="connsiteY4" fmla="*/ 1392435 h 1392435"/>
                  <a:gd name="connsiteX5" fmla="*/ 0 w 1052041"/>
                  <a:gd name="connsiteY5" fmla="*/ 625896 h 1392435"/>
                  <a:gd name="connsiteX6" fmla="*/ 32034 w 1052041"/>
                  <a:gd name="connsiteY6" fmla="*/ 575373 h 13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5">
                    <a:moveTo>
                      <a:pt x="32034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3" y="608205"/>
                      <a:pt x="14343" y="585585"/>
                      <a:pt x="32034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9" name="任意多边形: 形状 498">
                <a:extLst>
                  <a:ext uri="{FF2B5EF4-FFF2-40B4-BE49-F238E27FC236}">
                    <a16:creationId xmlns:a16="http://schemas.microsoft.com/office/drawing/2014/main" id="{1FDFEDC4-3943-3186-FB64-0847D5BE77E5}"/>
                  </a:ext>
                </a:extLst>
              </p:cNvPr>
              <p:cNvSpPr/>
              <p:nvPr/>
            </p:nvSpPr>
            <p:spPr>
              <a:xfrm>
                <a:off x="3248685" y="3418520"/>
                <a:ext cx="1052037" cy="1392435"/>
              </a:xfrm>
              <a:custGeom>
                <a:avLst/>
                <a:gdLst>
                  <a:gd name="connsiteX0" fmla="*/ 32030 w 1052037"/>
                  <a:gd name="connsiteY0" fmla="*/ 575373 h 1392435"/>
                  <a:gd name="connsiteX1" fmla="*/ 1020008 w 1052037"/>
                  <a:gd name="connsiteY1" fmla="*/ 4962 h 1392435"/>
                  <a:gd name="connsiteX2" fmla="*/ 1052038 w 1052037"/>
                  <a:gd name="connsiteY2" fmla="*/ 18500 h 1392435"/>
                  <a:gd name="connsiteX3" fmla="*/ 1052038 w 1052037"/>
                  <a:gd name="connsiteY3" fmla="*/ 785039 h 1392435"/>
                  <a:gd name="connsiteX4" fmla="*/ 0 w 1052037"/>
                  <a:gd name="connsiteY4" fmla="*/ 1392435 h 1392435"/>
                  <a:gd name="connsiteX5" fmla="*/ 0 w 1052037"/>
                  <a:gd name="connsiteY5" fmla="*/ 625896 h 1392435"/>
                  <a:gd name="connsiteX6" fmla="*/ 32030 w 1052037"/>
                  <a:gd name="connsiteY6" fmla="*/ 575373 h 13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37" h="1392435">
                    <a:moveTo>
                      <a:pt x="32030" y="575373"/>
                    </a:moveTo>
                    <a:lnTo>
                      <a:pt x="1020008" y="4962"/>
                    </a:lnTo>
                    <a:cubicBezTo>
                      <a:pt x="1037698" y="-5253"/>
                      <a:pt x="1052038" y="810"/>
                      <a:pt x="1052038" y="18500"/>
                    </a:cubicBezTo>
                    <a:lnTo>
                      <a:pt x="1052038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5"/>
                      <a:pt x="14340" y="585585"/>
                      <a:pt x="32030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0" name="任意多边形: 形状 499">
                <a:extLst>
                  <a:ext uri="{FF2B5EF4-FFF2-40B4-BE49-F238E27FC236}">
                    <a16:creationId xmlns:a16="http://schemas.microsoft.com/office/drawing/2014/main" id="{7A9E01D2-FBD0-6B9D-A18E-C50B9CE86225}"/>
                  </a:ext>
                </a:extLst>
              </p:cNvPr>
              <p:cNvSpPr/>
              <p:nvPr/>
            </p:nvSpPr>
            <p:spPr>
              <a:xfrm>
                <a:off x="3248829" y="3418594"/>
                <a:ext cx="1052041" cy="1392433"/>
              </a:xfrm>
              <a:custGeom>
                <a:avLst/>
                <a:gdLst>
                  <a:gd name="connsiteX0" fmla="*/ 32030 w 1052041"/>
                  <a:gd name="connsiteY0" fmla="*/ 575371 h 1392433"/>
                  <a:gd name="connsiteX1" fmla="*/ 1020011 w 1052041"/>
                  <a:gd name="connsiteY1" fmla="*/ 4961 h 1392433"/>
                  <a:gd name="connsiteX2" fmla="*/ 1052041 w 1052041"/>
                  <a:gd name="connsiteY2" fmla="*/ 18498 h 1392433"/>
                  <a:gd name="connsiteX3" fmla="*/ 1052041 w 1052041"/>
                  <a:gd name="connsiteY3" fmla="*/ 785038 h 1392433"/>
                  <a:gd name="connsiteX4" fmla="*/ 0 w 1052041"/>
                  <a:gd name="connsiteY4" fmla="*/ 1392434 h 1392433"/>
                  <a:gd name="connsiteX5" fmla="*/ 0 w 1052041"/>
                  <a:gd name="connsiteY5" fmla="*/ 625894 h 1392433"/>
                  <a:gd name="connsiteX6" fmla="*/ 32030 w 1052041"/>
                  <a:gd name="connsiteY6" fmla="*/ 575371 h 1392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3">
                    <a:moveTo>
                      <a:pt x="32030" y="575371"/>
                    </a:moveTo>
                    <a:lnTo>
                      <a:pt x="1020011" y="4961"/>
                    </a:lnTo>
                    <a:cubicBezTo>
                      <a:pt x="1037701" y="-5251"/>
                      <a:pt x="1052041" y="808"/>
                      <a:pt x="1052041" y="18498"/>
                    </a:cubicBezTo>
                    <a:lnTo>
                      <a:pt x="1052041" y="785038"/>
                    </a:lnTo>
                    <a:lnTo>
                      <a:pt x="0" y="1392434"/>
                    </a:lnTo>
                    <a:lnTo>
                      <a:pt x="0" y="625894"/>
                    </a:lnTo>
                    <a:cubicBezTo>
                      <a:pt x="0" y="608204"/>
                      <a:pt x="14340" y="585586"/>
                      <a:pt x="32030" y="57537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1" name="任意多边形: 形状 500">
                <a:extLst>
                  <a:ext uri="{FF2B5EF4-FFF2-40B4-BE49-F238E27FC236}">
                    <a16:creationId xmlns:a16="http://schemas.microsoft.com/office/drawing/2014/main" id="{20852D3F-6B25-6DC1-8DE4-CEF993F198C1}"/>
                  </a:ext>
                </a:extLst>
              </p:cNvPr>
              <p:cNvSpPr/>
              <p:nvPr/>
            </p:nvSpPr>
            <p:spPr>
              <a:xfrm>
                <a:off x="3248970" y="3418664"/>
                <a:ext cx="1052041" cy="1392435"/>
              </a:xfrm>
              <a:custGeom>
                <a:avLst/>
                <a:gdLst>
                  <a:gd name="connsiteX0" fmla="*/ 32030 w 1052041"/>
                  <a:gd name="connsiteY0" fmla="*/ 575373 h 1392435"/>
                  <a:gd name="connsiteX1" fmla="*/ 1020011 w 1052041"/>
                  <a:gd name="connsiteY1" fmla="*/ 4962 h 1392435"/>
                  <a:gd name="connsiteX2" fmla="*/ 1052041 w 1052041"/>
                  <a:gd name="connsiteY2" fmla="*/ 18500 h 1392435"/>
                  <a:gd name="connsiteX3" fmla="*/ 1052041 w 1052041"/>
                  <a:gd name="connsiteY3" fmla="*/ 785039 h 1392435"/>
                  <a:gd name="connsiteX4" fmla="*/ 0 w 1052041"/>
                  <a:gd name="connsiteY4" fmla="*/ 1392435 h 1392435"/>
                  <a:gd name="connsiteX5" fmla="*/ 0 w 1052041"/>
                  <a:gd name="connsiteY5" fmla="*/ 625896 h 1392435"/>
                  <a:gd name="connsiteX6" fmla="*/ 32030 w 1052041"/>
                  <a:gd name="connsiteY6" fmla="*/ 575373 h 13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5">
                    <a:moveTo>
                      <a:pt x="32030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6"/>
                      <a:pt x="14340" y="585588"/>
                      <a:pt x="32030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2" name="任意多边形: 形状 501">
                <a:extLst>
                  <a:ext uri="{FF2B5EF4-FFF2-40B4-BE49-F238E27FC236}">
                    <a16:creationId xmlns:a16="http://schemas.microsoft.com/office/drawing/2014/main" id="{05D94CF2-4D88-3BAF-CC82-47C1C4B38E8C}"/>
                  </a:ext>
                </a:extLst>
              </p:cNvPr>
              <p:cNvSpPr/>
              <p:nvPr/>
            </p:nvSpPr>
            <p:spPr>
              <a:xfrm>
                <a:off x="3249114" y="3418736"/>
                <a:ext cx="1052037" cy="1392435"/>
              </a:xfrm>
              <a:custGeom>
                <a:avLst/>
                <a:gdLst>
                  <a:gd name="connsiteX0" fmla="*/ 32030 w 1052037"/>
                  <a:gd name="connsiteY0" fmla="*/ 575373 h 1392435"/>
                  <a:gd name="connsiteX1" fmla="*/ 1020008 w 1052037"/>
                  <a:gd name="connsiteY1" fmla="*/ 4962 h 1392435"/>
                  <a:gd name="connsiteX2" fmla="*/ 1052038 w 1052037"/>
                  <a:gd name="connsiteY2" fmla="*/ 18500 h 1392435"/>
                  <a:gd name="connsiteX3" fmla="*/ 1052038 w 1052037"/>
                  <a:gd name="connsiteY3" fmla="*/ 785039 h 1392435"/>
                  <a:gd name="connsiteX4" fmla="*/ 0 w 1052037"/>
                  <a:gd name="connsiteY4" fmla="*/ 1392435 h 1392435"/>
                  <a:gd name="connsiteX5" fmla="*/ 0 w 1052037"/>
                  <a:gd name="connsiteY5" fmla="*/ 625896 h 1392435"/>
                  <a:gd name="connsiteX6" fmla="*/ 32030 w 1052037"/>
                  <a:gd name="connsiteY6" fmla="*/ 575373 h 13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37" h="1392435">
                    <a:moveTo>
                      <a:pt x="32030" y="575373"/>
                    </a:moveTo>
                    <a:lnTo>
                      <a:pt x="1020008" y="4962"/>
                    </a:lnTo>
                    <a:cubicBezTo>
                      <a:pt x="1037698" y="-5253"/>
                      <a:pt x="1052038" y="810"/>
                      <a:pt x="1052038" y="18500"/>
                    </a:cubicBezTo>
                    <a:lnTo>
                      <a:pt x="1052038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9"/>
                      <a:pt x="14340" y="585588"/>
                      <a:pt x="32030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3" name="任意多边形: 形状 502">
                <a:extLst>
                  <a:ext uri="{FF2B5EF4-FFF2-40B4-BE49-F238E27FC236}">
                    <a16:creationId xmlns:a16="http://schemas.microsoft.com/office/drawing/2014/main" id="{D6E42325-7274-E127-7DB7-A69FE014510B}"/>
                  </a:ext>
                </a:extLst>
              </p:cNvPr>
              <p:cNvSpPr/>
              <p:nvPr/>
            </p:nvSpPr>
            <p:spPr>
              <a:xfrm>
                <a:off x="3249255" y="3418808"/>
                <a:ext cx="1052041" cy="1392435"/>
              </a:xfrm>
              <a:custGeom>
                <a:avLst/>
                <a:gdLst>
                  <a:gd name="connsiteX0" fmla="*/ 32034 w 1052041"/>
                  <a:gd name="connsiteY0" fmla="*/ 575373 h 1392435"/>
                  <a:gd name="connsiteX1" fmla="*/ 1020011 w 1052041"/>
                  <a:gd name="connsiteY1" fmla="*/ 4962 h 1392435"/>
                  <a:gd name="connsiteX2" fmla="*/ 1052041 w 1052041"/>
                  <a:gd name="connsiteY2" fmla="*/ 18500 h 1392435"/>
                  <a:gd name="connsiteX3" fmla="*/ 1052041 w 1052041"/>
                  <a:gd name="connsiteY3" fmla="*/ 785039 h 1392435"/>
                  <a:gd name="connsiteX4" fmla="*/ 0 w 1052041"/>
                  <a:gd name="connsiteY4" fmla="*/ 1392435 h 1392435"/>
                  <a:gd name="connsiteX5" fmla="*/ 0 w 1052041"/>
                  <a:gd name="connsiteY5" fmla="*/ 625896 h 1392435"/>
                  <a:gd name="connsiteX6" fmla="*/ 32034 w 1052041"/>
                  <a:gd name="connsiteY6" fmla="*/ 575373 h 13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5">
                    <a:moveTo>
                      <a:pt x="32034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3" y="608209"/>
                      <a:pt x="14343" y="585588"/>
                      <a:pt x="32034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4" name="任意多边形: 形状 503">
                <a:extLst>
                  <a:ext uri="{FF2B5EF4-FFF2-40B4-BE49-F238E27FC236}">
                    <a16:creationId xmlns:a16="http://schemas.microsoft.com/office/drawing/2014/main" id="{6FA6E61B-A0C2-48F5-D543-55C6B821D2A1}"/>
                  </a:ext>
                </a:extLst>
              </p:cNvPr>
              <p:cNvSpPr/>
              <p:nvPr/>
            </p:nvSpPr>
            <p:spPr>
              <a:xfrm>
                <a:off x="3249399" y="3418882"/>
                <a:ext cx="1052041" cy="1392433"/>
              </a:xfrm>
              <a:custGeom>
                <a:avLst/>
                <a:gdLst>
                  <a:gd name="connsiteX0" fmla="*/ 32034 w 1052041"/>
                  <a:gd name="connsiteY0" fmla="*/ 575371 h 1392433"/>
                  <a:gd name="connsiteX1" fmla="*/ 1020011 w 1052041"/>
                  <a:gd name="connsiteY1" fmla="*/ 4961 h 1392433"/>
                  <a:gd name="connsiteX2" fmla="*/ 1052041 w 1052041"/>
                  <a:gd name="connsiteY2" fmla="*/ 18498 h 1392433"/>
                  <a:gd name="connsiteX3" fmla="*/ 1052041 w 1052041"/>
                  <a:gd name="connsiteY3" fmla="*/ 785038 h 1392433"/>
                  <a:gd name="connsiteX4" fmla="*/ 0 w 1052041"/>
                  <a:gd name="connsiteY4" fmla="*/ 1392434 h 1392433"/>
                  <a:gd name="connsiteX5" fmla="*/ 0 w 1052041"/>
                  <a:gd name="connsiteY5" fmla="*/ 625898 h 1392433"/>
                  <a:gd name="connsiteX6" fmla="*/ 32034 w 1052041"/>
                  <a:gd name="connsiteY6" fmla="*/ 575371 h 1392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3">
                    <a:moveTo>
                      <a:pt x="32034" y="575371"/>
                    </a:moveTo>
                    <a:lnTo>
                      <a:pt x="1020011" y="4961"/>
                    </a:lnTo>
                    <a:cubicBezTo>
                      <a:pt x="1037701" y="-5251"/>
                      <a:pt x="1052041" y="808"/>
                      <a:pt x="1052041" y="18498"/>
                    </a:cubicBezTo>
                    <a:lnTo>
                      <a:pt x="1052041" y="785038"/>
                    </a:lnTo>
                    <a:lnTo>
                      <a:pt x="0" y="1392434"/>
                    </a:lnTo>
                    <a:lnTo>
                      <a:pt x="0" y="625898"/>
                    </a:lnTo>
                    <a:cubicBezTo>
                      <a:pt x="4" y="608208"/>
                      <a:pt x="14344" y="585586"/>
                      <a:pt x="32034" y="57537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5" name="任意多边形: 形状 504">
                <a:extLst>
                  <a:ext uri="{FF2B5EF4-FFF2-40B4-BE49-F238E27FC236}">
                    <a16:creationId xmlns:a16="http://schemas.microsoft.com/office/drawing/2014/main" id="{A797ED87-E3AC-2941-10F8-734EBBAE51E0}"/>
                  </a:ext>
                </a:extLst>
              </p:cNvPr>
              <p:cNvSpPr/>
              <p:nvPr/>
            </p:nvSpPr>
            <p:spPr>
              <a:xfrm>
                <a:off x="3249546" y="3418952"/>
                <a:ext cx="1052041" cy="1392434"/>
              </a:xfrm>
              <a:custGeom>
                <a:avLst/>
                <a:gdLst>
                  <a:gd name="connsiteX0" fmla="*/ 32030 w 1052041"/>
                  <a:gd name="connsiteY0" fmla="*/ 575373 h 1392434"/>
                  <a:gd name="connsiteX1" fmla="*/ 1020011 w 1052041"/>
                  <a:gd name="connsiteY1" fmla="*/ 4962 h 1392434"/>
                  <a:gd name="connsiteX2" fmla="*/ 1052041 w 1052041"/>
                  <a:gd name="connsiteY2" fmla="*/ 18500 h 1392434"/>
                  <a:gd name="connsiteX3" fmla="*/ 1052041 w 1052041"/>
                  <a:gd name="connsiteY3" fmla="*/ 785039 h 1392434"/>
                  <a:gd name="connsiteX4" fmla="*/ 0 w 1052041"/>
                  <a:gd name="connsiteY4" fmla="*/ 1392435 h 1392434"/>
                  <a:gd name="connsiteX5" fmla="*/ 0 w 1052041"/>
                  <a:gd name="connsiteY5" fmla="*/ 625896 h 1392434"/>
                  <a:gd name="connsiteX6" fmla="*/ 32030 w 1052041"/>
                  <a:gd name="connsiteY6" fmla="*/ 575373 h 139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4">
                    <a:moveTo>
                      <a:pt x="32030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-4" y="608209"/>
                      <a:pt x="14340" y="585588"/>
                      <a:pt x="32030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6" name="任意多边形: 形状 505">
                <a:extLst>
                  <a:ext uri="{FF2B5EF4-FFF2-40B4-BE49-F238E27FC236}">
                    <a16:creationId xmlns:a16="http://schemas.microsoft.com/office/drawing/2014/main" id="{9250F1C3-3B33-DE35-8E1C-D10927ED6CEA}"/>
                  </a:ext>
                </a:extLst>
              </p:cNvPr>
              <p:cNvSpPr/>
              <p:nvPr/>
            </p:nvSpPr>
            <p:spPr>
              <a:xfrm>
                <a:off x="3249683" y="3419024"/>
                <a:ext cx="1052041" cy="1392434"/>
              </a:xfrm>
              <a:custGeom>
                <a:avLst/>
                <a:gdLst>
                  <a:gd name="connsiteX0" fmla="*/ 32034 w 1052041"/>
                  <a:gd name="connsiteY0" fmla="*/ 575373 h 1392434"/>
                  <a:gd name="connsiteX1" fmla="*/ 1020011 w 1052041"/>
                  <a:gd name="connsiteY1" fmla="*/ 4962 h 1392434"/>
                  <a:gd name="connsiteX2" fmla="*/ 1052041 w 1052041"/>
                  <a:gd name="connsiteY2" fmla="*/ 18500 h 1392434"/>
                  <a:gd name="connsiteX3" fmla="*/ 1052041 w 1052041"/>
                  <a:gd name="connsiteY3" fmla="*/ 785039 h 1392434"/>
                  <a:gd name="connsiteX4" fmla="*/ 0 w 1052041"/>
                  <a:gd name="connsiteY4" fmla="*/ 1392435 h 1392434"/>
                  <a:gd name="connsiteX5" fmla="*/ 0 w 1052041"/>
                  <a:gd name="connsiteY5" fmla="*/ 625896 h 1392434"/>
                  <a:gd name="connsiteX6" fmla="*/ 32034 w 1052041"/>
                  <a:gd name="connsiteY6" fmla="*/ 575373 h 139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4">
                    <a:moveTo>
                      <a:pt x="32034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3" y="608209"/>
                      <a:pt x="14343" y="585588"/>
                      <a:pt x="32034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7" name="任意多边形: 形状 506">
                <a:extLst>
                  <a:ext uri="{FF2B5EF4-FFF2-40B4-BE49-F238E27FC236}">
                    <a16:creationId xmlns:a16="http://schemas.microsoft.com/office/drawing/2014/main" id="{9F4AFF41-77D1-43C6-5167-C733D07AC93A}"/>
                  </a:ext>
                </a:extLst>
              </p:cNvPr>
              <p:cNvSpPr/>
              <p:nvPr/>
            </p:nvSpPr>
            <p:spPr>
              <a:xfrm>
                <a:off x="3249831" y="3419100"/>
                <a:ext cx="1052041" cy="1392434"/>
              </a:xfrm>
              <a:custGeom>
                <a:avLst/>
                <a:gdLst>
                  <a:gd name="connsiteX0" fmla="*/ 32030 w 1052041"/>
                  <a:gd name="connsiteY0" fmla="*/ 575373 h 1392434"/>
                  <a:gd name="connsiteX1" fmla="*/ 1020011 w 1052041"/>
                  <a:gd name="connsiteY1" fmla="*/ 4962 h 1392434"/>
                  <a:gd name="connsiteX2" fmla="*/ 1052041 w 1052041"/>
                  <a:gd name="connsiteY2" fmla="*/ 18500 h 1392434"/>
                  <a:gd name="connsiteX3" fmla="*/ 1052041 w 1052041"/>
                  <a:gd name="connsiteY3" fmla="*/ 785039 h 1392434"/>
                  <a:gd name="connsiteX4" fmla="*/ 0 w 1052041"/>
                  <a:gd name="connsiteY4" fmla="*/ 1392435 h 1392434"/>
                  <a:gd name="connsiteX5" fmla="*/ 0 w 1052041"/>
                  <a:gd name="connsiteY5" fmla="*/ 625896 h 1392434"/>
                  <a:gd name="connsiteX6" fmla="*/ 32030 w 1052041"/>
                  <a:gd name="connsiteY6" fmla="*/ 575373 h 139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4">
                    <a:moveTo>
                      <a:pt x="32030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6"/>
                      <a:pt x="14340" y="585584"/>
                      <a:pt x="32030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8" name="任意多边形: 形状 507">
                <a:extLst>
                  <a:ext uri="{FF2B5EF4-FFF2-40B4-BE49-F238E27FC236}">
                    <a16:creationId xmlns:a16="http://schemas.microsoft.com/office/drawing/2014/main" id="{887B2DBB-E390-08AB-77DD-9C98EA741DD1}"/>
                  </a:ext>
                </a:extLst>
              </p:cNvPr>
              <p:cNvSpPr/>
              <p:nvPr/>
            </p:nvSpPr>
            <p:spPr>
              <a:xfrm>
                <a:off x="3249975" y="3419172"/>
                <a:ext cx="1052037" cy="1392434"/>
              </a:xfrm>
              <a:custGeom>
                <a:avLst/>
                <a:gdLst>
                  <a:gd name="connsiteX0" fmla="*/ 32030 w 1052037"/>
                  <a:gd name="connsiteY0" fmla="*/ 575373 h 1392434"/>
                  <a:gd name="connsiteX1" fmla="*/ 1020007 w 1052037"/>
                  <a:gd name="connsiteY1" fmla="*/ 4962 h 1392434"/>
                  <a:gd name="connsiteX2" fmla="*/ 1052038 w 1052037"/>
                  <a:gd name="connsiteY2" fmla="*/ 18500 h 1392434"/>
                  <a:gd name="connsiteX3" fmla="*/ 1052038 w 1052037"/>
                  <a:gd name="connsiteY3" fmla="*/ 785039 h 1392434"/>
                  <a:gd name="connsiteX4" fmla="*/ 0 w 1052037"/>
                  <a:gd name="connsiteY4" fmla="*/ 1392435 h 1392434"/>
                  <a:gd name="connsiteX5" fmla="*/ 0 w 1052037"/>
                  <a:gd name="connsiteY5" fmla="*/ 625896 h 1392434"/>
                  <a:gd name="connsiteX6" fmla="*/ 32030 w 1052037"/>
                  <a:gd name="connsiteY6" fmla="*/ 575373 h 139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37" h="1392434">
                    <a:moveTo>
                      <a:pt x="32030" y="575373"/>
                    </a:moveTo>
                    <a:lnTo>
                      <a:pt x="1020007" y="4962"/>
                    </a:lnTo>
                    <a:cubicBezTo>
                      <a:pt x="1037698" y="-5253"/>
                      <a:pt x="1052038" y="810"/>
                      <a:pt x="1052038" y="18500"/>
                    </a:cubicBezTo>
                    <a:lnTo>
                      <a:pt x="1052038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6"/>
                      <a:pt x="14340" y="585584"/>
                      <a:pt x="32030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9" name="任意多边形: 形状 508">
                <a:extLst>
                  <a:ext uri="{FF2B5EF4-FFF2-40B4-BE49-F238E27FC236}">
                    <a16:creationId xmlns:a16="http://schemas.microsoft.com/office/drawing/2014/main" id="{6D08C898-B16B-7724-AA6F-05DD24DD5289}"/>
                  </a:ext>
                </a:extLst>
              </p:cNvPr>
              <p:cNvSpPr/>
              <p:nvPr/>
            </p:nvSpPr>
            <p:spPr>
              <a:xfrm>
                <a:off x="3250119" y="3419244"/>
                <a:ext cx="1052041" cy="1392434"/>
              </a:xfrm>
              <a:custGeom>
                <a:avLst/>
                <a:gdLst>
                  <a:gd name="connsiteX0" fmla="*/ 32030 w 1052041"/>
                  <a:gd name="connsiteY0" fmla="*/ 575373 h 1392434"/>
                  <a:gd name="connsiteX1" fmla="*/ 1020011 w 1052041"/>
                  <a:gd name="connsiteY1" fmla="*/ 4962 h 1392434"/>
                  <a:gd name="connsiteX2" fmla="*/ 1052041 w 1052041"/>
                  <a:gd name="connsiteY2" fmla="*/ 18500 h 1392434"/>
                  <a:gd name="connsiteX3" fmla="*/ 1052041 w 1052041"/>
                  <a:gd name="connsiteY3" fmla="*/ 785039 h 1392434"/>
                  <a:gd name="connsiteX4" fmla="*/ 0 w 1052041"/>
                  <a:gd name="connsiteY4" fmla="*/ 1392435 h 1392434"/>
                  <a:gd name="connsiteX5" fmla="*/ 0 w 1052041"/>
                  <a:gd name="connsiteY5" fmla="*/ 625896 h 1392434"/>
                  <a:gd name="connsiteX6" fmla="*/ 32030 w 1052041"/>
                  <a:gd name="connsiteY6" fmla="*/ 575373 h 139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4">
                    <a:moveTo>
                      <a:pt x="32030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6"/>
                      <a:pt x="14340" y="585584"/>
                      <a:pt x="32030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0" name="任意多边形: 形状 509">
                <a:extLst>
                  <a:ext uri="{FF2B5EF4-FFF2-40B4-BE49-F238E27FC236}">
                    <a16:creationId xmlns:a16="http://schemas.microsoft.com/office/drawing/2014/main" id="{52125D09-4B0C-3544-24B9-272C5B3503E4}"/>
                  </a:ext>
                </a:extLst>
              </p:cNvPr>
              <p:cNvSpPr/>
              <p:nvPr/>
            </p:nvSpPr>
            <p:spPr>
              <a:xfrm>
                <a:off x="3250260" y="3419316"/>
                <a:ext cx="1052041" cy="1392434"/>
              </a:xfrm>
              <a:custGeom>
                <a:avLst/>
                <a:gdLst>
                  <a:gd name="connsiteX0" fmla="*/ 32034 w 1052041"/>
                  <a:gd name="connsiteY0" fmla="*/ 575373 h 1392434"/>
                  <a:gd name="connsiteX1" fmla="*/ 1020011 w 1052041"/>
                  <a:gd name="connsiteY1" fmla="*/ 4962 h 1392434"/>
                  <a:gd name="connsiteX2" fmla="*/ 1052041 w 1052041"/>
                  <a:gd name="connsiteY2" fmla="*/ 18500 h 1392434"/>
                  <a:gd name="connsiteX3" fmla="*/ 1052041 w 1052041"/>
                  <a:gd name="connsiteY3" fmla="*/ 785039 h 1392434"/>
                  <a:gd name="connsiteX4" fmla="*/ 0 w 1052041"/>
                  <a:gd name="connsiteY4" fmla="*/ 1392435 h 1392434"/>
                  <a:gd name="connsiteX5" fmla="*/ 0 w 1052041"/>
                  <a:gd name="connsiteY5" fmla="*/ 625896 h 1392434"/>
                  <a:gd name="connsiteX6" fmla="*/ 32034 w 1052041"/>
                  <a:gd name="connsiteY6" fmla="*/ 575373 h 139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4">
                    <a:moveTo>
                      <a:pt x="32034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6"/>
                      <a:pt x="14343" y="585584"/>
                      <a:pt x="32034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1" name="任意多边形: 形状 510">
                <a:extLst>
                  <a:ext uri="{FF2B5EF4-FFF2-40B4-BE49-F238E27FC236}">
                    <a16:creationId xmlns:a16="http://schemas.microsoft.com/office/drawing/2014/main" id="{B5C9486B-59B9-36D9-A46C-F178E6A3CE52}"/>
                  </a:ext>
                </a:extLst>
              </p:cNvPr>
              <p:cNvSpPr/>
              <p:nvPr/>
            </p:nvSpPr>
            <p:spPr>
              <a:xfrm>
                <a:off x="3250404" y="3419388"/>
                <a:ext cx="1052041" cy="1392434"/>
              </a:xfrm>
              <a:custGeom>
                <a:avLst/>
                <a:gdLst>
                  <a:gd name="connsiteX0" fmla="*/ 32030 w 1052041"/>
                  <a:gd name="connsiteY0" fmla="*/ 575373 h 1392434"/>
                  <a:gd name="connsiteX1" fmla="*/ 1020011 w 1052041"/>
                  <a:gd name="connsiteY1" fmla="*/ 4962 h 1392434"/>
                  <a:gd name="connsiteX2" fmla="*/ 1052041 w 1052041"/>
                  <a:gd name="connsiteY2" fmla="*/ 18500 h 1392434"/>
                  <a:gd name="connsiteX3" fmla="*/ 1052041 w 1052041"/>
                  <a:gd name="connsiteY3" fmla="*/ 785039 h 1392434"/>
                  <a:gd name="connsiteX4" fmla="*/ 0 w 1052041"/>
                  <a:gd name="connsiteY4" fmla="*/ 1392435 h 1392434"/>
                  <a:gd name="connsiteX5" fmla="*/ 0 w 1052041"/>
                  <a:gd name="connsiteY5" fmla="*/ 625896 h 1392434"/>
                  <a:gd name="connsiteX6" fmla="*/ 32030 w 1052041"/>
                  <a:gd name="connsiteY6" fmla="*/ 575373 h 139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4">
                    <a:moveTo>
                      <a:pt x="32030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6"/>
                      <a:pt x="14340" y="585588"/>
                      <a:pt x="32030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2" name="任意多边形: 形状 511">
                <a:extLst>
                  <a:ext uri="{FF2B5EF4-FFF2-40B4-BE49-F238E27FC236}">
                    <a16:creationId xmlns:a16="http://schemas.microsoft.com/office/drawing/2014/main" id="{34B605F3-5701-9B5B-DAC7-CA8E98EBD664}"/>
                  </a:ext>
                </a:extLst>
              </p:cNvPr>
              <p:cNvSpPr/>
              <p:nvPr/>
            </p:nvSpPr>
            <p:spPr>
              <a:xfrm>
                <a:off x="3250544" y="3419461"/>
                <a:ext cx="1052041" cy="1392433"/>
              </a:xfrm>
              <a:custGeom>
                <a:avLst/>
                <a:gdLst>
                  <a:gd name="connsiteX0" fmla="*/ 32034 w 1052041"/>
                  <a:gd name="connsiteY0" fmla="*/ 575371 h 1392433"/>
                  <a:gd name="connsiteX1" fmla="*/ 1020011 w 1052041"/>
                  <a:gd name="connsiteY1" fmla="*/ 4961 h 1392433"/>
                  <a:gd name="connsiteX2" fmla="*/ 1052041 w 1052041"/>
                  <a:gd name="connsiteY2" fmla="*/ 18498 h 1392433"/>
                  <a:gd name="connsiteX3" fmla="*/ 1052041 w 1052041"/>
                  <a:gd name="connsiteY3" fmla="*/ 785038 h 1392433"/>
                  <a:gd name="connsiteX4" fmla="*/ 0 w 1052041"/>
                  <a:gd name="connsiteY4" fmla="*/ 1392433 h 1392433"/>
                  <a:gd name="connsiteX5" fmla="*/ 0 w 1052041"/>
                  <a:gd name="connsiteY5" fmla="*/ 625894 h 1392433"/>
                  <a:gd name="connsiteX6" fmla="*/ 32034 w 1052041"/>
                  <a:gd name="connsiteY6" fmla="*/ 575371 h 1392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3">
                    <a:moveTo>
                      <a:pt x="32034" y="575371"/>
                    </a:moveTo>
                    <a:lnTo>
                      <a:pt x="1020011" y="4961"/>
                    </a:lnTo>
                    <a:cubicBezTo>
                      <a:pt x="1037701" y="-5251"/>
                      <a:pt x="1052041" y="808"/>
                      <a:pt x="1052041" y="18498"/>
                    </a:cubicBezTo>
                    <a:lnTo>
                      <a:pt x="1052041" y="785038"/>
                    </a:lnTo>
                    <a:lnTo>
                      <a:pt x="0" y="1392433"/>
                    </a:lnTo>
                    <a:lnTo>
                      <a:pt x="0" y="625894"/>
                    </a:lnTo>
                    <a:cubicBezTo>
                      <a:pt x="4" y="608204"/>
                      <a:pt x="14344" y="585587"/>
                      <a:pt x="32034" y="57537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3" name="任意多边形: 形状 512">
                <a:extLst>
                  <a:ext uri="{FF2B5EF4-FFF2-40B4-BE49-F238E27FC236}">
                    <a16:creationId xmlns:a16="http://schemas.microsoft.com/office/drawing/2014/main" id="{51CD1DD7-09EE-C70E-C90A-B0379D157722}"/>
                  </a:ext>
                </a:extLst>
              </p:cNvPr>
              <p:cNvSpPr/>
              <p:nvPr/>
            </p:nvSpPr>
            <p:spPr>
              <a:xfrm>
                <a:off x="3250692" y="3419532"/>
                <a:ext cx="1052037" cy="1392434"/>
              </a:xfrm>
              <a:custGeom>
                <a:avLst/>
                <a:gdLst>
                  <a:gd name="connsiteX0" fmla="*/ 32030 w 1052037"/>
                  <a:gd name="connsiteY0" fmla="*/ 575373 h 1392434"/>
                  <a:gd name="connsiteX1" fmla="*/ 1020007 w 1052037"/>
                  <a:gd name="connsiteY1" fmla="*/ 4962 h 1392434"/>
                  <a:gd name="connsiteX2" fmla="*/ 1052038 w 1052037"/>
                  <a:gd name="connsiteY2" fmla="*/ 18500 h 1392434"/>
                  <a:gd name="connsiteX3" fmla="*/ 1052038 w 1052037"/>
                  <a:gd name="connsiteY3" fmla="*/ 785039 h 1392434"/>
                  <a:gd name="connsiteX4" fmla="*/ 0 w 1052037"/>
                  <a:gd name="connsiteY4" fmla="*/ 1392435 h 1392434"/>
                  <a:gd name="connsiteX5" fmla="*/ 0 w 1052037"/>
                  <a:gd name="connsiteY5" fmla="*/ 625899 h 1392434"/>
                  <a:gd name="connsiteX6" fmla="*/ 32030 w 1052037"/>
                  <a:gd name="connsiteY6" fmla="*/ 575373 h 139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37" h="1392434">
                    <a:moveTo>
                      <a:pt x="32030" y="575373"/>
                    </a:moveTo>
                    <a:lnTo>
                      <a:pt x="1020007" y="4962"/>
                    </a:lnTo>
                    <a:cubicBezTo>
                      <a:pt x="1037698" y="-5253"/>
                      <a:pt x="1052038" y="810"/>
                      <a:pt x="1052038" y="18500"/>
                    </a:cubicBezTo>
                    <a:lnTo>
                      <a:pt x="1052038" y="785039"/>
                    </a:lnTo>
                    <a:lnTo>
                      <a:pt x="0" y="1392435"/>
                    </a:lnTo>
                    <a:lnTo>
                      <a:pt x="0" y="625899"/>
                    </a:lnTo>
                    <a:cubicBezTo>
                      <a:pt x="0" y="608206"/>
                      <a:pt x="14340" y="585588"/>
                      <a:pt x="32030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4" name="任意多边形: 形状 513">
                <a:extLst>
                  <a:ext uri="{FF2B5EF4-FFF2-40B4-BE49-F238E27FC236}">
                    <a16:creationId xmlns:a16="http://schemas.microsoft.com/office/drawing/2014/main" id="{C651C563-6FB4-DF0B-A0F7-771DE5C81223}"/>
                  </a:ext>
                </a:extLst>
              </p:cNvPr>
              <p:cNvSpPr/>
              <p:nvPr/>
            </p:nvSpPr>
            <p:spPr>
              <a:xfrm>
                <a:off x="3250832" y="3419604"/>
                <a:ext cx="1052041" cy="1392435"/>
              </a:xfrm>
              <a:custGeom>
                <a:avLst/>
                <a:gdLst>
                  <a:gd name="connsiteX0" fmla="*/ 32034 w 1052041"/>
                  <a:gd name="connsiteY0" fmla="*/ 575373 h 1392435"/>
                  <a:gd name="connsiteX1" fmla="*/ 1020011 w 1052041"/>
                  <a:gd name="connsiteY1" fmla="*/ 4962 h 1392435"/>
                  <a:gd name="connsiteX2" fmla="*/ 1052041 w 1052041"/>
                  <a:gd name="connsiteY2" fmla="*/ 18500 h 1392435"/>
                  <a:gd name="connsiteX3" fmla="*/ 1052041 w 1052041"/>
                  <a:gd name="connsiteY3" fmla="*/ 785039 h 1392435"/>
                  <a:gd name="connsiteX4" fmla="*/ 0 w 1052041"/>
                  <a:gd name="connsiteY4" fmla="*/ 1392435 h 1392435"/>
                  <a:gd name="connsiteX5" fmla="*/ 0 w 1052041"/>
                  <a:gd name="connsiteY5" fmla="*/ 625896 h 1392435"/>
                  <a:gd name="connsiteX6" fmla="*/ 32034 w 1052041"/>
                  <a:gd name="connsiteY6" fmla="*/ 575373 h 13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5">
                    <a:moveTo>
                      <a:pt x="32034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9"/>
                      <a:pt x="14343" y="585588"/>
                      <a:pt x="32034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5" name="任意多边形: 形状 514">
                <a:extLst>
                  <a:ext uri="{FF2B5EF4-FFF2-40B4-BE49-F238E27FC236}">
                    <a16:creationId xmlns:a16="http://schemas.microsoft.com/office/drawing/2014/main" id="{107DBF24-1BAD-BE86-8261-65C23BD2101B}"/>
                  </a:ext>
                </a:extLst>
              </p:cNvPr>
              <p:cNvSpPr/>
              <p:nvPr/>
            </p:nvSpPr>
            <p:spPr>
              <a:xfrm>
                <a:off x="3250976" y="3419677"/>
                <a:ext cx="1052041" cy="1392433"/>
              </a:xfrm>
              <a:custGeom>
                <a:avLst/>
                <a:gdLst>
                  <a:gd name="connsiteX0" fmla="*/ 32030 w 1052041"/>
                  <a:gd name="connsiteY0" fmla="*/ 575371 h 1392433"/>
                  <a:gd name="connsiteX1" fmla="*/ 1020011 w 1052041"/>
                  <a:gd name="connsiteY1" fmla="*/ 4961 h 1392433"/>
                  <a:gd name="connsiteX2" fmla="*/ 1052041 w 1052041"/>
                  <a:gd name="connsiteY2" fmla="*/ 18498 h 1392433"/>
                  <a:gd name="connsiteX3" fmla="*/ 1052041 w 1052041"/>
                  <a:gd name="connsiteY3" fmla="*/ 785038 h 1392433"/>
                  <a:gd name="connsiteX4" fmla="*/ 0 w 1052041"/>
                  <a:gd name="connsiteY4" fmla="*/ 1392434 h 1392433"/>
                  <a:gd name="connsiteX5" fmla="*/ 0 w 1052041"/>
                  <a:gd name="connsiteY5" fmla="*/ 625894 h 1392433"/>
                  <a:gd name="connsiteX6" fmla="*/ 32030 w 1052041"/>
                  <a:gd name="connsiteY6" fmla="*/ 575371 h 1392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3">
                    <a:moveTo>
                      <a:pt x="32030" y="575371"/>
                    </a:moveTo>
                    <a:lnTo>
                      <a:pt x="1020011" y="4961"/>
                    </a:lnTo>
                    <a:cubicBezTo>
                      <a:pt x="1037701" y="-5251"/>
                      <a:pt x="1052041" y="808"/>
                      <a:pt x="1052041" y="18498"/>
                    </a:cubicBezTo>
                    <a:lnTo>
                      <a:pt x="1052041" y="785038"/>
                    </a:lnTo>
                    <a:lnTo>
                      <a:pt x="0" y="1392434"/>
                    </a:lnTo>
                    <a:lnTo>
                      <a:pt x="0" y="625894"/>
                    </a:lnTo>
                    <a:cubicBezTo>
                      <a:pt x="0" y="608207"/>
                      <a:pt x="14340" y="585586"/>
                      <a:pt x="32030" y="57537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6" name="任意多边形: 形状 515">
                <a:extLst>
                  <a:ext uri="{FF2B5EF4-FFF2-40B4-BE49-F238E27FC236}">
                    <a16:creationId xmlns:a16="http://schemas.microsoft.com/office/drawing/2014/main" id="{D036E65D-CCE8-4CE4-9163-C82A7BB3AE4D}"/>
                  </a:ext>
                </a:extLst>
              </p:cNvPr>
              <p:cNvSpPr/>
              <p:nvPr/>
            </p:nvSpPr>
            <p:spPr>
              <a:xfrm>
                <a:off x="3251120" y="3419751"/>
                <a:ext cx="1052041" cy="1392435"/>
              </a:xfrm>
              <a:custGeom>
                <a:avLst/>
                <a:gdLst>
                  <a:gd name="connsiteX0" fmla="*/ 32030 w 1052041"/>
                  <a:gd name="connsiteY0" fmla="*/ 575373 h 1392435"/>
                  <a:gd name="connsiteX1" fmla="*/ 1020011 w 1052041"/>
                  <a:gd name="connsiteY1" fmla="*/ 4962 h 1392435"/>
                  <a:gd name="connsiteX2" fmla="*/ 1052041 w 1052041"/>
                  <a:gd name="connsiteY2" fmla="*/ 18500 h 1392435"/>
                  <a:gd name="connsiteX3" fmla="*/ 1052041 w 1052041"/>
                  <a:gd name="connsiteY3" fmla="*/ 785039 h 1392435"/>
                  <a:gd name="connsiteX4" fmla="*/ 0 w 1052041"/>
                  <a:gd name="connsiteY4" fmla="*/ 1392435 h 1392435"/>
                  <a:gd name="connsiteX5" fmla="*/ 0 w 1052041"/>
                  <a:gd name="connsiteY5" fmla="*/ 625896 h 1392435"/>
                  <a:gd name="connsiteX6" fmla="*/ 32030 w 1052041"/>
                  <a:gd name="connsiteY6" fmla="*/ 575373 h 13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5">
                    <a:moveTo>
                      <a:pt x="32030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5"/>
                      <a:pt x="14340" y="585585"/>
                      <a:pt x="32030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7" name="任意多边形: 形状 516">
                <a:extLst>
                  <a:ext uri="{FF2B5EF4-FFF2-40B4-BE49-F238E27FC236}">
                    <a16:creationId xmlns:a16="http://schemas.microsoft.com/office/drawing/2014/main" id="{1211240B-6B5C-BC16-718B-6031C9F6360B}"/>
                  </a:ext>
                </a:extLst>
              </p:cNvPr>
              <p:cNvSpPr/>
              <p:nvPr/>
            </p:nvSpPr>
            <p:spPr>
              <a:xfrm>
                <a:off x="3251264" y="3419823"/>
                <a:ext cx="1052037" cy="1392435"/>
              </a:xfrm>
              <a:custGeom>
                <a:avLst/>
                <a:gdLst>
                  <a:gd name="connsiteX0" fmla="*/ 32030 w 1052037"/>
                  <a:gd name="connsiteY0" fmla="*/ 575373 h 1392435"/>
                  <a:gd name="connsiteX1" fmla="*/ 1020007 w 1052037"/>
                  <a:gd name="connsiteY1" fmla="*/ 4962 h 1392435"/>
                  <a:gd name="connsiteX2" fmla="*/ 1052038 w 1052037"/>
                  <a:gd name="connsiteY2" fmla="*/ 18500 h 1392435"/>
                  <a:gd name="connsiteX3" fmla="*/ 1052038 w 1052037"/>
                  <a:gd name="connsiteY3" fmla="*/ 785039 h 1392435"/>
                  <a:gd name="connsiteX4" fmla="*/ 0 w 1052037"/>
                  <a:gd name="connsiteY4" fmla="*/ 1392435 h 1392435"/>
                  <a:gd name="connsiteX5" fmla="*/ 0 w 1052037"/>
                  <a:gd name="connsiteY5" fmla="*/ 625896 h 1392435"/>
                  <a:gd name="connsiteX6" fmla="*/ 32030 w 1052037"/>
                  <a:gd name="connsiteY6" fmla="*/ 575373 h 13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37" h="1392435">
                    <a:moveTo>
                      <a:pt x="32030" y="575373"/>
                    </a:moveTo>
                    <a:lnTo>
                      <a:pt x="1020007" y="4962"/>
                    </a:lnTo>
                    <a:cubicBezTo>
                      <a:pt x="1037698" y="-5253"/>
                      <a:pt x="1052038" y="810"/>
                      <a:pt x="1052038" y="18500"/>
                    </a:cubicBezTo>
                    <a:lnTo>
                      <a:pt x="1052038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5"/>
                      <a:pt x="14340" y="585585"/>
                      <a:pt x="32030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8" name="任意多边形: 形状 517">
                <a:extLst>
                  <a:ext uri="{FF2B5EF4-FFF2-40B4-BE49-F238E27FC236}">
                    <a16:creationId xmlns:a16="http://schemas.microsoft.com/office/drawing/2014/main" id="{5B209196-BA0A-7E27-4D8D-E766352F5A87}"/>
                  </a:ext>
                </a:extLst>
              </p:cNvPr>
              <p:cNvSpPr/>
              <p:nvPr/>
            </p:nvSpPr>
            <p:spPr>
              <a:xfrm>
                <a:off x="3251408" y="3419897"/>
                <a:ext cx="1052041" cy="1392433"/>
              </a:xfrm>
              <a:custGeom>
                <a:avLst/>
                <a:gdLst>
                  <a:gd name="connsiteX0" fmla="*/ 32030 w 1052041"/>
                  <a:gd name="connsiteY0" fmla="*/ 575371 h 1392433"/>
                  <a:gd name="connsiteX1" fmla="*/ 1020011 w 1052041"/>
                  <a:gd name="connsiteY1" fmla="*/ 4961 h 1392433"/>
                  <a:gd name="connsiteX2" fmla="*/ 1052041 w 1052041"/>
                  <a:gd name="connsiteY2" fmla="*/ 18498 h 1392433"/>
                  <a:gd name="connsiteX3" fmla="*/ 1052041 w 1052041"/>
                  <a:gd name="connsiteY3" fmla="*/ 785038 h 1392433"/>
                  <a:gd name="connsiteX4" fmla="*/ 0 w 1052041"/>
                  <a:gd name="connsiteY4" fmla="*/ 1392434 h 1392433"/>
                  <a:gd name="connsiteX5" fmla="*/ 0 w 1052041"/>
                  <a:gd name="connsiteY5" fmla="*/ 625894 h 1392433"/>
                  <a:gd name="connsiteX6" fmla="*/ 32030 w 1052041"/>
                  <a:gd name="connsiteY6" fmla="*/ 575371 h 1392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3">
                    <a:moveTo>
                      <a:pt x="32030" y="575371"/>
                    </a:moveTo>
                    <a:lnTo>
                      <a:pt x="1020011" y="4961"/>
                    </a:lnTo>
                    <a:cubicBezTo>
                      <a:pt x="1037701" y="-5251"/>
                      <a:pt x="1052041" y="808"/>
                      <a:pt x="1052041" y="18498"/>
                    </a:cubicBezTo>
                    <a:lnTo>
                      <a:pt x="1052041" y="785038"/>
                    </a:lnTo>
                    <a:lnTo>
                      <a:pt x="0" y="1392434"/>
                    </a:lnTo>
                    <a:lnTo>
                      <a:pt x="0" y="625894"/>
                    </a:lnTo>
                    <a:cubicBezTo>
                      <a:pt x="-3" y="608204"/>
                      <a:pt x="14340" y="585583"/>
                      <a:pt x="32030" y="57537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9" name="任意多边形: 形状 518">
                <a:extLst>
                  <a:ext uri="{FF2B5EF4-FFF2-40B4-BE49-F238E27FC236}">
                    <a16:creationId xmlns:a16="http://schemas.microsoft.com/office/drawing/2014/main" id="{A4801389-5454-1EA9-8856-11557D8ED066}"/>
                  </a:ext>
                </a:extLst>
              </p:cNvPr>
              <p:cNvSpPr/>
              <p:nvPr/>
            </p:nvSpPr>
            <p:spPr>
              <a:xfrm>
                <a:off x="3251549" y="3419967"/>
                <a:ext cx="1052041" cy="1392435"/>
              </a:xfrm>
              <a:custGeom>
                <a:avLst/>
                <a:gdLst>
                  <a:gd name="connsiteX0" fmla="*/ 32030 w 1052041"/>
                  <a:gd name="connsiteY0" fmla="*/ 575373 h 1392435"/>
                  <a:gd name="connsiteX1" fmla="*/ 1020011 w 1052041"/>
                  <a:gd name="connsiteY1" fmla="*/ 4962 h 1392435"/>
                  <a:gd name="connsiteX2" fmla="*/ 1052041 w 1052041"/>
                  <a:gd name="connsiteY2" fmla="*/ 18500 h 1392435"/>
                  <a:gd name="connsiteX3" fmla="*/ 1052041 w 1052041"/>
                  <a:gd name="connsiteY3" fmla="*/ 785039 h 1392435"/>
                  <a:gd name="connsiteX4" fmla="*/ 0 w 1052041"/>
                  <a:gd name="connsiteY4" fmla="*/ 1392435 h 1392435"/>
                  <a:gd name="connsiteX5" fmla="*/ 0 w 1052041"/>
                  <a:gd name="connsiteY5" fmla="*/ 625896 h 1392435"/>
                  <a:gd name="connsiteX6" fmla="*/ 32030 w 1052041"/>
                  <a:gd name="connsiteY6" fmla="*/ 575373 h 13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5">
                    <a:moveTo>
                      <a:pt x="32030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6"/>
                      <a:pt x="14340" y="585585"/>
                      <a:pt x="32030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0" name="任意多边形: 形状 519">
                <a:extLst>
                  <a:ext uri="{FF2B5EF4-FFF2-40B4-BE49-F238E27FC236}">
                    <a16:creationId xmlns:a16="http://schemas.microsoft.com/office/drawing/2014/main" id="{2FE92692-B6DE-2073-AE88-C47DFB043119}"/>
                  </a:ext>
                </a:extLst>
              </p:cNvPr>
              <p:cNvSpPr/>
              <p:nvPr/>
            </p:nvSpPr>
            <p:spPr>
              <a:xfrm>
                <a:off x="3251689" y="3420039"/>
                <a:ext cx="1052041" cy="1392435"/>
              </a:xfrm>
              <a:custGeom>
                <a:avLst/>
                <a:gdLst>
                  <a:gd name="connsiteX0" fmla="*/ 32034 w 1052041"/>
                  <a:gd name="connsiteY0" fmla="*/ 575373 h 1392435"/>
                  <a:gd name="connsiteX1" fmla="*/ 1020011 w 1052041"/>
                  <a:gd name="connsiteY1" fmla="*/ 4962 h 1392435"/>
                  <a:gd name="connsiteX2" fmla="*/ 1052041 w 1052041"/>
                  <a:gd name="connsiteY2" fmla="*/ 18500 h 1392435"/>
                  <a:gd name="connsiteX3" fmla="*/ 1052041 w 1052041"/>
                  <a:gd name="connsiteY3" fmla="*/ 785039 h 1392435"/>
                  <a:gd name="connsiteX4" fmla="*/ 0 w 1052041"/>
                  <a:gd name="connsiteY4" fmla="*/ 1392435 h 1392435"/>
                  <a:gd name="connsiteX5" fmla="*/ 0 w 1052041"/>
                  <a:gd name="connsiteY5" fmla="*/ 625896 h 1392435"/>
                  <a:gd name="connsiteX6" fmla="*/ 32034 w 1052041"/>
                  <a:gd name="connsiteY6" fmla="*/ 575373 h 13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5">
                    <a:moveTo>
                      <a:pt x="32034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3" y="608206"/>
                      <a:pt x="14343" y="585585"/>
                      <a:pt x="32034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1" name="任意多边形: 形状 520">
                <a:extLst>
                  <a:ext uri="{FF2B5EF4-FFF2-40B4-BE49-F238E27FC236}">
                    <a16:creationId xmlns:a16="http://schemas.microsoft.com/office/drawing/2014/main" id="{E42C0102-583B-981C-98C4-E09901C48050}"/>
                  </a:ext>
                </a:extLst>
              </p:cNvPr>
              <p:cNvSpPr/>
              <p:nvPr/>
            </p:nvSpPr>
            <p:spPr>
              <a:xfrm>
                <a:off x="3251837" y="3420111"/>
                <a:ext cx="1052041" cy="1392435"/>
              </a:xfrm>
              <a:custGeom>
                <a:avLst/>
                <a:gdLst>
                  <a:gd name="connsiteX0" fmla="*/ 32030 w 1052041"/>
                  <a:gd name="connsiteY0" fmla="*/ 575373 h 1392435"/>
                  <a:gd name="connsiteX1" fmla="*/ 1020011 w 1052041"/>
                  <a:gd name="connsiteY1" fmla="*/ 4962 h 1392435"/>
                  <a:gd name="connsiteX2" fmla="*/ 1052041 w 1052041"/>
                  <a:gd name="connsiteY2" fmla="*/ 18500 h 1392435"/>
                  <a:gd name="connsiteX3" fmla="*/ 1052041 w 1052041"/>
                  <a:gd name="connsiteY3" fmla="*/ 785039 h 1392435"/>
                  <a:gd name="connsiteX4" fmla="*/ 0 w 1052041"/>
                  <a:gd name="connsiteY4" fmla="*/ 1392435 h 1392435"/>
                  <a:gd name="connsiteX5" fmla="*/ 0 w 1052041"/>
                  <a:gd name="connsiteY5" fmla="*/ 625896 h 1392435"/>
                  <a:gd name="connsiteX6" fmla="*/ 32030 w 1052041"/>
                  <a:gd name="connsiteY6" fmla="*/ 575373 h 13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5">
                    <a:moveTo>
                      <a:pt x="32030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6"/>
                      <a:pt x="14340" y="585585"/>
                      <a:pt x="32030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2" name="任意多边形: 形状 521">
                <a:extLst>
                  <a:ext uri="{FF2B5EF4-FFF2-40B4-BE49-F238E27FC236}">
                    <a16:creationId xmlns:a16="http://schemas.microsoft.com/office/drawing/2014/main" id="{A18549DD-81EF-A59B-5986-96A8390CB0C3}"/>
                  </a:ext>
                </a:extLst>
              </p:cNvPr>
              <p:cNvSpPr/>
              <p:nvPr/>
            </p:nvSpPr>
            <p:spPr>
              <a:xfrm>
                <a:off x="3251981" y="3420183"/>
                <a:ext cx="1052041" cy="1392435"/>
              </a:xfrm>
              <a:custGeom>
                <a:avLst/>
                <a:gdLst>
                  <a:gd name="connsiteX0" fmla="*/ 32030 w 1052041"/>
                  <a:gd name="connsiteY0" fmla="*/ 575373 h 1392435"/>
                  <a:gd name="connsiteX1" fmla="*/ 1020011 w 1052041"/>
                  <a:gd name="connsiteY1" fmla="*/ 4962 h 1392435"/>
                  <a:gd name="connsiteX2" fmla="*/ 1052041 w 1052041"/>
                  <a:gd name="connsiteY2" fmla="*/ 18500 h 1392435"/>
                  <a:gd name="connsiteX3" fmla="*/ 1052041 w 1052041"/>
                  <a:gd name="connsiteY3" fmla="*/ 785039 h 1392435"/>
                  <a:gd name="connsiteX4" fmla="*/ 0 w 1052041"/>
                  <a:gd name="connsiteY4" fmla="*/ 1392435 h 1392435"/>
                  <a:gd name="connsiteX5" fmla="*/ 0 w 1052041"/>
                  <a:gd name="connsiteY5" fmla="*/ 625896 h 1392435"/>
                  <a:gd name="connsiteX6" fmla="*/ 32030 w 1052041"/>
                  <a:gd name="connsiteY6" fmla="*/ 575373 h 13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5">
                    <a:moveTo>
                      <a:pt x="32030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-3" y="608206"/>
                      <a:pt x="14340" y="585585"/>
                      <a:pt x="32030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3" name="任意多边形: 形状 522">
                <a:extLst>
                  <a:ext uri="{FF2B5EF4-FFF2-40B4-BE49-F238E27FC236}">
                    <a16:creationId xmlns:a16="http://schemas.microsoft.com/office/drawing/2014/main" id="{32A82D57-8FAB-CE70-B506-8D099A740EAD}"/>
                  </a:ext>
                </a:extLst>
              </p:cNvPr>
              <p:cNvSpPr/>
              <p:nvPr/>
            </p:nvSpPr>
            <p:spPr>
              <a:xfrm>
                <a:off x="3252121" y="3420257"/>
                <a:ext cx="1052041" cy="1392433"/>
              </a:xfrm>
              <a:custGeom>
                <a:avLst/>
                <a:gdLst>
                  <a:gd name="connsiteX0" fmla="*/ 32030 w 1052041"/>
                  <a:gd name="connsiteY0" fmla="*/ 575371 h 1392433"/>
                  <a:gd name="connsiteX1" fmla="*/ 1020011 w 1052041"/>
                  <a:gd name="connsiteY1" fmla="*/ 4961 h 1392433"/>
                  <a:gd name="connsiteX2" fmla="*/ 1052041 w 1052041"/>
                  <a:gd name="connsiteY2" fmla="*/ 18498 h 1392433"/>
                  <a:gd name="connsiteX3" fmla="*/ 1052041 w 1052041"/>
                  <a:gd name="connsiteY3" fmla="*/ 785038 h 1392433"/>
                  <a:gd name="connsiteX4" fmla="*/ 0 w 1052041"/>
                  <a:gd name="connsiteY4" fmla="*/ 1392434 h 1392433"/>
                  <a:gd name="connsiteX5" fmla="*/ 0 w 1052041"/>
                  <a:gd name="connsiteY5" fmla="*/ 625894 h 1392433"/>
                  <a:gd name="connsiteX6" fmla="*/ 32030 w 1052041"/>
                  <a:gd name="connsiteY6" fmla="*/ 575371 h 1392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3">
                    <a:moveTo>
                      <a:pt x="32030" y="575371"/>
                    </a:moveTo>
                    <a:lnTo>
                      <a:pt x="1020011" y="4961"/>
                    </a:lnTo>
                    <a:cubicBezTo>
                      <a:pt x="1037701" y="-5251"/>
                      <a:pt x="1052041" y="808"/>
                      <a:pt x="1052041" y="18498"/>
                    </a:cubicBezTo>
                    <a:lnTo>
                      <a:pt x="1052041" y="785038"/>
                    </a:lnTo>
                    <a:lnTo>
                      <a:pt x="0" y="1392434"/>
                    </a:lnTo>
                    <a:lnTo>
                      <a:pt x="0" y="625894"/>
                    </a:lnTo>
                    <a:cubicBezTo>
                      <a:pt x="0" y="608204"/>
                      <a:pt x="14340" y="585586"/>
                      <a:pt x="32030" y="57537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4" name="任意多边形: 形状 523">
                <a:extLst>
                  <a:ext uri="{FF2B5EF4-FFF2-40B4-BE49-F238E27FC236}">
                    <a16:creationId xmlns:a16="http://schemas.microsoft.com/office/drawing/2014/main" id="{1F6A9A84-F5DE-7EA7-9F5F-F05243A63872}"/>
                  </a:ext>
                </a:extLst>
              </p:cNvPr>
              <p:cNvSpPr/>
              <p:nvPr/>
            </p:nvSpPr>
            <p:spPr>
              <a:xfrm>
                <a:off x="3252262" y="3420327"/>
                <a:ext cx="1052041" cy="1392434"/>
              </a:xfrm>
              <a:custGeom>
                <a:avLst/>
                <a:gdLst>
                  <a:gd name="connsiteX0" fmla="*/ 32034 w 1052041"/>
                  <a:gd name="connsiteY0" fmla="*/ 575373 h 1392434"/>
                  <a:gd name="connsiteX1" fmla="*/ 1020011 w 1052041"/>
                  <a:gd name="connsiteY1" fmla="*/ 4962 h 1392434"/>
                  <a:gd name="connsiteX2" fmla="*/ 1052041 w 1052041"/>
                  <a:gd name="connsiteY2" fmla="*/ 18500 h 1392434"/>
                  <a:gd name="connsiteX3" fmla="*/ 1052041 w 1052041"/>
                  <a:gd name="connsiteY3" fmla="*/ 785039 h 1392434"/>
                  <a:gd name="connsiteX4" fmla="*/ 0 w 1052041"/>
                  <a:gd name="connsiteY4" fmla="*/ 1392435 h 1392434"/>
                  <a:gd name="connsiteX5" fmla="*/ 0 w 1052041"/>
                  <a:gd name="connsiteY5" fmla="*/ 625896 h 1392434"/>
                  <a:gd name="connsiteX6" fmla="*/ 32034 w 1052041"/>
                  <a:gd name="connsiteY6" fmla="*/ 575373 h 139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4">
                    <a:moveTo>
                      <a:pt x="32034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09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3" y="608209"/>
                      <a:pt x="14343" y="585588"/>
                      <a:pt x="32034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5" name="任意多边形: 形状 524">
                <a:extLst>
                  <a:ext uri="{FF2B5EF4-FFF2-40B4-BE49-F238E27FC236}">
                    <a16:creationId xmlns:a16="http://schemas.microsoft.com/office/drawing/2014/main" id="{64770831-0D48-36E4-083D-47342079ED07}"/>
                  </a:ext>
                </a:extLst>
              </p:cNvPr>
              <p:cNvSpPr/>
              <p:nvPr/>
            </p:nvSpPr>
            <p:spPr>
              <a:xfrm>
                <a:off x="3252406" y="3420399"/>
                <a:ext cx="1052041" cy="1392434"/>
              </a:xfrm>
              <a:custGeom>
                <a:avLst/>
                <a:gdLst>
                  <a:gd name="connsiteX0" fmla="*/ 32034 w 1052041"/>
                  <a:gd name="connsiteY0" fmla="*/ 575373 h 1392434"/>
                  <a:gd name="connsiteX1" fmla="*/ 1020011 w 1052041"/>
                  <a:gd name="connsiteY1" fmla="*/ 4962 h 1392434"/>
                  <a:gd name="connsiteX2" fmla="*/ 1052041 w 1052041"/>
                  <a:gd name="connsiteY2" fmla="*/ 18500 h 1392434"/>
                  <a:gd name="connsiteX3" fmla="*/ 1052041 w 1052041"/>
                  <a:gd name="connsiteY3" fmla="*/ 785039 h 1392434"/>
                  <a:gd name="connsiteX4" fmla="*/ 0 w 1052041"/>
                  <a:gd name="connsiteY4" fmla="*/ 1392435 h 1392434"/>
                  <a:gd name="connsiteX5" fmla="*/ 0 w 1052041"/>
                  <a:gd name="connsiteY5" fmla="*/ 625896 h 1392434"/>
                  <a:gd name="connsiteX6" fmla="*/ 32034 w 1052041"/>
                  <a:gd name="connsiteY6" fmla="*/ 575373 h 139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4">
                    <a:moveTo>
                      <a:pt x="32034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3" y="608209"/>
                      <a:pt x="14343" y="585588"/>
                      <a:pt x="32034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6" name="任意多边形: 形状 525">
                <a:extLst>
                  <a:ext uri="{FF2B5EF4-FFF2-40B4-BE49-F238E27FC236}">
                    <a16:creationId xmlns:a16="http://schemas.microsoft.com/office/drawing/2014/main" id="{C05CBB8C-AF2D-93BE-5B17-F816464D59B2}"/>
                  </a:ext>
                </a:extLst>
              </p:cNvPr>
              <p:cNvSpPr/>
              <p:nvPr/>
            </p:nvSpPr>
            <p:spPr>
              <a:xfrm>
                <a:off x="3252554" y="3420473"/>
                <a:ext cx="1052041" cy="1392433"/>
              </a:xfrm>
              <a:custGeom>
                <a:avLst/>
                <a:gdLst>
                  <a:gd name="connsiteX0" fmla="*/ 32030 w 1052041"/>
                  <a:gd name="connsiteY0" fmla="*/ 575371 h 1392433"/>
                  <a:gd name="connsiteX1" fmla="*/ 1020011 w 1052041"/>
                  <a:gd name="connsiteY1" fmla="*/ 4961 h 1392433"/>
                  <a:gd name="connsiteX2" fmla="*/ 1052041 w 1052041"/>
                  <a:gd name="connsiteY2" fmla="*/ 18498 h 1392433"/>
                  <a:gd name="connsiteX3" fmla="*/ 1052041 w 1052041"/>
                  <a:gd name="connsiteY3" fmla="*/ 785037 h 1392433"/>
                  <a:gd name="connsiteX4" fmla="*/ 0 w 1052041"/>
                  <a:gd name="connsiteY4" fmla="*/ 1392433 h 1392433"/>
                  <a:gd name="connsiteX5" fmla="*/ 0 w 1052041"/>
                  <a:gd name="connsiteY5" fmla="*/ 625894 h 1392433"/>
                  <a:gd name="connsiteX6" fmla="*/ 32030 w 1052041"/>
                  <a:gd name="connsiteY6" fmla="*/ 575371 h 1392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3">
                    <a:moveTo>
                      <a:pt x="32030" y="575371"/>
                    </a:moveTo>
                    <a:lnTo>
                      <a:pt x="1020011" y="4961"/>
                    </a:lnTo>
                    <a:cubicBezTo>
                      <a:pt x="1037701" y="-5251"/>
                      <a:pt x="1052041" y="808"/>
                      <a:pt x="1052041" y="18498"/>
                    </a:cubicBezTo>
                    <a:lnTo>
                      <a:pt x="1052041" y="785037"/>
                    </a:lnTo>
                    <a:lnTo>
                      <a:pt x="0" y="1392433"/>
                    </a:lnTo>
                    <a:lnTo>
                      <a:pt x="0" y="625894"/>
                    </a:lnTo>
                    <a:cubicBezTo>
                      <a:pt x="0" y="608207"/>
                      <a:pt x="14340" y="585586"/>
                      <a:pt x="32030" y="57537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7" name="任意多边形: 形状 526">
                <a:extLst>
                  <a:ext uri="{FF2B5EF4-FFF2-40B4-BE49-F238E27FC236}">
                    <a16:creationId xmlns:a16="http://schemas.microsoft.com/office/drawing/2014/main" id="{4B13AA37-373E-E3A2-A330-6521A2A43757}"/>
                  </a:ext>
                </a:extLst>
              </p:cNvPr>
              <p:cNvSpPr/>
              <p:nvPr/>
            </p:nvSpPr>
            <p:spPr>
              <a:xfrm>
                <a:off x="3252694" y="3420543"/>
                <a:ext cx="1052041" cy="1392434"/>
              </a:xfrm>
              <a:custGeom>
                <a:avLst/>
                <a:gdLst>
                  <a:gd name="connsiteX0" fmla="*/ 32034 w 1052041"/>
                  <a:gd name="connsiteY0" fmla="*/ 575373 h 1392434"/>
                  <a:gd name="connsiteX1" fmla="*/ 1020011 w 1052041"/>
                  <a:gd name="connsiteY1" fmla="*/ 4962 h 1392434"/>
                  <a:gd name="connsiteX2" fmla="*/ 1052041 w 1052041"/>
                  <a:gd name="connsiteY2" fmla="*/ 18500 h 1392434"/>
                  <a:gd name="connsiteX3" fmla="*/ 1052041 w 1052041"/>
                  <a:gd name="connsiteY3" fmla="*/ 785039 h 1392434"/>
                  <a:gd name="connsiteX4" fmla="*/ 0 w 1052041"/>
                  <a:gd name="connsiteY4" fmla="*/ 1392435 h 1392434"/>
                  <a:gd name="connsiteX5" fmla="*/ 0 w 1052041"/>
                  <a:gd name="connsiteY5" fmla="*/ 625896 h 1392434"/>
                  <a:gd name="connsiteX6" fmla="*/ 32034 w 1052041"/>
                  <a:gd name="connsiteY6" fmla="*/ 575373 h 139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4">
                    <a:moveTo>
                      <a:pt x="32034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9"/>
                      <a:pt x="14344" y="585588"/>
                      <a:pt x="32034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8" name="任意多边形: 形状 527">
                <a:extLst>
                  <a:ext uri="{FF2B5EF4-FFF2-40B4-BE49-F238E27FC236}">
                    <a16:creationId xmlns:a16="http://schemas.microsoft.com/office/drawing/2014/main" id="{2325BB0E-9849-7B97-9693-8BB7B90943E6}"/>
                  </a:ext>
                </a:extLst>
              </p:cNvPr>
              <p:cNvSpPr/>
              <p:nvPr/>
            </p:nvSpPr>
            <p:spPr>
              <a:xfrm>
                <a:off x="3252838" y="3420619"/>
                <a:ext cx="1052041" cy="1392434"/>
              </a:xfrm>
              <a:custGeom>
                <a:avLst/>
                <a:gdLst>
                  <a:gd name="connsiteX0" fmla="*/ 32030 w 1052041"/>
                  <a:gd name="connsiteY0" fmla="*/ 575373 h 1392434"/>
                  <a:gd name="connsiteX1" fmla="*/ 1020011 w 1052041"/>
                  <a:gd name="connsiteY1" fmla="*/ 4962 h 1392434"/>
                  <a:gd name="connsiteX2" fmla="*/ 1052041 w 1052041"/>
                  <a:gd name="connsiteY2" fmla="*/ 18500 h 1392434"/>
                  <a:gd name="connsiteX3" fmla="*/ 1052041 w 1052041"/>
                  <a:gd name="connsiteY3" fmla="*/ 785039 h 1392434"/>
                  <a:gd name="connsiteX4" fmla="*/ 0 w 1052041"/>
                  <a:gd name="connsiteY4" fmla="*/ 1392435 h 1392434"/>
                  <a:gd name="connsiteX5" fmla="*/ 0 w 1052041"/>
                  <a:gd name="connsiteY5" fmla="*/ 625896 h 1392434"/>
                  <a:gd name="connsiteX6" fmla="*/ 32030 w 1052041"/>
                  <a:gd name="connsiteY6" fmla="*/ 575373 h 139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4">
                    <a:moveTo>
                      <a:pt x="32030" y="575373"/>
                    </a:moveTo>
                    <a:lnTo>
                      <a:pt x="1020011" y="4962"/>
                    </a:lnTo>
                    <a:cubicBezTo>
                      <a:pt x="1037701" y="-5253"/>
                      <a:pt x="1052041" y="810"/>
                      <a:pt x="1052041" y="18500"/>
                    </a:cubicBezTo>
                    <a:lnTo>
                      <a:pt x="1052041" y="785039"/>
                    </a:lnTo>
                    <a:lnTo>
                      <a:pt x="0" y="1392435"/>
                    </a:lnTo>
                    <a:lnTo>
                      <a:pt x="0" y="625896"/>
                    </a:lnTo>
                    <a:cubicBezTo>
                      <a:pt x="0" y="608206"/>
                      <a:pt x="14340" y="585584"/>
                      <a:pt x="32030" y="5753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257" name="图形 2">
              <a:extLst>
                <a:ext uri="{FF2B5EF4-FFF2-40B4-BE49-F238E27FC236}">
                  <a16:creationId xmlns:a16="http://schemas.microsoft.com/office/drawing/2014/main" id="{82CCB72C-1666-3268-851B-A274309C0139}"/>
                </a:ext>
              </a:extLst>
            </p:cNvPr>
            <p:cNvGrpSpPr/>
            <p:nvPr/>
          </p:nvGrpSpPr>
          <p:grpSpPr>
            <a:xfrm>
              <a:off x="3252845" y="4205658"/>
              <a:ext cx="1701202" cy="1023989"/>
              <a:chOff x="3252845" y="4205658"/>
              <a:chExt cx="1701202" cy="1023989"/>
            </a:xfrm>
          </p:grpSpPr>
          <p:sp>
            <p:nvSpPr>
              <p:cNvPr id="325" name="任意多边形: 形状 324">
                <a:extLst>
                  <a:ext uri="{FF2B5EF4-FFF2-40B4-BE49-F238E27FC236}">
                    <a16:creationId xmlns:a16="http://schemas.microsoft.com/office/drawing/2014/main" id="{917D7AF0-2E1C-D4A3-50B1-C50AA5D2DA81}"/>
                  </a:ext>
                </a:extLst>
              </p:cNvPr>
              <p:cNvSpPr/>
              <p:nvPr/>
            </p:nvSpPr>
            <p:spPr>
              <a:xfrm>
                <a:off x="3252845" y="4247461"/>
                <a:ext cx="1701202" cy="982186"/>
              </a:xfrm>
              <a:custGeom>
                <a:avLst/>
                <a:gdLst>
                  <a:gd name="connsiteX0" fmla="*/ 1052048 w 1701202"/>
                  <a:gd name="connsiteY0" fmla="*/ 0 h 982186"/>
                  <a:gd name="connsiteX1" fmla="*/ 1686838 w 1701202"/>
                  <a:gd name="connsiteY1" fmla="*/ 366495 h 982186"/>
                  <a:gd name="connsiteX2" fmla="*/ 1691049 w 1701202"/>
                  <a:gd name="connsiteY2" fmla="*/ 400363 h 982186"/>
                  <a:gd name="connsiteX3" fmla="*/ 693454 w 1701202"/>
                  <a:gd name="connsiteY3" fmla="*/ 976325 h 982186"/>
                  <a:gd name="connsiteX4" fmla="*/ 634790 w 1701202"/>
                  <a:gd name="connsiteY4" fmla="*/ 973894 h 982186"/>
                  <a:gd name="connsiteX5" fmla="*/ 0 w 1701202"/>
                  <a:gd name="connsiteY5" fmla="*/ 607399 h 982186"/>
                  <a:gd name="connsiteX6" fmla="*/ 1052048 w 1701202"/>
                  <a:gd name="connsiteY6" fmla="*/ 0 h 982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6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3"/>
                    </a:cubicBezTo>
                    <a:lnTo>
                      <a:pt x="693454" y="976325"/>
                    </a:lnTo>
                    <a:cubicBezTo>
                      <a:pt x="678417" y="985008"/>
                      <a:pt x="652151" y="983918"/>
                      <a:pt x="634790" y="973894"/>
                    </a:cubicBezTo>
                    <a:lnTo>
                      <a:pt x="0" y="607399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6" name="任意多边形: 形状 325">
                <a:extLst>
                  <a:ext uri="{FF2B5EF4-FFF2-40B4-BE49-F238E27FC236}">
                    <a16:creationId xmlns:a16="http://schemas.microsoft.com/office/drawing/2014/main" id="{6C561F6A-15DD-E239-E5C2-A09A2B81CCBA}"/>
                  </a:ext>
                </a:extLst>
              </p:cNvPr>
              <p:cNvSpPr/>
              <p:nvPr/>
            </p:nvSpPr>
            <p:spPr>
              <a:xfrm>
                <a:off x="3252845" y="4247046"/>
                <a:ext cx="1701202" cy="982186"/>
              </a:xfrm>
              <a:custGeom>
                <a:avLst/>
                <a:gdLst>
                  <a:gd name="connsiteX0" fmla="*/ 1052048 w 1701202"/>
                  <a:gd name="connsiteY0" fmla="*/ 0 h 982186"/>
                  <a:gd name="connsiteX1" fmla="*/ 1686838 w 1701202"/>
                  <a:gd name="connsiteY1" fmla="*/ 366495 h 982186"/>
                  <a:gd name="connsiteX2" fmla="*/ 1691049 w 1701202"/>
                  <a:gd name="connsiteY2" fmla="*/ 400363 h 982186"/>
                  <a:gd name="connsiteX3" fmla="*/ 693454 w 1701202"/>
                  <a:gd name="connsiteY3" fmla="*/ 976325 h 982186"/>
                  <a:gd name="connsiteX4" fmla="*/ 634790 w 1701202"/>
                  <a:gd name="connsiteY4" fmla="*/ 973894 h 982186"/>
                  <a:gd name="connsiteX5" fmla="*/ 0 w 1701202"/>
                  <a:gd name="connsiteY5" fmla="*/ 607399 h 982186"/>
                  <a:gd name="connsiteX6" fmla="*/ 1052048 w 1701202"/>
                  <a:gd name="connsiteY6" fmla="*/ 0 h 982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6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4"/>
                      <a:pt x="1691049" y="400363"/>
                    </a:cubicBezTo>
                    <a:lnTo>
                      <a:pt x="693454" y="976325"/>
                    </a:lnTo>
                    <a:cubicBezTo>
                      <a:pt x="678417" y="985007"/>
                      <a:pt x="652151" y="983917"/>
                      <a:pt x="634790" y="973894"/>
                    </a:cubicBezTo>
                    <a:lnTo>
                      <a:pt x="0" y="607399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7" name="任意多边形: 形状 326">
                <a:extLst>
                  <a:ext uri="{FF2B5EF4-FFF2-40B4-BE49-F238E27FC236}">
                    <a16:creationId xmlns:a16="http://schemas.microsoft.com/office/drawing/2014/main" id="{4C791B7E-2DFD-0DAB-D238-14F796847367}"/>
                  </a:ext>
                </a:extLst>
              </p:cNvPr>
              <p:cNvSpPr/>
              <p:nvPr/>
            </p:nvSpPr>
            <p:spPr>
              <a:xfrm>
                <a:off x="3252845" y="4246631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6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4"/>
                      <a:pt x="1691049" y="400366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0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8" name="任意多边形: 形状 327">
                <a:extLst>
                  <a:ext uri="{FF2B5EF4-FFF2-40B4-BE49-F238E27FC236}">
                    <a16:creationId xmlns:a16="http://schemas.microsoft.com/office/drawing/2014/main" id="{6357536B-2B36-709F-D149-1A36A354FB7C}"/>
                  </a:ext>
                </a:extLst>
              </p:cNvPr>
              <p:cNvSpPr/>
              <p:nvPr/>
            </p:nvSpPr>
            <p:spPr>
              <a:xfrm>
                <a:off x="3252845" y="4246216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9" name="任意多边形: 形状 328">
                <a:extLst>
                  <a:ext uri="{FF2B5EF4-FFF2-40B4-BE49-F238E27FC236}">
                    <a16:creationId xmlns:a16="http://schemas.microsoft.com/office/drawing/2014/main" id="{FA218B2D-46CD-8D37-4051-6CAF37C939E7}"/>
                  </a:ext>
                </a:extLst>
              </p:cNvPr>
              <p:cNvSpPr/>
              <p:nvPr/>
            </p:nvSpPr>
            <p:spPr>
              <a:xfrm>
                <a:off x="3252845" y="4245804"/>
                <a:ext cx="1701202" cy="982186"/>
              </a:xfrm>
              <a:custGeom>
                <a:avLst/>
                <a:gdLst>
                  <a:gd name="connsiteX0" fmla="*/ 1052048 w 1701202"/>
                  <a:gd name="connsiteY0" fmla="*/ 0 h 982186"/>
                  <a:gd name="connsiteX1" fmla="*/ 1686838 w 1701202"/>
                  <a:gd name="connsiteY1" fmla="*/ 366495 h 982186"/>
                  <a:gd name="connsiteX2" fmla="*/ 1691049 w 1701202"/>
                  <a:gd name="connsiteY2" fmla="*/ 400363 h 982186"/>
                  <a:gd name="connsiteX3" fmla="*/ 693454 w 1701202"/>
                  <a:gd name="connsiteY3" fmla="*/ 976326 h 982186"/>
                  <a:gd name="connsiteX4" fmla="*/ 634790 w 1701202"/>
                  <a:gd name="connsiteY4" fmla="*/ 973895 h 982186"/>
                  <a:gd name="connsiteX5" fmla="*/ 0 w 1701202"/>
                  <a:gd name="connsiteY5" fmla="*/ 607399 h 982186"/>
                  <a:gd name="connsiteX6" fmla="*/ 1052048 w 1701202"/>
                  <a:gd name="connsiteY6" fmla="*/ 0 h 982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6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3"/>
                    </a:cubicBezTo>
                    <a:lnTo>
                      <a:pt x="693454" y="976326"/>
                    </a:lnTo>
                    <a:cubicBezTo>
                      <a:pt x="678417" y="985008"/>
                      <a:pt x="652151" y="983918"/>
                      <a:pt x="634790" y="973895"/>
                    </a:cubicBezTo>
                    <a:lnTo>
                      <a:pt x="0" y="607399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0" name="任意多边形: 形状 329">
                <a:extLst>
                  <a:ext uri="{FF2B5EF4-FFF2-40B4-BE49-F238E27FC236}">
                    <a16:creationId xmlns:a16="http://schemas.microsoft.com/office/drawing/2014/main" id="{50DE5476-43E7-D28A-5394-B06924D811DF}"/>
                  </a:ext>
                </a:extLst>
              </p:cNvPr>
              <p:cNvSpPr/>
              <p:nvPr/>
            </p:nvSpPr>
            <p:spPr>
              <a:xfrm>
                <a:off x="3252845" y="4245389"/>
                <a:ext cx="1701202" cy="982186"/>
              </a:xfrm>
              <a:custGeom>
                <a:avLst/>
                <a:gdLst>
                  <a:gd name="connsiteX0" fmla="*/ 1052048 w 1701202"/>
                  <a:gd name="connsiteY0" fmla="*/ 0 h 982186"/>
                  <a:gd name="connsiteX1" fmla="*/ 1686838 w 1701202"/>
                  <a:gd name="connsiteY1" fmla="*/ 366495 h 982186"/>
                  <a:gd name="connsiteX2" fmla="*/ 1691049 w 1701202"/>
                  <a:gd name="connsiteY2" fmla="*/ 400363 h 982186"/>
                  <a:gd name="connsiteX3" fmla="*/ 693454 w 1701202"/>
                  <a:gd name="connsiteY3" fmla="*/ 976326 h 982186"/>
                  <a:gd name="connsiteX4" fmla="*/ 634790 w 1701202"/>
                  <a:gd name="connsiteY4" fmla="*/ 973894 h 982186"/>
                  <a:gd name="connsiteX5" fmla="*/ 0 w 1701202"/>
                  <a:gd name="connsiteY5" fmla="*/ 607399 h 982186"/>
                  <a:gd name="connsiteX6" fmla="*/ 1052048 w 1701202"/>
                  <a:gd name="connsiteY6" fmla="*/ 0 h 982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6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3"/>
                    </a:cubicBezTo>
                    <a:lnTo>
                      <a:pt x="693454" y="976326"/>
                    </a:lnTo>
                    <a:cubicBezTo>
                      <a:pt x="678417" y="985008"/>
                      <a:pt x="652151" y="983918"/>
                      <a:pt x="634790" y="973894"/>
                    </a:cubicBezTo>
                    <a:lnTo>
                      <a:pt x="0" y="607399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1" name="任意多边形: 形状 330">
                <a:extLst>
                  <a:ext uri="{FF2B5EF4-FFF2-40B4-BE49-F238E27FC236}">
                    <a16:creationId xmlns:a16="http://schemas.microsoft.com/office/drawing/2014/main" id="{9C905FAC-FF71-D89A-AE22-720174EDD1B7}"/>
                  </a:ext>
                </a:extLst>
              </p:cNvPr>
              <p:cNvSpPr/>
              <p:nvPr/>
            </p:nvSpPr>
            <p:spPr>
              <a:xfrm>
                <a:off x="3252845" y="4244975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3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4"/>
                      <a:pt x="1691049" y="400363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2" name="任意多边形: 形状 331">
                <a:extLst>
                  <a:ext uri="{FF2B5EF4-FFF2-40B4-BE49-F238E27FC236}">
                    <a16:creationId xmlns:a16="http://schemas.microsoft.com/office/drawing/2014/main" id="{DA60A45C-514D-6D62-CE67-454A8C10ABC2}"/>
                  </a:ext>
                </a:extLst>
              </p:cNvPr>
              <p:cNvSpPr/>
              <p:nvPr/>
            </p:nvSpPr>
            <p:spPr>
              <a:xfrm>
                <a:off x="3252845" y="4244563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4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3" name="任意多边形: 形状 332">
                <a:extLst>
                  <a:ext uri="{FF2B5EF4-FFF2-40B4-BE49-F238E27FC236}">
                    <a16:creationId xmlns:a16="http://schemas.microsoft.com/office/drawing/2014/main" id="{A20FEFF2-89E5-74D3-AA5B-DB83D630D9F2}"/>
                  </a:ext>
                </a:extLst>
              </p:cNvPr>
              <p:cNvSpPr/>
              <p:nvPr/>
            </p:nvSpPr>
            <p:spPr>
              <a:xfrm>
                <a:off x="3252845" y="4244148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6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4"/>
                      <a:pt x="1691049" y="400366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0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4" name="任意多边形: 形状 333">
                <a:extLst>
                  <a:ext uri="{FF2B5EF4-FFF2-40B4-BE49-F238E27FC236}">
                    <a16:creationId xmlns:a16="http://schemas.microsoft.com/office/drawing/2014/main" id="{967D4BA1-A9CF-A93A-5941-393F95E76E11}"/>
                  </a:ext>
                </a:extLst>
              </p:cNvPr>
              <p:cNvSpPr/>
              <p:nvPr/>
            </p:nvSpPr>
            <p:spPr>
              <a:xfrm>
                <a:off x="3252845" y="4243733"/>
                <a:ext cx="1701202" cy="982186"/>
              </a:xfrm>
              <a:custGeom>
                <a:avLst/>
                <a:gdLst>
                  <a:gd name="connsiteX0" fmla="*/ 1052048 w 1701202"/>
                  <a:gd name="connsiteY0" fmla="*/ 0 h 982186"/>
                  <a:gd name="connsiteX1" fmla="*/ 1686838 w 1701202"/>
                  <a:gd name="connsiteY1" fmla="*/ 366495 h 982186"/>
                  <a:gd name="connsiteX2" fmla="*/ 1691049 w 1701202"/>
                  <a:gd name="connsiteY2" fmla="*/ 400363 h 982186"/>
                  <a:gd name="connsiteX3" fmla="*/ 693454 w 1701202"/>
                  <a:gd name="connsiteY3" fmla="*/ 976326 h 982186"/>
                  <a:gd name="connsiteX4" fmla="*/ 634790 w 1701202"/>
                  <a:gd name="connsiteY4" fmla="*/ 973895 h 982186"/>
                  <a:gd name="connsiteX5" fmla="*/ 0 w 1701202"/>
                  <a:gd name="connsiteY5" fmla="*/ 607400 h 982186"/>
                  <a:gd name="connsiteX6" fmla="*/ 1052048 w 1701202"/>
                  <a:gd name="connsiteY6" fmla="*/ 0 h 982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6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3"/>
                    </a:cubicBezTo>
                    <a:lnTo>
                      <a:pt x="693454" y="976326"/>
                    </a:lnTo>
                    <a:cubicBezTo>
                      <a:pt x="678417" y="985008"/>
                      <a:pt x="652151" y="983918"/>
                      <a:pt x="634790" y="973895"/>
                    </a:cubicBezTo>
                    <a:lnTo>
                      <a:pt x="0" y="607400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5" name="任意多边形: 形状 334">
                <a:extLst>
                  <a:ext uri="{FF2B5EF4-FFF2-40B4-BE49-F238E27FC236}">
                    <a16:creationId xmlns:a16="http://schemas.microsoft.com/office/drawing/2014/main" id="{5BE3BBC2-E051-B607-9E33-0838797F1BB8}"/>
                  </a:ext>
                </a:extLst>
              </p:cNvPr>
              <p:cNvSpPr/>
              <p:nvPr/>
            </p:nvSpPr>
            <p:spPr>
              <a:xfrm>
                <a:off x="3252845" y="4243322"/>
                <a:ext cx="1701202" cy="982186"/>
              </a:xfrm>
              <a:custGeom>
                <a:avLst/>
                <a:gdLst>
                  <a:gd name="connsiteX0" fmla="*/ 1052048 w 1701202"/>
                  <a:gd name="connsiteY0" fmla="*/ 0 h 982186"/>
                  <a:gd name="connsiteX1" fmla="*/ 1686838 w 1701202"/>
                  <a:gd name="connsiteY1" fmla="*/ 366495 h 982186"/>
                  <a:gd name="connsiteX2" fmla="*/ 1691049 w 1701202"/>
                  <a:gd name="connsiteY2" fmla="*/ 400363 h 982186"/>
                  <a:gd name="connsiteX3" fmla="*/ 693454 w 1701202"/>
                  <a:gd name="connsiteY3" fmla="*/ 976326 h 982186"/>
                  <a:gd name="connsiteX4" fmla="*/ 634790 w 1701202"/>
                  <a:gd name="connsiteY4" fmla="*/ 973895 h 982186"/>
                  <a:gd name="connsiteX5" fmla="*/ 0 w 1701202"/>
                  <a:gd name="connsiteY5" fmla="*/ 607399 h 982186"/>
                  <a:gd name="connsiteX6" fmla="*/ 1052048 w 1701202"/>
                  <a:gd name="connsiteY6" fmla="*/ 0 h 982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6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3"/>
                    </a:cubicBezTo>
                    <a:lnTo>
                      <a:pt x="693454" y="976326"/>
                    </a:lnTo>
                    <a:cubicBezTo>
                      <a:pt x="678417" y="985008"/>
                      <a:pt x="652151" y="983918"/>
                      <a:pt x="634790" y="973895"/>
                    </a:cubicBezTo>
                    <a:lnTo>
                      <a:pt x="0" y="607399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6" name="任意多边形: 形状 335">
                <a:extLst>
                  <a:ext uri="{FF2B5EF4-FFF2-40B4-BE49-F238E27FC236}">
                    <a16:creationId xmlns:a16="http://schemas.microsoft.com/office/drawing/2014/main" id="{C1075502-491B-53D1-81AB-9EF90B3CC169}"/>
                  </a:ext>
                </a:extLst>
              </p:cNvPr>
              <p:cNvSpPr/>
              <p:nvPr/>
            </p:nvSpPr>
            <p:spPr>
              <a:xfrm>
                <a:off x="3252845" y="4242907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7" name="任意多边形: 形状 336">
                <a:extLst>
                  <a:ext uri="{FF2B5EF4-FFF2-40B4-BE49-F238E27FC236}">
                    <a16:creationId xmlns:a16="http://schemas.microsoft.com/office/drawing/2014/main" id="{13F26470-2265-0768-B9A0-C71899738E1F}"/>
                  </a:ext>
                </a:extLst>
              </p:cNvPr>
              <p:cNvSpPr/>
              <p:nvPr/>
            </p:nvSpPr>
            <p:spPr>
              <a:xfrm>
                <a:off x="3252845" y="4242492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4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8" name="任意多边形: 形状 337">
                <a:extLst>
                  <a:ext uri="{FF2B5EF4-FFF2-40B4-BE49-F238E27FC236}">
                    <a16:creationId xmlns:a16="http://schemas.microsoft.com/office/drawing/2014/main" id="{84E6DB7E-3647-6C1B-EEE0-E86C1E82B36A}"/>
                  </a:ext>
                </a:extLst>
              </p:cNvPr>
              <p:cNvSpPr/>
              <p:nvPr/>
            </p:nvSpPr>
            <p:spPr>
              <a:xfrm>
                <a:off x="3252845" y="4242081"/>
                <a:ext cx="1701202" cy="982186"/>
              </a:xfrm>
              <a:custGeom>
                <a:avLst/>
                <a:gdLst>
                  <a:gd name="connsiteX0" fmla="*/ 1052048 w 1701202"/>
                  <a:gd name="connsiteY0" fmla="*/ 0 h 982186"/>
                  <a:gd name="connsiteX1" fmla="*/ 1686838 w 1701202"/>
                  <a:gd name="connsiteY1" fmla="*/ 366495 h 982186"/>
                  <a:gd name="connsiteX2" fmla="*/ 1691049 w 1701202"/>
                  <a:gd name="connsiteY2" fmla="*/ 400363 h 982186"/>
                  <a:gd name="connsiteX3" fmla="*/ 693454 w 1701202"/>
                  <a:gd name="connsiteY3" fmla="*/ 976325 h 982186"/>
                  <a:gd name="connsiteX4" fmla="*/ 634790 w 1701202"/>
                  <a:gd name="connsiteY4" fmla="*/ 973894 h 982186"/>
                  <a:gd name="connsiteX5" fmla="*/ 0 w 1701202"/>
                  <a:gd name="connsiteY5" fmla="*/ 607399 h 982186"/>
                  <a:gd name="connsiteX6" fmla="*/ 1052048 w 1701202"/>
                  <a:gd name="connsiteY6" fmla="*/ 0 h 982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6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4"/>
                      <a:pt x="1691049" y="400363"/>
                    </a:cubicBezTo>
                    <a:lnTo>
                      <a:pt x="693454" y="976325"/>
                    </a:lnTo>
                    <a:cubicBezTo>
                      <a:pt x="678417" y="985007"/>
                      <a:pt x="652151" y="983917"/>
                      <a:pt x="634790" y="973894"/>
                    </a:cubicBezTo>
                    <a:lnTo>
                      <a:pt x="0" y="607399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9" name="任意多边形: 形状 338">
                <a:extLst>
                  <a:ext uri="{FF2B5EF4-FFF2-40B4-BE49-F238E27FC236}">
                    <a16:creationId xmlns:a16="http://schemas.microsoft.com/office/drawing/2014/main" id="{77EE0991-DA9F-590A-74E6-768EF258D407}"/>
                  </a:ext>
                </a:extLst>
              </p:cNvPr>
              <p:cNvSpPr/>
              <p:nvPr/>
            </p:nvSpPr>
            <p:spPr>
              <a:xfrm>
                <a:off x="3252845" y="4241666"/>
                <a:ext cx="1701202" cy="982186"/>
              </a:xfrm>
              <a:custGeom>
                <a:avLst/>
                <a:gdLst>
                  <a:gd name="connsiteX0" fmla="*/ 1052048 w 1701202"/>
                  <a:gd name="connsiteY0" fmla="*/ 0 h 982186"/>
                  <a:gd name="connsiteX1" fmla="*/ 1686838 w 1701202"/>
                  <a:gd name="connsiteY1" fmla="*/ 366495 h 982186"/>
                  <a:gd name="connsiteX2" fmla="*/ 1691049 w 1701202"/>
                  <a:gd name="connsiteY2" fmla="*/ 400363 h 982186"/>
                  <a:gd name="connsiteX3" fmla="*/ 693454 w 1701202"/>
                  <a:gd name="connsiteY3" fmla="*/ 976325 h 982186"/>
                  <a:gd name="connsiteX4" fmla="*/ 634790 w 1701202"/>
                  <a:gd name="connsiteY4" fmla="*/ 973894 h 982186"/>
                  <a:gd name="connsiteX5" fmla="*/ 0 w 1701202"/>
                  <a:gd name="connsiteY5" fmla="*/ 607399 h 982186"/>
                  <a:gd name="connsiteX6" fmla="*/ 1052048 w 1701202"/>
                  <a:gd name="connsiteY6" fmla="*/ 0 h 982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6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4"/>
                      <a:pt x="1691049" y="400363"/>
                    </a:cubicBezTo>
                    <a:lnTo>
                      <a:pt x="693454" y="976325"/>
                    </a:lnTo>
                    <a:cubicBezTo>
                      <a:pt x="678417" y="985007"/>
                      <a:pt x="652151" y="983917"/>
                      <a:pt x="634790" y="973894"/>
                    </a:cubicBezTo>
                    <a:lnTo>
                      <a:pt x="0" y="607399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0" name="任意多边形: 形状 339">
                <a:extLst>
                  <a:ext uri="{FF2B5EF4-FFF2-40B4-BE49-F238E27FC236}">
                    <a16:creationId xmlns:a16="http://schemas.microsoft.com/office/drawing/2014/main" id="{C511043B-9714-7C0F-2047-B5F5E8BBAA6E}"/>
                  </a:ext>
                </a:extLst>
              </p:cNvPr>
              <p:cNvSpPr/>
              <p:nvPr/>
            </p:nvSpPr>
            <p:spPr>
              <a:xfrm>
                <a:off x="3252845" y="4241251"/>
                <a:ext cx="1701202" cy="982186"/>
              </a:xfrm>
              <a:custGeom>
                <a:avLst/>
                <a:gdLst>
                  <a:gd name="connsiteX0" fmla="*/ 1052048 w 1701202"/>
                  <a:gd name="connsiteY0" fmla="*/ 0 h 982186"/>
                  <a:gd name="connsiteX1" fmla="*/ 1686838 w 1701202"/>
                  <a:gd name="connsiteY1" fmla="*/ 366495 h 982186"/>
                  <a:gd name="connsiteX2" fmla="*/ 1691049 w 1701202"/>
                  <a:gd name="connsiteY2" fmla="*/ 400363 h 982186"/>
                  <a:gd name="connsiteX3" fmla="*/ 693454 w 1701202"/>
                  <a:gd name="connsiteY3" fmla="*/ 976326 h 982186"/>
                  <a:gd name="connsiteX4" fmla="*/ 634790 w 1701202"/>
                  <a:gd name="connsiteY4" fmla="*/ 973895 h 982186"/>
                  <a:gd name="connsiteX5" fmla="*/ 0 w 1701202"/>
                  <a:gd name="connsiteY5" fmla="*/ 607399 h 982186"/>
                  <a:gd name="connsiteX6" fmla="*/ 1052048 w 1701202"/>
                  <a:gd name="connsiteY6" fmla="*/ 0 h 982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6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3"/>
                    </a:cubicBezTo>
                    <a:lnTo>
                      <a:pt x="693454" y="976326"/>
                    </a:lnTo>
                    <a:cubicBezTo>
                      <a:pt x="678417" y="985008"/>
                      <a:pt x="652151" y="983918"/>
                      <a:pt x="634790" y="973895"/>
                    </a:cubicBezTo>
                    <a:lnTo>
                      <a:pt x="0" y="607399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1" name="任意多边形: 形状 340">
                <a:extLst>
                  <a:ext uri="{FF2B5EF4-FFF2-40B4-BE49-F238E27FC236}">
                    <a16:creationId xmlns:a16="http://schemas.microsoft.com/office/drawing/2014/main" id="{079B4237-7E57-1ED5-CB22-19BD9BA53A2B}"/>
                  </a:ext>
                </a:extLst>
              </p:cNvPr>
              <p:cNvSpPr/>
              <p:nvPr/>
            </p:nvSpPr>
            <p:spPr>
              <a:xfrm>
                <a:off x="3252845" y="4240836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2" name="任意多边形: 形状 341">
                <a:extLst>
                  <a:ext uri="{FF2B5EF4-FFF2-40B4-BE49-F238E27FC236}">
                    <a16:creationId xmlns:a16="http://schemas.microsoft.com/office/drawing/2014/main" id="{0AC86CF7-D8BB-1108-20EE-E5DCF4C6B3C7}"/>
                  </a:ext>
                </a:extLst>
              </p:cNvPr>
              <p:cNvSpPr/>
              <p:nvPr/>
            </p:nvSpPr>
            <p:spPr>
              <a:xfrm>
                <a:off x="3252845" y="4240424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3" name="任意多边形: 形状 342">
                <a:extLst>
                  <a:ext uri="{FF2B5EF4-FFF2-40B4-BE49-F238E27FC236}">
                    <a16:creationId xmlns:a16="http://schemas.microsoft.com/office/drawing/2014/main" id="{C219BCEA-F9CB-7686-7B2B-EA5298DB285F}"/>
                  </a:ext>
                </a:extLst>
              </p:cNvPr>
              <p:cNvSpPr/>
              <p:nvPr/>
            </p:nvSpPr>
            <p:spPr>
              <a:xfrm>
                <a:off x="3252845" y="4240009"/>
                <a:ext cx="1701202" cy="982186"/>
              </a:xfrm>
              <a:custGeom>
                <a:avLst/>
                <a:gdLst>
                  <a:gd name="connsiteX0" fmla="*/ 1052048 w 1701202"/>
                  <a:gd name="connsiteY0" fmla="*/ 0 h 982186"/>
                  <a:gd name="connsiteX1" fmla="*/ 1686838 w 1701202"/>
                  <a:gd name="connsiteY1" fmla="*/ 366495 h 982186"/>
                  <a:gd name="connsiteX2" fmla="*/ 1691049 w 1701202"/>
                  <a:gd name="connsiteY2" fmla="*/ 400363 h 982186"/>
                  <a:gd name="connsiteX3" fmla="*/ 693454 w 1701202"/>
                  <a:gd name="connsiteY3" fmla="*/ 976325 h 982186"/>
                  <a:gd name="connsiteX4" fmla="*/ 634790 w 1701202"/>
                  <a:gd name="connsiteY4" fmla="*/ 973894 h 982186"/>
                  <a:gd name="connsiteX5" fmla="*/ 0 w 1701202"/>
                  <a:gd name="connsiteY5" fmla="*/ 607399 h 982186"/>
                  <a:gd name="connsiteX6" fmla="*/ 1052048 w 1701202"/>
                  <a:gd name="connsiteY6" fmla="*/ 0 h 982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6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4"/>
                      <a:pt x="1691049" y="400363"/>
                    </a:cubicBezTo>
                    <a:lnTo>
                      <a:pt x="693454" y="976325"/>
                    </a:lnTo>
                    <a:cubicBezTo>
                      <a:pt x="678417" y="985007"/>
                      <a:pt x="652151" y="983917"/>
                      <a:pt x="634790" y="973894"/>
                    </a:cubicBezTo>
                    <a:lnTo>
                      <a:pt x="0" y="607399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4" name="任意多边形: 形状 343">
                <a:extLst>
                  <a:ext uri="{FF2B5EF4-FFF2-40B4-BE49-F238E27FC236}">
                    <a16:creationId xmlns:a16="http://schemas.microsoft.com/office/drawing/2014/main" id="{F11857A5-998A-47AB-1B42-8D62325B0450}"/>
                  </a:ext>
                </a:extLst>
              </p:cNvPr>
              <p:cNvSpPr/>
              <p:nvPr/>
            </p:nvSpPr>
            <p:spPr>
              <a:xfrm>
                <a:off x="3252845" y="4239595"/>
                <a:ext cx="1701202" cy="982186"/>
              </a:xfrm>
              <a:custGeom>
                <a:avLst/>
                <a:gdLst>
                  <a:gd name="connsiteX0" fmla="*/ 1052048 w 1701202"/>
                  <a:gd name="connsiteY0" fmla="*/ 0 h 982186"/>
                  <a:gd name="connsiteX1" fmla="*/ 1686838 w 1701202"/>
                  <a:gd name="connsiteY1" fmla="*/ 366495 h 982186"/>
                  <a:gd name="connsiteX2" fmla="*/ 1691049 w 1701202"/>
                  <a:gd name="connsiteY2" fmla="*/ 400363 h 982186"/>
                  <a:gd name="connsiteX3" fmla="*/ 693454 w 1701202"/>
                  <a:gd name="connsiteY3" fmla="*/ 976325 h 982186"/>
                  <a:gd name="connsiteX4" fmla="*/ 634790 w 1701202"/>
                  <a:gd name="connsiteY4" fmla="*/ 973894 h 982186"/>
                  <a:gd name="connsiteX5" fmla="*/ 0 w 1701202"/>
                  <a:gd name="connsiteY5" fmla="*/ 607399 h 982186"/>
                  <a:gd name="connsiteX6" fmla="*/ 1052048 w 1701202"/>
                  <a:gd name="connsiteY6" fmla="*/ 0 h 982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6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4"/>
                      <a:pt x="1691049" y="400363"/>
                    </a:cubicBezTo>
                    <a:lnTo>
                      <a:pt x="693454" y="976325"/>
                    </a:lnTo>
                    <a:cubicBezTo>
                      <a:pt x="678417" y="985007"/>
                      <a:pt x="652151" y="983917"/>
                      <a:pt x="634790" y="973894"/>
                    </a:cubicBezTo>
                    <a:lnTo>
                      <a:pt x="0" y="607399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5" name="任意多边形: 形状 344">
                <a:extLst>
                  <a:ext uri="{FF2B5EF4-FFF2-40B4-BE49-F238E27FC236}">
                    <a16:creationId xmlns:a16="http://schemas.microsoft.com/office/drawing/2014/main" id="{98BA4FCC-D94E-91CC-B24C-9060D0B9A673}"/>
                  </a:ext>
                </a:extLst>
              </p:cNvPr>
              <p:cNvSpPr/>
              <p:nvPr/>
            </p:nvSpPr>
            <p:spPr>
              <a:xfrm>
                <a:off x="3252845" y="4239183"/>
                <a:ext cx="1701202" cy="982186"/>
              </a:xfrm>
              <a:custGeom>
                <a:avLst/>
                <a:gdLst>
                  <a:gd name="connsiteX0" fmla="*/ 1052048 w 1701202"/>
                  <a:gd name="connsiteY0" fmla="*/ 0 h 982186"/>
                  <a:gd name="connsiteX1" fmla="*/ 1686838 w 1701202"/>
                  <a:gd name="connsiteY1" fmla="*/ 366495 h 982186"/>
                  <a:gd name="connsiteX2" fmla="*/ 1691049 w 1701202"/>
                  <a:gd name="connsiteY2" fmla="*/ 400366 h 982186"/>
                  <a:gd name="connsiteX3" fmla="*/ 693454 w 1701202"/>
                  <a:gd name="connsiteY3" fmla="*/ 976325 h 982186"/>
                  <a:gd name="connsiteX4" fmla="*/ 634790 w 1701202"/>
                  <a:gd name="connsiteY4" fmla="*/ 973894 h 982186"/>
                  <a:gd name="connsiteX5" fmla="*/ 0 w 1701202"/>
                  <a:gd name="connsiteY5" fmla="*/ 607399 h 982186"/>
                  <a:gd name="connsiteX6" fmla="*/ 1052048 w 1701202"/>
                  <a:gd name="connsiteY6" fmla="*/ 0 h 982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6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4"/>
                      <a:pt x="1691049" y="400366"/>
                    </a:cubicBezTo>
                    <a:lnTo>
                      <a:pt x="693454" y="976325"/>
                    </a:lnTo>
                    <a:cubicBezTo>
                      <a:pt x="678417" y="985007"/>
                      <a:pt x="652151" y="983917"/>
                      <a:pt x="634790" y="973894"/>
                    </a:cubicBezTo>
                    <a:lnTo>
                      <a:pt x="0" y="607399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6" name="任意多边形: 形状 345">
                <a:extLst>
                  <a:ext uri="{FF2B5EF4-FFF2-40B4-BE49-F238E27FC236}">
                    <a16:creationId xmlns:a16="http://schemas.microsoft.com/office/drawing/2014/main" id="{4CFBA1AC-1940-6A67-E372-C5B9363B09EB}"/>
                  </a:ext>
                </a:extLst>
              </p:cNvPr>
              <p:cNvSpPr/>
              <p:nvPr/>
            </p:nvSpPr>
            <p:spPr>
              <a:xfrm>
                <a:off x="3252845" y="4238768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7" name="任意多边形: 形状 346">
                <a:extLst>
                  <a:ext uri="{FF2B5EF4-FFF2-40B4-BE49-F238E27FC236}">
                    <a16:creationId xmlns:a16="http://schemas.microsoft.com/office/drawing/2014/main" id="{E7B420A1-ED39-372C-DA02-7D670AA69AC2}"/>
                  </a:ext>
                </a:extLst>
              </p:cNvPr>
              <p:cNvSpPr/>
              <p:nvPr/>
            </p:nvSpPr>
            <p:spPr>
              <a:xfrm>
                <a:off x="3252845" y="4238353"/>
                <a:ext cx="1701202" cy="982186"/>
              </a:xfrm>
              <a:custGeom>
                <a:avLst/>
                <a:gdLst>
                  <a:gd name="connsiteX0" fmla="*/ 1052048 w 1701202"/>
                  <a:gd name="connsiteY0" fmla="*/ 0 h 982186"/>
                  <a:gd name="connsiteX1" fmla="*/ 1686838 w 1701202"/>
                  <a:gd name="connsiteY1" fmla="*/ 366495 h 982186"/>
                  <a:gd name="connsiteX2" fmla="*/ 1691049 w 1701202"/>
                  <a:gd name="connsiteY2" fmla="*/ 400363 h 982186"/>
                  <a:gd name="connsiteX3" fmla="*/ 693454 w 1701202"/>
                  <a:gd name="connsiteY3" fmla="*/ 976326 h 982186"/>
                  <a:gd name="connsiteX4" fmla="*/ 634790 w 1701202"/>
                  <a:gd name="connsiteY4" fmla="*/ 973894 h 982186"/>
                  <a:gd name="connsiteX5" fmla="*/ 0 w 1701202"/>
                  <a:gd name="connsiteY5" fmla="*/ 607399 h 982186"/>
                  <a:gd name="connsiteX6" fmla="*/ 1052048 w 1701202"/>
                  <a:gd name="connsiteY6" fmla="*/ 0 h 982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6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3"/>
                    </a:cubicBezTo>
                    <a:lnTo>
                      <a:pt x="693454" y="976326"/>
                    </a:lnTo>
                    <a:cubicBezTo>
                      <a:pt x="678417" y="985008"/>
                      <a:pt x="652151" y="983918"/>
                      <a:pt x="634790" y="973894"/>
                    </a:cubicBezTo>
                    <a:lnTo>
                      <a:pt x="0" y="607399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8" name="任意多边形: 形状 347">
                <a:extLst>
                  <a:ext uri="{FF2B5EF4-FFF2-40B4-BE49-F238E27FC236}">
                    <a16:creationId xmlns:a16="http://schemas.microsoft.com/office/drawing/2014/main" id="{C827F3AF-4002-BA92-BC42-C5D35A191643}"/>
                  </a:ext>
                </a:extLst>
              </p:cNvPr>
              <p:cNvSpPr/>
              <p:nvPr/>
            </p:nvSpPr>
            <p:spPr>
              <a:xfrm>
                <a:off x="3252845" y="4237938"/>
                <a:ext cx="1701202" cy="982186"/>
              </a:xfrm>
              <a:custGeom>
                <a:avLst/>
                <a:gdLst>
                  <a:gd name="connsiteX0" fmla="*/ 1052048 w 1701202"/>
                  <a:gd name="connsiteY0" fmla="*/ 0 h 982186"/>
                  <a:gd name="connsiteX1" fmla="*/ 1686838 w 1701202"/>
                  <a:gd name="connsiteY1" fmla="*/ 366495 h 982186"/>
                  <a:gd name="connsiteX2" fmla="*/ 1691049 w 1701202"/>
                  <a:gd name="connsiteY2" fmla="*/ 400363 h 982186"/>
                  <a:gd name="connsiteX3" fmla="*/ 693454 w 1701202"/>
                  <a:gd name="connsiteY3" fmla="*/ 976325 h 982186"/>
                  <a:gd name="connsiteX4" fmla="*/ 634790 w 1701202"/>
                  <a:gd name="connsiteY4" fmla="*/ 973894 h 982186"/>
                  <a:gd name="connsiteX5" fmla="*/ 0 w 1701202"/>
                  <a:gd name="connsiteY5" fmla="*/ 607399 h 982186"/>
                  <a:gd name="connsiteX6" fmla="*/ 1052048 w 1701202"/>
                  <a:gd name="connsiteY6" fmla="*/ 0 h 982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6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4"/>
                      <a:pt x="1691049" y="400363"/>
                    </a:cubicBezTo>
                    <a:lnTo>
                      <a:pt x="693454" y="976325"/>
                    </a:lnTo>
                    <a:cubicBezTo>
                      <a:pt x="678417" y="985007"/>
                      <a:pt x="652151" y="983917"/>
                      <a:pt x="634790" y="973894"/>
                    </a:cubicBezTo>
                    <a:lnTo>
                      <a:pt x="0" y="607399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9" name="任意多边形: 形状 348">
                <a:extLst>
                  <a:ext uri="{FF2B5EF4-FFF2-40B4-BE49-F238E27FC236}">
                    <a16:creationId xmlns:a16="http://schemas.microsoft.com/office/drawing/2014/main" id="{3EBFC75C-2150-64BD-1B2E-1A261914B526}"/>
                  </a:ext>
                </a:extLst>
              </p:cNvPr>
              <p:cNvSpPr/>
              <p:nvPr/>
            </p:nvSpPr>
            <p:spPr>
              <a:xfrm>
                <a:off x="3252845" y="4237527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4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0" name="任意多边形: 形状 349">
                <a:extLst>
                  <a:ext uri="{FF2B5EF4-FFF2-40B4-BE49-F238E27FC236}">
                    <a16:creationId xmlns:a16="http://schemas.microsoft.com/office/drawing/2014/main" id="{BFE0BF98-952E-657B-FDA7-153D966415B6}"/>
                  </a:ext>
                </a:extLst>
              </p:cNvPr>
              <p:cNvSpPr/>
              <p:nvPr/>
            </p:nvSpPr>
            <p:spPr>
              <a:xfrm>
                <a:off x="3252845" y="4237112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6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4"/>
                      <a:pt x="1691049" y="400366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0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1" name="任意多边形: 形状 350">
                <a:extLst>
                  <a:ext uri="{FF2B5EF4-FFF2-40B4-BE49-F238E27FC236}">
                    <a16:creationId xmlns:a16="http://schemas.microsoft.com/office/drawing/2014/main" id="{3B279FED-2478-8092-4CE8-21CBBB5F6B7D}"/>
                  </a:ext>
                </a:extLst>
              </p:cNvPr>
              <p:cNvSpPr/>
              <p:nvPr/>
            </p:nvSpPr>
            <p:spPr>
              <a:xfrm>
                <a:off x="3252845" y="4236697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2" name="任意多边形: 形状 351">
                <a:extLst>
                  <a:ext uri="{FF2B5EF4-FFF2-40B4-BE49-F238E27FC236}">
                    <a16:creationId xmlns:a16="http://schemas.microsoft.com/office/drawing/2014/main" id="{4038A9B3-A345-A673-9E60-40FD27B8D0CE}"/>
                  </a:ext>
                </a:extLst>
              </p:cNvPr>
              <p:cNvSpPr/>
              <p:nvPr/>
            </p:nvSpPr>
            <p:spPr>
              <a:xfrm>
                <a:off x="3252845" y="4236285"/>
                <a:ext cx="1701202" cy="982186"/>
              </a:xfrm>
              <a:custGeom>
                <a:avLst/>
                <a:gdLst>
                  <a:gd name="connsiteX0" fmla="*/ 1052048 w 1701202"/>
                  <a:gd name="connsiteY0" fmla="*/ 0 h 982186"/>
                  <a:gd name="connsiteX1" fmla="*/ 1686838 w 1701202"/>
                  <a:gd name="connsiteY1" fmla="*/ 366495 h 982186"/>
                  <a:gd name="connsiteX2" fmla="*/ 1691049 w 1701202"/>
                  <a:gd name="connsiteY2" fmla="*/ 400363 h 982186"/>
                  <a:gd name="connsiteX3" fmla="*/ 693454 w 1701202"/>
                  <a:gd name="connsiteY3" fmla="*/ 976326 h 982186"/>
                  <a:gd name="connsiteX4" fmla="*/ 634790 w 1701202"/>
                  <a:gd name="connsiteY4" fmla="*/ 973895 h 982186"/>
                  <a:gd name="connsiteX5" fmla="*/ 0 w 1701202"/>
                  <a:gd name="connsiteY5" fmla="*/ 607399 h 982186"/>
                  <a:gd name="connsiteX6" fmla="*/ 1052048 w 1701202"/>
                  <a:gd name="connsiteY6" fmla="*/ 0 h 982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6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3"/>
                    </a:cubicBezTo>
                    <a:lnTo>
                      <a:pt x="693454" y="976326"/>
                    </a:lnTo>
                    <a:cubicBezTo>
                      <a:pt x="678417" y="985008"/>
                      <a:pt x="652151" y="983918"/>
                      <a:pt x="634790" y="973895"/>
                    </a:cubicBezTo>
                    <a:lnTo>
                      <a:pt x="0" y="607399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3" name="任意多边形: 形状 352">
                <a:extLst>
                  <a:ext uri="{FF2B5EF4-FFF2-40B4-BE49-F238E27FC236}">
                    <a16:creationId xmlns:a16="http://schemas.microsoft.com/office/drawing/2014/main" id="{6E7CC733-2435-FE92-813D-9B4557CC80C3}"/>
                  </a:ext>
                </a:extLst>
              </p:cNvPr>
              <p:cNvSpPr/>
              <p:nvPr/>
            </p:nvSpPr>
            <p:spPr>
              <a:xfrm>
                <a:off x="3252845" y="4235871"/>
                <a:ext cx="1701202" cy="982186"/>
              </a:xfrm>
              <a:custGeom>
                <a:avLst/>
                <a:gdLst>
                  <a:gd name="connsiteX0" fmla="*/ 1052048 w 1701202"/>
                  <a:gd name="connsiteY0" fmla="*/ 0 h 982186"/>
                  <a:gd name="connsiteX1" fmla="*/ 1686838 w 1701202"/>
                  <a:gd name="connsiteY1" fmla="*/ 366495 h 982186"/>
                  <a:gd name="connsiteX2" fmla="*/ 1691049 w 1701202"/>
                  <a:gd name="connsiteY2" fmla="*/ 400363 h 982186"/>
                  <a:gd name="connsiteX3" fmla="*/ 693454 w 1701202"/>
                  <a:gd name="connsiteY3" fmla="*/ 976326 h 982186"/>
                  <a:gd name="connsiteX4" fmla="*/ 634790 w 1701202"/>
                  <a:gd name="connsiteY4" fmla="*/ 973894 h 982186"/>
                  <a:gd name="connsiteX5" fmla="*/ 0 w 1701202"/>
                  <a:gd name="connsiteY5" fmla="*/ 607399 h 982186"/>
                  <a:gd name="connsiteX6" fmla="*/ 1052048 w 1701202"/>
                  <a:gd name="connsiteY6" fmla="*/ 0 h 982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6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3"/>
                    </a:cubicBezTo>
                    <a:lnTo>
                      <a:pt x="693454" y="976326"/>
                    </a:lnTo>
                    <a:cubicBezTo>
                      <a:pt x="678417" y="985008"/>
                      <a:pt x="652151" y="983918"/>
                      <a:pt x="634790" y="973894"/>
                    </a:cubicBezTo>
                    <a:lnTo>
                      <a:pt x="0" y="607399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4" name="任意多边形: 形状 353">
                <a:extLst>
                  <a:ext uri="{FF2B5EF4-FFF2-40B4-BE49-F238E27FC236}">
                    <a16:creationId xmlns:a16="http://schemas.microsoft.com/office/drawing/2014/main" id="{A494D2AF-4651-555B-AA1C-188B3B9252B5}"/>
                  </a:ext>
                </a:extLst>
              </p:cNvPr>
              <p:cNvSpPr/>
              <p:nvPr/>
            </p:nvSpPr>
            <p:spPr>
              <a:xfrm>
                <a:off x="3252845" y="4235456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4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5" name="任意多边形: 形状 354">
                <a:extLst>
                  <a:ext uri="{FF2B5EF4-FFF2-40B4-BE49-F238E27FC236}">
                    <a16:creationId xmlns:a16="http://schemas.microsoft.com/office/drawing/2014/main" id="{6168E59E-CE4E-670B-1EF8-4A7DBE5AB799}"/>
                  </a:ext>
                </a:extLst>
              </p:cNvPr>
              <p:cNvSpPr/>
              <p:nvPr/>
            </p:nvSpPr>
            <p:spPr>
              <a:xfrm>
                <a:off x="3252845" y="4235044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4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6" name="任意多边形: 形状 355">
                <a:extLst>
                  <a:ext uri="{FF2B5EF4-FFF2-40B4-BE49-F238E27FC236}">
                    <a16:creationId xmlns:a16="http://schemas.microsoft.com/office/drawing/2014/main" id="{AD4DE783-30D3-4894-1B40-A8CC42840DB7}"/>
                  </a:ext>
                </a:extLst>
              </p:cNvPr>
              <p:cNvSpPr/>
              <p:nvPr/>
            </p:nvSpPr>
            <p:spPr>
              <a:xfrm>
                <a:off x="3252845" y="4234629"/>
                <a:ext cx="1701202" cy="982186"/>
              </a:xfrm>
              <a:custGeom>
                <a:avLst/>
                <a:gdLst>
                  <a:gd name="connsiteX0" fmla="*/ 1052048 w 1701202"/>
                  <a:gd name="connsiteY0" fmla="*/ 0 h 982186"/>
                  <a:gd name="connsiteX1" fmla="*/ 1686838 w 1701202"/>
                  <a:gd name="connsiteY1" fmla="*/ 366495 h 982186"/>
                  <a:gd name="connsiteX2" fmla="*/ 1691049 w 1701202"/>
                  <a:gd name="connsiteY2" fmla="*/ 400363 h 982186"/>
                  <a:gd name="connsiteX3" fmla="*/ 693454 w 1701202"/>
                  <a:gd name="connsiteY3" fmla="*/ 976325 h 982186"/>
                  <a:gd name="connsiteX4" fmla="*/ 634790 w 1701202"/>
                  <a:gd name="connsiteY4" fmla="*/ 973894 h 982186"/>
                  <a:gd name="connsiteX5" fmla="*/ 0 w 1701202"/>
                  <a:gd name="connsiteY5" fmla="*/ 607399 h 982186"/>
                  <a:gd name="connsiteX6" fmla="*/ 1052048 w 1701202"/>
                  <a:gd name="connsiteY6" fmla="*/ 0 h 982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6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4"/>
                      <a:pt x="1691049" y="400363"/>
                    </a:cubicBezTo>
                    <a:lnTo>
                      <a:pt x="693454" y="976325"/>
                    </a:lnTo>
                    <a:cubicBezTo>
                      <a:pt x="678417" y="985007"/>
                      <a:pt x="652151" y="983917"/>
                      <a:pt x="634790" y="973894"/>
                    </a:cubicBezTo>
                    <a:lnTo>
                      <a:pt x="0" y="607399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7" name="任意多边形: 形状 356">
                <a:extLst>
                  <a:ext uri="{FF2B5EF4-FFF2-40B4-BE49-F238E27FC236}">
                    <a16:creationId xmlns:a16="http://schemas.microsoft.com/office/drawing/2014/main" id="{8731AAB6-D581-2E33-2772-F2B104A383E2}"/>
                  </a:ext>
                </a:extLst>
              </p:cNvPr>
              <p:cNvSpPr/>
              <p:nvPr/>
            </p:nvSpPr>
            <p:spPr>
              <a:xfrm>
                <a:off x="3252845" y="4234214"/>
                <a:ext cx="1701202" cy="982186"/>
              </a:xfrm>
              <a:custGeom>
                <a:avLst/>
                <a:gdLst>
                  <a:gd name="connsiteX0" fmla="*/ 1052048 w 1701202"/>
                  <a:gd name="connsiteY0" fmla="*/ 0 h 982186"/>
                  <a:gd name="connsiteX1" fmla="*/ 1686838 w 1701202"/>
                  <a:gd name="connsiteY1" fmla="*/ 366495 h 982186"/>
                  <a:gd name="connsiteX2" fmla="*/ 1691049 w 1701202"/>
                  <a:gd name="connsiteY2" fmla="*/ 400363 h 982186"/>
                  <a:gd name="connsiteX3" fmla="*/ 693454 w 1701202"/>
                  <a:gd name="connsiteY3" fmla="*/ 976326 h 982186"/>
                  <a:gd name="connsiteX4" fmla="*/ 634790 w 1701202"/>
                  <a:gd name="connsiteY4" fmla="*/ 973895 h 982186"/>
                  <a:gd name="connsiteX5" fmla="*/ 0 w 1701202"/>
                  <a:gd name="connsiteY5" fmla="*/ 607400 h 982186"/>
                  <a:gd name="connsiteX6" fmla="*/ 1052048 w 1701202"/>
                  <a:gd name="connsiteY6" fmla="*/ 0 h 982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6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3"/>
                    </a:cubicBezTo>
                    <a:lnTo>
                      <a:pt x="693454" y="976326"/>
                    </a:lnTo>
                    <a:cubicBezTo>
                      <a:pt x="678417" y="985008"/>
                      <a:pt x="652151" y="983918"/>
                      <a:pt x="634790" y="973895"/>
                    </a:cubicBezTo>
                    <a:lnTo>
                      <a:pt x="0" y="607400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8" name="任意多边形: 形状 357">
                <a:extLst>
                  <a:ext uri="{FF2B5EF4-FFF2-40B4-BE49-F238E27FC236}">
                    <a16:creationId xmlns:a16="http://schemas.microsoft.com/office/drawing/2014/main" id="{127D0D29-8BFC-6B28-1EB6-9D70669592DE}"/>
                  </a:ext>
                </a:extLst>
              </p:cNvPr>
              <p:cNvSpPr/>
              <p:nvPr/>
            </p:nvSpPr>
            <p:spPr>
              <a:xfrm>
                <a:off x="3252845" y="4233799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9" name="任意多边形: 形状 358">
                <a:extLst>
                  <a:ext uri="{FF2B5EF4-FFF2-40B4-BE49-F238E27FC236}">
                    <a16:creationId xmlns:a16="http://schemas.microsoft.com/office/drawing/2014/main" id="{D8342F49-A278-69CB-726E-F4311768E8F4}"/>
                  </a:ext>
                </a:extLst>
              </p:cNvPr>
              <p:cNvSpPr/>
              <p:nvPr/>
            </p:nvSpPr>
            <p:spPr>
              <a:xfrm>
                <a:off x="3252845" y="4233388"/>
                <a:ext cx="1701202" cy="982186"/>
              </a:xfrm>
              <a:custGeom>
                <a:avLst/>
                <a:gdLst>
                  <a:gd name="connsiteX0" fmla="*/ 1052048 w 1701202"/>
                  <a:gd name="connsiteY0" fmla="*/ 0 h 982186"/>
                  <a:gd name="connsiteX1" fmla="*/ 1686838 w 1701202"/>
                  <a:gd name="connsiteY1" fmla="*/ 366495 h 982186"/>
                  <a:gd name="connsiteX2" fmla="*/ 1691049 w 1701202"/>
                  <a:gd name="connsiteY2" fmla="*/ 400367 h 982186"/>
                  <a:gd name="connsiteX3" fmla="*/ 693454 w 1701202"/>
                  <a:gd name="connsiteY3" fmla="*/ 976326 h 982186"/>
                  <a:gd name="connsiteX4" fmla="*/ 634790 w 1701202"/>
                  <a:gd name="connsiteY4" fmla="*/ 973894 h 982186"/>
                  <a:gd name="connsiteX5" fmla="*/ 0 w 1701202"/>
                  <a:gd name="connsiteY5" fmla="*/ 607399 h 982186"/>
                  <a:gd name="connsiteX6" fmla="*/ 1052048 w 1701202"/>
                  <a:gd name="connsiteY6" fmla="*/ 0 h 982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6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7"/>
                    </a:cubicBezTo>
                    <a:lnTo>
                      <a:pt x="693454" y="976326"/>
                    </a:lnTo>
                    <a:cubicBezTo>
                      <a:pt x="678417" y="985008"/>
                      <a:pt x="652151" y="983918"/>
                      <a:pt x="634790" y="973894"/>
                    </a:cubicBezTo>
                    <a:lnTo>
                      <a:pt x="0" y="607399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0" name="任意多边形: 形状 359">
                <a:extLst>
                  <a:ext uri="{FF2B5EF4-FFF2-40B4-BE49-F238E27FC236}">
                    <a16:creationId xmlns:a16="http://schemas.microsoft.com/office/drawing/2014/main" id="{81B1848F-5DEA-8D0D-0E7B-8664DC413C5C}"/>
                  </a:ext>
                </a:extLst>
              </p:cNvPr>
              <p:cNvSpPr/>
              <p:nvPr/>
            </p:nvSpPr>
            <p:spPr>
              <a:xfrm>
                <a:off x="3252845" y="4232973"/>
                <a:ext cx="1701202" cy="982186"/>
              </a:xfrm>
              <a:custGeom>
                <a:avLst/>
                <a:gdLst>
                  <a:gd name="connsiteX0" fmla="*/ 1052048 w 1701202"/>
                  <a:gd name="connsiteY0" fmla="*/ 0 h 982186"/>
                  <a:gd name="connsiteX1" fmla="*/ 1686838 w 1701202"/>
                  <a:gd name="connsiteY1" fmla="*/ 366495 h 982186"/>
                  <a:gd name="connsiteX2" fmla="*/ 1691049 w 1701202"/>
                  <a:gd name="connsiteY2" fmla="*/ 400363 h 982186"/>
                  <a:gd name="connsiteX3" fmla="*/ 693454 w 1701202"/>
                  <a:gd name="connsiteY3" fmla="*/ 976325 h 982186"/>
                  <a:gd name="connsiteX4" fmla="*/ 634790 w 1701202"/>
                  <a:gd name="connsiteY4" fmla="*/ 973894 h 982186"/>
                  <a:gd name="connsiteX5" fmla="*/ 0 w 1701202"/>
                  <a:gd name="connsiteY5" fmla="*/ 607399 h 982186"/>
                  <a:gd name="connsiteX6" fmla="*/ 1052048 w 1701202"/>
                  <a:gd name="connsiteY6" fmla="*/ 0 h 982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6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4"/>
                      <a:pt x="1691049" y="400363"/>
                    </a:cubicBezTo>
                    <a:lnTo>
                      <a:pt x="693454" y="976325"/>
                    </a:lnTo>
                    <a:cubicBezTo>
                      <a:pt x="678417" y="985007"/>
                      <a:pt x="652151" y="983917"/>
                      <a:pt x="634790" y="973894"/>
                    </a:cubicBezTo>
                    <a:lnTo>
                      <a:pt x="0" y="607399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1" name="任意多边形: 形状 360">
                <a:extLst>
                  <a:ext uri="{FF2B5EF4-FFF2-40B4-BE49-F238E27FC236}">
                    <a16:creationId xmlns:a16="http://schemas.microsoft.com/office/drawing/2014/main" id="{65D92FA9-4E89-F4B3-D5E8-A89B325B7E09}"/>
                  </a:ext>
                </a:extLst>
              </p:cNvPr>
              <p:cNvSpPr/>
              <p:nvPr/>
            </p:nvSpPr>
            <p:spPr>
              <a:xfrm>
                <a:off x="3252845" y="4232558"/>
                <a:ext cx="1701202" cy="982186"/>
              </a:xfrm>
              <a:custGeom>
                <a:avLst/>
                <a:gdLst>
                  <a:gd name="connsiteX0" fmla="*/ 1052048 w 1701202"/>
                  <a:gd name="connsiteY0" fmla="*/ 0 h 982186"/>
                  <a:gd name="connsiteX1" fmla="*/ 1686838 w 1701202"/>
                  <a:gd name="connsiteY1" fmla="*/ 366495 h 982186"/>
                  <a:gd name="connsiteX2" fmla="*/ 1691049 w 1701202"/>
                  <a:gd name="connsiteY2" fmla="*/ 400363 h 982186"/>
                  <a:gd name="connsiteX3" fmla="*/ 693454 w 1701202"/>
                  <a:gd name="connsiteY3" fmla="*/ 976325 h 982186"/>
                  <a:gd name="connsiteX4" fmla="*/ 634790 w 1701202"/>
                  <a:gd name="connsiteY4" fmla="*/ 973894 h 982186"/>
                  <a:gd name="connsiteX5" fmla="*/ 0 w 1701202"/>
                  <a:gd name="connsiteY5" fmla="*/ 607399 h 982186"/>
                  <a:gd name="connsiteX6" fmla="*/ 1052048 w 1701202"/>
                  <a:gd name="connsiteY6" fmla="*/ 0 h 982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6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4"/>
                      <a:pt x="1691049" y="400363"/>
                    </a:cubicBezTo>
                    <a:lnTo>
                      <a:pt x="693454" y="976325"/>
                    </a:lnTo>
                    <a:cubicBezTo>
                      <a:pt x="678417" y="985007"/>
                      <a:pt x="652151" y="983917"/>
                      <a:pt x="634790" y="973894"/>
                    </a:cubicBezTo>
                    <a:lnTo>
                      <a:pt x="0" y="607399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2" name="任意多边形: 形状 361">
                <a:extLst>
                  <a:ext uri="{FF2B5EF4-FFF2-40B4-BE49-F238E27FC236}">
                    <a16:creationId xmlns:a16="http://schemas.microsoft.com/office/drawing/2014/main" id="{C6287F52-AE7A-D7CD-22D6-DA7107CC0C69}"/>
                  </a:ext>
                </a:extLst>
              </p:cNvPr>
              <p:cNvSpPr/>
              <p:nvPr/>
            </p:nvSpPr>
            <p:spPr>
              <a:xfrm>
                <a:off x="3252845" y="4232147"/>
                <a:ext cx="1701202" cy="982186"/>
              </a:xfrm>
              <a:custGeom>
                <a:avLst/>
                <a:gdLst>
                  <a:gd name="connsiteX0" fmla="*/ 1052048 w 1701202"/>
                  <a:gd name="connsiteY0" fmla="*/ 0 h 982186"/>
                  <a:gd name="connsiteX1" fmla="*/ 1686838 w 1701202"/>
                  <a:gd name="connsiteY1" fmla="*/ 366495 h 982186"/>
                  <a:gd name="connsiteX2" fmla="*/ 1691049 w 1701202"/>
                  <a:gd name="connsiteY2" fmla="*/ 400363 h 982186"/>
                  <a:gd name="connsiteX3" fmla="*/ 693454 w 1701202"/>
                  <a:gd name="connsiteY3" fmla="*/ 976325 h 982186"/>
                  <a:gd name="connsiteX4" fmla="*/ 634790 w 1701202"/>
                  <a:gd name="connsiteY4" fmla="*/ 973894 h 982186"/>
                  <a:gd name="connsiteX5" fmla="*/ 0 w 1701202"/>
                  <a:gd name="connsiteY5" fmla="*/ 607399 h 982186"/>
                  <a:gd name="connsiteX6" fmla="*/ 1052048 w 1701202"/>
                  <a:gd name="connsiteY6" fmla="*/ 0 h 982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6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4"/>
                      <a:pt x="1691049" y="400363"/>
                    </a:cubicBezTo>
                    <a:lnTo>
                      <a:pt x="693454" y="976325"/>
                    </a:lnTo>
                    <a:cubicBezTo>
                      <a:pt x="678417" y="985007"/>
                      <a:pt x="652151" y="983917"/>
                      <a:pt x="634790" y="973894"/>
                    </a:cubicBezTo>
                    <a:lnTo>
                      <a:pt x="0" y="607399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3" name="任意多边形: 形状 362">
                <a:extLst>
                  <a:ext uri="{FF2B5EF4-FFF2-40B4-BE49-F238E27FC236}">
                    <a16:creationId xmlns:a16="http://schemas.microsoft.com/office/drawing/2014/main" id="{48B474C9-1B3D-B602-BD45-5A731DB94215}"/>
                  </a:ext>
                </a:extLst>
              </p:cNvPr>
              <p:cNvSpPr/>
              <p:nvPr/>
            </p:nvSpPr>
            <p:spPr>
              <a:xfrm>
                <a:off x="3252845" y="4231732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4" name="任意多边形: 形状 363">
                <a:extLst>
                  <a:ext uri="{FF2B5EF4-FFF2-40B4-BE49-F238E27FC236}">
                    <a16:creationId xmlns:a16="http://schemas.microsoft.com/office/drawing/2014/main" id="{70AE6769-A3A0-6480-77C4-0437FFFEF67C}"/>
                  </a:ext>
                </a:extLst>
              </p:cNvPr>
              <p:cNvSpPr/>
              <p:nvPr/>
            </p:nvSpPr>
            <p:spPr>
              <a:xfrm>
                <a:off x="3252845" y="4231317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5" name="任意多边形: 形状 364">
                <a:extLst>
                  <a:ext uri="{FF2B5EF4-FFF2-40B4-BE49-F238E27FC236}">
                    <a16:creationId xmlns:a16="http://schemas.microsoft.com/office/drawing/2014/main" id="{C985FB04-4FCF-F9D3-DC93-079741091012}"/>
                  </a:ext>
                </a:extLst>
              </p:cNvPr>
              <p:cNvSpPr/>
              <p:nvPr/>
            </p:nvSpPr>
            <p:spPr>
              <a:xfrm>
                <a:off x="3252845" y="4230905"/>
                <a:ext cx="1701202" cy="982186"/>
              </a:xfrm>
              <a:custGeom>
                <a:avLst/>
                <a:gdLst>
                  <a:gd name="connsiteX0" fmla="*/ 1052048 w 1701202"/>
                  <a:gd name="connsiteY0" fmla="*/ 0 h 982186"/>
                  <a:gd name="connsiteX1" fmla="*/ 1686838 w 1701202"/>
                  <a:gd name="connsiteY1" fmla="*/ 366495 h 982186"/>
                  <a:gd name="connsiteX2" fmla="*/ 1691049 w 1701202"/>
                  <a:gd name="connsiteY2" fmla="*/ 400363 h 982186"/>
                  <a:gd name="connsiteX3" fmla="*/ 693454 w 1701202"/>
                  <a:gd name="connsiteY3" fmla="*/ 976326 h 982186"/>
                  <a:gd name="connsiteX4" fmla="*/ 634790 w 1701202"/>
                  <a:gd name="connsiteY4" fmla="*/ 973894 h 982186"/>
                  <a:gd name="connsiteX5" fmla="*/ 0 w 1701202"/>
                  <a:gd name="connsiteY5" fmla="*/ 607399 h 982186"/>
                  <a:gd name="connsiteX6" fmla="*/ 1052048 w 1701202"/>
                  <a:gd name="connsiteY6" fmla="*/ 0 h 982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6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3"/>
                    </a:cubicBezTo>
                    <a:lnTo>
                      <a:pt x="693454" y="976326"/>
                    </a:lnTo>
                    <a:cubicBezTo>
                      <a:pt x="678417" y="985008"/>
                      <a:pt x="652151" y="983918"/>
                      <a:pt x="634790" y="973894"/>
                    </a:cubicBezTo>
                    <a:lnTo>
                      <a:pt x="0" y="607399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6" name="任意多边形: 形状 365">
                <a:extLst>
                  <a:ext uri="{FF2B5EF4-FFF2-40B4-BE49-F238E27FC236}">
                    <a16:creationId xmlns:a16="http://schemas.microsoft.com/office/drawing/2014/main" id="{40FAC2F5-D44A-338E-39D9-B710673ED750}"/>
                  </a:ext>
                </a:extLst>
              </p:cNvPr>
              <p:cNvSpPr/>
              <p:nvPr/>
            </p:nvSpPr>
            <p:spPr>
              <a:xfrm>
                <a:off x="3252845" y="4230491"/>
                <a:ext cx="1701202" cy="982186"/>
              </a:xfrm>
              <a:custGeom>
                <a:avLst/>
                <a:gdLst>
                  <a:gd name="connsiteX0" fmla="*/ 1052048 w 1701202"/>
                  <a:gd name="connsiteY0" fmla="*/ 0 h 982186"/>
                  <a:gd name="connsiteX1" fmla="*/ 1686838 w 1701202"/>
                  <a:gd name="connsiteY1" fmla="*/ 366495 h 982186"/>
                  <a:gd name="connsiteX2" fmla="*/ 1691049 w 1701202"/>
                  <a:gd name="connsiteY2" fmla="*/ 400363 h 982186"/>
                  <a:gd name="connsiteX3" fmla="*/ 693454 w 1701202"/>
                  <a:gd name="connsiteY3" fmla="*/ 976325 h 982186"/>
                  <a:gd name="connsiteX4" fmla="*/ 634790 w 1701202"/>
                  <a:gd name="connsiteY4" fmla="*/ 973894 h 982186"/>
                  <a:gd name="connsiteX5" fmla="*/ 0 w 1701202"/>
                  <a:gd name="connsiteY5" fmla="*/ 607399 h 982186"/>
                  <a:gd name="connsiteX6" fmla="*/ 1052048 w 1701202"/>
                  <a:gd name="connsiteY6" fmla="*/ 0 h 982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6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4"/>
                      <a:pt x="1691049" y="400363"/>
                    </a:cubicBezTo>
                    <a:lnTo>
                      <a:pt x="693454" y="976325"/>
                    </a:lnTo>
                    <a:cubicBezTo>
                      <a:pt x="678417" y="985007"/>
                      <a:pt x="652151" y="983917"/>
                      <a:pt x="634790" y="973894"/>
                    </a:cubicBezTo>
                    <a:lnTo>
                      <a:pt x="0" y="607399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7" name="任意多边形: 形状 366">
                <a:extLst>
                  <a:ext uri="{FF2B5EF4-FFF2-40B4-BE49-F238E27FC236}">
                    <a16:creationId xmlns:a16="http://schemas.microsoft.com/office/drawing/2014/main" id="{5AB9D1BB-316F-32BD-A465-FEA32DD78D40}"/>
                  </a:ext>
                </a:extLst>
              </p:cNvPr>
              <p:cNvSpPr/>
              <p:nvPr/>
            </p:nvSpPr>
            <p:spPr>
              <a:xfrm>
                <a:off x="3252845" y="4230076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6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4"/>
                      <a:pt x="1691049" y="400366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0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8" name="任意多边形: 形状 367">
                <a:extLst>
                  <a:ext uri="{FF2B5EF4-FFF2-40B4-BE49-F238E27FC236}">
                    <a16:creationId xmlns:a16="http://schemas.microsoft.com/office/drawing/2014/main" id="{9EE9B844-2908-033B-82B4-E8F97D793854}"/>
                  </a:ext>
                </a:extLst>
              </p:cNvPr>
              <p:cNvSpPr/>
              <p:nvPr/>
            </p:nvSpPr>
            <p:spPr>
              <a:xfrm>
                <a:off x="3252845" y="4229664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6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4"/>
                      <a:pt x="1691049" y="400366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0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9" name="任意多边形: 形状 368">
                <a:extLst>
                  <a:ext uri="{FF2B5EF4-FFF2-40B4-BE49-F238E27FC236}">
                    <a16:creationId xmlns:a16="http://schemas.microsoft.com/office/drawing/2014/main" id="{FFC1A988-E51C-8A46-6E9C-D5A0A85A6BAF}"/>
                  </a:ext>
                </a:extLst>
              </p:cNvPr>
              <p:cNvSpPr/>
              <p:nvPr/>
            </p:nvSpPr>
            <p:spPr>
              <a:xfrm>
                <a:off x="3252845" y="4229249"/>
                <a:ext cx="1701202" cy="982186"/>
              </a:xfrm>
              <a:custGeom>
                <a:avLst/>
                <a:gdLst>
                  <a:gd name="connsiteX0" fmla="*/ 1052048 w 1701202"/>
                  <a:gd name="connsiteY0" fmla="*/ 0 h 982186"/>
                  <a:gd name="connsiteX1" fmla="*/ 1686838 w 1701202"/>
                  <a:gd name="connsiteY1" fmla="*/ 366495 h 982186"/>
                  <a:gd name="connsiteX2" fmla="*/ 1691049 w 1701202"/>
                  <a:gd name="connsiteY2" fmla="*/ 400363 h 982186"/>
                  <a:gd name="connsiteX3" fmla="*/ 693454 w 1701202"/>
                  <a:gd name="connsiteY3" fmla="*/ 976326 h 982186"/>
                  <a:gd name="connsiteX4" fmla="*/ 634790 w 1701202"/>
                  <a:gd name="connsiteY4" fmla="*/ 973895 h 982186"/>
                  <a:gd name="connsiteX5" fmla="*/ 0 w 1701202"/>
                  <a:gd name="connsiteY5" fmla="*/ 607399 h 982186"/>
                  <a:gd name="connsiteX6" fmla="*/ 1052048 w 1701202"/>
                  <a:gd name="connsiteY6" fmla="*/ 0 h 982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6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3"/>
                    </a:cubicBezTo>
                    <a:lnTo>
                      <a:pt x="693454" y="976326"/>
                    </a:lnTo>
                    <a:cubicBezTo>
                      <a:pt x="678417" y="985008"/>
                      <a:pt x="652151" y="983918"/>
                      <a:pt x="634790" y="973895"/>
                    </a:cubicBezTo>
                    <a:lnTo>
                      <a:pt x="0" y="607399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0" name="任意多边形: 形状 369">
                <a:extLst>
                  <a:ext uri="{FF2B5EF4-FFF2-40B4-BE49-F238E27FC236}">
                    <a16:creationId xmlns:a16="http://schemas.microsoft.com/office/drawing/2014/main" id="{B5087F75-3A52-25AC-4B9E-B14C7E1CD3B3}"/>
                  </a:ext>
                </a:extLst>
              </p:cNvPr>
              <p:cNvSpPr/>
              <p:nvPr/>
            </p:nvSpPr>
            <p:spPr>
              <a:xfrm>
                <a:off x="3252845" y="4228834"/>
                <a:ext cx="1701202" cy="982186"/>
              </a:xfrm>
              <a:custGeom>
                <a:avLst/>
                <a:gdLst>
                  <a:gd name="connsiteX0" fmla="*/ 1052048 w 1701202"/>
                  <a:gd name="connsiteY0" fmla="*/ 0 h 982186"/>
                  <a:gd name="connsiteX1" fmla="*/ 1686838 w 1701202"/>
                  <a:gd name="connsiteY1" fmla="*/ 366495 h 982186"/>
                  <a:gd name="connsiteX2" fmla="*/ 1691049 w 1701202"/>
                  <a:gd name="connsiteY2" fmla="*/ 400363 h 982186"/>
                  <a:gd name="connsiteX3" fmla="*/ 693454 w 1701202"/>
                  <a:gd name="connsiteY3" fmla="*/ 976326 h 982186"/>
                  <a:gd name="connsiteX4" fmla="*/ 634790 w 1701202"/>
                  <a:gd name="connsiteY4" fmla="*/ 973894 h 982186"/>
                  <a:gd name="connsiteX5" fmla="*/ 0 w 1701202"/>
                  <a:gd name="connsiteY5" fmla="*/ 607399 h 982186"/>
                  <a:gd name="connsiteX6" fmla="*/ 1052048 w 1701202"/>
                  <a:gd name="connsiteY6" fmla="*/ 0 h 982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6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3"/>
                    </a:cubicBezTo>
                    <a:lnTo>
                      <a:pt x="693454" y="976326"/>
                    </a:lnTo>
                    <a:cubicBezTo>
                      <a:pt x="678417" y="985008"/>
                      <a:pt x="652151" y="983918"/>
                      <a:pt x="634790" y="973894"/>
                    </a:cubicBezTo>
                    <a:lnTo>
                      <a:pt x="0" y="607399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1" name="任意多边形: 形状 370">
                <a:extLst>
                  <a:ext uri="{FF2B5EF4-FFF2-40B4-BE49-F238E27FC236}">
                    <a16:creationId xmlns:a16="http://schemas.microsoft.com/office/drawing/2014/main" id="{304883F5-5DE4-2989-35F7-E7CCB1ABB1DC}"/>
                  </a:ext>
                </a:extLst>
              </p:cNvPr>
              <p:cNvSpPr/>
              <p:nvPr/>
            </p:nvSpPr>
            <p:spPr>
              <a:xfrm>
                <a:off x="3252845" y="4228419"/>
                <a:ext cx="1701202" cy="982186"/>
              </a:xfrm>
              <a:custGeom>
                <a:avLst/>
                <a:gdLst>
                  <a:gd name="connsiteX0" fmla="*/ 1052048 w 1701202"/>
                  <a:gd name="connsiteY0" fmla="*/ 0 h 982186"/>
                  <a:gd name="connsiteX1" fmla="*/ 1686838 w 1701202"/>
                  <a:gd name="connsiteY1" fmla="*/ 366495 h 982186"/>
                  <a:gd name="connsiteX2" fmla="*/ 1691049 w 1701202"/>
                  <a:gd name="connsiteY2" fmla="*/ 400363 h 982186"/>
                  <a:gd name="connsiteX3" fmla="*/ 693454 w 1701202"/>
                  <a:gd name="connsiteY3" fmla="*/ 976325 h 982186"/>
                  <a:gd name="connsiteX4" fmla="*/ 634790 w 1701202"/>
                  <a:gd name="connsiteY4" fmla="*/ 973894 h 982186"/>
                  <a:gd name="connsiteX5" fmla="*/ 0 w 1701202"/>
                  <a:gd name="connsiteY5" fmla="*/ 607399 h 982186"/>
                  <a:gd name="connsiteX6" fmla="*/ 1052048 w 1701202"/>
                  <a:gd name="connsiteY6" fmla="*/ 0 h 982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6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3"/>
                    </a:cubicBezTo>
                    <a:lnTo>
                      <a:pt x="693454" y="976325"/>
                    </a:lnTo>
                    <a:cubicBezTo>
                      <a:pt x="678417" y="985007"/>
                      <a:pt x="652151" y="983917"/>
                      <a:pt x="634790" y="973894"/>
                    </a:cubicBezTo>
                    <a:lnTo>
                      <a:pt x="0" y="607399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2" name="任意多边形: 形状 371">
                <a:extLst>
                  <a:ext uri="{FF2B5EF4-FFF2-40B4-BE49-F238E27FC236}">
                    <a16:creationId xmlns:a16="http://schemas.microsoft.com/office/drawing/2014/main" id="{028EC906-1420-A8FE-6796-694925F4464B}"/>
                  </a:ext>
                </a:extLst>
              </p:cNvPr>
              <p:cNvSpPr/>
              <p:nvPr/>
            </p:nvSpPr>
            <p:spPr>
              <a:xfrm>
                <a:off x="3252845" y="4228008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21"/>
                      <a:pt x="1706089" y="391684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3" name="任意多边形: 形状 372">
                <a:extLst>
                  <a:ext uri="{FF2B5EF4-FFF2-40B4-BE49-F238E27FC236}">
                    <a16:creationId xmlns:a16="http://schemas.microsoft.com/office/drawing/2014/main" id="{151C3AB4-0CB6-7ACC-0866-5AEE2868DB48}"/>
                  </a:ext>
                </a:extLst>
              </p:cNvPr>
              <p:cNvSpPr/>
              <p:nvPr/>
            </p:nvSpPr>
            <p:spPr>
              <a:xfrm>
                <a:off x="3252845" y="4227593"/>
                <a:ext cx="1701202" cy="982186"/>
              </a:xfrm>
              <a:custGeom>
                <a:avLst/>
                <a:gdLst>
                  <a:gd name="connsiteX0" fmla="*/ 1052048 w 1701202"/>
                  <a:gd name="connsiteY0" fmla="*/ 0 h 982186"/>
                  <a:gd name="connsiteX1" fmla="*/ 1686838 w 1701202"/>
                  <a:gd name="connsiteY1" fmla="*/ 366495 h 982186"/>
                  <a:gd name="connsiteX2" fmla="*/ 1691049 w 1701202"/>
                  <a:gd name="connsiteY2" fmla="*/ 400366 h 982186"/>
                  <a:gd name="connsiteX3" fmla="*/ 693454 w 1701202"/>
                  <a:gd name="connsiteY3" fmla="*/ 976325 h 982186"/>
                  <a:gd name="connsiteX4" fmla="*/ 634790 w 1701202"/>
                  <a:gd name="connsiteY4" fmla="*/ 973894 h 982186"/>
                  <a:gd name="connsiteX5" fmla="*/ 0 w 1701202"/>
                  <a:gd name="connsiteY5" fmla="*/ 607399 h 982186"/>
                  <a:gd name="connsiteX6" fmla="*/ 1052048 w 1701202"/>
                  <a:gd name="connsiteY6" fmla="*/ 0 h 982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6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4"/>
                      <a:pt x="1691049" y="400366"/>
                    </a:cubicBezTo>
                    <a:lnTo>
                      <a:pt x="693454" y="976325"/>
                    </a:lnTo>
                    <a:cubicBezTo>
                      <a:pt x="678417" y="985007"/>
                      <a:pt x="652151" y="983917"/>
                      <a:pt x="634790" y="973894"/>
                    </a:cubicBezTo>
                    <a:lnTo>
                      <a:pt x="0" y="607399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4" name="任意多边形: 形状 373">
                <a:extLst>
                  <a:ext uri="{FF2B5EF4-FFF2-40B4-BE49-F238E27FC236}">
                    <a16:creationId xmlns:a16="http://schemas.microsoft.com/office/drawing/2014/main" id="{5B8463A2-001B-19FD-A77A-DA9894A0D352}"/>
                  </a:ext>
                </a:extLst>
              </p:cNvPr>
              <p:cNvSpPr/>
              <p:nvPr/>
            </p:nvSpPr>
            <p:spPr>
              <a:xfrm>
                <a:off x="3252845" y="4227178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5" name="任意多边形: 形状 374">
                <a:extLst>
                  <a:ext uri="{FF2B5EF4-FFF2-40B4-BE49-F238E27FC236}">
                    <a16:creationId xmlns:a16="http://schemas.microsoft.com/office/drawing/2014/main" id="{DD495B88-117D-0AD3-F730-61F4A924FD39}"/>
                  </a:ext>
                </a:extLst>
              </p:cNvPr>
              <p:cNvSpPr/>
              <p:nvPr/>
            </p:nvSpPr>
            <p:spPr>
              <a:xfrm>
                <a:off x="3252845" y="4226766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6" name="任意多边形: 形状 375">
                <a:extLst>
                  <a:ext uri="{FF2B5EF4-FFF2-40B4-BE49-F238E27FC236}">
                    <a16:creationId xmlns:a16="http://schemas.microsoft.com/office/drawing/2014/main" id="{0E64EB1E-3EDD-7DA6-B3AB-A43B0D556C76}"/>
                  </a:ext>
                </a:extLst>
              </p:cNvPr>
              <p:cNvSpPr/>
              <p:nvPr/>
            </p:nvSpPr>
            <p:spPr>
              <a:xfrm>
                <a:off x="3252845" y="4226352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22"/>
                      <a:pt x="1706089" y="391685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7" name="任意多边形: 形状 376">
                <a:extLst>
                  <a:ext uri="{FF2B5EF4-FFF2-40B4-BE49-F238E27FC236}">
                    <a16:creationId xmlns:a16="http://schemas.microsoft.com/office/drawing/2014/main" id="{2ACA3CA5-F337-BB7A-80BC-A82171BE0AAE}"/>
                  </a:ext>
                </a:extLst>
              </p:cNvPr>
              <p:cNvSpPr/>
              <p:nvPr/>
            </p:nvSpPr>
            <p:spPr>
              <a:xfrm>
                <a:off x="3252845" y="4225937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4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8" name="任意多边形: 形状 377">
                <a:extLst>
                  <a:ext uri="{FF2B5EF4-FFF2-40B4-BE49-F238E27FC236}">
                    <a16:creationId xmlns:a16="http://schemas.microsoft.com/office/drawing/2014/main" id="{E54B6638-F425-DE7D-166C-570A4DBEF131}"/>
                  </a:ext>
                </a:extLst>
              </p:cNvPr>
              <p:cNvSpPr/>
              <p:nvPr/>
            </p:nvSpPr>
            <p:spPr>
              <a:xfrm>
                <a:off x="3252845" y="4225525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4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9" name="任意多边形: 形状 378">
                <a:extLst>
                  <a:ext uri="{FF2B5EF4-FFF2-40B4-BE49-F238E27FC236}">
                    <a16:creationId xmlns:a16="http://schemas.microsoft.com/office/drawing/2014/main" id="{4C9E9B83-8291-18BD-F14E-E72A2792117E}"/>
                  </a:ext>
                </a:extLst>
              </p:cNvPr>
              <p:cNvSpPr/>
              <p:nvPr/>
            </p:nvSpPr>
            <p:spPr>
              <a:xfrm>
                <a:off x="3252845" y="4225111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6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4"/>
                      <a:pt x="1691049" y="400366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0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0" name="任意多边形: 形状 379">
                <a:extLst>
                  <a:ext uri="{FF2B5EF4-FFF2-40B4-BE49-F238E27FC236}">
                    <a16:creationId xmlns:a16="http://schemas.microsoft.com/office/drawing/2014/main" id="{6A8A1DAC-0406-7018-4DB7-8CC501470907}"/>
                  </a:ext>
                </a:extLst>
              </p:cNvPr>
              <p:cNvSpPr/>
              <p:nvPr/>
            </p:nvSpPr>
            <p:spPr>
              <a:xfrm>
                <a:off x="3252845" y="4224695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22"/>
                      <a:pt x="1706089" y="391685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1" name="任意多边形: 形状 380">
                <a:extLst>
                  <a:ext uri="{FF2B5EF4-FFF2-40B4-BE49-F238E27FC236}">
                    <a16:creationId xmlns:a16="http://schemas.microsoft.com/office/drawing/2014/main" id="{9CFC69CD-A99D-DD0B-2A46-A29C48BEAEE9}"/>
                  </a:ext>
                </a:extLst>
              </p:cNvPr>
              <p:cNvSpPr/>
              <p:nvPr/>
            </p:nvSpPr>
            <p:spPr>
              <a:xfrm>
                <a:off x="3252845" y="4224281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22"/>
                      <a:pt x="1706089" y="391685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2" name="任意多边形: 形状 381">
                <a:extLst>
                  <a:ext uri="{FF2B5EF4-FFF2-40B4-BE49-F238E27FC236}">
                    <a16:creationId xmlns:a16="http://schemas.microsoft.com/office/drawing/2014/main" id="{E6A67DAF-611D-1DB4-5AE0-2FAE6D56DA18}"/>
                  </a:ext>
                </a:extLst>
              </p:cNvPr>
              <p:cNvSpPr/>
              <p:nvPr/>
            </p:nvSpPr>
            <p:spPr>
              <a:xfrm>
                <a:off x="3252845" y="4223869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3" name="任意多边形: 形状 382">
                <a:extLst>
                  <a:ext uri="{FF2B5EF4-FFF2-40B4-BE49-F238E27FC236}">
                    <a16:creationId xmlns:a16="http://schemas.microsoft.com/office/drawing/2014/main" id="{3951131B-E43A-EC5B-56DA-16B72B8C5F31}"/>
                  </a:ext>
                </a:extLst>
              </p:cNvPr>
              <p:cNvSpPr/>
              <p:nvPr/>
            </p:nvSpPr>
            <p:spPr>
              <a:xfrm>
                <a:off x="3252845" y="4223454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4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4" name="任意多边形: 形状 383">
                <a:extLst>
                  <a:ext uri="{FF2B5EF4-FFF2-40B4-BE49-F238E27FC236}">
                    <a16:creationId xmlns:a16="http://schemas.microsoft.com/office/drawing/2014/main" id="{C9988D20-B7CF-34E5-30FD-10E43A5FB924}"/>
                  </a:ext>
                </a:extLst>
              </p:cNvPr>
              <p:cNvSpPr/>
              <p:nvPr/>
            </p:nvSpPr>
            <p:spPr>
              <a:xfrm>
                <a:off x="3252845" y="4223039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6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4"/>
                      <a:pt x="1691049" y="400366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0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5" name="任意多边形: 形状 384">
                <a:extLst>
                  <a:ext uri="{FF2B5EF4-FFF2-40B4-BE49-F238E27FC236}">
                    <a16:creationId xmlns:a16="http://schemas.microsoft.com/office/drawing/2014/main" id="{627369C4-F9FF-8C8D-E8E5-EF9D99083566}"/>
                  </a:ext>
                </a:extLst>
              </p:cNvPr>
              <p:cNvSpPr/>
              <p:nvPr/>
            </p:nvSpPr>
            <p:spPr>
              <a:xfrm>
                <a:off x="3252845" y="4222628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6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21"/>
                      <a:pt x="1706089" y="391684"/>
                      <a:pt x="1691049" y="400366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0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6" name="任意多边形: 形状 385">
                <a:extLst>
                  <a:ext uri="{FF2B5EF4-FFF2-40B4-BE49-F238E27FC236}">
                    <a16:creationId xmlns:a16="http://schemas.microsoft.com/office/drawing/2014/main" id="{FDC458BC-9418-14A4-1C53-3212D308F269}"/>
                  </a:ext>
                </a:extLst>
              </p:cNvPr>
              <p:cNvSpPr/>
              <p:nvPr/>
            </p:nvSpPr>
            <p:spPr>
              <a:xfrm>
                <a:off x="3252845" y="4222213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7" name="任意多边形: 形状 386">
                <a:extLst>
                  <a:ext uri="{FF2B5EF4-FFF2-40B4-BE49-F238E27FC236}">
                    <a16:creationId xmlns:a16="http://schemas.microsoft.com/office/drawing/2014/main" id="{50778790-CDB8-A8E0-FBA8-BFF51A865530}"/>
                  </a:ext>
                </a:extLst>
              </p:cNvPr>
              <p:cNvSpPr/>
              <p:nvPr/>
            </p:nvSpPr>
            <p:spPr>
              <a:xfrm>
                <a:off x="3252845" y="4221798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399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399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8" name="任意多边形: 形状 387">
                <a:extLst>
                  <a:ext uri="{FF2B5EF4-FFF2-40B4-BE49-F238E27FC236}">
                    <a16:creationId xmlns:a16="http://schemas.microsoft.com/office/drawing/2014/main" id="{B219D614-D2B5-A346-31DB-6B8D494C64F7}"/>
                  </a:ext>
                </a:extLst>
              </p:cNvPr>
              <p:cNvSpPr/>
              <p:nvPr/>
            </p:nvSpPr>
            <p:spPr>
              <a:xfrm>
                <a:off x="3252845" y="4221383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9" name="任意多边形: 形状 388">
                <a:extLst>
                  <a:ext uri="{FF2B5EF4-FFF2-40B4-BE49-F238E27FC236}">
                    <a16:creationId xmlns:a16="http://schemas.microsoft.com/office/drawing/2014/main" id="{B1AC2DBC-D14E-7F59-3CD2-39B164CEE380}"/>
                  </a:ext>
                </a:extLst>
              </p:cNvPr>
              <p:cNvSpPr/>
              <p:nvPr/>
            </p:nvSpPr>
            <p:spPr>
              <a:xfrm>
                <a:off x="3252845" y="4220972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21"/>
                      <a:pt x="1706089" y="391684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0" name="任意多边形: 形状 389">
                <a:extLst>
                  <a:ext uri="{FF2B5EF4-FFF2-40B4-BE49-F238E27FC236}">
                    <a16:creationId xmlns:a16="http://schemas.microsoft.com/office/drawing/2014/main" id="{467D6801-4C8C-1CB2-A1FD-C490C77E307C}"/>
                  </a:ext>
                </a:extLst>
              </p:cNvPr>
              <p:cNvSpPr/>
              <p:nvPr/>
            </p:nvSpPr>
            <p:spPr>
              <a:xfrm>
                <a:off x="3252845" y="4220557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6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21"/>
                      <a:pt x="1706089" y="391684"/>
                      <a:pt x="1691049" y="400366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0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1" name="任意多边形: 形状 390">
                <a:extLst>
                  <a:ext uri="{FF2B5EF4-FFF2-40B4-BE49-F238E27FC236}">
                    <a16:creationId xmlns:a16="http://schemas.microsoft.com/office/drawing/2014/main" id="{5FDDB147-48D0-3618-20B8-7CC9A6DFACC5}"/>
                  </a:ext>
                </a:extLst>
              </p:cNvPr>
              <p:cNvSpPr/>
              <p:nvPr/>
            </p:nvSpPr>
            <p:spPr>
              <a:xfrm>
                <a:off x="3252845" y="4220142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2" name="任意多边形: 形状 391">
                <a:extLst>
                  <a:ext uri="{FF2B5EF4-FFF2-40B4-BE49-F238E27FC236}">
                    <a16:creationId xmlns:a16="http://schemas.microsoft.com/office/drawing/2014/main" id="{2AC485CE-D520-7EF6-3EE7-7BE31B803768}"/>
                  </a:ext>
                </a:extLst>
              </p:cNvPr>
              <p:cNvSpPr/>
              <p:nvPr/>
            </p:nvSpPr>
            <p:spPr>
              <a:xfrm>
                <a:off x="3252845" y="4219730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3" name="任意多边形: 形状 392">
                <a:extLst>
                  <a:ext uri="{FF2B5EF4-FFF2-40B4-BE49-F238E27FC236}">
                    <a16:creationId xmlns:a16="http://schemas.microsoft.com/office/drawing/2014/main" id="{01A16E12-E496-565C-4FE7-DC8C662DD620}"/>
                  </a:ext>
                </a:extLst>
              </p:cNvPr>
              <p:cNvSpPr/>
              <p:nvPr/>
            </p:nvSpPr>
            <p:spPr>
              <a:xfrm>
                <a:off x="3252845" y="4219315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4" name="任意多边形: 形状 393">
                <a:extLst>
                  <a:ext uri="{FF2B5EF4-FFF2-40B4-BE49-F238E27FC236}">
                    <a16:creationId xmlns:a16="http://schemas.microsoft.com/office/drawing/2014/main" id="{EBACF224-7612-26F0-4CAC-CE7C2464AAE9}"/>
                  </a:ext>
                </a:extLst>
              </p:cNvPr>
              <p:cNvSpPr/>
              <p:nvPr/>
            </p:nvSpPr>
            <p:spPr>
              <a:xfrm>
                <a:off x="3252845" y="4218901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21"/>
                      <a:pt x="1706089" y="391685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5" name="任意多边形: 形状 394">
                <a:extLst>
                  <a:ext uri="{FF2B5EF4-FFF2-40B4-BE49-F238E27FC236}">
                    <a16:creationId xmlns:a16="http://schemas.microsoft.com/office/drawing/2014/main" id="{3C802581-E038-00CE-6787-DEA2D48ACF70}"/>
                  </a:ext>
                </a:extLst>
              </p:cNvPr>
              <p:cNvSpPr/>
              <p:nvPr/>
            </p:nvSpPr>
            <p:spPr>
              <a:xfrm>
                <a:off x="3252845" y="4218489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4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6" name="任意多边形: 形状 395">
                <a:extLst>
                  <a:ext uri="{FF2B5EF4-FFF2-40B4-BE49-F238E27FC236}">
                    <a16:creationId xmlns:a16="http://schemas.microsoft.com/office/drawing/2014/main" id="{46B783E5-499C-FA7E-27D2-88730A8E8404}"/>
                  </a:ext>
                </a:extLst>
              </p:cNvPr>
              <p:cNvSpPr/>
              <p:nvPr/>
            </p:nvSpPr>
            <p:spPr>
              <a:xfrm>
                <a:off x="3252845" y="4218074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6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4"/>
                      <a:pt x="1691049" y="400366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0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7" name="任意多边形: 形状 396">
                <a:extLst>
                  <a:ext uri="{FF2B5EF4-FFF2-40B4-BE49-F238E27FC236}">
                    <a16:creationId xmlns:a16="http://schemas.microsoft.com/office/drawing/2014/main" id="{B1194236-CE21-C104-06E9-827766AB3BD6}"/>
                  </a:ext>
                </a:extLst>
              </p:cNvPr>
              <p:cNvSpPr/>
              <p:nvPr/>
            </p:nvSpPr>
            <p:spPr>
              <a:xfrm>
                <a:off x="3252845" y="4217659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8" name="任意多边形: 形状 397">
                <a:extLst>
                  <a:ext uri="{FF2B5EF4-FFF2-40B4-BE49-F238E27FC236}">
                    <a16:creationId xmlns:a16="http://schemas.microsoft.com/office/drawing/2014/main" id="{A34A67F3-4606-B22F-3D3F-382CD950969E}"/>
                  </a:ext>
                </a:extLst>
              </p:cNvPr>
              <p:cNvSpPr/>
              <p:nvPr/>
            </p:nvSpPr>
            <p:spPr>
              <a:xfrm>
                <a:off x="3252845" y="4217244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22"/>
                      <a:pt x="1706089" y="391685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9" name="任意多边形: 形状 398">
                <a:extLst>
                  <a:ext uri="{FF2B5EF4-FFF2-40B4-BE49-F238E27FC236}">
                    <a16:creationId xmlns:a16="http://schemas.microsoft.com/office/drawing/2014/main" id="{295B94DF-5F45-2302-C05F-43687CF0A64C}"/>
                  </a:ext>
                </a:extLst>
              </p:cNvPr>
              <p:cNvSpPr/>
              <p:nvPr/>
            </p:nvSpPr>
            <p:spPr>
              <a:xfrm>
                <a:off x="3252845" y="4216833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22"/>
                      <a:pt x="1706089" y="391685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0" name="任意多边形: 形状 399">
                <a:extLst>
                  <a:ext uri="{FF2B5EF4-FFF2-40B4-BE49-F238E27FC236}">
                    <a16:creationId xmlns:a16="http://schemas.microsoft.com/office/drawing/2014/main" id="{1FC12561-FFD7-A6E1-7F0C-1335E0F5DBA8}"/>
                  </a:ext>
                </a:extLst>
              </p:cNvPr>
              <p:cNvSpPr/>
              <p:nvPr/>
            </p:nvSpPr>
            <p:spPr>
              <a:xfrm>
                <a:off x="3252845" y="4216418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1" name="任意多边形: 形状 400">
                <a:extLst>
                  <a:ext uri="{FF2B5EF4-FFF2-40B4-BE49-F238E27FC236}">
                    <a16:creationId xmlns:a16="http://schemas.microsoft.com/office/drawing/2014/main" id="{25ABF10F-0983-A362-57FB-72A374DFE6A0}"/>
                  </a:ext>
                </a:extLst>
              </p:cNvPr>
              <p:cNvSpPr/>
              <p:nvPr/>
            </p:nvSpPr>
            <p:spPr>
              <a:xfrm>
                <a:off x="3252845" y="4216003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6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399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4"/>
                      <a:pt x="1691049" y="400366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0"/>
                      <a:pt x="634790" y="973898"/>
                    </a:cubicBezTo>
                    <a:lnTo>
                      <a:pt x="0" y="607399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2" name="任意多边形: 形状 401">
                <a:extLst>
                  <a:ext uri="{FF2B5EF4-FFF2-40B4-BE49-F238E27FC236}">
                    <a16:creationId xmlns:a16="http://schemas.microsoft.com/office/drawing/2014/main" id="{78858C5A-6DC1-F216-3184-5574ECD32DAA}"/>
                  </a:ext>
                </a:extLst>
              </p:cNvPr>
              <p:cNvSpPr/>
              <p:nvPr/>
            </p:nvSpPr>
            <p:spPr>
              <a:xfrm>
                <a:off x="3252845" y="4215592"/>
                <a:ext cx="1701202" cy="982186"/>
              </a:xfrm>
              <a:custGeom>
                <a:avLst/>
                <a:gdLst>
                  <a:gd name="connsiteX0" fmla="*/ 1052048 w 1701202"/>
                  <a:gd name="connsiteY0" fmla="*/ 0 h 982186"/>
                  <a:gd name="connsiteX1" fmla="*/ 1686838 w 1701202"/>
                  <a:gd name="connsiteY1" fmla="*/ 366495 h 982186"/>
                  <a:gd name="connsiteX2" fmla="*/ 1691049 w 1701202"/>
                  <a:gd name="connsiteY2" fmla="*/ 400366 h 982186"/>
                  <a:gd name="connsiteX3" fmla="*/ 693454 w 1701202"/>
                  <a:gd name="connsiteY3" fmla="*/ 976325 h 982186"/>
                  <a:gd name="connsiteX4" fmla="*/ 634790 w 1701202"/>
                  <a:gd name="connsiteY4" fmla="*/ 973894 h 982186"/>
                  <a:gd name="connsiteX5" fmla="*/ 0 w 1701202"/>
                  <a:gd name="connsiteY5" fmla="*/ 607399 h 982186"/>
                  <a:gd name="connsiteX6" fmla="*/ 1052048 w 1701202"/>
                  <a:gd name="connsiteY6" fmla="*/ 0 h 982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6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4"/>
                      <a:pt x="1691049" y="400366"/>
                    </a:cubicBezTo>
                    <a:lnTo>
                      <a:pt x="693454" y="976325"/>
                    </a:lnTo>
                    <a:cubicBezTo>
                      <a:pt x="678417" y="985007"/>
                      <a:pt x="652151" y="983917"/>
                      <a:pt x="634790" y="973894"/>
                    </a:cubicBezTo>
                    <a:lnTo>
                      <a:pt x="0" y="607399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3" name="任意多边形: 形状 402">
                <a:extLst>
                  <a:ext uri="{FF2B5EF4-FFF2-40B4-BE49-F238E27FC236}">
                    <a16:creationId xmlns:a16="http://schemas.microsoft.com/office/drawing/2014/main" id="{BA8AFE61-BC8F-A20F-6AD9-9701A6AC76BD}"/>
                  </a:ext>
                </a:extLst>
              </p:cNvPr>
              <p:cNvSpPr/>
              <p:nvPr/>
            </p:nvSpPr>
            <p:spPr>
              <a:xfrm>
                <a:off x="3252845" y="4215176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22"/>
                      <a:pt x="1706089" y="391685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4" name="任意多边形: 形状 403">
                <a:extLst>
                  <a:ext uri="{FF2B5EF4-FFF2-40B4-BE49-F238E27FC236}">
                    <a16:creationId xmlns:a16="http://schemas.microsoft.com/office/drawing/2014/main" id="{68A7940C-AC42-E3FE-6082-B329883A16F8}"/>
                  </a:ext>
                </a:extLst>
              </p:cNvPr>
              <p:cNvSpPr/>
              <p:nvPr/>
            </p:nvSpPr>
            <p:spPr>
              <a:xfrm>
                <a:off x="3252845" y="4214762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5" name="任意多边形: 形状 404">
                <a:extLst>
                  <a:ext uri="{FF2B5EF4-FFF2-40B4-BE49-F238E27FC236}">
                    <a16:creationId xmlns:a16="http://schemas.microsoft.com/office/drawing/2014/main" id="{65328144-618F-9464-EFCA-1596135E3230}"/>
                  </a:ext>
                </a:extLst>
              </p:cNvPr>
              <p:cNvSpPr/>
              <p:nvPr/>
            </p:nvSpPr>
            <p:spPr>
              <a:xfrm>
                <a:off x="3252845" y="4214350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6" name="任意多边形: 形状 405">
                <a:extLst>
                  <a:ext uri="{FF2B5EF4-FFF2-40B4-BE49-F238E27FC236}">
                    <a16:creationId xmlns:a16="http://schemas.microsoft.com/office/drawing/2014/main" id="{B55ED6A5-0F19-6C7A-A5EF-359F5CD50E3E}"/>
                  </a:ext>
                </a:extLst>
              </p:cNvPr>
              <p:cNvSpPr/>
              <p:nvPr/>
            </p:nvSpPr>
            <p:spPr>
              <a:xfrm>
                <a:off x="3252845" y="4213935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4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7" name="任意多边形: 形状 406">
                <a:extLst>
                  <a:ext uri="{FF2B5EF4-FFF2-40B4-BE49-F238E27FC236}">
                    <a16:creationId xmlns:a16="http://schemas.microsoft.com/office/drawing/2014/main" id="{636C837A-1361-D4C6-9E95-86044117861D}"/>
                  </a:ext>
                </a:extLst>
              </p:cNvPr>
              <p:cNvSpPr/>
              <p:nvPr/>
            </p:nvSpPr>
            <p:spPr>
              <a:xfrm>
                <a:off x="3252845" y="4213521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6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21"/>
                      <a:pt x="1706089" y="391684"/>
                      <a:pt x="1691049" y="400366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0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8" name="任意多边形: 形状 407">
                <a:extLst>
                  <a:ext uri="{FF2B5EF4-FFF2-40B4-BE49-F238E27FC236}">
                    <a16:creationId xmlns:a16="http://schemas.microsoft.com/office/drawing/2014/main" id="{C8EAC121-70DB-BD1F-BEC6-668CB425AC4F}"/>
                  </a:ext>
                </a:extLst>
              </p:cNvPr>
              <p:cNvSpPr/>
              <p:nvPr/>
            </p:nvSpPr>
            <p:spPr>
              <a:xfrm>
                <a:off x="3252845" y="4213109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6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4"/>
                      <a:pt x="1691049" y="400366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0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9" name="任意多边形: 形状 408">
                <a:extLst>
                  <a:ext uri="{FF2B5EF4-FFF2-40B4-BE49-F238E27FC236}">
                    <a16:creationId xmlns:a16="http://schemas.microsoft.com/office/drawing/2014/main" id="{6797F6B7-D05F-5A57-D425-516B202994BF}"/>
                  </a:ext>
                </a:extLst>
              </p:cNvPr>
              <p:cNvSpPr/>
              <p:nvPr/>
            </p:nvSpPr>
            <p:spPr>
              <a:xfrm>
                <a:off x="3252845" y="4212694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0" name="任意多边形: 形状 409">
                <a:extLst>
                  <a:ext uri="{FF2B5EF4-FFF2-40B4-BE49-F238E27FC236}">
                    <a16:creationId xmlns:a16="http://schemas.microsoft.com/office/drawing/2014/main" id="{DD64AF7A-9825-F72F-3B06-20BBFBDA3AD2}"/>
                  </a:ext>
                </a:extLst>
              </p:cNvPr>
              <p:cNvSpPr/>
              <p:nvPr/>
            </p:nvSpPr>
            <p:spPr>
              <a:xfrm>
                <a:off x="3252845" y="4212279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1" name="任意多边形: 形状 410">
                <a:extLst>
                  <a:ext uri="{FF2B5EF4-FFF2-40B4-BE49-F238E27FC236}">
                    <a16:creationId xmlns:a16="http://schemas.microsoft.com/office/drawing/2014/main" id="{356E1FAC-2D2C-B7DE-A997-1C030C53D12C}"/>
                  </a:ext>
                </a:extLst>
              </p:cNvPr>
              <p:cNvSpPr/>
              <p:nvPr/>
            </p:nvSpPr>
            <p:spPr>
              <a:xfrm>
                <a:off x="3252845" y="4211864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22"/>
                      <a:pt x="1706089" y="391685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2" name="任意多边形: 形状 411">
                <a:extLst>
                  <a:ext uri="{FF2B5EF4-FFF2-40B4-BE49-F238E27FC236}">
                    <a16:creationId xmlns:a16="http://schemas.microsoft.com/office/drawing/2014/main" id="{8286ACB6-72CF-7626-EE3F-E5CF23C4FE56}"/>
                  </a:ext>
                </a:extLst>
              </p:cNvPr>
              <p:cNvSpPr/>
              <p:nvPr/>
            </p:nvSpPr>
            <p:spPr>
              <a:xfrm>
                <a:off x="3252845" y="4211453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21"/>
                      <a:pt x="1706089" y="391684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3" name="任意多边形: 形状 412">
                <a:extLst>
                  <a:ext uri="{FF2B5EF4-FFF2-40B4-BE49-F238E27FC236}">
                    <a16:creationId xmlns:a16="http://schemas.microsoft.com/office/drawing/2014/main" id="{F8C09DB7-5AE3-7976-F01F-378F23A357F0}"/>
                  </a:ext>
                </a:extLst>
              </p:cNvPr>
              <p:cNvSpPr/>
              <p:nvPr/>
            </p:nvSpPr>
            <p:spPr>
              <a:xfrm>
                <a:off x="3252845" y="4211038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6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4"/>
                      <a:pt x="1691049" y="400366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0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4" name="任意多边形: 形状 413">
                <a:extLst>
                  <a:ext uri="{FF2B5EF4-FFF2-40B4-BE49-F238E27FC236}">
                    <a16:creationId xmlns:a16="http://schemas.microsoft.com/office/drawing/2014/main" id="{B2395A81-195C-77CD-9B36-7BABBED24EFD}"/>
                  </a:ext>
                </a:extLst>
              </p:cNvPr>
              <p:cNvSpPr/>
              <p:nvPr/>
            </p:nvSpPr>
            <p:spPr>
              <a:xfrm>
                <a:off x="3252845" y="4210623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5" name="任意多边形: 形状 414">
                <a:extLst>
                  <a:ext uri="{FF2B5EF4-FFF2-40B4-BE49-F238E27FC236}">
                    <a16:creationId xmlns:a16="http://schemas.microsoft.com/office/drawing/2014/main" id="{7908E2AF-0837-4A77-6C2F-AEB0F57BB71B}"/>
                  </a:ext>
                </a:extLst>
              </p:cNvPr>
              <p:cNvSpPr/>
              <p:nvPr/>
            </p:nvSpPr>
            <p:spPr>
              <a:xfrm>
                <a:off x="3252845" y="4210211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6" name="任意多边形: 形状 415">
                <a:extLst>
                  <a:ext uri="{FF2B5EF4-FFF2-40B4-BE49-F238E27FC236}">
                    <a16:creationId xmlns:a16="http://schemas.microsoft.com/office/drawing/2014/main" id="{DA860E46-C79D-F8D7-A1C7-5A9299D364D2}"/>
                  </a:ext>
                </a:extLst>
              </p:cNvPr>
              <p:cNvSpPr/>
              <p:nvPr/>
            </p:nvSpPr>
            <p:spPr>
              <a:xfrm>
                <a:off x="3252845" y="4209796"/>
                <a:ext cx="1701202" cy="982186"/>
              </a:xfrm>
              <a:custGeom>
                <a:avLst/>
                <a:gdLst>
                  <a:gd name="connsiteX0" fmla="*/ 1052048 w 1701202"/>
                  <a:gd name="connsiteY0" fmla="*/ 0 h 982186"/>
                  <a:gd name="connsiteX1" fmla="*/ 1686838 w 1701202"/>
                  <a:gd name="connsiteY1" fmla="*/ 366495 h 982186"/>
                  <a:gd name="connsiteX2" fmla="*/ 1691049 w 1701202"/>
                  <a:gd name="connsiteY2" fmla="*/ 400367 h 982186"/>
                  <a:gd name="connsiteX3" fmla="*/ 693454 w 1701202"/>
                  <a:gd name="connsiteY3" fmla="*/ 976326 h 982186"/>
                  <a:gd name="connsiteX4" fmla="*/ 634790 w 1701202"/>
                  <a:gd name="connsiteY4" fmla="*/ 973894 h 982186"/>
                  <a:gd name="connsiteX5" fmla="*/ 0 w 1701202"/>
                  <a:gd name="connsiteY5" fmla="*/ 607399 h 982186"/>
                  <a:gd name="connsiteX6" fmla="*/ 1052048 w 1701202"/>
                  <a:gd name="connsiteY6" fmla="*/ 0 h 982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6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22"/>
                      <a:pt x="1706089" y="391685"/>
                      <a:pt x="1691049" y="400367"/>
                    </a:cubicBezTo>
                    <a:lnTo>
                      <a:pt x="693454" y="976326"/>
                    </a:lnTo>
                    <a:cubicBezTo>
                      <a:pt x="678417" y="985008"/>
                      <a:pt x="652151" y="983918"/>
                      <a:pt x="634790" y="973894"/>
                    </a:cubicBezTo>
                    <a:lnTo>
                      <a:pt x="0" y="607399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7" name="任意多边形: 形状 416">
                <a:extLst>
                  <a:ext uri="{FF2B5EF4-FFF2-40B4-BE49-F238E27FC236}">
                    <a16:creationId xmlns:a16="http://schemas.microsoft.com/office/drawing/2014/main" id="{CE266FF7-763F-1D95-DD35-A5A1AD06E216}"/>
                  </a:ext>
                </a:extLst>
              </p:cNvPr>
              <p:cNvSpPr/>
              <p:nvPr/>
            </p:nvSpPr>
            <p:spPr>
              <a:xfrm>
                <a:off x="3252845" y="4209382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8" name="任意多边形: 形状 417">
                <a:extLst>
                  <a:ext uri="{FF2B5EF4-FFF2-40B4-BE49-F238E27FC236}">
                    <a16:creationId xmlns:a16="http://schemas.microsoft.com/office/drawing/2014/main" id="{952B876C-454C-02A6-2FA3-F2215A2AE708}"/>
                  </a:ext>
                </a:extLst>
              </p:cNvPr>
              <p:cNvSpPr/>
              <p:nvPr/>
            </p:nvSpPr>
            <p:spPr>
              <a:xfrm>
                <a:off x="3252845" y="4208970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4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9" name="任意多边形: 形状 418">
                <a:extLst>
                  <a:ext uri="{FF2B5EF4-FFF2-40B4-BE49-F238E27FC236}">
                    <a16:creationId xmlns:a16="http://schemas.microsoft.com/office/drawing/2014/main" id="{A68E5E83-C867-A44C-C762-0602E457E35F}"/>
                  </a:ext>
                </a:extLst>
              </p:cNvPr>
              <p:cNvSpPr/>
              <p:nvPr/>
            </p:nvSpPr>
            <p:spPr>
              <a:xfrm>
                <a:off x="3252845" y="4208555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6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4"/>
                      <a:pt x="1691049" y="400366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0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0" name="任意多边形: 形状 419">
                <a:extLst>
                  <a:ext uri="{FF2B5EF4-FFF2-40B4-BE49-F238E27FC236}">
                    <a16:creationId xmlns:a16="http://schemas.microsoft.com/office/drawing/2014/main" id="{DD714667-A7A8-10EC-5D22-AA006D36F2FB}"/>
                  </a:ext>
                </a:extLst>
              </p:cNvPr>
              <p:cNvSpPr/>
              <p:nvPr/>
            </p:nvSpPr>
            <p:spPr>
              <a:xfrm>
                <a:off x="3252845" y="4208140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22"/>
                      <a:pt x="1706089" y="391685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1" name="任意多边形: 形状 420">
                <a:extLst>
                  <a:ext uri="{FF2B5EF4-FFF2-40B4-BE49-F238E27FC236}">
                    <a16:creationId xmlns:a16="http://schemas.microsoft.com/office/drawing/2014/main" id="{431C8EF0-D3C8-7C29-67D1-E7B2BFF3C3F7}"/>
                  </a:ext>
                </a:extLst>
              </p:cNvPr>
              <p:cNvSpPr/>
              <p:nvPr/>
            </p:nvSpPr>
            <p:spPr>
              <a:xfrm>
                <a:off x="3252845" y="4207725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22"/>
                      <a:pt x="1706089" y="391685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2" name="任意多边形: 形状 421">
                <a:extLst>
                  <a:ext uri="{FF2B5EF4-FFF2-40B4-BE49-F238E27FC236}">
                    <a16:creationId xmlns:a16="http://schemas.microsoft.com/office/drawing/2014/main" id="{DDE8CBC6-ED63-091D-7DDD-3CFEB28591D2}"/>
                  </a:ext>
                </a:extLst>
              </p:cNvPr>
              <p:cNvSpPr/>
              <p:nvPr/>
            </p:nvSpPr>
            <p:spPr>
              <a:xfrm>
                <a:off x="3252845" y="4207314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3" name="任意多边形: 形状 422">
                <a:extLst>
                  <a:ext uri="{FF2B5EF4-FFF2-40B4-BE49-F238E27FC236}">
                    <a16:creationId xmlns:a16="http://schemas.microsoft.com/office/drawing/2014/main" id="{80C7DF7D-BD36-7E16-77E1-CDE9CB2E4FFE}"/>
                  </a:ext>
                </a:extLst>
              </p:cNvPr>
              <p:cNvSpPr/>
              <p:nvPr/>
            </p:nvSpPr>
            <p:spPr>
              <a:xfrm>
                <a:off x="3252845" y="4206899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4" name="任意多边形: 形状 423">
                <a:extLst>
                  <a:ext uri="{FF2B5EF4-FFF2-40B4-BE49-F238E27FC236}">
                    <a16:creationId xmlns:a16="http://schemas.microsoft.com/office/drawing/2014/main" id="{DD9D3C94-C280-E0B8-A844-1D4A36EB5677}"/>
                  </a:ext>
                </a:extLst>
              </p:cNvPr>
              <p:cNvSpPr/>
              <p:nvPr/>
            </p:nvSpPr>
            <p:spPr>
              <a:xfrm>
                <a:off x="3252845" y="4206484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6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4"/>
                      <a:pt x="1691049" y="400366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0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5" name="任意多边形: 形状 424">
                <a:extLst>
                  <a:ext uri="{FF2B5EF4-FFF2-40B4-BE49-F238E27FC236}">
                    <a16:creationId xmlns:a16="http://schemas.microsoft.com/office/drawing/2014/main" id="{42881CC5-A0C0-1903-FA41-9A1CDAC25426}"/>
                  </a:ext>
                </a:extLst>
              </p:cNvPr>
              <p:cNvSpPr/>
              <p:nvPr/>
            </p:nvSpPr>
            <p:spPr>
              <a:xfrm>
                <a:off x="3252845" y="4206073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6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21"/>
                      <a:pt x="1706089" y="391684"/>
                      <a:pt x="1691049" y="400366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0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6" name="任意多边形: 形状 425">
                <a:extLst>
                  <a:ext uri="{FF2B5EF4-FFF2-40B4-BE49-F238E27FC236}">
                    <a16:creationId xmlns:a16="http://schemas.microsoft.com/office/drawing/2014/main" id="{5BE4BE94-801D-0F4B-EAFA-0BBD8E055B62}"/>
                  </a:ext>
                </a:extLst>
              </p:cNvPr>
              <p:cNvSpPr/>
              <p:nvPr/>
            </p:nvSpPr>
            <p:spPr>
              <a:xfrm>
                <a:off x="3252845" y="4205658"/>
                <a:ext cx="1701202" cy="982189"/>
              </a:xfrm>
              <a:custGeom>
                <a:avLst/>
                <a:gdLst>
                  <a:gd name="connsiteX0" fmla="*/ 1052048 w 1701202"/>
                  <a:gd name="connsiteY0" fmla="*/ 0 h 982189"/>
                  <a:gd name="connsiteX1" fmla="*/ 1686838 w 1701202"/>
                  <a:gd name="connsiteY1" fmla="*/ 366495 h 982189"/>
                  <a:gd name="connsiteX2" fmla="*/ 1691049 w 1701202"/>
                  <a:gd name="connsiteY2" fmla="*/ 400367 h 982189"/>
                  <a:gd name="connsiteX3" fmla="*/ 693454 w 1701202"/>
                  <a:gd name="connsiteY3" fmla="*/ 976329 h 982189"/>
                  <a:gd name="connsiteX4" fmla="*/ 634790 w 1701202"/>
                  <a:gd name="connsiteY4" fmla="*/ 973898 h 982189"/>
                  <a:gd name="connsiteX5" fmla="*/ 0 w 1701202"/>
                  <a:gd name="connsiteY5" fmla="*/ 607403 h 982189"/>
                  <a:gd name="connsiteX6" fmla="*/ 1052048 w 1701202"/>
                  <a:gd name="connsiteY6" fmla="*/ 0 h 982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2" h="982189">
                    <a:moveTo>
                      <a:pt x="1052048" y="0"/>
                    </a:moveTo>
                    <a:lnTo>
                      <a:pt x="1686838" y="366495"/>
                    </a:lnTo>
                    <a:cubicBezTo>
                      <a:pt x="1704203" y="376518"/>
                      <a:pt x="1706089" y="391685"/>
                      <a:pt x="1691049" y="400367"/>
                    </a:cubicBezTo>
                    <a:lnTo>
                      <a:pt x="693454" y="976329"/>
                    </a:lnTo>
                    <a:cubicBezTo>
                      <a:pt x="678417" y="985011"/>
                      <a:pt x="652151" y="983921"/>
                      <a:pt x="634790" y="973898"/>
                    </a:cubicBezTo>
                    <a:lnTo>
                      <a:pt x="0" y="607403"/>
                    </a:lnTo>
                    <a:lnTo>
                      <a:pt x="10520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D6E1EA"/>
                  </a:gs>
                  <a:gs pos="100000">
                    <a:srgbClr val="ADC4D6"/>
                  </a:gs>
                </a:gsLst>
                <a:lin ang="0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258" name="任意多边形: 形状 257">
              <a:extLst>
                <a:ext uri="{FF2B5EF4-FFF2-40B4-BE49-F238E27FC236}">
                  <a16:creationId xmlns:a16="http://schemas.microsoft.com/office/drawing/2014/main" id="{88F8B161-ED8A-5213-7F8E-AAA2849840B2}"/>
                </a:ext>
              </a:extLst>
            </p:cNvPr>
            <p:cNvSpPr/>
            <p:nvPr/>
          </p:nvSpPr>
          <p:spPr>
            <a:xfrm>
              <a:off x="3263694" y="4836756"/>
              <a:ext cx="118561" cy="75941"/>
            </a:xfrm>
            <a:custGeom>
              <a:avLst/>
              <a:gdLst>
                <a:gd name="connsiteX0" fmla="*/ 118561 w 118561"/>
                <a:gd name="connsiteY0" fmla="*/ 66714 h 75941"/>
                <a:gd name="connsiteX1" fmla="*/ 68885 w 118561"/>
                <a:gd name="connsiteY1" fmla="*/ 38034 h 75941"/>
                <a:gd name="connsiteX2" fmla="*/ 68885 w 118561"/>
                <a:gd name="connsiteY2" fmla="*/ 47261 h 75941"/>
                <a:gd name="connsiteX3" fmla="*/ 118561 w 118561"/>
                <a:gd name="connsiteY3" fmla="*/ 75941 h 75941"/>
                <a:gd name="connsiteX4" fmla="*/ 118561 w 118561"/>
                <a:gd name="connsiteY4" fmla="*/ 66714 h 75941"/>
                <a:gd name="connsiteX5" fmla="*/ 0 w 118561"/>
                <a:gd name="connsiteY5" fmla="*/ 2876 h 75941"/>
                <a:gd name="connsiteX6" fmla="*/ 3923 w 118561"/>
                <a:gd name="connsiteY6" fmla="*/ 9755 h 75941"/>
                <a:gd name="connsiteX7" fmla="*/ 7846 w 118561"/>
                <a:gd name="connsiteY7" fmla="*/ 7406 h 75941"/>
                <a:gd name="connsiteX8" fmla="*/ 3923 w 118561"/>
                <a:gd name="connsiteY8" fmla="*/ 527 h 75941"/>
                <a:gd name="connsiteX9" fmla="*/ 0 w 118561"/>
                <a:gd name="connsiteY9" fmla="*/ 2876 h 75941"/>
                <a:gd name="connsiteX10" fmla="*/ 63008 w 118561"/>
                <a:gd name="connsiteY10" fmla="*/ 34642 h 75941"/>
                <a:gd name="connsiteX11" fmla="*/ 13332 w 118561"/>
                <a:gd name="connsiteY11" fmla="*/ 5962 h 75941"/>
                <a:gd name="connsiteX12" fmla="*/ 13332 w 118561"/>
                <a:gd name="connsiteY12" fmla="*/ 12021 h 75941"/>
                <a:gd name="connsiteX13" fmla="*/ 15406 w 118561"/>
                <a:gd name="connsiteY13" fmla="*/ 16390 h 75941"/>
                <a:gd name="connsiteX14" fmla="*/ 61201 w 118561"/>
                <a:gd name="connsiteY14" fmla="*/ 42828 h 75941"/>
                <a:gd name="connsiteX15" fmla="*/ 63008 w 118561"/>
                <a:gd name="connsiteY15" fmla="*/ 40701 h 75941"/>
                <a:gd name="connsiteX16" fmla="*/ 63008 w 118561"/>
                <a:gd name="connsiteY16" fmla="*/ 34642 h 7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8561" h="75941">
                  <a:moveTo>
                    <a:pt x="118561" y="66714"/>
                  </a:moveTo>
                  <a:lnTo>
                    <a:pt x="68885" y="38034"/>
                  </a:lnTo>
                  <a:lnTo>
                    <a:pt x="68885" y="47261"/>
                  </a:lnTo>
                  <a:lnTo>
                    <a:pt x="118561" y="75941"/>
                  </a:lnTo>
                  <a:lnTo>
                    <a:pt x="118561" y="66714"/>
                  </a:lnTo>
                  <a:close/>
                  <a:moveTo>
                    <a:pt x="0" y="2876"/>
                  </a:moveTo>
                  <a:cubicBezTo>
                    <a:pt x="0" y="5424"/>
                    <a:pt x="1756" y="8503"/>
                    <a:pt x="3923" y="9755"/>
                  </a:cubicBezTo>
                  <a:cubicBezTo>
                    <a:pt x="6090" y="11006"/>
                    <a:pt x="7846" y="9954"/>
                    <a:pt x="7846" y="7406"/>
                  </a:cubicBezTo>
                  <a:cubicBezTo>
                    <a:pt x="7846" y="4858"/>
                    <a:pt x="6090" y="1779"/>
                    <a:pt x="3923" y="527"/>
                  </a:cubicBezTo>
                  <a:cubicBezTo>
                    <a:pt x="1756" y="-724"/>
                    <a:pt x="0" y="328"/>
                    <a:pt x="0" y="2876"/>
                  </a:cubicBezTo>
                  <a:close/>
                  <a:moveTo>
                    <a:pt x="63008" y="34642"/>
                  </a:moveTo>
                  <a:lnTo>
                    <a:pt x="13332" y="5962"/>
                  </a:lnTo>
                  <a:lnTo>
                    <a:pt x="13332" y="12021"/>
                  </a:lnTo>
                  <a:lnTo>
                    <a:pt x="15406" y="16390"/>
                  </a:lnTo>
                  <a:lnTo>
                    <a:pt x="61201" y="42828"/>
                  </a:lnTo>
                  <a:lnTo>
                    <a:pt x="63008" y="40701"/>
                  </a:lnTo>
                  <a:lnTo>
                    <a:pt x="63008" y="34642"/>
                  </a:lnTo>
                  <a:close/>
                </a:path>
              </a:pathLst>
            </a:custGeom>
            <a:solidFill>
              <a:srgbClr val="808080"/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259" name="图形 2">
              <a:extLst>
                <a:ext uri="{FF2B5EF4-FFF2-40B4-BE49-F238E27FC236}">
                  <a16:creationId xmlns:a16="http://schemas.microsoft.com/office/drawing/2014/main" id="{6D9C1206-80F7-A4C3-4DEC-A71D3B800C70}"/>
                </a:ext>
              </a:extLst>
            </p:cNvPr>
            <p:cNvGrpSpPr/>
            <p:nvPr/>
          </p:nvGrpSpPr>
          <p:grpSpPr>
            <a:xfrm>
              <a:off x="3252838" y="3420619"/>
              <a:ext cx="1052041" cy="1392434"/>
              <a:chOff x="3252838" y="3420619"/>
              <a:chExt cx="1052041" cy="1392434"/>
            </a:xfrm>
          </p:grpSpPr>
          <p:sp>
            <p:nvSpPr>
              <p:cNvPr id="272" name="任意多边形: 形状 271">
                <a:extLst>
                  <a:ext uri="{FF2B5EF4-FFF2-40B4-BE49-F238E27FC236}">
                    <a16:creationId xmlns:a16="http://schemas.microsoft.com/office/drawing/2014/main" id="{B8DC0AB3-9BD9-1A70-F972-BE6A0BD0AB6B}"/>
                  </a:ext>
                </a:extLst>
              </p:cNvPr>
              <p:cNvSpPr/>
              <p:nvPr/>
            </p:nvSpPr>
            <p:spPr>
              <a:xfrm>
                <a:off x="3252838" y="3420619"/>
                <a:ext cx="1052041" cy="1392434"/>
              </a:xfrm>
              <a:custGeom>
                <a:avLst/>
                <a:gdLst>
                  <a:gd name="connsiteX0" fmla="*/ 0 w 1052041"/>
                  <a:gd name="connsiteY0" fmla="*/ 1392435 h 1392434"/>
                  <a:gd name="connsiteX1" fmla="*/ 1052041 w 1052041"/>
                  <a:gd name="connsiteY1" fmla="*/ 785039 h 1392434"/>
                  <a:gd name="connsiteX2" fmla="*/ 1052041 w 1052041"/>
                  <a:gd name="connsiteY2" fmla="*/ 18500 h 1392434"/>
                  <a:gd name="connsiteX3" fmla="*/ 1020011 w 1052041"/>
                  <a:gd name="connsiteY3" fmla="*/ 4962 h 1392434"/>
                  <a:gd name="connsiteX4" fmla="*/ 32030 w 1052041"/>
                  <a:gd name="connsiteY4" fmla="*/ 575373 h 1392434"/>
                  <a:gd name="connsiteX5" fmla="*/ 0 w 1052041"/>
                  <a:gd name="connsiteY5" fmla="*/ 625896 h 1392434"/>
                  <a:gd name="connsiteX6" fmla="*/ 0 w 1052041"/>
                  <a:gd name="connsiteY6" fmla="*/ 1392435 h 139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2041" h="1392434">
                    <a:moveTo>
                      <a:pt x="0" y="1392435"/>
                    </a:moveTo>
                    <a:lnTo>
                      <a:pt x="1052041" y="785039"/>
                    </a:lnTo>
                    <a:lnTo>
                      <a:pt x="1052041" y="18500"/>
                    </a:lnTo>
                    <a:cubicBezTo>
                      <a:pt x="1052041" y="810"/>
                      <a:pt x="1037701" y="-5253"/>
                      <a:pt x="1020011" y="4962"/>
                    </a:cubicBezTo>
                    <a:lnTo>
                      <a:pt x="32030" y="575373"/>
                    </a:lnTo>
                    <a:cubicBezTo>
                      <a:pt x="14340" y="585588"/>
                      <a:pt x="0" y="608206"/>
                      <a:pt x="0" y="625896"/>
                    </a:cubicBezTo>
                    <a:lnTo>
                      <a:pt x="0" y="1392435"/>
                    </a:lnTo>
                    <a:close/>
                  </a:path>
                </a:pathLst>
              </a:custGeom>
              <a:solidFill>
                <a:srgbClr val="13263D"/>
              </a:soli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273" name="图形 2">
                <a:extLst>
                  <a:ext uri="{FF2B5EF4-FFF2-40B4-BE49-F238E27FC236}">
                    <a16:creationId xmlns:a16="http://schemas.microsoft.com/office/drawing/2014/main" id="{F7AEFFDE-AEF0-3583-3B13-EC73BC904C09}"/>
                  </a:ext>
                </a:extLst>
              </p:cNvPr>
              <p:cNvGrpSpPr/>
              <p:nvPr/>
            </p:nvGrpSpPr>
            <p:grpSpPr>
              <a:xfrm>
                <a:off x="3769777" y="3719978"/>
                <a:ext cx="25597" cy="22252"/>
                <a:chOff x="3769777" y="3719978"/>
                <a:chExt cx="25597" cy="22252"/>
              </a:xfrm>
            </p:grpSpPr>
            <p:sp>
              <p:nvSpPr>
                <p:cNvPr id="322" name="任意多边形: 形状 321">
                  <a:extLst>
                    <a:ext uri="{FF2B5EF4-FFF2-40B4-BE49-F238E27FC236}">
                      <a16:creationId xmlns:a16="http://schemas.microsoft.com/office/drawing/2014/main" id="{91F38F76-A526-97DF-2EBD-B248BACB66BC}"/>
                    </a:ext>
                  </a:extLst>
                </p:cNvPr>
                <p:cNvSpPr/>
                <p:nvPr/>
              </p:nvSpPr>
              <p:spPr>
                <a:xfrm>
                  <a:off x="3769777" y="3723801"/>
                  <a:ext cx="13839" cy="18428"/>
                </a:xfrm>
                <a:custGeom>
                  <a:avLst/>
                  <a:gdLst>
                    <a:gd name="connsiteX0" fmla="*/ 6920 w 13839"/>
                    <a:gd name="connsiteY0" fmla="*/ 17357 h 18428"/>
                    <a:gd name="connsiteX1" fmla="*/ 6920 w 13839"/>
                    <a:gd name="connsiteY1" fmla="*/ 17357 h 18428"/>
                    <a:gd name="connsiteX2" fmla="*/ 13839 w 13839"/>
                    <a:gd name="connsiteY2" fmla="*/ 6439 h 18428"/>
                    <a:gd name="connsiteX3" fmla="*/ 13839 w 13839"/>
                    <a:gd name="connsiteY3" fmla="*/ 3998 h 18428"/>
                    <a:gd name="connsiteX4" fmla="*/ 6920 w 13839"/>
                    <a:gd name="connsiteY4" fmla="*/ 1073 h 18428"/>
                    <a:gd name="connsiteX5" fmla="*/ 6920 w 13839"/>
                    <a:gd name="connsiteY5" fmla="*/ 1073 h 18428"/>
                    <a:gd name="connsiteX6" fmla="*/ 0 w 13839"/>
                    <a:gd name="connsiteY6" fmla="*/ 11991 h 18428"/>
                    <a:gd name="connsiteX7" fmla="*/ 0 w 13839"/>
                    <a:gd name="connsiteY7" fmla="*/ 14432 h 18428"/>
                    <a:gd name="connsiteX8" fmla="*/ 6920 w 13839"/>
                    <a:gd name="connsiteY8" fmla="*/ 17357 h 18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839" h="18428">
                      <a:moveTo>
                        <a:pt x="6920" y="17357"/>
                      </a:moveTo>
                      <a:lnTo>
                        <a:pt x="6920" y="17357"/>
                      </a:lnTo>
                      <a:cubicBezTo>
                        <a:pt x="10743" y="15149"/>
                        <a:pt x="13839" y="10262"/>
                        <a:pt x="13839" y="6439"/>
                      </a:cubicBezTo>
                      <a:lnTo>
                        <a:pt x="13839" y="3998"/>
                      </a:lnTo>
                      <a:cubicBezTo>
                        <a:pt x="13839" y="175"/>
                        <a:pt x="10739" y="-1135"/>
                        <a:pt x="6920" y="1073"/>
                      </a:cubicBezTo>
                      <a:lnTo>
                        <a:pt x="6920" y="1073"/>
                      </a:lnTo>
                      <a:cubicBezTo>
                        <a:pt x="3097" y="3281"/>
                        <a:pt x="0" y="8167"/>
                        <a:pt x="0" y="11991"/>
                      </a:cubicBezTo>
                      <a:lnTo>
                        <a:pt x="0" y="14432"/>
                      </a:lnTo>
                      <a:cubicBezTo>
                        <a:pt x="0" y="18256"/>
                        <a:pt x="3100" y="19562"/>
                        <a:pt x="6920" y="1735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3" name="任意多边形: 形状 322">
                  <a:extLst>
                    <a:ext uri="{FF2B5EF4-FFF2-40B4-BE49-F238E27FC236}">
                      <a16:creationId xmlns:a16="http://schemas.microsoft.com/office/drawing/2014/main" id="{3BB130C2-88BC-E950-FAD2-6BC027AD3651}"/>
                    </a:ext>
                  </a:extLst>
                </p:cNvPr>
                <p:cNvSpPr/>
                <p:nvPr/>
              </p:nvSpPr>
              <p:spPr>
                <a:xfrm>
                  <a:off x="3773707" y="3729033"/>
                  <a:ext cx="5980" cy="7965"/>
                </a:xfrm>
                <a:custGeom>
                  <a:avLst/>
                  <a:gdLst>
                    <a:gd name="connsiteX0" fmla="*/ 2990 w 5980"/>
                    <a:gd name="connsiteY0" fmla="*/ 7503 h 7965"/>
                    <a:gd name="connsiteX1" fmla="*/ 2990 w 5980"/>
                    <a:gd name="connsiteY1" fmla="*/ 7503 h 7965"/>
                    <a:gd name="connsiteX2" fmla="*/ 5980 w 5980"/>
                    <a:gd name="connsiteY2" fmla="*/ 2785 h 7965"/>
                    <a:gd name="connsiteX3" fmla="*/ 5980 w 5980"/>
                    <a:gd name="connsiteY3" fmla="*/ 1728 h 7965"/>
                    <a:gd name="connsiteX4" fmla="*/ 2990 w 5980"/>
                    <a:gd name="connsiteY4" fmla="*/ 463 h 7965"/>
                    <a:gd name="connsiteX5" fmla="*/ 2990 w 5980"/>
                    <a:gd name="connsiteY5" fmla="*/ 463 h 7965"/>
                    <a:gd name="connsiteX6" fmla="*/ 0 w 5980"/>
                    <a:gd name="connsiteY6" fmla="*/ 5181 h 7965"/>
                    <a:gd name="connsiteX7" fmla="*/ 0 w 5980"/>
                    <a:gd name="connsiteY7" fmla="*/ 6237 h 7965"/>
                    <a:gd name="connsiteX8" fmla="*/ 2990 w 5980"/>
                    <a:gd name="connsiteY8" fmla="*/ 7503 h 7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80" h="7965">
                      <a:moveTo>
                        <a:pt x="2990" y="7503"/>
                      </a:moveTo>
                      <a:lnTo>
                        <a:pt x="2990" y="7503"/>
                      </a:lnTo>
                      <a:cubicBezTo>
                        <a:pt x="4643" y="6550"/>
                        <a:pt x="5980" y="4437"/>
                        <a:pt x="5980" y="2785"/>
                      </a:cubicBezTo>
                      <a:lnTo>
                        <a:pt x="5980" y="1728"/>
                      </a:lnTo>
                      <a:cubicBezTo>
                        <a:pt x="5980" y="76"/>
                        <a:pt x="4640" y="-490"/>
                        <a:pt x="2990" y="463"/>
                      </a:cubicBezTo>
                      <a:lnTo>
                        <a:pt x="2990" y="463"/>
                      </a:lnTo>
                      <a:cubicBezTo>
                        <a:pt x="1337" y="1416"/>
                        <a:pt x="0" y="3528"/>
                        <a:pt x="0" y="5181"/>
                      </a:cubicBezTo>
                      <a:lnTo>
                        <a:pt x="0" y="6237"/>
                      </a:lnTo>
                      <a:cubicBezTo>
                        <a:pt x="0" y="7890"/>
                        <a:pt x="1341" y="8456"/>
                        <a:pt x="2990" y="7503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 w="3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4" name="任意多边形: 形状 323">
                  <a:extLst>
                    <a:ext uri="{FF2B5EF4-FFF2-40B4-BE49-F238E27FC236}">
                      <a16:creationId xmlns:a16="http://schemas.microsoft.com/office/drawing/2014/main" id="{D8E560D6-B4A2-9337-8660-D0D1D961B6E4}"/>
                    </a:ext>
                  </a:extLst>
                </p:cNvPr>
                <p:cNvSpPr/>
                <p:nvPr/>
              </p:nvSpPr>
              <p:spPr>
                <a:xfrm>
                  <a:off x="3789394" y="3719978"/>
                  <a:ext cx="5979" cy="7965"/>
                </a:xfrm>
                <a:custGeom>
                  <a:avLst/>
                  <a:gdLst>
                    <a:gd name="connsiteX0" fmla="*/ 2990 w 5979"/>
                    <a:gd name="connsiteY0" fmla="*/ 7503 h 7965"/>
                    <a:gd name="connsiteX1" fmla="*/ 2990 w 5979"/>
                    <a:gd name="connsiteY1" fmla="*/ 7503 h 7965"/>
                    <a:gd name="connsiteX2" fmla="*/ 5980 w 5979"/>
                    <a:gd name="connsiteY2" fmla="*/ 2785 h 7965"/>
                    <a:gd name="connsiteX3" fmla="*/ 5980 w 5979"/>
                    <a:gd name="connsiteY3" fmla="*/ 1728 h 7965"/>
                    <a:gd name="connsiteX4" fmla="*/ 2990 w 5979"/>
                    <a:gd name="connsiteY4" fmla="*/ 463 h 7965"/>
                    <a:gd name="connsiteX5" fmla="*/ 2990 w 5979"/>
                    <a:gd name="connsiteY5" fmla="*/ 463 h 7965"/>
                    <a:gd name="connsiteX6" fmla="*/ 0 w 5979"/>
                    <a:gd name="connsiteY6" fmla="*/ 5181 h 7965"/>
                    <a:gd name="connsiteX7" fmla="*/ 0 w 5979"/>
                    <a:gd name="connsiteY7" fmla="*/ 6237 h 7965"/>
                    <a:gd name="connsiteX8" fmla="*/ 2990 w 5979"/>
                    <a:gd name="connsiteY8" fmla="*/ 7503 h 7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79" h="7965">
                      <a:moveTo>
                        <a:pt x="2990" y="7503"/>
                      </a:moveTo>
                      <a:lnTo>
                        <a:pt x="2990" y="7503"/>
                      </a:lnTo>
                      <a:cubicBezTo>
                        <a:pt x="4643" y="6549"/>
                        <a:pt x="5980" y="4437"/>
                        <a:pt x="5980" y="2785"/>
                      </a:cubicBezTo>
                      <a:lnTo>
                        <a:pt x="5980" y="1728"/>
                      </a:lnTo>
                      <a:cubicBezTo>
                        <a:pt x="5980" y="76"/>
                        <a:pt x="4639" y="-490"/>
                        <a:pt x="2990" y="463"/>
                      </a:cubicBezTo>
                      <a:lnTo>
                        <a:pt x="2990" y="463"/>
                      </a:lnTo>
                      <a:cubicBezTo>
                        <a:pt x="1337" y="1416"/>
                        <a:pt x="0" y="3528"/>
                        <a:pt x="0" y="5181"/>
                      </a:cubicBezTo>
                      <a:lnTo>
                        <a:pt x="0" y="6237"/>
                      </a:lnTo>
                      <a:cubicBezTo>
                        <a:pt x="-4" y="7890"/>
                        <a:pt x="1337" y="8456"/>
                        <a:pt x="2990" y="7503"/>
                      </a:cubicBezTo>
                      <a:close/>
                    </a:path>
                  </a:pathLst>
                </a:custGeom>
                <a:solidFill>
                  <a:srgbClr val="00B16A"/>
                </a:solidFill>
                <a:ln w="3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74" name="任意多边形: 形状 273">
                <a:extLst>
                  <a:ext uri="{FF2B5EF4-FFF2-40B4-BE49-F238E27FC236}">
                    <a16:creationId xmlns:a16="http://schemas.microsoft.com/office/drawing/2014/main" id="{4A632546-4E17-580B-62AA-D55F041AC380}"/>
                  </a:ext>
                </a:extLst>
              </p:cNvPr>
              <p:cNvSpPr/>
              <p:nvPr/>
            </p:nvSpPr>
            <p:spPr>
              <a:xfrm>
                <a:off x="3292834" y="3469232"/>
                <a:ext cx="973729" cy="1286238"/>
              </a:xfrm>
              <a:custGeom>
                <a:avLst/>
                <a:gdLst>
                  <a:gd name="connsiteX0" fmla="*/ 0 w 973729"/>
                  <a:gd name="connsiteY0" fmla="*/ 1286239 h 1286238"/>
                  <a:gd name="connsiteX1" fmla="*/ 973730 w 973729"/>
                  <a:gd name="connsiteY1" fmla="*/ 724058 h 1286238"/>
                  <a:gd name="connsiteX2" fmla="*/ 973730 w 973729"/>
                  <a:gd name="connsiteY2" fmla="*/ 0 h 1286238"/>
                  <a:gd name="connsiteX3" fmla="*/ 0 w 973729"/>
                  <a:gd name="connsiteY3" fmla="*/ 562181 h 1286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3729" h="1286238">
                    <a:moveTo>
                      <a:pt x="0" y="1286239"/>
                    </a:moveTo>
                    <a:lnTo>
                      <a:pt x="973730" y="724058"/>
                    </a:lnTo>
                    <a:lnTo>
                      <a:pt x="973730" y="0"/>
                    </a:lnTo>
                    <a:lnTo>
                      <a:pt x="0" y="562181"/>
                    </a:lnTo>
                    <a:close/>
                  </a:path>
                </a:pathLst>
              </a:custGeom>
              <a:gradFill>
                <a:gsLst>
                  <a:gs pos="37330">
                    <a:srgbClr val="4A39BD"/>
                  </a:gs>
                  <a:gs pos="100000">
                    <a:srgbClr val="00B6FF"/>
                  </a:gs>
                </a:gsLst>
                <a:lin ang="17599285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275" name="图形 2">
                <a:extLst>
                  <a:ext uri="{FF2B5EF4-FFF2-40B4-BE49-F238E27FC236}">
                    <a16:creationId xmlns:a16="http://schemas.microsoft.com/office/drawing/2014/main" id="{84F3B93D-E5FE-8815-4422-46BE723190CB}"/>
                  </a:ext>
                </a:extLst>
              </p:cNvPr>
              <p:cNvGrpSpPr/>
              <p:nvPr/>
            </p:nvGrpSpPr>
            <p:grpSpPr>
              <a:xfrm>
                <a:off x="3389775" y="3608409"/>
                <a:ext cx="799231" cy="1007891"/>
                <a:chOff x="3389775" y="3608409"/>
                <a:chExt cx="799231" cy="1007891"/>
              </a:xfrm>
            </p:grpSpPr>
            <p:sp>
              <p:nvSpPr>
                <p:cNvPr id="276" name="任意多边形: 形状 275">
                  <a:extLst>
                    <a:ext uri="{FF2B5EF4-FFF2-40B4-BE49-F238E27FC236}">
                      <a16:creationId xmlns:a16="http://schemas.microsoft.com/office/drawing/2014/main" id="{8CC1BE8A-5645-5B0D-A4D9-BA15A7817578}"/>
                    </a:ext>
                  </a:extLst>
                </p:cNvPr>
                <p:cNvSpPr/>
                <p:nvPr/>
              </p:nvSpPr>
              <p:spPr>
                <a:xfrm>
                  <a:off x="3389775" y="3608409"/>
                  <a:ext cx="799231" cy="1007891"/>
                </a:xfrm>
                <a:custGeom>
                  <a:avLst/>
                  <a:gdLst>
                    <a:gd name="connsiteX0" fmla="*/ 19463 w 799231"/>
                    <a:gd name="connsiteY0" fmla="*/ 441551 h 1007891"/>
                    <a:gd name="connsiteX1" fmla="*/ 779772 w 799231"/>
                    <a:gd name="connsiteY1" fmla="*/ 2588 h 1007891"/>
                    <a:gd name="connsiteX2" fmla="*/ 799231 w 799231"/>
                    <a:gd name="connsiteY2" fmla="*/ 14428 h 1007891"/>
                    <a:gd name="connsiteX3" fmla="*/ 799231 w 799231"/>
                    <a:gd name="connsiteY3" fmla="*/ 532029 h 1007891"/>
                    <a:gd name="connsiteX4" fmla="*/ 779772 w 799231"/>
                    <a:gd name="connsiteY4" fmla="*/ 566339 h 1007891"/>
                    <a:gd name="connsiteX5" fmla="*/ 19463 w 799231"/>
                    <a:gd name="connsiteY5" fmla="*/ 1005303 h 1007891"/>
                    <a:gd name="connsiteX6" fmla="*/ 0 w 799231"/>
                    <a:gd name="connsiteY6" fmla="*/ 993466 h 1007891"/>
                    <a:gd name="connsiteX7" fmla="*/ 0 w 799231"/>
                    <a:gd name="connsiteY7" fmla="*/ 475865 h 1007891"/>
                    <a:gd name="connsiteX8" fmla="*/ 19463 w 799231"/>
                    <a:gd name="connsiteY8" fmla="*/ 441551 h 1007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9231" h="1007891">
                      <a:moveTo>
                        <a:pt x="19463" y="441551"/>
                      </a:moveTo>
                      <a:lnTo>
                        <a:pt x="779772" y="2588"/>
                      </a:lnTo>
                      <a:cubicBezTo>
                        <a:pt x="790501" y="-3608"/>
                        <a:pt x="799231" y="1706"/>
                        <a:pt x="799231" y="14428"/>
                      </a:cubicBezTo>
                      <a:lnTo>
                        <a:pt x="799231" y="532029"/>
                      </a:lnTo>
                      <a:cubicBezTo>
                        <a:pt x="799231" y="544750"/>
                        <a:pt x="790501" y="560143"/>
                        <a:pt x="779772" y="566339"/>
                      </a:cubicBezTo>
                      <a:lnTo>
                        <a:pt x="19463" y="1005303"/>
                      </a:lnTo>
                      <a:cubicBezTo>
                        <a:pt x="8730" y="1011499"/>
                        <a:pt x="0" y="1006187"/>
                        <a:pt x="0" y="993466"/>
                      </a:cubicBezTo>
                      <a:lnTo>
                        <a:pt x="0" y="475865"/>
                      </a:lnTo>
                      <a:cubicBezTo>
                        <a:pt x="0" y="463140"/>
                        <a:pt x="8730" y="447747"/>
                        <a:pt x="19463" y="441551"/>
                      </a:cubicBezTo>
                      <a:close/>
                    </a:path>
                  </a:pathLst>
                </a:custGeom>
                <a:gradFill>
                  <a:gsLst>
                    <a:gs pos="37330">
                      <a:srgbClr val="4A39BD"/>
                    </a:gs>
                    <a:gs pos="100000">
                      <a:srgbClr val="00B6FF"/>
                    </a:gs>
                  </a:gsLst>
                  <a:lin ang="19738643" scaled="1"/>
                </a:gradFill>
                <a:ln w="3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77" name="图形 2">
                  <a:extLst>
                    <a:ext uri="{FF2B5EF4-FFF2-40B4-BE49-F238E27FC236}">
                      <a16:creationId xmlns:a16="http://schemas.microsoft.com/office/drawing/2014/main" id="{33F81D57-82B5-BC2D-A1B9-96BEC5A49D38}"/>
                    </a:ext>
                  </a:extLst>
                </p:cNvPr>
                <p:cNvGrpSpPr/>
                <p:nvPr/>
              </p:nvGrpSpPr>
              <p:grpSpPr>
                <a:xfrm>
                  <a:off x="3460817" y="3692288"/>
                  <a:ext cx="657593" cy="831519"/>
                  <a:chOff x="3460817" y="3692288"/>
                  <a:chExt cx="657593" cy="831519"/>
                </a:xfrm>
              </p:grpSpPr>
              <p:sp>
                <p:nvSpPr>
                  <p:cNvPr id="278" name="任意多边形: 形状 277">
                    <a:extLst>
                      <a:ext uri="{FF2B5EF4-FFF2-40B4-BE49-F238E27FC236}">
                        <a16:creationId xmlns:a16="http://schemas.microsoft.com/office/drawing/2014/main" id="{C3BF3A54-19D4-D96B-3343-BD5C30A550AF}"/>
                      </a:ext>
                    </a:extLst>
                  </p:cNvPr>
                  <p:cNvSpPr/>
                  <p:nvPr/>
                </p:nvSpPr>
                <p:spPr>
                  <a:xfrm>
                    <a:off x="3460821" y="3750112"/>
                    <a:ext cx="653892" cy="656334"/>
                  </a:xfrm>
                  <a:custGeom>
                    <a:avLst/>
                    <a:gdLst>
                      <a:gd name="connsiteX0" fmla="*/ 653893 w 653892"/>
                      <a:gd name="connsiteY0" fmla="*/ 278808 h 656334"/>
                      <a:gd name="connsiteX1" fmla="*/ 0 w 653892"/>
                      <a:gd name="connsiteY1" fmla="*/ 656335 h 656334"/>
                      <a:gd name="connsiteX2" fmla="*/ 0 w 653892"/>
                      <a:gd name="connsiteY2" fmla="*/ 377526 h 656334"/>
                      <a:gd name="connsiteX3" fmla="*/ 653893 w 653892"/>
                      <a:gd name="connsiteY3" fmla="*/ 0 h 656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53892" h="656334">
                        <a:moveTo>
                          <a:pt x="653893" y="278808"/>
                        </a:moveTo>
                        <a:lnTo>
                          <a:pt x="0" y="656335"/>
                        </a:lnTo>
                        <a:lnTo>
                          <a:pt x="0" y="377526"/>
                        </a:lnTo>
                        <a:lnTo>
                          <a:pt x="65389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79" name="图形 2">
                    <a:extLst>
                      <a:ext uri="{FF2B5EF4-FFF2-40B4-BE49-F238E27FC236}">
                        <a16:creationId xmlns:a16="http://schemas.microsoft.com/office/drawing/2014/main" id="{303853D1-7954-7BC9-28B0-4DC70E3DDC38}"/>
                      </a:ext>
                    </a:extLst>
                  </p:cNvPr>
                  <p:cNvGrpSpPr/>
                  <p:nvPr/>
                </p:nvGrpSpPr>
                <p:grpSpPr>
                  <a:xfrm>
                    <a:off x="3460821" y="4331512"/>
                    <a:ext cx="190381" cy="192295"/>
                    <a:chOff x="3460821" y="4331512"/>
                    <a:chExt cx="190381" cy="192295"/>
                  </a:xfrm>
                  <a:solidFill>
                    <a:srgbClr val="FFFFFF"/>
                  </a:solidFill>
                </p:grpSpPr>
                <p:sp>
                  <p:nvSpPr>
                    <p:cNvPr id="311" name="任意多边形: 形状 310">
                      <a:extLst>
                        <a:ext uri="{FF2B5EF4-FFF2-40B4-BE49-F238E27FC236}">
                          <a16:creationId xmlns:a16="http://schemas.microsoft.com/office/drawing/2014/main" id="{AF9C3711-A0A7-EB0C-AC57-E53FB267BB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60821" y="4378486"/>
                      <a:ext cx="82858" cy="145321"/>
                    </a:xfrm>
                    <a:custGeom>
                      <a:avLst/>
                      <a:gdLst>
                        <a:gd name="connsiteX0" fmla="*/ 82858 w 82858"/>
                        <a:gd name="connsiteY0" fmla="*/ 97483 h 145321"/>
                        <a:gd name="connsiteX1" fmla="*/ 0 w 82858"/>
                        <a:gd name="connsiteY1" fmla="*/ 145321 h 145321"/>
                        <a:gd name="connsiteX2" fmla="*/ 0 w 82858"/>
                        <a:gd name="connsiteY2" fmla="*/ 47838 h 145321"/>
                        <a:gd name="connsiteX3" fmla="*/ 82858 w 82858"/>
                        <a:gd name="connsiteY3" fmla="*/ 0 h 1453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2858" h="145321">
                          <a:moveTo>
                            <a:pt x="82858" y="97483"/>
                          </a:moveTo>
                          <a:lnTo>
                            <a:pt x="0" y="145321"/>
                          </a:lnTo>
                          <a:lnTo>
                            <a:pt x="0" y="47838"/>
                          </a:lnTo>
                          <a:lnTo>
                            <a:pt x="82858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429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12" name="图形 2">
                      <a:extLst>
                        <a:ext uri="{FF2B5EF4-FFF2-40B4-BE49-F238E27FC236}">
                          <a16:creationId xmlns:a16="http://schemas.microsoft.com/office/drawing/2014/main" id="{9F1AC2D8-E84B-A593-A76E-966E3B2398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59288" y="4331512"/>
                      <a:ext cx="91914" cy="130988"/>
                      <a:chOff x="3559288" y="4331512"/>
                      <a:chExt cx="91914" cy="130988"/>
                    </a:xfrm>
                    <a:solidFill>
                      <a:srgbClr val="FFFFFF"/>
                    </a:solidFill>
                  </p:grpSpPr>
                  <p:sp>
                    <p:nvSpPr>
                      <p:cNvPr id="313" name="任意多边形: 形状 312">
                        <a:extLst>
                          <a:ext uri="{FF2B5EF4-FFF2-40B4-BE49-F238E27FC236}">
                            <a16:creationId xmlns:a16="http://schemas.microsoft.com/office/drawing/2014/main" id="{A919887E-DF77-4AEA-9F87-42A56F3238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59288" y="4338816"/>
                        <a:ext cx="58471" cy="38864"/>
                      </a:xfrm>
                      <a:custGeom>
                        <a:avLst/>
                        <a:gdLst>
                          <a:gd name="connsiteX0" fmla="*/ 58471 w 58471"/>
                          <a:gd name="connsiteY0" fmla="*/ 5106 h 38864"/>
                          <a:gd name="connsiteX1" fmla="*/ 0 w 58471"/>
                          <a:gd name="connsiteY1" fmla="*/ 38864 h 38864"/>
                          <a:gd name="connsiteX2" fmla="*/ 0 w 58471"/>
                          <a:gd name="connsiteY2" fmla="*/ 33759 h 38864"/>
                          <a:gd name="connsiteX3" fmla="*/ 58471 w 58471"/>
                          <a:gd name="connsiteY3" fmla="*/ 0 h 3886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8471" h="38864">
                            <a:moveTo>
                              <a:pt x="58471" y="5106"/>
                            </a:moveTo>
                            <a:lnTo>
                              <a:pt x="0" y="38864"/>
                            </a:lnTo>
                            <a:lnTo>
                              <a:pt x="0" y="33759"/>
                            </a:lnTo>
                            <a:lnTo>
                              <a:pt x="58471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3429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4" name="任意多边形: 形状 313">
                        <a:extLst>
                          <a:ext uri="{FF2B5EF4-FFF2-40B4-BE49-F238E27FC236}">
                            <a16:creationId xmlns:a16="http://schemas.microsoft.com/office/drawing/2014/main" id="{4E59625C-D01B-2EE1-8697-9658B9F2B2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59288" y="4331512"/>
                        <a:ext cx="91914" cy="58169"/>
                      </a:xfrm>
                      <a:custGeom>
                        <a:avLst/>
                        <a:gdLst>
                          <a:gd name="connsiteX0" fmla="*/ 91915 w 91914"/>
                          <a:gd name="connsiteY0" fmla="*/ 5106 h 58169"/>
                          <a:gd name="connsiteX1" fmla="*/ 0 w 91914"/>
                          <a:gd name="connsiteY1" fmla="*/ 58170 h 58169"/>
                          <a:gd name="connsiteX2" fmla="*/ 0 w 91914"/>
                          <a:gd name="connsiteY2" fmla="*/ 53064 h 58169"/>
                          <a:gd name="connsiteX3" fmla="*/ 91915 w 91914"/>
                          <a:gd name="connsiteY3" fmla="*/ 0 h 58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91914" h="58169">
                            <a:moveTo>
                              <a:pt x="91915" y="5106"/>
                            </a:moveTo>
                            <a:lnTo>
                              <a:pt x="0" y="58170"/>
                            </a:lnTo>
                            <a:lnTo>
                              <a:pt x="0" y="53064"/>
                            </a:lnTo>
                            <a:lnTo>
                              <a:pt x="91915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3429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5" name="任意多边形: 形状 314">
                        <a:extLst>
                          <a:ext uri="{FF2B5EF4-FFF2-40B4-BE49-F238E27FC236}">
                            <a16:creationId xmlns:a16="http://schemas.microsoft.com/office/drawing/2014/main" id="{64D98BEC-39C2-4293-B558-00EB7E984F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59288" y="4341916"/>
                        <a:ext cx="91914" cy="58169"/>
                      </a:xfrm>
                      <a:custGeom>
                        <a:avLst/>
                        <a:gdLst>
                          <a:gd name="connsiteX0" fmla="*/ 91915 w 91914"/>
                          <a:gd name="connsiteY0" fmla="*/ 5102 h 58169"/>
                          <a:gd name="connsiteX1" fmla="*/ 0 w 91914"/>
                          <a:gd name="connsiteY1" fmla="*/ 58170 h 58169"/>
                          <a:gd name="connsiteX2" fmla="*/ 0 w 91914"/>
                          <a:gd name="connsiteY2" fmla="*/ 53064 h 58169"/>
                          <a:gd name="connsiteX3" fmla="*/ 91915 w 91914"/>
                          <a:gd name="connsiteY3" fmla="*/ 0 h 58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91914" h="58169">
                            <a:moveTo>
                              <a:pt x="91915" y="5102"/>
                            </a:moveTo>
                            <a:lnTo>
                              <a:pt x="0" y="58170"/>
                            </a:lnTo>
                            <a:lnTo>
                              <a:pt x="0" y="53064"/>
                            </a:lnTo>
                            <a:lnTo>
                              <a:pt x="91915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3429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6" name="任意多边形: 形状 315">
                        <a:extLst>
                          <a:ext uri="{FF2B5EF4-FFF2-40B4-BE49-F238E27FC236}">
                            <a16:creationId xmlns:a16="http://schemas.microsoft.com/office/drawing/2014/main" id="{3F2F32E6-C177-A93B-1591-AA841C3208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59288" y="4352316"/>
                        <a:ext cx="91914" cy="58169"/>
                      </a:xfrm>
                      <a:custGeom>
                        <a:avLst/>
                        <a:gdLst>
                          <a:gd name="connsiteX0" fmla="*/ 91915 w 91914"/>
                          <a:gd name="connsiteY0" fmla="*/ 5106 h 58169"/>
                          <a:gd name="connsiteX1" fmla="*/ 0 w 91914"/>
                          <a:gd name="connsiteY1" fmla="*/ 58170 h 58169"/>
                          <a:gd name="connsiteX2" fmla="*/ 0 w 91914"/>
                          <a:gd name="connsiteY2" fmla="*/ 53067 h 58169"/>
                          <a:gd name="connsiteX3" fmla="*/ 91915 w 91914"/>
                          <a:gd name="connsiteY3" fmla="*/ 0 h 58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91914" h="58169">
                            <a:moveTo>
                              <a:pt x="91915" y="5106"/>
                            </a:moveTo>
                            <a:lnTo>
                              <a:pt x="0" y="58170"/>
                            </a:lnTo>
                            <a:lnTo>
                              <a:pt x="0" y="53067"/>
                            </a:lnTo>
                            <a:lnTo>
                              <a:pt x="91915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3429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7" name="任意多边形: 形状 316">
                        <a:extLst>
                          <a:ext uri="{FF2B5EF4-FFF2-40B4-BE49-F238E27FC236}">
                            <a16:creationId xmlns:a16="http://schemas.microsoft.com/office/drawing/2014/main" id="{C16A6197-55A6-64C8-9E57-A8293C907B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59288" y="4362720"/>
                        <a:ext cx="91914" cy="58169"/>
                      </a:xfrm>
                      <a:custGeom>
                        <a:avLst/>
                        <a:gdLst>
                          <a:gd name="connsiteX0" fmla="*/ 91915 w 91914"/>
                          <a:gd name="connsiteY0" fmla="*/ 5106 h 58169"/>
                          <a:gd name="connsiteX1" fmla="*/ 0 w 91914"/>
                          <a:gd name="connsiteY1" fmla="*/ 58170 h 58169"/>
                          <a:gd name="connsiteX2" fmla="*/ 0 w 91914"/>
                          <a:gd name="connsiteY2" fmla="*/ 53064 h 58169"/>
                          <a:gd name="connsiteX3" fmla="*/ 91915 w 91914"/>
                          <a:gd name="connsiteY3" fmla="*/ 0 h 58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91914" h="58169">
                            <a:moveTo>
                              <a:pt x="91915" y="5106"/>
                            </a:moveTo>
                            <a:lnTo>
                              <a:pt x="0" y="58170"/>
                            </a:lnTo>
                            <a:lnTo>
                              <a:pt x="0" y="53064"/>
                            </a:lnTo>
                            <a:lnTo>
                              <a:pt x="91915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3429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8" name="任意多边形: 形状 317">
                        <a:extLst>
                          <a:ext uri="{FF2B5EF4-FFF2-40B4-BE49-F238E27FC236}">
                            <a16:creationId xmlns:a16="http://schemas.microsoft.com/office/drawing/2014/main" id="{EECDCF1E-BA67-3B5B-314C-4279040625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59288" y="4373123"/>
                        <a:ext cx="91914" cy="58169"/>
                      </a:xfrm>
                      <a:custGeom>
                        <a:avLst/>
                        <a:gdLst>
                          <a:gd name="connsiteX0" fmla="*/ 91915 w 91914"/>
                          <a:gd name="connsiteY0" fmla="*/ 5102 h 58169"/>
                          <a:gd name="connsiteX1" fmla="*/ 0 w 91914"/>
                          <a:gd name="connsiteY1" fmla="*/ 58170 h 58169"/>
                          <a:gd name="connsiteX2" fmla="*/ 0 w 91914"/>
                          <a:gd name="connsiteY2" fmla="*/ 53064 h 58169"/>
                          <a:gd name="connsiteX3" fmla="*/ 91915 w 91914"/>
                          <a:gd name="connsiteY3" fmla="*/ 0 h 58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91914" h="58169">
                            <a:moveTo>
                              <a:pt x="91915" y="5102"/>
                            </a:moveTo>
                            <a:lnTo>
                              <a:pt x="0" y="58170"/>
                            </a:lnTo>
                            <a:lnTo>
                              <a:pt x="0" y="53064"/>
                            </a:lnTo>
                            <a:lnTo>
                              <a:pt x="91915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3429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9" name="任意多边形: 形状 318">
                        <a:extLst>
                          <a:ext uri="{FF2B5EF4-FFF2-40B4-BE49-F238E27FC236}">
                            <a16:creationId xmlns:a16="http://schemas.microsoft.com/office/drawing/2014/main" id="{66D52F65-F161-A2C5-0B35-36F47338F4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59288" y="4383527"/>
                        <a:ext cx="91914" cy="58166"/>
                      </a:xfrm>
                      <a:custGeom>
                        <a:avLst/>
                        <a:gdLst>
                          <a:gd name="connsiteX0" fmla="*/ 91915 w 91914"/>
                          <a:gd name="connsiteY0" fmla="*/ 5102 h 58166"/>
                          <a:gd name="connsiteX1" fmla="*/ 0 w 91914"/>
                          <a:gd name="connsiteY1" fmla="*/ 58166 h 58166"/>
                          <a:gd name="connsiteX2" fmla="*/ 0 w 91914"/>
                          <a:gd name="connsiteY2" fmla="*/ 53064 h 58166"/>
                          <a:gd name="connsiteX3" fmla="*/ 91915 w 91914"/>
                          <a:gd name="connsiteY3" fmla="*/ 0 h 581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91914" h="58166">
                            <a:moveTo>
                              <a:pt x="91915" y="5102"/>
                            </a:moveTo>
                            <a:lnTo>
                              <a:pt x="0" y="58166"/>
                            </a:lnTo>
                            <a:lnTo>
                              <a:pt x="0" y="53064"/>
                            </a:lnTo>
                            <a:lnTo>
                              <a:pt x="91915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3429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20" name="任意多边形: 形状 319">
                        <a:extLst>
                          <a:ext uri="{FF2B5EF4-FFF2-40B4-BE49-F238E27FC236}">
                            <a16:creationId xmlns:a16="http://schemas.microsoft.com/office/drawing/2014/main" id="{3AC45DEA-FDBD-B8F9-8DE8-A84A1A5B8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59288" y="4393927"/>
                        <a:ext cx="91914" cy="58169"/>
                      </a:xfrm>
                      <a:custGeom>
                        <a:avLst/>
                        <a:gdLst>
                          <a:gd name="connsiteX0" fmla="*/ 91915 w 91914"/>
                          <a:gd name="connsiteY0" fmla="*/ 5106 h 58169"/>
                          <a:gd name="connsiteX1" fmla="*/ 0 w 91914"/>
                          <a:gd name="connsiteY1" fmla="*/ 58170 h 58169"/>
                          <a:gd name="connsiteX2" fmla="*/ 0 w 91914"/>
                          <a:gd name="connsiteY2" fmla="*/ 53067 h 58169"/>
                          <a:gd name="connsiteX3" fmla="*/ 91915 w 91914"/>
                          <a:gd name="connsiteY3" fmla="*/ 0 h 58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91914" h="58169">
                            <a:moveTo>
                              <a:pt x="91915" y="5106"/>
                            </a:moveTo>
                            <a:lnTo>
                              <a:pt x="0" y="58170"/>
                            </a:lnTo>
                            <a:lnTo>
                              <a:pt x="0" y="53067"/>
                            </a:lnTo>
                            <a:lnTo>
                              <a:pt x="91915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3429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21" name="任意多边形: 形状 320">
                        <a:extLst>
                          <a:ext uri="{FF2B5EF4-FFF2-40B4-BE49-F238E27FC236}">
                            <a16:creationId xmlns:a16="http://schemas.microsoft.com/office/drawing/2014/main" id="{AA82319C-6B3F-B11A-A981-13561B9DBE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59288" y="4413462"/>
                        <a:ext cx="76096" cy="49038"/>
                      </a:xfrm>
                      <a:custGeom>
                        <a:avLst/>
                        <a:gdLst>
                          <a:gd name="connsiteX0" fmla="*/ 76096 w 76096"/>
                          <a:gd name="connsiteY0" fmla="*/ 5106 h 49038"/>
                          <a:gd name="connsiteX1" fmla="*/ 0 w 76096"/>
                          <a:gd name="connsiteY1" fmla="*/ 49038 h 49038"/>
                          <a:gd name="connsiteX2" fmla="*/ 0 w 76096"/>
                          <a:gd name="connsiteY2" fmla="*/ 43932 h 49038"/>
                          <a:gd name="connsiteX3" fmla="*/ 76096 w 76096"/>
                          <a:gd name="connsiteY3" fmla="*/ 0 h 4903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6096" h="49038">
                            <a:moveTo>
                              <a:pt x="76096" y="5106"/>
                            </a:moveTo>
                            <a:lnTo>
                              <a:pt x="0" y="49038"/>
                            </a:lnTo>
                            <a:lnTo>
                              <a:pt x="0" y="43932"/>
                            </a:lnTo>
                            <a:lnTo>
                              <a:pt x="76096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3429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80" name="图形 2">
                    <a:extLst>
                      <a:ext uri="{FF2B5EF4-FFF2-40B4-BE49-F238E27FC236}">
                        <a16:creationId xmlns:a16="http://schemas.microsoft.com/office/drawing/2014/main" id="{285B4153-9F66-EEDB-DBD1-E7ACAF30C77C}"/>
                      </a:ext>
                    </a:extLst>
                  </p:cNvPr>
                  <p:cNvGrpSpPr/>
                  <p:nvPr/>
                </p:nvGrpSpPr>
                <p:grpSpPr>
                  <a:xfrm>
                    <a:off x="3689538" y="4199461"/>
                    <a:ext cx="190378" cy="192295"/>
                    <a:chOff x="3689538" y="4199461"/>
                    <a:chExt cx="190378" cy="192295"/>
                  </a:xfrm>
                  <a:solidFill>
                    <a:srgbClr val="FFFFFF"/>
                  </a:solidFill>
                </p:grpSpPr>
                <p:sp>
                  <p:nvSpPr>
                    <p:cNvPr id="300" name="任意多边形: 形状 299">
                      <a:extLst>
                        <a:ext uri="{FF2B5EF4-FFF2-40B4-BE49-F238E27FC236}">
                          <a16:creationId xmlns:a16="http://schemas.microsoft.com/office/drawing/2014/main" id="{6C0A16D7-0453-54B4-D7E2-EA6D530374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89538" y="4246436"/>
                      <a:ext cx="82858" cy="145321"/>
                    </a:xfrm>
                    <a:custGeom>
                      <a:avLst/>
                      <a:gdLst>
                        <a:gd name="connsiteX0" fmla="*/ 82859 w 82858"/>
                        <a:gd name="connsiteY0" fmla="*/ 97483 h 145321"/>
                        <a:gd name="connsiteX1" fmla="*/ 0 w 82858"/>
                        <a:gd name="connsiteY1" fmla="*/ 145321 h 145321"/>
                        <a:gd name="connsiteX2" fmla="*/ 0 w 82858"/>
                        <a:gd name="connsiteY2" fmla="*/ 47838 h 145321"/>
                        <a:gd name="connsiteX3" fmla="*/ 82859 w 82858"/>
                        <a:gd name="connsiteY3" fmla="*/ 0 h 1453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2858" h="145321">
                          <a:moveTo>
                            <a:pt x="82859" y="97483"/>
                          </a:moveTo>
                          <a:lnTo>
                            <a:pt x="0" y="145321"/>
                          </a:lnTo>
                          <a:lnTo>
                            <a:pt x="0" y="47838"/>
                          </a:lnTo>
                          <a:lnTo>
                            <a:pt x="82859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429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01" name="图形 2">
                      <a:extLst>
                        <a:ext uri="{FF2B5EF4-FFF2-40B4-BE49-F238E27FC236}">
                          <a16:creationId xmlns:a16="http://schemas.microsoft.com/office/drawing/2014/main" id="{0228D75B-C902-3A6C-F35B-F183F3F827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88006" y="4199461"/>
                      <a:ext cx="91910" cy="130988"/>
                      <a:chOff x="3788006" y="4199461"/>
                      <a:chExt cx="91910" cy="130988"/>
                    </a:xfrm>
                    <a:solidFill>
                      <a:srgbClr val="FFFFFF"/>
                    </a:solidFill>
                  </p:grpSpPr>
                  <p:sp>
                    <p:nvSpPr>
                      <p:cNvPr id="302" name="任意多边形: 形状 301">
                        <a:extLst>
                          <a:ext uri="{FF2B5EF4-FFF2-40B4-BE49-F238E27FC236}">
                            <a16:creationId xmlns:a16="http://schemas.microsoft.com/office/drawing/2014/main" id="{33039223-17ED-BB0A-65EE-583E3A0DA6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8006" y="4206769"/>
                        <a:ext cx="58471" cy="38860"/>
                      </a:xfrm>
                      <a:custGeom>
                        <a:avLst/>
                        <a:gdLst>
                          <a:gd name="connsiteX0" fmla="*/ 58471 w 58471"/>
                          <a:gd name="connsiteY0" fmla="*/ 5102 h 38860"/>
                          <a:gd name="connsiteX1" fmla="*/ 0 w 58471"/>
                          <a:gd name="connsiteY1" fmla="*/ 38861 h 38860"/>
                          <a:gd name="connsiteX2" fmla="*/ 0 w 58471"/>
                          <a:gd name="connsiteY2" fmla="*/ 33758 h 38860"/>
                          <a:gd name="connsiteX3" fmla="*/ 58471 w 58471"/>
                          <a:gd name="connsiteY3" fmla="*/ 0 h 388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8471" h="38860">
                            <a:moveTo>
                              <a:pt x="58471" y="5102"/>
                            </a:moveTo>
                            <a:lnTo>
                              <a:pt x="0" y="38861"/>
                            </a:lnTo>
                            <a:lnTo>
                              <a:pt x="0" y="33758"/>
                            </a:lnTo>
                            <a:lnTo>
                              <a:pt x="58471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3429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03" name="任意多边形: 形状 302">
                        <a:extLst>
                          <a:ext uri="{FF2B5EF4-FFF2-40B4-BE49-F238E27FC236}">
                            <a16:creationId xmlns:a16="http://schemas.microsoft.com/office/drawing/2014/main" id="{E375BA07-2DB3-D712-A122-148959D6B2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8006" y="4199461"/>
                        <a:ext cx="91910" cy="58169"/>
                      </a:xfrm>
                      <a:custGeom>
                        <a:avLst/>
                        <a:gdLst>
                          <a:gd name="connsiteX0" fmla="*/ 91911 w 91910"/>
                          <a:gd name="connsiteY0" fmla="*/ 5106 h 58169"/>
                          <a:gd name="connsiteX1" fmla="*/ 0 w 91910"/>
                          <a:gd name="connsiteY1" fmla="*/ 58170 h 58169"/>
                          <a:gd name="connsiteX2" fmla="*/ 0 w 91910"/>
                          <a:gd name="connsiteY2" fmla="*/ 53067 h 58169"/>
                          <a:gd name="connsiteX3" fmla="*/ 91911 w 91910"/>
                          <a:gd name="connsiteY3" fmla="*/ 0 h 58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91910" h="58169">
                            <a:moveTo>
                              <a:pt x="91911" y="5106"/>
                            </a:moveTo>
                            <a:lnTo>
                              <a:pt x="0" y="58170"/>
                            </a:lnTo>
                            <a:lnTo>
                              <a:pt x="0" y="53067"/>
                            </a:lnTo>
                            <a:lnTo>
                              <a:pt x="91911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3429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04" name="任意多边形: 形状 303">
                        <a:extLst>
                          <a:ext uri="{FF2B5EF4-FFF2-40B4-BE49-F238E27FC236}">
                            <a16:creationId xmlns:a16="http://schemas.microsoft.com/office/drawing/2014/main" id="{E4D3D183-BED6-9BC5-689D-B9EF750600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8006" y="4209865"/>
                        <a:ext cx="91910" cy="58169"/>
                      </a:xfrm>
                      <a:custGeom>
                        <a:avLst/>
                        <a:gdLst>
                          <a:gd name="connsiteX0" fmla="*/ 91911 w 91910"/>
                          <a:gd name="connsiteY0" fmla="*/ 5106 h 58169"/>
                          <a:gd name="connsiteX1" fmla="*/ 0 w 91910"/>
                          <a:gd name="connsiteY1" fmla="*/ 58170 h 58169"/>
                          <a:gd name="connsiteX2" fmla="*/ 0 w 91910"/>
                          <a:gd name="connsiteY2" fmla="*/ 53064 h 58169"/>
                          <a:gd name="connsiteX3" fmla="*/ 91911 w 91910"/>
                          <a:gd name="connsiteY3" fmla="*/ 0 h 58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91910" h="58169">
                            <a:moveTo>
                              <a:pt x="91911" y="5106"/>
                            </a:moveTo>
                            <a:lnTo>
                              <a:pt x="0" y="58170"/>
                            </a:lnTo>
                            <a:lnTo>
                              <a:pt x="0" y="53064"/>
                            </a:lnTo>
                            <a:lnTo>
                              <a:pt x="91911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3429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05" name="任意多边形: 形状 304">
                        <a:extLst>
                          <a:ext uri="{FF2B5EF4-FFF2-40B4-BE49-F238E27FC236}">
                            <a16:creationId xmlns:a16="http://schemas.microsoft.com/office/drawing/2014/main" id="{539685B6-B71B-D9C9-D6CC-E201ECC212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8006" y="4220269"/>
                        <a:ext cx="91910" cy="58169"/>
                      </a:xfrm>
                      <a:custGeom>
                        <a:avLst/>
                        <a:gdLst>
                          <a:gd name="connsiteX0" fmla="*/ 91911 w 91910"/>
                          <a:gd name="connsiteY0" fmla="*/ 5102 h 58169"/>
                          <a:gd name="connsiteX1" fmla="*/ 0 w 91910"/>
                          <a:gd name="connsiteY1" fmla="*/ 58170 h 58169"/>
                          <a:gd name="connsiteX2" fmla="*/ 0 w 91910"/>
                          <a:gd name="connsiteY2" fmla="*/ 53064 h 58169"/>
                          <a:gd name="connsiteX3" fmla="*/ 91911 w 91910"/>
                          <a:gd name="connsiteY3" fmla="*/ 0 h 58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91910" h="58169">
                            <a:moveTo>
                              <a:pt x="91911" y="5102"/>
                            </a:moveTo>
                            <a:lnTo>
                              <a:pt x="0" y="58170"/>
                            </a:lnTo>
                            <a:lnTo>
                              <a:pt x="0" y="53064"/>
                            </a:lnTo>
                            <a:lnTo>
                              <a:pt x="91911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3429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06" name="任意多边形: 形状 305">
                        <a:extLst>
                          <a:ext uri="{FF2B5EF4-FFF2-40B4-BE49-F238E27FC236}">
                            <a16:creationId xmlns:a16="http://schemas.microsoft.com/office/drawing/2014/main" id="{D51B8C4D-7810-46BA-C9E7-72873F151A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8006" y="4230672"/>
                        <a:ext cx="91910" cy="58166"/>
                      </a:xfrm>
                      <a:custGeom>
                        <a:avLst/>
                        <a:gdLst>
                          <a:gd name="connsiteX0" fmla="*/ 91911 w 91910"/>
                          <a:gd name="connsiteY0" fmla="*/ 5102 h 58166"/>
                          <a:gd name="connsiteX1" fmla="*/ 0 w 91910"/>
                          <a:gd name="connsiteY1" fmla="*/ 58166 h 58166"/>
                          <a:gd name="connsiteX2" fmla="*/ 0 w 91910"/>
                          <a:gd name="connsiteY2" fmla="*/ 53064 h 58166"/>
                          <a:gd name="connsiteX3" fmla="*/ 91911 w 91910"/>
                          <a:gd name="connsiteY3" fmla="*/ 0 h 581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91910" h="58166">
                            <a:moveTo>
                              <a:pt x="91911" y="5102"/>
                            </a:moveTo>
                            <a:lnTo>
                              <a:pt x="0" y="58166"/>
                            </a:lnTo>
                            <a:lnTo>
                              <a:pt x="0" y="53064"/>
                            </a:lnTo>
                            <a:lnTo>
                              <a:pt x="91911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3429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07" name="任意多边形: 形状 306">
                        <a:extLst>
                          <a:ext uri="{FF2B5EF4-FFF2-40B4-BE49-F238E27FC236}">
                            <a16:creationId xmlns:a16="http://schemas.microsoft.com/office/drawing/2014/main" id="{3560D68F-97D3-E641-C1F7-468F9E1F47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8006" y="4241072"/>
                        <a:ext cx="91910" cy="58169"/>
                      </a:xfrm>
                      <a:custGeom>
                        <a:avLst/>
                        <a:gdLst>
                          <a:gd name="connsiteX0" fmla="*/ 91911 w 91910"/>
                          <a:gd name="connsiteY0" fmla="*/ 5106 h 58169"/>
                          <a:gd name="connsiteX1" fmla="*/ 0 w 91910"/>
                          <a:gd name="connsiteY1" fmla="*/ 58170 h 58169"/>
                          <a:gd name="connsiteX2" fmla="*/ 0 w 91910"/>
                          <a:gd name="connsiteY2" fmla="*/ 53067 h 58169"/>
                          <a:gd name="connsiteX3" fmla="*/ 91911 w 91910"/>
                          <a:gd name="connsiteY3" fmla="*/ 0 h 58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91910" h="58169">
                            <a:moveTo>
                              <a:pt x="91911" y="5106"/>
                            </a:moveTo>
                            <a:lnTo>
                              <a:pt x="0" y="58170"/>
                            </a:lnTo>
                            <a:lnTo>
                              <a:pt x="0" y="53067"/>
                            </a:lnTo>
                            <a:lnTo>
                              <a:pt x="91911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3429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08" name="任意多边形: 形状 307">
                        <a:extLst>
                          <a:ext uri="{FF2B5EF4-FFF2-40B4-BE49-F238E27FC236}">
                            <a16:creationId xmlns:a16="http://schemas.microsoft.com/office/drawing/2014/main" id="{8938CA20-694F-9841-610C-5D791F213B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8006" y="4251476"/>
                        <a:ext cx="91910" cy="58169"/>
                      </a:xfrm>
                      <a:custGeom>
                        <a:avLst/>
                        <a:gdLst>
                          <a:gd name="connsiteX0" fmla="*/ 91911 w 91910"/>
                          <a:gd name="connsiteY0" fmla="*/ 5102 h 58169"/>
                          <a:gd name="connsiteX1" fmla="*/ 0 w 91910"/>
                          <a:gd name="connsiteY1" fmla="*/ 58170 h 58169"/>
                          <a:gd name="connsiteX2" fmla="*/ 0 w 91910"/>
                          <a:gd name="connsiteY2" fmla="*/ 53064 h 58169"/>
                          <a:gd name="connsiteX3" fmla="*/ 91911 w 91910"/>
                          <a:gd name="connsiteY3" fmla="*/ 0 h 58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91910" h="58169">
                            <a:moveTo>
                              <a:pt x="91911" y="5102"/>
                            </a:moveTo>
                            <a:lnTo>
                              <a:pt x="0" y="58170"/>
                            </a:lnTo>
                            <a:lnTo>
                              <a:pt x="0" y="53064"/>
                            </a:lnTo>
                            <a:lnTo>
                              <a:pt x="91911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3429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09" name="任意多边形: 形状 308">
                        <a:extLst>
                          <a:ext uri="{FF2B5EF4-FFF2-40B4-BE49-F238E27FC236}">
                            <a16:creationId xmlns:a16="http://schemas.microsoft.com/office/drawing/2014/main" id="{AF9794DA-2E53-C58C-698A-D63F4A7F2B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8006" y="4261879"/>
                        <a:ext cx="91910" cy="58166"/>
                      </a:xfrm>
                      <a:custGeom>
                        <a:avLst/>
                        <a:gdLst>
                          <a:gd name="connsiteX0" fmla="*/ 91911 w 91910"/>
                          <a:gd name="connsiteY0" fmla="*/ 5102 h 58166"/>
                          <a:gd name="connsiteX1" fmla="*/ 0 w 91910"/>
                          <a:gd name="connsiteY1" fmla="*/ 58166 h 58166"/>
                          <a:gd name="connsiteX2" fmla="*/ 0 w 91910"/>
                          <a:gd name="connsiteY2" fmla="*/ 53064 h 58166"/>
                          <a:gd name="connsiteX3" fmla="*/ 91911 w 91910"/>
                          <a:gd name="connsiteY3" fmla="*/ 0 h 581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91910" h="58166">
                            <a:moveTo>
                              <a:pt x="91911" y="5102"/>
                            </a:moveTo>
                            <a:lnTo>
                              <a:pt x="0" y="58166"/>
                            </a:lnTo>
                            <a:lnTo>
                              <a:pt x="0" y="53064"/>
                            </a:lnTo>
                            <a:lnTo>
                              <a:pt x="91911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3429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0" name="任意多边形: 形状 309">
                        <a:extLst>
                          <a:ext uri="{FF2B5EF4-FFF2-40B4-BE49-F238E27FC236}">
                            <a16:creationId xmlns:a16="http://schemas.microsoft.com/office/drawing/2014/main" id="{87E09018-52E6-E2E2-19B6-A5D13C7930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8006" y="4281411"/>
                        <a:ext cx="76096" cy="49038"/>
                      </a:xfrm>
                      <a:custGeom>
                        <a:avLst/>
                        <a:gdLst>
                          <a:gd name="connsiteX0" fmla="*/ 76096 w 76096"/>
                          <a:gd name="connsiteY0" fmla="*/ 5106 h 49038"/>
                          <a:gd name="connsiteX1" fmla="*/ 0 w 76096"/>
                          <a:gd name="connsiteY1" fmla="*/ 49038 h 49038"/>
                          <a:gd name="connsiteX2" fmla="*/ 0 w 76096"/>
                          <a:gd name="connsiteY2" fmla="*/ 43936 h 49038"/>
                          <a:gd name="connsiteX3" fmla="*/ 76096 w 76096"/>
                          <a:gd name="connsiteY3" fmla="*/ 0 h 4903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6096" h="49038">
                            <a:moveTo>
                              <a:pt x="76096" y="5106"/>
                            </a:moveTo>
                            <a:lnTo>
                              <a:pt x="0" y="49038"/>
                            </a:lnTo>
                            <a:lnTo>
                              <a:pt x="0" y="43936"/>
                            </a:lnTo>
                            <a:lnTo>
                              <a:pt x="76096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3429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81" name="图形 2">
                    <a:extLst>
                      <a:ext uri="{FF2B5EF4-FFF2-40B4-BE49-F238E27FC236}">
                        <a16:creationId xmlns:a16="http://schemas.microsoft.com/office/drawing/2014/main" id="{0BB0BCB9-7256-DA7C-6B57-3EFFB183E56B}"/>
                      </a:ext>
                    </a:extLst>
                  </p:cNvPr>
                  <p:cNvGrpSpPr/>
                  <p:nvPr/>
                </p:nvGrpSpPr>
                <p:grpSpPr>
                  <a:xfrm>
                    <a:off x="3918256" y="4067414"/>
                    <a:ext cx="190378" cy="192291"/>
                    <a:chOff x="3918256" y="4067414"/>
                    <a:chExt cx="190378" cy="192291"/>
                  </a:xfrm>
                  <a:solidFill>
                    <a:srgbClr val="FFFFFF"/>
                  </a:solidFill>
                </p:grpSpPr>
                <p:sp>
                  <p:nvSpPr>
                    <p:cNvPr id="289" name="任意多边形: 形状 288">
                      <a:extLst>
                        <a:ext uri="{FF2B5EF4-FFF2-40B4-BE49-F238E27FC236}">
                          <a16:creationId xmlns:a16="http://schemas.microsoft.com/office/drawing/2014/main" id="{2C2DB973-171C-3B12-00AF-979F8C79CD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8256" y="4114388"/>
                      <a:ext cx="82858" cy="145317"/>
                    </a:xfrm>
                    <a:custGeom>
                      <a:avLst/>
                      <a:gdLst>
                        <a:gd name="connsiteX0" fmla="*/ 82858 w 82858"/>
                        <a:gd name="connsiteY0" fmla="*/ 97480 h 145317"/>
                        <a:gd name="connsiteX1" fmla="*/ 0 w 82858"/>
                        <a:gd name="connsiteY1" fmla="*/ 145318 h 145317"/>
                        <a:gd name="connsiteX2" fmla="*/ 0 w 82858"/>
                        <a:gd name="connsiteY2" fmla="*/ 47838 h 145317"/>
                        <a:gd name="connsiteX3" fmla="*/ 82858 w 82858"/>
                        <a:gd name="connsiteY3" fmla="*/ 0 h 1453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2858" h="145317">
                          <a:moveTo>
                            <a:pt x="82858" y="97480"/>
                          </a:moveTo>
                          <a:lnTo>
                            <a:pt x="0" y="145318"/>
                          </a:lnTo>
                          <a:lnTo>
                            <a:pt x="0" y="47838"/>
                          </a:lnTo>
                          <a:lnTo>
                            <a:pt x="82858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429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290" name="图形 2">
                      <a:extLst>
                        <a:ext uri="{FF2B5EF4-FFF2-40B4-BE49-F238E27FC236}">
                          <a16:creationId xmlns:a16="http://schemas.microsoft.com/office/drawing/2014/main" id="{25358C13-823D-3216-E3A4-B9B0A27AE3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16723" y="4067414"/>
                      <a:ext cx="91911" cy="130984"/>
                      <a:chOff x="4016723" y="4067414"/>
                      <a:chExt cx="91911" cy="130984"/>
                    </a:xfrm>
                    <a:solidFill>
                      <a:srgbClr val="FFFFFF"/>
                    </a:solidFill>
                  </p:grpSpPr>
                  <p:sp>
                    <p:nvSpPr>
                      <p:cNvPr id="291" name="任意多边形: 形状 290">
                        <a:extLst>
                          <a:ext uri="{FF2B5EF4-FFF2-40B4-BE49-F238E27FC236}">
                            <a16:creationId xmlns:a16="http://schemas.microsoft.com/office/drawing/2014/main" id="{E44D0363-74A8-28A5-9864-9BE746AF58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16723" y="4074718"/>
                        <a:ext cx="58471" cy="38860"/>
                      </a:xfrm>
                      <a:custGeom>
                        <a:avLst/>
                        <a:gdLst>
                          <a:gd name="connsiteX0" fmla="*/ 58471 w 58471"/>
                          <a:gd name="connsiteY0" fmla="*/ 5106 h 38860"/>
                          <a:gd name="connsiteX1" fmla="*/ 0 w 58471"/>
                          <a:gd name="connsiteY1" fmla="*/ 38861 h 38860"/>
                          <a:gd name="connsiteX2" fmla="*/ 0 w 58471"/>
                          <a:gd name="connsiteY2" fmla="*/ 33758 h 38860"/>
                          <a:gd name="connsiteX3" fmla="*/ 58471 w 58471"/>
                          <a:gd name="connsiteY3" fmla="*/ 0 h 388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8471" h="38860">
                            <a:moveTo>
                              <a:pt x="58471" y="5106"/>
                            </a:moveTo>
                            <a:lnTo>
                              <a:pt x="0" y="38861"/>
                            </a:lnTo>
                            <a:lnTo>
                              <a:pt x="0" y="33758"/>
                            </a:lnTo>
                            <a:lnTo>
                              <a:pt x="58471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3429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92" name="任意多边形: 形状 291">
                        <a:extLst>
                          <a:ext uri="{FF2B5EF4-FFF2-40B4-BE49-F238E27FC236}">
                            <a16:creationId xmlns:a16="http://schemas.microsoft.com/office/drawing/2014/main" id="{461AE4C7-1CD2-FC2C-0FB4-4F05E0A25A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16723" y="4067414"/>
                        <a:ext cx="91911" cy="58169"/>
                      </a:xfrm>
                      <a:custGeom>
                        <a:avLst/>
                        <a:gdLst>
                          <a:gd name="connsiteX0" fmla="*/ 91911 w 91911"/>
                          <a:gd name="connsiteY0" fmla="*/ 5102 h 58169"/>
                          <a:gd name="connsiteX1" fmla="*/ 0 w 91911"/>
                          <a:gd name="connsiteY1" fmla="*/ 58170 h 58169"/>
                          <a:gd name="connsiteX2" fmla="*/ 0 w 91911"/>
                          <a:gd name="connsiteY2" fmla="*/ 53064 h 58169"/>
                          <a:gd name="connsiteX3" fmla="*/ 91911 w 91911"/>
                          <a:gd name="connsiteY3" fmla="*/ 0 h 58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91911" h="58169">
                            <a:moveTo>
                              <a:pt x="91911" y="5102"/>
                            </a:moveTo>
                            <a:lnTo>
                              <a:pt x="0" y="58170"/>
                            </a:lnTo>
                            <a:lnTo>
                              <a:pt x="0" y="53064"/>
                            </a:lnTo>
                            <a:lnTo>
                              <a:pt x="91911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3429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93" name="任意多边形: 形状 292">
                        <a:extLst>
                          <a:ext uri="{FF2B5EF4-FFF2-40B4-BE49-F238E27FC236}">
                            <a16:creationId xmlns:a16="http://schemas.microsoft.com/office/drawing/2014/main" id="{780493DC-1CC0-1F41-D58D-86A3E500FD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16723" y="4077814"/>
                        <a:ext cx="91911" cy="58169"/>
                      </a:xfrm>
                      <a:custGeom>
                        <a:avLst/>
                        <a:gdLst>
                          <a:gd name="connsiteX0" fmla="*/ 91911 w 91911"/>
                          <a:gd name="connsiteY0" fmla="*/ 5106 h 58169"/>
                          <a:gd name="connsiteX1" fmla="*/ 0 w 91911"/>
                          <a:gd name="connsiteY1" fmla="*/ 58170 h 58169"/>
                          <a:gd name="connsiteX2" fmla="*/ 0 w 91911"/>
                          <a:gd name="connsiteY2" fmla="*/ 53067 h 58169"/>
                          <a:gd name="connsiteX3" fmla="*/ 91911 w 91911"/>
                          <a:gd name="connsiteY3" fmla="*/ 0 h 58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91911" h="58169">
                            <a:moveTo>
                              <a:pt x="91911" y="5106"/>
                            </a:moveTo>
                            <a:lnTo>
                              <a:pt x="0" y="58170"/>
                            </a:lnTo>
                            <a:lnTo>
                              <a:pt x="0" y="53067"/>
                            </a:lnTo>
                            <a:lnTo>
                              <a:pt x="91911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3429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94" name="任意多边形: 形状 293">
                        <a:extLst>
                          <a:ext uri="{FF2B5EF4-FFF2-40B4-BE49-F238E27FC236}">
                            <a16:creationId xmlns:a16="http://schemas.microsoft.com/office/drawing/2014/main" id="{D9CDE866-5B69-94DC-0A8F-C2FEEBEE41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16723" y="4088218"/>
                        <a:ext cx="91911" cy="58169"/>
                      </a:xfrm>
                      <a:custGeom>
                        <a:avLst/>
                        <a:gdLst>
                          <a:gd name="connsiteX0" fmla="*/ 91911 w 91911"/>
                          <a:gd name="connsiteY0" fmla="*/ 5106 h 58169"/>
                          <a:gd name="connsiteX1" fmla="*/ 0 w 91911"/>
                          <a:gd name="connsiteY1" fmla="*/ 58170 h 58169"/>
                          <a:gd name="connsiteX2" fmla="*/ 0 w 91911"/>
                          <a:gd name="connsiteY2" fmla="*/ 53064 h 58169"/>
                          <a:gd name="connsiteX3" fmla="*/ 91911 w 91911"/>
                          <a:gd name="connsiteY3" fmla="*/ 0 h 58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91911" h="58169">
                            <a:moveTo>
                              <a:pt x="91911" y="5106"/>
                            </a:moveTo>
                            <a:lnTo>
                              <a:pt x="0" y="58170"/>
                            </a:lnTo>
                            <a:lnTo>
                              <a:pt x="0" y="53064"/>
                            </a:lnTo>
                            <a:lnTo>
                              <a:pt x="91911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3429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95" name="任意多边形: 形状 294">
                        <a:extLst>
                          <a:ext uri="{FF2B5EF4-FFF2-40B4-BE49-F238E27FC236}">
                            <a16:creationId xmlns:a16="http://schemas.microsoft.com/office/drawing/2014/main" id="{8DA77575-EFE3-113C-2B58-1CDDE0DF88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16723" y="4098621"/>
                        <a:ext cx="91911" cy="58169"/>
                      </a:xfrm>
                      <a:custGeom>
                        <a:avLst/>
                        <a:gdLst>
                          <a:gd name="connsiteX0" fmla="*/ 91911 w 91911"/>
                          <a:gd name="connsiteY0" fmla="*/ 5102 h 58169"/>
                          <a:gd name="connsiteX1" fmla="*/ 0 w 91911"/>
                          <a:gd name="connsiteY1" fmla="*/ 58170 h 58169"/>
                          <a:gd name="connsiteX2" fmla="*/ 0 w 91911"/>
                          <a:gd name="connsiteY2" fmla="*/ 53064 h 58169"/>
                          <a:gd name="connsiteX3" fmla="*/ 91911 w 91911"/>
                          <a:gd name="connsiteY3" fmla="*/ 0 h 58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91911" h="58169">
                            <a:moveTo>
                              <a:pt x="91911" y="5102"/>
                            </a:moveTo>
                            <a:lnTo>
                              <a:pt x="0" y="58170"/>
                            </a:lnTo>
                            <a:lnTo>
                              <a:pt x="0" y="53064"/>
                            </a:lnTo>
                            <a:lnTo>
                              <a:pt x="91911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3429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96" name="任意多边形: 形状 295">
                        <a:extLst>
                          <a:ext uri="{FF2B5EF4-FFF2-40B4-BE49-F238E27FC236}">
                            <a16:creationId xmlns:a16="http://schemas.microsoft.com/office/drawing/2014/main" id="{E0851389-6C56-3C2A-C463-EE9CA60AB7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16723" y="4109021"/>
                        <a:ext cx="91911" cy="58169"/>
                      </a:xfrm>
                      <a:custGeom>
                        <a:avLst/>
                        <a:gdLst>
                          <a:gd name="connsiteX0" fmla="*/ 91911 w 91911"/>
                          <a:gd name="connsiteY0" fmla="*/ 5106 h 58169"/>
                          <a:gd name="connsiteX1" fmla="*/ 0 w 91911"/>
                          <a:gd name="connsiteY1" fmla="*/ 58170 h 58169"/>
                          <a:gd name="connsiteX2" fmla="*/ 0 w 91911"/>
                          <a:gd name="connsiteY2" fmla="*/ 53067 h 58169"/>
                          <a:gd name="connsiteX3" fmla="*/ 91911 w 91911"/>
                          <a:gd name="connsiteY3" fmla="*/ 0 h 58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91911" h="58169">
                            <a:moveTo>
                              <a:pt x="91911" y="5106"/>
                            </a:moveTo>
                            <a:lnTo>
                              <a:pt x="0" y="58170"/>
                            </a:lnTo>
                            <a:lnTo>
                              <a:pt x="0" y="53067"/>
                            </a:lnTo>
                            <a:lnTo>
                              <a:pt x="91911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3429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97" name="任意多边形: 形状 296">
                        <a:extLst>
                          <a:ext uri="{FF2B5EF4-FFF2-40B4-BE49-F238E27FC236}">
                            <a16:creationId xmlns:a16="http://schemas.microsoft.com/office/drawing/2014/main" id="{1833E891-0234-4696-31FA-4D7AECDC28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16723" y="4119425"/>
                        <a:ext cx="91911" cy="58169"/>
                      </a:xfrm>
                      <a:custGeom>
                        <a:avLst/>
                        <a:gdLst>
                          <a:gd name="connsiteX0" fmla="*/ 91911 w 91911"/>
                          <a:gd name="connsiteY0" fmla="*/ 5106 h 58169"/>
                          <a:gd name="connsiteX1" fmla="*/ 0 w 91911"/>
                          <a:gd name="connsiteY1" fmla="*/ 58170 h 58169"/>
                          <a:gd name="connsiteX2" fmla="*/ 0 w 91911"/>
                          <a:gd name="connsiteY2" fmla="*/ 53064 h 58169"/>
                          <a:gd name="connsiteX3" fmla="*/ 91911 w 91911"/>
                          <a:gd name="connsiteY3" fmla="*/ 0 h 58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91911" h="58169">
                            <a:moveTo>
                              <a:pt x="91911" y="5106"/>
                            </a:moveTo>
                            <a:lnTo>
                              <a:pt x="0" y="58170"/>
                            </a:lnTo>
                            <a:lnTo>
                              <a:pt x="0" y="53064"/>
                            </a:lnTo>
                            <a:lnTo>
                              <a:pt x="91911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3429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98" name="任意多边形: 形状 297">
                        <a:extLst>
                          <a:ext uri="{FF2B5EF4-FFF2-40B4-BE49-F238E27FC236}">
                            <a16:creationId xmlns:a16="http://schemas.microsoft.com/office/drawing/2014/main" id="{56B62202-5DC4-E573-2949-4CF85E10FF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16723" y="4129829"/>
                        <a:ext cx="91911" cy="58169"/>
                      </a:xfrm>
                      <a:custGeom>
                        <a:avLst/>
                        <a:gdLst>
                          <a:gd name="connsiteX0" fmla="*/ 91911 w 91911"/>
                          <a:gd name="connsiteY0" fmla="*/ 5102 h 58169"/>
                          <a:gd name="connsiteX1" fmla="*/ 0 w 91911"/>
                          <a:gd name="connsiteY1" fmla="*/ 58170 h 58169"/>
                          <a:gd name="connsiteX2" fmla="*/ 0 w 91911"/>
                          <a:gd name="connsiteY2" fmla="*/ 53064 h 58169"/>
                          <a:gd name="connsiteX3" fmla="*/ 91911 w 91911"/>
                          <a:gd name="connsiteY3" fmla="*/ 0 h 58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91911" h="58169">
                            <a:moveTo>
                              <a:pt x="91911" y="5102"/>
                            </a:moveTo>
                            <a:lnTo>
                              <a:pt x="0" y="58170"/>
                            </a:lnTo>
                            <a:lnTo>
                              <a:pt x="0" y="53064"/>
                            </a:lnTo>
                            <a:lnTo>
                              <a:pt x="91911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3429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99" name="任意多边形: 形状 298">
                        <a:extLst>
                          <a:ext uri="{FF2B5EF4-FFF2-40B4-BE49-F238E27FC236}">
                            <a16:creationId xmlns:a16="http://schemas.microsoft.com/office/drawing/2014/main" id="{8430F4B8-5A0B-1210-7EA9-769AE56263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16723" y="4149364"/>
                        <a:ext cx="76093" cy="49034"/>
                      </a:xfrm>
                      <a:custGeom>
                        <a:avLst/>
                        <a:gdLst>
                          <a:gd name="connsiteX0" fmla="*/ 76093 w 76093"/>
                          <a:gd name="connsiteY0" fmla="*/ 5102 h 49034"/>
                          <a:gd name="connsiteX1" fmla="*/ 0 w 76093"/>
                          <a:gd name="connsiteY1" fmla="*/ 49035 h 49034"/>
                          <a:gd name="connsiteX2" fmla="*/ 0 w 76093"/>
                          <a:gd name="connsiteY2" fmla="*/ 43932 h 49034"/>
                          <a:gd name="connsiteX3" fmla="*/ 76093 w 76093"/>
                          <a:gd name="connsiteY3" fmla="*/ 0 h 4903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6093" h="49034">
                            <a:moveTo>
                              <a:pt x="76093" y="5102"/>
                            </a:moveTo>
                            <a:lnTo>
                              <a:pt x="0" y="49035"/>
                            </a:lnTo>
                            <a:lnTo>
                              <a:pt x="0" y="43932"/>
                            </a:lnTo>
                            <a:lnTo>
                              <a:pt x="76093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3429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82" name="图形 2">
                    <a:extLst>
                      <a:ext uri="{FF2B5EF4-FFF2-40B4-BE49-F238E27FC236}">
                        <a16:creationId xmlns:a16="http://schemas.microsoft.com/office/drawing/2014/main" id="{768AE3FD-CBE2-D407-72FF-D800E3052816}"/>
                      </a:ext>
                    </a:extLst>
                  </p:cNvPr>
                  <p:cNvGrpSpPr/>
                  <p:nvPr/>
                </p:nvGrpSpPr>
                <p:grpSpPr>
                  <a:xfrm>
                    <a:off x="4084113" y="3692288"/>
                    <a:ext cx="34296" cy="44957"/>
                    <a:chOff x="4084113" y="3692288"/>
                    <a:chExt cx="34296" cy="44957"/>
                  </a:xfrm>
                </p:grpSpPr>
                <p:sp>
                  <p:nvSpPr>
                    <p:cNvPr id="284" name="任意多边形: 形状 283">
                      <a:extLst>
                        <a:ext uri="{FF2B5EF4-FFF2-40B4-BE49-F238E27FC236}">
                          <a16:creationId xmlns:a16="http://schemas.microsoft.com/office/drawing/2014/main" id="{D6D1CE06-FBEB-879D-E252-D9AC395DC8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84113" y="3692288"/>
                      <a:ext cx="34296" cy="44957"/>
                    </a:xfrm>
                    <a:custGeom>
                      <a:avLst/>
                      <a:gdLst>
                        <a:gd name="connsiteX0" fmla="*/ 34297 w 34296"/>
                        <a:gd name="connsiteY0" fmla="*/ 12578 h 44957"/>
                        <a:gd name="connsiteX1" fmla="*/ 17148 w 34296"/>
                        <a:gd name="connsiteY1" fmla="*/ 42654 h 44957"/>
                        <a:gd name="connsiteX2" fmla="*/ 0 w 34296"/>
                        <a:gd name="connsiteY2" fmla="*/ 32380 h 44957"/>
                        <a:gd name="connsiteX3" fmla="*/ 17148 w 34296"/>
                        <a:gd name="connsiteY3" fmla="*/ 2304 h 44957"/>
                        <a:gd name="connsiteX4" fmla="*/ 34297 w 34296"/>
                        <a:gd name="connsiteY4" fmla="*/ 12578 h 4495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4296" h="44957">
                          <a:moveTo>
                            <a:pt x="34297" y="12578"/>
                          </a:moveTo>
                          <a:cubicBezTo>
                            <a:pt x="34297" y="23719"/>
                            <a:pt x="26619" y="37184"/>
                            <a:pt x="17148" y="42654"/>
                          </a:cubicBezTo>
                          <a:cubicBezTo>
                            <a:pt x="7678" y="48123"/>
                            <a:pt x="0" y="43521"/>
                            <a:pt x="0" y="32380"/>
                          </a:cubicBezTo>
                          <a:cubicBezTo>
                            <a:pt x="0" y="21240"/>
                            <a:pt x="7678" y="7774"/>
                            <a:pt x="17148" y="2304"/>
                          </a:cubicBezTo>
                          <a:cubicBezTo>
                            <a:pt x="26619" y="-3165"/>
                            <a:pt x="34297" y="1434"/>
                            <a:pt x="34297" y="1257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429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285" name="图形 2">
                      <a:extLst>
                        <a:ext uri="{FF2B5EF4-FFF2-40B4-BE49-F238E27FC236}">
                          <a16:creationId xmlns:a16="http://schemas.microsoft.com/office/drawing/2014/main" id="{7B865279-AA88-A9B9-504B-A80FA5C708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93930" y="3702411"/>
                      <a:ext cx="14683" cy="24695"/>
                      <a:chOff x="4093930" y="3702411"/>
                      <a:chExt cx="14683" cy="24695"/>
                    </a:xfrm>
                    <a:solidFill>
                      <a:srgbClr val="1957C2"/>
                    </a:solidFill>
                  </p:grpSpPr>
                  <p:sp>
                    <p:nvSpPr>
                      <p:cNvPr id="286" name="任意多边形: 形状 285">
                        <a:extLst>
                          <a:ext uri="{FF2B5EF4-FFF2-40B4-BE49-F238E27FC236}">
                            <a16:creationId xmlns:a16="http://schemas.microsoft.com/office/drawing/2014/main" id="{F77F7C56-24B7-FC8B-21C5-9659DD418E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93930" y="3702411"/>
                        <a:ext cx="14683" cy="11432"/>
                      </a:xfrm>
                      <a:custGeom>
                        <a:avLst/>
                        <a:gdLst>
                          <a:gd name="connsiteX0" fmla="*/ 14683 w 14683"/>
                          <a:gd name="connsiteY0" fmla="*/ 2952 h 11432"/>
                          <a:gd name="connsiteX1" fmla="*/ 0 w 14683"/>
                          <a:gd name="connsiteY1" fmla="*/ 11432 h 11432"/>
                          <a:gd name="connsiteX2" fmla="*/ 0 w 14683"/>
                          <a:gd name="connsiteY2" fmla="*/ 8477 h 11432"/>
                          <a:gd name="connsiteX3" fmla="*/ 14683 w 14683"/>
                          <a:gd name="connsiteY3" fmla="*/ 0 h 114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683" h="11432">
                            <a:moveTo>
                              <a:pt x="14683" y="2952"/>
                            </a:moveTo>
                            <a:lnTo>
                              <a:pt x="0" y="11432"/>
                            </a:lnTo>
                            <a:lnTo>
                              <a:pt x="0" y="8477"/>
                            </a:lnTo>
                            <a:lnTo>
                              <a:pt x="14683" y="0"/>
                            </a:lnTo>
                            <a:close/>
                          </a:path>
                        </a:pathLst>
                      </a:custGeom>
                      <a:solidFill>
                        <a:srgbClr val="1957C2"/>
                      </a:solidFill>
                      <a:ln w="3429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87" name="任意多边形: 形状 286">
                        <a:extLst>
                          <a:ext uri="{FF2B5EF4-FFF2-40B4-BE49-F238E27FC236}">
                            <a16:creationId xmlns:a16="http://schemas.microsoft.com/office/drawing/2014/main" id="{ED2D64F1-EE4F-39F4-67C6-5B26EDE831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93930" y="3709046"/>
                        <a:ext cx="14683" cy="11428"/>
                      </a:xfrm>
                      <a:custGeom>
                        <a:avLst/>
                        <a:gdLst>
                          <a:gd name="connsiteX0" fmla="*/ 14683 w 14683"/>
                          <a:gd name="connsiteY0" fmla="*/ 2952 h 11428"/>
                          <a:gd name="connsiteX1" fmla="*/ 0 w 14683"/>
                          <a:gd name="connsiteY1" fmla="*/ 11429 h 11428"/>
                          <a:gd name="connsiteX2" fmla="*/ 0 w 14683"/>
                          <a:gd name="connsiteY2" fmla="*/ 8476 h 11428"/>
                          <a:gd name="connsiteX3" fmla="*/ 14683 w 14683"/>
                          <a:gd name="connsiteY3" fmla="*/ 0 h 1142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683" h="11428">
                            <a:moveTo>
                              <a:pt x="14683" y="2952"/>
                            </a:moveTo>
                            <a:lnTo>
                              <a:pt x="0" y="11429"/>
                            </a:lnTo>
                            <a:lnTo>
                              <a:pt x="0" y="8476"/>
                            </a:lnTo>
                            <a:lnTo>
                              <a:pt x="14683" y="0"/>
                            </a:lnTo>
                            <a:close/>
                          </a:path>
                        </a:pathLst>
                      </a:custGeom>
                      <a:solidFill>
                        <a:srgbClr val="1957C2"/>
                      </a:solidFill>
                      <a:ln w="3429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88" name="任意多边形: 形状 287">
                        <a:extLst>
                          <a:ext uri="{FF2B5EF4-FFF2-40B4-BE49-F238E27FC236}">
                            <a16:creationId xmlns:a16="http://schemas.microsoft.com/office/drawing/2014/main" id="{DD10DD9C-3465-372A-0069-6B4A3BF5DE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93930" y="3715678"/>
                        <a:ext cx="14683" cy="11428"/>
                      </a:xfrm>
                      <a:custGeom>
                        <a:avLst/>
                        <a:gdLst>
                          <a:gd name="connsiteX0" fmla="*/ 14683 w 14683"/>
                          <a:gd name="connsiteY0" fmla="*/ 2952 h 11428"/>
                          <a:gd name="connsiteX1" fmla="*/ 0 w 14683"/>
                          <a:gd name="connsiteY1" fmla="*/ 11429 h 11428"/>
                          <a:gd name="connsiteX2" fmla="*/ 0 w 14683"/>
                          <a:gd name="connsiteY2" fmla="*/ 8477 h 11428"/>
                          <a:gd name="connsiteX3" fmla="*/ 14683 w 14683"/>
                          <a:gd name="connsiteY3" fmla="*/ 0 h 1142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683" h="11428">
                            <a:moveTo>
                              <a:pt x="14683" y="2952"/>
                            </a:moveTo>
                            <a:lnTo>
                              <a:pt x="0" y="11429"/>
                            </a:lnTo>
                            <a:lnTo>
                              <a:pt x="0" y="8477"/>
                            </a:lnTo>
                            <a:lnTo>
                              <a:pt x="14683" y="0"/>
                            </a:lnTo>
                            <a:close/>
                          </a:path>
                        </a:pathLst>
                      </a:custGeom>
                      <a:solidFill>
                        <a:srgbClr val="1957C2"/>
                      </a:solidFill>
                      <a:ln w="3429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283" name="任意多边形: 形状 282">
                    <a:extLst>
                      <a:ext uri="{FF2B5EF4-FFF2-40B4-BE49-F238E27FC236}">
                        <a16:creationId xmlns:a16="http://schemas.microsoft.com/office/drawing/2014/main" id="{6CC4302B-C23F-A077-D7AB-83E74903D74A}"/>
                      </a:ext>
                    </a:extLst>
                  </p:cNvPr>
                  <p:cNvSpPr/>
                  <p:nvPr/>
                </p:nvSpPr>
                <p:spPr>
                  <a:xfrm>
                    <a:off x="3460817" y="3999906"/>
                    <a:ext cx="116503" cy="95717"/>
                  </a:xfrm>
                  <a:custGeom>
                    <a:avLst/>
                    <a:gdLst>
                      <a:gd name="connsiteX0" fmla="*/ 95018 w 116503"/>
                      <a:gd name="connsiteY0" fmla="*/ 3328 h 95717"/>
                      <a:gd name="connsiteX1" fmla="*/ 21486 w 116503"/>
                      <a:gd name="connsiteY1" fmla="*/ 45782 h 95717"/>
                      <a:gd name="connsiteX2" fmla="*/ 0 w 116503"/>
                      <a:gd name="connsiteY2" fmla="*/ 79671 h 95717"/>
                      <a:gd name="connsiteX3" fmla="*/ 0 w 116503"/>
                      <a:gd name="connsiteY3" fmla="*/ 83309 h 95717"/>
                      <a:gd name="connsiteX4" fmla="*/ 21486 w 116503"/>
                      <a:gd name="connsiteY4" fmla="*/ 92389 h 95717"/>
                      <a:gd name="connsiteX5" fmla="*/ 95018 w 116503"/>
                      <a:gd name="connsiteY5" fmla="*/ 49935 h 95717"/>
                      <a:gd name="connsiteX6" fmla="*/ 116504 w 116503"/>
                      <a:gd name="connsiteY6" fmla="*/ 16046 h 95717"/>
                      <a:gd name="connsiteX7" fmla="*/ 116504 w 116503"/>
                      <a:gd name="connsiteY7" fmla="*/ 12408 h 95717"/>
                      <a:gd name="connsiteX8" fmla="*/ 95018 w 116503"/>
                      <a:gd name="connsiteY8" fmla="*/ 3328 h 95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16503" h="95717">
                        <a:moveTo>
                          <a:pt x="95018" y="3328"/>
                        </a:moveTo>
                        <a:lnTo>
                          <a:pt x="21486" y="45782"/>
                        </a:lnTo>
                        <a:cubicBezTo>
                          <a:pt x="9622" y="52634"/>
                          <a:pt x="0" y="67807"/>
                          <a:pt x="0" y="79671"/>
                        </a:cubicBezTo>
                        <a:lnTo>
                          <a:pt x="0" y="83309"/>
                        </a:lnTo>
                        <a:cubicBezTo>
                          <a:pt x="0" y="95174"/>
                          <a:pt x="9618" y="99241"/>
                          <a:pt x="21486" y="92389"/>
                        </a:cubicBezTo>
                        <a:lnTo>
                          <a:pt x="95018" y="49935"/>
                        </a:lnTo>
                        <a:cubicBezTo>
                          <a:pt x="106882" y="43084"/>
                          <a:pt x="116504" y="27911"/>
                          <a:pt x="116504" y="16046"/>
                        </a:cubicBezTo>
                        <a:lnTo>
                          <a:pt x="116504" y="12408"/>
                        </a:lnTo>
                        <a:cubicBezTo>
                          <a:pt x="116504" y="544"/>
                          <a:pt x="106885" y="-3523"/>
                          <a:pt x="95018" y="33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342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260" name="图形 2">
              <a:extLst>
                <a:ext uri="{FF2B5EF4-FFF2-40B4-BE49-F238E27FC236}">
                  <a16:creationId xmlns:a16="http://schemas.microsoft.com/office/drawing/2014/main" id="{AAF77E80-A250-430C-3D2E-250018D65C66}"/>
                </a:ext>
              </a:extLst>
            </p:cNvPr>
            <p:cNvGrpSpPr/>
            <p:nvPr/>
          </p:nvGrpSpPr>
          <p:grpSpPr>
            <a:xfrm>
              <a:off x="3252831" y="4205658"/>
              <a:ext cx="1701200" cy="982186"/>
              <a:chOff x="3252831" y="4205658"/>
              <a:chExt cx="1701200" cy="982186"/>
            </a:xfrm>
          </p:grpSpPr>
          <p:sp>
            <p:nvSpPr>
              <p:cNvPr id="262" name="任意多边形: 形状 261">
                <a:extLst>
                  <a:ext uri="{FF2B5EF4-FFF2-40B4-BE49-F238E27FC236}">
                    <a16:creationId xmlns:a16="http://schemas.microsoft.com/office/drawing/2014/main" id="{FCCB760E-3465-8DF7-F55B-0F023CCC3EF5}"/>
                  </a:ext>
                </a:extLst>
              </p:cNvPr>
              <p:cNvSpPr/>
              <p:nvPr/>
            </p:nvSpPr>
            <p:spPr>
              <a:xfrm>
                <a:off x="3252831" y="4205658"/>
                <a:ext cx="1701200" cy="982186"/>
              </a:xfrm>
              <a:custGeom>
                <a:avLst/>
                <a:gdLst>
                  <a:gd name="connsiteX0" fmla="*/ 1052048 w 1701200"/>
                  <a:gd name="connsiteY0" fmla="*/ 0 h 982186"/>
                  <a:gd name="connsiteX1" fmla="*/ 0 w 1701200"/>
                  <a:gd name="connsiteY1" fmla="*/ 607400 h 982186"/>
                  <a:gd name="connsiteX2" fmla="*/ 634790 w 1701200"/>
                  <a:gd name="connsiteY2" fmla="*/ 973895 h 982186"/>
                  <a:gd name="connsiteX3" fmla="*/ 693453 w 1701200"/>
                  <a:gd name="connsiteY3" fmla="*/ 976326 h 982186"/>
                  <a:gd name="connsiteX4" fmla="*/ 1691049 w 1701200"/>
                  <a:gd name="connsiteY4" fmla="*/ 400363 h 982186"/>
                  <a:gd name="connsiteX5" fmla="*/ 1686838 w 1701200"/>
                  <a:gd name="connsiteY5" fmla="*/ 366492 h 982186"/>
                  <a:gd name="connsiteX6" fmla="*/ 1052048 w 1701200"/>
                  <a:gd name="connsiteY6" fmla="*/ 0 h 982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1200" h="982186">
                    <a:moveTo>
                      <a:pt x="1052048" y="0"/>
                    </a:moveTo>
                    <a:lnTo>
                      <a:pt x="0" y="607400"/>
                    </a:lnTo>
                    <a:lnTo>
                      <a:pt x="634790" y="973895"/>
                    </a:lnTo>
                    <a:cubicBezTo>
                      <a:pt x="652151" y="983918"/>
                      <a:pt x="678417" y="985008"/>
                      <a:pt x="693453" y="976326"/>
                    </a:cubicBezTo>
                    <a:lnTo>
                      <a:pt x="1691049" y="400363"/>
                    </a:lnTo>
                    <a:cubicBezTo>
                      <a:pt x="1706085" y="391681"/>
                      <a:pt x="1704199" y="376518"/>
                      <a:pt x="1686838" y="366492"/>
                    </a:cubicBezTo>
                    <a:lnTo>
                      <a:pt x="1052048" y="0"/>
                    </a:lnTo>
                    <a:close/>
                  </a:path>
                </a:pathLst>
              </a:custGeom>
              <a:solidFill>
                <a:srgbClr val="FFFFFF"/>
              </a:soli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3" name="任意多边形: 形状 262">
                <a:extLst>
                  <a:ext uri="{FF2B5EF4-FFF2-40B4-BE49-F238E27FC236}">
                    <a16:creationId xmlns:a16="http://schemas.microsoft.com/office/drawing/2014/main" id="{F5EDB3AE-AFDC-D32D-0C31-257668651B8E}"/>
                  </a:ext>
                </a:extLst>
              </p:cNvPr>
              <p:cNvSpPr/>
              <p:nvPr/>
            </p:nvSpPr>
            <p:spPr>
              <a:xfrm>
                <a:off x="3484265" y="4348547"/>
                <a:ext cx="1112590" cy="638544"/>
              </a:xfrm>
              <a:custGeom>
                <a:avLst/>
                <a:gdLst>
                  <a:gd name="connsiteX0" fmla="*/ 1081404 w 1112590"/>
                  <a:gd name="connsiteY0" fmla="*/ 129599 h 638544"/>
                  <a:gd name="connsiteX1" fmla="*/ 890028 w 1112590"/>
                  <a:gd name="connsiteY1" fmla="*/ 240092 h 638544"/>
                  <a:gd name="connsiteX2" fmla="*/ 921215 w 1112590"/>
                  <a:gd name="connsiteY2" fmla="*/ 258098 h 638544"/>
                  <a:gd name="connsiteX3" fmla="*/ 1112591 w 1112590"/>
                  <a:gd name="connsiteY3" fmla="*/ 147605 h 638544"/>
                  <a:gd name="connsiteX4" fmla="*/ 1081404 w 1112590"/>
                  <a:gd name="connsiteY4" fmla="*/ 129599 h 638544"/>
                  <a:gd name="connsiteX5" fmla="*/ 636309 w 1112590"/>
                  <a:gd name="connsiteY5" fmla="*/ 226578 h 638544"/>
                  <a:gd name="connsiteX6" fmla="*/ 942845 w 1112590"/>
                  <a:gd name="connsiteY6" fmla="*/ 49601 h 638544"/>
                  <a:gd name="connsiteX7" fmla="*/ 911658 w 1112590"/>
                  <a:gd name="connsiteY7" fmla="*/ 31595 h 638544"/>
                  <a:gd name="connsiteX8" fmla="*/ 605122 w 1112590"/>
                  <a:gd name="connsiteY8" fmla="*/ 208573 h 638544"/>
                  <a:gd name="connsiteX9" fmla="*/ 636309 w 1112590"/>
                  <a:gd name="connsiteY9" fmla="*/ 226578 h 638544"/>
                  <a:gd name="connsiteX10" fmla="*/ 547399 w 1112590"/>
                  <a:gd name="connsiteY10" fmla="*/ 410664 h 638544"/>
                  <a:gd name="connsiteX11" fmla="*/ 1057812 w 1112590"/>
                  <a:gd name="connsiteY11" fmla="*/ 115976 h 638544"/>
                  <a:gd name="connsiteX12" fmla="*/ 1026625 w 1112590"/>
                  <a:gd name="connsiteY12" fmla="*/ 97970 h 638544"/>
                  <a:gd name="connsiteX13" fmla="*/ 516212 w 1112590"/>
                  <a:gd name="connsiteY13" fmla="*/ 392658 h 638544"/>
                  <a:gd name="connsiteX14" fmla="*/ 547399 w 1112590"/>
                  <a:gd name="connsiteY14" fmla="*/ 410664 h 638544"/>
                  <a:gd name="connsiteX15" fmla="*/ 619171 w 1112590"/>
                  <a:gd name="connsiteY15" fmla="*/ 396468 h 638544"/>
                  <a:gd name="connsiteX16" fmla="*/ 231067 w 1112590"/>
                  <a:gd name="connsiteY16" fmla="*/ 620539 h 638544"/>
                  <a:gd name="connsiteX17" fmla="*/ 262253 w 1112590"/>
                  <a:gd name="connsiteY17" fmla="*/ 638545 h 638544"/>
                  <a:gd name="connsiteX18" fmla="*/ 650358 w 1112590"/>
                  <a:gd name="connsiteY18" fmla="*/ 414474 h 638544"/>
                  <a:gd name="connsiteX19" fmla="*/ 619171 w 1112590"/>
                  <a:gd name="connsiteY19" fmla="*/ 396468 h 638544"/>
                  <a:gd name="connsiteX20" fmla="*/ 851088 w 1112590"/>
                  <a:gd name="connsiteY20" fmla="*/ 262572 h 638544"/>
                  <a:gd name="connsiteX21" fmla="*/ 659712 w 1112590"/>
                  <a:gd name="connsiteY21" fmla="*/ 373065 h 638544"/>
                  <a:gd name="connsiteX22" fmla="*/ 690899 w 1112590"/>
                  <a:gd name="connsiteY22" fmla="*/ 391071 h 638544"/>
                  <a:gd name="connsiteX23" fmla="*/ 882275 w 1112590"/>
                  <a:gd name="connsiteY23" fmla="*/ 280578 h 638544"/>
                  <a:gd name="connsiteX24" fmla="*/ 851088 w 1112590"/>
                  <a:gd name="connsiteY24" fmla="*/ 262572 h 638544"/>
                  <a:gd name="connsiteX25" fmla="*/ 565137 w 1112590"/>
                  <a:gd name="connsiteY25" fmla="*/ 231660 h 638544"/>
                  <a:gd name="connsiteX26" fmla="*/ 54724 w 1112590"/>
                  <a:gd name="connsiteY26" fmla="*/ 526348 h 638544"/>
                  <a:gd name="connsiteX27" fmla="*/ 85910 w 1112590"/>
                  <a:gd name="connsiteY27" fmla="*/ 544354 h 638544"/>
                  <a:gd name="connsiteX28" fmla="*/ 596324 w 1112590"/>
                  <a:gd name="connsiteY28" fmla="*/ 249666 h 638544"/>
                  <a:gd name="connsiteX29" fmla="*/ 565137 w 1112590"/>
                  <a:gd name="connsiteY29" fmla="*/ 231660 h 638544"/>
                  <a:gd name="connsiteX30" fmla="*/ 476226 w 1112590"/>
                  <a:gd name="connsiteY30" fmla="*/ 415742 h 638544"/>
                  <a:gd name="connsiteX31" fmla="*/ 169691 w 1112590"/>
                  <a:gd name="connsiteY31" fmla="*/ 592720 h 638544"/>
                  <a:gd name="connsiteX32" fmla="*/ 200878 w 1112590"/>
                  <a:gd name="connsiteY32" fmla="*/ 610726 h 638544"/>
                  <a:gd name="connsiteX33" fmla="*/ 507413 w 1112590"/>
                  <a:gd name="connsiteY33" fmla="*/ 433748 h 638544"/>
                  <a:gd name="connsiteX34" fmla="*/ 476226 w 1112590"/>
                  <a:gd name="connsiteY34" fmla="*/ 415742 h 638544"/>
                  <a:gd name="connsiteX35" fmla="*/ 0 w 1112590"/>
                  <a:gd name="connsiteY35" fmla="*/ 494750 h 638544"/>
                  <a:gd name="connsiteX36" fmla="*/ 31187 w 1112590"/>
                  <a:gd name="connsiteY36" fmla="*/ 512756 h 638544"/>
                  <a:gd name="connsiteX37" fmla="*/ 888121 w 1112590"/>
                  <a:gd name="connsiteY37" fmla="*/ 18006 h 638544"/>
                  <a:gd name="connsiteX38" fmla="*/ 856935 w 1112590"/>
                  <a:gd name="connsiteY38" fmla="*/ 0 h 638544"/>
                  <a:gd name="connsiteX39" fmla="*/ 0 w 1112590"/>
                  <a:gd name="connsiteY39" fmla="*/ 494750 h 638544"/>
                  <a:gd name="connsiteX40" fmla="*/ 971899 w 1112590"/>
                  <a:gd name="connsiteY40" fmla="*/ 66375 h 638544"/>
                  <a:gd name="connsiteX41" fmla="*/ 114964 w 1112590"/>
                  <a:gd name="connsiteY41" fmla="*/ 561125 h 638544"/>
                  <a:gd name="connsiteX42" fmla="*/ 146154 w 1112590"/>
                  <a:gd name="connsiteY42" fmla="*/ 579131 h 638544"/>
                  <a:gd name="connsiteX43" fmla="*/ 1003085 w 1112590"/>
                  <a:gd name="connsiteY43" fmla="*/ 84381 h 638544"/>
                  <a:gd name="connsiteX44" fmla="*/ 971899 w 1112590"/>
                  <a:gd name="connsiteY44" fmla="*/ 66375 h 638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112590" h="638544">
                    <a:moveTo>
                      <a:pt x="1081404" y="129599"/>
                    </a:moveTo>
                    <a:lnTo>
                      <a:pt x="890028" y="240092"/>
                    </a:lnTo>
                    <a:lnTo>
                      <a:pt x="921215" y="258098"/>
                    </a:lnTo>
                    <a:lnTo>
                      <a:pt x="1112591" y="147605"/>
                    </a:lnTo>
                    <a:lnTo>
                      <a:pt x="1081404" y="129599"/>
                    </a:lnTo>
                    <a:close/>
                    <a:moveTo>
                      <a:pt x="636309" y="226578"/>
                    </a:moveTo>
                    <a:lnTo>
                      <a:pt x="942845" y="49601"/>
                    </a:lnTo>
                    <a:lnTo>
                      <a:pt x="911658" y="31595"/>
                    </a:lnTo>
                    <a:lnTo>
                      <a:pt x="605122" y="208573"/>
                    </a:lnTo>
                    <a:lnTo>
                      <a:pt x="636309" y="226578"/>
                    </a:lnTo>
                    <a:close/>
                    <a:moveTo>
                      <a:pt x="547399" y="410664"/>
                    </a:moveTo>
                    <a:lnTo>
                      <a:pt x="1057812" y="115976"/>
                    </a:lnTo>
                    <a:lnTo>
                      <a:pt x="1026625" y="97970"/>
                    </a:lnTo>
                    <a:lnTo>
                      <a:pt x="516212" y="392658"/>
                    </a:lnTo>
                    <a:lnTo>
                      <a:pt x="547399" y="410664"/>
                    </a:lnTo>
                    <a:close/>
                    <a:moveTo>
                      <a:pt x="619171" y="396468"/>
                    </a:moveTo>
                    <a:lnTo>
                      <a:pt x="231067" y="620539"/>
                    </a:lnTo>
                    <a:lnTo>
                      <a:pt x="262253" y="638545"/>
                    </a:lnTo>
                    <a:lnTo>
                      <a:pt x="650358" y="414474"/>
                    </a:lnTo>
                    <a:lnTo>
                      <a:pt x="619171" y="396468"/>
                    </a:lnTo>
                    <a:close/>
                    <a:moveTo>
                      <a:pt x="851088" y="262572"/>
                    </a:moveTo>
                    <a:lnTo>
                      <a:pt x="659712" y="373065"/>
                    </a:lnTo>
                    <a:lnTo>
                      <a:pt x="690899" y="391071"/>
                    </a:lnTo>
                    <a:lnTo>
                      <a:pt x="882275" y="280578"/>
                    </a:lnTo>
                    <a:lnTo>
                      <a:pt x="851088" y="262572"/>
                    </a:lnTo>
                    <a:close/>
                    <a:moveTo>
                      <a:pt x="565137" y="231660"/>
                    </a:moveTo>
                    <a:lnTo>
                      <a:pt x="54724" y="526348"/>
                    </a:lnTo>
                    <a:lnTo>
                      <a:pt x="85910" y="544354"/>
                    </a:lnTo>
                    <a:lnTo>
                      <a:pt x="596324" y="249666"/>
                    </a:lnTo>
                    <a:lnTo>
                      <a:pt x="565137" y="231660"/>
                    </a:lnTo>
                    <a:close/>
                    <a:moveTo>
                      <a:pt x="476226" y="415742"/>
                    </a:moveTo>
                    <a:lnTo>
                      <a:pt x="169691" y="592720"/>
                    </a:lnTo>
                    <a:lnTo>
                      <a:pt x="200878" y="610726"/>
                    </a:lnTo>
                    <a:lnTo>
                      <a:pt x="507413" y="433748"/>
                    </a:lnTo>
                    <a:lnTo>
                      <a:pt x="476226" y="415742"/>
                    </a:lnTo>
                    <a:close/>
                    <a:moveTo>
                      <a:pt x="0" y="494750"/>
                    </a:moveTo>
                    <a:lnTo>
                      <a:pt x="31187" y="512756"/>
                    </a:lnTo>
                    <a:lnTo>
                      <a:pt x="888121" y="18006"/>
                    </a:lnTo>
                    <a:lnTo>
                      <a:pt x="856935" y="0"/>
                    </a:lnTo>
                    <a:lnTo>
                      <a:pt x="0" y="494750"/>
                    </a:lnTo>
                    <a:close/>
                    <a:moveTo>
                      <a:pt x="971899" y="66375"/>
                    </a:moveTo>
                    <a:lnTo>
                      <a:pt x="114964" y="561125"/>
                    </a:lnTo>
                    <a:lnTo>
                      <a:pt x="146154" y="579131"/>
                    </a:lnTo>
                    <a:lnTo>
                      <a:pt x="1003085" y="84381"/>
                    </a:lnTo>
                    <a:lnTo>
                      <a:pt x="971899" y="66375"/>
                    </a:lnTo>
                    <a:close/>
                  </a:path>
                </a:pathLst>
              </a:custGeom>
              <a:gradFill>
                <a:gsLst>
                  <a:gs pos="37330">
                    <a:srgbClr val="4A39BD"/>
                  </a:gs>
                  <a:gs pos="100000">
                    <a:srgbClr val="00B6FF"/>
                  </a:gs>
                </a:gsLst>
                <a:lin ang="19684698" scaled="1"/>
              </a:gra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4" name="任意多边形: 形状 263">
                <a:extLst>
                  <a:ext uri="{FF2B5EF4-FFF2-40B4-BE49-F238E27FC236}">
                    <a16:creationId xmlns:a16="http://schemas.microsoft.com/office/drawing/2014/main" id="{856A1CC6-79EE-E7D9-C74A-87F706E70E7D}"/>
                  </a:ext>
                </a:extLst>
              </p:cNvPr>
              <p:cNvSpPr/>
              <p:nvPr/>
            </p:nvSpPr>
            <p:spPr>
              <a:xfrm>
                <a:off x="3252831" y="4205658"/>
                <a:ext cx="1136675" cy="656259"/>
              </a:xfrm>
              <a:custGeom>
                <a:avLst/>
                <a:gdLst>
                  <a:gd name="connsiteX0" fmla="*/ 1136676 w 1136675"/>
                  <a:gd name="connsiteY0" fmla="*/ 48860 h 656259"/>
                  <a:gd name="connsiteX1" fmla="*/ 84628 w 1136675"/>
                  <a:gd name="connsiteY1" fmla="*/ 656259 h 656259"/>
                  <a:gd name="connsiteX2" fmla="*/ 0 w 1136675"/>
                  <a:gd name="connsiteY2" fmla="*/ 607400 h 656259"/>
                  <a:gd name="connsiteX3" fmla="*/ 1052048 w 1136675"/>
                  <a:gd name="connsiteY3" fmla="*/ 0 h 656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36675" h="656259">
                    <a:moveTo>
                      <a:pt x="1136676" y="48860"/>
                    </a:moveTo>
                    <a:lnTo>
                      <a:pt x="84628" y="656259"/>
                    </a:lnTo>
                    <a:lnTo>
                      <a:pt x="0" y="607400"/>
                    </a:lnTo>
                    <a:lnTo>
                      <a:pt x="1052048" y="0"/>
                    </a:lnTo>
                    <a:close/>
                  </a:path>
                </a:pathLst>
              </a:custGeom>
              <a:solidFill>
                <a:srgbClr val="EBEFF0"/>
              </a:soli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5" name="任意多边形: 形状 264">
                <a:extLst>
                  <a:ext uri="{FF2B5EF4-FFF2-40B4-BE49-F238E27FC236}">
                    <a16:creationId xmlns:a16="http://schemas.microsoft.com/office/drawing/2014/main" id="{9B3BD0BE-523E-05B1-F694-B5D5C82B99D6}"/>
                  </a:ext>
                </a:extLst>
              </p:cNvPr>
              <p:cNvSpPr/>
              <p:nvPr/>
            </p:nvSpPr>
            <p:spPr>
              <a:xfrm>
                <a:off x="3408441" y="4743792"/>
                <a:ext cx="54117" cy="31244"/>
              </a:xfrm>
              <a:custGeom>
                <a:avLst/>
                <a:gdLst>
                  <a:gd name="connsiteX0" fmla="*/ 7748 w 54117"/>
                  <a:gd name="connsiteY0" fmla="*/ 26773 h 31244"/>
                  <a:gd name="connsiteX1" fmla="*/ 46012 w 54117"/>
                  <a:gd name="connsiteY1" fmla="*/ 26567 h 31244"/>
                  <a:gd name="connsiteX2" fmla="*/ 46369 w 54117"/>
                  <a:gd name="connsiteY2" fmla="*/ 4474 h 31244"/>
                  <a:gd name="connsiteX3" fmla="*/ 8104 w 54117"/>
                  <a:gd name="connsiteY3" fmla="*/ 4680 h 31244"/>
                  <a:gd name="connsiteX4" fmla="*/ 7748 w 54117"/>
                  <a:gd name="connsiteY4" fmla="*/ 26773 h 31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17" h="31244">
                    <a:moveTo>
                      <a:pt x="7748" y="26773"/>
                    </a:moveTo>
                    <a:cubicBezTo>
                      <a:pt x="18217" y="32815"/>
                      <a:pt x="35344" y="32722"/>
                      <a:pt x="46012" y="26567"/>
                    </a:cubicBezTo>
                    <a:cubicBezTo>
                      <a:pt x="56680" y="20412"/>
                      <a:pt x="56837" y="10520"/>
                      <a:pt x="46369" y="4474"/>
                    </a:cubicBezTo>
                    <a:cubicBezTo>
                      <a:pt x="35900" y="-1571"/>
                      <a:pt x="18769" y="-1479"/>
                      <a:pt x="8104" y="4680"/>
                    </a:cubicBezTo>
                    <a:cubicBezTo>
                      <a:pt x="-2560" y="10839"/>
                      <a:pt x="-2721" y="20731"/>
                      <a:pt x="7748" y="267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266" name="图形 2">
                <a:extLst>
                  <a:ext uri="{FF2B5EF4-FFF2-40B4-BE49-F238E27FC236}">
                    <a16:creationId xmlns:a16="http://schemas.microsoft.com/office/drawing/2014/main" id="{5BCF35D2-D264-EBA2-4941-7FFAF31A8AD1}"/>
                  </a:ext>
                </a:extLst>
              </p:cNvPr>
              <p:cNvGrpSpPr/>
              <p:nvPr/>
            </p:nvGrpSpPr>
            <p:grpSpPr>
              <a:xfrm>
                <a:off x="4184566" y="4286551"/>
                <a:ext cx="64825" cy="37427"/>
                <a:chOff x="4184566" y="4286551"/>
                <a:chExt cx="64825" cy="37427"/>
              </a:xfrm>
              <a:solidFill>
                <a:srgbClr val="C8CBCC"/>
              </a:solidFill>
            </p:grpSpPr>
            <p:sp>
              <p:nvSpPr>
                <p:cNvPr id="269" name="任意多边形: 形状 268">
                  <a:extLst>
                    <a:ext uri="{FF2B5EF4-FFF2-40B4-BE49-F238E27FC236}">
                      <a16:creationId xmlns:a16="http://schemas.microsoft.com/office/drawing/2014/main" id="{3303D881-9AA0-15C7-F6B1-8424AAED7695}"/>
                    </a:ext>
                  </a:extLst>
                </p:cNvPr>
                <p:cNvSpPr/>
                <p:nvPr/>
              </p:nvSpPr>
              <p:spPr>
                <a:xfrm>
                  <a:off x="4184566" y="4286551"/>
                  <a:ext cx="40507" cy="23385"/>
                </a:xfrm>
                <a:custGeom>
                  <a:avLst/>
                  <a:gdLst>
                    <a:gd name="connsiteX0" fmla="*/ 4828 w 40507"/>
                    <a:gd name="connsiteY0" fmla="*/ 23386 h 23385"/>
                    <a:gd name="connsiteX1" fmla="*/ 40507 w 40507"/>
                    <a:gd name="connsiteY1" fmla="*/ 2788 h 23385"/>
                    <a:gd name="connsiteX2" fmla="*/ 35675 w 40507"/>
                    <a:gd name="connsiteY2" fmla="*/ 0 h 23385"/>
                    <a:gd name="connsiteX3" fmla="*/ 0 w 40507"/>
                    <a:gd name="connsiteY3" fmla="*/ 20598 h 23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507" h="23385">
                      <a:moveTo>
                        <a:pt x="4828" y="23386"/>
                      </a:moveTo>
                      <a:lnTo>
                        <a:pt x="40507" y="2788"/>
                      </a:lnTo>
                      <a:lnTo>
                        <a:pt x="35675" y="0"/>
                      </a:lnTo>
                      <a:lnTo>
                        <a:pt x="0" y="20598"/>
                      </a:lnTo>
                      <a:close/>
                    </a:path>
                  </a:pathLst>
                </a:custGeom>
                <a:solidFill>
                  <a:srgbClr val="C8CBCC"/>
                </a:solidFill>
                <a:ln w="3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0" name="任意多边形: 形状 269">
                  <a:extLst>
                    <a:ext uri="{FF2B5EF4-FFF2-40B4-BE49-F238E27FC236}">
                      <a16:creationId xmlns:a16="http://schemas.microsoft.com/office/drawing/2014/main" id="{7A09B866-01D1-1E56-E2B6-287ABB84ABBD}"/>
                    </a:ext>
                  </a:extLst>
                </p:cNvPr>
                <p:cNvSpPr/>
                <p:nvPr/>
              </p:nvSpPr>
              <p:spPr>
                <a:xfrm>
                  <a:off x="4196725" y="4293574"/>
                  <a:ext cx="40506" cy="23386"/>
                </a:xfrm>
                <a:custGeom>
                  <a:avLst/>
                  <a:gdLst>
                    <a:gd name="connsiteX0" fmla="*/ 4832 w 40506"/>
                    <a:gd name="connsiteY0" fmla="*/ 23386 h 23386"/>
                    <a:gd name="connsiteX1" fmla="*/ 40507 w 40506"/>
                    <a:gd name="connsiteY1" fmla="*/ 2788 h 23386"/>
                    <a:gd name="connsiteX2" fmla="*/ 35675 w 40506"/>
                    <a:gd name="connsiteY2" fmla="*/ 0 h 23386"/>
                    <a:gd name="connsiteX3" fmla="*/ 0 w 40506"/>
                    <a:gd name="connsiteY3" fmla="*/ 20598 h 23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506" h="23386">
                      <a:moveTo>
                        <a:pt x="4832" y="23386"/>
                      </a:moveTo>
                      <a:lnTo>
                        <a:pt x="40507" y="2788"/>
                      </a:lnTo>
                      <a:lnTo>
                        <a:pt x="35675" y="0"/>
                      </a:lnTo>
                      <a:lnTo>
                        <a:pt x="0" y="20598"/>
                      </a:lnTo>
                      <a:close/>
                    </a:path>
                  </a:pathLst>
                </a:custGeom>
                <a:solidFill>
                  <a:srgbClr val="C8CBCC"/>
                </a:solidFill>
                <a:ln w="3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1" name="任意多边形: 形状 270">
                  <a:extLst>
                    <a:ext uri="{FF2B5EF4-FFF2-40B4-BE49-F238E27FC236}">
                      <a16:creationId xmlns:a16="http://schemas.microsoft.com/office/drawing/2014/main" id="{D99D7181-1222-C7A0-CB09-17C4A09F23AC}"/>
                    </a:ext>
                  </a:extLst>
                </p:cNvPr>
                <p:cNvSpPr/>
                <p:nvPr/>
              </p:nvSpPr>
              <p:spPr>
                <a:xfrm>
                  <a:off x="4208884" y="4300593"/>
                  <a:ext cx="40506" cy="23386"/>
                </a:xfrm>
                <a:custGeom>
                  <a:avLst/>
                  <a:gdLst>
                    <a:gd name="connsiteX0" fmla="*/ 4832 w 40506"/>
                    <a:gd name="connsiteY0" fmla="*/ 23386 h 23386"/>
                    <a:gd name="connsiteX1" fmla="*/ 40507 w 40506"/>
                    <a:gd name="connsiteY1" fmla="*/ 2788 h 23386"/>
                    <a:gd name="connsiteX2" fmla="*/ 35679 w 40506"/>
                    <a:gd name="connsiteY2" fmla="*/ 0 h 23386"/>
                    <a:gd name="connsiteX3" fmla="*/ 0 w 40506"/>
                    <a:gd name="connsiteY3" fmla="*/ 20598 h 23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506" h="23386">
                      <a:moveTo>
                        <a:pt x="4832" y="23386"/>
                      </a:moveTo>
                      <a:lnTo>
                        <a:pt x="40507" y="2788"/>
                      </a:lnTo>
                      <a:lnTo>
                        <a:pt x="35679" y="0"/>
                      </a:lnTo>
                      <a:lnTo>
                        <a:pt x="0" y="20598"/>
                      </a:lnTo>
                      <a:close/>
                    </a:path>
                  </a:pathLst>
                </a:custGeom>
                <a:solidFill>
                  <a:srgbClr val="C8CBCC"/>
                </a:solidFill>
                <a:ln w="3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67" name="任意多边形: 形状 266">
                <a:extLst>
                  <a:ext uri="{FF2B5EF4-FFF2-40B4-BE49-F238E27FC236}">
                    <a16:creationId xmlns:a16="http://schemas.microsoft.com/office/drawing/2014/main" id="{3535C04C-8FF2-503A-18B5-8B5159644EAB}"/>
                  </a:ext>
                </a:extLst>
              </p:cNvPr>
              <p:cNvSpPr/>
              <p:nvPr/>
            </p:nvSpPr>
            <p:spPr>
              <a:xfrm>
                <a:off x="3903494" y="4831641"/>
                <a:ext cx="672752" cy="133794"/>
              </a:xfrm>
              <a:custGeom>
                <a:avLst/>
                <a:gdLst>
                  <a:gd name="connsiteX0" fmla="*/ 172362 w 502464"/>
                  <a:gd name="connsiteY0" fmla="*/ 286597 h 290099"/>
                  <a:gd name="connsiteX1" fmla="*/ 496399 w 502464"/>
                  <a:gd name="connsiteY1" fmla="*/ 99514 h 290099"/>
                  <a:gd name="connsiteX2" fmla="*/ 493882 w 502464"/>
                  <a:gd name="connsiteY2" fmla="*/ 79276 h 290099"/>
                  <a:gd name="connsiteX3" fmla="*/ 365158 w 502464"/>
                  <a:gd name="connsiteY3" fmla="*/ 4956 h 290099"/>
                  <a:gd name="connsiteX4" fmla="*/ 330103 w 502464"/>
                  <a:gd name="connsiteY4" fmla="*/ 3502 h 290099"/>
                  <a:gd name="connsiteX5" fmla="*/ 6066 w 502464"/>
                  <a:gd name="connsiteY5" fmla="*/ 190585 h 290099"/>
                  <a:gd name="connsiteX6" fmla="*/ 8583 w 502464"/>
                  <a:gd name="connsiteY6" fmla="*/ 210823 h 290099"/>
                  <a:gd name="connsiteX7" fmla="*/ 137307 w 502464"/>
                  <a:gd name="connsiteY7" fmla="*/ 285143 h 290099"/>
                  <a:gd name="connsiteX8" fmla="*/ 172362 w 502464"/>
                  <a:gd name="connsiteY8" fmla="*/ 286597 h 290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2464" h="290099">
                    <a:moveTo>
                      <a:pt x="172362" y="286597"/>
                    </a:moveTo>
                    <a:lnTo>
                      <a:pt x="496399" y="99514"/>
                    </a:lnTo>
                    <a:cubicBezTo>
                      <a:pt x="505383" y="94326"/>
                      <a:pt x="504258" y="85267"/>
                      <a:pt x="493882" y="79276"/>
                    </a:cubicBezTo>
                    <a:lnTo>
                      <a:pt x="365158" y="4956"/>
                    </a:lnTo>
                    <a:cubicBezTo>
                      <a:pt x="354781" y="-1035"/>
                      <a:pt x="339087" y="-1686"/>
                      <a:pt x="330103" y="3502"/>
                    </a:cubicBezTo>
                    <a:lnTo>
                      <a:pt x="6066" y="190585"/>
                    </a:lnTo>
                    <a:cubicBezTo>
                      <a:pt x="-2918" y="195773"/>
                      <a:pt x="-1794" y="204833"/>
                      <a:pt x="8583" y="210823"/>
                    </a:cubicBezTo>
                    <a:lnTo>
                      <a:pt x="137307" y="285143"/>
                    </a:lnTo>
                    <a:cubicBezTo>
                      <a:pt x="147680" y="291134"/>
                      <a:pt x="163374" y="291785"/>
                      <a:pt x="172362" y="286597"/>
                    </a:cubicBezTo>
                    <a:close/>
                  </a:path>
                </a:pathLst>
              </a:custGeom>
              <a:solidFill>
                <a:srgbClr val="E6E6E6"/>
              </a:soli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8" name="任意多边形: 形状 267">
                <a:extLst>
                  <a:ext uri="{FF2B5EF4-FFF2-40B4-BE49-F238E27FC236}">
                    <a16:creationId xmlns:a16="http://schemas.microsoft.com/office/drawing/2014/main" id="{41121876-7769-6A34-2CC9-6F9C244A905E}"/>
                  </a:ext>
                </a:extLst>
              </p:cNvPr>
              <p:cNvSpPr/>
              <p:nvPr/>
            </p:nvSpPr>
            <p:spPr>
              <a:xfrm>
                <a:off x="4073806" y="4675340"/>
                <a:ext cx="502422" cy="201327"/>
              </a:xfrm>
              <a:custGeom>
                <a:avLst/>
                <a:gdLst>
                  <a:gd name="connsiteX0" fmla="*/ 493858 w 502422"/>
                  <a:gd name="connsiteY0" fmla="*/ 83168 h 201327"/>
                  <a:gd name="connsiteX1" fmla="*/ 365134 w 502422"/>
                  <a:gd name="connsiteY1" fmla="*/ 8848 h 201327"/>
                  <a:gd name="connsiteX2" fmla="*/ 330079 w 502422"/>
                  <a:gd name="connsiteY2" fmla="*/ 7394 h 201327"/>
                  <a:gd name="connsiteX3" fmla="*/ 6042 w 502422"/>
                  <a:gd name="connsiteY3" fmla="*/ 194477 h 201327"/>
                  <a:gd name="connsiteX4" fmla="*/ 233 w 502422"/>
                  <a:gd name="connsiteY4" fmla="*/ 201328 h 201327"/>
                  <a:gd name="connsiteX5" fmla="*/ 6042 w 502422"/>
                  <a:gd name="connsiteY5" fmla="*/ 190585 h 201327"/>
                  <a:gd name="connsiteX6" fmla="*/ 330079 w 502422"/>
                  <a:gd name="connsiteY6" fmla="*/ 3502 h 201327"/>
                  <a:gd name="connsiteX7" fmla="*/ 365134 w 502422"/>
                  <a:gd name="connsiteY7" fmla="*/ 4956 h 201327"/>
                  <a:gd name="connsiteX8" fmla="*/ 493858 w 502422"/>
                  <a:gd name="connsiteY8" fmla="*/ 79276 h 201327"/>
                  <a:gd name="connsiteX9" fmla="*/ 502183 w 502422"/>
                  <a:gd name="connsiteY9" fmla="*/ 92666 h 201327"/>
                  <a:gd name="connsiteX10" fmla="*/ 493858 w 502422"/>
                  <a:gd name="connsiteY10" fmla="*/ 83168 h 201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2422" h="201327">
                    <a:moveTo>
                      <a:pt x="493858" y="83168"/>
                    </a:moveTo>
                    <a:lnTo>
                      <a:pt x="365134" y="8848"/>
                    </a:lnTo>
                    <a:cubicBezTo>
                      <a:pt x="354757" y="2857"/>
                      <a:pt x="339063" y="2206"/>
                      <a:pt x="330079" y="7394"/>
                    </a:cubicBezTo>
                    <a:lnTo>
                      <a:pt x="6042" y="194477"/>
                    </a:lnTo>
                    <a:cubicBezTo>
                      <a:pt x="2780" y="196359"/>
                      <a:pt x="871" y="198756"/>
                      <a:pt x="233" y="201328"/>
                    </a:cubicBezTo>
                    <a:cubicBezTo>
                      <a:pt x="-703" y="197347"/>
                      <a:pt x="1172" y="193397"/>
                      <a:pt x="6042" y="190585"/>
                    </a:cubicBezTo>
                    <a:lnTo>
                      <a:pt x="330079" y="3502"/>
                    </a:lnTo>
                    <a:cubicBezTo>
                      <a:pt x="339063" y="-1686"/>
                      <a:pt x="354757" y="-1035"/>
                      <a:pt x="365134" y="4956"/>
                    </a:cubicBezTo>
                    <a:lnTo>
                      <a:pt x="493858" y="79276"/>
                    </a:lnTo>
                    <a:cubicBezTo>
                      <a:pt x="500466" y="83093"/>
                      <a:pt x="503305" y="88154"/>
                      <a:pt x="502183" y="92666"/>
                    </a:cubicBezTo>
                    <a:cubicBezTo>
                      <a:pt x="501395" y="89299"/>
                      <a:pt x="498610" y="85911"/>
                      <a:pt x="493858" y="83168"/>
                    </a:cubicBezTo>
                    <a:close/>
                  </a:path>
                </a:pathLst>
              </a:custGeom>
              <a:solidFill>
                <a:srgbClr val="B3B3B3"/>
              </a:solidFill>
              <a:ln w="3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261" name="任意多边形: 形状 260">
              <a:extLst>
                <a:ext uri="{FF2B5EF4-FFF2-40B4-BE49-F238E27FC236}">
                  <a16:creationId xmlns:a16="http://schemas.microsoft.com/office/drawing/2014/main" id="{7C59AD4A-46F9-D0EE-30A2-B90B118CECA4}"/>
                </a:ext>
              </a:extLst>
            </p:cNvPr>
            <p:cNvSpPr/>
            <p:nvPr/>
          </p:nvSpPr>
          <p:spPr>
            <a:xfrm>
              <a:off x="3292834" y="4060141"/>
              <a:ext cx="757363" cy="695328"/>
            </a:xfrm>
            <a:custGeom>
              <a:avLst/>
              <a:gdLst>
                <a:gd name="connsiteX0" fmla="*/ 0 w 757363"/>
                <a:gd name="connsiteY0" fmla="*/ 0 h 695328"/>
                <a:gd name="connsiteX1" fmla="*/ 0 w 757363"/>
                <a:gd name="connsiteY1" fmla="*/ 695329 h 695328"/>
                <a:gd name="connsiteX2" fmla="*/ 757363 w 757363"/>
                <a:gd name="connsiteY2" fmla="*/ 258066 h 69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7363" h="695328">
                  <a:moveTo>
                    <a:pt x="0" y="0"/>
                  </a:moveTo>
                  <a:lnTo>
                    <a:pt x="0" y="695329"/>
                  </a:lnTo>
                  <a:lnTo>
                    <a:pt x="757363" y="258066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cxnSp>
        <p:nvCxnSpPr>
          <p:cNvPr id="638" name="连接符: 肘形 637">
            <a:extLst>
              <a:ext uri="{FF2B5EF4-FFF2-40B4-BE49-F238E27FC236}">
                <a16:creationId xmlns:a16="http://schemas.microsoft.com/office/drawing/2014/main" id="{EAD98ECA-2B06-965C-20B8-4816C61FABE7}"/>
              </a:ext>
            </a:extLst>
          </p:cNvPr>
          <p:cNvCxnSpPr>
            <a:stCxn id="183" idx="2"/>
            <a:endCxn id="108" idx="2"/>
          </p:cNvCxnSpPr>
          <p:nvPr/>
        </p:nvCxnSpPr>
        <p:spPr>
          <a:xfrm rot="5400000" flipH="1">
            <a:off x="6968803" y="1222313"/>
            <a:ext cx="20781" cy="3367347"/>
          </a:xfrm>
          <a:prstGeom prst="bentConnector3">
            <a:avLst>
              <a:gd name="adj1" fmla="val -3874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0" name="文本框 639">
            <a:extLst>
              <a:ext uri="{FF2B5EF4-FFF2-40B4-BE49-F238E27FC236}">
                <a16:creationId xmlns:a16="http://schemas.microsoft.com/office/drawing/2014/main" id="{61111643-822F-F445-A4D7-4253D2A706B4}"/>
              </a:ext>
            </a:extLst>
          </p:cNvPr>
          <p:cNvSpPr txBox="1"/>
          <p:nvPr/>
        </p:nvSpPr>
        <p:spPr>
          <a:xfrm>
            <a:off x="6290278" y="3790122"/>
            <a:ext cx="1243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重复多次</a:t>
            </a:r>
          </a:p>
        </p:txBody>
      </p:sp>
      <p:sp>
        <p:nvSpPr>
          <p:cNvPr id="641" name="文本框 640">
            <a:extLst>
              <a:ext uri="{FF2B5EF4-FFF2-40B4-BE49-F238E27FC236}">
                <a16:creationId xmlns:a16="http://schemas.microsoft.com/office/drawing/2014/main" id="{8D656521-517F-9905-4C6C-F6278B4B746E}"/>
              </a:ext>
            </a:extLst>
          </p:cNvPr>
          <p:cNvSpPr txBox="1"/>
          <p:nvPr/>
        </p:nvSpPr>
        <p:spPr>
          <a:xfrm>
            <a:off x="395491" y="515260"/>
            <a:ext cx="1086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一线开发当前现状</a:t>
            </a:r>
            <a:r>
              <a:rPr lang="en-US" altLang="zh-CN" sz="2800" dirty="0"/>
              <a:t> – </a:t>
            </a:r>
            <a:r>
              <a:rPr lang="zh-CN" altLang="en-US" sz="2800" dirty="0"/>
              <a:t>大量的业务需求与低效的研发进度之间的矛盾</a:t>
            </a:r>
          </a:p>
        </p:txBody>
      </p:sp>
      <p:grpSp>
        <p:nvGrpSpPr>
          <p:cNvPr id="642" name="图形 2">
            <a:extLst>
              <a:ext uri="{FF2B5EF4-FFF2-40B4-BE49-F238E27FC236}">
                <a16:creationId xmlns:a16="http://schemas.microsoft.com/office/drawing/2014/main" id="{D2F07D9F-696C-2F51-611C-6D4283BE4CDC}"/>
              </a:ext>
            </a:extLst>
          </p:cNvPr>
          <p:cNvGrpSpPr>
            <a:grpSpLocks noChangeAspect="1"/>
          </p:cNvGrpSpPr>
          <p:nvPr/>
        </p:nvGrpSpPr>
        <p:grpSpPr>
          <a:xfrm>
            <a:off x="918950" y="5173297"/>
            <a:ext cx="501458" cy="633383"/>
            <a:chOff x="3903472" y="746014"/>
            <a:chExt cx="276491" cy="349231"/>
          </a:xfrm>
        </p:grpSpPr>
        <p:sp>
          <p:nvSpPr>
            <p:cNvPr id="643" name="任意多边形: 形状 642">
              <a:extLst>
                <a:ext uri="{FF2B5EF4-FFF2-40B4-BE49-F238E27FC236}">
                  <a16:creationId xmlns:a16="http://schemas.microsoft.com/office/drawing/2014/main" id="{50E75987-E088-886C-A185-A74096ADD941}"/>
                </a:ext>
              </a:extLst>
            </p:cNvPr>
            <p:cNvSpPr/>
            <p:nvPr/>
          </p:nvSpPr>
          <p:spPr>
            <a:xfrm>
              <a:off x="3937487" y="1008633"/>
              <a:ext cx="205359" cy="60071"/>
            </a:xfrm>
            <a:custGeom>
              <a:avLst/>
              <a:gdLst>
                <a:gd name="connsiteX0" fmla="*/ 55819 w 205359"/>
                <a:gd name="connsiteY0" fmla="*/ 0 h 60071"/>
                <a:gd name="connsiteX1" fmla="*/ 12 w 205359"/>
                <a:gd name="connsiteY1" fmla="*/ 7837 h 60071"/>
                <a:gd name="connsiteX2" fmla="*/ 103925 w 205359"/>
                <a:gd name="connsiteY2" fmla="*/ 60072 h 60071"/>
                <a:gd name="connsiteX3" fmla="*/ 205359 w 205359"/>
                <a:gd name="connsiteY3" fmla="*/ 14623 h 60071"/>
                <a:gd name="connsiteX4" fmla="*/ 155067 w 205359"/>
                <a:gd name="connsiteY4" fmla="*/ 0 h 60071"/>
                <a:gd name="connsiteX5" fmla="*/ 55819 w 205359"/>
                <a:gd name="connsiteY5" fmla="*/ 0 h 60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359" h="60071">
                  <a:moveTo>
                    <a:pt x="55819" y="0"/>
                  </a:moveTo>
                  <a:cubicBezTo>
                    <a:pt x="55819" y="0"/>
                    <a:pt x="-960" y="8401"/>
                    <a:pt x="12" y="7837"/>
                  </a:cubicBezTo>
                  <a:cubicBezTo>
                    <a:pt x="984" y="7272"/>
                    <a:pt x="103925" y="60072"/>
                    <a:pt x="103925" y="60072"/>
                  </a:cubicBezTo>
                  <a:lnTo>
                    <a:pt x="205359" y="14623"/>
                  </a:lnTo>
                  <a:lnTo>
                    <a:pt x="155067" y="0"/>
                  </a:lnTo>
                  <a:lnTo>
                    <a:pt x="55819" y="0"/>
                  </a:lnTo>
                  <a:close/>
                </a:path>
              </a:pathLst>
            </a:custGeom>
            <a:solidFill>
              <a:srgbClr val="2C3773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644" name="图形 2">
              <a:extLst>
                <a:ext uri="{FF2B5EF4-FFF2-40B4-BE49-F238E27FC236}">
                  <a16:creationId xmlns:a16="http://schemas.microsoft.com/office/drawing/2014/main" id="{2588E6A0-E7DE-352B-7C9A-F58422280FA8}"/>
                </a:ext>
              </a:extLst>
            </p:cNvPr>
            <p:cNvGrpSpPr/>
            <p:nvPr/>
          </p:nvGrpSpPr>
          <p:grpSpPr>
            <a:xfrm>
              <a:off x="3903472" y="1016569"/>
              <a:ext cx="257269" cy="78676"/>
              <a:chOff x="3903472" y="1016569"/>
              <a:chExt cx="257269" cy="78676"/>
            </a:xfrm>
          </p:grpSpPr>
          <p:sp>
            <p:nvSpPr>
              <p:cNvPr id="662" name="任意多边形: 形状 661">
                <a:extLst>
                  <a:ext uri="{FF2B5EF4-FFF2-40B4-BE49-F238E27FC236}">
                    <a16:creationId xmlns:a16="http://schemas.microsoft.com/office/drawing/2014/main" id="{6D52DD1A-8E3C-CBD7-4BDF-74095583A7FD}"/>
                  </a:ext>
                </a:extLst>
              </p:cNvPr>
              <p:cNvSpPr/>
              <p:nvPr/>
            </p:nvSpPr>
            <p:spPr>
              <a:xfrm>
                <a:off x="3914310" y="1017463"/>
                <a:ext cx="246431" cy="74339"/>
              </a:xfrm>
              <a:custGeom>
                <a:avLst/>
                <a:gdLst>
                  <a:gd name="connsiteX0" fmla="*/ 100806 w 246431"/>
                  <a:gd name="connsiteY0" fmla="*/ 68636 h 74339"/>
                  <a:gd name="connsiteX1" fmla="*/ 99956 w 246431"/>
                  <a:gd name="connsiteY1" fmla="*/ 68643 h 74339"/>
                  <a:gd name="connsiteX2" fmla="*/ 99434 w 246431"/>
                  <a:gd name="connsiteY2" fmla="*/ 68643 h 74339"/>
                  <a:gd name="connsiteX3" fmla="*/ 75560 w 246431"/>
                  <a:gd name="connsiteY3" fmla="*/ 68451 h 74339"/>
                  <a:gd name="connsiteX4" fmla="*/ 73602 w 246431"/>
                  <a:gd name="connsiteY4" fmla="*/ 68865 h 74339"/>
                  <a:gd name="connsiteX5" fmla="*/ 343 w 246431"/>
                  <a:gd name="connsiteY5" fmla="*/ 59021 h 74339"/>
                  <a:gd name="connsiteX6" fmla="*/ 61286 w 246431"/>
                  <a:gd name="connsiteY6" fmla="*/ 41754 h 74339"/>
                  <a:gd name="connsiteX7" fmla="*/ 61444 w 246431"/>
                  <a:gd name="connsiteY7" fmla="*/ 41776 h 74339"/>
                  <a:gd name="connsiteX8" fmla="*/ 67902 w 246431"/>
                  <a:gd name="connsiteY8" fmla="*/ 42740 h 74339"/>
                  <a:gd name="connsiteX9" fmla="*/ 88397 w 246431"/>
                  <a:gd name="connsiteY9" fmla="*/ 34453 h 74339"/>
                  <a:gd name="connsiteX10" fmla="*/ 89976 w 246431"/>
                  <a:gd name="connsiteY10" fmla="*/ 33832 h 74339"/>
                  <a:gd name="connsiteX11" fmla="*/ 240709 w 246431"/>
                  <a:gd name="connsiteY11" fmla="*/ 5664 h 74339"/>
                  <a:gd name="connsiteX12" fmla="*/ 240709 w 246431"/>
                  <a:gd name="connsiteY12" fmla="*/ 5678 h 74339"/>
                  <a:gd name="connsiteX13" fmla="*/ 241430 w 246431"/>
                  <a:gd name="connsiteY13" fmla="*/ 6293 h 74339"/>
                  <a:gd name="connsiteX14" fmla="*/ 241473 w 246431"/>
                  <a:gd name="connsiteY14" fmla="*/ 6329 h 74339"/>
                  <a:gd name="connsiteX15" fmla="*/ 242166 w 246431"/>
                  <a:gd name="connsiteY15" fmla="*/ 7021 h 74339"/>
                  <a:gd name="connsiteX16" fmla="*/ 242731 w 246431"/>
                  <a:gd name="connsiteY16" fmla="*/ 7664 h 74339"/>
                  <a:gd name="connsiteX17" fmla="*/ 242945 w 246431"/>
                  <a:gd name="connsiteY17" fmla="*/ 7907 h 74339"/>
                  <a:gd name="connsiteX18" fmla="*/ 243652 w 246431"/>
                  <a:gd name="connsiteY18" fmla="*/ 8879 h 74339"/>
                  <a:gd name="connsiteX19" fmla="*/ 243659 w 246431"/>
                  <a:gd name="connsiteY19" fmla="*/ 8893 h 74339"/>
                  <a:gd name="connsiteX20" fmla="*/ 244323 w 246431"/>
                  <a:gd name="connsiteY20" fmla="*/ 10008 h 74339"/>
                  <a:gd name="connsiteX21" fmla="*/ 244852 w 246431"/>
                  <a:gd name="connsiteY21" fmla="*/ 11129 h 74339"/>
                  <a:gd name="connsiteX22" fmla="*/ 245702 w 246431"/>
                  <a:gd name="connsiteY22" fmla="*/ 13765 h 74339"/>
                  <a:gd name="connsiteX23" fmla="*/ 246188 w 246431"/>
                  <a:gd name="connsiteY23" fmla="*/ 16537 h 74339"/>
                  <a:gd name="connsiteX24" fmla="*/ 246402 w 246431"/>
                  <a:gd name="connsiteY24" fmla="*/ 21288 h 74339"/>
                  <a:gd name="connsiteX25" fmla="*/ 100806 w 246431"/>
                  <a:gd name="connsiteY25" fmla="*/ 68636 h 7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46431" h="74339">
                    <a:moveTo>
                      <a:pt x="100806" y="68636"/>
                    </a:moveTo>
                    <a:cubicBezTo>
                      <a:pt x="100520" y="68636"/>
                      <a:pt x="100234" y="68643"/>
                      <a:pt x="99956" y="68643"/>
                    </a:cubicBezTo>
                    <a:cubicBezTo>
                      <a:pt x="99784" y="68643"/>
                      <a:pt x="99605" y="68643"/>
                      <a:pt x="99434" y="68643"/>
                    </a:cubicBezTo>
                    <a:cubicBezTo>
                      <a:pt x="84989" y="68808"/>
                      <a:pt x="75560" y="68451"/>
                      <a:pt x="75560" y="68451"/>
                    </a:cubicBezTo>
                    <a:cubicBezTo>
                      <a:pt x="75560" y="68451"/>
                      <a:pt x="74866" y="68608"/>
                      <a:pt x="73602" y="68865"/>
                    </a:cubicBezTo>
                    <a:cubicBezTo>
                      <a:pt x="61250" y="71429"/>
                      <a:pt x="-5336" y="84110"/>
                      <a:pt x="343" y="59021"/>
                    </a:cubicBezTo>
                    <a:cubicBezTo>
                      <a:pt x="5315" y="36989"/>
                      <a:pt x="45270" y="39726"/>
                      <a:pt x="61286" y="41754"/>
                    </a:cubicBezTo>
                    <a:cubicBezTo>
                      <a:pt x="61351" y="41754"/>
                      <a:pt x="61393" y="41761"/>
                      <a:pt x="61444" y="41776"/>
                    </a:cubicBezTo>
                    <a:cubicBezTo>
                      <a:pt x="65444" y="42283"/>
                      <a:pt x="67902" y="42740"/>
                      <a:pt x="67902" y="42740"/>
                    </a:cubicBezTo>
                    <a:cubicBezTo>
                      <a:pt x="67902" y="42740"/>
                      <a:pt x="75852" y="39326"/>
                      <a:pt x="88397" y="34453"/>
                    </a:cubicBezTo>
                    <a:cubicBezTo>
                      <a:pt x="88911" y="34246"/>
                      <a:pt x="89447" y="34032"/>
                      <a:pt x="89976" y="33832"/>
                    </a:cubicBezTo>
                    <a:cubicBezTo>
                      <a:pt x="131302" y="17794"/>
                      <a:pt x="218213" y="-12610"/>
                      <a:pt x="240709" y="5664"/>
                    </a:cubicBezTo>
                    <a:cubicBezTo>
                      <a:pt x="240709" y="5678"/>
                      <a:pt x="240709" y="5678"/>
                      <a:pt x="240709" y="5678"/>
                    </a:cubicBezTo>
                    <a:cubicBezTo>
                      <a:pt x="240959" y="5864"/>
                      <a:pt x="241202" y="6078"/>
                      <a:pt x="241430" y="6293"/>
                    </a:cubicBezTo>
                    <a:cubicBezTo>
                      <a:pt x="241444" y="6286"/>
                      <a:pt x="241466" y="6300"/>
                      <a:pt x="241473" y="6329"/>
                    </a:cubicBezTo>
                    <a:cubicBezTo>
                      <a:pt x="241716" y="6557"/>
                      <a:pt x="241938" y="6786"/>
                      <a:pt x="242166" y="7021"/>
                    </a:cubicBezTo>
                    <a:cubicBezTo>
                      <a:pt x="242366" y="7214"/>
                      <a:pt x="242559" y="7429"/>
                      <a:pt x="242731" y="7664"/>
                    </a:cubicBezTo>
                    <a:cubicBezTo>
                      <a:pt x="242802" y="7729"/>
                      <a:pt x="242873" y="7822"/>
                      <a:pt x="242945" y="7907"/>
                    </a:cubicBezTo>
                    <a:cubicBezTo>
                      <a:pt x="243188" y="8222"/>
                      <a:pt x="243438" y="8550"/>
                      <a:pt x="243652" y="8879"/>
                    </a:cubicBezTo>
                    <a:cubicBezTo>
                      <a:pt x="243652" y="8893"/>
                      <a:pt x="243659" y="8893"/>
                      <a:pt x="243659" y="8893"/>
                    </a:cubicBezTo>
                    <a:cubicBezTo>
                      <a:pt x="243895" y="9257"/>
                      <a:pt x="244116" y="9629"/>
                      <a:pt x="244323" y="10008"/>
                    </a:cubicBezTo>
                    <a:cubicBezTo>
                      <a:pt x="244524" y="10372"/>
                      <a:pt x="244695" y="10743"/>
                      <a:pt x="244852" y="11129"/>
                    </a:cubicBezTo>
                    <a:cubicBezTo>
                      <a:pt x="245216" y="11951"/>
                      <a:pt x="245495" y="12836"/>
                      <a:pt x="245702" y="13765"/>
                    </a:cubicBezTo>
                    <a:cubicBezTo>
                      <a:pt x="245902" y="14708"/>
                      <a:pt x="246074" y="15630"/>
                      <a:pt x="246188" y="16537"/>
                    </a:cubicBezTo>
                    <a:cubicBezTo>
                      <a:pt x="246395" y="18166"/>
                      <a:pt x="246481" y="19744"/>
                      <a:pt x="246402" y="21288"/>
                    </a:cubicBezTo>
                    <a:cubicBezTo>
                      <a:pt x="244581" y="61800"/>
                      <a:pt x="147897" y="68015"/>
                      <a:pt x="100806" y="68636"/>
                    </a:cubicBezTo>
                    <a:close/>
                  </a:path>
                </a:pathLst>
              </a:custGeom>
              <a:solidFill>
                <a:srgbClr val="FFD8D9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3" name="任意多边形: 形状 662">
                <a:extLst>
                  <a:ext uri="{FF2B5EF4-FFF2-40B4-BE49-F238E27FC236}">
                    <a16:creationId xmlns:a16="http://schemas.microsoft.com/office/drawing/2014/main" id="{C0B9C7AD-5021-4EB3-BD05-18508F27465D}"/>
                  </a:ext>
                </a:extLst>
              </p:cNvPr>
              <p:cNvSpPr/>
              <p:nvPr/>
            </p:nvSpPr>
            <p:spPr>
              <a:xfrm>
                <a:off x="4001143" y="1016569"/>
                <a:ext cx="159591" cy="74259"/>
              </a:xfrm>
              <a:custGeom>
                <a:avLst/>
                <a:gdLst>
                  <a:gd name="connsiteX0" fmla="*/ 14723 w 159591"/>
                  <a:gd name="connsiteY0" fmla="*/ 74260 h 74259"/>
                  <a:gd name="connsiteX1" fmla="*/ 13123 w 159591"/>
                  <a:gd name="connsiteY1" fmla="*/ 69545 h 74259"/>
                  <a:gd name="connsiteX2" fmla="*/ 12430 w 159591"/>
                  <a:gd name="connsiteY2" fmla="*/ 67488 h 74259"/>
                  <a:gd name="connsiteX3" fmla="*/ 12423 w 159591"/>
                  <a:gd name="connsiteY3" fmla="*/ 67459 h 74259"/>
                  <a:gd name="connsiteX4" fmla="*/ 1557 w 159591"/>
                  <a:gd name="connsiteY4" fmla="*/ 35348 h 74259"/>
                  <a:gd name="connsiteX5" fmla="*/ 0 w 159591"/>
                  <a:gd name="connsiteY5" fmla="*/ 30740 h 74259"/>
                  <a:gd name="connsiteX6" fmla="*/ 153855 w 159591"/>
                  <a:gd name="connsiteY6" fmla="*/ 6516 h 74259"/>
                  <a:gd name="connsiteX7" fmla="*/ 153862 w 159591"/>
                  <a:gd name="connsiteY7" fmla="*/ 6530 h 74259"/>
                  <a:gd name="connsiteX8" fmla="*/ 154590 w 159591"/>
                  <a:gd name="connsiteY8" fmla="*/ 7180 h 74259"/>
                  <a:gd name="connsiteX9" fmla="*/ 154634 w 159591"/>
                  <a:gd name="connsiteY9" fmla="*/ 7216 h 74259"/>
                  <a:gd name="connsiteX10" fmla="*/ 155326 w 159591"/>
                  <a:gd name="connsiteY10" fmla="*/ 7909 h 74259"/>
                  <a:gd name="connsiteX11" fmla="*/ 155891 w 159591"/>
                  <a:gd name="connsiteY11" fmla="*/ 8552 h 74259"/>
                  <a:gd name="connsiteX12" fmla="*/ 156105 w 159591"/>
                  <a:gd name="connsiteY12" fmla="*/ 8795 h 74259"/>
                  <a:gd name="connsiteX13" fmla="*/ 156812 w 159591"/>
                  <a:gd name="connsiteY13" fmla="*/ 9766 h 74259"/>
                  <a:gd name="connsiteX14" fmla="*/ 156819 w 159591"/>
                  <a:gd name="connsiteY14" fmla="*/ 9780 h 74259"/>
                  <a:gd name="connsiteX15" fmla="*/ 157484 w 159591"/>
                  <a:gd name="connsiteY15" fmla="*/ 10895 h 74259"/>
                  <a:gd name="connsiteX16" fmla="*/ 158012 w 159591"/>
                  <a:gd name="connsiteY16" fmla="*/ 12016 h 74259"/>
                  <a:gd name="connsiteX17" fmla="*/ 158863 w 159591"/>
                  <a:gd name="connsiteY17" fmla="*/ 14652 h 74259"/>
                  <a:gd name="connsiteX18" fmla="*/ 159348 w 159591"/>
                  <a:gd name="connsiteY18" fmla="*/ 17424 h 74259"/>
                  <a:gd name="connsiteX19" fmla="*/ 159563 w 159591"/>
                  <a:gd name="connsiteY19" fmla="*/ 22175 h 74259"/>
                  <a:gd name="connsiteX20" fmla="*/ 14723 w 159591"/>
                  <a:gd name="connsiteY20" fmla="*/ 74260 h 74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9591" h="74259">
                    <a:moveTo>
                      <a:pt x="14723" y="74260"/>
                    </a:moveTo>
                    <a:lnTo>
                      <a:pt x="13123" y="69545"/>
                    </a:lnTo>
                    <a:lnTo>
                      <a:pt x="12430" y="67488"/>
                    </a:lnTo>
                    <a:cubicBezTo>
                      <a:pt x="12423" y="67473"/>
                      <a:pt x="12423" y="67459"/>
                      <a:pt x="12423" y="67459"/>
                    </a:cubicBezTo>
                    <a:lnTo>
                      <a:pt x="1557" y="35348"/>
                    </a:lnTo>
                    <a:lnTo>
                      <a:pt x="0" y="30740"/>
                    </a:lnTo>
                    <a:cubicBezTo>
                      <a:pt x="41362" y="14688"/>
                      <a:pt x="130973" y="-12537"/>
                      <a:pt x="153855" y="6516"/>
                    </a:cubicBezTo>
                    <a:lnTo>
                      <a:pt x="153862" y="6530"/>
                    </a:lnTo>
                    <a:cubicBezTo>
                      <a:pt x="154119" y="6737"/>
                      <a:pt x="154362" y="6944"/>
                      <a:pt x="154590" y="7180"/>
                    </a:cubicBezTo>
                    <a:cubicBezTo>
                      <a:pt x="154605" y="7173"/>
                      <a:pt x="154626" y="7187"/>
                      <a:pt x="154634" y="7216"/>
                    </a:cubicBezTo>
                    <a:cubicBezTo>
                      <a:pt x="154876" y="7444"/>
                      <a:pt x="155098" y="7673"/>
                      <a:pt x="155326" y="7909"/>
                    </a:cubicBezTo>
                    <a:cubicBezTo>
                      <a:pt x="155527" y="8102"/>
                      <a:pt x="155719" y="8316"/>
                      <a:pt x="155891" y="8552"/>
                    </a:cubicBezTo>
                    <a:cubicBezTo>
                      <a:pt x="155962" y="8616"/>
                      <a:pt x="156034" y="8709"/>
                      <a:pt x="156105" y="8795"/>
                    </a:cubicBezTo>
                    <a:cubicBezTo>
                      <a:pt x="156348" y="9109"/>
                      <a:pt x="156598" y="9438"/>
                      <a:pt x="156812" y="9766"/>
                    </a:cubicBezTo>
                    <a:cubicBezTo>
                      <a:pt x="156812" y="9780"/>
                      <a:pt x="156819" y="9780"/>
                      <a:pt x="156819" y="9780"/>
                    </a:cubicBezTo>
                    <a:cubicBezTo>
                      <a:pt x="157055" y="10145"/>
                      <a:pt x="157277" y="10516"/>
                      <a:pt x="157484" y="10895"/>
                    </a:cubicBezTo>
                    <a:cubicBezTo>
                      <a:pt x="157684" y="11259"/>
                      <a:pt x="157855" y="11631"/>
                      <a:pt x="158012" y="12016"/>
                    </a:cubicBezTo>
                    <a:cubicBezTo>
                      <a:pt x="158377" y="12838"/>
                      <a:pt x="158655" y="13724"/>
                      <a:pt x="158863" y="14652"/>
                    </a:cubicBezTo>
                    <a:cubicBezTo>
                      <a:pt x="159063" y="15595"/>
                      <a:pt x="159234" y="16517"/>
                      <a:pt x="159348" y="17424"/>
                    </a:cubicBezTo>
                    <a:cubicBezTo>
                      <a:pt x="159555" y="19053"/>
                      <a:pt x="159641" y="20632"/>
                      <a:pt x="159563" y="22175"/>
                    </a:cubicBezTo>
                    <a:cubicBezTo>
                      <a:pt x="157891" y="63194"/>
                      <a:pt x="61836" y="73638"/>
                      <a:pt x="14723" y="74260"/>
                    </a:cubicBezTo>
                    <a:close/>
                  </a:path>
                </a:pathLst>
              </a:custGeom>
              <a:solidFill>
                <a:srgbClr val="1E285E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4" name="任意多边形: 形状 663">
                <a:extLst>
                  <a:ext uri="{FF2B5EF4-FFF2-40B4-BE49-F238E27FC236}">
                    <a16:creationId xmlns:a16="http://schemas.microsoft.com/office/drawing/2014/main" id="{A518815B-11ED-06D4-5AC2-34D64B143871}"/>
                  </a:ext>
                </a:extLst>
              </p:cNvPr>
              <p:cNvSpPr/>
              <p:nvPr/>
            </p:nvSpPr>
            <p:spPr>
              <a:xfrm>
                <a:off x="3903472" y="1056922"/>
                <a:ext cx="86362" cy="38323"/>
              </a:xfrm>
              <a:custGeom>
                <a:avLst/>
                <a:gdLst>
                  <a:gd name="connsiteX0" fmla="*/ 78711 w 86362"/>
                  <a:gd name="connsiteY0" fmla="*/ 3396 h 38323"/>
                  <a:gd name="connsiteX1" fmla="*/ 101 w 86362"/>
                  <a:gd name="connsiteY1" fmla="*/ 20519 h 38323"/>
                  <a:gd name="connsiteX2" fmla="*/ 86362 w 86362"/>
                  <a:gd name="connsiteY2" fmla="*/ 29113 h 38323"/>
                  <a:gd name="connsiteX3" fmla="*/ 53380 w 86362"/>
                  <a:gd name="connsiteY3" fmla="*/ 17269 h 38323"/>
                  <a:gd name="connsiteX4" fmla="*/ 78711 w 86362"/>
                  <a:gd name="connsiteY4" fmla="*/ 3396 h 3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362" h="38323">
                    <a:moveTo>
                      <a:pt x="78711" y="3396"/>
                    </a:moveTo>
                    <a:cubicBezTo>
                      <a:pt x="78711" y="3396"/>
                      <a:pt x="3388" y="-11321"/>
                      <a:pt x="101" y="20519"/>
                    </a:cubicBezTo>
                    <a:cubicBezTo>
                      <a:pt x="-3428" y="54731"/>
                      <a:pt x="86362" y="29113"/>
                      <a:pt x="86362" y="29113"/>
                    </a:cubicBezTo>
                    <a:cubicBezTo>
                      <a:pt x="86362" y="29113"/>
                      <a:pt x="51729" y="36693"/>
                      <a:pt x="53380" y="17269"/>
                    </a:cubicBezTo>
                    <a:cubicBezTo>
                      <a:pt x="54972" y="-1519"/>
                      <a:pt x="78711" y="3396"/>
                      <a:pt x="78711" y="3396"/>
                    </a:cubicBezTo>
                    <a:close/>
                  </a:path>
                </a:pathLst>
              </a:custGeom>
              <a:solidFill>
                <a:srgbClr val="1E285E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645" name="任意多边形: 形状 644">
              <a:extLst>
                <a:ext uri="{FF2B5EF4-FFF2-40B4-BE49-F238E27FC236}">
                  <a16:creationId xmlns:a16="http://schemas.microsoft.com/office/drawing/2014/main" id="{494CB30F-3FF3-AE27-3CD5-C7810A28585E}"/>
                </a:ext>
              </a:extLst>
            </p:cNvPr>
            <p:cNvSpPr/>
            <p:nvPr/>
          </p:nvSpPr>
          <p:spPr>
            <a:xfrm>
              <a:off x="3974420" y="819559"/>
              <a:ext cx="135089" cy="189073"/>
            </a:xfrm>
            <a:custGeom>
              <a:avLst/>
              <a:gdLst>
                <a:gd name="connsiteX0" fmla="*/ 119684 w 135089"/>
                <a:gd name="connsiteY0" fmla="*/ 111492 h 189073"/>
                <a:gd name="connsiteX1" fmla="*/ 118119 w 135089"/>
                <a:gd name="connsiteY1" fmla="*/ 189074 h 189073"/>
                <a:gd name="connsiteX2" fmla="*/ 18878 w 135089"/>
                <a:gd name="connsiteY2" fmla="*/ 189074 h 189073"/>
                <a:gd name="connsiteX3" fmla="*/ 11942 w 135089"/>
                <a:gd name="connsiteY3" fmla="*/ 109214 h 189073"/>
                <a:gd name="connsiteX4" fmla="*/ 14113 w 135089"/>
                <a:gd name="connsiteY4" fmla="*/ 31797 h 189073"/>
                <a:gd name="connsiteX5" fmla="*/ 55383 w 135089"/>
                <a:gd name="connsiteY5" fmla="*/ 24296 h 189073"/>
                <a:gd name="connsiteX6" fmla="*/ 58019 w 135089"/>
                <a:gd name="connsiteY6" fmla="*/ 11159 h 189073"/>
                <a:gd name="connsiteX7" fmla="*/ 59826 w 135089"/>
                <a:gd name="connsiteY7" fmla="*/ 2107 h 189073"/>
                <a:gd name="connsiteX8" fmla="*/ 60248 w 135089"/>
                <a:gd name="connsiteY8" fmla="*/ 0 h 189073"/>
                <a:gd name="connsiteX9" fmla="*/ 78807 w 135089"/>
                <a:gd name="connsiteY9" fmla="*/ 0 h 189073"/>
                <a:gd name="connsiteX10" fmla="*/ 79478 w 135089"/>
                <a:gd name="connsiteY10" fmla="*/ 3951 h 189073"/>
                <a:gd name="connsiteX11" fmla="*/ 80929 w 135089"/>
                <a:gd name="connsiteY11" fmla="*/ 12552 h 189073"/>
                <a:gd name="connsiteX12" fmla="*/ 83079 w 135089"/>
                <a:gd name="connsiteY12" fmla="*/ 25239 h 189073"/>
                <a:gd name="connsiteX13" fmla="*/ 121019 w 135089"/>
                <a:gd name="connsiteY13" fmla="*/ 33476 h 189073"/>
                <a:gd name="connsiteX14" fmla="*/ 119684 w 135089"/>
                <a:gd name="connsiteY14" fmla="*/ 111492 h 189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5089" h="189073">
                  <a:moveTo>
                    <a:pt x="119684" y="111492"/>
                  </a:moveTo>
                  <a:cubicBezTo>
                    <a:pt x="104903" y="132252"/>
                    <a:pt x="118119" y="189074"/>
                    <a:pt x="118119" y="189074"/>
                  </a:cubicBezTo>
                  <a:lnTo>
                    <a:pt x="18878" y="189074"/>
                  </a:lnTo>
                  <a:cubicBezTo>
                    <a:pt x="21621" y="185187"/>
                    <a:pt x="29351" y="136210"/>
                    <a:pt x="11942" y="109214"/>
                  </a:cubicBezTo>
                  <a:cubicBezTo>
                    <a:pt x="-16140" y="65658"/>
                    <a:pt x="14113" y="31797"/>
                    <a:pt x="14113" y="31797"/>
                  </a:cubicBezTo>
                  <a:lnTo>
                    <a:pt x="55383" y="24296"/>
                  </a:lnTo>
                  <a:lnTo>
                    <a:pt x="58019" y="11159"/>
                  </a:lnTo>
                  <a:lnTo>
                    <a:pt x="59826" y="2107"/>
                  </a:lnTo>
                  <a:lnTo>
                    <a:pt x="60248" y="0"/>
                  </a:lnTo>
                  <a:lnTo>
                    <a:pt x="78807" y="0"/>
                  </a:lnTo>
                  <a:lnTo>
                    <a:pt x="79478" y="3951"/>
                  </a:lnTo>
                  <a:lnTo>
                    <a:pt x="80929" y="12552"/>
                  </a:lnTo>
                  <a:lnTo>
                    <a:pt x="83079" y="25239"/>
                  </a:lnTo>
                  <a:lnTo>
                    <a:pt x="121019" y="33476"/>
                  </a:lnTo>
                  <a:cubicBezTo>
                    <a:pt x="121041" y="33476"/>
                    <a:pt x="153538" y="63937"/>
                    <a:pt x="119684" y="111492"/>
                  </a:cubicBezTo>
                  <a:close/>
                </a:path>
              </a:pathLst>
            </a:custGeom>
            <a:solidFill>
              <a:srgbClr val="FFD8D9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6" name="任意多边形: 形状 645">
              <a:extLst>
                <a:ext uri="{FF2B5EF4-FFF2-40B4-BE49-F238E27FC236}">
                  <a16:creationId xmlns:a16="http://schemas.microsoft.com/office/drawing/2014/main" id="{3734A5B3-D5BE-53FC-C57E-6E251E54CB44}"/>
                </a:ext>
              </a:extLst>
            </p:cNvPr>
            <p:cNvSpPr/>
            <p:nvPr/>
          </p:nvSpPr>
          <p:spPr>
            <a:xfrm>
              <a:off x="3974420" y="843841"/>
              <a:ext cx="135086" cy="164791"/>
            </a:xfrm>
            <a:custGeom>
              <a:avLst/>
              <a:gdLst>
                <a:gd name="connsiteX0" fmla="*/ 119676 w 135086"/>
                <a:gd name="connsiteY0" fmla="*/ 87225 h 164791"/>
                <a:gd name="connsiteX1" fmla="*/ 118133 w 135086"/>
                <a:gd name="connsiteY1" fmla="*/ 164792 h 164791"/>
                <a:gd name="connsiteX2" fmla="*/ 18885 w 135086"/>
                <a:gd name="connsiteY2" fmla="*/ 164792 h 164791"/>
                <a:gd name="connsiteX3" fmla="*/ 18128 w 135086"/>
                <a:gd name="connsiteY3" fmla="*/ 98184 h 164791"/>
                <a:gd name="connsiteX4" fmla="*/ 11942 w 135086"/>
                <a:gd name="connsiteY4" fmla="*/ 84918 h 164791"/>
                <a:gd name="connsiteX5" fmla="*/ 14113 w 135086"/>
                <a:gd name="connsiteY5" fmla="*/ 7515 h 164791"/>
                <a:gd name="connsiteX6" fmla="*/ 55404 w 135086"/>
                <a:gd name="connsiteY6" fmla="*/ 0 h 164791"/>
                <a:gd name="connsiteX7" fmla="*/ 83107 w 135086"/>
                <a:gd name="connsiteY7" fmla="*/ 950 h 164791"/>
                <a:gd name="connsiteX8" fmla="*/ 121041 w 135086"/>
                <a:gd name="connsiteY8" fmla="*/ 9201 h 164791"/>
                <a:gd name="connsiteX9" fmla="*/ 119676 w 135086"/>
                <a:gd name="connsiteY9" fmla="*/ 87225 h 16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086" h="164791">
                  <a:moveTo>
                    <a:pt x="119676" y="87225"/>
                  </a:moveTo>
                  <a:cubicBezTo>
                    <a:pt x="104889" y="107985"/>
                    <a:pt x="118133" y="164792"/>
                    <a:pt x="118133" y="164792"/>
                  </a:cubicBezTo>
                  <a:lnTo>
                    <a:pt x="18885" y="164792"/>
                  </a:lnTo>
                  <a:cubicBezTo>
                    <a:pt x="21221" y="161484"/>
                    <a:pt x="27158" y="125451"/>
                    <a:pt x="18128" y="98184"/>
                  </a:cubicBezTo>
                  <a:cubicBezTo>
                    <a:pt x="16556" y="93405"/>
                    <a:pt x="14521" y="88933"/>
                    <a:pt x="11942" y="84918"/>
                  </a:cubicBezTo>
                  <a:cubicBezTo>
                    <a:pt x="-16140" y="41377"/>
                    <a:pt x="14113" y="7515"/>
                    <a:pt x="14113" y="7515"/>
                  </a:cubicBezTo>
                  <a:lnTo>
                    <a:pt x="55404" y="0"/>
                  </a:lnTo>
                  <a:cubicBezTo>
                    <a:pt x="56990" y="9237"/>
                    <a:pt x="79507" y="8694"/>
                    <a:pt x="83107" y="950"/>
                  </a:cubicBezTo>
                  <a:lnTo>
                    <a:pt x="121041" y="9201"/>
                  </a:lnTo>
                  <a:cubicBezTo>
                    <a:pt x="121034" y="9201"/>
                    <a:pt x="153538" y="39641"/>
                    <a:pt x="119676" y="87225"/>
                  </a:cubicBezTo>
                  <a:close/>
                </a:path>
              </a:pathLst>
            </a:custGeom>
            <a:solidFill>
              <a:srgbClr val="FFBC47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7" name="任意多边形: 形状 646">
              <a:extLst>
                <a:ext uri="{FF2B5EF4-FFF2-40B4-BE49-F238E27FC236}">
                  <a16:creationId xmlns:a16="http://schemas.microsoft.com/office/drawing/2014/main" id="{5E1431DC-19E8-CF1E-29F9-769EAE127786}"/>
                </a:ext>
              </a:extLst>
            </p:cNvPr>
            <p:cNvSpPr/>
            <p:nvPr/>
          </p:nvSpPr>
          <p:spPr>
            <a:xfrm>
              <a:off x="3992549" y="941609"/>
              <a:ext cx="48863" cy="67023"/>
            </a:xfrm>
            <a:custGeom>
              <a:avLst/>
              <a:gdLst>
                <a:gd name="connsiteX0" fmla="*/ 757 w 48863"/>
                <a:gd name="connsiteY0" fmla="*/ 67023 h 67023"/>
                <a:gd name="connsiteX1" fmla="*/ 0 w 48863"/>
                <a:gd name="connsiteY1" fmla="*/ 415 h 67023"/>
                <a:gd name="connsiteX2" fmla="*/ 48863 w 48863"/>
                <a:gd name="connsiteY2" fmla="*/ 67023 h 67023"/>
                <a:gd name="connsiteX3" fmla="*/ 757 w 48863"/>
                <a:gd name="connsiteY3" fmla="*/ 67023 h 67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63" h="67023">
                  <a:moveTo>
                    <a:pt x="757" y="67023"/>
                  </a:moveTo>
                  <a:cubicBezTo>
                    <a:pt x="3093" y="63716"/>
                    <a:pt x="9030" y="27683"/>
                    <a:pt x="0" y="415"/>
                  </a:cubicBezTo>
                  <a:cubicBezTo>
                    <a:pt x="19566" y="-5271"/>
                    <a:pt x="16266" y="49050"/>
                    <a:pt x="48863" y="67023"/>
                  </a:cubicBezTo>
                  <a:lnTo>
                    <a:pt x="757" y="67023"/>
                  </a:lnTo>
                  <a:close/>
                </a:path>
              </a:pathLst>
            </a:custGeom>
            <a:solidFill>
              <a:srgbClr val="C4626E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8" name="任意多边形: 形状 647">
              <a:extLst>
                <a:ext uri="{FF2B5EF4-FFF2-40B4-BE49-F238E27FC236}">
                  <a16:creationId xmlns:a16="http://schemas.microsoft.com/office/drawing/2014/main" id="{A889F6C6-2622-A075-64EB-9B74094A16A4}"/>
                </a:ext>
              </a:extLst>
            </p:cNvPr>
            <p:cNvSpPr/>
            <p:nvPr/>
          </p:nvSpPr>
          <p:spPr>
            <a:xfrm>
              <a:off x="4057285" y="853078"/>
              <a:ext cx="91120" cy="164684"/>
            </a:xfrm>
            <a:custGeom>
              <a:avLst/>
              <a:gdLst>
                <a:gd name="connsiteX0" fmla="*/ 90790 w 91120"/>
                <a:gd name="connsiteY0" fmla="*/ 121165 h 164684"/>
                <a:gd name="connsiteX1" fmla="*/ 78524 w 91120"/>
                <a:gd name="connsiteY1" fmla="*/ 141461 h 164684"/>
                <a:gd name="connsiteX2" fmla="*/ 2501 w 91120"/>
                <a:gd name="connsiteY2" fmla="*/ 164685 h 164684"/>
                <a:gd name="connsiteX3" fmla="*/ 0 w 91120"/>
                <a:gd name="connsiteY3" fmla="*/ 151919 h 164684"/>
                <a:gd name="connsiteX4" fmla="*/ 51964 w 91120"/>
                <a:gd name="connsiteY4" fmla="*/ 124851 h 164684"/>
                <a:gd name="connsiteX5" fmla="*/ 53892 w 91120"/>
                <a:gd name="connsiteY5" fmla="*/ 120429 h 164684"/>
                <a:gd name="connsiteX6" fmla="*/ 39705 w 91120"/>
                <a:gd name="connsiteY6" fmla="*/ 86789 h 164684"/>
                <a:gd name="connsiteX7" fmla="*/ 37862 w 91120"/>
                <a:gd name="connsiteY7" fmla="*/ 0 h 164684"/>
                <a:gd name="connsiteX8" fmla="*/ 90790 w 91120"/>
                <a:gd name="connsiteY8" fmla="*/ 121165 h 16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120" h="164684">
                  <a:moveTo>
                    <a:pt x="90790" y="121165"/>
                  </a:moveTo>
                  <a:cubicBezTo>
                    <a:pt x="89761" y="127594"/>
                    <a:pt x="85232" y="134567"/>
                    <a:pt x="78524" y="141461"/>
                  </a:cubicBezTo>
                  <a:cubicBezTo>
                    <a:pt x="61379" y="159070"/>
                    <a:pt x="26453" y="158284"/>
                    <a:pt x="2501" y="164685"/>
                  </a:cubicBezTo>
                  <a:lnTo>
                    <a:pt x="0" y="151919"/>
                  </a:lnTo>
                  <a:cubicBezTo>
                    <a:pt x="0" y="151919"/>
                    <a:pt x="42770" y="139860"/>
                    <a:pt x="51964" y="124851"/>
                  </a:cubicBezTo>
                  <a:cubicBezTo>
                    <a:pt x="52942" y="123251"/>
                    <a:pt x="53621" y="121758"/>
                    <a:pt x="53892" y="120429"/>
                  </a:cubicBezTo>
                  <a:cubicBezTo>
                    <a:pt x="57014" y="105477"/>
                    <a:pt x="39705" y="86789"/>
                    <a:pt x="39705" y="86789"/>
                  </a:cubicBezTo>
                  <a:lnTo>
                    <a:pt x="37862" y="0"/>
                  </a:lnTo>
                  <a:cubicBezTo>
                    <a:pt x="37862" y="0"/>
                    <a:pt x="95998" y="88475"/>
                    <a:pt x="90790" y="121165"/>
                  </a:cubicBezTo>
                  <a:close/>
                </a:path>
              </a:pathLst>
            </a:custGeom>
            <a:solidFill>
              <a:srgbClr val="FFD8D9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9" name="任意多边形: 形状 648">
              <a:extLst>
                <a:ext uri="{FF2B5EF4-FFF2-40B4-BE49-F238E27FC236}">
                  <a16:creationId xmlns:a16="http://schemas.microsoft.com/office/drawing/2014/main" id="{E9EC4518-301E-CBF9-3B95-D3C569080885}"/>
                </a:ext>
              </a:extLst>
            </p:cNvPr>
            <p:cNvSpPr/>
            <p:nvPr/>
          </p:nvSpPr>
          <p:spPr>
            <a:xfrm>
              <a:off x="4085910" y="852536"/>
              <a:ext cx="63315" cy="142593"/>
            </a:xfrm>
            <a:custGeom>
              <a:avLst/>
              <a:gdLst>
                <a:gd name="connsiteX0" fmla="*/ 62736 w 63315"/>
                <a:gd name="connsiteY0" fmla="*/ 121700 h 142593"/>
                <a:gd name="connsiteX1" fmla="*/ 51964 w 63315"/>
                <a:gd name="connsiteY1" fmla="*/ 141974 h 142593"/>
                <a:gd name="connsiteX2" fmla="*/ 49485 w 63315"/>
                <a:gd name="connsiteY2" fmla="*/ 142281 h 142593"/>
                <a:gd name="connsiteX3" fmla="*/ 42134 w 63315"/>
                <a:gd name="connsiteY3" fmla="*/ 137509 h 142593"/>
                <a:gd name="connsiteX4" fmla="*/ 22860 w 63315"/>
                <a:gd name="connsiteY4" fmla="*/ 125021 h 142593"/>
                <a:gd name="connsiteX5" fmla="*/ 24610 w 63315"/>
                <a:gd name="connsiteY5" fmla="*/ 120485 h 142593"/>
                <a:gd name="connsiteX6" fmla="*/ 0 w 63315"/>
                <a:gd name="connsiteY6" fmla="*/ 82416 h 142593"/>
                <a:gd name="connsiteX7" fmla="*/ 6665 w 63315"/>
                <a:gd name="connsiteY7" fmla="*/ 6 h 142593"/>
                <a:gd name="connsiteX8" fmla="*/ 42455 w 63315"/>
                <a:gd name="connsiteY8" fmla="*/ 44976 h 142593"/>
                <a:gd name="connsiteX9" fmla="*/ 42491 w 63315"/>
                <a:gd name="connsiteY9" fmla="*/ 45069 h 142593"/>
                <a:gd name="connsiteX10" fmla="*/ 62736 w 63315"/>
                <a:gd name="connsiteY10" fmla="*/ 121700 h 142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315" h="142593">
                  <a:moveTo>
                    <a:pt x="62736" y="121700"/>
                  </a:moveTo>
                  <a:cubicBezTo>
                    <a:pt x="61622" y="127750"/>
                    <a:pt x="58000" y="135344"/>
                    <a:pt x="51964" y="141974"/>
                  </a:cubicBezTo>
                  <a:cubicBezTo>
                    <a:pt x="51328" y="142674"/>
                    <a:pt x="50278" y="142788"/>
                    <a:pt x="49485" y="142281"/>
                  </a:cubicBezTo>
                  <a:lnTo>
                    <a:pt x="42134" y="137509"/>
                  </a:lnTo>
                  <a:lnTo>
                    <a:pt x="22860" y="125021"/>
                  </a:lnTo>
                  <a:cubicBezTo>
                    <a:pt x="23839" y="123428"/>
                    <a:pt x="24339" y="121821"/>
                    <a:pt x="24610" y="120485"/>
                  </a:cubicBezTo>
                  <a:cubicBezTo>
                    <a:pt x="27732" y="105540"/>
                    <a:pt x="0" y="82416"/>
                    <a:pt x="0" y="82416"/>
                  </a:cubicBezTo>
                  <a:lnTo>
                    <a:pt x="6665" y="6"/>
                  </a:lnTo>
                  <a:cubicBezTo>
                    <a:pt x="15595" y="-394"/>
                    <a:pt x="30275" y="19987"/>
                    <a:pt x="42455" y="44976"/>
                  </a:cubicBezTo>
                  <a:cubicBezTo>
                    <a:pt x="42455" y="44976"/>
                    <a:pt x="42470" y="45011"/>
                    <a:pt x="42491" y="45069"/>
                  </a:cubicBezTo>
                  <a:cubicBezTo>
                    <a:pt x="55671" y="72100"/>
                    <a:pt x="65901" y="104483"/>
                    <a:pt x="62736" y="121700"/>
                  </a:cubicBezTo>
                  <a:close/>
                </a:path>
              </a:pathLst>
            </a:custGeom>
            <a:solidFill>
              <a:srgbClr val="FFBC47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0" name="任意多边形: 形状 649">
              <a:extLst>
                <a:ext uri="{FF2B5EF4-FFF2-40B4-BE49-F238E27FC236}">
                  <a16:creationId xmlns:a16="http://schemas.microsoft.com/office/drawing/2014/main" id="{07AEFD62-AF59-E06A-C6F7-310B761B0B2B}"/>
                </a:ext>
              </a:extLst>
            </p:cNvPr>
            <p:cNvSpPr/>
            <p:nvPr/>
          </p:nvSpPr>
          <p:spPr>
            <a:xfrm>
              <a:off x="3937039" y="851427"/>
              <a:ext cx="92126" cy="162270"/>
            </a:xfrm>
            <a:custGeom>
              <a:avLst/>
              <a:gdLst>
                <a:gd name="connsiteX0" fmla="*/ 91149 w 92126"/>
                <a:gd name="connsiteY0" fmla="*/ 153784 h 162270"/>
                <a:gd name="connsiteX1" fmla="*/ 91585 w 92126"/>
                <a:gd name="connsiteY1" fmla="*/ 162270 h 162270"/>
                <a:gd name="connsiteX2" fmla="*/ 91492 w 92126"/>
                <a:gd name="connsiteY2" fmla="*/ 160727 h 162270"/>
                <a:gd name="connsiteX3" fmla="*/ 17969 w 92126"/>
                <a:gd name="connsiteY3" fmla="*/ 147911 h 162270"/>
                <a:gd name="connsiteX4" fmla="*/ 338 w 92126"/>
                <a:gd name="connsiteY4" fmla="*/ 119444 h 162270"/>
                <a:gd name="connsiteX5" fmla="*/ 51837 w 92126"/>
                <a:gd name="connsiteY5" fmla="*/ 0 h 162270"/>
                <a:gd name="connsiteX6" fmla="*/ 49744 w 92126"/>
                <a:gd name="connsiteY6" fmla="*/ 86675 h 162270"/>
                <a:gd name="connsiteX7" fmla="*/ 35557 w 92126"/>
                <a:gd name="connsiteY7" fmla="*/ 120315 h 162270"/>
                <a:gd name="connsiteX8" fmla="*/ 41279 w 92126"/>
                <a:gd name="connsiteY8" fmla="*/ 129838 h 162270"/>
                <a:gd name="connsiteX9" fmla="*/ 91149 w 92126"/>
                <a:gd name="connsiteY9" fmla="*/ 153784 h 16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126" h="162270">
                  <a:moveTo>
                    <a:pt x="91149" y="153784"/>
                  </a:moveTo>
                  <a:lnTo>
                    <a:pt x="91585" y="162270"/>
                  </a:lnTo>
                  <a:cubicBezTo>
                    <a:pt x="92349" y="162006"/>
                    <a:pt x="92292" y="160892"/>
                    <a:pt x="91492" y="160727"/>
                  </a:cubicBezTo>
                  <a:cubicBezTo>
                    <a:pt x="70139" y="156320"/>
                    <a:pt x="35056" y="162420"/>
                    <a:pt x="17969" y="147911"/>
                  </a:cubicBezTo>
                  <a:cubicBezTo>
                    <a:pt x="7439" y="138960"/>
                    <a:pt x="1695" y="127937"/>
                    <a:pt x="338" y="119444"/>
                  </a:cubicBezTo>
                  <a:cubicBezTo>
                    <a:pt x="-4870" y="86747"/>
                    <a:pt x="51837" y="0"/>
                    <a:pt x="51837" y="0"/>
                  </a:cubicBezTo>
                  <a:lnTo>
                    <a:pt x="49744" y="86675"/>
                  </a:lnTo>
                  <a:cubicBezTo>
                    <a:pt x="49744" y="86675"/>
                    <a:pt x="32435" y="105370"/>
                    <a:pt x="35557" y="120315"/>
                  </a:cubicBezTo>
                  <a:cubicBezTo>
                    <a:pt x="36099" y="122973"/>
                    <a:pt x="38214" y="126259"/>
                    <a:pt x="41279" y="129838"/>
                  </a:cubicBezTo>
                  <a:cubicBezTo>
                    <a:pt x="54080" y="144868"/>
                    <a:pt x="91149" y="153784"/>
                    <a:pt x="91149" y="153784"/>
                  </a:cubicBezTo>
                  <a:close/>
                </a:path>
              </a:pathLst>
            </a:custGeom>
            <a:solidFill>
              <a:srgbClr val="FFD8D9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1" name="任意多边形: 形状 650">
              <a:extLst>
                <a:ext uri="{FF2B5EF4-FFF2-40B4-BE49-F238E27FC236}">
                  <a16:creationId xmlns:a16="http://schemas.microsoft.com/office/drawing/2014/main" id="{23DD08F6-6527-9D49-16A9-B699FC6F5439}"/>
                </a:ext>
              </a:extLst>
            </p:cNvPr>
            <p:cNvSpPr/>
            <p:nvPr/>
          </p:nvSpPr>
          <p:spPr>
            <a:xfrm>
              <a:off x="3934533" y="850984"/>
              <a:ext cx="62308" cy="150190"/>
            </a:xfrm>
            <a:custGeom>
              <a:avLst/>
              <a:gdLst>
                <a:gd name="connsiteX0" fmla="*/ 38048 w 62308"/>
                <a:gd name="connsiteY0" fmla="*/ 120758 h 150190"/>
                <a:gd name="connsiteX1" fmla="*/ 45278 w 62308"/>
                <a:gd name="connsiteY1" fmla="*/ 129323 h 150190"/>
                <a:gd name="connsiteX2" fmla="*/ 27376 w 62308"/>
                <a:gd name="connsiteY2" fmla="*/ 144211 h 150190"/>
                <a:gd name="connsiteX3" fmla="*/ 20182 w 62308"/>
                <a:gd name="connsiteY3" fmla="*/ 150190 h 150190"/>
                <a:gd name="connsiteX4" fmla="*/ 1158 w 62308"/>
                <a:gd name="connsiteY4" fmla="*/ 121487 h 150190"/>
                <a:gd name="connsiteX5" fmla="*/ 11259 w 62308"/>
                <a:gd name="connsiteY5" fmla="*/ 65315 h 150190"/>
                <a:gd name="connsiteX6" fmla="*/ 11316 w 62308"/>
                <a:gd name="connsiteY6" fmla="*/ 65137 h 150190"/>
                <a:gd name="connsiteX7" fmla="*/ 56022 w 62308"/>
                <a:gd name="connsiteY7" fmla="*/ 0 h 150190"/>
                <a:gd name="connsiteX8" fmla="*/ 62308 w 62308"/>
                <a:gd name="connsiteY8" fmla="*/ 87954 h 150190"/>
                <a:gd name="connsiteX9" fmla="*/ 38048 w 62308"/>
                <a:gd name="connsiteY9" fmla="*/ 120758 h 15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308" h="150190">
                  <a:moveTo>
                    <a:pt x="38048" y="120758"/>
                  </a:moveTo>
                  <a:cubicBezTo>
                    <a:pt x="38592" y="123415"/>
                    <a:pt x="42221" y="125744"/>
                    <a:pt x="45278" y="129323"/>
                  </a:cubicBezTo>
                  <a:lnTo>
                    <a:pt x="27376" y="144211"/>
                  </a:lnTo>
                  <a:lnTo>
                    <a:pt x="20182" y="150190"/>
                  </a:lnTo>
                  <a:cubicBezTo>
                    <a:pt x="9652" y="141232"/>
                    <a:pt x="3473" y="129773"/>
                    <a:pt x="1158" y="121487"/>
                  </a:cubicBezTo>
                  <a:cubicBezTo>
                    <a:pt x="-2421" y="108735"/>
                    <a:pt x="2673" y="86947"/>
                    <a:pt x="11259" y="65315"/>
                  </a:cubicBezTo>
                  <a:cubicBezTo>
                    <a:pt x="11295" y="65194"/>
                    <a:pt x="11316" y="65137"/>
                    <a:pt x="11316" y="65137"/>
                  </a:cubicBezTo>
                  <a:cubicBezTo>
                    <a:pt x="24275" y="32490"/>
                    <a:pt x="45135" y="257"/>
                    <a:pt x="56022" y="0"/>
                  </a:cubicBezTo>
                  <a:lnTo>
                    <a:pt x="62308" y="87954"/>
                  </a:lnTo>
                  <a:cubicBezTo>
                    <a:pt x="62316" y="87961"/>
                    <a:pt x="34927" y="105813"/>
                    <a:pt x="38048" y="120758"/>
                  </a:cubicBezTo>
                  <a:close/>
                </a:path>
              </a:pathLst>
            </a:custGeom>
            <a:solidFill>
              <a:srgbClr val="FFBC47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652" name="图形 2">
              <a:extLst>
                <a:ext uri="{FF2B5EF4-FFF2-40B4-BE49-F238E27FC236}">
                  <a16:creationId xmlns:a16="http://schemas.microsoft.com/office/drawing/2014/main" id="{3DA61064-9AC7-DD0C-CC61-46F450C55ADE}"/>
                </a:ext>
              </a:extLst>
            </p:cNvPr>
            <p:cNvGrpSpPr/>
            <p:nvPr/>
          </p:nvGrpSpPr>
          <p:grpSpPr>
            <a:xfrm>
              <a:off x="3917610" y="1014462"/>
              <a:ext cx="262352" cy="78480"/>
              <a:chOff x="3917610" y="1014462"/>
              <a:chExt cx="262352" cy="78480"/>
            </a:xfrm>
          </p:grpSpPr>
          <p:sp>
            <p:nvSpPr>
              <p:cNvPr id="659" name="任意多边形: 形状 658">
                <a:extLst>
                  <a:ext uri="{FF2B5EF4-FFF2-40B4-BE49-F238E27FC236}">
                    <a16:creationId xmlns:a16="http://schemas.microsoft.com/office/drawing/2014/main" id="{1726D2B2-F002-AF54-DC5C-7C744B043916}"/>
                  </a:ext>
                </a:extLst>
              </p:cNvPr>
              <p:cNvSpPr/>
              <p:nvPr/>
            </p:nvSpPr>
            <p:spPr>
              <a:xfrm>
                <a:off x="3917610" y="1015407"/>
                <a:ext cx="251331" cy="74118"/>
              </a:xfrm>
              <a:custGeom>
                <a:avLst/>
                <a:gdLst>
                  <a:gd name="connsiteX0" fmla="*/ 250960 w 251331"/>
                  <a:gd name="connsiteY0" fmla="*/ 58284 h 74118"/>
                  <a:gd name="connsiteX1" fmla="*/ 176429 w 251331"/>
                  <a:gd name="connsiteY1" fmla="*/ 68921 h 74118"/>
                  <a:gd name="connsiteX2" fmla="*/ 174436 w 251331"/>
                  <a:gd name="connsiteY2" fmla="*/ 68514 h 74118"/>
                  <a:gd name="connsiteX3" fmla="*/ 149583 w 251331"/>
                  <a:gd name="connsiteY3" fmla="*/ 68914 h 74118"/>
                  <a:gd name="connsiteX4" fmla="*/ 148705 w 251331"/>
                  <a:gd name="connsiteY4" fmla="*/ 68914 h 74118"/>
                  <a:gd name="connsiteX5" fmla="*/ 65794 w 251331"/>
                  <a:gd name="connsiteY5" fmla="*/ 62456 h 74118"/>
                  <a:gd name="connsiteX6" fmla="*/ 0 w 251331"/>
                  <a:gd name="connsiteY6" fmla="*/ 20429 h 74118"/>
                  <a:gd name="connsiteX7" fmla="*/ 0 w 251331"/>
                  <a:gd name="connsiteY7" fmla="*/ 20301 h 74118"/>
                  <a:gd name="connsiteX8" fmla="*/ 179 w 251331"/>
                  <a:gd name="connsiteY8" fmla="*/ 17386 h 74118"/>
                  <a:gd name="connsiteX9" fmla="*/ 179 w 251331"/>
                  <a:gd name="connsiteY9" fmla="*/ 17336 h 74118"/>
                  <a:gd name="connsiteX10" fmla="*/ 686 w 251331"/>
                  <a:gd name="connsiteY10" fmla="*/ 14236 h 74118"/>
                  <a:gd name="connsiteX11" fmla="*/ 1529 w 251331"/>
                  <a:gd name="connsiteY11" fmla="*/ 11542 h 74118"/>
                  <a:gd name="connsiteX12" fmla="*/ 2058 w 251331"/>
                  <a:gd name="connsiteY12" fmla="*/ 10399 h 74118"/>
                  <a:gd name="connsiteX13" fmla="*/ 2729 w 251331"/>
                  <a:gd name="connsiteY13" fmla="*/ 9264 h 74118"/>
                  <a:gd name="connsiteX14" fmla="*/ 2737 w 251331"/>
                  <a:gd name="connsiteY14" fmla="*/ 9249 h 74118"/>
                  <a:gd name="connsiteX15" fmla="*/ 3451 w 251331"/>
                  <a:gd name="connsiteY15" fmla="*/ 8256 h 74118"/>
                  <a:gd name="connsiteX16" fmla="*/ 3665 w 251331"/>
                  <a:gd name="connsiteY16" fmla="*/ 8006 h 74118"/>
                  <a:gd name="connsiteX17" fmla="*/ 4236 w 251331"/>
                  <a:gd name="connsiteY17" fmla="*/ 7349 h 74118"/>
                  <a:gd name="connsiteX18" fmla="*/ 4937 w 251331"/>
                  <a:gd name="connsiteY18" fmla="*/ 6635 h 74118"/>
                  <a:gd name="connsiteX19" fmla="*/ 4979 w 251331"/>
                  <a:gd name="connsiteY19" fmla="*/ 6599 h 74118"/>
                  <a:gd name="connsiteX20" fmla="*/ 16274 w 251331"/>
                  <a:gd name="connsiteY20" fmla="*/ 1270 h 74118"/>
                  <a:gd name="connsiteX21" fmla="*/ 159470 w 251331"/>
                  <a:gd name="connsiteY21" fmla="*/ 33388 h 74118"/>
                  <a:gd name="connsiteX22" fmla="*/ 161078 w 251331"/>
                  <a:gd name="connsiteY22" fmla="*/ 34002 h 74118"/>
                  <a:gd name="connsiteX23" fmla="*/ 182023 w 251331"/>
                  <a:gd name="connsiteY23" fmla="*/ 42268 h 74118"/>
                  <a:gd name="connsiteX24" fmla="*/ 188595 w 251331"/>
                  <a:gd name="connsiteY24" fmla="*/ 41232 h 74118"/>
                  <a:gd name="connsiteX25" fmla="*/ 188760 w 251331"/>
                  <a:gd name="connsiteY25" fmla="*/ 41210 h 74118"/>
                  <a:gd name="connsiteX26" fmla="*/ 250960 w 251331"/>
                  <a:gd name="connsiteY26" fmla="*/ 58284 h 74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51331" h="74118">
                    <a:moveTo>
                      <a:pt x="250960" y="58284"/>
                    </a:moveTo>
                    <a:cubicBezTo>
                      <a:pt x="256940" y="83794"/>
                      <a:pt x="189024" y="71428"/>
                      <a:pt x="176429" y="68921"/>
                    </a:cubicBezTo>
                    <a:cubicBezTo>
                      <a:pt x="175144" y="68664"/>
                      <a:pt x="174436" y="68514"/>
                      <a:pt x="174436" y="68514"/>
                    </a:cubicBezTo>
                    <a:cubicBezTo>
                      <a:pt x="174436" y="68514"/>
                      <a:pt x="164592" y="68971"/>
                      <a:pt x="149583" y="68914"/>
                    </a:cubicBezTo>
                    <a:cubicBezTo>
                      <a:pt x="149290" y="68914"/>
                      <a:pt x="148998" y="68914"/>
                      <a:pt x="148705" y="68914"/>
                    </a:cubicBezTo>
                    <a:cubicBezTo>
                      <a:pt x="126909" y="68800"/>
                      <a:pt x="94677" y="67607"/>
                      <a:pt x="65794" y="62456"/>
                    </a:cubicBezTo>
                    <a:cubicBezTo>
                      <a:pt x="30361" y="56141"/>
                      <a:pt x="-50" y="43904"/>
                      <a:pt x="0" y="20429"/>
                    </a:cubicBezTo>
                    <a:cubicBezTo>
                      <a:pt x="0" y="20379"/>
                      <a:pt x="7" y="20336"/>
                      <a:pt x="0" y="20301"/>
                    </a:cubicBezTo>
                    <a:cubicBezTo>
                      <a:pt x="7" y="19343"/>
                      <a:pt x="65" y="18379"/>
                      <a:pt x="179" y="17386"/>
                    </a:cubicBezTo>
                    <a:cubicBezTo>
                      <a:pt x="186" y="17357"/>
                      <a:pt x="179" y="17350"/>
                      <a:pt x="179" y="17336"/>
                    </a:cubicBezTo>
                    <a:cubicBezTo>
                      <a:pt x="300" y="16314"/>
                      <a:pt x="472" y="15286"/>
                      <a:pt x="686" y="14236"/>
                    </a:cubicBezTo>
                    <a:cubicBezTo>
                      <a:pt x="886" y="13285"/>
                      <a:pt x="1165" y="12385"/>
                      <a:pt x="1529" y="11542"/>
                    </a:cubicBezTo>
                    <a:cubicBezTo>
                      <a:pt x="1686" y="11149"/>
                      <a:pt x="1858" y="10771"/>
                      <a:pt x="2058" y="10399"/>
                    </a:cubicBezTo>
                    <a:cubicBezTo>
                      <a:pt x="2265" y="10006"/>
                      <a:pt x="2486" y="9628"/>
                      <a:pt x="2729" y="9264"/>
                    </a:cubicBezTo>
                    <a:cubicBezTo>
                      <a:pt x="2729" y="9264"/>
                      <a:pt x="2743" y="9264"/>
                      <a:pt x="2737" y="9249"/>
                    </a:cubicBezTo>
                    <a:cubicBezTo>
                      <a:pt x="2958" y="8906"/>
                      <a:pt x="3200" y="8578"/>
                      <a:pt x="3451" y="8256"/>
                    </a:cubicBezTo>
                    <a:cubicBezTo>
                      <a:pt x="3522" y="8163"/>
                      <a:pt x="3594" y="8071"/>
                      <a:pt x="3665" y="8006"/>
                    </a:cubicBezTo>
                    <a:cubicBezTo>
                      <a:pt x="3844" y="7763"/>
                      <a:pt x="4036" y="7542"/>
                      <a:pt x="4236" y="7349"/>
                    </a:cubicBezTo>
                    <a:cubicBezTo>
                      <a:pt x="4465" y="7106"/>
                      <a:pt x="4694" y="6870"/>
                      <a:pt x="4937" y="6635"/>
                    </a:cubicBezTo>
                    <a:cubicBezTo>
                      <a:pt x="4944" y="6606"/>
                      <a:pt x="4965" y="6592"/>
                      <a:pt x="4979" y="6599"/>
                    </a:cubicBezTo>
                    <a:cubicBezTo>
                      <a:pt x="7723" y="4041"/>
                      <a:pt x="11559" y="2320"/>
                      <a:pt x="16274" y="1270"/>
                    </a:cubicBezTo>
                    <a:cubicBezTo>
                      <a:pt x="48671" y="-5938"/>
                      <a:pt x="122194" y="19272"/>
                      <a:pt x="159470" y="33388"/>
                    </a:cubicBezTo>
                    <a:cubicBezTo>
                      <a:pt x="160013" y="33588"/>
                      <a:pt x="160549" y="33802"/>
                      <a:pt x="161078" y="34002"/>
                    </a:cubicBezTo>
                    <a:cubicBezTo>
                      <a:pt x="173894" y="38853"/>
                      <a:pt x="182023" y="42268"/>
                      <a:pt x="182023" y="42268"/>
                    </a:cubicBezTo>
                    <a:cubicBezTo>
                      <a:pt x="182023" y="42268"/>
                      <a:pt x="184531" y="41782"/>
                      <a:pt x="188595" y="41232"/>
                    </a:cubicBezTo>
                    <a:cubicBezTo>
                      <a:pt x="188645" y="41225"/>
                      <a:pt x="188695" y="41225"/>
                      <a:pt x="188760" y="41210"/>
                    </a:cubicBezTo>
                    <a:cubicBezTo>
                      <a:pt x="205047" y="39010"/>
                      <a:pt x="245695" y="35895"/>
                      <a:pt x="250960" y="58284"/>
                    </a:cubicBezTo>
                    <a:close/>
                  </a:path>
                </a:pathLst>
              </a:custGeom>
              <a:solidFill>
                <a:srgbClr val="FFD8D9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0" name="任意多边形: 形状 659">
                <a:extLst>
                  <a:ext uri="{FF2B5EF4-FFF2-40B4-BE49-F238E27FC236}">
                    <a16:creationId xmlns:a16="http://schemas.microsoft.com/office/drawing/2014/main" id="{8AEF739E-D384-C494-73AC-AA31878DD4F8}"/>
                  </a:ext>
                </a:extLst>
              </p:cNvPr>
              <p:cNvSpPr/>
              <p:nvPr/>
            </p:nvSpPr>
            <p:spPr>
              <a:xfrm>
                <a:off x="3917610" y="1014462"/>
                <a:ext cx="162620" cy="74674"/>
              </a:xfrm>
              <a:custGeom>
                <a:avLst/>
                <a:gdLst>
                  <a:gd name="connsiteX0" fmla="*/ 162621 w 162620"/>
                  <a:gd name="connsiteY0" fmla="*/ 30240 h 74674"/>
                  <a:gd name="connsiteX1" fmla="*/ 161071 w 162620"/>
                  <a:gd name="connsiteY1" fmla="*/ 34940 h 74674"/>
                  <a:gd name="connsiteX2" fmla="*/ 149577 w 162620"/>
                  <a:gd name="connsiteY2" fmla="*/ 69859 h 74674"/>
                  <a:gd name="connsiteX3" fmla="*/ 147990 w 162620"/>
                  <a:gd name="connsiteY3" fmla="*/ 74674 h 74674"/>
                  <a:gd name="connsiteX4" fmla="*/ 73445 w 162620"/>
                  <a:gd name="connsiteY4" fmla="*/ 67937 h 74674"/>
                  <a:gd name="connsiteX5" fmla="*/ 73431 w 162620"/>
                  <a:gd name="connsiteY5" fmla="*/ 67930 h 74674"/>
                  <a:gd name="connsiteX6" fmla="*/ 0 w 162620"/>
                  <a:gd name="connsiteY6" fmla="*/ 21374 h 74674"/>
                  <a:gd name="connsiteX7" fmla="*/ 0 w 162620"/>
                  <a:gd name="connsiteY7" fmla="*/ 21246 h 74674"/>
                  <a:gd name="connsiteX8" fmla="*/ 179 w 162620"/>
                  <a:gd name="connsiteY8" fmla="*/ 18331 h 74674"/>
                  <a:gd name="connsiteX9" fmla="*/ 179 w 162620"/>
                  <a:gd name="connsiteY9" fmla="*/ 18281 h 74674"/>
                  <a:gd name="connsiteX10" fmla="*/ 686 w 162620"/>
                  <a:gd name="connsiteY10" fmla="*/ 15181 h 74674"/>
                  <a:gd name="connsiteX11" fmla="*/ 1530 w 162620"/>
                  <a:gd name="connsiteY11" fmla="*/ 12488 h 74674"/>
                  <a:gd name="connsiteX12" fmla="*/ 2058 w 162620"/>
                  <a:gd name="connsiteY12" fmla="*/ 11345 h 74674"/>
                  <a:gd name="connsiteX13" fmla="*/ 2729 w 162620"/>
                  <a:gd name="connsiteY13" fmla="*/ 10209 h 74674"/>
                  <a:gd name="connsiteX14" fmla="*/ 2737 w 162620"/>
                  <a:gd name="connsiteY14" fmla="*/ 10195 h 74674"/>
                  <a:gd name="connsiteX15" fmla="*/ 3451 w 162620"/>
                  <a:gd name="connsiteY15" fmla="*/ 9201 h 74674"/>
                  <a:gd name="connsiteX16" fmla="*/ 3665 w 162620"/>
                  <a:gd name="connsiteY16" fmla="*/ 8951 h 74674"/>
                  <a:gd name="connsiteX17" fmla="*/ 4237 w 162620"/>
                  <a:gd name="connsiteY17" fmla="*/ 8294 h 74674"/>
                  <a:gd name="connsiteX18" fmla="*/ 4937 w 162620"/>
                  <a:gd name="connsiteY18" fmla="*/ 7580 h 74674"/>
                  <a:gd name="connsiteX19" fmla="*/ 4980 w 162620"/>
                  <a:gd name="connsiteY19" fmla="*/ 7544 h 74674"/>
                  <a:gd name="connsiteX20" fmla="*/ 16824 w 162620"/>
                  <a:gd name="connsiteY20" fmla="*/ 1722 h 74674"/>
                  <a:gd name="connsiteX21" fmla="*/ 162621 w 162620"/>
                  <a:gd name="connsiteY21" fmla="*/ 30240 h 74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2620" h="74674">
                    <a:moveTo>
                      <a:pt x="162621" y="30240"/>
                    </a:moveTo>
                    <a:lnTo>
                      <a:pt x="161071" y="34940"/>
                    </a:lnTo>
                    <a:lnTo>
                      <a:pt x="149577" y="69859"/>
                    </a:lnTo>
                    <a:lnTo>
                      <a:pt x="147990" y="74674"/>
                    </a:lnTo>
                    <a:cubicBezTo>
                      <a:pt x="128216" y="74581"/>
                      <a:pt x="99963" y="72852"/>
                      <a:pt x="73445" y="67937"/>
                    </a:cubicBezTo>
                    <a:cubicBezTo>
                      <a:pt x="73445" y="67937"/>
                      <a:pt x="73445" y="67937"/>
                      <a:pt x="73431" y="67930"/>
                    </a:cubicBezTo>
                    <a:cubicBezTo>
                      <a:pt x="34819" y="60779"/>
                      <a:pt x="-135" y="46863"/>
                      <a:pt x="0" y="21374"/>
                    </a:cubicBezTo>
                    <a:cubicBezTo>
                      <a:pt x="0" y="21324"/>
                      <a:pt x="8" y="21282"/>
                      <a:pt x="0" y="21246"/>
                    </a:cubicBezTo>
                    <a:cubicBezTo>
                      <a:pt x="8" y="20289"/>
                      <a:pt x="79" y="19310"/>
                      <a:pt x="179" y="18331"/>
                    </a:cubicBezTo>
                    <a:cubicBezTo>
                      <a:pt x="186" y="18303"/>
                      <a:pt x="179" y="18295"/>
                      <a:pt x="179" y="18281"/>
                    </a:cubicBezTo>
                    <a:cubicBezTo>
                      <a:pt x="301" y="17260"/>
                      <a:pt x="472" y="16231"/>
                      <a:pt x="686" y="15181"/>
                    </a:cubicBezTo>
                    <a:cubicBezTo>
                      <a:pt x="886" y="14231"/>
                      <a:pt x="1165" y="13331"/>
                      <a:pt x="1530" y="12488"/>
                    </a:cubicBezTo>
                    <a:cubicBezTo>
                      <a:pt x="1686" y="12095"/>
                      <a:pt x="1858" y="11716"/>
                      <a:pt x="2058" y="11345"/>
                    </a:cubicBezTo>
                    <a:cubicBezTo>
                      <a:pt x="2265" y="10952"/>
                      <a:pt x="2487" y="10573"/>
                      <a:pt x="2729" y="10209"/>
                    </a:cubicBezTo>
                    <a:cubicBezTo>
                      <a:pt x="2729" y="10209"/>
                      <a:pt x="2744" y="10209"/>
                      <a:pt x="2737" y="10195"/>
                    </a:cubicBezTo>
                    <a:cubicBezTo>
                      <a:pt x="2958" y="9852"/>
                      <a:pt x="3201" y="9523"/>
                      <a:pt x="3451" y="9201"/>
                    </a:cubicBezTo>
                    <a:cubicBezTo>
                      <a:pt x="3523" y="9109"/>
                      <a:pt x="3594" y="9016"/>
                      <a:pt x="3665" y="8951"/>
                    </a:cubicBezTo>
                    <a:cubicBezTo>
                      <a:pt x="3844" y="8709"/>
                      <a:pt x="4037" y="8487"/>
                      <a:pt x="4237" y="8294"/>
                    </a:cubicBezTo>
                    <a:cubicBezTo>
                      <a:pt x="4465" y="8051"/>
                      <a:pt x="4694" y="7816"/>
                      <a:pt x="4937" y="7580"/>
                    </a:cubicBezTo>
                    <a:cubicBezTo>
                      <a:pt x="4944" y="7551"/>
                      <a:pt x="4965" y="7537"/>
                      <a:pt x="4980" y="7544"/>
                    </a:cubicBezTo>
                    <a:cubicBezTo>
                      <a:pt x="7809" y="4815"/>
                      <a:pt x="11852" y="2922"/>
                      <a:pt x="16824" y="1722"/>
                    </a:cubicBezTo>
                    <a:cubicBezTo>
                      <a:pt x="50135" y="-6415"/>
                      <a:pt x="125423" y="16160"/>
                      <a:pt x="162621" y="30240"/>
                    </a:cubicBezTo>
                    <a:close/>
                  </a:path>
                </a:pathLst>
              </a:custGeom>
              <a:solidFill>
                <a:srgbClr val="2C3773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1" name="任意多边形: 形状 660">
                <a:extLst>
                  <a:ext uri="{FF2B5EF4-FFF2-40B4-BE49-F238E27FC236}">
                    <a16:creationId xmlns:a16="http://schemas.microsoft.com/office/drawing/2014/main" id="{79387686-3A97-CB2F-4A76-EB7B30ADB9DD}"/>
                  </a:ext>
                </a:extLst>
              </p:cNvPr>
              <p:cNvSpPr/>
              <p:nvPr/>
            </p:nvSpPr>
            <p:spPr>
              <a:xfrm>
                <a:off x="4092054" y="1054017"/>
                <a:ext cx="87909" cy="38925"/>
              </a:xfrm>
              <a:custGeom>
                <a:avLst/>
                <a:gdLst>
                  <a:gd name="connsiteX0" fmla="*/ 7587 w 87909"/>
                  <a:gd name="connsiteY0" fmla="*/ 3765 h 38925"/>
                  <a:gd name="connsiteX1" fmla="*/ 87790 w 87909"/>
                  <a:gd name="connsiteY1" fmla="*/ 20546 h 38925"/>
                  <a:gd name="connsiteX2" fmla="*/ 0 w 87909"/>
                  <a:gd name="connsiteY2" fmla="*/ 30025 h 38925"/>
                  <a:gd name="connsiteX3" fmla="*/ 31647 w 87909"/>
                  <a:gd name="connsiteY3" fmla="*/ 16602 h 38925"/>
                  <a:gd name="connsiteX4" fmla="*/ 7587 w 87909"/>
                  <a:gd name="connsiteY4" fmla="*/ 3765 h 38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09" h="38925">
                    <a:moveTo>
                      <a:pt x="7587" y="3765"/>
                    </a:moveTo>
                    <a:cubicBezTo>
                      <a:pt x="7587" y="3765"/>
                      <a:pt x="84182" y="-11858"/>
                      <a:pt x="87790" y="20546"/>
                    </a:cubicBezTo>
                    <a:cubicBezTo>
                      <a:pt x="91669" y="55357"/>
                      <a:pt x="0" y="30025"/>
                      <a:pt x="0" y="30025"/>
                    </a:cubicBezTo>
                    <a:cubicBezTo>
                      <a:pt x="0" y="30025"/>
                      <a:pt x="33490" y="36369"/>
                      <a:pt x="31647" y="16602"/>
                    </a:cubicBezTo>
                    <a:cubicBezTo>
                      <a:pt x="29875" y="-2521"/>
                      <a:pt x="7587" y="3765"/>
                      <a:pt x="7587" y="3765"/>
                    </a:cubicBezTo>
                    <a:close/>
                  </a:path>
                </a:pathLst>
              </a:custGeom>
              <a:solidFill>
                <a:srgbClr val="2C3773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653" name="任意多边形: 形状 652">
              <a:extLst>
                <a:ext uri="{FF2B5EF4-FFF2-40B4-BE49-F238E27FC236}">
                  <a16:creationId xmlns:a16="http://schemas.microsoft.com/office/drawing/2014/main" id="{E0DADC65-0D42-BCD8-A2C8-64D1F936CA4A}"/>
                </a:ext>
              </a:extLst>
            </p:cNvPr>
            <p:cNvSpPr/>
            <p:nvPr/>
          </p:nvSpPr>
          <p:spPr>
            <a:xfrm>
              <a:off x="3971625" y="924115"/>
              <a:ext cx="140688" cy="97340"/>
            </a:xfrm>
            <a:custGeom>
              <a:avLst/>
              <a:gdLst>
                <a:gd name="connsiteX0" fmla="*/ 140689 w 140688"/>
                <a:gd name="connsiteY0" fmla="*/ 7944 h 97340"/>
                <a:gd name="connsiteX1" fmla="*/ 140689 w 140688"/>
                <a:gd name="connsiteY1" fmla="*/ 89397 h 97340"/>
                <a:gd name="connsiteX2" fmla="*/ 132745 w 140688"/>
                <a:gd name="connsiteY2" fmla="*/ 97341 h 97340"/>
                <a:gd name="connsiteX3" fmla="*/ 7944 w 140688"/>
                <a:gd name="connsiteY3" fmla="*/ 97341 h 97340"/>
                <a:gd name="connsiteX4" fmla="*/ 0 w 140688"/>
                <a:gd name="connsiteY4" fmla="*/ 89397 h 97340"/>
                <a:gd name="connsiteX5" fmla="*/ 0 w 140688"/>
                <a:gd name="connsiteY5" fmla="*/ 7944 h 97340"/>
                <a:gd name="connsiteX6" fmla="*/ 7944 w 140688"/>
                <a:gd name="connsiteY6" fmla="*/ 0 h 97340"/>
                <a:gd name="connsiteX7" fmla="*/ 132752 w 140688"/>
                <a:gd name="connsiteY7" fmla="*/ 0 h 97340"/>
                <a:gd name="connsiteX8" fmla="*/ 140689 w 140688"/>
                <a:gd name="connsiteY8" fmla="*/ 7944 h 9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688" h="97340">
                  <a:moveTo>
                    <a:pt x="140689" y="7944"/>
                  </a:moveTo>
                  <a:lnTo>
                    <a:pt x="140689" y="89397"/>
                  </a:lnTo>
                  <a:cubicBezTo>
                    <a:pt x="140689" y="93783"/>
                    <a:pt x="137131" y="97341"/>
                    <a:pt x="132745" y="97341"/>
                  </a:cubicBezTo>
                  <a:lnTo>
                    <a:pt x="7944" y="97341"/>
                  </a:lnTo>
                  <a:cubicBezTo>
                    <a:pt x="3557" y="97341"/>
                    <a:pt x="0" y="93783"/>
                    <a:pt x="0" y="89397"/>
                  </a:cubicBezTo>
                  <a:lnTo>
                    <a:pt x="0" y="7944"/>
                  </a:lnTo>
                  <a:cubicBezTo>
                    <a:pt x="0" y="3558"/>
                    <a:pt x="3557" y="0"/>
                    <a:pt x="7944" y="0"/>
                  </a:cubicBezTo>
                  <a:lnTo>
                    <a:pt x="132752" y="0"/>
                  </a:lnTo>
                  <a:cubicBezTo>
                    <a:pt x="137131" y="0"/>
                    <a:pt x="140689" y="3558"/>
                    <a:pt x="140689" y="7944"/>
                  </a:cubicBezTo>
                  <a:close/>
                </a:path>
              </a:pathLst>
            </a:custGeom>
            <a:solidFill>
              <a:srgbClr val="FFFFFF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4" name="任意多边形: 形状 653">
              <a:extLst>
                <a:ext uri="{FF2B5EF4-FFF2-40B4-BE49-F238E27FC236}">
                  <a16:creationId xmlns:a16="http://schemas.microsoft.com/office/drawing/2014/main" id="{F3EB7AAD-0346-E5FC-7B12-55988E62B0AF}"/>
                </a:ext>
              </a:extLst>
            </p:cNvPr>
            <p:cNvSpPr/>
            <p:nvPr/>
          </p:nvSpPr>
          <p:spPr>
            <a:xfrm>
              <a:off x="4029539" y="960355"/>
              <a:ext cx="24860" cy="24860"/>
            </a:xfrm>
            <a:custGeom>
              <a:avLst/>
              <a:gdLst>
                <a:gd name="connsiteX0" fmla="*/ 0 w 24860"/>
                <a:gd name="connsiteY0" fmla="*/ 12430 h 24860"/>
                <a:gd name="connsiteX1" fmla="*/ 12430 w 24860"/>
                <a:gd name="connsiteY1" fmla="*/ 0 h 24860"/>
                <a:gd name="connsiteX2" fmla="*/ 24860 w 24860"/>
                <a:gd name="connsiteY2" fmla="*/ 12430 h 24860"/>
                <a:gd name="connsiteX3" fmla="*/ 12430 w 24860"/>
                <a:gd name="connsiteY3" fmla="*/ 24860 h 24860"/>
                <a:gd name="connsiteX4" fmla="*/ 0 w 24860"/>
                <a:gd name="connsiteY4" fmla="*/ 12430 h 2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60" h="24860">
                  <a:moveTo>
                    <a:pt x="0" y="12430"/>
                  </a:moveTo>
                  <a:cubicBezTo>
                    <a:pt x="0" y="5565"/>
                    <a:pt x="5565" y="0"/>
                    <a:pt x="12430" y="0"/>
                  </a:cubicBezTo>
                  <a:cubicBezTo>
                    <a:pt x="19295" y="0"/>
                    <a:pt x="24860" y="5565"/>
                    <a:pt x="24860" y="12430"/>
                  </a:cubicBezTo>
                  <a:cubicBezTo>
                    <a:pt x="24860" y="19295"/>
                    <a:pt x="19295" y="24860"/>
                    <a:pt x="12430" y="24860"/>
                  </a:cubicBezTo>
                  <a:cubicBezTo>
                    <a:pt x="5565" y="24860"/>
                    <a:pt x="0" y="19295"/>
                    <a:pt x="0" y="12430"/>
                  </a:cubicBezTo>
                  <a:close/>
                </a:path>
              </a:pathLst>
            </a:custGeom>
            <a:solidFill>
              <a:srgbClr val="D7E0FA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5" name="任意多边形: 形状 654">
              <a:extLst>
                <a:ext uri="{FF2B5EF4-FFF2-40B4-BE49-F238E27FC236}">
                  <a16:creationId xmlns:a16="http://schemas.microsoft.com/office/drawing/2014/main" id="{4A7300EB-B16A-A5A4-3242-F6D0947D56C1}"/>
                </a:ext>
              </a:extLst>
            </p:cNvPr>
            <p:cNvSpPr/>
            <p:nvPr/>
          </p:nvSpPr>
          <p:spPr>
            <a:xfrm>
              <a:off x="3971625" y="924115"/>
              <a:ext cx="140688" cy="97340"/>
            </a:xfrm>
            <a:custGeom>
              <a:avLst/>
              <a:gdLst>
                <a:gd name="connsiteX0" fmla="*/ 140689 w 140688"/>
                <a:gd name="connsiteY0" fmla="*/ 7944 h 97340"/>
                <a:gd name="connsiteX1" fmla="*/ 140689 w 140688"/>
                <a:gd name="connsiteY1" fmla="*/ 89397 h 97340"/>
                <a:gd name="connsiteX2" fmla="*/ 132745 w 140688"/>
                <a:gd name="connsiteY2" fmla="*/ 97341 h 97340"/>
                <a:gd name="connsiteX3" fmla="*/ 7944 w 140688"/>
                <a:gd name="connsiteY3" fmla="*/ 97341 h 97340"/>
                <a:gd name="connsiteX4" fmla="*/ 0 w 140688"/>
                <a:gd name="connsiteY4" fmla="*/ 89397 h 97340"/>
                <a:gd name="connsiteX5" fmla="*/ 132745 w 140688"/>
                <a:gd name="connsiteY5" fmla="*/ 0 h 97340"/>
                <a:gd name="connsiteX6" fmla="*/ 140689 w 140688"/>
                <a:gd name="connsiteY6" fmla="*/ 7944 h 9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688" h="97340">
                  <a:moveTo>
                    <a:pt x="140689" y="7944"/>
                  </a:moveTo>
                  <a:lnTo>
                    <a:pt x="140689" y="89397"/>
                  </a:lnTo>
                  <a:cubicBezTo>
                    <a:pt x="140689" y="93783"/>
                    <a:pt x="137131" y="97341"/>
                    <a:pt x="132745" y="97341"/>
                  </a:cubicBezTo>
                  <a:lnTo>
                    <a:pt x="7944" y="97341"/>
                  </a:lnTo>
                  <a:cubicBezTo>
                    <a:pt x="3557" y="97341"/>
                    <a:pt x="0" y="93783"/>
                    <a:pt x="0" y="89397"/>
                  </a:cubicBezTo>
                  <a:cubicBezTo>
                    <a:pt x="126230" y="95190"/>
                    <a:pt x="140689" y="76681"/>
                    <a:pt x="132745" y="0"/>
                  </a:cubicBezTo>
                  <a:cubicBezTo>
                    <a:pt x="137131" y="0"/>
                    <a:pt x="140689" y="3558"/>
                    <a:pt x="140689" y="7944"/>
                  </a:cubicBezTo>
                  <a:close/>
                </a:path>
              </a:pathLst>
            </a:custGeom>
            <a:solidFill>
              <a:srgbClr val="D7E0FA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6" name="任意多边形: 形状 655">
              <a:extLst>
                <a:ext uri="{FF2B5EF4-FFF2-40B4-BE49-F238E27FC236}">
                  <a16:creationId xmlns:a16="http://schemas.microsoft.com/office/drawing/2014/main" id="{CA5DD3B5-CC0A-AACA-CB63-533E09809FF6}"/>
                </a:ext>
              </a:extLst>
            </p:cNvPr>
            <p:cNvSpPr/>
            <p:nvPr/>
          </p:nvSpPr>
          <p:spPr>
            <a:xfrm>
              <a:off x="4128044" y="897597"/>
              <a:ext cx="21181" cy="97532"/>
            </a:xfrm>
            <a:custGeom>
              <a:avLst/>
              <a:gdLst>
                <a:gd name="connsiteX0" fmla="*/ 20602 w 21181"/>
                <a:gd name="connsiteY0" fmla="*/ 76638 h 97532"/>
                <a:gd name="connsiteX1" fmla="*/ 9830 w 21181"/>
                <a:gd name="connsiteY1" fmla="*/ 96912 h 97532"/>
                <a:gd name="connsiteX2" fmla="*/ 7351 w 21181"/>
                <a:gd name="connsiteY2" fmla="*/ 97219 h 97532"/>
                <a:gd name="connsiteX3" fmla="*/ 0 w 21181"/>
                <a:gd name="connsiteY3" fmla="*/ 92447 h 97532"/>
                <a:gd name="connsiteX4" fmla="*/ 12237 w 21181"/>
                <a:gd name="connsiteY4" fmla="*/ 70059 h 97532"/>
                <a:gd name="connsiteX5" fmla="*/ 350 w 21181"/>
                <a:gd name="connsiteY5" fmla="*/ 0 h 97532"/>
                <a:gd name="connsiteX6" fmla="*/ 20602 w 21181"/>
                <a:gd name="connsiteY6" fmla="*/ 76638 h 9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81" h="97532">
                  <a:moveTo>
                    <a:pt x="20602" y="76638"/>
                  </a:moveTo>
                  <a:cubicBezTo>
                    <a:pt x="19488" y="82689"/>
                    <a:pt x="15866" y="90283"/>
                    <a:pt x="9830" y="96912"/>
                  </a:cubicBezTo>
                  <a:cubicBezTo>
                    <a:pt x="9194" y="97612"/>
                    <a:pt x="8144" y="97727"/>
                    <a:pt x="7351" y="97219"/>
                  </a:cubicBezTo>
                  <a:lnTo>
                    <a:pt x="0" y="92447"/>
                  </a:lnTo>
                  <a:cubicBezTo>
                    <a:pt x="3865" y="85746"/>
                    <a:pt x="9565" y="80431"/>
                    <a:pt x="12237" y="70059"/>
                  </a:cubicBezTo>
                  <a:cubicBezTo>
                    <a:pt x="19402" y="42298"/>
                    <a:pt x="1336" y="2400"/>
                    <a:pt x="350" y="0"/>
                  </a:cubicBezTo>
                  <a:cubicBezTo>
                    <a:pt x="13538" y="27039"/>
                    <a:pt x="23767" y="59422"/>
                    <a:pt x="20602" y="76638"/>
                  </a:cubicBezTo>
                  <a:close/>
                </a:path>
              </a:pathLst>
            </a:custGeom>
            <a:solidFill>
              <a:srgbClr val="EBA938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7" name="任意多边形: 形状 656">
              <a:extLst>
                <a:ext uri="{FF2B5EF4-FFF2-40B4-BE49-F238E27FC236}">
                  <a16:creationId xmlns:a16="http://schemas.microsoft.com/office/drawing/2014/main" id="{B0688C62-BEA0-3521-02F9-FD6B8AD0B2E4}"/>
                </a:ext>
              </a:extLst>
            </p:cNvPr>
            <p:cNvSpPr/>
            <p:nvPr/>
          </p:nvSpPr>
          <p:spPr>
            <a:xfrm>
              <a:off x="4010867" y="746014"/>
              <a:ext cx="73986" cy="53722"/>
            </a:xfrm>
            <a:custGeom>
              <a:avLst/>
              <a:gdLst>
                <a:gd name="connsiteX0" fmla="*/ 7528 w 73986"/>
                <a:gd name="connsiteY0" fmla="*/ 50992 h 53722"/>
                <a:gd name="connsiteX1" fmla="*/ 4720 w 73986"/>
                <a:gd name="connsiteY1" fmla="*/ 13887 h 53722"/>
                <a:gd name="connsiteX2" fmla="*/ 12686 w 73986"/>
                <a:gd name="connsiteY2" fmla="*/ 18667 h 53722"/>
                <a:gd name="connsiteX3" fmla="*/ 44325 w 73986"/>
                <a:gd name="connsiteY3" fmla="*/ 0 h 53722"/>
                <a:gd name="connsiteX4" fmla="*/ 43190 w 73986"/>
                <a:gd name="connsiteY4" fmla="*/ 7744 h 53722"/>
                <a:gd name="connsiteX5" fmla="*/ 73694 w 73986"/>
                <a:gd name="connsiteY5" fmla="*/ 10244 h 53722"/>
                <a:gd name="connsiteX6" fmla="*/ 64871 w 73986"/>
                <a:gd name="connsiteY6" fmla="*/ 38648 h 53722"/>
                <a:gd name="connsiteX7" fmla="*/ 62535 w 73986"/>
                <a:gd name="connsiteY7" fmla="*/ 50992 h 53722"/>
                <a:gd name="connsiteX8" fmla="*/ 7528 w 73986"/>
                <a:gd name="connsiteY8" fmla="*/ 50992 h 53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86" h="53722">
                  <a:moveTo>
                    <a:pt x="7528" y="50992"/>
                  </a:moveTo>
                  <a:cubicBezTo>
                    <a:pt x="7528" y="50992"/>
                    <a:pt x="-7346" y="35054"/>
                    <a:pt x="4720" y="13887"/>
                  </a:cubicBezTo>
                  <a:cubicBezTo>
                    <a:pt x="4720" y="13887"/>
                    <a:pt x="8364" y="20488"/>
                    <a:pt x="12686" y="18667"/>
                  </a:cubicBezTo>
                  <a:cubicBezTo>
                    <a:pt x="12686" y="18667"/>
                    <a:pt x="12914" y="3186"/>
                    <a:pt x="44325" y="0"/>
                  </a:cubicBezTo>
                  <a:cubicBezTo>
                    <a:pt x="44325" y="0"/>
                    <a:pt x="42046" y="6144"/>
                    <a:pt x="43190" y="7744"/>
                  </a:cubicBezTo>
                  <a:cubicBezTo>
                    <a:pt x="53548" y="3193"/>
                    <a:pt x="63599" y="14495"/>
                    <a:pt x="73694" y="10244"/>
                  </a:cubicBezTo>
                  <a:cubicBezTo>
                    <a:pt x="73694" y="10244"/>
                    <a:pt x="76479" y="28182"/>
                    <a:pt x="64871" y="38648"/>
                  </a:cubicBezTo>
                  <a:cubicBezTo>
                    <a:pt x="64871" y="38648"/>
                    <a:pt x="66635" y="44841"/>
                    <a:pt x="62535" y="50992"/>
                  </a:cubicBezTo>
                  <a:cubicBezTo>
                    <a:pt x="58442" y="57136"/>
                    <a:pt x="7528" y="50992"/>
                    <a:pt x="7528" y="50992"/>
                  </a:cubicBezTo>
                  <a:close/>
                </a:path>
              </a:pathLst>
            </a:custGeom>
            <a:solidFill>
              <a:srgbClr val="2C3773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8" name="任意多边形: 形状 657">
              <a:extLst>
                <a:ext uri="{FF2B5EF4-FFF2-40B4-BE49-F238E27FC236}">
                  <a16:creationId xmlns:a16="http://schemas.microsoft.com/office/drawing/2014/main" id="{63F05B20-E9DB-1BF5-9FC9-F5EDEB442DA9}"/>
                </a:ext>
              </a:extLst>
            </p:cNvPr>
            <p:cNvSpPr/>
            <p:nvPr/>
          </p:nvSpPr>
          <p:spPr>
            <a:xfrm>
              <a:off x="4015606" y="772878"/>
              <a:ext cx="61944" cy="55975"/>
            </a:xfrm>
            <a:custGeom>
              <a:avLst/>
              <a:gdLst>
                <a:gd name="connsiteX0" fmla="*/ 7467 w 61944"/>
                <a:gd name="connsiteY0" fmla="*/ 19313 h 55975"/>
                <a:gd name="connsiteX1" fmla="*/ 45 w 61944"/>
                <a:gd name="connsiteY1" fmla="*/ 19120 h 55975"/>
                <a:gd name="connsiteX2" fmla="*/ 8360 w 61944"/>
                <a:gd name="connsiteY2" fmla="*/ 32408 h 55975"/>
                <a:gd name="connsiteX3" fmla="*/ 30449 w 61944"/>
                <a:gd name="connsiteY3" fmla="*/ 55975 h 55975"/>
                <a:gd name="connsiteX4" fmla="*/ 53466 w 61944"/>
                <a:gd name="connsiteY4" fmla="*/ 32322 h 55975"/>
                <a:gd name="connsiteX5" fmla="*/ 61638 w 61944"/>
                <a:gd name="connsiteY5" fmla="*/ 20535 h 55975"/>
                <a:gd name="connsiteX6" fmla="*/ 55188 w 61944"/>
                <a:gd name="connsiteY6" fmla="*/ 20628 h 55975"/>
                <a:gd name="connsiteX7" fmla="*/ 55188 w 61944"/>
                <a:gd name="connsiteY7" fmla="*/ 9433 h 55975"/>
                <a:gd name="connsiteX8" fmla="*/ 38986 w 61944"/>
                <a:gd name="connsiteY8" fmla="*/ 7669 h 55975"/>
                <a:gd name="connsiteX9" fmla="*/ 21905 w 61944"/>
                <a:gd name="connsiteY9" fmla="*/ 11 h 55975"/>
                <a:gd name="connsiteX10" fmla="*/ 7467 w 61944"/>
                <a:gd name="connsiteY10" fmla="*/ 19313 h 5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944" h="55975">
                  <a:moveTo>
                    <a:pt x="7467" y="19313"/>
                  </a:moveTo>
                  <a:cubicBezTo>
                    <a:pt x="7467" y="19313"/>
                    <a:pt x="681" y="12677"/>
                    <a:pt x="45" y="19120"/>
                  </a:cubicBezTo>
                  <a:cubicBezTo>
                    <a:pt x="-712" y="26743"/>
                    <a:pt x="8360" y="32408"/>
                    <a:pt x="8360" y="32408"/>
                  </a:cubicBezTo>
                  <a:cubicBezTo>
                    <a:pt x="8360" y="32408"/>
                    <a:pt x="10575" y="55975"/>
                    <a:pt x="30449" y="55975"/>
                  </a:cubicBezTo>
                  <a:cubicBezTo>
                    <a:pt x="50173" y="55975"/>
                    <a:pt x="53466" y="32322"/>
                    <a:pt x="53466" y="32322"/>
                  </a:cubicBezTo>
                  <a:cubicBezTo>
                    <a:pt x="53466" y="32322"/>
                    <a:pt x="63839" y="29493"/>
                    <a:pt x="61638" y="20535"/>
                  </a:cubicBezTo>
                  <a:cubicBezTo>
                    <a:pt x="60595" y="16284"/>
                    <a:pt x="55188" y="20628"/>
                    <a:pt x="55188" y="20628"/>
                  </a:cubicBezTo>
                  <a:lnTo>
                    <a:pt x="55188" y="9433"/>
                  </a:lnTo>
                  <a:cubicBezTo>
                    <a:pt x="55188" y="9433"/>
                    <a:pt x="49658" y="12241"/>
                    <a:pt x="38986" y="7669"/>
                  </a:cubicBezTo>
                  <a:cubicBezTo>
                    <a:pt x="31256" y="4354"/>
                    <a:pt x="28506" y="-253"/>
                    <a:pt x="21905" y="11"/>
                  </a:cubicBezTo>
                  <a:cubicBezTo>
                    <a:pt x="14383" y="304"/>
                    <a:pt x="7175" y="8562"/>
                    <a:pt x="7467" y="19313"/>
                  </a:cubicBezTo>
                  <a:close/>
                </a:path>
              </a:pathLst>
            </a:custGeom>
            <a:solidFill>
              <a:srgbClr val="FFD8D9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74" name="文本框 673">
            <a:extLst>
              <a:ext uri="{FF2B5EF4-FFF2-40B4-BE49-F238E27FC236}">
                <a16:creationId xmlns:a16="http://schemas.microsoft.com/office/drawing/2014/main" id="{B93B972B-357D-1F19-35CC-A2A374D8A330}"/>
              </a:ext>
            </a:extLst>
          </p:cNvPr>
          <p:cNvSpPr txBox="1"/>
          <p:nvPr/>
        </p:nvSpPr>
        <p:spPr>
          <a:xfrm>
            <a:off x="651746" y="5986541"/>
            <a:ext cx="1087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前端开发者</a:t>
            </a:r>
          </a:p>
        </p:txBody>
      </p:sp>
      <p:sp>
        <p:nvSpPr>
          <p:cNvPr id="675" name="文本框 674">
            <a:extLst>
              <a:ext uri="{FF2B5EF4-FFF2-40B4-BE49-F238E27FC236}">
                <a16:creationId xmlns:a16="http://schemas.microsoft.com/office/drawing/2014/main" id="{E7BB3ED1-43FA-9859-807C-0D72520BF6C5}"/>
              </a:ext>
            </a:extLst>
          </p:cNvPr>
          <p:cNvSpPr txBox="1"/>
          <p:nvPr/>
        </p:nvSpPr>
        <p:spPr>
          <a:xfrm>
            <a:off x="2205495" y="4773745"/>
            <a:ext cx="1414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UI </a:t>
            </a:r>
            <a:r>
              <a:rPr lang="zh-CN" altLang="en-US" sz="1600" dirty="0"/>
              <a:t>设计还原</a:t>
            </a:r>
          </a:p>
        </p:txBody>
      </p:sp>
      <p:sp>
        <p:nvSpPr>
          <p:cNvPr id="676" name="文本框 675">
            <a:extLst>
              <a:ext uri="{FF2B5EF4-FFF2-40B4-BE49-F238E27FC236}">
                <a16:creationId xmlns:a16="http://schemas.microsoft.com/office/drawing/2014/main" id="{91FF5661-E79B-CE8D-4E8B-002D3ADD1283}"/>
              </a:ext>
            </a:extLst>
          </p:cNvPr>
          <p:cNvSpPr txBox="1"/>
          <p:nvPr/>
        </p:nvSpPr>
        <p:spPr>
          <a:xfrm>
            <a:off x="2306259" y="6241218"/>
            <a:ext cx="1414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其他</a:t>
            </a:r>
          </a:p>
        </p:txBody>
      </p:sp>
      <p:sp>
        <p:nvSpPr>
          <p:cNvPr id="678" name="文本框 677">
            <a:extLst>
              <a:ext uri="{FF2B5EF4-FFF2-40B4-BE49-F238E27FC236}">
                <a16:creationId xmlns:a16="http://schemas.microsoft.com/office/drawing/2014/main" id="{EA6AAEC3-086B-94D6-D14F-C4094091E1B4}"/>
              </a:ext>
            </a:extLst>
          </p:cNvPr>
          <p:cNvSpPr txBox="1"/>
          <p:nvPr/>
        </p:nvSpPr>
        <p:spPr>
          <a:xfrm>
            <a:off x="2270383" y="5516773"/>
            <a:ext cx="1414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后端数据对接</a:t>
            </a:r>
          </a:p>
        </p:txBody>
      </p:sp>
      <p:cxnSp>
        <p:nvCxnSpPr>
          <p:cNvPr id="692" name="直接箭头连接符 691">
            <a:extLst>
              <a:ext uri="{FF2B5EF4-FFF2-40B4-BE49-F238E27FC236}">
                <a16:creationId xmlns:a16="http://schemas.microsoft.com/office/drawing/2014/main" id="{968A80CF-649B-E9DF-4211-9C4A27E1F298}"/>
              </a:ext>
            </a:extLst>
          </p:cNvPr>
          <p:cNvCxnSpPr>
            <a:cxnSpLocks/>
          </p:cNvCxnSpPr>
          <p:nvPr/>
        </p:nvCxnSpPr>
        <p:spPr>
          <a:xfrm flipV="1">
            <a:off x="1619581" y="4970526"/>
            <a:ext cx="650802" cy="70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接箭头连接符 694">
            <a:extLst>
              <a:ext uri="{FF2B5EF4-FFF2-40B4-BE49-F238E27FC236}">
                <a16:creationId xmlns:a16="http://schemas.microsoft.com/office/drawing/2014/main" id="{2519A116-CE31-6ACE-A2B5-19DFEBB7BD4A}"/>
              </a:ext>
            </a:extLst>
          </p:cNvPr>
          <p:cNvCxnSpPr>
            <a:cxnSpLocks/>
          </p:cNvCxnSpPr>
          <p:nvPr/>
        </p:nvCxnSpPr>
        <p:spPr>
          <a:xfrm>
            <a:off x="1624844" y="5672851"/>
            <a:ext cx="645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直接箭头连接符 695">
            <a:extLst>
              <a:ext uri="{FF2B5EF4-FFF2-40B4-BE49-F238E27FC236}">
                <a16:creationId xmlns:a16="http://schemas.microsoft.com/office/drawing/2014/main" id="{6C1F18C4-B663-69AE-7464-E4F608CD03CA}"/>
              </a:ext>
            </a:extLst>
          </p:cNvPr>
          <p:cNvCxnSpPr>
            <a:cxnSpLocks/>
          </p:cNvCxnSpPr>
          <p:nvPr/>
        </p:nvCxnSpPr>
        <p:spPr>
          <a:xfrm>
            <a:off x="1619581" y="5664770"/>
            <a:ext cx="605037" cy="776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接连接符 752">
            <a:extLst>
              <a:ext uri="{FF2B5EF4-FFF2-40B4-BE49-F238E27FC236}">
                <a16:creationId xmlns:a16="http://schemas.microsoft.com/office/drawing/2014/main" id="{FFE5A2DE-28DF-5D99-7B05-7D87D1F10CC6}"/>
              </a:ext>
            </a:extLst>
          </p:cNvPr>
          <p:cNvCxnSpPr/>
          <p:nvPr/>
        </p:nvCxnSpPr>
        <p:spPr>
          <a:xfrm>
            <a:off x="3808025" y="4995709"/>
            <a:ext cx="944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4" name="组合 753">
            <a:extLst>
              <a:ext uri="{FF2B5EF4-FFF2-40B4-BE49-F238E27FC236}">
                <a16:creationId xmlns:a16="http://schemas.microsoft.com/office/drawing/2014/main" id="{547DB4F4-6C8B-8F8E-4BA9-B2461196A844}"/>
              </a:ext>
            </a:extLst>
          </p:cNvPr>
          <p:cNvGrpSpPr/>
          <p:nvPr/>
        </p:nvGrpSpPr>
        <p:grpSpPr>
          <a:xfrm>
            <a:off x="5076425" y="4690088"/>
            <a:ext cx="794110" cy="511444"/>
            <a:chOff x="2951060" y="2049512"/>
            <a:chExt cx="6277180" cy="3165376"/>
          </a:xfrm>
        </p:grpSpPr>
        <p:sp>
          <p:nvSpPr>
            <p:cNvPr id="755" name="任意多边形: 形状 754">
              <a:extLst>
                <a:ext uri="{FF2B5EF4-FFF2-40B4-BE49-F238E27FC236}">
                  <a16:creationId xmlns:a16="http://schemas.microsoft.com/office/drawing/2014/main" id="{A885FC5E-A429-8E98-0EF4-8E4AB7D9CAE5}"/>
                </a:ext>
              </a:extLst>
            </p:cNvPr>
            <p:cNvSpPr/>
            <p:nvPr/>
          </p:nvSpPr>
          <p:spPr>
            <a:xfrm>
              <a:off x="5627528" y="3510289"/>
              <a:ext cx="2229062" cy="1476618"/>
            </a:xfrm>
            <a:custGeom>
              <a:avLst/>
              <a:gdLst>
                <a:gd name="connsiteX0" fmla="*/ 58978 w 994879"/>
                <a:gd name="connsiteY0" fmla="*/ -282 h 659047"/>
                <a:gd name="connsiteX1" fmla="*/ 538975 w 994879"/>
                <a:gd name="connsiteY1" fmla="*/ -282 h 659047"/>
                <a:gd name="connsiteX2" fmla="*/ 687709 w 994879"/>
                <a:gd name="connsiteY2" fmla="*/ 88543 h 659047"/>
                <a:gd name="connsiteX3" fmla="*/ 994728 w 994879"/>
                <a:gd name="connsiteY3" fmla="*/ 658766 h 659047"/>
                <a:gd name="connsiteX4" fmla="*/ -152 w 994879"/>
                <a:gd name="connsiteY4" fmla="*/ 658766 h 659047"/>
                <a:gd name="connsiteX5" fmla="*/ 116006 w 994879"/>
                <a:gd name="connsiteY5" fmla="*/ 455964 h 659047"/>
                <a:gd name="connsiteX6" fmla="*/ 62145 w 994879"/>
                <a:gd name="connsiteY6" fmla="*/ 181365 h 65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4879" h="659047">
                  <a:moveTo>
                    <a:pt x="58978" y="-282"/>
                  </a:moveTo>
                  <a:lnTo>
                    <a:pt x="538975" y="-282"/>
                  </a:lnTo>
                  <a:cubicBezTo>
                    <a:pt x="601116" y="-282"/>
                    <a:pt x="658247" y="33825"/>
                    <a:pt x="687709" y="88543"/>
                  </a:cubicBezTo>
                  <a:lnTo>
                    <a:pt x="994728" y="658766"/>
                  </a:lnTo>
                  <a:lnTo>
                    <a:pt x="-152" y="658766"/>
                  </a:lnTo>
                  <a:cubicBezTo>
                    <a:pt x="-152" y="658766"/>
                    <a:pt x="116006" y="564023"/>
                    <a:pt x="116006" y="455964"/>
                  </a:cubicBezTo>
                  <a:cubicBezTo>
                    <a:pt x="116006" y="354576"/>
                    <a:pt x="54747" y="254252"/>
                    <a:pt x="62145" y="181365"/>
                  </a:cubicBezTo>
                  <a:close/>
                </a:path>
              </a:pathLst>
            </a:custGeom>
            <a:solidFill>
              <a:srgbClr val="4F6FE0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6" name="任意多边形: 形状 755">
              <a:extLst>
                <a:ext uri="{FF2B5EF4-FFF2-40B4-BE49-F238E27FC236}">
                  <a16:creationId xmlns:a16="http://schemas.microsoft.com/office/drawing/2014/main" id="{2279EDAB-7162-7AD3-8079-A286DC456986}"/>
                </a:ext>
              </a:extLst>
            </p:cNvPr>
            <p:cNvSpPr/>
            <p:nvPr/>
          </p:nvSpPr>
          <p:spPr>
            <a:xfrm>
              <a:off x="4158003" y="3096323"/>
              <a:ext cx="1580432" cy="1961537"/>
            </a:xfrm>
            <a:custGeom>
              <a:avLst/>
              <a:gdLst>
                <a:gd name="connsiteX0" fmla="*/ -152 w 705381"/>
                <a:gd name="connsiteY0" fmla="*/ 108425 h 875477"/>
                <a:gd name="connsiteX1" fmla="*/ 15423 w 705381"/>
                <a:gd name="connsiteY1" fmla="*/ 169684 h 875477"/>
                <a:gd name="connsiteX2" fmla="*/ 344142 w 705381"/>
                <a:gd name="connsiteY2" fmla="*/ 791510 h 875477"/>
                <a:gd name="connsiteX3" fmla="*/ 483064 w 705381"/>
                <a:gd name="connsiteY3" fmla="*/ 875196 h 875477"/>
                <a:gd name="connsiteX4" fmla="*/ 483064 w 705381"/>
                <a:gd name="connsiteY4" fmla="*/ 875196 h 875477"/>
                <a:gd name="connsiteX5" fmla="*/ 577677 w 705381"/>
                <a:gd name="connsiteY5" fmla="*/ 823126 h 875477"/>
                <a:gd name="connsiteX6" fmla="*/ 705230 w 705381"/>
                <a:gd name="connsiteY6" fmla="*/ 621725 h 875477"/>
                <a:gd name="connsiteX7" fmla="*/ 508787 w 705381"/>
                <a:gd name="connsiteY7" fmla="*/ 491940 h 875477"/>
                <a:gd name="connsiteX8" fmla="*/ 458093 w 705381"/>
                <a:gd name="connsiteY8" fmla="*/ 619752 h 875477"/>
                <a:gd name="connsiteX9" fmla="*/ 219288 w 705381"/>
                <a:gd name="connsiteY9" fmla="*/ 258535 h 875477"/>
                <a:gd name="connsiteX10" fmla="*/ 241482 w 705381"/>
                <a:gd name="connsiteY10" fmla="*/ 139133 h 875477"/>
                <a:gd name="connsiteX11" fmla="*/ 158030 w 705381"/>
                <a:gd name="connsiteY11" fmla="*/ -282 h 87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5381" h="875477">
                  <a:moveTo>
                    <a:pt x="-152" y="108425"/>
                  </a:moveTo>
                  <a:lnTo>
                    <a:pt x="15423" y="169684"/>
                  </a:lnTo>
                  <a:lnTo>
                    <a:pt x="344142" y="791510"/>
                  </a:lnTo>
                  <a:cubicBezTo>
                    <a:pt x="371371" y="843008"/>
                    <a:pt x="424816" y="875196"/>
                    <a:pt x="483064" y="875196"/>
                  </a:cubicBezTo>
                  <a:lnTo>
                    <a:pt x="483064" y="875196"/>
                  </a:lnTo>
                  <a:cubicBezTo>
                    <a:pt x="521428" y="875196"/>
                    <a:pt x="557145" y="855546"/>
                    <a:pt x="577677" y="823126"/>
                  </a:cubicBezTo>
                  <a:lnTo>
                    <a:pt x="705230" y="621725"/>
                  </a:lnTo>
                  <a:lnTo>
                    <a:pt x="508787" y="491940"/>
                  </a:lnTo>
                  <a:lnTo>
                    <a:pt x="458093" y="619752"/>
                  </a:lnTo>
                  <a:lnTo>
                    <a:pt x="219288" y="258535"/>
                  </a:lnTo>
                  <a:lnTo>
                    <a:pt x="241482" y="139133"/>
                  </a:lnTo>
                  <a:lnTo>
                    <a:pt x="158030" y="-282"/>
                  </a:lnTo>
                  <a:close/>
                </a:path>
              </a:pathLst>
            </a:custGeom>
            <a:solidFill>
              <a:srgbClr val="FFC8B9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7" name="任意多边形: 形状 756">
              <a:extLst>
                <a:ext uri="{FF2B5EF4-FFF2-40B4-BE49-F238E27FC236}">
                  <a16:creationId xmlns:a16="http://schemas.microsoft.com/office/drawing/2014/main" id="{5D799FE4-614C-94D0-C995-E7F6BB7F13C8}"/>
                </a:ext>
              </a:extLst>
            </p:cNvPr>
            <p:cNvSpPr/>
            <p:nvPr/>
          </p:nvSpPr>
          <p:spPr>
            <a:xfrm>
              <a:off x="4148340" y="3086745"/>
              <a:ext cx="1599344" cy="1980539"/>
            </a:xfrm>
            <a:custGeom>
              <a:avLst/>
              <a:gdLst>
                <a:gd name="connsiteX0" fmla="*/ 487506 w 713822"/>
                <a:gd name="connsiteY0" fmla="*/ 883676 h 883958"/>
                <a:gd name="connsiteX1" fmla="*/ 344743 w 713822"/>
                <a:gd name="connsiteY1" fmla="*/ 797758 h 883958"/>
                <a:gd name="connsiteX2" fmla="*/ 16049 w 713822"/>
                <a:gd name="connsiteY2" fmla="*/ 175932 h 883958"/>
                <a:gd name="connsiteX3" fmla="*/ 15686 w 713822"/>
                <a:gd name="connsiteY3" fmla="*/ 175024 h 883958"/>
                <a:gd name="connsiteX4" fmla="*/ -18 w 713822"/>
                <a:gd name="connsiteY4" fmla="*/ 113765 h 883958"/>
                <a:gd name="connsiteX5" fmla="*/ 1669 w 713822"/>
                <a:gd name="connsiteY5" fmla="*/ 109248 h 883958"/>
                <a:gd name="connsiteX6" fmla="*/ 160006 w 713822"/>
                <a:gd name="connsiteY6" fmla="*/ 463 h 883958"/>
                <a:gd name="connsiteX7" fmla="*/ 165821 w 713822"/>
                <a:gd name="connsiteY7" fmla="*/ 1527 h 883958"/>
                <a:gd name="connsiteX8" fmla="*/ 165977 w 713822"/>
                <a:gd name="connsiteY8" fmla="*/ 1761 h 883958"/>
                <a:gd name="connsiteX9" fmla="*/ 249429 w 713822"/>
                <a:gd name="connsiteY9" fmla="*/ 141176 h 883958"/>
                <a:gd name="connsiteX10" fmla="*/ 249948 w 713822"/>
                <a:gd name="connsiteY10" fmla="*/ 144109 h 883958"/>
                <a:gd name="connsiteX11" fmla="*/ 228092 w 713822"/>
                <a:gd name="connsiteY11" fmla="*/ 261772 h 883958"/>
                <a:gd name="connsiteX12" fmla="*/ 461393 w 713822"/>
                <a:gd name="connsiteY12" fmla="*/ 614787 h 883958"/>
                <a:gd name="connsiteX13" fmla="*/ 509102 w 713822"/>
                <a:gd name="connsiteY13" fmla="*/ 494502 h 883958"/>
                <a:gd name="connsiteX14" fmla="*/ 514553 w 713822"/>
                <a:gd name="connsiteY14" fmla="*/ 492114 h 883958"/>
                <a:gd name="connsiteX15" fmla="*/ 515332 w 713822"/>
                <a:gd name="connsiteY15" fmla="*/ 492530 h 883958"/>
                <a:gd name="connsiteX16" fmla="*/ 711800 w 713822"/>
                <a:gd name="connsiteY16" fmla="*/ 622315 h 883958"/>
                <a:gd name="connsiteX17" fmla="*/ 713020 w 713822"/>
                <a:gd name="connsiteY17" fmla="*/ 628077 h 883958"/>
                <a:gd name="connsiteX18" fmla="*/ 585468 w 713822"/>
                <a:gd name="connsiteY18" fmla="*/ 829478 h 883958"/>
                <a:gd name="connsiteX19" fmla="*/ 487506 w 713822"/>
                <a:gd name="connsiteY19" fmla="*/ 883676 h 883958"/>
                <a:gd name="connsiteX20" fmla="*/ 23810 w 713822"/>
                <a:gd name="connsiteY20" fmla="*/ 172454 h 883958"/>
                <a:gd name="connsiteX21" fmla="*/ 352348 w 713822"/>
                <a:gd name="connsiteY21" fmla="*/ 793813 h 883958"/>
                <a:gd name="connsiteX22" fmla="*/ 487558 w 713822"/>
                <a:gd name="connsiteY22" fmla="*/ 875265 h 883958"/>
                <a:gd name="connsiteX23" fmla="*/ 578615 w 713822"/>
                <a:gd name="connsiteY23" fmla="*/ 825142 h 883958"/>
                <a:gd name="connsiteX24" fmla="*/ 703961 w 713822"/>
                <a:gd name="connsiteY24" fmla="*/ 627246 h 883958"/>
                <a:gd name="connsiteX25" fmla="*/ 515280 w 713822"/>
                <a:gd name="connsiteY25" fmla="*/ 502471 h 883958"/>
                <a:gd name="connsiteX26" fmla="*/ 466559 w 713822"/>
                <a:gd name="connsiteY26" fmla="*/ 625429 h 883958"/>
                <a:gd name="connsiteX27" fmla="*/ 461108 w 713822"/>
                <a:gd name="connsiteY27" fmla="*/ 627817 h 883958"/>
                <a:gd name="connsiteX28" fmla="*/ 459135 w 713822"/>
                <a:gd name="connsiteY28" fmla="*/ 626208 h 883958"/>
                <a:gd name="connsiteX29" fmla="*/ 220330 w 713822"/>
                <a:gd name="connsiteY29" fmla="*/ 265016 h 883958"/>
                <a:gd name="connsiteX30" fmla="*/ 219708 w 713822"/>
                <a:gd name="connsiteY30" fmla="*/ 261928 h 883958"/>
                <a:gd name="connsiteX31" fmla="*/ 241590 w 713822"/>
                <a:gd name="connsiteY31" fmla="*/ 144135 h 883958"/>
                <a:gd name="connsiteX32" fmla="*/ 161278 w 713822"/>
                <a:gd name="connsiteY32" fmla="*/ 9937 h 883958"/>
                <a:gd name="connsiteX33" fmla="*/ 8963 w 713822"/>
                <a:gd name="connsiteY33" fmla="*/ 114518 h 88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13822" h="883958">
                  <a:moveTo>
                    <a:pt x="487506" y="883676"/>
                  </a:moveTo>
                  <a:cubicBezTo>
                    <a:pt x="427649" y="883805"/>
                    <a:pt x="372647" y="850710"/>
                    <a:pt x="344743" y="797758"/>
                  </a:cubicBezTo>
                  <a:lnTo>
                    <a:pt x="16049" y="175932"/>
                  </a:lnTo>
                  <a:cubicBezTo>
                    <a:pt x="15893" y="175646"/>
                    <a:pt x="15764" y="175335"/>
                    <a:pt x="15686" y="175024"/>
                  </a:cubicBezTo>
                  <a:lnTo>
                    <a:pt x="-18" y="113765"/>
                  </a:lnTo>
                  <a:cubicBezTo>
                    <a:pt x="-459" y="112052"/>
                    <a:pt x="216" y="110261"/>
                    <a:pt x="1669" y="109248"/>
                  </a:cubicBezTo>
                  <a:lnTo>
                    <a:pt x="160006" y="463"/>
                  </a:lnTo>
                  <a:cubicBezTo>
                    <a:pt x="161901" y="-861"/>
                    <a:pt x="164497" y="-368"/>
                    <a:pt x="165821" y="1527"/>
                  </a:cubicBezTo>
                  <a:cubicBezTo>
                    <a:pt x="165873" y="1605"/>
                    <a:pt x="165925" y="1683"/>
                    <a:pt x="165977" y="1761"/>
                  </a:cubicBezTo>
                  <a:lnTo>
                    <a:pt x="249429" y="141176"/>
                  </a:lnTo>
                  <a:cubicBezTo>
                    <a:pt x="249948" y="142058"/>
                    <a:pt x="250130" y="143096"/>
                    <a:pt x="249948" y="144109"/>
                  </a:cubicBezTo>
                  <a:lnTo>
                    <a:pt x="228092" y="261772"/>
                  </a:lnTo>
                  <a:lnTo>
                    <a:pt x="461393" y="614787"/>
                  </a:lnTo>
                  <a:lnTo>
                    <a:pt x="509102" y="494502"/>
                  </a:lnTo>
                  <a:cubicBezTo>
                    <a:pt x="509959" y="492348"/>
                    <a:pt x="512399" y="491284"/>
                    <a:pt x="514553" y="492114"/>
                  </a:cubicBezTo>
                  <a:cubicBezTo>
                    <a:pt x="514839" y="492244"/>
                    <a:pt x="515098" y="492374"/>
                    <a:pt x="515332" y="492530"/>
                  </a:cubicBezTo>
                  <a:lnTo>
                    <a:pt x="711800" y="622315"/>
                  </a:lnTo>
                  <a:cubicBezTo>
                    <a:pt x="713695" y="623587"/>
                    <a:pt x="714240" y="626130"/>
                    <a:pt x="713020" y="628077"/>
                  </a:cubicBezTo>
                  <a:lnTo>
                    <a:pt x="585468" y="829478"/>
                  </a:lnTo>
                  <a:cubicBezTo>
                    <a:pt x="564313" y="863196"/>
                    <a:pt x="527324" y="883676"/>
                    <a:pt x="487506" y="883676"/>
                  </a:cubicBezTo>
                  <a:close/>
                  <a:moveTo>
                    <a:pt x="23810" y="172454"/>
                  </a:moveTo>
                  <a:lnTo>
                    <a:pt x="352348" y="793813"/>
                  </a:lnTo>
                  <a:cubicBezTo>
                    <a:pt x="378772" y="843987"/>
                    <a:pt x="430842" y="875343"/>
                    <a:pt x="487558" y="875265"/>
                  </a:cubicBezTo>
                  <a:cubicBezTo>
                    <a:pt x="524521" y="875369"/>
                    <a:pt x="558940" y="856421"/>
                    <a:pt x="578615" y="825142"/>
                  </a:cubicBezTo>
                  <a:lnTo>
                    <a:pt x="703961" y="627246"/>
                  </a:lnTo>
                  <a:lnTo>
                    <a:pt x="515280" y="502471"/>
                  </a:lnTo>
                  <a:lnTo>
                    <a:pt x="466559" y="625429"/>
                  </a:lnTo>
                  <a:cubicBezTo>
                    <a:pt x="465702" y="627584"/>
                    <a:pt x="463262" y="628648"/>
                    <a:pt x="461108" y="627817"/>
                  </a:cubicBezTo>
                  <a:cubicBezTo>
                    <a:pt x="460303" y="627480"/>
                    <a:pt x="459603" y="626935"/>
                    <a:pt x="459135" y="626208"/>
                  </a:cubicBezTo>
                  <a:lnTo>
                    <a:pt x="220330" y="265016"/>
                  </a:lnTo>
                  <a:cubicBezTo>
                    <a:pt x="219734" y="264108"/>
                    <a:pt x="219500" y="262992"/>
                    <a:pt x="219708" y="261928"/>
                  </a:cubicBezTo>
                  <a:lnTo>
                    <a:pt x="241590" y="144135"/>
                  </a:lnTo>
                  <a:lnTo>
                    <a:pt x="161278" y="9937"/>
                  </a:lnTo>
                  <a:lnTo>
                    <a:pt x="8963" y="114518"/>
                  </a:ln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8" name="任意多边形: 形状 757">
              <a:extLst>
                <a:ext uri="{FF2B5EF4-FFF2-40B4-BE49-F238E27FC236}">
                  <a16:creationId xmlns:a16="http://schemas.microsoft.com/office/drawing/2014/main" id="{74A95372-15D6-430B-D906-6367057870C7}"/>
                </a:ext>
              </a:extLst>
            </p:cNvPr>
            <p:cNvSpPr/>
            <p:nvPr/>
          </p:nvSpPr>
          <p:spPr>
            <a:xfrm>
              <a:off x="4124852" y="3238169"/>
              <a:ext cx="162065" cy="250839"/>
            </a:xfrm>
            <a:custGeom>
              <a:avLst/>
              <a:gdLst>
                <a:gd name="connsiteX0" fmla="*/ -152 w 72333"/>
                <a:gd name="connsiteY0" fmla="*/ 26116 h 111955"/>
                <a:gd name="connsiteX1" fmla="*/ 40004 w 72333"/>
                <a:gd name="connsiteY1" fmla="*/ -282 h 111955"/>
                <a:gd name="connsiteX2" fmla="*/ 71152 w 72333"/>
                <a:gd name="connsiteY2" fmla="*/ 111671 h 111955"/>
                <a:gd name="connsiteX3" fmla="*/ -152 w 72333"/>
                <a:gd name="connsiteY3" fmla="*/ 26116 h 111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33" h="111955">
                  <a:moveTo>
                    <a:pt x="-152" y="26116"/>
                  </a:moveTo>
                  <a:lnTo>
                    <a:pt x="40004" y="-282"/>
                  </a:lnTo>
                  <a:cubicBezTo>
                    <a:pt x="40004" y="-282"/>
                    <a:pt x="78939" y="48828"/>
                    <a:pt x="71152" y="111671"/>
                  </a:cubicBezTo>
                  <a:cubicBezTo>
                    <a:pt x="49504" y="112190"/>
                    <a:pt x="-152" y="26116"/>
                    <a:pt x="-152" y="26116"/>
                  </a:cubicBezTo>
                  <a:close/>
                </a:path>
              </a:pathLst>
            </a:custGeom>
            <a:solidFill>
              <a:srgbClr val="FFC8B9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9" name="任意多边形: 形状 758">
              <a:extLst>
                <a:ext uri="{FF2B5EF4-FFF2-40B4-BE49-F238E27FC236}">
                  <a16:creationId xmlns:a16="http://schemas.microsoft.com/office/drawing/2014/main" id="{E8E4ED94-B1BB-1CA0-AE79-857BC95921D1}"/>
                </a:ext>
              </a:extLst>
            </p:cNvPr>
            <p:cNvSpPr/>
            <p:nvPr/>
          </p:nvSpPr>
          <p:spPr>
            <a:xfrm>
              <a:off x="4193189" y="3155469"/>
              <a:ext cx="162087" cy="250837"/>
            </a:xfrm>
            <a:custGeom>
              <a:avLst/>
              <a:gdLst>
                <a:gd name="connsiteX0" fmla="*/ -152 w 72343"/>
                <a:gd name="connsiteY0" fmla="*/ 26116 h 111954"/>
                <a:gd name="connsiteX1" fmla="*/ 39978 w 72343"/>
                <a:gd name="connsiteY1" fmla="*/ -282 h 111954"/>
                <a:gd name="connsiteX2" fmla="*/ 71127 w 72343"/>
                <a:gd name="connsiteY2" fmla="*/ 111670 h 111954"/>
                <a:gd name="connsiteX3" fmla="*/ -152 w 72343"/>
                <a:gd name="connsiteY3" fmla="*/ 26116 h 11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43" h="111954">
                  <a:moveTo>
                    <a:pt x="-152" y="26116"/>
                  </a:moveTo>
                  <a:lnTo>
                    <a:pt x="39978" y="-282"/>
                  </a:lnTo>
                  <a:cubicBezTo>
                    <a:pt x="39978" y="-282"/>
                    <a:pt x="79069" y="48828"/>
                    <a:pt x="71127" y="111670"/>
                  </a:cubicBezTo>
                  <a:cubicBezTo>
                    <a:pt x="49401" y="112216"/>
                    <a:pt x="-152" y="26116"/>
                    <a:pt x="-152" y="26116"/>
                  </a:cubicBezTo>
                  <a:close/>
                </a:path>
              </a:pathLst>
            </a:custGeom>
            <a:solidFill>
              <a:srgbClr val="FFC8B9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0" name="任意多边形: 形状 759">
              <a:extLst>
                <a:ext uri="{FF2B5EF4-FFF2-40B4-BE49-F238E27FC236}">
                  <a16:creationId xmlns:a16="http://schemas.microsoft.com/office/drawing/2014/main" id="{C05A3999-291A-5DD8-8490-FA73041D169C}"/>
                </a:ext>
              </a:extLst>
            </p:cNvPr>
            <p:cNvSpPr/>
            <p:nvPr/>
          </p:nvSpPr>
          <p:spPr>
            <a:xfrm>
              <a:off x="4274260" y="3096149"/>
              <a:ext cx="162071" cy="250837"/>
            </a:xfrm>
            <a:custGeom>
              <a:avLst/>
              <a:gdLst>
                <a:gd name="connsiteX0" fmla="*/ -152 w 72336"/>
                <a:gd name="connsiteY0" fmla="*/ 26142 h 111954"/>
                <a:gd name="connsiteX1" fmla="*/ 39978 w 72336"/>
                <a:gd name="connsiteY1" fmla="*/ -282 h 111954"/>
                <a:gd name="connsiteX2" fmla="*/ 71126 w 72336"/>
                <a:gd name="connsiteY2" fmla="*/ 111670 h 111954"/>
                <a:gd name="connsiteX3" fmla="*/ -152 w 72336"/>
                <a:gd name="connsiteY3" fmla="*/ 26142 h 11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36" h="111954">
                  <a:moveTo>
                    <a:pt x="-152" y="26142"/>
                  </a:moveTo>
                  <a:lnTo>
                    <a:pt x="39978" y="-282"/>
                  </a:lnTo>
                  <a:cubicBezTo>
                    <a:pt x="39978" y="-282"/>
                    <a:pt x="79043" y="48828"/>
                    <a:pt x="71126" y="111670"/>
                  </a:cubicBezTo>
                  <a:cubicBezTo>
                    <a:pt x="49556" y="112215"/>
                    <a:pt x="-152" y="26142"/>
                    <a:pt x="-152" y="26142"/>
                  </a:cubicBezTo>
                  <a:close/>
                </a:path>
              </a:pathLst>
            </a:custGeom>
            <a:solidFill>
              <a:srgbClr val="FFC8B9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1" name="任意多边形: 形状 760">
              <a:extLst>
                <a:ext uri="{FF2B5EF4-FFF2-40B4-BE49-F238E27FC236}">
                  <a16:creationId xmlns:a16="http://schemas.microsoft.com/office/drawing/2014/main" id="{0993F542-BB12-4E82-D5D1-B10062DA2DCB}"/>
                </a:ext>
              </a:extLst>
            </p:cNvPr>
            <p:cNvSpPr/>
            <p:nvPr/>
          </p:nvSpPr>
          <p:spPr>
            <a:xfrm>
              <a:off x="4115451" y="3228714"/>
              <a:ext cx="181002" cy="269709"/>
            </a:xfrm>
            <a:custGeom>
              <a:avLst/>
              <a:gdLst>
                <a:gd name="connsiteX0" fmla="*/ 75193 w 80785"/>
                <a:gd name="connsiteY0" fmla="*/ 120095 h 120377"/>
                <a:gd name="connsiteX1" fmla="*/ 411 w 80785"/>
                <a:gd name="connsiteY1" fmla="*/ 32439 h 120377"/>
                <a:gd name="connsiteX2" fmla="*/ 1735 w 80785"/>
                <a:gd name="connsiteY2" fmla="*/ 26832 h 120377"/>
                <a:gd name="connsiteX3" fmla="*/ 41864 w 80785"/>
                <a:gd name="connsiteY3" fmla="*/ 408 h 120377"/>
                <a:gd name="connsiteX4" fmla="*/ 47471 w 80785"/>
                <a:gd name="connsiteY4" fmla="*/ 1316 h 120377"/>
                <a:gd name="connsiteX5" fmla="*/ 79528 w 80785"/>
                <a:gd name="connsiteY5" fmla="*/ 116410 h 120377"/>
                <a:gd name="connsiteX6" fmla="*/ 75452 w 80785"/>
                <a:gd name="connsiteY6" fmla="*/ 120095 h 120377"/>
                <a:gd name="connsiteX7" fmla="*/ 9704 w 80785"/>
                <a:gd name="connsiteY7" fmla="*/ 31660 h 120377"/>
                <a:gd name="connsiteX8" fmla="*/ 71663 w 80785"/>
                <a:gd name="connsiteY8" fmla="*/ 110829 h 120377"/>
                <a:gd name="connsiteX9" fmla="*/ 43110 w 80785"/>
                <a:gd name="connsiteY9" fmla="*/ 9596 h 120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85" h="120377">
                  <a:moveTo>
                    <a:pt x="75193" y="120095"/>
                  </a:moveTo>
                  <a:cubicBezTo>
                    <a:pt x="52143" y="120095"/>
                    <a:pt x="8873" y="47131"/>
                    <a:pt x="411" y="32439"/>
                  </a:cubicBezTo>
                  <a:cubicBezTo>
                    <a:pt x="-705" y="30518"/>
                    <a:pt x="-108" y="28052"/>
                    <a:pt x="1735" y="26832"/>
                  </a:cubicBezTo>
                  <a:lnTo>
                    <a:pt x="41864" y="408"/>
                  </a:lnTo>
                  <a:cubicBezTo>
                    <a:pt x="43681" y="-786"/>
                    <a:pt x="46122" y="-397"/>
                    <a:pt x="47471" y="1316"/>
                  </a:cubicBezTo>
                  <a:cubicBezTo>
                    <a:pt x="49132" y="3367"/>
                    <a:pt x="87575" y="52555"/>
                    <a:pt x="79528" y="116410"/>
                  </a:cubicBezTo>
                  <a:cubicBezTo>
                    <a:pt x="79268" y="118486"/>
                    <a:pt x="77529" y="120043"/>
                    <a:pt x="75452" y="120095"/>
                  </a:cubicBezTo>
                  <a:close/>
                  <a:moveTo>
                    <a:pt x="9704" y="31660"/>
                  </a:moveTo>
                  <a:cubicBezTo>
                    <a:pt x="28315" y="63328"/>
                    <a:pt x="57153" y="104339"/>
                    <a:pt x="71663" y="110829"/>
                  </a:cubicBezTo>
                  <a:cubicBezTo>
                    <a:pt x="76127" y="61355"/>
                    <a:pt x="50897" y="20888"/>
                    <a:pt x="43110" y="9596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2" name="任意多边形: 形状 761">
              <a:extLst>
                <a:ext uri="{FF2B5EF4-FFF2-40B4-BE49-F238E27FC236}">
                  <a16:creationId xmlns:a16="http://schemas.microsoft.com/office/drawing/2014/main" id="{F85874BA-7581-0404-5D5E-67122260D0F6}"/>
                </a:ext>
              </a:extLst>
            </p:cNvPr>
            <p:cNvSpPr/>
            <p:nvPr/>
          </p:nvSpPr>
          <p:spPr>
            <a:xfrm>
              <a:off x="4183729" y="3146052"/>
              <a:ext cx="180999" cy="269671"/>
            </a:xfrm>
            <a:custGeom>
              <a:avLst/>
              <a:gdLst>
                <a:gd name="connsiteX0" fmla="*/ 75192 w 80784"/>
                <a:gd name="connsiteY0" fmla="*/ 120078 h 120360"/>
                <a:gd name="connsiteX1" fmla="*/ 410 w 80784"/>
                <a:gd name="connsiteY1" fmla="*/ 32422 h 120360"/>
                <a:gd name="connsiteX2" fmla="*/ 1760 w 80784"/>
                <a:gd name="connsiteY2" fmla="*/ 26815 h 120360"/>
                <a:gd name="connsiteX3" fmla="*/ 41889 w 80784"/>
                <a:gd name="connsiteY3" fmla="*/ 416 h 120360"/>
                <a:gd name="connsiteX4" fmla="*/ 47496 w 80784"/>
                <a:gd name="connsiteY4" fmla="*/ 1299 h 120360"/>
                <a:gd name="connsiteX5" fmla="*/ 79527 w 80784"/>
                <a:gd name="connsiteY5" fmla="*/ 116419 h 120360"/>
                <a:gd name="connsiteX6" fmla="*/ 75451 w 80784"/>
                <a:gd name="connsiteY6" fmla="*/ 120078 h 120360"/>
                <a:gd name="connsiteX7" fmla="*/ 9703 w 80784"/>
                <a:gd name="connsiteY7" fmla="*/ 31669 h 120360"/>
                <a:gd name="connsiteX8" fmla="*/ 71662 w 80784"/>
                <a:gd name="connsiteY8" fmla="*/ 110812 h 120360"/>
                <a:gd name="connsiteX9" fmla="*/ 43109 w 80784"/>
                <a:gd name="connsiteY9" fmla="*/ 9579 h 1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84" h="120360">
                  <a:moveTo>
                    <a:pt x="75192" y="120078"/>
                  </a:moveTo>
                  <a:cubicBezTo>
                    <a:pt x="52142" y="120078"/>
                    <a:pt x="8898" y="47113"/>
                    <a:pt x="410" y="32422"/>
                  </a:cubicBezTo>
                  <a:cubicBezTo>
                    <a:pt x="-706" y="30501"/>
                    <a:pt x="-109" y="28035"/>
                    <a:pt x="1760" y="26815"/>
                  </a:cubicBezTo>
                  <a:lnTo>
                    <a:pt x="41889" y="416"/>
                  </a:lnTo>
                  <a:cubicBezTo>
                    <a:pt x="43706" y="-778"/>
                    <a:pt x="46146" y="-414"/>
                    <a:pt x="47496" y="1299"/>
                  </a:cubicBezTo>
                  <a:cubicBezTo>
                    <a:pt x="49131" y="3376"/>
                    <a:pt x="87574" y="52538"/>
                    <a:pt x="79527" y="116419"/>
                  </a:cubicBezTo>
                  <a:cubicBezTo>
                    <a:pt x="79267" y="118495"/>
                    <a:pt x="77528" y="120052"/>
                    <a:pt x="75451" y="120078"/>
                  </a:cubicBezTo>
                  <a:close/>
                  <a:moveTo>
                    <a:pt x="9703" y="31669"/>
                  </a:moveTo>
                  <a:cubicBezTo>
                    <a:pt x="28314" y="63310"/>
                    <a:pt x="57152" y="104348"/>
                    <a:pt x="71662" y="110812"/>
                  </a:cubicBezTo>
                  <a:cubicBezTo>
                    <a:pt x="76152" y="61260"/>
                    <a:pt x="50896" y="20845"/>
                    <a:pt x="43109" y="9579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3" name="任意多边形: 形状 762">
              <a:extLst>
                <a:ext uri="{FF2B5EF4-FFF2-40B4-BE49-F238E27FC236}">
                  <a16:creationId xmlns:a16="http://schemas.microsoft.com/office/drawing/2014/main" id="{B79BD434-4182-F233-875B-8E6AFFF447D6}"/>
                </a:ext>
              </a:extLst>
            </p:cNvPr>
            <p:cNvSpPr/>
            <p:nvPr/>
          </p:nvSpPr>
          <p:spPr>
            <a:xfrm>
              <a:off x="4264785" y="3086752"/>
              <a:ext cx="181015" cy="269709"/>
            </a:xfrm>
            <a:custGeom>
              <a:avLst/>
              <a:gdLst>
                <a:gd name="connsiteX0" fmla="*/ 75199 w 80791"/>
                <a:gd name="connsiteY0" fmla="*/ 120096 h 120377"/>
                <a:gd name="connsiteX1" fmla="*/ 417 w 80791"/>
                <a:gd name="connsiteY1" fmla="*/ 32439 h 120377"/>
                <a:gd name="connsiteX2" fmla="*/ 1741 w 80791"/>
                <a:gd name="connsiteY2" fmla="*/ 26806 h 120377"/>
                <a:gd name="connsiteX3" fmla="*/ 41896 w 80791"/>
                <a:gd name="connsiteY3" fmla="*/ 408 h 120377"/>
                <a:gd name="connsiteX4" fmla="*/ 47503 w 80791"/>
                <a:gd name="connsiteY4" fmla="*/ 1317 h 120377"/>
                <a:gd name="connsiteX5" fmla="*/ 79534 w 80791"/>
                <a:gd name="connsiteY5" fmla="*/ 116409 h 120377"/>
                <a:gd name="connsiteX6" fmla="*/ 75459 w 80791"/>
                <a:gd name="connsiteY6" fmla="*/ 120096 h 120377"/>
                <a:gd name="connsiteX7" fmla="*/ 9658 w 80791"/>
                <a:gd name="connsiteY7" fmla="*/ 31660 h 120377"/>
                <a:gd name="connsiteX8" fmla="*/ 71618 w 80791"/>
                <a:gd name="connsiteY8" fmla="*/ 110829 h 120377"/>
                <a:gd name="connsiteX9" fmla="*/ 43065 w 80791"/>
                <a:gd name="connsiteY9" fmla="*/ 9597 h 120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91" h="120377">
                  <a:moveTo>
                    <a:pt x="75199" y="120096"/>
                  </a:moveTo>
                  <a:cubicBezTo>
                    <a:pt x="52150" y="120096"/>
                    <a:pt x="8879" y="47104"/>
                    <a:pt x="417" y="32439"/>
                  </a:cubicBezTo>
                  <a:cubicBezTo>
                    <a:pt x="-699" y="30518"/>
                    <a:pt x="-128" y="28052"/>
                    <a:pt x="1741" y="26806"/>
                  </a:cubicBezTo>
                  <a:lnTo>
                    <a:pt x="41896" y="408"/>
                  </a:lnTo>
                  <a:cubicBezTo>
                    <a:pt x="43714" y="-786"/>
                    <a:pt x="46154" y="-397"/>
                    <a:pt x="47503" y="1317"/>
                  </a:cubicBezTo>
                  <a:cubicBezTo>
                    <a:pt x="49138" y="3367"/>
                    <a:pt x="87581" y="52530"/>
                    <a:pt x="79534" y="116409"/>
                  </a:cubicBezTo>
                  <a:cubicBezTo>
                    <a:pt x="79275" y="118460"/>
                    <a:pt x="77535" y="120044"/>
                    <a:pt x="75459" y="120096"/>
                  </a:cubicBezTo>
                  <a:close/>
                  <a:moveTo>
                    <a:pt x="9658" y="31660"/>
                  </a:moveTo>
                  <a:cubicBezTo>
                    <a:pt x="28269" y="63302"/>
                    <a:pt x="57107" y="104340"/>
                    <a:pt x="71618" y="110829"/>
                  </a:cubicBezTo>
                  <a:cubicBezTo>
                    <a:pt x="76108" y="61251"/>
                    <a:pt x="50852" y="20862"/>
                    <a:pt x="43065" y="9597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4" name="任意多边形: 形状 763">
              <a:extLst>
                <a:ext uri="{FF2B5EF4-FFF2-40B4-BE49-F238E27FC236}">
                  <a16:creationId xmlns:a16="http://schemas.microsoft.com/office/drawing/2014/main" id="{F08994CC-8D43-3241-5A53-B289668E2BD7}"/>
                </a:ext>
              </a:extLst>
            </p:cNvPr>
            <p:cNvSpPr/>
            <p:nvPr/>
          </p:nvSpPr>
          <p:spPr>
            <a:xfrm rot="18133799">
              <a:off x="4407449" y="2677670"/>
              <a:ext cx="39023" cy="824674"/>
            </a:xfrm>
            <a:custGeom>
              <a:avLst/>
              <a:gdLst>
                <a:gd name="connsiteX0" fmla="*/ -152 w 17417"/>
                <a:gd name="connsiteY0" fmla="*/ -282 h 368070"/>
                <a:gd name="connsiteX1" fmla="*/ 17266 w 17417"/>
                <a:gd name="connsiteY1" fmla="*/ -282 h 368070"/>
                <a:gd name="connsiteX2" fmla="*/ 17266 w 17417"/>
                <a:gd name="connsiteY2" fmla="*/ 367788 h 368070"/>
                <a:gd name="connsiteX3" fmla="*/ -152 w 17417"/>
                <a:gd name="connsiteY3" fmla="*/ 367788 h 368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17" h="368070">
                  <a:moveTo>
                    <a:pt x="-152" y="-282"/>
                  </a:moveTo>
                  <a:lnTo>
                    <a:pt x="17266" y="-282"/>
                  </a:lnTo>
                  <a:lnTo>
                    <a:pt x="17266" y="367788"/>
                  </a:lnTo>
                  <a:lnTo>
                    <a:pt x="-152" y="367788"/>
                  </a:lnTo>
                  <a:close/>
                </a:path>
              </a:pathLst>
            </a:custGeom>
            <a:solidFill>
              <a:srgbClr val="4F6FE0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5" name="任意多边形: 形状 764">
              <a:extLst>
                <a:ext uri="{FF2B5EF4-FFF2-40B4-BE49-F238E27FC236}">
                  <a16:creationId xmlns:a16="http://schemas.microsoft.com/office/drawing/2014/main" id="{804EE8CA-2927-CD20-F085-AD923E8E5CD8}"/>
                </a:ext>
              </a:extLst>
            </p:cNvPr>
            <p:cNvSpPr/>
            <p:nvPr/>
          </p:nvSpPr>
          <p:spPr>
            <a:xfrm>
              <a:off x="4340210" y="2987221"/>
              <a:ext cx="162085" cy="250839"/>
            </a:xfrm>
            <a:custGeom>
              <a:avLst/>
              <a:gdLst>
                <a:gd name="connsiteX0" fmla="*/ -152 w 72342"/>
                <a:gd name="connsiteY0" fmla="*/ 26116 h 111955"/>
                <a:gd name="connsiteX1" fmla="*/ 39978 w 72342"/>
                <a:gd name="connsiteY1" fmla="*/ -282 h 111955"/>
                <a:gd name="connsiteX2" fmla="*/ 71126 w 72342"/>
                <a:gd name="connsiteY2" fmla="*/ 111670 h 111955"/>
                <a:gd name="connsiteX3" fmla="*/ -152 w 72342"/>
                <a:gd name="connsiteY3" fmla="*/ 26116 h 111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42" h="111955">
                  <a:moveTo>
                    <a:pt x="-152" y="26116"/>
                  </a:moveTo>
                  <a:lnTo>
                    <a:pt x="39978" y="-282"/>
                  </a:lnTo>
                  <a:cubicBezTo>
                    <a:pt x="39978" y="-282"/>
                    <a:pt x="79069" y="48828"/>
                    <a:pt x="71126" y="111670"/>
                  </a:cubicBezTo>
                  <a:cubicBezTo>
                    <a:pt x="49478" y="112241"/>
                    <a:pt x="-152" y="26116"/>
                    <a:pt x="-152" y="26116"/>
                  </a:cubicBezTo>
                  <a:close/>
                </a:path>
              </a:pathLst>
            </a:custGeom>
            <a:solidFill>
              <a:srgbClr val="FFC8B9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6" name="任意多边形: 形状 765">
              <a:extLst>
                <a:ext uri="{FF2B5EF4-FFF2-40B4-BE49-F238E27FC236}">
                  <a16:creationId xmlns:a16="http://schemas.microsoft.com/office/drawing/2014/main" id="{44F373C8-DDF8-497C-F2A5-01AC3F2C554C}"/>
                </a:ext>
              </a:extLst>
            </p:cNvPr>
            <p:cNvSpPr/>
            <p:nvPr/>
          </p:nvSpPr>
          <p:spPr>
            <a:xfrm>
              <a:off x="4330796" y="2977882"/>
              <a:ext cx="180970" cy="269709"/>
            </a:xfrm>
            <a:custGeom>
              <a:avLst/>
              <a:gdLst>
                <a:gd name="connsiteX0" fmla="*/ 75173 w 80771"/>
                <a:gd name="connsiteY0" fmla="*/ 120096 h 120377"/>
                <a:gd name="connsiteX1" fmla="*/ 417 w 80771"/>
                <a:gd name="connsiteY1" fmla="*/ 32439 h 120377"/>
                <a:gd name="connsiteX2" fmla="*/ 1741 w 80771"/>
                <a:gd name="connsiteY2" fmla="*/ 26806 h 120377"/>
                <a:gd name="connsiteX3" fmla="*/ 41870 w 80771"/>
                <a:gd name="connsiteY3" fmla="*/ 408 h 120377"/>
                <a:gd name="connsiteX4" fmla="*/ 47477 w 80771"/>
                <a:gd name="connsiteY4" fmla="*/ 1317 h 120377"/>
                <a:gd name="connsiteX5" fmla="*/ 79508 w 80771"/>
                <a:gd name="connsiteY5" fmla="*/ 116409 h 120377"/>
                <a:gd name="connsiteX6" fmla="*/ 75458 w 80771"/>
                <a:gd name="connsiteY6" fmla="*/ 120096 h 120377"/>
                <a:gd name="connsiteX7" fmla="*/ 9684 w 80771"/>
                <a:gd name="connsiteY7" fmla="*/ 31660 h 120377"/>
                <a:gd name="connsiteX8" fmla="*/ 71669 w 80771"/>
                <a:gd name="connsiteY8" fmla="*/ 110829 h 120377"/>
                <a:gd name="connsiteX9" fmla="*/ 43116 w 80771"/>
                <a:gd name="connsiteY9" fmla="*/ 9597 h 120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71" h="120377">
                  <a:moveTo>
                    <a:pt x="75173" y="120096"/>
                  </a:moveTo>
                  <a:cubicBezTo>
                    <a:pt x="52123" y="120096"/>
                    <a:pt x="8879" y="47104"/>
                    <a:pt x="417" y="32439"/>
                  </a:cubicBezTo>
                  <a:cubicBezTo>
                    <a:pt x="-699" y="30518"/>
                    <a:pt x="-128" y="28052"/>
                    <a:pt x="1741" y="26806"/>
                  </a:cubicBezTo>
                  <a:lnTo>
                    <a:pt x="41870" y="408"/>
                  </a:lnTo>
                  <a:cubicBezTo>
                    <a:pt x="43687" y="-786"/>
                    <a:pt x="46127" y="-397"/>
                    <a:pt x="47477" y="1317"/>
                  </a:cubicBezTo>
                  <a:cubicBezTo>
                    <a:pt x="49112" y="3367"/>
                    <a:pt x="87581" y="52530"/>
                    <a:pt x="79508" y="116409"/>
                  </a:cubicBezTo>
                  <a:cubicBezTo>
                    <a:pt x="79248" y="118460"/>
                    <a:pt x="77535" y="120044"/>
                    <a:pt x="75458" y="120096"/>
                  </a:cubicBezTo>
                  <a:close/>
                  <a:moveTo>
                    <a:pt x="9684" y="31660"/>
                  </a:moveTo>
                  <a:cubicBezTo>
                    <a:pt x="28295" y="63327"/>
                    <a:pt x="57133" y="104340"/>
                    <a:pt x="71669" y="110829"/>
                  </a:cubicBezTo>
                  <a:cubicBezTo>
                    <a:pt x="76133" y="61251"/>
                    <a:pt x="50903" y="20862"/>
                    <a:pt x="43116" y="9597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7" name="任意多边形: 形状 766">
              <a:extLst>
                <a:ext uri="{FF2B5EF4-FFF2-40B4-BE49-F238E27FC236}">
                  <a16:creationId xmlns:a16="http://schemas.microsoft.com/office/drawing/2014/main" id="{39CF3519-7A06-0874-67E1-A4B3FD2D1D4B}"/>
                </a:ext>
              </a:extLst>
            </p:cNvPr>
            <p:cNvSpPr/>
            <p:nvPr/>
          </p:nvSpPr>
          <p:spPr>
            <a:xfrm>
              <a:off x="4355273" y="3179024"/>
              <a:ext cx="368893" cy="349176"/>
            </a:xfrm>
            <a:custGeom>
              <a:avLst/>
              <a:gdLst>
                <a:gd name="connsiteX0" fmla="*/ 74189 w 164645"/>
                <a:gd name="connsiteY0" fmla="*/ 112968 h 155845"/>
                <a:gd name="connsiteX1" fmla="*/ 97161 w 164645"/>
                <a:gd name="connsiteY1" fmla="*/ 54357 h 155845"/>
                <a:gd name="connsiteX2" fmla="*/ -152 w 164645"/>
                <a:gd name="connsiteY2" fmla="*/ -282 h 155845"/>
                <a:gd name="connsiteX3" fmla="*/ 133605 w 164645"/>
                <a:gd name="connsiteY3" fmla="*/ 1301 h 155845"/>
                <a:gd name="connsiteX4" fmla="*/ 164493 w 164645"/>
                <a:gd name="connsiteY4" fmla="*/ 74707 h 155845"/>
                <a:gd name="connsiteX5" fmla="*/ 143728 w 164645"/>
                <a:gd name="connsiteY5" fmla="*/ 155564 h 155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645" h="155845">
                  <a:moveTo>
                    <a:pt x="74189" y="112968"/>
                  </a:moveTo>
                  <a:lnTo>
                    <a:pt x="97161" y="54357"/>
                  </a:lnTo>
                  <a:cubicBezTo>
                    <a:pt x="58408" y="50879"/>
                    <a:pt x="22976" y="30996"/>
                    <a:pt x="-152" y="-282"/>
                  </a:cubicBezTo>
                  <a:lnTo>
                    <a:pt x="133605" y="1301"/>
                  </a:lnTo>
                  <a:lnTo>
                    <a:pt x="164493" y="74707"/>
                  </a:lnTo>
                  <a:lnTo>
                    <a:pt x="143728" y="155564"/>
                  </a:lnTo>
                  <a:close/>
                </a:path>
              </a:pathLst>
            </a:custGeom>
            <a:solidFill>
              <a:srgbClr val="FFC8B9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8" name="任意多边形: 形状 767">
              <a:extLst>
                <a:ext uri="{FF2B5EF4-FFF2-40B4-BE49-F238E27FC236}">
                  <a16:creationId xmlns:a16="http://schemas.microsoft.com/office/drawing/2014/main" id="{11EB2F3B-9EB2-057D-3E76-DA79500281CE}"/>
                </a:ext>
              </a:extLst>
            </p:cNvPr>
            <p:cNvSpPr/>
            <p:nvPr/>
          </p:nvSpPr>
          <p:spPr>
            <a:xfrm>
              <a:off x="4346092" y="3169428"/>
              <a:ext cx="387696" cy="368257"/>
            </a:xfrm>
            <a:custGeom>
              <a:avLst/>
              <a:gdLst>
                <a:gd name="connsiteX0" fmla="*/ 147826 w 173037"/>
                <a:gd name="connsiteY0" fmla="*/ 164078 h 164361"/>
                <a:gd name="connsiteX1" fmla="*/ 146788 w 173037"/>
                <a:gd name="connsiteY1" fmla="*/ 163948 h 164361"/>
                <a:gd name="connsiteX2" fmla="*/ 143751 w 173037"/>
                <a:gd name="connsiteY2" fmla="*/ 158808 h 164361"/>
                <a:gd name="connsiteX3" fmla="*/ 143751 w 173037"/>
                <a:gd name="connsiteY3" fmla="*/ 158756 h 164361"/>
                <a:gd name="connsiteX4" fmla="*/ 164153 w 173037"/>
                <a:gd name="connsiteY4" fmla="*/ 79250 h 164361"/>
                <a:gd name="connsiteX5" fmla="*/ 134874 w 173037"/>
                <a:gd name="connsiteY5" fmla="*/ 9686 h 164361"/>
                <a:gd name="connsiteX6" fmla="*/ 12876 w 173037"/>
                <a:gd name="connsiteY6" fmla="*/ 8258 h 164361"/>
                <a:gd name="connsiteX7" fmla="*/ 101467 w 173037"/>
                <a:gd name="connsiteY7" fmla="*/ 54383 h 164361"/>
                <a:gd name="connsiteX8" fmla="*/ 104867 w 173037"/>
                <a:gd name="connsiteY8" fmla="*/ 56278 h 164361"/>
                <a:gd name="connsiteX9" fmla="*/ 105283 w 173037"/>
                <a:gd name="connsiteY9" fmla="*/ 60120 h 164361"/>
                <a:gd name="connsiteX10" fmla="*/ 85607 w 173037"/>
                <a:gd name="connsiteY10" fmla="*/ 110295 h 164361"/>
                <a:gd name="connsiteX11" fmla="*/ 80208 w 173037"/>
                <a:gd name="connsiteY11" fmla="*/ 112709 h 164361"/>
                <a:gd name="connsiteX12" fmla="*/ 80156 w 173037"/>
                <a:gd name="connsiteY12" fmla="*/ 112683 h 164361"/>
                <a:gd name="connsiteX13" fmla="*/ 77768 w 173037"/>
                <a:gd name="connsiteY13" fmla="*/ 107232 h 164361"/>
                <a:gd name="connsiteX14" fmla="*/ 95393 w 173037"/>
                <a:gd name="connsiteY14" fmla="*/ 62326 h 164361"/>
                <a:gd name="connsiteX15" fmla="*/ 702 w 173037"/>
                <a:gd name="connsiteY15" fmla="*/ 6467 h 164361"/>
                <a:gd name="connsiteX16" fmla="*/ 1507 w 173037"/>
                <a:gd name="connsiteY16" fmla="*/ 575 h 164361"/>
                <a:gd name="connsiteX17" fmla="*/ 4103 w 173037"/>
                <a:gd name="connsiteY17" fmla="*/ -282 h 164361"/>
                <a:gd name="connsiteX18" fmla="*/ 137859 w 173037"/>
                <a:gd name="connsiteY18" fmla="*/ 1302 h 164361"/>
                <a:gd name="connsiteX19" fmla="*/ 141675 w 173037"/>
                <a:gd name="connsiteY19" fmla="*/ 3897 h 164361"/>
                <a:gd name="connsiteX20" fmla="*/ 172563 w 173037"/>
                <a:gd name="connsiteY20" fmla="*/ 77304 h 164361"/>
                <a:gd name="connsiteX21" fmla="*/ 172771 w 173037"/>
                <a:gd name="connsiteY21" fmla="*/ 79899 h 164361"/>
                <a:gd name="connsiteX22" fmla="*/ 152006 w 173037"/>
                <a:gd name="connsiteY22" fmla="*/ 160781 h 164361"/>
                <a:gd name="connsiteX23" fmla="*/ 147826 w 173037"/>
                <a:gd name="connsiteY23" fmla="*/ 164078 h 164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3037" h="164361">
                  <a:moveTo>
                    <a:pt x="147826" y="164078"/>
                  </a:moveTo>
                  <a:cubicBezTo>
                    <a:pt x="147489" y="164078"/>
                    <a:pt x="147125" y="164026"/>
                    <a:pt x="146788" y="163948"/>
                  </a:cubicBezTo>
                  <a:cubicBezTo>
                    <a:pt x="144530" y="163377"/>
                    <a:pt x="143154" y="161067"/>
                    <a:pt x="143751" y="158808"/>
                  </a:cubicBezTo>
                  <a:cubicBezTo>
                    <a:pt x="143751" y="158782"/>
                    <a:pt x="143751" y="158782"/>
                    <a:pt x="143751" y="158756"/>
                  </a:cubicBezTo>
                  <a:lnTo>
                    <a:pt x="164153" y="79250"/>
                  </a:lnTo>
                  <a:lnTo>
                    <a:pt x="134874" y="9686"/>
                  </a:lnTo>
                  <a:lnTo>
                    <a:pt x="12876" y="8258"/>
                  </a:lnTo>
                  <a:cubicBezTo>
                    <a:pt x="35251" y="34605"/>
                    <a:pt x="67048" y="51165"/>
                    <a:pt x="101467" y="54383"/>
                  </a:cubicBezTo>
                  <a:cubicBezTo>
                    <a:pt x="102843" y="54435"/>
                    <a:pt x="104115" y="55136"/>
                    <a:pt x="104867" y="56278"/>
                  </a:cubicBezTo>
                  <a:cubicBezTo>
                    <a:pt x="105620" y="57420"/>
                    <a:pt x="105776" y="58848"/>
                    <a:pt x="105283" y="60120"/>
                  </a:cubicBezTo>
                  <a:lnTo>
                    <a:pt x="85607" y="110295"/>
                  </a:lnTo>
                  <a:cubicBezTo>
                    <a:pt x="84777" y="112450"/>
                    <a:pt x="82363" y="113540"/>
                    <a:pt x="80208" y="112709"/>
                  </a:cubicBezTo>
                  <a:cubicBezTo>
                    <a:pt x="80182" y="112709"/>
                    <a:pt x="80182" y="112683"/>
                    <a:pt x="80156" y="112683"/>
                  </a:cubicBezTo>
                  <a:cubicBezTo>
                    <a:pt x="78002" y="111827"/>
                    <a:pt x="76937" y="109386"/>
                    <a:pt x="77768" y="107232"/>
                  </a:cubicBezTo>
                  <a:lnTo>
                    <a:pt x="95393" y="62326"/>
                  </a:lnTo>
                  <a:cubicBezTo>
                    <a:pt x="57574" y="57317"/>
                    <a:pt x="23389" y="37148"/>
                    <a:pt x="702" y="6467"/>
                  </a:cubicBezTo>
                  <a:cubicBezTo>
                    <a:pt x="-700" y="4624"/>
                    <a:pt x="-337" y="1976"/>
                    <a:pt x="1507" y="575"/>
                  </a:cubicBezTo>
                  <a:cubicBezTo>
                    <a:pt x="2259" y="4"/>
                    <a:pt x="3168" y="-282"/>
                    <a:pt x="4103" y="-282"/>
                  </a:cubicBezTo>
                  <a:lnTo>
                    <a:pt x="137859" y="1302"/>
                  </a:lnTo>
                  <a:cubicBezTo>
                    <a:pt x="139546" y="1328"/>
                    <a:pt x="141026" y="2340"/>
                    <a:pt x="141675" y="3897"/>
                  </a:cubicBezTo>
                  <a:lnTo>
                    <a:pt x="172563" y="77304"/>
                  </a:lnTo>
                  <a:cubicBezTo>
                    <a:pt x="172901" y="78134"/>
                    <a:pt x="172978" y="79043"/>
                    <a:pt x="172771" y="79899"/>
                  </a:cubicBezTo>
                  <a:lnTo>
                    <a:pt x="152006" y="160781"/>
                  </a:lnTo>
                  <a:cubicBezTo>
                    <a:pt x="151590" y="162728"/>
                    <a:pt x="149825" y="164130"/>
                    <a:pt x="147826" y="164078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9" name="任意多边形: 形状 768">
              <a:extLst>
                <a:ext uri="{FF2B5EF4-FFF2-40B4-BE49-F238E27FC236}">
                  <a16:creationId xmlns:a16="http://schemas.microsoft.com/office/drawing/2014/main" id="{73FFBD36-6602-B194-9BE4-C39D6F6B5A1A}"/>
                </a:ext>
              </a:extLst>
            </p:cNvPr>
            <p:cNvSpPr/>
            <p:nvPr/>
          </p:nvSpPr>
          <p:spPr>
            <a:xfrm>
              <a:off x="5831023" y="2847118"/>
              <a:ext cx="720572" cy="912142"/>
            </a:xfrm>
            <a:custGeom>
              <a:avLst/>
              <a:gdLst>
                <a:gd name="connsiteX0" fmla="*/ 321608 w 321607"/>
                <a:gd name="connsiteY0" fmla="*/ 295961 h 407109"/>
                <a:gd name="connsiteX1" fmla="*/ 183750 w 321607"/>
                <a:gd name="connsiteY1" fmla="*/ 407109 h 407109"/>
                <a:gd name="connsiteX2" fmla="*/ 88721 w 321607"/>
                <a:gd name="connsiteY2" fmla="*/ 295961 h 407109"/>
                <a:gd name="connsiteX3" fmla="*/ 88540 w 321607"/>
                <a:gd name="connsiteY3" fmla="*/ 295676 h 407109"/>
                <a:gd name="connsiteX4" fmla="*/ 0 w 321607"/>
                <a:gd name="connsiteY4" fmla="*/ 114860 h 407109"/>
                <a:gd name="connsiteX5" fmla="*/ 48695 w 321607"/>
                <a:gd name="connsiteY5" fmla="*/ 81868 h 407109"/>
                <a:gd name="connsiteX6" fmla="*/ 169499 w 321607"/>
                <a:gd name="connsiteY6" fmla="*/ 0 h 407109"/>
                <a:gd name="connsiteX7" fmla="*/ 195586 w 321607"/>
                <a:gd name="connsiteY7" fmla="*/ 50772 h 407109"/>
                <a:gd name="connsiteX8" fmla="*/ 247214 w 321607"/>
                <a:gd name="connsiteY8" fmla="*/ 151226 h 407109"/>
                <a:gd name="connsiteX9" fmla="*/ 321608 w 321607"/>
                <a:gd name="connsiteY9" fmla="*/ 295961 h 40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1607" h="407109">
                  <a:moveTo>
                    <a:pt x="321608" y="295961"/>
                  </a:moveTo>
                  <a:lnTo>
                    <a:pt x="183750" y="407109"/>
                  </a:lnTo>
                  <a:lnTo>
                    <a:pt x="88721" y="295961"/>
                  </a:lnTo>
                  <a:lnTo>
                    <a:pt x="88540" y="295676"/>
                  </a:lnTo>
                  <a:lnTo>
                    <a:pt x="0" y="114860"/>
                  </a:lnTo>
                  <a:lnTo>
                    <a:pt x="48695" y="81868"/>
                  </a:lnTo>
                  <a:lnTo>
                    <a:pt x="169499" y="0"/>
                  </a:lnTo>
                  <a:lnTo>
                    <a:pt x="195586" y="50772"/>
                  </a:lnTo>
                  <a:lnTo>
                    <a:pt x="247214" y="151226"/>
                  </a:lnTo>
                  <a:lnTo>
                    <a:pt x="321608" y="295961"/>
                  </a:lnTo>
                  <a:close/>
                </a:path>
              </a:pathLst>
            </a:custGeom>
            <a:solidFill>
              <a:srgbClr val="FFC8B9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0" name="任意多边形: 形状 769">
              <a:extLst>
                <a:ext uri="{FF2B5EF4-FFF2-40B4-BE49-F238E27FC236}">
                  <a16:creationId xmlns:a16="http://schemas.microsoft.com/office/drawing/2014/main" id="{DA390048-AF4D-1E14-2EE9-755BD2B1F50F}"/>
                </a:ext>
              </a:extLst>
            </p:cNvPr>
            <p:cNvSpPr/>
            <p:nvPr/>
          </p:nvSpPr>
          <p:spPr>
            <a:xfrm>
              <a:off x="5831023" y="2960874"/>
              <a:ext cx="553892" cy="548716"/>
            </a:xfrm>
            <a:custGeom>
              <a:avLst/>
              <a:gdLst>
                <a:gd name="connsiteX0" fmla="*/ 247214 w 247214"/>
                <a:gd name="connsiteY0" fmla="*/ 100454 h 244904"/>
                <a:gd name="connsiteX1" fmla="*/ 88540 w 247214"/>
                <a:gd name="connsiteY1" fmla="*/ 244905 h 244904"/>
                <a:gd name="connsiteX2" fmla="*/ 0 w 247214"/>
                <a:gd name="connsiteY2" fmla="*/ 64088 h 244904"/>
                <a:gd name="connsiteX3" fmla="*/ 48695 w 247214"/>
                <a:gd name="connsiteY3" fmla="*/ 31096 h 244904"/>
                <a:gd name="connsiteX4" fmla="*/ 195586 w 247214"/>
                <a:gd name="connsiteY4" fmla="*/ 0 h 244904"/>
                <a:gd name="connsiteX5" fmla="*/ 247214 w 247214"/>
                <a:gd name="connsiteY5" fmla="*/ 100454 h 24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214" h="244904">
                  <a:moveTo>
                    <a:pt x="247214" y="100454"/>
                  </a:moveTo>
                  <a:lnTo>
                    <a:pt x="88540" y="244905"/>
                  </a:lnTo>
                  <a:lnTo>
                    <a:pt x="0" y="64088"/>
                  </a:lnTo>
                  <a:lnTo>
                    <a:pt x="48695" y="31096"/>
                  </a:lnTo>
                  <a:lnTo>
                    <a:pt x="195586" y="0"/>
                  </a:lnTo>
                  <a:lnTo>
                    <a:pt x="247214" y="100454"/>
                  </a:ln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1" name="任意多边形: 形状 770">
              <a:extLst>
                <a:ext uri="{FF2B5EF4-FFF2-40B4-BE49-F238E27FC236}">
                  <a16:creationId xmlns:a16="http://schemas.microsoft.com/office/drawing/2014/main" id="{1676ADFF-6F78-1531-25BE-F0E2577265E6}"/>
                </a:ext>
              </a:extLst>
            </p:cNvPr>
            <p:cNvSpPr/>
            <p:nvPr/>
          </p:nvSpPr>
          <p:spPr>
            <a:xfrm>
              <a:off x="5821698" y="2837999"/>
              <a:ext cx="739303" cy="930803"/>
            </a:xfrm>
            <a:custGeom>
              <a:avLst/>
              <a:gdLst>
                <a:gd name="connsiteX0" fmla="*/ 187786 w 329967"/>
                <a:gd name="connsiteY0" fmla="*/ 415155 h 415438"/>
                <a:gd name="connsiteX1" fmla="*/ 184593 w 329967"/>
                <a:gd name="connsiteY1" fmla="*/ 413675 h 415438"/>
                <a:gd name="connsiteX2" fmla="*/ 89512 w 329967"/>
                <a:gd name="connsiteY2" fmla="*/ 302502 h 415438"/>
                <a:gd name="connsiteX3" fmla="*/ 88941 w 329967"/>
                <a:gd name="connsiteY3" fmla="*/ 301619 h 415438"/>
                <a:gd name="connsiteX4" fmla="*/ 220 w 329967"/>
                <a:gd name="connsiteY4" fmla="*/ 120491 h 415438"/>
                <a:gd name="connsiteX5" fmla="*/ 1648 w 329967"/>
                <a:gd name="connsiteY5" fmla="*/ 115300 h 415438"/>
                <a:gd name="connsiteX6" fmla="*/ 171147 w 329967"/>
                <a:gd name="connsiteY6" fmla="*/ 440 h 415438"/>
                <a:gd name="connsiteX7" fmla="*/ 177013 w 329967"/>
                <a:gd name="connsiteY7" fmla="*/ 1582 h 415438"/>
                <a:gd name="connsiteX8" fmla="*/ 177273 w 329967"/>
                <a:gd name="connsiteY8" fmla="*/ 1998 h 415438"/>
                <a:gd name="connsiteX9" fmla="*/ 329355 w 329967"/>
                <a:gd name="connsiteY9" fmla="*/ 297908 h 415438"/>
                <a:gd name="connsiteX10" fmla="*/ 328239 w 329967"/>
                <a:gd name="connsiteY10" fmla="*/ 303099 h 415438"/>
                <a:gd name="connsiteX11" fmla="*/ 190433 w 329967"/>
                <a:gd name="connsiteY11" fmla="*/ 414272 h 415438"/>
                <a:gd name="connsiteX12" fmla="*/ 187786 w 329967"/>
                <a:gd name="connsiteY12" fmla="*/ 415155 h 415438"/>
                <a:gd name="connsiteX13" fmla="*/ 96261 w 329967"/>
                <a:gd name="connsiteY13" fmla="*/ 297441 h 415438"/>
                <a:gd name="connsiteX14" fmla="*/ 188331 w 329967"/>
                <a:gd name="connsiteY14" fmla="*/ 405084 h 415438"/>
                <a:gd name="connsiteX15" fmla="*/ 320296 w 329967"/>
                <a:gd name="connsiteY15" fmla="*/ 298660 h 415438"/>
                <a:gd name="connsiteX16" fmla="*/ 171952 w 329967"/>
                <a:gd name="connsiteY16" fmla="*/ 9941 h 415438"/>
                <a:gd name="connsiteX17" fmla="*/ 9383 w 329967"/>
                <a:gd name="connsiteY17" fmla="*/ 120076 h 41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967" h="415438">
                  <a:moveTo>
                    <a:pt x="187786" y="415155"/>
                  </a:moveTo>
                  <a:cubicBezTo>
                    <a:pt x="186566" y="415155"/>
                    <a:pt x="185397" y="414610"/>
                    <a:pt x="184593" y="413675"/>
                  </a:cubicBezTo>
                  <a:lnTo>
                    <a:pt x="89512" y="302502"/>
                  </a:lnTo>
                  <a:cubicBezTo>
                    <a:pt x="89278" y="302242"/>
                    <a:pt x="89097" y="301931"/>
                    <a:pt x="88941" y="301619"/>
                  </a:cubicBezTo>
                  <a:lnTo>
                    <a:pt x="220" y="120491"/>
                  </a:lnTo>
                  <a:cubicBezTo>
                    <a:pt x="-610" y="118648"/>
                    <a:pt x="-13" y="116468"/>
                    <a:pt x="1648" y="115300"/>
                  </a:cubicBezTo>
                  <a:lnTo>
                    <a:pt x="171147" y="440"/>
                  </a:lnTo>
                  <a:cubicBezTo>
                    <a:pt x="173094" y="-858"/>
                    <a:pt x="175715" y="-365"/>
                    <a:pt x="177013" y="1582"/>
                  </a:cubicBezTo>
                  <a:cubicBezTo>
                    <a:pt x="177117" y="1712"/>
                    <a:pt x="177195" y="1842"/>
                    <a:pt x="177273" y="1998"/>
                  </a:cubicBezTo>
                  <a:lnTo>
                    <a:pt x="329355" y="297908"/>
                  </a:lnTo>
                  <a:cubicBezTo>
                    <a:pt x="330263" y="299673"/>
                    <a:pt x="329796" y="301853"/>
                    <a:pt x="328239" y="303099"/>
                  </a:cubicBezTo>
                  <a:lnTo>
                    <a:pt x="190433" y="414272"/>
                  </a:lnTo>
                  <a:cubicBezTo>
                    <a:pt x="189681" y="414870"/>
                    <a:pt x="188746" y="415181"/>
                    <a:pt x="187786" y="415155"/>
                  </a:cubicBezTo>
                  <a:close/>
                  <a:moveTo>
                    <a:pt x="96261" y="297441"/>
                  </a:moveTo>
                  <a:lnTo>
                    <a:pt x="188331" y="405084"/>
                  </a:lnTo>
                  <a:lnTo>
                    <a:pt x="320296" y="298660"/>
                  </a:lnTo>
                  <a:lnTo>
                    <a:pt x="171952" y="9941"/>
                  </a:lnTo>
                  <a:lnTo>
                    <a:pt x="9383" y="120076"/>
                  </a:ln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2" name="任意多边形: 形状 771">
              <a:extLst>
                <a:ext uri="{FF2B5EF4-FFF2-40B4-BE49-F238E27FC236}">
                  <a16:creationId xmlns:a16="http://schemas.microsoft.com/office/drawing/2014/main" id="{1613B43E-FC94-4BB7-9647-21801057FBB1}"/>
                </a:ext>
              </a:extLst>
            </p:cNvPr>
            <p:cNvSpPr/>
            <p:nvPr/>
          </p:nvSpPr>
          <p:spPr>
            <a:xfrm>
              <a:off x="5149532" y="3510289"/>
              <a:ext cx="704053" cy="1124009"/>
            </a:xfrm>
            <a:custGeom>
              <a:avLst/>
              <a:gdLst>
                <a:gd name="connsiteX0" fmla="*/ -152 w 314234"/>
                <a:gd name="connsiteY0" fmla="*/ 357224 h 501670"/>
                <a:gd name="connsiteX1" fmla="*/ 246985 w 314234"/>
                <a:gd name="connsiteY1" fmla="*/ 501389 h 501670"/>
                <a:gd name="connsiteX2" fmla="*/ 314083 w 314234"/>
                <a:gd name="connsiteY2" fmla="*/ 357224 h 501670"/>
                <a:gd name="connsiteX3" fmla="*/ 314083 w 314234"/>
                <a:gd name="connsiteY3" fmla="*/ -282 h 501670"/>
                <a:gd name="connsiteX4" fmla="*/ 281637 w 314234"/>
                <a:gd name="connsiteY4" fmla="*/ -282 h 501670"/>
                <a:gd name="connsiteX5" fmla="*/ 166855 w 314234"/>
                <a:gd name="connsiteY5" fmla="*/ 66193 h 50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234" h="501670">
                  <a:moveTo>
                    <a:pt x="-152" y="357224"/>
                  </a:moveTo>
                  <a:lnTo>
                    <a:pt x="246985" y="501389"/>
                  </a:lnTo>
                  <a:lnTo>
                    <a:pt x="314083" y="357224"/>
                  </a:lnTo>
                  <a:lnTo>
                    <a:pt x="314083" y="-282"/>
                  </a:lnTo>
                  <a:lnTo>
                    <a:pt x="281637" y="-282"/>
                  </a:lnTo>
                  <a:cubicBezTo>
                    <a:pt x="234240" y="-282"/>
                    <a:pt x="190450" y="25078"/>
                    <a:pt x="166855" y="66193"/>
                  </a:cubicBezTo>
                  <a:close/>
                </a:path>
              </a:pathLst>
            </a:custGeom>
            <a:solidFill>
              <a:srgbClr val="4F6FE0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3" name="任意多边形: 形状 772">
              <a:extLst>
                <a:ext uri="{FF2B5EF4-FFF2-40B4-BE49-F238E27FC236}">
                  <a16:creationId xmlns:a16="http://schemas.microsoft.com/office/drawing/2014/main" id="{B350B7F5-CAB5-129E-3ECF-7356B41ADF2C}"/>
                </a:ext>
              </a:extLst>
            </p:cNvPr>
            <p:cNvSpPr/>
            <p:nvPr/>
          </p:nvSpPr>
          <p:spPr>
            <a:xfrm>
              <a:off x="5757367" y="3962552"/>
              <a:ext cx="107382" cy="364174"/>
            </a:xfrm>
            <a:custGeom>
              <a:avLst/>
              <a:gdLst>
                <a:gd name="connsiteX0" fmla="*/ 43520 w 47927"/>
                <a:gd name="connsiteY0" fmla="*/ 162247 h 162539"/>
                <a:gd name="connsiteX1" fmla="*/ 39446 w 47927"/>
                <a:gd name="connsiteY1" fmla="*/ 159132 h 162539"/>
                <a:gd name="connsiteX2" fmla="*/ 23871 w 47927"/>
                <a:gd name="connsiteY2" fmla="*/ 105791 h 162539"/>
                <a:gd name="connsiteX3" fmla="*/ -139 w 47927"/>
                <a:gd name="connsiteY3" fmla="*/ 4247 h 162539"/>
                <a:gd name="connsiteX4" fmla="*/ 3755 w 47927"/>
                <a:gd name="connsiteY4" fmla="*/ -269 h 162539"/>
                <a:gd name="connsiteX5" fmla="*/ 8271 w 47927"/>
                <a:gd name="connsiteY5" fmla="*/ 3624 h 162539"/>
                <a:gd name="connsiteX6" fmla="*/ 31918 w 47927"/>
                <a:gd name="connsiteY6" fmla="*/ 103325 h 162539"/>
                <a:gd name="connsiteX7" fmla="*/ 47622 w 47927"/>
                <a:gd name="connsiteY7" fmla="*/ 156978 h 162539"/>
                <a:gd name="connsiteX8" fmla="*/ 44688 w 47927"/>
                <a:gd name="connsiteY8" fmla="*/ 162144 h 162539"/>
                <a:gd name="connsiteX9" fmla="*/ 44637 w 47927"/>
                <a:gd name="connsiteY9" fmla="*/ 162170 h 162539"/>
                <a:gd name="connsiteX10" fmla="*/ 43520 w 47927"/>
                <a:gd name="connsiteY10" fmla="*/ 162247 h 16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927" h="162539">
                  <a:moveTo>
                    <a:pt x="43520" y="162247"/>
                  </a:moveTo>
                  <a:cubicBezTo>
                    <a:pt x="41626" y="162247"/>
                    <a:pt x="39939" y="160975"/>
                    <a:pt x="39446" y="159132"/>
                  </a:cubicBezTo>
                  <a:cubicBezTo>
                    <a:pt x="34669" y="140963"/>
                    <a:pt x="29063" y="123104"/>
                    <a:pt x="23871" y="105791"/>
                  </a:cubicBezTo>
                  <a:cubicBezTo>
                    <a:pt x="12710" y="69451"/>
                    <a:pt x="2171" y="35084"/>
                    <a:pt x="-139" y="4247"/>
                  </a:cubicBezTo>
                  <a:cubicBezTo>
                    <a:pt x="-321" y="1937"/>
                    <a:pt x="1444" y="-87"/>
                    <a:pt x="3755" y="-269"/>
                  </a:cubicBezTo>
                  <a:cubicBezTo>
                    <a:pt x="6065" y="-451"/>
                    <a:pt x="8089" y="1314"/>
                    <a:pt x="8271" y="3624"/>
                  </a:cubicBezTo>
                  <a:cubicBezTo>
                    <a:pt x="10503" y="33527"/>
                    <a:pt x="20912" y="67427"/>
                    <a:pt x="31918" y="103325"/>
                  </a:cubicBezTo>
                  <a:cubicBezTo>
                    <a:pt x="37265" y="120690"/>
                    <a:pt x="42794" y="138679"/>
                    <a:pt x="47622" y="156978"/>
                  </a:cubicBezTo>
                  <a:cubicBezTo>
                    <a:pt x="48245" y="159210"/>
                    <a:pt x="46921" y="161546"/>
                    <a:pt x="44688" y="162144"/>
                  </a:cubicBezTo>
                  <a:cubicBezTo>
                    <a:pt x="44662" y="162170"/>
                    <a:pt x="44662" y="162170"/>
                    <a:pt x="44637" y="162170"/>
                  </a:cubicBezTo>
                  <a:cubicBezTo>
                    <a:pt x="44273" y="162247"/>
                    <a:pt x="43884" y="162273"/>
                    <a:pt x="43520" y="162247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4" name="任意多边形: 形状 773">
              <a:extLst>
                <a:ext uri="{FF2B5EF4-FFF2-40B4-BE49-F238E27FC236}">
                  <a16:creationId xmlns:a16="http://schemas.microsoft.com/office/drawing/2014/main" id="{5ED84B6C-5BF5-A7CE-B7F9-5BBB04031CC8}"/>
                </a:ext>
              </a:extLst>
            </p:cNvPr>
            <p:cNvSpPr/>
            <p:nvPr/>
          </p:nvSpPr>
          <p:spPr>
            <a:xfrm>
              <a:off x="5201349" y="2784775"/>
              <a:ext cx="692191" cy="738483"/>
            </a:xfrm>
            <a:custGeom>
              <a:avLst/>
              <a:gdLst>
                <a:gd name="connsiteX0" fmla="*/ 308940 w 308940"/>
                <a:gd name="connsiteY0" fmla="*/ 164801 h 329601"/>
                <a:gd name="connsiteX1" fmla="*/ 154470 w 308940"/>
                <a:gd name="connsiteY1" fmla="*/ 329602 h 329601"/>
                <a:gd name="connsiteX2" fmla="*/ 0 w 308940"/>
                <a:gd name="connsiteY2" fmla="*/ 164801 h 329601"/>
                <a:gd name="connsiteX3" fmla="*/ 154470 w 308940"/>
                <a:gd name="connsiteY3" fmla="*/ 0 h 329601"/>
                <a:gd name="connsiteX4" fmla="*/ 308940 w 308940"/>
                <a:gd name="connsiteY4" fmla="*/ 164801 h 329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940" h="329601">
                  <a:moveTo>
                    <a:pt x="308940" y="164801"/>
                  </a:moveTo>
                  <a:cubicBezTo>
                    <a:pt x="308940" y="255817"/>
                    <a:pt x="239781" y="329602"/>
                    <a:pt x="154470" y="329602"/>
                  </a:cubicBezTo>
                  <a:cubicBezTo>
                    <a:pt x="69158" y="329602"/>
                    <a:pt x="0" y="255817"/>
                    <a:pt x="0" y="164801"/>
                  </a:cubicBezTo>
                  <a:cubicBezTo>
                    <a:pt x="0" y="73784"/>
                    <a:pt x="69158" y="0"/>
                    <a:pt x="154470" y="0"/>
                  </a:cubicBezTo>
                  <a:cubicBezTo>
                    <a:pt x="239781" y="0"/>
                    <a:pt x="308940" y="73784"/>
                    <a:pt x="308940" y="164801"/>
                  </a:cubicBezTo>
                  <a:close/>
                </a:path>
              </a:pathLst>
            </a:custGeom>
            <a:solidFill>
              <a:schemeClr val="tx1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5" name="任意多边形: 形状 774">
              <a:extLst>
                <a:ext uri="{FF2B5EF4-FFF2-40B4-BE49-F238E27FC236}">
                  <a16:creationId xmlns:a16="http://schemas.microsoft.com/office/drawing/2014/main" id="{667C5D7D-4F60-9777-3909-1592F128AB5C}"/>
                </a:ext>
              </a:extLst>
            </p:cNvPr>
            <p:cNvSpPr/>
            <p:nvPr/>
          </p:nvSpPr>
          <p:spPr>
            <a:xfrm>
              <a:off x="6100698" y="2395177"/>
              <a:ext cx="635429" cy="677999"/>
            </a:xfrm>
            <a:custGeom>
              <a:avLst/>
              <a:gdLst>
                <a:gd name="connsiteX0" fmla="*/ 283606 w 283606"/>
                <a:gd name="connsiteY0" fmla="*/ 151303 h 302606"/>
                <a:gd name="connsiteX1" fmla="*/ 141803 w 283606"/>
                <a:gd name="connsiteY1" fmla="*/ 302607 h 302606"/>
                <a:gd name="connsiteX2" fmla="*/ 1 w 283606"/>
                <a:gd name="connsiteY2" fmla="*/ 151303 h 302606"/>
                <a:gd name="connsiteX3" fmla="*/ 141803 w 283606"/>
                <a:gd name="connsiteY3" fmla="*/ 0 h 302606"/>
                <a:gd name="connsiteX4" fmla="*/ 283606 w 283606"/>
                <a:gd name="connsiteY4" fmla="*/ 151303 h 30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606" h="302606">
                  <a:moveTo>
                    <a:pt x="283606" y="151303"/>
                  </a:moveTo>
                  <a:cubicBezTo>
                    <a:pt x="283606" y="234866"/>
                    <a:pt x="220119" y="302607"/>
                    <a:pt x="141803" y="302607"/>
                  </a:cubicBezTo>
                  <a:cubicBezTo>
                    <a:pt x="63488" y="302607"/>
                    <a:pt x="1" y="234866"/>
                    <a:pt x="1" y="151303"/>
                  </a:cubicBezTo>
                  <a:cubicBezTo>
                    <a:pt x="1" y="67741"/>
                    <a:pt x="63488" y="0"/>
                    <a:pt x="141803" y="0"/>
                  </a:cubicBezTo>
                  <a:cubicBezTo>
                    <a:pt x="220119" y="0"/>
                    <a:pt x="283606" y="67740"/>
                    <a:pt x="283606" y="151303"/>
                  </a:cubicBezTo>
                  <a:close/>
                </a:path>
              </a:pathLst>
            </a:custGeom>
            <a:solidFill>
              <a:schemeClr val="tx1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6" name="任意多边形: 形状 775">
              <a:extLst>
                <a:ext uri="{FF2B5EF4-FFF2-40B4-BE49-F238E27FC236}">
                  <a16:creationId xmlns:a16="http://schemas.microsoft.com/office/drawing/2014/main" id="{24BA1350-592F-CA8A-C802-AA06C9CBF38D}"/>
                </a:ext>
              </a:extLst>
            </p:cNvPr>
            <p:cNvSpPr/>
            <p:nvPr/>
          </p:nvSpPr>
          <p:spPr>
            <a:xfrm rot="18900000">
              <a:off x="5341112" y="2049512"/>
              <a:ext cx="1077310" cy="1077310"/>
            </a:xfrm>
            <a:custGeom>
              <a:avLst/>
              <a:gdLst>
                <a:gd name="connsiteX0" fmla="*/ 480676 w 480827"/>
                <a:gd name="connsiteY0" fmla="*/ 240132 h 480827"/>
                <a:gd name="connsiteX1" fmla="*/ 240262 w 480827"/>
                <a:gd name="connsiteY1" fmla="*/ 480546 h 480827"/>
                <a:gd name="connsiteX2" fmla="*/ -152 w 480827"/>
                <a:gd name="connsiteY2" fmla="*/ 240132 h 480827"/>
                <a:gd name="connsiteX3" fmla="*/ 240262 w 480827"/>
                <a:gd name="connsiteY3" fmla="*/ -283 h 480827"/>
                <a:gd name="connsiteX4" fmla="*/ 480676 w 480827"/>
                <a:gd name="connsiteY4" fmla="*/ 240132 h 48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827" h="480827">
                  <a:moveTo>
                    <a:pt x="480676" y="240132"/>
                  </a:moveTo>
                  <a:cubicBezTo>
                    <a:pt x="480676" y="372908"/>
                    <a:pt x="373039" y="480546"/>
                    <a:pt x="240262" y="480546"/>
                  </a:cubicBezTo>
                  <a:cubicBezTo>
                    <a:pt x="107485" y="480546"/>
                    <a:pt x="-152" y="372909"/>
                    <a:pt x="-152" y="240132"/>
                  </a:cubicBezTo>
                  <a:cubicBezTo>
                    <a:pt x="-152" y="107355"/>
                    <a:pt x="107484" y="-283"/>
                    <a:pt x="240262" y="-283"/>
                  </a:cubicBezTo>
                  <a:cubicBezTo>
                    <a:pt x="373039" y="-283"/>
                    <a:pt x="480676" y="107354"/>
                    <a:pt x="480676" y="240132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7" name="任意多边形: 形状 776">
              <a:extLst>
                <a:ext uri="{FF2B5EF4-FFF2-40B4-BE49-F238E27FC236}">
                  <a16:creationId xmlns:a16="http://schemas.microsoft.com/office/drawing/2014/main" id="{6542A161-EAA8-CB8C-227D-5BAEE47E8C4E}"/>
                </a:ext>
              </a:extLst>
            </p:cNvPr>
            <p:cNvSpPr/>
            <p:nvPr/>
          </p:nvSpPr>
          <p:spPr>
            <a:xfrm rot="19953602">
              <a:off x="5412739" y="2754776"/>
              <a:ext cx="229547" cy="481950"/>
            </a:xfrm>
            <a:custGeom>
              <a:avLst/>
              <a:gdLst>
                <a:gd name="connsiteX0" fmla="*/ 82106 w 102452"/>
                <a:gd name="connsiteY0" fmla="*/ -282 h 215105"/>
                <a:gd name="connsiteX1" fmla="*/ 102301 w 102452"/>
                <a:gd name="connsiteY1" fmla="*/ -282 h 215105"/>
                <a:gd name="connsiteX2" fmla="*/ 102301 w 102452"/>
                <a:gd name="connsiteY2" fmla="*/ 214824 h 215105"/>
                <a:gd name="connsiteX3" fmla="*/ 82106 w 102452"/>
                <a:gd name="connsiteY3" fmla="*/ 214824 h 215105"/>
                <a:gd name="connsiteX4" fmla="*/ 20043 w 102452"/>
                <a:gd name="connsiteY4" fmla="*/ 214824 h 215105"/>
                <a:gd name="connsiteX5" fmla="*/ -151 w 102452"/>
                <a:gd name="connsiteY5" fmla="*/ 214824 h 215105"/>
                <a:gd name="connsiteX6" fmla="*/ -151 w 102452"/>
                <a:gd name="connsiteY6" fmla="*/ -282 h 215105"/>
                <a:gd name="connsiteX7" fmla="*/ 20043 w 102452"/>
                <a:gd name="connsiteY7" fmla="*/ -282 h 21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452" h="215105">
                  <a:moveTo>
                    <a:pt x="82106" y="-282"/>
                  </a:moveTo>
                  <a:cubicBezTo>
                    <a:pt x="93260" y="-282"/>
                    <a:pt x="102301" y="-282"/>
                    <a:pt x="102301" y="-282"/>
                  </a:cubicBezTo>
                  <a:lnTo>
                    <a:pt x="102301" y="214824"/>
                  </a:lnTo>
                  <a:cubicBezTo>
                    <a:pt x="102301" y="214824"/>
                    <a:pt x="93260" y="214824"/>
                    <a:pt x="82106" y="214824"/>
                  </a:cubicBezTo>
                  <a:lnTo>
                    <a:pt x="20043" y="214824"/>
                  </a:lnTo>
                  <a:cubicBezTo>
                    <a:pt x="8890" y="214824"/>
                    <a:pt x="-151" y="214824"/>
                    <a:pt x="-151" y="214824"/>
                  </a:cubicBezTo>
                  <a:lnTo>
                    <a:pt x="-151" y="-282"/>
                  </a:lnTo>
                  <a:cubicBezTo>
                    <a:pt x="-151" y="-282"/>
                    <a:pt x="8890" y="-282"/>
                    <a:pt x="20043" y="-282"/>
                  </a:cubicBezTo>
                  <a:close/>
                </a:path>
              </a:pathLst>
            </a:custGeom>
            <a:solidFill>
              <a:srgbClr val="4F6FE0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8" name="任意多边形: 形状 777">
              <a:extLst>
                <a:ext uri="{FF2B5EF4-FFF2-40B4-BE49-F238E27FC236}">
                  <a16:creationId xmlns:a16="http://schemas.microsoft.com/office/drawing/2014/main" id="{56C081D0-7BC0-3FF5-971E-B7F8BD3E8FF5}"/>
                </a:ext>
              </a:extLst>
            </p:cNvPr>
            <p:cNvSpPr/>
            <p:nvPr/>
          </p:nvSpPr>
          <p:spPr>
            <a:xfrm>
              <a:off x="5481703" y="2276769"/>
              <a:ext cx="911954" cy="1019172"/>
            </a:xfrm>
            <a:custGeom>
              <a:avLst/>
              <a:gdLst>
                <a:gd name="connsiteX0" fmla="*/ 386411 w 407025"/>
                <a:gd name="connsiteY0" fmla="*/ 162416 h 454879"/>
                <a:gd name="connsiteX1" fmla="*/ 299248 w 407025"/>
                <a:gd name="connsiteY1" fmla="*/ 442051 h 454879"/>
                <a:gd name="connsiteX2" fmla="*/ 38691 w 407025"/>
                <a:gd name="connsiteY2" fmla="*/ 308216 h 454879"/>
                <a:gd name="connsiteX3" fmla="*/ 125855 w 407025"/>
                <a:gd name="connsiteY3" fmla="*/ 28582 h 454879"/>
                <a:gd name="connsiteX4" fmla="*/ 386411 w 407025"/>
                <a:gd name="connsiteY4" fmla="*/ 162416 h 45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025" h="454879">
                  <a:moveTo>
                    <a:pt x="386411" y="162416"/>
                  </a:moveTo>
                  <a:cubicBezTo>
                    <a:pt x="434302" y="276627"/>
                    <a:pt x="395263" y="401765"/>
                    <a:pt x="299248" y="442051"/>
                  </a:cubicBezTo>
                  <a:cubicBezTo>
                    <a:pt x="203233" y="482336"/>
                    <a:pt x="86582" y="422401"/>
                    <a:pt x="38691" y="308216"/>
                  </a:cubicBezTo>
                  <a:cubicBezTo>
                    <a:pt x="-9199" y="194032"/>
                    <a:pt x="-42580" y="105934"/>
                    <a:pt x="125855" y="28582"/>
                  </a:cubicBezTo>
                  <a:cubicBezTo>
                    <a:pt x="299741" y="-51340"/>
                    <a:pt x="338520" y="48231"/>
                    <a:pt x="386411" y="162416"/>
                  </a:cubicBezTo>
                  <a:close/>
                </a:path>
              </a:pathLst>
            </a:custGeom>
            <a:solidFill>
              <a:srgbClr val="FFC8B9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9" name="任意多边形: 形状 778">
              <a:extLst>
                <a:ext uri="{FF2B5EF4-FFF2-40B4-BE49-F238E27FC236}">
                  <a16:creationId xmlns:a16="http://schemas.microsoft.com/office/drawing/2014/main" id="{FC88B806-8442-C1BB-CF6F-12103D6FEAB6}"/>
                </a:ext>
              </a:extLst>
            </p:cNvPr>
            <p:cNvSpPr/>
            <p:nvPr/>
          </p:nvSpPr>
          <p:spPr>
            <a:xfrm>
              <a:off x="5471789" y="2267462"/>
              <a:ext cx="931348" cy="1037995"/>
            </a:xfrm>
            <a:custGeom>
              <a:avLst/>
              <a:gdLst>
                <a:gd name="connsiteX0" fmla="*/ 240779 w 415681"/>
                <a:gd name="connsiteY0" fmla="*/ 462998 h 463280"/>
                <a:gd name="connsiteX1" fmla="*/ 153434 w 415681"/>
                <a:gd name="connsiteY1" fmla="*/ 440935 h 463280"/>
                <a:gd name="connsiteX2" fmla="*/ 39223 w 415681"/>
                <a:gd name="connsiteY2" fmla="*/ 314005 h 463280"/>
                <a:gd name="connsiteX3" fmla="*/ 128515 w 415681"/>
                <a:gd name="connsiteY3" fmla="*/ 28919 h 463280"/>
                <a:gd name="connsiteX4" fmla="*/ 282414 w 415681"/>
                <a:gd name="connsiteY4" fmla="*/ 7531 h 463280"/>
                <a:gd name="connsiteX5" fmla="*/ 392628 w 415681"/>
                <a:gd name="connsiteY5" fmla="*/ 160028 h 463280"/>
                <a:gd name="connsiteX6" fmla="*/ 394704 w 415681"/>
                <a:gd name="connsiteY6" fmla="*/ 164934 h 463280"/>
                <a:gd name="connsiteX7" fmla="*/ 405216 w 415681"/>
                <a:gd name="connsiteY7" fmla="*/ 335342 h 463280"/>
                <a:gd name="connsiteX8" fmla="*/ 305282 w 415681"/>
                <a:gd name="connsiteY8" fmla="*/ 450072 h 463280"/>
                <a:gd name="connsiteX9" fmla="*/ 240779 w 415681"/>
                <a:gd name="connsiteY9" fmla="*/ 462998 h 463280"/>
                <a:gd name="connsiteX10" fmla="*/ 238184 w 415681"/>
                <a:gd name="connsiteY10" fmla="*/ 8128 h 463280"/>
                <a:gd name="connsiteX11" fmla="*/ 131941 w 415681"/>
                <a:gd name="connsiteY11" fmla="*/ 36681 h 463280"/>
                <a:gd name="connsiteX12" fmla="*/ 46906 w 415681"/>
                <a:gd name="connsiteY12" fmla="*/ 310838 h 463280"/>
                <a:gd name="connsiteX13" fmla="*/ 157172 w 415681"/>
                <a:gd name="connsiteY13" fmla="*/ 433563 h 463280"/>
                <a:gd name="connsiteX14" fmla="*/ 301933 w 415681"/>
                <a:gd name="connsiteY14" fmla="*/ 442414 h 463280"/>
                <a:gd name="connsiteX15" fmla="*/ 397092 w 415681"/>
                <a:gd name="connsiteY15" fmla="*/ 332953 h 463280"/>
                <a:gd name="connsiteX16" fmla="*/ 386865 w 415681"/>
                <a:gd name="connsiteY16" fmla="*/ 168282 h 463280"/>
                <a:gd name="connsiteX17" fmla="*/ 384789 w 415681"/>
                <a:gd name="connsiteY17" fmla="*/ 163377 h 463280"/>
                <a:gd name="connsiteX18" fmla="*/ 279299 w 415681"/>
                <a:gd name="connsiteY18" fmla="*/ 15422 h 463280"/>
                <a:gd name="connsiteX19" fmla="*/ 238288 w 415681"/>
                <a:gd name="connsiteY19" fmla="*/ 8128 h 46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5681" h="463280">
                  <a:moveTo>
                    <a:pt x="240779" y="462998"/>
                  </a:moveTo>
                  <a:cubicBezTo>
                    <a:pt x="210332" y="462712"/>
                    <a:pt x="180377" y="455133"/>
                    <a:pt x="153434" y="440935"/>
                  </a:cubicBezTo>
                  <a:cubicBezTo>
                    <a:pt x="103336" y="415211"/>
                    <a:pt x="62792" y="370124"/>
                    <a:pt x="39223" y="314005"/>
                  </a:cubicBezTo>
                  <a:cubicBezTo>
                    <a:pt x="-6825" y="204181"/>
                    <a:pt x="-46616" y="109334"/>
                    <a:pt x="128515" y="28919"/>
                  </a:cubicBezTo>
                  <a:cubicBezTo>
                    <a:pt x="192992" y="-698"/>
                    <a:pt x="243349" y="-7706"/>
                    <a:pt x="282414" y="7531"/>
                  </a:cubicBezTo>
                  <a:cubicBezTo>
                    <a:pt x="337780" y="29127"/>
                    <a:pt x="364438" y="92695"/>
                    <a:pt x="392628" y="160028"/>
                  </a:cubicBezTo>
                  <a:lnTo>
                    <a:pt x="394704" y="164934"/>
                  </a:lnTo>
                  <a:cubicBezTo>
                    <a:pt x="418221" y="221053"/>
                    <a:pt x="421959" y="281584"/>
                    <a:pt x="405216" y="335342"/>
                  </a:cubicBezTo>
                  <a:cubicBezTo>
                    <a:pt x="388474" y="389099"/>
                    <a:pt x="352887" y="430110"/>
                    <a:pt x="305282" y="450072"/>
                  </a:cubicBezTo>
                  <a:cubicBezTo>
                    <a:pt x="284854" y="458638"/>
                    <a:pt x="262921" y="463024"/>
                    <a:pt x="240779" y="462998"/>
                  </a:cubicBezTo>
                  <a:close/>
                  <a:moveTo>
                    <a:pt x="238184" y="8128"/>
                  </a:moveTo>
                  <a:cubicBezTo>
                    <a:pt x="208462" y="8128"/>
                    <a:pt x="173291" y="17550"/>
                    <a:pt x="131941" y="36681"/>
                  </a:cubicBezTo>
                  <a:cubicBezTo>
                    <a:pt x="-35767" y="113695"/>
                    <a:pt x="703" y="200703"/>
                    <a:pt x="46906" y="310838"/>
                  </a:cubicBezTo>
                  <a:cubicBezTo>
                    <a:pt x="69670" y="365166"/>
                    <a:pt x="108840" y="408722"/>
                    <a:pt x="157172" y="433563"/>
                  </a:cubicBezTo>
                  <a:cubicBezTo>
                    <a:pt x="205504" y="458404"/>
                    <a:pt x="256665" y="461389"/>
                    <a:pt x="301933" y="442414"/>
                  </a:cubicBezTo>
                  <a:cubicBezTo>
                    <a:pt x="347203" y="423440"/>
                    <a:pt x="380999" y="384556"/>
                    <a:pt x="397092" y="332953"/>
                  </a:cubicBezTo>
                  <a:cubicBezTo>
                    <a:pt x="413185" y="281351"/>
                    <a:pt x="409629" y="222584"/>
                    <a:pt x="386865" y="168282"/>
                  </a:cubicBezTo>
                  <a:lnTo>
                    <a:pt x="384789" y="163377"/>
                  </a:lnTo>
                  <a:cubicBezTo>
                    <a:pt x="357300" y="97757"/>
                    <a:pt x="331317" y="35772"/>
                    <a:pt x="279299" y="15422"/>
                  </a:cubicBezTo>
                  <a:cubicBezTo>
                    <a:pt x="266191" y="10464"/>
                    <a:pt x="252304" y="7972"/>
                    <a:pt x="238288" y="8128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0" name="任意多边形: 形状 779">
              <a:extLst>
                <a:ext uri="{FF2B5EF4-FFF2-40B4-BE49-F238E27FC236}">
                  <a16:creationId xmlns:a16="http://schemas.microsoft.com/office/drawing/2014/main" id="{9A5D6677-05B0-AC7E-CCA4-DB7661EE8BEF}"/>
                </a:ext>
              </a:extLst>
            </p:cNvPr>
            <p:cNvSpPr/>
            <p:nvPr/>
          </p:nvSpPr>
          <p:spPr>
            <a:xfrm>
              <a:off x="5432120" y="2176620"/>
              <a:ext cx="880273" cy="485860"/>
            </a:xfrm>
            <a:custGeom>
              <a:avLst/>
              <a:gdLst>
                <a:gd name="connsiteX0" fmla="*/ -152 w 392885"/>
                <a:gd name="connsiteY0" fmla="*/ 202494 h 216850"/>
                <a:gd name="connsiteX1" fmla="*/ 392734 w 392885"/>
                <a:gd name="connsiteY1" fmla="*/ 130671 h 216850"/>
                <a:gd name="connsiteX2" fmla="*/ 315642 w 392885"/>
                <a:gd name="connsiteY2" fmla="*/ -282 h 216850"/>
                <a:gd name="connsiteX3" fmla="*/ 38940 w 392885"/>
                <a:gd name="connsiteY3" fmla="*/ 70477 h 21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885" h="216850">
                  <a:moveTo>
                    <a:pt x="-152" y="202494"/>
                  </a:moveTo>
                  <a:cubicBezTo>
                    <a:pt x="-152" y="202494"/>
                    <a:pt x="242754" y="263752"/>
                    <a:pt x="392734" y="130671"/>
                  </a:cubicBezTo>
                  <a:lnTo>
                    <a:pt x="315642" y="-282"/>
                  </a:lnTo>
                  <a:lnTo>
                    <a:pt x="38940" y="70477"/>
                  </a:lnTo>
                  <a:close/>
                </a:path>
              </a:pathLst>
            </a:custGeom>
            <a:solidFill>
              <a:schemeClr val="tx1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1" name="任意多边形: 形状 780">
              <a:extLst>
                <a:ext uri="{FF2B5EF4-FFF2-40B4-BE49-F238E27FC236}">
                  <a16:creationId xmlns:a16="http://schemas.microsoft.com/office/drawing/2014/main" id="{1D2CBDD8-32AF-5D15-E3D9-A62D4319BE2E}"/>
                </a:ext>
              </a:extLst>
            </p:cNvPr>
            <p:cNvSpPr/>
            <p:nvPr/>
          </p:nvSpPr>
          <p:spPr>
            <a:xfrm rot="19953602">
              <a:off x="6293877" y="2312531"/>
              <a:ext cx="229547" cy="481950"/>
            </a:xfrm>
            <a:custGeom>
              <a:avLst/>
              <a:gdLst>
                <a:gd name="connsiteX0" fmla="*/ 82106 w 102452"/>
                <a:gd name="connsiteY0" fmla="*/ -282 h 215105"/>
                <a:gd name="connsiteX1" fmla="*/ 102301 w 102452"/>
                <a:gd name="connsiteY1" fmla="*/ -282 h 215105"/>
                <a:gd name="connsiteX2" fmla="*/ 102301 w 102452"/>
                <a:gd name="connsiteY2" fmla="*/ 214824 h 215105"/>
                <a:gd name="connsiteX3" fmla="*/ 82106 w 102452"/>
                <a:gd name="connsiteY3" fmla="*/ 214824 h 215105"/>
                <a:gd name="connsiteX4" fmla="*/ 20043 w 102452"/>
                <a:gd name="connsiteY4" fmla="*/ 214824 h 215105"/>
                <a:gd name="connsiteX5" fmla="*/ -151 w 102452"/>
                <a:gd name="connsiteY5" fmla="*/ 214824 h 215105"/>
                <a:gd name="connsiteX6" fmla="*/ -151 w 102452"/>
                <a:gd name="connsiteY6" fmla="*/ -282 h 215105"/>
                <a:gd name="connsiteX7" fmla="*/ 20043 w 102452"/>
                <a:gd name="connsiteY7" fmla="*/ -282 h 21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452" h="215105">
                  <a:moveTo>
                    <a:pt x="82106" y="-282"/>
                  </a:moveTo>
                  <a:cubicBezTo>
                    <a:pt x="93260" y="-282"/>
                    <a:pt x="102301" y="-282"/>
                    <a:pt x="102301" y="-282"/>
                  </a:cubicBezTo>
                  <a:lnTo>
                    <a:pt x="102301" y="214824"/>
                  </a:lnTo>
                  <a:cubicBezTo>
                    <a:pt x="102301" y="214824"/>
                    <a:pt x="93260" y="214824"/>
                    <a:pt x="82106" y="214824"/>
                  </a:cubicBezTo>
                  <a:lnTo>
                    <a:pt x="20043" y="214824"/>
                  </a:lnTo>
                  <a:cubicBezTo>
                    <a:pt x="8890" y="214824"/>
                    <a:pt x="-151" y="214824"/>
                    <a:pt x="-151" y="214824"/>
                  </a:cubicBezTo>
                  <a:lnTo>
                    <a:pt x="-151" y="-282"/>
                  </a:lnTo>
                  <a:cubicBezTo>
                    <a:pt x="-151" y="-282"/>
                    <a:pt x="8890" y="-282"/>
                    <a:pt x="20043" y="-282"/>
                  </a:cubicBezTo>
                  <a:close/>
                </a:path>
              </a:pathLst>
            </a:custGeom>
            <a:solidFill>
              <a:srgbClr val="4F6FE0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2" name="任意多边形: 形状 781">
              <a:extLst>
                <a:ext uri="{FF2B5EF4-FFF2-40B4-BE49-F238E27FC236}">
                  <a16:creationId xmlns:a16="http://schemas.microsoft.com/office/drawing/2014/main" id="{00A5363D-99FB-008D-5EE1-4A9202A27EBE}"/>
                </a:ext>
              </a:extLst>
            </p:cNvPr>
            <p:cNvSpPr/>
            <p:nvPr/>
          </p:nvSpPr>
          <p:spPr>
            <a:xfrm>
              <a:off x="5349000" y="2085296"/>
              <a:ext cx="1039512" cy="779211"/>
            </a:xfrm>
            <a:custGeom>
              <a:avLst/>
              <a:gdLst>
                <a:gd name="connsiteX0" fmla="*/ 28147 w 463957"/>
                <a:gd name="connsiteY0" fmla="*/ 347497 h 347779"/>
                <a:gd name="connsiteX1" fmla="*/ 18439 w 463957"/>
                <a:gd name="connsiteY1" fmla="*/ 340982 h 347779"/>
                <a:gd name="connsiteX2" fmla="*/ 17686 w 463957"/>
                <a:gd name="connsiteY2" fmla="*/ 156169 h 347779"/>
                <a:gd name="connsiteX3" fmla="*/ 146848 w 463957"/>
                <a:gd name="connsiteY3" fmla="*/ 21919 h 347779"/>
                <a:gd name="connsiteX4" fmla="*/ 462874 w 463957"/>
                <a:gd name="connsiteY4" fmla="*/ 123151 h 347779"/>
                <a:gd name="connsiteX5" fmla="*/ 457605 w 463957"/>
                <a:gd name="connsiteY5" fmla="*/ 137038 h 347779"/>
                <a:gd name="connsiteX6" fmla="*/ 444705 w 463957"/>
                <a:gd name="connsiteY6" fmla="*/ 133534 h 347779"/>
                <a:gd name="connsiteX7" fmla="*/ 155569 w 463957"/>
                <a:gd name="connsiteY7" fmla="*/ 40920 h 347779"/>
                <a:gd name="connsiteX8" fmla="*/ 37985 w 463957"/>
                <a:gd name="connsiteY8" fmla="*/ 332754 h 347779"/>
                <a:gd name="connsiteX9" fmla="*/ 32273 w 463957"/>
                <a:gd name="connsiteY9" fmla="*/ 346511 h 347779"/>
                <a:gd name="connsiteX10" fmla="*/ 28147 w 463957"/>
                <a:gd name="connsiteY10" fmla="*/ 347497 h 34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3957" h="347779">
                  <a:moveTo>
                    <a:pt x="28147" y="347497"/>
                  </a:moveTo>
                  <a:cubicBezTo>
                    <a:pt x="23889" y="347523"/>
                    <a:pt x="20022" y="344954"/>
                    <a:pt x="18439" y="340982"/>
                  </a:cubicBezTo>
                  <a:cubicBezTo>
                    <a:pt x="-6090" y="281878"/>
                    <a:pt x="-6350" y="215481"/>
                    <a:pt x="17686" y="156169"/>
                  </a:cubicBezTo>
                  <a:cubicBezTo>
                    <a:pt x="41618" y="96312"/>
                    <a:pt x="87952" y="48161"/>
                    <a:pt x="146848" y="21919"/>
                  </a:cubicBezTo>
                  <a:cubicBezTo>
                    <a:pt x="263914" y="-30644"/>
                    <a:pt x="399799" y="12912"/>
                    <a:pt x="462874" y="123151"/>
                  </a:cubicBezTo>
                  <a:cubicBezTo>
                    <a:pt x="465262" y="128447"/>
                    <a:pt x="462900" y="134676"/>
                    <a:pt x="457605" y="137038"/>
                  </a:cubicBezTo>
                  <a:cubicBezTo>
                    <a:pt x="453011" y="139115"/>
                    <a:pt x="447611" y="137635"/>
                    <a:pt x="444705" y="133534"/>
                  </a:cubicBezTo>
                  <a:cubicBezTo>
                    <a:pt x="387028" y="32639"/>
                    <a:pt x="262720" y="-7179"/>
                    <a:pt x="155569" y="40920"/>
                  </a:cubicBezTo>
                  <a:cubicBezTo>
                    <a:pt x="42890" y="91510"/>
                    <a:pt x="-8764" y="219711"/>
                    <a:pt x="37985" y="332754"/>
                  </a:cubicBezTo>
                  <a:cubicBezTo>
                    <a:pt x="40190" y="338127"/>
                    <a:pt x="37647" y="344279"/>
                    <a:pt x="32273" y="346511"/>
                  </a:cubicBezTo>
                  <a:cubicBezTo>
                    <a:pt x="30976" y="347108"/>
                    <a:pt x="29574" y="347446"/>
                    <a:pt x="28147" y="347497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3" name="任意多边形: 形状 782">
              <a:extLst>
                <a:ext uri="{FF2B5EF4-FFF2-40B4-BE49-F238E27FC236}">
                  <a16:creationId xmlns:a16="http://schemas.microsoft.com/office/drawing/2014/main" id="{769BC341-4593-C867-EFCF-E8AC15302690}"/>
                </a:ext>
              </a:extLst>
            </p:cNvPr>
            <p:cNvSpPr/>
            <p:nvPr/>
          </p:nvSpPr>
          <p:spPr>
            <a:xfrm rot="20280599">
              <a:off x="5792696" y="2807093"/>
              <a:ext cx="52108" cy="93515"/>
            </a:xfrm>
            <a:custGeom>
              <a:avLst/>
              <a:gdLst>
                <a:gd name="connsiteX0" fmla="*/ 23106 w 23257"/>
                <a:gd name="connsiteY0" fmla="*/ 20587 h 41738"/>
                <a:gd name="connsiteX1" fmla="*/ 11477 w 23257"/>
                <a:gd name="connsiteY1" fmla="*/ 41457 h 41738"/>
                <a:gd name="connsiteX2" fmla="*/ -151 w 23257"/>
                <a:gd name="connsiteY2" fmla="*/ 20587 h 41738"/>
                <a:gd name="connsiteX3" fmla="*/ 11477 w 23257"/>
                <a:gd name="connsiteY3" fmla="*/ -282 h 41738"/>
                <a:gd name="connsiteX4" fmla="*/ 23106 w 23257"/>
                <a:gd name="connsiteY4" fmla="*/ 20587 h 4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7" h="41738">
                  <a:moveTo>
                    <a:pt x="23106" y="20587"/>
                  </a:moveTo>
                  <a:cubicBezTo>
                    <a:pt x="23106" y="32113"/>
                    <a:pt x="17900" y="41457"/>
                    <a:pt x="11477" y="41457"/>
                  </a:cubicBezTo>
                  <a:cubicBezTo>
                    <a:pt x="5055" y="41457"/>
                    <a:pt x="-151" y="32113"/>
                    <a:pt x="-151" y="20587"/>
                  </a:cubicBezTo>
                  <a:cubicBezTo>
                    <a:pt x="-151" y="9061"/>
                    <a:pt x="5055" y="-282"/>
                    <a:pt x="11477" y="-282"/>
                  </a:cubicBezTo>
                  <a:cubicBezTo>
                    <a:pt x="17900" y="-282"/>
                    <a:pt x="23106" y="9061"/>
                    <a:pt x="23106" y="20587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4" name="任意多边形: 形状 783">
              <a:extLst>
                <a:ext uri="{FF2B5EF4-FFF2-40B4-BE49-F238E27FC236}">
                  <a16:creationId xmlns:a16="http://schemas.microsoft.com/office/drawing/2014/main" id="{4EC10117-7BFF-ECFE-2444-21381592A018}"/>
                </a:ext>
              </a:extLst>
            </p:cNvPr>
            <p:cNvSpPr/>
            <p:nvPr/>
          </p:nvSpPr>
          <p:spPr>
            <a:xfrm>
              <a:off x="6032799" y="2712139"/>
              <a:ext cx="59614" cy="88837"/>
            </a:xfrm>
            <a:custGeom>
              <a:avLst/>
              <a:gdLst>
                <a:gd name="connsiteX0" fmla="*/ 23925 w 26607"/>
                <a:gd name="connsiteY0" fmla="*/ 15212 h 39650"/>
                <a:gd name="connsiteX1" fmla="*/ 20966 w 26607"/>
                <a:gd name="connsiteY1" fmla="*/ 38885 h 39650"/>
                <a:gd name="connsiteX2" fmla="*/ 2380 w 26607"/>
                <a:gd name="connsiteY2" fmla="*/ 23908 h 39650"/>
                <a:gd name="connsiteX3" fmla="*/ 5340 w 26607"/>
                <a:gd name="connsiteY3" fmla="*/ 209 h 39650"/>
                <a:gd name="connsiteX4" fmla="*/ 23925 w 26607"/>
                <a:gd name="connsiteY4" fmla="*/ 15212 h 3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07" h="39650">
                  <a:moveTo>
                    <a:pt x="23925" y="15212"/>
                  </a:moveTo>
                  <a:cubicBezTo>
                    <a:pt x="28233" y="25881"/>
                    <a:pt x="26909" y="36497"/>
                    <a:pt x="20966" y="38885"/>
                  </a:cubicBezTo>
                  <a:cubicBezTo>
                    <a:pt x="15021" y="41273"/>
                    <a:pt x="6689" y="34576"/>
                    <a:pt x="2380" y="23908"/>
                  </a:cubicBezTo>
                  <a:cubicBezTo>
                    <a:pt x="-1929" y="13239"/>
                    <a:pt x="-605" y="2623"/>
                    <a:pt x="5340" y="209"/>
                  </a:cubicBezTo>
                  <a:cubicBezTo>
                    <a:pt x="11283" y="-2205"/>
                    <a:pt x="19616" y="4517"/>
                    <a:pt x="23925" y="15212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5" name="任意多边形: 形状 784">
              <a:extLst>
                <a:ext uri="{FF2B5EF4-FFF2-40B4-BE49-F238E27FC236}">
                  <a16:creationId xmlns:a16="http://schemas.microsoft.com/office/drawing/2014/main" id="{CEB26857-C24C-C8C9-BFD8-F46F4CCC3795}"/>
                </a:ext>
              </a:extLst>
            </p:cNvPr>
            <p:cNvSpPr/>
            <p:nvPr/>
          </p:nvSpPr>
          <p:spPr>
            <a:xfrm>
              <a:off x="5706440" y="2751563"/>
              <a:ext cx="73799" cy="95460"/>
            </a:xfrm>
            <a:custGeom>
              <a:avLst/>
              <a:gdLst>
                <a:gd name="connsiteX0" fmla="*/ 31494 w 32938"/>
                <a:gd name="connsiteY0" fmla="*/ 239 h 42606"/>
                <a:gd name="connsiteX1" fmla="*/ 22694 w 32938"/>
                <a:gd name="connsiteY1" fmla="*/ 25703 h 42606"/>
                <a:gd name="connsiteX2" fmla="*/ 1098 w 32938"/>
                <a:gd name="connsiteY2" fmla="*/ 41796 h 42606"/>
                <a:gd name="connsiteX3" fmla="*/ 9897 w 32938"/>
                <a:gd name="connsiteY3" fmla="*/ 16332 h 42606"/>
                <a:gd name="connsiteX4" fmla="*/ 31494 w 32938"/>
                <a:gd name="connsiteY4" fmla="*/ 239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38" h="42606">
                  <a:moveTo>
                    <a:pt x="31494" y="239"/>
                  </a:moveTo>
                  <a:cubicBezTo>
                    <a:pt x="35024" y="2834"/>
                    <a:pt x="31078" y="14229"/>
                    <a:pt x="22694" y="25703"/>
                  </a:cubicBezTo>
                  <a:cubicBezTo>
                    <a:pt x="14310" y="37175"/>
                    <a:pt x="4524" y="44391"/>
                    <a:pt x="1098" y="41796"/>
                  </a:cubicBezTo>
                  <a:cubicBezTo>
                    <a:pt x="-2328" y="39200"/>
                    <a:pt x="1513" y="27805"/>
                    <a:pt x="9897" y="16332"/>
                  </a:cubicBezTo>
                  <a:cubicBezTo>
                    <a:pt x="18281" y="4859"/>
                    <a:pt x="27963" y="-2331"/>
                    <a:pt x="31494" y="239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6" name="任意多边形: 形状 785">
              <a:extLst>
                <a:ext uri="{FF2B5EF4-FFF2-40B4-BE49-F238E27FC236}">
                  <a16:creationId xmlns:a16="http://schemas.microsoft.com/office/drawing/2014/main" id="{8A25F786-34DE-C0D3-FF7D-1D75336A754A}"/>
                </a:ext>
              </a:extLst>
            </p:cNvPr>
            <p:cNvSpPr/>
            <p:nvPr/>
          </p:nvSpPr>
          <p:spPr>
            <a:xfrm>
              <a:off x="6013617" y="2642523"/>
              <a:ext cx="113911" cy="39866"/>
            </a:xfrm>
            <a:custGeom>
              <a:avLst/>
              <a:gdLst>
                <a:gd name="connsiteX0" fmla="*/ -117 w 50841"/>
                <a:gd name="connsiteY0" fmla="*/ 4389 h 17793"/>
                <a:gd name="connsiteX1" fmla="*/ 23971 w 50841"/>
                <a:gd name="connsiteY1" fmla="*/ 16433 h 17793"/>
                <a:gd name="connsiteX2" fmla="*/ 50655 w 50841"/>
                <a:gd name="connsiteY2" fmla="*/ 12877 h 17793"/>
                <a:gd name="connsiteX3" fmla="*/ 26593 w 50841"/>
                <a:gd name="connsiteY3" fmla="*/ 807 h 17793"/>
                <a:gd name="connsiteX4" fmla="*/ -117 w 50841"/>
                <a:gd name="connsiteY4" fmla="*/ 4389 h 17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41" h="17793">
                  <a:moveTo>
                    <a:pt x="-117" y="4389"/>
                  </a:moveTo>
                  <a:cubicBezTo>
                    <a:pt x="-844" y="8698"/>
                    <a:pt x="9955" y="14097"/>
                    <a:pt x="23971" y="16433"/>
                  </a:cubicBezTo>
                  <a:cubicBezTo>
                    <a:pt x="37988" y="18769"/>
                    <a:pt x="49928" y="17186"/>
                    <a:pt x="50655" y="12877"/>
                  </a:cubicBezTo>
                  <a:cubicBezTo>
                    <a:pt x="51382" y="8568"/>
                    <a:pt x="40609" y="3169"/>
                    <a:pt x="26593" y="807"/>
                  </a:cubicBezTo>
                  <a:cubicBezTo>
                    <a:pt x="12576" y="-1555"/>
                    <a:pt x="610" y="54"/>
                    <a:pt x="-117" y="4389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7" name="任意多边形: 形状 786">
              <a:extLst>
                <a:ext uri="{FF2B5EF4-FFF2-40B4-BE49-F238E27FC236}">
                  <a16:creationId xmlns:a16="http://schemas.microsoft.com/office/drawing/2014/main" id="{9FC5B62D-E777-B1F5-86E8-22C417E9FDFC}"/>
                </a:ext>
              </a:extLst>
            </p:cNvPr>
            <p:cNvSpPr/>
            <p:nvPr/>
          </p:nvSpPr>
          <p:spPr>
            <a:xfrm>
              <a:off x="5916085" y="2809636"/>
              <a:ext cx="132178" cy="211728"/>
            </a:xfrm>
            <a:custGeom>
              <a:avLst/>
              <a:gdLst>
                <a:gd name="connsiteX0" fmla="*/ 9488 w 58994"/>
                <a:gd name="connsiteY0" fmla="*/ 94214 h 94499"/>
                <a:gd name="connsiteX1" fmla="*/ 7360 w 58994"/>
                <a:gd name="connsiteY1" fmla="*/ 93643 h 94499"/>
                <a:gd name="connsiteX2" fmla="*/ 5283 w 58994"/>
                <a:gd name="connsiteY2" fmla="*/ 90269 h 94499"/>
                <a:gd name="connsiteX3" fmla="*/ -142 w 58994"/>
                <a:gd name="connsiteY3" fmla="*/ 4196 h 94499"/>
                <a:gd name="connsiteX4" fmla="*/ 3777 w 58994"/>
                <a:gd name="connsiteY4" fmla="*/ -269 h 94499"/>
                <a:gd name="connsiteX5" fmla="*/ 8242 w 58994"/>
                <a:gd name="connsiteY5" fmla="*/ 3547 h 94499"/>
                <a:gd name="connsiteX6" fmla="*/ 8242 w 58994"/>
                <a:gd name="connsiteY6" fmla="*/ 3677 h 94499"/>
                <a:gd name="connsiteX7" fmla="*/ 13433 w 58994"/>
                <a:gd name="connsiteY7" fmla="*/ 83546 h 94499"/>
                <a:gd name="connsiteX8" fmla="*/ 53070 w 58994"/>
                <a:gd name="connsiteY8" fmla="*/ 64805 h 94499"/>
                <a:gd name="connsiteX9" fmla="*/ 58547 w 58994"/>
                <a:gd name="connsiteY9" fmla="*/ 67219 h 94499"/>
                <a:gd name="connsiteX10" fmla="*/ 56678 w 58994"/>
                <a:gd name="connsiteY10" fmla="*/ 72437 h 94499"/>
                <a:gd name="connsiteX11" fmla="*/ 11435 w 58994"/>
                <a:gd name="connsiteY11" fmla="*/ 93825 h 94499"/>
                <a:gd name="connsiteX12" fmla="*/ 9488 w 58994"/>
                <a:gd name="connsiteY12" fmla="*/ 94214 h 9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94" h="94499">
                  <a:moveTo>
                    <a:pt x="9488" y="94214"/>
                  </a:moveTo>
                  <a:cubicBezTo>
                    <a:pt x="8736" y="94214"/>
                    <a:pt x="8009" y="94032"/>
                    <a:pt x="7360" y="93643"/>
                  </a:cubicBezTo>
                  <a:cubicBezTo>
                    <a:pt x="6166" y="92916"/>
                    <a:pt x="5387" y="91671"/>
                    <a:pt x="5283" y="90269"/>
                  </a:cubicBezTo>
                  <a:lnTo>
                    <a:pt x="-142" y="4196"/>
                  </a:lnTo>
                  <a:cubicBezTo>
                    <a:pt x="-297" y="1885"/>
                    <a:pt x="1468" y="-113"/>
                    <a:pt x="3777" y="-269"/>
                  </a:cubicBezTo>
                  <a:cubicBezTo>
                    <a:pt x="6062" y="-451"/>
                    <a:pt x="8061" y="1262"/>
                    <a:pt x="8242" y="3547"/>
                  </a:cubicBezTo>
                  <a:cubicBezTo>
                    <a:pt x="8242" y="3599"/>
                    <a:pt x="8242" y="3625"/>
                    <a:pt x="8242" y="3677"/>
                  </a:cubicBezTo>
                  <a:lnTo>
                    <a:pt x="13433" y="83546"/>
                  </a:lnTo>
                  <a:lnTo>
                    <a:pt x="53070" y="64805"/>
                  </a:lnTo>
                  <a:cubicBezTo>
                    <a:pt x="55250" y="63949"/>
                    <a:pt x="57690" y="65039"/>
                    <a:pt x="58547" y="67219"/>
                  </a:cubicBezTo>
                  <a:cubicBezTo>
                    <a:pt x="59326" y="69166"/>
                    <a:pt x="58521" y="71398"/>
                    <a:pt x="56678" y="72437"/>
                  </a:cubicBezTo>
                  <a:lnTo>
                    <a:pt x="11435" y="93825"/>
                  </a:lnTo>
                  <a:cubicBezTo>
                    <a:pt x="10812" y="94110"/>
                    <a:pt x="10163" y="94240"/>
                    <a:pt x="9488" y="94214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8" name="任意多边形: 形状 787">
              <a:extLst>
                <a:ext uri="{FF2B5EF4-FFF2-40B4-BE49-F238E27FC236}">
                  <a16:creationId xmlns:a16="http://schemas.microsoft.com/office/drawing/2014/main" id="{4FC4DD82-F2D0-3491-2E08-52B56FBED7FB}"/>
                </a:ext>
              </a:extLst>
            </p:cNvPr>
            <p:cNvSpPr/>
            <p:nvPr/>
          </p:nvSpPr>
          <p:spPr>
            <a:xfrm>
              <a:off x="6013579" y="2979410"/>
              <a:ext cx="152451" cy="125114"/>
            </a:xfrm>
            <a:custGeom>
              <a:avLst/>
              <a:gdLst>
                <a:gd name="connsiteX0" fmla="*/ 4106 w 68042"/>
                <a:gd name="connsiteY0" fmla="*/ 55559 h 55841"/>
                <a:gd name="connsiteX1" fmla="*/ -152 w 68042"/>
                <a:gd name="connsiteY1" fmla="*/ 51406 h 55841"/>
                <a:gd name="connsiteX2" fmla="*/ 3405 w 68042"/>
                <a:gd name="connsiteY2" fmla="*/ 47201 h 55841"/>
                <a:gd name="connsiteX3" fmla="*/ 59549 w 68042"/>
                <a:gd name="connsiteY3" fmla="*/ 3230 h 55841"/>
                <a:gd name="connsiteX4" fmla="*/ 64404 w 68042"/>
                <a:gd name="connsiteY4" fmla="*/ -223 h 55841"/>
                <a:gd name="connsiteX5" fmla="*/ 67830 w 68042"/>
                <a:gd name="connsiteY5" fmla="*/ 4631 h 55841"/>
                <a:gd name="connsiteX6" fmla="*/ 67337 w 68042"/>
                <a:gd name="connsiteY6" fmla="*/ 6033 h 55841"/>
                <a:gd name="connsiteX7" fmla="*/ 4651 w 68042"/>
                <a:gd name="connsiteY7" fmla="*/ 55507 h 55841"/>
                <a:gd name="connsiteX8" fmla="*/ 4106 w 68042"/>
                <a:gd name="connsiteY8" fmla="*/ 55559 h 55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42" h="55841">
                  <a:moveTo>
                    <a:pt x="4106" y="55559"/>
                  </a:moveTo>
                  <a:cubicBezTo>
                    <a:pt x="1795" y="55585"/>
                    <a:pt x="-126" y="53716"/>
                    <a:pt x="-152" y="51406"/>
                  </a:cubicBezTo>
                  <a:cubicBezTo>
                    <a:pt x="-152" y="49304"/>
                    <a:pt x="1354" y="47538"/>
                    <a:pt x="3405" y="47201"/>
                  </a:cubicBezTo>
                  <a:cubicBezTo>
                    <a:pt x="3846" y="47201"/>
                    <a:pt x="46701" y="39414"/>
                    <a:pt x="59549" y="3230"/>
                  </a:cubicBezTo>
                  <a:cubicBezTo>
                    <a:pt x="59939" y="945"/>
                    <a:pt x="62093" y="-612"/>
                    <a:pt x="64404" y="-223"/>
                  </a:cubicBezTo>
                  <a:cubicBezTo>
                    <a:pt x="66688" y="167"/>
                    <a:pt x="68219" y="2347"/>
                    <a:pt x="67830" y="4631"/>
                  </a:cubicBezTo>
                  <a:cubicBezTo>
                    <a:pt x="67752" y="5125"/>
                    <a:pt x="67596" y="5592"/>
                    <a:pt x="67337" y="6033"/>
                  </a:cubicBezTo>
                  <a:cubicBezTo>
                    <a:pt x="52827" y="47123"/>
                    <a:pt x="6623" y="55196"/>
                    <a:pt x="4651" y="55507"/>
                  </a:cubicBezTo>
                  <a:cubicBezTo>
                    <a:pt x="4469" y="55533"/>
                    <a:pt x="4287" y="55559"/>
                    <a:pt x="4106" y="55559"/>
                  </a:cubicBez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9" name="任意多边形: 形状 788">
              <a:extLst>
                <a:ext uri="{FF2B5EF4-FFF2-40B4-BE49-F238E27FC236}">
                  <a16:creationId xmlns:a16="http://schemas.microsoft.com/office/drawing/2014/main" id="{42B25373-B64D-868E-6F6D-72264490E4FD}"/>
                </a:ext>
              </a:extLst>
            </p:cNvPr>
            <p:cNvSpPr/>
            <p:nvPr/>
          </p:nvSpPr>
          <p:spPr>
            <a:xfrm>
              <a:off x="6242719" y="3833878"/>
              <a:ext cx="1959329" cy="1188391"/>
            </a:xfrm>
            <a:custGeom>
              <a:avLst/>
              <a:gdLst>
                <a:gd name="connsiteX0" fmla="*/ 0 w 874491"/>
                <a:gd name="connsiteY0" fmla="*/ 0 h 530405"/>
                <a:gd name="connsiteX1" fmla="*/ 874491 w 874491"/>
                <a:gd name="connsiteY1" fmla="*/ 0 h 530405"/>
                <a:gd name="connsiteX2" fmla="*/ 874491 w 874491"/>
                <a:gd name="connsiteY2" fmla="*/ 530406 h 530405"/>
                <a:gd name="connsiteX3" fmla="*/ 0 w 874491"/>
                <a:gd name="connsiteY3" fmla="*/ 530406 h 530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491" h="530405">
                  <a:moveTo>
                    <a:pt x="0" y="0"/>
                  </a:moveTo>
                  <a:lnTo>
                    <a:pt x="874491" y="0"/>
                  </a:lnTo>
                  <a:lnTo>
                    <a:pt x="874491" y="530406"/>
                  </a:lnTo>
                  <a:lnTo>
                    <a:pt x="0" y="530406"/>
                  </a:ln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0" name="任意多边形: 形状 789">
              <a:extLst>
                <a:ext uri="{FF2B5EF4-FFF2-40B4-BE49-F238E27FC236}">
                  <a16:creationId xmlns:a16="http://schemas.microsoft.com/office/drawing/2014/main" id="{05FEA0FB-A4B7-72CB-A5FE-B7354BCD6DC8}"/>
                </a:ext>
              </a:extLst>
            </p:cNvPr>
            <p:cNvSpPr/>
            <p:nvPr/>
          </p:nvSpPr>
          <p:spPr>
            <a:xfrm rot="16996800">
              <a:off x="7056110" y="4261540"/>
              <a:ext cx="331265" cy="331266"/>
            </a:xfrm>
            <a:custGeom>
              <a:avLst/>
              <a:gdLst>
                <a:gd name="connsiteX0" fmla="*/ 147699 w 147851"/>
                <a:gd name="connsiteY0" fmla="*/ 73643 h 147851"/>
                <a:gd name="connsiteX1" fmla="*/ 73774 w 147851"/>
                <a:gd name="connsiteY1" fmla="*/ 147569 h 147851"/>
                <a:gd name="connsiteX2" fmla="*/ -152 w 147851"/>
                <a:gd name="connsiteY2" fmla="*/ 73643 h 147851"/>
                <a:gd name="connsiteX3" fmla="*/ 73774 w 147851"/>
                <a:gd name="connsiteY3" fmla="*/ -282 h 147851"/>
                <a:gd name="connsiteX4" fmla="*/ 147699 w 147851"/>
                <a:gd name="connsiteY4" fmla="*/ 73643 h 14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851" h="147851">
                  <a:moveTo>
                    <a:pt x="147699" y="73643"/>
                  </a:moveTo>
                  <a:cubicBezTo>
                    <a:pt x="147699" y="114471"/>
                    <a:pt x="114602" y="147569"/>
                    <a:pt x="73774" y="147569"/>
                  </a:cubicBezTo>
                  <a:cubicBezTo>
                    <a:pt x="32946" y="147569"/>
                    <a:pt x="-152" y="114471"/>
                    <a:pt x="-152" y="73643"/>
                  </a:cubicBezTo>
                  <a:cubicBezTo>
                    <a:pt x="-152" y="32816"/>
                    <a:pt x="32946" y="-282"/>
                    <a:pt x="73774" y="-282"/>
                  </a:cubicBezTo>
                  <a:cubicBezTo>
                    <a:pt x="114602" y="-282"/>
                    <a:pt x="147699" y="32816"/>
                    <a:pt x="147699" y="73643"/>
                  </a:cubicBezTo>
                  <a:close/>
                </a:path>
              </a:pathLst>
            </a:custGeom>
            <a:solidFill>
              <a:srgbClr val="FFFFFF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1" name="任意多边形: 形状 790">
              <a:extLst>
                <a:ext uri="{FF2B5EF4-FFF2-40B4-BE49-F238E27FC236}">
                  <a16:creationId xmlns:a16="http://schemas.microsoft.com/office/drawing/2014/main" id="{8AA05807-7A11-6D68-0BE4-83D72F7141FA}"/>
                </a:ext>
              </a:extLst>
            </p:cNvPr>
            <p:cNvSpPr/>
            <p:nvPr/>
          </p:nvSpPr>
          <p:spPr>
            <a:xfrm>
              <a:off x="2951060" y="4987725"/>
              <a:ext cx="6277180" cy="227163"/>
            </a:xfrm>
            <a:custGeom>
              <a:avLst/>
              <a:gdLst>
                <a:gd name="connsiteX0" fmla="*/ 0 w 2801642"/>
                <a:gd name="connsiteY0" fmla="*/ 0 h 101388"/>
                <a:gd name="connsiteX1" fmla="*/ 2801642 w 2801642"/>
                <a:gd name="connsiteY1" fmla="*/ 0 h 101388"/>
                <a:gd name="connsiteX2" fmla="*/ 2801642 w 2801642"/>
                <a:gd name="connsiteY2" fmla="*/ 101388 h 101388"/>
                <a:gd name="connsiteX3" fmla="*/ 0 w 2801642"/>
                <a:gd name="connsiteY3" fmla="*/ 101388 h 101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1642" h="101388">
                  <a:moveTo>
                    <a:pt x="0" y="0"/>
                  </a:moveTo>
                  <a:lnTo>
                    <a:pt x="2801642" y="0"/>
                  </a:lnTo>
                  <a:lnTo>
                    <a:pt x="2801642" y="101388"/>
                  </a:lnTo>
                  <a:lnTo>
                    <a:pt x="0" y="101388"/>
                  </a:lnTo>
                  <a:close/>
                </a:path>
              </a:pathLst>
            </a:custGeom>
            <a:solidFill>
              <a:srgbClr val="2C3454"/>
            </a:solidFill>
            <a:ln w="2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92" name="文本框 791">
            <a:extLst>
              <a:ext uri="{FF2B5EF4-FFF2-40B4-BE49-F238E27FC236}">
                <a16:creationId xmlns:a16="http://schemas.microsoft.com/office/drawing/2014/main" id="{9C031D30-6023-87B1-3F69-C22F9E1E4DB8}"/>
              </a:ext>
            </a:extLst>
          </p:cNvPr>
          <p:cNvSpPr txBox="1"/>
          <p:nvPr/>
        </p:nvSpPr>
        <p:spPr>
          <a:xfrm>
            <a:off x="5901197" y="4815062"/>
            <a:ext cx="794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设计师</a:t>
            </a:r>
          </a:p>
        </p:txBody>
      </p:sp>
      <p:cxnSp>
        <p:nvCxnSpPr>
          <p:cNvPr id="793" name="直接连接符 792">
            <a:extLst>
              <a:ext uri="{FF2B5EF4-FFF2-40B4-BE49-F238E27FC236}">
                <a16:creationId xmlns:a16="http://schemas.microsoft.com/office/drawing/2014/main" id="{F1D6FA62-E337-8C34-E6D6-EC5C06FA5377}"/>
              </a:ext>
            </a:extLst>
          </p:cNvPr>
          <p:cNvCxnSpPr/>
          <p:nvPr/>
        </p:nvCxnSpPr>
        <p:spPr>
          <a:xfrm>
            <a:off x="3818154" y="5737692"/>
            <a:ext cx="944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文本框 793">
            <a:extLst>
              <a:ext uri="{FF2B5EF4-FFF2-40B4-BE49-F238E27FC236}">
                <a16:creationId xmlns:a16="http://schemas.microsoft.com/office/drawing/2014/main" id="{5775BDFD-94F9-3685-8AF0-373ACA78D8B2}"/>
              </a:ext>
            </a:extLst>
          </p:cNvPr>
          <p:cNvSpPr txBox="1"/>
          <p:nvPr/>
        </p:nvSpPr>
        <p:spPr>
          <a:xfrm>
            <a:off x="3908240" y="4657617"/>
            <a:ext cx="73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沟通</a:t>
            </a:r>
          </a:p>
        </p:txBody>
      </p:sp>
      <p:sp>
        <p:nvSpPr>
          <p:cNvPr id="795" name="文本框 794">
            <a:extLst>
              <a:ext uri="{FF2B5EF4-FFF2-40B4-BE49-F238E27FC236}">
                <a16:creationId xmlns:a16="http://schemas.microsoft.com/office/drawing/2014/main" id="{EBB20F70-4E5C-9DED-AA73-9B02E1F13575}"/>
              </a:ext>
            </a:extLst>
          </p:cNvPr>
          <p:cNvSpPr txBox="1"/>
          <p:nvPr/>
        </p:nvSpPr>
        <p:spPr>
          <a:xfrm>
            <a:off x="3918369" y="5405172"/>
            <a:ext cx="73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沟通</a:t>
            </a:r>
          </a:p>
        </p:txBody>
      </p:sp>
      <p:grpSp>
        <p:nvGrpSpPr>
          <p:cNvPr id="796" name="组合 795">
            <a:extLst>
              <a:ext uri="{FF2B5EF4-FFF2-40B4-BE49-F238E27FC236}">
                <a16:creationId xmlns:a16="http://schemas.microsoft.com/office/drawing/2014/main" id="{6228AC47-6934-612C-D5FD-B3AA3BCB2CD9}"/>
              </a:ext>
            </a:extLst>
          </p:cNvPr>
          <p:cNvGrpSpPr>
            <a:grpSpLocks noChangeAspect="1"/>
          </p:cNvGrpSpPr>
          <p:nvPr/>
        </p:nvGrpSpPr>
        <p:grpSpPr>
          <a:xfrm>
            <a:off x="5199781" y="5334162"/>
            <a:ext cx="645115" cy="508869"/>
            <a:chOff x="6324878" y="3443900"/>
            <a:chExt cx="2764199" cy="2180409"/>
          </a:xfrm>
        </p:grpSpPr>
        <p:sp>
          <p:nvSpPr>
            <p:cNvPr id="797" name="任意多边形: 形状 796">
              <a:extLst>
                <a:ext uri="{FF2B5EF4-FFF2-40B4-BE49-F238E27FC236}">
                  <a16:creationId xmlns:a16="http://schemas.microsoft.com/office/drawing/2014/main" id="{5981D4E5-83D8-37A3-2E23-FA0AA10539BF}"/>
                </a:ext>
              </a:extLst>
            </p:cNvPr>
            <p:cNvSpPr/>
            <p:nvPr/>
          </p:nvSpPr>
          <p:spPr>
            <a:xfrm>
              <a:off x="6953038" y="4866139"/>
              <a:ext cx="531691" cy="758170"/>
            </a:xfrm>
            <a:custGeom>
              <a:avLst/>
              <a:gdLst>
                <a:gd name="connsiteX0" fmla="*/ 87850 w 531691"/>
                <a:gd name="connsiteY0" fmla="*/ 757202 h 758170"/>
                <a:gd name="connsiteX1" fmla="*/ 531440 w 531691"/>
                <a:gd name="connsiteY1" fmla="*/ 757386 h 758170"/>
                <a:gd name="connsiteX2" fmla="*/ 459765 w 531691"/>
                <a:gd name="connsiteY2" fmla="*/ 330231 h 758170"/>
                <a:gd name="connsiteX3" fmla="*/ 257344 w 531691"/>
                <a:gd name="connsiteY3" fmla="*/ 47734 h 758170"/>
                <a:gd name="connsiteX4" fmla="*/ 153584 w 531691"/>
                <a:gd name="connsiteY4" fmla="*/ 132 h 758170"/>
                <a:gd name="connsiteX5" fmla="*/ 45700 w 531691"/>
                <a:gd name="connsiteY5" fmla="*/ 56636 h 758170"/>
                <a:gd name="connsiteX6" fmla="*/ 2760 w 531691"/>
                <a:gd name="connsiteY6" fmla="*/ 157303 h 758170"/>
                <a:gd name="connsiteX7" fmla="*/ 6428 w 531691"/>
                <a:gd name="connsiteY7" fmla="*/ 267595 h 758170"/>
                <a:gd name="connsiteX8" fmla="*/ 43731 w 531691"/>
                <a:gd name="connsiteY8" fmla="*/ 552230 h 758170"/>
                <a:gd name="connsiteX9" fmla="*/ 87850 w 531691"/>
                <a:gd name="connsiteY9" fmla="*/ 757202 h 75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691" h="758170">
                  <a:moveTo>
                    <a:pt x="87850" y="757202"/>
                  </a:moveTo>
                  <a:cubicBezTo>
                    <a:pt x="237720" y="760481"/>
                    <a:pt x="381571" y="754107"/>
                    <a:pt x="531440" y="757386"/>
                  </a:cubicBezTo>
                  <a:cubicBezTo>
                    <a:pt x="534638" y="621995"/>
                    <a:pt x="507189" y="448092"/>
                    <a:pt x="459765" y="330231"/>
                  </a:cubicBezTo>
                  <a:cubicBezTo>
                    <a:pt x="412342" y="212369"/>
                    <a:pt x="341465" y="113453"/>
                    <a:pt x="257344" y="47734"/>
                  </a:cubicBezTo>
                  <a:cubicBezTo>
                    <a:pt x="225234" y="22648"/>
                    <a:pt x="190280" y="1996"/>
                    <a:pt x="153584" y="132"/>
                  </a:cubicBezTo>
                  <a:cubicBezTo>
                    <a:pt x="114240" y="-1867"/>
                    <a:pt x="74555" y="18920"/>
                    <a:pt x="45700" y="56636"/>
                  </a:cubicBezTo>
                  <a:cubicBezTo>
                    <a:pt x="25094" y="83569"/>
                    <a:pt x="10034" y="119071"/>
                    <a:pt x="2760" y="157303"/>
                  </a:cubicBezTo>
                  <a:cubicBezTo>
                    <a:pt x="-4084" y="193275"/>
                    <a:pt x="3609" y="231233"/>
                    <a:pt x="6428" y="267595"/>
                  </a:cubicBezTo>
                  <a:cubicBezTo>
                    <a:pt x="13867" y="363594"/>
                    <a:pt x="26353" y="458814"/>
                    <a:pt x="43731" y="552230"/>
                  </a:cubicBezTo>
                  <a:cubicBezTo>
                    <a:pt x="53645" y="605505"/>
                    <a:pt x="74784" y="705292"/>
                    <a:pt x="87850" y="757202"/>
                  </a:cubicBezTo>
                  <a:close/>
                </a:path>
              </a:pathLst>
            </a:custGeom>
            <a:solidFill>
              <a:srgbClr val="EA783F"/>
            </a:solidFill>
            <a:ln w="13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8" name="任意多边形: 形状 797">
              <a:extLst>
                <a:ext uri="{FF2B5EF4-FFF2-40B4-BE49-F238E27FC236}">
                  <a16:creationId xmlns:a16="http://schemas.microsoft.com/office/drawing/2014/main" id="{5BFFCB50-BBAF-4BC7-8809-BC6D1C7E056D}"/>
                </a:ext>
              </a:extLst>
            </p:cNvPr>
            <p:cNvSpPr/>
            <p:nvPr/>
          </p:nvSpPr>
          <p:spPr>
            <a:xfrm>
              <a:off x="7867186" y="5089663"/>
              <a:ext cx="460118" cy="406329"/>
            </a:xfrm>
            <a:custGeom>
              <a:avLst/>
              <a:gdLst>
                <a:gd name="connsiteX0" fmla="*/ 339838 w 460118"/>
                <a:gd name="connsiteY0" fmla="*/ 406330 h 406329"/>
                <a:gd name="connsiteX1" fmla="*/ 460119 w 460118"/>
                <a:gd name="connsiteY1" fmla="*/ 346382 h 406329"/>
                <a:gd name="connsiteX2" fmla="*/ 414019 w 460118"/>
                <a:gd name="connsiteY2" fmla="*/ 268091 h 406329"/>
                <a:gd name="connsiteX3" fmla="*/ 406286 w 460118"/>
                <a:gd name="connsiteY3" fmla="*/ 212812 h 406329"/>
                <a:gd name="connsiteX4" fmla="*/ 308607 w 460118"/>
                <a:gd name="connsiteY4" fmla="*/ 69488 h 406329"/>
                <a:gd name="connsiteX5" fmla="*/ 168504 w 460118"/>
                <a:gd name="connsiteY5" fmla="*/ 5244 h 406329"/>
                <a:gd name="connsiteX6" fmla="*/ 88566 w 460118"/>
                <a:gd name="connsiteY6" fmla="*/ 5871 h 406329"/>
                <a:gd name="connsiteX7" fmla="*/ 2930 w 460118"/>
                <a:gd name="connsiteY7" fmla="*/ 54407 h 406329"/>
                <a:gd name="connsiteX8" fmla="*/ 104063 w 460118"/>
                <a:gd name="connsiteY8" fmla="*/ 182353 h 406329"/>
                <a:gd name="connsiteX9" fmla="*/ 261963 w 460118"/>
                <a:gd name="connsiteY9" fmla="*/ 345376 h 406329"/>
                <a:gd name="connsiteX10" fmla="*/ 339838 w 460118"/>
                <a:gd name="connsiteY10" fmla="*/ 406330 h 406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0118" h="406329">
                  <a:moveTo>
                    <a:pt x="339838" y="406330"/>
                  </a:moveTo>
                  <a:cubicBezTo>
                    <a:pt x="378560" y="391710"/>
                    <a:pt x="460119" y="346382"/>
                    <a:pt x="460119" y="346382"/>
                  </a:cubicBezTo>
                  <a:cubicBezTo>
                    <a:pt x="460119" y="346382"/>
                    <a:pt x="412499" y="281380"/>
                    <a:pt x="414019" y="268091"/>
                  </a:cubicBezTo>
                  <a:cubicBezTo>
                    <a:pt x="416165" y="249328"/>
                    <a:pt x="411922" y="230303"/>
                    <a:pt x="406286" y="212812"/>
                  </a:cubicBezTo>
                  <a:cubicBezTo>
                    <a:pt x="386996" y="152947"/>
                    <a:pt x="350987" y="103642"/>
                    <a:pt x="308607" y="69488"/>
                  </a:cubicBezTo>
                  <a:cubicBezTo>
                    <a:pt x="266229" y="35334"/>
                    <a:pt x="217694" y="15628"/>
                    <a:pt x="168504" y="5244"/>
                  </a:cubicBezTo>
                  <a:cubicBezTo>
                    <a:pt x="141996" y="-352"/>
                    <a:pt x="114487" y="-3265"/>
                    <a:pt x="88566" y="5871"/>
                  </a:cubicBezTo>
                  <a:cubicBezTo>
                    <a:pt x="65881" y="13865"/>
                    <a:pt x="-16458" y="19091"/>
                    <a:pt x="2930" y="54407"/>
                  </a:cubicBezTo>
                  <a:cubicBezTo>
                    <a:pt x="22456" y="89975"/>
                    <a:pt x="80714" y="150994"/>
                    <a:pt x="104063" y="182353"/>
                  </a:cubicBezTo>
                  <a:cubicBezTo>
                    <a:pt x="150955" y="245333"/>
                    <a:pt x="204187" y="300295"/>
                    <a:pt x="261963" y="345376"/>
                  </a:cubicBezTo>
                  <a:cubicBezTo>
                    <a:pt x="294388" y="370677"/>
                    <a:pt x="308015" y="379078"/>
                    <a:pt x="339838" y="406330"/>
                  </a:cubicBezTo>
                  <a:close/>
                </a:path>
              </a:pathLst>
            </a:custGeom>
            <a:solidFill>
              <a:srgbClr val="EA783F"/>
            </a:solidFill>
            <a:ln w="13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9" name="任意多边形: 形状 798">
              <a:extLst>
                <a:ext uri="{FF2B5EF4-FFF2-40B4-BE49-F238E27FC236}">
                  <a16:creationId xmlns:a16="http://schemas.microsoft.com/office/drawing/2014/main" id="{FEDCE356-26A8-AEFE-42CE-23CB1984802B}"/>
                </a:ext>
              </a:extLst>
            </p:cNvPr>
            <p:cNvSpPr/>
            <p:nvPr/>
          </p:nvSpPr>
          <p:spPr>
            <a:xfrm>
              <a:off x="7155659" y="4037204"/>
              <a:ext cx="403545" cy="452590"/>
            </a:xfrm>
            <a:custGeom>
              <a:avLst/>
              <a:gdLst>
                <a:gd name="connsiteX0" fmla="*/ 0 w 403545"/>
                <a:gd name="connsiteY0" fmla="*/ 338538 h 452590"/>
                <a:gd name="connsiteX1" fmla="*/ 102526 w 403545"/>
                <a:gd name="connsiteY1" fmla="*/ 437114 h 452590"/>
                <a:gd name="connsiteX2" fmla="*/ 259990 w 403545"/>
                <a:gd name="connsiteY2" fmla="*/ 442929 h 452590"/>
                <a:gd name="connsiteX3" fmla="*/ 403545 w 403545"/>
                <a:gd name="connsiteY3" fmla="*/ 366118 h 452590"/>
                <a:gd name="connsiteX4" fmla="*/ 372062 w 403545"/>
                <a:gd name="connsiteY4" fmla="*/ 310107 h 452590"/>
                <a:gd name="connsiteX5" fmla="*/ 342950 w 403545"/>
                <a:gd name="connsiteY5" fmla="*/ 199425 h 452590"/>
                <a:gd name="connsiteX6" fmla="*/ 338857 w 403545"/>
                <a:gd name="connsiteY6" fmla="*/ 105782 h 452590"/>
                <a:gd name="connsiteX7" fmla="*/ 349968 w 403545"/>
                <a:gd name="connsiteY7" fmla="*/ 23675 h 452590"/>
                <a:gd name="connsiteX8" fmla="*/ 82265 w 403545"/>
                <a:gd name="connsiteY8" fmla="*/ 0 h 452590"/>
                <a:gd name="connsiteX9" fmla="*/ 35957 w 403545"/>
                <a:gd name="connsiteY9" fmla="*/ 176130 h 452590"/>
                <a:gd name="connsiteX10" fmla="*/ 5864 w 403545"/>
                <a:gd name="connsiteY10" fmla="*/ 314106 h 452590"/>
                <a:gd name="connsiteX11" fmla="*/ 0 w 403545"/>
                <a:gd name="connsiteY11" fmla="*/ 338538 h 452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3545" h="452590">
                  <a:moveTo>
                    <a:pt x="0" y="338538"/>
                  </a:moveTo>
                  <a:cubicBezTo>
                    <a:pt x="16200" y="389445"/>
                    <a:pt x="52835" y="417532"/>
                    <a:pt x="102526" y="437114"/>
                  </a:cubicBezTo>
                  <a:cubicBezTo>
                    <a:pt x="152233" y="456696"/>
                    <a:pt x="208356" y="456617"/>
                    <a:pt x="259990" y="442929"/>
                  </a:cubicBezTo>
                  <a:cubicBezTo>
                    <a:pt x="311625" y="429242"/>
                    <a:pt x="360729" y="398075"/>
                    <a:pt x="403545" y="366118"/>
                  </a:cubicBezTo>
                  <a:cubicBezTo>
                    <a:pt x="391060" y="348559"/>
                    <a:pt x="380629" y="329767"/>
                    <a:pt x="372062" y="310107"/>
                  </a:cubicBezTo>
                  <a:cubicBezTo>
                    <a:pt x="356810" y="275146"/>
                    <a:pt x="347485" y="237483"/>
                    <a:pt x="342950" y="199425"/>
                  </a:cubicBezTo>
                  <a:cubicBezTo>
                    <a:pt x="339203" y="167895"/>
                    <a:pt x="337544" y="136760"/>
                    <a:pt x="338857" y="105782"/>
                  </a:cubicBezTo>
                  <a:cubicBezTo>
                    <a:pt x="340027" y="78361"/>
                    <a:pt x="343519" y="51050"/>
                    <a:pt x="349968" y="23675"/>
                  </a:cubicBezTo>
                  <a:cubicBezTo>
                    <a:pt x="250730" y="60453"/>
                    <a:pt x="176052" y="49058"/>
                    <a:pt x="82265" y="0"/>
                  </a:cubicBezTo>
                  <a:cubicBezTo>
                    <a:pt x="62762" y="58905"/>
                    <a:pt x="48694" y="117889"/>
                    <a:pt x="35957" y="176130"/>
                  </a:cubicBezTo>
                  <a:cubicBezTo>
                    <a:pt x="25763" y="222738"/>
                    <a:pt x="16422" y="268873"/>
                    <a:pt x="5864" y="314106"/>
                  </a:cubicBezTo>
                  <a:cubicBezTo>
                    <a:pt x="3952" y="322292"/>
                    <a:pt x="2008" y="330432"/>
                    <a:pt x="0" y="338538"/>
                  </a:cubicBezTo>
                  <a:close/>
                </a:path>
              </a:pathLst>
            </a:custGeom>
            <a:solidFill>
              <a:srgbClr val="FFB27E"/>
            </a:solidFill>
            <a:ln w="13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0" name="任意多边形: 形状 799">
              <a:extLst>
                <a:ext uri="{FF2B5EF4-FFF2-40B4-BE49-F238E27FC236}">
                  <a16:creationId xmlns:a16="http://schemas.microsoft.com/office/drawing/2014/main" id="{BF385A3C-CAB2-88AD-1853-E72190142F35}"/>
                </a:ext>
              </a:extLst>
            </p:cNvPr>
            <p:cNvSpPr/>
            <p:nvPr/>
          </p:nvSpPr>
          <p:spPr>
            <a:xfrm>
              <a:off x="7114025" y="3609433"/>
              <a:ext cx="506349" cy="578813"/>
            </a:xfrm>
            <a:custGeom>
              <a:avLst/>
              <a:gdLst>
                <a:gd name="connsiteX0" fmla="*/ 3196 w 506349"/>
                <a:gd name="connsiteY0" fmla="*/ 283424 h 578813"/>
                <a:gd name="connsiteX1" fmla="*/ 46107 w 506349"/>
                <a:gd name="connsiteY1" fmla="*/ 421211 h 578813"/>
                <a:gd name="connsiteX2" fmla="*/ 107682 w 506349"/>
                <a:gd name="connsiteY2" fmla="*/ 520528 h 578813"/>
                <a:gd name="connsiteX3" fmla="*/ 169605 w 506349"/>
                <a:gd name="connsiteY3" fmla="*/ 549340 h 578813"/>
                <a:gd name="connsiteX4" fmla="*/ 383161 w 506349"/>
                <a:gd name="connsiteY4" fmla="*/ 578595 h 578813"/>
                <a:gd name="connsiteX5" fmla="*/ 462770 w 506349"/>
                <a:gd name="connsiteY5" fmla="*/ 554983 h 578813"/>
                <a:gd name="connsiteX6" fmla="*/ 487678 w 506349"/>
                <a:gd name="connsiteY6" fmla="*/ 507837 h 578813"/>
                <a:gd name="connsiteX7" fmla="*/ 492483 w 506349"/>
                <a:gd name="connsiteY7" fmla="*/ 484683 h 578813"/>
                <a:gd name="connsiteX8" fmla="*/ 493764 w 506349"/>
                <a:gd name="connsiteY8" fmla="*/ 477017 h 578813"/>
                <a:gd name="connsiteX9" fmla="*/ 504178 w 506349"/>
                <a:gd name="connsiteY9" fmla="*/ 386788 h 578813"/>
                <a:gd name="connsiteX10" fmla="*/ 505538 w 506349"/>
                <a:gd name="connsiteY10" fmla="*/ 282949 h 578813"/>
                <a:gd name="connsiteX11" fmla="*/ 472395 w 506349"/>
                <a:gd name="connsiteY11" fmla="*/ 69251 h 578813"/>
                <a:gd name="connsiteX12" fmla="*/ 454029 w 506349"/>
                <a:gd name="connsiteY12" fmla="*/ 33232 h 578813"/>
                <a:gd name="connsiteX13" fmla="*/ 410091 w 506349"/>
                <a:gd name="connsiteY13" fmla="*/ 2254 h 578813"/>
                <a:gd name="connsiteX14" fmla="*/ 355802 w 506349"/>
                <a:gd name="connsiteY14" fmla="*/ 4055 h 578813"/>
                <a:gd name="connsiteX15" fmla="*/ 179514 w 506349"/>
                <a:gd name="connsiteY15" fmla="*/ 44184 h 578813"/>
                <a:gd name="connsiteX16" fmla="*/ 24579 w 506349"/>
                <a:gd name="connsiteY16" fmla="*/ 143186 h 578813"/>
                <a:gd name="connsiteX17" fmla="*/ 3196 w 506349"/>
                <a:gd name="connsiteY17" fmla="*/ 283424 h 57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6349" h="578813">
                  <a:moveTo>
                    <a:pt x="3196" y="283424"/>
                  </a:moveTo>
                  <a:cubicBezTo>
                    <a:pt x="10436" y="331091"/>
                    <a:pt x="28342" y="376388"/>
                    <a:pt x="46107" y="421211"/>
                  </a:cubicBezTo>
                  <a:cubicBezTo>
                    <a:pt x="60647" y="457894"/>
                    <a:pt x="76498" y="496363"/>
                    <a:pt x="107682" y="520528"/>
                  </a:cubicBezTo>
                  <a:cubicBezTo>
                    <a:pt x="125779" y="534548"/>
                    <a:pt x="147731" y="542623"/>
                    <a:pt x="169605" y="549340"/>
                  </a:cubicBezTo>
                  <a:cubicBezTo>
                    <a:pt x="238594" y="570534"/>
                    <a:pt x="311012" y="580444"/>
                    <a:pt x="383161" y="578595"/>
                  </a:cubicBezTo>
                  <a:cubicBezTo>
                    <a:pt x="411468" y="577868"/>
                    <a:pt x="442097" y="574343"/>
                    <a:pt x="462770" y="554983"/>
                  </a:cubicBezTo>
                  <a:cubicBezTo>
                    <a:pt x="475999" y="542607"/>
                    <a:pt x="483094" y="525649"/>
                    <a:pt x="487678" y="507837"/>
                  </a:cubicBezTo>
                  <a:cubicBezTo>
                    <a:pt x="489653" y="500188"/>
                    <a:pt x="491155" y="492364"/>
                    <a:pt x="492483" y="484683"/>
                  </a:cubicBezTo>
                  <a:cubicBezTo>
                    <a:pt x="492926" y="482122"/>
                    <a:pt x="493352" y="479578"/>
                    <a:pt x="493764" y="477017"/>
                  </a:cubicBezTo>
                  <a:cubicBezTo>
                    <a:pt x="498695" y="447130"/>
                    <a:pt x="502157" y="417005"/>
                    <a:pt x="504178" y="386788"/>
                  </a:cubicBezTo>
                  <a:cubicBezTo>
                    <a:pt x="506518" y="352239"/>
                    <a:pt x="506960" y="317547"/>
                    <a:pt x="505538" y="282949"/>
                  </a:cubicBezTo>
                  <a:cubicBezTo>
                    <a:pt x="502597" y="210769"/>
                    <a:pt x="491504" y="138919"/>
                    <a:pt x="472395" y="69251"/>
                  </a:cubicBezTo>
                  <a:cubicBezTo>
                    <a:pt x="467558" y="51645"/>
                    <a:pt x="465140" y="47725"/>
                    <a:pt x="454029" y="33232"/>
                  </a:cubicBezTo>
                  <a:cubicBezTo>
                    <a:pt x="442917" y="18755"/>
                    <a:pt x="427778" y="6775"/>
                    <a:pt x="410091" y="2254"/>
                  </a:cubicBezTo>
                  <a:cubicBezTo>
                    <a:pt x="392405" y="-2267"/>
                    <a:pt x="373771" y="895"/>
                    <a:pt x="355802" y="4055"/>
                  </a:cubicBezTo>
                  <a:cubicBezTo>
                    <a:pt x="296391" y="14534"/>
                    <a:pt x="236727" y="25076"/>
                    <a:pt x="179514" y="44184"/>
                  </a:cubicBezTo>
                  <a:cubicBezTo>
                    <a:pt x="122300" y="63292"/>
                    <a:pt x="55034" y="91124"/>
                    <a:pt x="24579" y="143186"/>
                  </a:cubicBezTo>
                  <a:cubicBezTo>
                    <a:pt x="210" y="184802"/>
                    <a:pt x="-4058" y="235757"/>
                    <a:pt x="3196" y="283424"/>
                  </a:cubicBezTo>
                  <a:close/>
                </a:path>
              </a:pathLst>
            </a:custGeom>
            <a:solidFill>
              <a:srgbClr val="FFB27E"/>
            </a:solidFill>
            <a:ln w="13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1" name="任意多边形: 形状 800">
              <a:extLst>
                <a:ext uri="{FF2B5EF4-FFF2-40B4-BE49-F238E27FC236}">
                  <a16:creationId xmlns:a16="http://schemas.microsoft.com/office/drawing/2014/main" id="{0A26F73F-10B3-63A2-F3E7-34186A6587DF}"/>
                </a:ext>
              </a:extLst>
            </p:cNvPr>
            <p:cNvSpPr/>
            <p:nvPr/>
          </p:nvSpPr>
          <p:spPr>
            <a:xfrm>
              <a:off x="7210970" y="4122486"/>
              <a:ext cx="291747" cy="141358"/>
            </a:xfrm>
            <a:custGeom>
              <a:avLst/>
              <a:gdLst>
                <a:gd name="connsiteX0" fmla="*/ 22 w 291747"/>
                <a:gd name="connsiteY0" fmla="*/ 7918 h 141358"/>
                <a:gd name="connsiteX1" fmla="*/ 51830 w 291747"/>
                <a:gd name="connsiteY1" fmla="*/ 83340 h 141358"/>
                <a:gd name="connsiteX2" fmla="*/ 113753 w 291747"/>
                <a:gd name="connsiteY2" fmla="*/ 112152 h 141358"/>
                <a:gd name="connsiteX3" fmla="*/ 291747 w 291747"/>
                <a:gd name="connsiteY3" fmla="*/ 141359 h 141358"/>
                <a:gd name="connsiteX4" fmla="*/ 287638 w 291747"/>
                <a:gd name="connsiteY4" fmla="*/ 114142 h 141358"/>
                <a:gd name="connsiteX5" fmla="*/ 283640 w 291747"/>
                <a:gd name="connsiteY5" fmla="*/ 65590 h 141358"/>
                <a:gd name="connsiteX6" fmla="*/ 72660 w 291747"/>
                <a:gd name="connsiteY6" fmla="*/ 36287 h 141358"/>
                <a:gd name="connsiteX7" fmla="*/ 10737 w 291747"/>
                <a:gd name="connsiteY7" fmla="*/ 7475 h 141358"/>
                <a:gd name="connsiteX8" fmla="*/ 2028 w 291747"/>
                <a:gd name="connsiteY8" fmla="*/ 0 h 141358"/>
                <a:gd name="connsiteX9" fmla="*/ 799 w 291747"/>
                <a:gd name="connsiteY9" fmla="*/ 4835 h 141358"/>
                <a:gd name="connsiteX10" fmla="*/ 135 w 291747"/>
                <a:gd name="connsiteY10" fmla="*/ 7441 h 141358"/>
                <a:gd name="connsiteX11" fmla="*/ 22 w 291747"/>
                <a:gd name="connsiteY11" fmla="*/ 7918 h 14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1747" h="141358">
                  <a:moveTo>
                    <a:pt x="22" y="7918"/>
                  </a:moveTo>
                  <a:cubicBezTo>
                    <a:pt x="12365" y="36684"/>
                    <a:pt x="27396" y="64405"/>
                    <a:pt x="51830" y="83340"/>
                  </a:cubicBezTo>
                  <a:cubicBezTo>
                    <a:pt x="69927" y="97359"/>
                    <a:pt x="91879" y="105435"/>
                    <a:pt x="113753" y="112152"/>
                  </a:cubicBezTo>
                  <a:cubicBezTo>
                    <a:pt x="171410" y="129854"/>
                    <a:pt x="231468" y="139699"/>
                    <a:pt x="291747" y="141359"/>
                  </a:cubicBezTo>
                  <a:cubicBezTo>
                    <a:pt x="290088" y="132333"/>
                    <a:pt x="288728" y="123246"/>
                    <a:pt x="287638" y="114142"/>
                  </a:cubicBezTo>
                  <a:cubicBezTo>
                    <a:pt x="285710" y="97862"/>
                    <a:pt x="284318" y="81694"/>
                    <a:pt x="283640" y="65590"/>
                  </a:cubicBezTo>
                  <a:cubicBezTo>
                    <a:pt x="212344" y="67155"/>
                    <a:pt x="140827" y="57229"/>
                    <a:pt x="72660" y="36287"/>
                  </a:cubicBezTo>
                  <a:cubicBezTo>
                    <a:pt x="50786" y="29570"/>
                    <a:pt x="28834" y="21495"/>
                    <a:pt x="10737" y="7475"/>
                  </a:cubicBezTo>
                  <a:cubicBezTo>
                    <a:pt x="7686" y="5120"/>
                    <a:pt x="2028" y="0"/>
                    <a:pt x="2028" y="0"/>
                  </a:cubicBezTo>
                  <a:cubicBezTo>
                    <a:pt x="2028" y="0"/>
                    <a:pt x="1809" y="925"/>
                    <a:pt x="799" y="4835"/>
                  </a:cubicBezTo>
                  <a:cubicBezTo>
                    <a:pt x="650" y="5415"/>
                    <a:pt x="353" y="6521"/>
                    <a:pt x="135" y="7441"/>
                  </a:cubicBezTo>
                  <a:cubicBezTo>
                    <a:pt x="89" y="7640"/>
                    <a:pt x="-54" y="7743"/>
                    <a:pt x="22" y="7918"/>
                  </a:cubicBezTo>
                  <a:close/>
                </a:path>
              </a:pathLst>
            </a:custGeom>
            <a:solidFill>
              <a:srgbClr val="ED975E"/>
            </a:solidFill>
            <a:ln w="13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2" name="任意多边形: 形状 801">
              <a:extLst>
                <a:ext uri="{FF2B5EF4-FFF2-40B4-BE49-F238E27FC236}">
                  <a16:creationId xmlns:a16="http://schemas.microsoft.com/office/drawing/2014/main" id="{3C5F377E-8815-DC6E-D2ED-BC5D890044F5}"/>
                </a:ext>
              </a:extLst>
            </p:cNvPr>
            <p:cNvSpPr/>
            <p:nvPr/>
          </p:nvSpPr>
          <p:spPr>
            <a:xfrm>
              <a:off x="6988966" y="3443900"/>
              <a:ext cx="679596" cy="606907"/>
            </a:xfrm>
            <a:custGeom>
              <a:avLst/>
              <a:gdLst>
                <a:gd name="connsiteX0" fmla="*/ 675780 w 679596"/>
                <a:gd name="connsiteY0" fmla="*/ 62906 h 606907"/>
                <a:gd name="connsiteX1" fmla="*/ 676448 w 679596"/>
                <a:gd name="connsiteY1" fmla="*/ 167377 h 606907"/>
                <a:gd name="connsiteX2" fmla="*/ 627061 w 679596"/>
                <a:gd name="connsiteY2" fmla="*/ 256864 h 606907"/>
                <a:gd name="connsiteX3" fmla="*/ 528085 w 679596"/>
                <a:gd name="connsiteY3" fmla="*/ 282534 h 606907"/>
                <a:gd name="connsiteX4" fmla="*/ 343558 w 679596"/>
                <a:gd name="connsiteY4" fmla="*/ 326962 h 606907"/>
                <a:gd name="connsiteX5" fmla="*/ 272225 w 679596"/>
                <a:gd name="connsiteY5" fmla="*/ 443390 h 606907"/>
                <a:gd name="connsiteX6" fmla="*/ 263757 w 679596"/>
                <a:gd name="connsiteY6" fmla="*/ 412127 h 606907"/>
                <a:gd name="connsiteX7" fmla="*/ 229480 w 679596"/>
                <a:gd name="connsiteY7" fmla="*/ 417103 h 606907"/>
                <a:gd name="connsiteX8" fmla="*/ 211861 w 679596"/>
                <a:gd name="connsiteY8" fmla="*/ 448615 h 606907"/>
                <a:gd name="connsiteX9" fmla="*/ 211240 w 679596"/>
                <a:gd name="connsiteY9" fmla="*/ 473343 h 606907"/>
                <a:gd name="connsiteX10" fmla="*/ 226365 w 679596"/>
                <a:gd name="connsiteY10" fmla="*/ 492077 h 606907"/>
                <a:gd name="connsiteX11" fmla="*/ 181083 w 679596"/>
                <a:gd name="connsiteY11" fmla="*/ 603084 h 606907"/>
                <a:gd name="connsiteX12" fmla="*/ 137617 w 679596"/>
                <a:gd name="connsiteY12" fmla="*/ 572949 h 606907"/>
                <a:gd name="connsiteX13" fmla="*/ 7674 w 679596"/>
                <a:gd name="connsiteY13" fmla="*/ 342623 h 606907"/>
                <a:gd name="connsiteX14" fmla="*/ 132481 w 679596"/>
                <a:gd name="connsiteY14" fmla="*/ 54846 h 606907"/>
                <a:gd name="connsiteX15" fmla="*/ 281816 w 679596"/>
                <a:gd name="connsiteY15" fmla="*/ 338 h 606907"/>
                <a:gd name="connsiteX16" fmla="*/ 480370 w 679596"/>
                <a:gd name="connsiteY16" fmla="*/ 43529 h 606907"/>
                <a:gd name="connsiteX17" fmla="*/ 675780 w 679596"/>
                <a:gd name="connsiteY17" fmla="*/ 62906 h 606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79596" h="606907">
                  <a:moveTo>
                    <a:pt x="675780" y="62906"/>
                  </a:moveTo>
                  <a:cubicBezTo>
                    <a:pt x="678972" y="97686"/>
                    <a:pt x="682152" y="132920"/>
                    <a:pt x="676448" y="167377"/>
                  </a:cubicBezTo>
                  <a:cubicBezTo>
                    <a:pt x="670747" y="201835"/>
                    <a:pt x="655072" y="236002"/>
                    <a:pt x="627061" y="256864"/>
                  </a:cubicBezTo>
                  <a:cubicBezTo>
                    <a:pt x="599229" y="277595"/>
                    <a:pt x="562788" y="282880"/>
                    <a:pt x="528085" y="282534"/>
                  </a:cubicBezTo>
                  <a:cubicBezTo>
                    <a:pt x="463777" y="281896"/>
                    <a:pt x="389515" y="269918"/>
                    <a:pt x="343558" y="326962"/>
                  </a:cubicBezTo>
                  <a:cubicBezTo>
                    <a:pt x="314808" y="362649"/>
                    <a:pt x="307491" y="414123"/>
                    <a:pt x="272225" y="443390"/>
                  </a:cubicBezTo>
                  <a:cubicBezTo>
                    <a:pt x="279559" y="433575"/>
                    <a:pt x="274546" y="417933"/>
                    <a:pt x="263757" y="412127"/>
                  </a:cubicBezTo>
                  <a:cubicBezTo>
                    <a:pt x="252968" y="406320"/>
                    <a:pt x="238922" y="409296"/>
                    <a:pt x="229480" y="417103"/>
                  </a:cubicBezTo>
                  <a:cubicBezTo>
                    <a:pt x="220037" y="424910"/>
                    <a:pt x="214647" y="436685"/>
                    <a:pt x="211861" y="448615"/>
                  </a:cubicBezTo>
                  <a:cubicBezTo>
                    <a:pt x="209968" y="456724"/>
                    <a:pt x="209152" y="465282"/>
                    <a:pt x="211240" y="473343"/>
                  </a:cubicBezTo>
                  <a:cubicBezTo>
                    <a:pt x="213326" y="481400"/>
                    <a:pt x="218671" y="488908"/>
                    <a:pt x="226365" y="492077"/>
                  </a:cubicBezTo>
                  <a:cubicBezTo>
                    <a:pt x="221088" y="489938"/>
                    <a:pt x="185983" y="593031"/>
                    <a:pt x="181083" y="603084"/>
                  </a:cubicBezTo>
                  <a:cubicBezTo>
                    <a:pt x="173259" y="619133"/>
                    <a:pt x="144067" y="579907"/>
                    <a:pt x="137617" y="572949"/>
                  </a:cubicBezTo>
                  <a:cubicBezTo>
                    <a:pt x="79629" y="510402"/>
                    <a:pt x="28790" y="425691"/>
                    <a:pt x="7674" y="342623"/>
                  </a:cubicBezTo>
                  <a:cubicBezTo>
                    <a:pt x="-21894" y="226307"/>
                    <a:pt x="37000" y="120696"/>
                    <a:pt x="132481" y="54846"/>
                  </a:cubicBezTo>
                  <a:cubicBezTo>
                    <a:pt x="176662" y="24375"/>
                    <a:pt x="228221" y="3165"/>
                    <a:pt x="281816" y="338"/>
                  </a:cubicBezTo>
                  <a:cubicBezTo>
                    <a:pt x="349883" y="-3250"/>
                    <a:pt x="415560" y="22417"/>
                    <a:pt x="480370" y="43529"/>
                  </a:cubicBezTo>
                  <a:cubicBezTo>
                    <a:pt x="545182" y="64643"/>
                    <a:pt x="610911" y="83834"/>
                    <a:pt x="675780" y="62906"/>
                  </a:cubicBezTo>
                  <a:close/>
                </a:path>
              </a:pathLst>
            </a:custGeom>
            <a:solidFill>
              <a:srgbClr val="242B33"/>
            </a:solidFill>
            <a:ln w="13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3" name="任意多边形: 形状 802">
              <a:extLst>
                <a:ext uri="{FF2B5EF4-FFF2-40B4-BE49-F238E27FC236}">
                  <a16:creationId xmlns:a16="http://schemas.microsoft.com/office/drawing/2014/main" id="{DFC7D2A1-A413-C193-51DE-521F54743310}"/>
                </a:ext>
              </a:extLst>
            </p:cNvPr>
            <p:cNvSpPr/>
            <p:nvPr/>
          </p:nvSpPr>
          <p:spPr>
            <a:xfrm>
              <a:off x="6324878" y="4220712"/>
              <a:ext cx="2166111" cy="1402628"/>
            </a:xfrm>
            <a:custGeom>
              <a:avLst/>
              <a:gdLst>
                <a:gd name="connsiteX0" fmla="*/ 853877 w 2166111"/>
                <a:gd name="connsiteY0" fmla="*/ 56291 h 1402628"/>
                <a:gd name="connsiteX1" fmla="*/ 445260 w 2166111"/>
                <a:gd name="connsiteY1" fmla="*/ 269692 h 1402628"/>
                <a:gd name="connsiteX2" fmla="*/ 314713 w 2166111"/>
                <a:gd name="connsiteY2" fmla="*/ 531768 h 1402628"/>
                <a:gd name="connsiteX3" fmla="*/ 6424 w 2166111"/>
                <a:gd name="connsiteY3" fmla="*/ 1325556 h 1402628"/>
                <a:gd name="connsiteX4" fmla="*/ 1469 w 2166111"/>
                <a:gd name="connsiteY4" fmla="*/ 1346376 h 1402628"/>
                <a:gd name="connsiteX5" fmla="*/ 18519 w 2166111"/>
                <a:gd name="connsiteY5" fmla="*/ 1349245 h 1402628"/>
                <a:gd name="connsiteX6" fmla="*/ 864563 w 2166111"/>
                <a:gd name="connsiteY6" fmla="*/ 1351894 h 1402628"/>
                <a:gd name="connsiteX7" fmla="*/ 825658 w 2166111"/>
                <a:gd name="connsiteY7" fmla="*/ 1222253 h 1402628"/>
                <a:gd name="connsiteX8" fmla="*/ 347989 w 2166111"/>
                <a:gd name="connsiteY8" fmla="*/ 1214101 h 1402628"/>
                <a:gd name="connsiteX9" fmla="*/ 610344 w 2166111"/>
                <a:gd name="connsiteY9" fmla="*/ 840470 h 1402628"/>
                <a:gd name="connsiteX10" fmla="*/ 738074 w 2166111"/>
                <a:gd name="connsiteY10" fmla="*/ 803485 h 1402628"/>
                <a:gd name="connsiteX11" fmla="*/ 843727 w 2166111"/>
                <a:gd name="connsiteY11" fmla="*/ 907696 h 1402628"/>
                <a:gd name="connsiteX12" fmla="*/ 903707 w 2166111"/>
                <a:gd name="connsiteY12" fmla="*/ 1064841 h 1402628"/>
                <a:gd name="connsiteX13" fmla="*/ 986803 w 2166111"/>
                <a:gd name="connsiteY13" fmla="*/ 1402597 h 1402628"/>
                <a:gd name="connsiteX14" fmla="*/ 1588968 w 2166111"/>
                <a:gd name="connsiteY14" fmla="*/ 1402597 h 1402628"/>
                <a:gd name="connsiteX15" fmla="*/ 1554460 w 2166111"/>
                <a:gd name="connsiteY15" fmla="*/ 938452 h 1402628"/>
                <a:gd name="connsiteX16" fmla="*/ 1950463 w 2166111"/>
                <a:gd name="connsiteY16" fmla="*/ 1242730 h 1402628"/>
                <a:gd name="connsiteX17" fmla="*/ 2166112 w 2166111"/>
                <a:gd name="connsiteY17" fmla="*/ 1135781 h 1402628"/>
                <a:gd name="connsiteX18" fmla="*/ 1822962 w 2166111"/>
                <a:gd name="connsiteY18" fmla="*/ 742527 h 1402628"/>
                <a:gd name="connsiteX19" fmla="*/ 1599808 w 2166111"/>
                <a:gd name="connsiteY19" fmla="*/ 215972 h 1402628"/>
                <a:gd name="connsiteX20" fmla="*/ 1518615 w 2166111"/>
                <a:gd name="connsiteY20" fmla="*/ 80505 h 1402628"/>
                <a:gd name="connsiteX21" fmla="*/ 1360822 w 2166111"/>
                <a:gd name="connsiteY21" fmla="*/ 6643 h 1402628"/>
                <a:gd name="connsiteX22" fmla="*/ 1172424 w 2166111"/>
                <a:gd name="connsiteY22" fmla="*/ 4049 h 1402628"/>
                <a:gd name="connsiteX23" fmla="*/ 1129676 w 2166111"/>
                <a:gd name="connsiteY23" fmla="*/ 176358 h 1402628"/>
                <a:gd name="connsiteX24" fmla="*/ 966815 w 2166111"/>
                <a:gd name="connsiteY24" fmla="*/ 211937 h 1402628"/>
                <a:gd name="connsiteX25" fmla="*/ 853877 w 2166111"/>
                <a:gd name="connsiteY25" fmla="*/ 56291 h 14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66111" h="1402628">
                  <a:moveTo>
                    <a:pt x="853877" y="56291"/>
                  </a:moveTo>
                  <a:cubicBezTo>
                    <a:pt x="707260" y="91559"/>
                    <a:pt x="551214" y="133022"/>
                    <a:pt x="445260" y="269692"/>
                  </a:cubicBezTo>
                  <a:cubicBezTo>
                    <a:pt x="388194" y="343301"/>
                    <a:pt x="350970" y="438414"/>
                    <a:pt x="314713" y="531768"/>
                  </a:cubicBezTo>
                  <a:cubicBezTo>
                    <a:pt x="211950" y="796364"/>
                    <a:pt x="109187" y="1060960"/>
                    <a:pt x="6424" y="1325556"/>
                  </a:cubicBezTo>
                  <a:cubicBezTo>
                    <a:pt x="3767" y="1332397"/>
                    <a:pt x="-2953" y="1341317"/>
                    <a:pt x="1469" y="1346376"/>
                  </a:cubicBezTo>
                  <a:cubicBezTo>
                    <a:pt x="5891" y="1351436"/>
                    <a:pt x="13580" y="1353413"/>
                    <a:pt x="18519" y="1349245"/>
                  </a:cubicBezTo>
                  <a:lnTo>
                    <a:pt x="864563" y="1351894"/>
                  </a:lnTo>
                  <a:cubicBezTo>
                    <a:pt x="857084" y="1306348"/>
                    <a:pt x="843718" y="1262450"/>
                    <a:pt x="825658" y="1222253"/>
                  </a:cubicBezTo>
                  <a:lnTo>
                    <a:pt x="347989" y="1214101"/>
                  </a:lnTo>
                  <a:lnTo>
                    <a:pt x="610344" y="840470"/>
                  </a:lnTo>
                  <a:cubicBezTo>
                    <a:pt x="641023" y="797538"/>
                    <a:pt x="694754" y="787513"/>
                    <a:pt x="738074" y="803485"/>
                  </a:cubicBezTo>
                  <a:cubicBezTo>
                    <a:pt x="781395" y="819457"/>
                    <a:pt x="817504" y="860013"/>
                    <a:pt x="843727" y="907696"/>
                  </a:cubicBezTo>
                  <a:cubicBezTo>
                    <a:pt x="869950" y="955380"/>
                    <a:pt x="887345" y="1010191"/>
                    <a:pt x="903707" y="1064841"/>
                  </a:cubicBezTo>
                  <a:cubicBezTo>
                    <a:pt x="933409" y="1164045"/>
                    <a:pt x="962420" y="1300960"/>
                    <a:pt x="986803" y="1402597"/>
                  </a:cubicBezTo>
                  <a:cubicBezTo>
                    <a:pt x="1183400" y="1402490"/>
                    <a:pt x="1392371" y="1402704"/>
                    <a:pt x="1588968" y="1402597"/>
                  </a:cubicBezTo>
                  <a:cubicBezTo>
                    <a:pt x="1576721" y="1256956"/>
                    <a:pt x="1566707" y="1084091"/>
                    <a:pt x="1554460" y="938452"/>
                  </a:cubicBezTo>
                  <a:cubicBezTo>
                    <a:pt x="1688169" y="945669"/>
                    <a:pt x="1866750" y="1106692"/>
                    <a:pt x="1950463" y="1242730"/>
                  </a:cubicBezTo>
                  <a:cubicBezTo>
                    <a:pt x="2020419" y="1206906"/>
                    <a:pt x="2084189" y="1168334"/>
                    <a:pt x="2166112" y="1135781"/>
                  </a:cubicBezTo>
                  <a:cubicBezTo>
                    <a:pt x="2021267" y="1067812"/>
                    <a:pt x="1908510" y="909297"/>
                    <a:pt x="1822962" y="742527"/>
                  </a:cubicBezTo>
                  <a:cubicBezTo>
                    <a:pt x="1737414" y="575755"/>
                    <a:pt x="1675393" y="390722"/>
                    <a:pt x="1599808" y="215972"/>
                  </a:cubicBezTo>
                  <a:cubicBezTo>
                    <a:pt x="1572836" y="153613"/>
                    <a:pt x="1562099" y="124252"/>
                    <a:pt x="1518615" y="80505"/>
                  </a:cubicBezTo>
                  <a:cubicBezTo>
                    <a:pt x="1473785" y="35404"/>
                    <a:pt x="1417203" y="13651"/>
                    <a:pt x="1360822" y="6643"/>
                  </a:cubicBezTo>
                  <a:cubicBezTo>
                    <a:pt x="1304439" y="-364"/>
                    <a:pt x="1228820" y="-2758"/>
                    <a:pt x="1172424" y="4049"/>
                  </a:cubicBezTo>
                  <a:cubicBezTo>
                    <a:pt x="1180414" y="78325"/>
                    <a:pt x="1174070" y="128800"/>
                    <a:pt x="1129676" y="176358"/>
                  </a:cubicBezTo>
                  <a:cubicBezTo>
                    <a:pt x="1085283" y="223915"/>
                    <a:pt x="1021281" y="235837"/>
                    <a:pt x="966815" y="211937"/>
                  </a:cubicBezTo>
                  <a:cubicBezTo>
                    <a:pt x="912348" y="188037"/>
                    <a:pt x="877094" y="124790"/>
                    <a:pt x="853877" y="56291"/>
                  </a:cubicBezTo>
                  <a:close/>
                </a:path>
              </a:pathLst>
            </a:custGeom>
            <a:solidFill>
              <a:srgbClr val="FD9357"/>
            </a:solidFill>
            <a:ln w="13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4" name="任意多边形: 形状 803">
              <a:extLst>
                <a:ext uri="{FF2B5EF4-FFF2-40B4-BE49-F238E27FC236}">
                  <a16:creationId xmlns:a16="http://schemas.microsoft.com/office/drawing/2014/main" id="{EE60A1DF-1760-16AA-B172-B168D44567D8}"/>
                </a:ext>
              </a:extLst>
            </p:cNvPr>
            <p:cNvSpPr/>
            <p:nvPr/>
          </p:nvSpPr>
          <p:spPr>
            <a:xfrm>
              <a:off x="7136772" y="5435408"/>
              <a:ext cx="371806" cy="131172"/>
            </a:xfrm>
            <a:custGeom>
              <a:avLst/>
              <a:gdLst>
                <a:gd name="connsiteX0" fmla="*/ 93485 w 371806"/>
                <a:gd name="connsiteY0" fmla="*/ 2703 h 131172"/>
                <a:gd name="connsiteX1" fmla="*/ 371806 w 371806"/>
                <a:gd name="connsiteY1" fmla="*/ 120317 h 131172"/>
                <a:gd name="connsiteX2" fmla="*/ 0 w 371806"/>
                <a:gd name="connsiteY2" fmla="*/ 131173 h 131172"/>
                <a:gd name="connsiteX3" fmla="*/ 1668 w 371806"/>
                <a:gd name="connsiteY3" fmla="*/ 40239 h 131172"/>
                <a:gd name="connsiteX4" fmla="*/ 93485 w 371806"/>
                <a:gd name="connsiteY4" fmla="*/ 2703 h 131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806" h="131172">
                  <a:moveTo>
                    <a:pt x="93485" y="2703"/>
                  </a:moveTo>
                  <a:cubicBezTo>
                    <a:pt x="198233" y="-12106"/>
                    <a:pt x="309422" y="34880"/>
                    <a:pt x="371806" y="120317"/>
                  </a:cubicBezTo>
                  <a:cubicBezTo>
                    <a:pt x="247795" y="117486"/>
                    <a:pt x="123636" y="121111"/>
                    <a:pt x="0" y="131173"/>
                  </a:cubicBezTo>
                  <a:cubicBezTo>
                    <a:pt x="13712" y="130058"/>
                    <a:pt x="-5062" y="51885"/>
                    <a:pt x="1668" y="40239"/>
                  </a:cubicBezTo>
                  <a:cubicBezTo>
                    <a:pt x="16688" y="14251"/>
                    <a:pt x="67136" y="6427"/>
                    <a:pt x="93485" y="2703"/>
                  </a:cubicBezTo>
                  <a:close/>
                </a:path>
              </a:pathLst>
            </a:custGeom>
            <a:solidFill>
              <a:srgbClr val="FFB27E"/>
            </a:solidFill>
            <a:ln w="13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5" name="任意多边形: 形状 804">
              <a:extLst>
                <a:ext uri="{FF2B5EF4-FFF2-40B4-BE49-F238E27FC236}">
                  <a16:creationId xmlns:a16="http://schemas.microsoft.com/office/drawing/2014/main" id="{D8F140D9-5B44-AB72-888B-1996FC991EC9}"/>
                </a:ext>
              </a:extLst>
            </p:cNvPr>
            <p:cNvSpPr/>
            <p:nvPr/>
          </p:nvSpPr>
          <p:spPr>
            <a:xfrm>
              <a:off x="7522889" y="3892384"/>
              <a:ext cx="143713" cy="224950"/>
            </a:xfrm>
            <a:custGeom>
              <a:avLst/>
              <a:gdLst>
                <a:gd name="connsiteX0" fmla="*/ 15232 w 143713"/>
                <a:gd name="connsiteY0" fmla="*/ 194257 h 224950"/>
                <a:gd name="connsiteX1" fmla="*/ 39429 w 143713"/>
                <a:gd name="connsiteY1" fmla="*/ 194352 h 224950"/>
                <a:gd name="connsiteX2" fmla="*/ 75733 w 143713"/>
                <a:gd name="connsiteY2" fmla="*/ 194446 h 224950"/>
                <a:gd name="connsiteX3" fmla="*/ 84901 w 143713"/>
                <a:gd name="connsiteY3" fmla="*/ 194068 h 224950"/>
                <a:gd name="connsiteX4" fmla="*/ 110963 w 143713"/>
                <a:gd name="connsiteY4" fmla="*/ 183179 h 224950"/>
                <a:gd name="connsiteX5" fmla="*/ 108704 w 143713"/>
                <a:gd name="connsiteY5" fmla="*/ 149577 h 224950"/>
                <a:gd name="connsiteX6" fmla="*/ 95316 w 143713"/>
                <a:gd name="connsiteY6" fmla="*/ 103838 h 224950"/>
                <a:gd name="connsiteX7" fmla="*/ 96676 w 143713"/>
                <a:gd name="connsiteY7" fmla="*/ 0 h 224950"/>
                <a:gd name="connsiteX8" fmla="*/ 137958 w 143713"/>
                <a:gd name="connsiteY8" fmla="*/ 141027 h 224950"/>
                <a:gd name="connsiteX9" fmla="*/ 137517 w 143713"/>
                <a:gd name="connsiteY9" fmla="*/ 198146 h 224950"/>
                <a:gd name="connsiteX10" fmla="*/ 78818 w 143713"/>
                <a:gd name="connsiteY10" fmla="*/ 224887 h 224950"/>
                <a:gd name="connsiteX11" fmla="*/ 75910 w 143713"/>
                <a:gd name="connsiteY11" fmla="*/ 224919 h 224950"/>
                <a:gd name="connsiteX12" fmla="*/ 66838 w 143713"/>
                <a:gd name="connsiteY12" fmla="*/ 224951 h 224950"/>
                <a:gd name="connsiteX13" fmla="*/ 39243 w 143713"/>
                <a:gd name="connsiteY13" fmla="*/ 224825 h 224950"/>
                <a:gd name="connsiteX14" fmla="*/ 15236 w 143713"/>
                <a:gd name="connsiteY14" fmla="*/ 224730 h 224950"/>
                <a:gd name="connsiteX15" fmla="*/ 0 w 143713"/>
                <a:gd name="connsiteY15" fmla="*/ 209494 h 224950"/>
                <a:gd name="connsiteX16" fmla="*/ 15232 w 143713"/>
                <a:gd name="connsiteY16" fmla="*/ 194257 h 22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3713" h="224950">
                  <a:moveTo>
                    <a:pt x="15232" y="194257"/>
                  </a:moveTo>
                  <a:cubicBezTo>
                    <a:pt x="22486" y="194257"/>
                    <a:pt x="30816" y="194305"/>
                    <a:pt x="39429" y="194352"/>
                  </a:cubicBezTo>
                  <a:cubicBezTo>
                    <a:pt x="51837" y="194431"/>
                    <a:pt x="64654" y="194509"/>
                    <a:pt x="75733" y="194446"/>
                  </a:cubicBezTo>
                  <a:cubicBezTo>
                    <a:pt x="79004" y="194431"/>
                    <a:pt x="82055" y="194305"/>
                    <a:pt x="84901" y="194068"/>
                  </a:cubicBezTo>
                  <a:cubicBezTo>
                    <a:pt x="98761" y="192946"/>
                    <a:pt x="107517" y="189295"/>
                    <a:pt x="110963" y="183179"/>
                  </a:cubicBezTo>
                  <a:cubicBezTo>
                    <a:pt x="115562" y="175023"/>
                    <a:pt x="112370" y="162111"/>
                    <a:pt x="108704" y="149577"/>
                  </a:cubicBezTo>
                  <a:lnTo>
                    <a:pt x="95316" y="103838"/>
                  </a:lnTo>
                  <a:cubicBezTo>
                    <a:pt x="97657" y="69289"/>
                    <a:pt x="98099" y="34597"/>
                    <a:pt x="96676" y="0"/>
                  </a:cubicBezTo>
                  <a:lnTo>
                    <a:pt x="137958" y="141027"/>
                  </a:lnTo>
                  <a:cubicBezTo>
                    <a:pt x="142004" y="154903"/>
                    <a:pt x="148801" y="178105"/>
                    <a:pt x="137517" y="198146"/>
                  </a:cubicBezTo>
                  <a:cubicBezTo>
                    <a:pt x="123672" y="222707"/>
                    <a:pt x="92488" y="224682"/>
                    <a:pt x="78818" y="224887"/>
                  </a:cubicBezTo>
                  <a:cubicBezTo>
                    <a:pt x="77727" y="224904"/>
                    <a:pt x="76763" y="224919"/>
                    <a:pt x="75910" y="224919"/>
                  </a:cubicBezTo>
                  <a:cubicBezTo>
                    <a:pt x="72986" y="224934"/>
                    <a:pt x="69952" y="224951"/>
                    <a:pt x="66838" y="224951"/>
                  </a:cubicBezTo>
                  <a:cubicBezTo>
                    <a:pt x="57972" y="224951"/>
                    <a:pt x="48489" y="224887"/>
                    <a:pt x="39243" y="224825"/>
                  </a:cubicBezTo>
                  <a:cubicBezTo>
                    <a:pt x="30709" y="224778"/>
                    <a:pt x="22442" y="224730"/>
                    <a:pt x="15236" y="224730"/>
                  </a:cubicBezTo>
                  <a:cubicBezTo>
                    <a:pt x="6811" y="224730"/>
                    <a:pt x="0" y="217902"/>
                    <a:pt x="0" y="209494"/>
                  </a:cubicBezTo>
                  <a:cubicBezTo>
                    <a:pt x="-4" y="201068"/>
                    <a:pt x="6807" y="194257"/>
                    <a:pt x="15232" y="194257"/>
                  </a:cubicBezTo>
                  <a:close/>
                </a:path>
              </a:pathLst>
            </a:custGeom>
            <a:solidFill>
              <a:srgbClr val="4F91A3"/>
            </a:solidFill>
            <a:ln w="13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6" name="任意多边形: 形状 805">
              <a:extLst>
                <a:ext uri="{FF2B5EF4-FFF2-40B4-BE49-F238E27FC236}">
                  <a16:creationId xmlns:a16="http://schemas.microsoft.com/office/drawing/2014/main" id="{BB0C4559-7A2B-522D-A4F2-AB647D0C7251}"/>
                </a:ext>
              </a:extLst>
            </p:cNvPr>
            <p:cNvSpPr/>
            <p:nvPr/>
          </p:nvSpPr>
          <p:spPr>
            <a:xfrm>
              <a:off x="7485589" y="4073513"/>
              <a:ext cx="91226" cy="57154"/>
            </a:xfrm>
            <a:custGeom>
              <a:avLst/>
              <a:gdLst>
                <a:gd name="connsiteX0" fmla="*/ 16459 w 91226"/>
                <a:gd name="connsiteY0" fmla="*/ 57154 h 57154"/>
                <a:gd name="connsiteX1" fmla="*/ 74767 w 91226"/>
                <a:gd name="connsiteY1" fmla="*/ 57154 h 57154"/>
                <a:gd name="connsiteX2" fmla="*/ 91226 w 91226"/>
                <a:gd name="connsiteY2" fmla="*/ 40695 h 57154"/>
                <a:gd name="connsiteX3" fmla="*/ 91226 w 91226"/>
                <a:gd name="connsiteY3" fmla="*/ 16459 h 57154"/>
                <a:gd name="connsiteX4" fmla="*/ 74767 w 91226"/>
                <a:gd name="connsiteY4" fmla="*/ 0 h 57154"/>
                <a:gd name="connsiteX5" fmla="*/ 16459 w 91226"/>
                <a:gd name="connsiteY5" fmla="*/ 0 h 57154"/>
                <a:gd name="connsiteX6" fmla="*/ 0 w 91226"/>
                <a:gd name="connsiteY6" fmla="*/ 16459 h 57154"/>
                <a:gd name="connsiteX7" fmla="*/ 0 w 91226"/>
                <a:gd name="connsiteY7" fmla="*/ 40695 h 57154"/>
                <a:gd name="connsiteX8" fmla="*/ 16459 w 91226"/>
                <a:gd name="connsiteY8" fmla="*/ 57154 h 5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226" h="57154">
                  <a:moveTo>
                    <a:pt x="16459" y="57154"/>
                  </a:moveTo>
                  <a:lnTo>
                    <a:pt x="74767" y="57154"/>
                  </a:lnTo>
                  <a:cubicBezTo>
                    <a:pt x="83820" y="57154"/>
                    <a:pt x="91226" y="49748"/>
                    <a:pt x="91226" y="40695"/>
                  </a:cubicBezTo>
                  <a:lnTo>
                    <a:pt x="91226" y="16459"/>
                  </a:lnTo>
                  <a:cubicBezTo>
                    <a:pt x="91226" y="7407"/>
                    <a:pt x="83820" y="0"/>
                    <a:pt x="74767" y="0"/>
                  </a:cubicBezTo>
                  <a:lnTo>
                    <a:pt x="16459" y="0"/>
                  </a:lnTo>
                  <a:cubicBezTo>
                    <a:pt x="7407" y="0"/>
                    <a:pt x="0" y="7407"/>
                    <a:pt x="0" y="16459"/>
                  </a:cubicBezTo>
                  <a:lnTo>
                    <a:pt x="0" y="40695"/>
                  </a:lnTo>
                  <a:cubicBezTo>
                    <a:pt x="0" y="49748"/>
                    <a:pt x="7407" y="57154"/>
                    <a:pt x="16459" y="57154"/>
                  </a:cubicBezTo>
                  <a:close/>
                </a:path>
              </a:pathLst>
            </a:custGeom>
            <a:solidFill>
              <a:srgbClr val="242B33"/>
            </a:solidFill>
            <a:ln w="13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7" name="任意多边形: 形状 806">
              <a:extLst>
                <a:ext uri="{FF2B5EF4-FFF2-40B4-BE49-F238E27FC236}">
                  <a16:creationId xmlns:a16="http://schemas.microsoft.com/office/drawing/2014/main" id="{C1188B00-CFF5-AE6D-178E-386FAFFC8626}"/>
                </a:ext>
              </a:extLst>
            </p:cNvPr>
            <p:cNvSpPr/>
            <p:nvPr/>
          </p:nvSpPr>
          <p:spPr>
            <a:xfrm>
              <a:off x="7201727" y="3491339"/>
              <a:ext cx="314493" cy="417282"/>
            </a:xfrm>
            <a:custGeom>
              <a:avLst/>
              <a:gdLst>
                <a:gd name="connsiteX0" fmla="*/ 15016 w 314493"/>
                <a:gd name="connsiteY0" fmla="*/ 417282 h 417282"/>
                <a:gd name="connsiteX1" fmla="*/ 14968 w 314493"/>
                <a:gd name="connsiteY1" fmla="*/ 417282 h 417282"/>
                <a:gd name="connsiteX2" fmla="*/ 0 w 314493"/>
                <a:gd name="connsiteY2" fmla="*/ 402220 h 417282"/>
                <a:gd name="connsiteX3" fmla="*/ 606 w 314493"/>
                <a:gd name="connsiteY3" fmla="*/ 207467 h 417282"/>
                <a:gd name="connsiteX4" fmla="*/ 60518 w 314493"/>
                <a:gd name="connsiteY4" fmla="*/ 62489 h 417282"/>
                <a:gd name="connsiteX5" fmla="*/ 204920 w 314493"/>
                <a:gd name="connsiteY5" fmla="*/ 1196 h 417282"/>
                <a:gd name="connsiteX6" fmla="*/ 299289 w 314493"/>
                <a:gd name="connsiteY6" fmla="*/ 2 h 417282"/>
                <a:gd name="connsiteX7" fmla="*/ 299482 w 314493"/>
                <a:gd name="connsiteY7" fmla="*/ 0 h 417282"/>
                <a:gd name="connsiteX8" fmla="*/ 314493 w 314493"/>
                <a:gd name="connsiteY8" fmla="*/ 14824 h 417282"/>
                <a:gd name="connsiteX9" fmla="*/ 299670 w 314493"/>
                <a:gd name="connsiteY9" fmla="*/ 30027 h 417282"/>
                <a:gd name="connsiteX10" fmla="*/ 205301 w 314493"/>
                <a:gd name="connsiteY10" fmla="*/ 31222 h 417282"/>
                <a:gd name="connsiteX11" fmla="*/ 30637 w 314493"/>
                <a:gd name="connsiteY11" fmla="*/ 207560 h 417282"/>
                <a:gd name="connsiteX12" fmla="*/ 30031 w 314493"/>
                <a:gd name="connsiteY12" fmla="*/ 402314 h 417282"/>
                <a:gd name="connsiteX13" fmla="*/ 15016 w 314493"/>
                <a:gd name="connsiteY13" fmla="*/ 417282 h 4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4493" h="417282">
                  <a:moveTo>
                    <a:pt x="15016" y="417282"/>
                  </a:moveTo>
                  <a:cubicBezTo>
                    <a:pt x="15000" y="417282"/>
                    <a:pt x="14983" y="417282"/>
                    <a:pt x="14968" y="417282"/>
                  </a:cubicBezTo>
                  <a:cubicBezTo>
                    <a:pt x="6676" y="417256"/>
                    <a:pt x="-26" y="410513"/>
                    <a:pt x="0" y="402220"/>
                  </a:cubicBezTo>
                  <a:lnTo>
                    <a:pt x="606" y="207467"/>
                  </a:lnTo>
                  <a:cubicBezTo>
                    <a:pt x="778" y="152809"/>
                    <a:pt x="22054" y="101322"/>
                    <a:pt x="60518" y="62489"/>
                  </a:cubicBezTo>
                  <a:cubicBezTo>
                    <a:pt x="98983" y="23655"/>
                    <a:pt x="150266" y="1888"/>
                    <a:pt x="204920" y="1196"/>
                  </a:cubicBezTo>
                  <a:lnTo>
                    <a:pt x="299289" y="2"/>
                  </a:lnTo>
                  <a:cubicBezTo>
                    <a:pt x="299353" y="0"/>
                    <a:pt x="299417" y="0"/>
                    <a:pt x="299482" y="0"/>
                  </a:cubicBezTo>
                  <a:cubicBezTo>
                    <a:pt x="307687" y="0"/>
                    <a:pt x="314388" y="6597"/>
                    <a:pt x="314493" y="14824"/>
                  </a:cubicBezTo>
                  <a:cubicBezTo>
                    <a:pt x="314597" y="23116"/>
                    <a:pt x="307961" y="29923"/>
                    <a:pt x="299670" y="30027"/>
                  </a:cubicBezTo>
                  <a:lnTo>
                    <a:pt x="205301" y="31222"/>
                  </a:lnTo>
                  <a:cubicBezTo>
                    <a:pt x="109290" y="32437"/>
                    <a:pt x="30936" y="111543"/>
                    <a:pt x="30637" y="207560"/>
                  </a:cubicBezTo>
                  <a:lnTo>
                    <a:pt x="30031" y="402314"/>
                  </a:lnTo>
                  <a:cubicBezTo>
                    <a:pt x="30004" y="410590"/>
                    <a:pt x="23285" y="417282"/>
                    <a:pt x="15016" y="417282"/>
                  </a:cubicBezTo>
                  <a:close/>
                </a:path>
              </a:pathLst>
            </a:custGeom>
            <a:solidFill>
              <a:srgbClr val="4F91A3"/>
            </a:solidFill>
            <a:ln w="13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8" name="任意多边形: 形状 807">
              <a:extLst>
                <a:ext uri="{FF2B5EF4-FFF2-40B4-BE49-F238E27FC236}">
                  <a16:creationId xmlns:a16="http://schemas.microsoft.com/office/drawing/2014/main" id="{B7727FFF-BBE9-15FD-0315-0D4D787F0247}"/>
                </a:ext>
              </a:extLst>
            </p:cNvPr>
            <p:cNvSpPr/>
            <p:nvPr/>
          </p:nvSpPr>
          <p:spPr>
            <a:xfrm rot="18900000">
              <a:off x="7123450" y="3814728"/>
              <a:ext cx="220817" cy="220817"/>
            </a:xfrm>
            <a:custGeom>
              <a:avLst/>
              <a:gdLst>
                <a:gd name="connsiteX0" fmla="*/ 220817 w 220817"/>
                <a:gd name="connsiteY0" fmla="*/ 110409 h 220817"/>
                <a:gd name="connsiteX1" fmla="*/ 110409 w 220817"/>
                <a:gd name="connsiteY1" fmla="*/ 220817 h 220817"/>
                <a:gd name="connsiteX2" fmla="*/ 0 w 220817"/>
                <a:gd name="connsiteY2" fmla="*/ 110409 h 220817"/>
                <a:gd name="connsiteX3" fmla="*/ 110409 w 220817"/>
                <a:gd name="connsiteY3" fmla="*/ 0 h 220817"/>
                <a:gd name="connsiteX4" fmla="*/ 220817 w 220817"/>
                <a:gd name="connsiteY4" fmla="*/ 110409 h 22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817" h="220817">
                  <a:moveTo>
                    <a:pt x="220817" y="110409"/>
                  </a:moveTo>
                  <a:cubicBezTo>
                    <a:pt x="220817" y="171386"/>
                    <a:pt x="171386" y="220817"/>
                    <a:pt x="110409" y="220817"/>
                  </a:cubicBezTo>
                  <a:cubicBezTo>
                    <a:pt x="49432" y="220817"/>
                    <a:pt x="0" y="171386"/>
                    <a:pt x="0" y="110409"/>
                  </a:cubicBezTo>
                  <a:cubicBezTo>
                    <a:pt x="0" y="49432"/>
                    <a:pt x="49432" y="0"/>
                    <a:pt x="110409" y="0"/>
                  </a:cubicBezTo>
                  <a:cubicBezTo>
                    <a:pt x="171386" y="0"/>
                    <a:pt x="220817" y="49432"/>
                    <a:pt x="220817" y="110409"/>
                  </a:cubicBezTo>
                  <a:close/>
                </a:path>
              </a:pathLst>
            </a:custGeom>
            <a:solidFill>
              <a:srgbClr val="4F91A3"/>
            </a:solidFill>
            <a:ln w="13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9" name="任意多边形: 形状 808">
              <a:extLst>
                <a:ext uri="{FF2B5EF4-FFF2-40B4-BE49-F238E27FC236}">
                  <a16:creationId xmlns:a16="http://schemas.microsoft.com/office/drawing/2014/main" id="{CEFC78F8-0CB1-7460-4BE4-293B5C7CDF73}"/>
                </a:ext>
              </a:extLst>
            </p:cNvPr>
            <p:cNvSpPr/>
            <p:nvPr/>
          </p:nvSpPr>
          <p:spPr>
            <a:xfrm rot="21178852">
              <a:off x="7172253" y="3863303"/>
              <a:ext cx="123404" cy="123407"/>
            </a:xfrm>
            <a:custGeom>
              <a:avLst/>
              <a:gdLst>
                <a:gd name="connsiteX0" fmla="*/ 123405 w 123404"/>
                <a:gd name="connsiteY0" fmla="*/ 61704 h 123407"/>
                <a:gd name="connsiteX1" fmla="*/ 61702 w 123404"/>
                <a:gd name="connsiteY1" fmla="*/ 123408 h 123407"/>
                <a:gd name="connsiteX2" fmla="*/ 0 w 123404"/>
                <a:gd name="connsiteY2" fmla="*/ 61704 h 123407"/>
                <a:gd name="connsiteX3" fmla="*/ 61702 w 123404"/>
                <a:gd name="connsiteY3" fmla="*/ 0 h 123407"/>
                <a:gd name="connsiteX4" fmla="*/ 123405 w 123404"/>
                <a:gd name="connsiteY4" fmla="*/ 61704 h 1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04" h="123407">
                  <a:moveTo>
                    <a:pt x="123405" y="61704"/>
                  </a:moveTo>
                  <a:cubicBezTo>
                    <a:pt x="123405" y="95782"/>
                    <a:pt x="95780" y="123408"/>
                    <a:pt x="61702" y="123408"/>
                  </a:cubicBezTo>
                  <a:cubicBezTo>
                    <a:pt x="27625" y="123408"/>
                    <a:pt x="0" y="95782"/>
                    <a:pt x="0" y="61704"/>
                  </a:cubicBezTo>
                  <a:cubicBezTo>
                    <a:pt x="0" y="27626"/>
                    <a:pt x="27625" y="0"/>
                    <a:pt x="61702" y="0"/>
                  </a:cubicBezTo>
                  <a:cubicBezTo>
                    <a:pt x="95780" y="0"/>
                    <a:pt x="123405" y="27626"/>
                    <a:pt x="123405" y="61704"/>
                  </a:cubicBezTo>
                  <a:close/>
                </a:path>
              </a:pathLst>
            </a:custGeom>
            <a:solidFill>
              <a:srgbClr val="3B6D7A"/>
            </a:solidFill>
            <a:ln w="13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810" name="图形 2">
              <a:extLst>
                <a:ext uri="{FF2B5EF4-FFF2-40B4-BE49-F238E27FC236}">
                  <a16:creationId xmlns:a16="http://schemas.microsoft.com/office/drawing/2014/main" id="{CCF49302-57AF-A2FE-44F2-E1CE53BE8068}"/>
                </a:ext>
              </a:extLst>
            </p:cNvPr>
            <p:cNvGrpSpPr/>
            <p:nvPr/>
          </p:nvGrpSpPr>
          <p:grpSpPr>
            <a:xfrm>
              <a:off x="7431216" y="4783766"/>
              <a:ext cx="1657861" cy="839544"/>
              <a:chOff x="5458264" y="5056647"/>
              <a:chExt cx="1657861" cy="839544"/>
            </a:xfrm>
          </p:grpSpPr>
          <p:sp>
            <p:nvSpPr>
              <p:cNvPr id="814" name="任意多边形: 形状 813">
                <a:extLst>
                  <a:ext uri="{FF2B5EF4-FFF2-40B4-BE49-F238E27FC236}">
                    <a16:creationId xmlns:a16="http://schemas.microsoft.com/office/drawing/2014/main" id="{4B0A730C-E7DA-F006-4F7E-63276B85CA30}"/>
                  </a:ext>
                </a:extLst>
              </p:cNvPr>
              <p:cNvSpPr/>
              <p:nvPr/>
            </p:nvSpPr>
            <p:spPr>
              <a:xfrm>
                <a:off x="5958952" y="5056647"/>
                <a:ext cx="1146797" cy="786633"/>
              </a:xfrm>
              <a:custGeom>
                <a:avLst/>
                <a:gdLst>
                  <a:gd name="connsiteX0" fmla="*/ 1367 w 1146797"/>
                  <a:gd name="connsiteY0" fmla="*/ 715647 h 786633"/>
                  <a:gd name="connsiteX1" fmla="*/ 120205 w 1146797"/>
                  <a:gd name="connsiteY1" fmla="*/ 71259 h 786633"/>
                  <a:gd name="connsiteX2" fmla="*/ 196338 w 1146797"/>
                  <a:gd name="connsiteY2" fmla="*/ 0 h 786633"/>
                  <a:gd name="connsiteX3" fmla="*/ 1072021 w 1146797"/>
                  <a:gd name="connsiteY3" fmla="*/ 0 h 786633"/>
                  <a:gd name="connsiteX4" fmla="*/ 1112671 w 1146797"/>
                  <a:gd name="connsiteY4" fmla="*/ 20492 h 786633"/>
                  <a:gd name="connsiteX5" fmla="*/ 1112673 w 1146797"/>
                  <a:gd name="connsiteY5" fmla="*/ 20492 h 786633"/>
                  <a:gd name="connsiteX6" fmla="*/ 1112686 w 1146797"/>
                  <a:gd name="connsiteY6" fmla="*/ 20828 h 786633"/>
                  <a:gd name="connsiteX7" fmla="*/ 1114696 w 1146797"/>
                  <a:gd name="connsiteY7" fmla="*/ 24093 h 786633"/>
                  <a:gd name="connsiteX8" fmla="*/ 1146798 w 1146797"/>
                  <a:gd name="connsiteY8" fmla="*/ 73847 h 786633"/>
                  <a:gd name="connsiteX9" fmla="*/ 1120373 w 1146797"/>
                  <a:gd name="connsiteY9" fmla="*/ 79742 h 786633"/>
                  <a:gd name="connsiteX10" fmla="*/ 1003056 w 1146797"/>
                  <a:gd name="connsiteY10" fmla="*/ 715629 h 786633"/>
                  <a:gd name="connsiteX11" fmla="*/ 926923 w 1146797"/>
                  <a:gd name="connsiteY11" fmla="*/ 786633 h 786633"/>
                  <a:gd name="connsiteX12" fmla="*/ 51239 w 1146797"/>
                  <a:gd name="connsiteY12" fmla="*/ 786633 h 786633"/>
                  <a:gd name="connsiteX13" fmla="*/ 1367 w 1146797"/>
                  <a:gd name="connsiteY13" fmla="*/ 715647 h 786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46797" h="786633">
                    <a:moveTo>
                      <a:pt x="1367" y="715647"/>
                    </a:moveTo>
                    <a:lnTo>
                      <a:pt x="120205" y="71259"/>
                    </a:lnTo>
                    <a:cubicBezTo>
                      <a:pt x="127457" y="31941"/>
                      <a:pt x="161542" y="0"/>
                      <a:pt x="196338" y="0"/>
                    </a:cubicBezTo>
                    <a:lnTo>
                      <a:pt x="1072021" y="0"/>
                    </a:lnTo>
                    <a:cubicBezTo>
                      <a:pt x="1089386" y="0"/>
                      <a:pt x="1103642" y="7969"/>
                      <a:pt x="1112671" y="20492"/>
                    </a:cubicBezTo>
                    <a:lnTo>
                      <a:pt x="1112673" y="20492"/>
                    </a:lnTo>
                    <a:lnTo>
                      <a:pt x="1112686" y="20828"/>
                    </a:lnTo>
                    <a:cubicBezTo>
                      <a:pt x="1113391" y="21832"/>
                      <a:pt x="1114055" y="23031"/>
                      <a:pt x="1114696" y="24093"/>
                    </a:cubicBezTo>
                    <a:lnTo>
                      <a:pt x="1146798" y="73847"/>
                    </a:lnTo>
                    <a:lnTo>
                      <a:pt x="1120373" y="79742"/>
                    </a:lnTo>
                    <a:lnTo>
                      <a:pt x="1003056" y="715629"/>
                    </a:lnTo>
                    <a:cubicBezTo>
                      <a:pt x="995804" y="754948"/>
                      <a:pt x="961717" y="786633"/>
                      <a:pt x="926923" y="786633"/>
                    </a:cubicBezTo>
                    <a:lnTo>
                      <a:pt x="51239" y="786633"/>
                    </a:lnTo>
                    <a:cubicBezTo>
                      <a:pt x="16445" y="786630"/>
                      <a:pt x="-5885" y="754966"/>
                      <a:pt x="1367" y="715647"/>
                    </a:cubicBezTo>
                    <a:close/>
                  </a:path>
                </a:pathLst>
              </a:custGeom>
              <a:solidFill>
                <a:srgbClr val="FCFCFC"/>
              </a:solidFill>
              <a:ln w="1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5" name="任意多边形: 形状 814">
                <a:extLst>
                  <a:ext uri="{FF2B5EF4-FFF2-40B4-BE49-F238E27FC236}">
                    <a16:creationId xmlns:a16="http://schemas.microsoft.com/office/drawing/2014/main" id="{FE0B2AC9-D0E5-D9BB-1B75-9DF2090B6115}"/>
                  </a:ext>
                </a:extLst>
              </p:cNvPr>
              <p:cNvSpPr/>
              <p:nvPr/>
            </p:nvSpPr>
            <p:spPr>
              <a:xfrm>
                <a:off x="5458264" y="5788323"/>
                <a:ext cx="598299" cy="107866"/>
              </a:xfrm>
              <a:custGeom>
                <a:avLst/>
                <a:gdLst>
                  <a:gd name="connsiteX0" fmla="*/ 56920 w 598299"/>
                  <a:gd name="connsiteY0" fmla="*/ 0 h 107866"/>
                  <a:gd name="connsiteX1" fmla="*/ 598300 w 598299"/>
                  <a:gd name="connsiteY1" fmla="*/ 0 h 107866"/>
                  <a:gd name="connsiteX2" fmla="*/ 598300 w 598299"/>
                  <a:gd name="connsiteY2" fmla="*/ 107867 h 107866"/>
                  <a:gd name="connsiteX3" fmla="*/ 0 w 598299"/>
                  <a:gd name="connsiteY3" fmla="*/ 107867 h 107866"/>
                  <a:gd name="connsiteX4" fmla="*/ 0 w 598299"/>
                  <a:gd name="connsiteY4" fmla="*/ 56920 h 107866"/>
                  <a:gd name="connsiteX5" fmla="*/ 56920 w 598299"/>
                  <a:gd name="connsiteY5" fmla="*/ 0 h 107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8299" h="107866">
                    <a:moveTo>
                      <a:pt x="56920" y="0"/>
                    </a:moveTo>
                    <a:lnTo>
                      <a:pt x="598300" y="0"/>
                    </a:lnTo>
                    <a:lnTo>
                      <a:pt x="598300" y="107867"/>
                    </a:lnTo>
                    <a:lnTo>
                      <a:pt x="0" y="107867"/>
                    </a:lnTo>
                    <a:lnTo>
                      <a:pt x="0" y="56920"/>
                    </a:lnTo>
                    <a:cubicBezTo>
                      <a:pt x="1" y="25484"/>
                      <a:pt x="25484" y="0"/>
                      <a:pt x="56920" y="0"/>
                    </a:cubicBezTo>
                    <a:close/>
                  </a:path>
                </a:pathLst>
              </a:custGeom>
              <a:solidFill>
                <a:srgbClr val="AFAFAF"/>
              </a:solidFill>
              <a:ln w="1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6" name="任意多边形: 形状 815">
                <a:extLst>
                  <a:ext uri="{FF2B5EF4-FFF2-40B4-BE49-F238E27FC236}">
                    <a16:creationId xmlns:a16="http://schemas.microsoft.com/office/drawing/2014/main" id="{F3899F69-8ED2-F60B-E979-888B412DE446}"/>
                  </a:ext>
                </a:extLst>
              </p:cNvPr>
              <p:cNvSpPr/>
              <p:nvPr/>
            </p:nvSpPr>
            <p:spPr>
              <a:xfrm>
                <a:off x="5992865" y="5109485"/>
                <a:ext cx="1123260" cy="786706"/>
              </a:xfrm>
              <a:custGeom>
                <a:avLst/>
                <a:gdLst>
                  <a:gd name="connsiteX0" fmla="*/ 51238 w 1123260"/>
                  <a:gd name="connsiteY0" fmla="*/ 786706 h 786706"/>
                  <a:gd name="connsiteX1" fmla="*/ 926921 w 1123260"/>
                  <a:gd name="connsiteY1" fmla="*/ 786706 h 786706"/>
                  <a:gd name="connsiteX2" fmla="*/ 1003056 w 1123260"/>
                  <a:gd name="connsiteY2" fmla="*/ 715515 h 786706"/>
                  <a:gd name="connsiteX3" fmla="*/ 1121894 w 1123260"/>
                  <a:gd name="connsiteY3" fmla="*/ 71192 h 786706"/>
                  <a:gd name="connsiteX4" fmla="*/ 1072022 w 1123260"/>
                  <a:gd name="connsiteY4" fmla="*/ 0 h 786706"/>
                  <a:gd name="connsiteX5" fmla="*/ 196339 w 1123260"/>
                  <a:gd name="connsiteY5" fmla="*/ 0 h 786706"/>
                  <a:gd name="connsiteX6" fmla="*/ 120205 w 1123260"/>
                  <a:gd name="connsiteY6" fmla="*/ 71192 h 786706"/>
                  <a:gd name="connsiteX7" fmla="*/ 1367 w 1123260"/>
                  <a:gd name="connsiteY7" fmla="*/ 715515 h 786706"/>
                  <a:gd name="connsiteX8" fmla="*/ 51238 w 1123260"/>
                  <a:gd name="connsiteY8" fmla="*/ 786706 h 786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3260" h="786706">
                    <a:moveTo>
                      <a:pt x="51238" y="786706"/>
                    </a:moveTo>
                    <a:lnTo>
                      <a:pt x="926921" y="786706"/>
                    </a:lnTo>
                    <a:cubicBezTo>
                      <a:pt x="961718" y="786706"/>
                      <a:pt x="995803" y="754831"/>
                      <a:pt x="1003056" y="715515"/>
                    </a:cubicBezTo>
                    <a:lnTo>
                      <a:pt x="1121894" y="71192"/>
                    </a:lnTo>
                    <a:cubicBezTo>
                      <a:pt x="1129146" y="31873"/>
                      <a:pt x="1106818" y="0"/>
                      <a:pt x="1072022" y="0"/>
                    </a:cubicBezTo>
                    <a:lnTo>
                      <a:pt x="196339" y="0"/>
                    </a:lnTo>
                    <a:cubicBezTo>
                      <a:pt x="161542" y="0"/>
                      <a:pt x="127457" y="31873"/>
                      <a:pt x="120205" y="71192"/>
                    </a:cubicBezTo>
                    <a:lnTo>
                      <a:pt x="1367" y="715515"/>
                    </a:lnTo>
                    <a:cubicBezTo>
                      <a:pt x="-5886" y="754831"/>
                      <a:pt x="16442" y="786706"/>
                      <a:pt x="51238" y="786706"/>
                    </a:cubicBezTo>
                    <a:close/>
                  </a:path>
                </a:pathLst>
              </a:custGeom>
              <a:solidFill>
                <a:srgbClr val="D8D8D8"/>
              </a:solidFill>
              <a:ln w="1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7" name="任意多边形: 形状 816">
                <a:extLst>
                  <a:ext uri="{FF2B5EF4-FFF2-40B4-BE49-F238E27FC236}">
                    <a16:creationId xmlns:a16="http://schemas.microsoft.com/office/drawing/2014/main" id="{9643C478-C9E2-1FC8-98CC-1C1E20687184}"/>
                  </a:ext>
                </a:extLst>
              </p:cNvPr>
              <p:cNvSpPr/>
              <p:nvPr/>
            </p:nvSpPr>
            <p:spPr>
              <a:xfrm rot="-3973734">
                <a:off x="6459553" y="5401947"/>
                <a:ext cx="202140" cy="173539"/>
              </a:xfrm>
              <a:custGeom>
                <a:avLst/>
                <a:gdLst>
                  <a:gd name="connsiteX0" fmla="*/ 202141 w 202140"/>
                  <a:gd name="connsiteY0" fmla="*/ 86770 h 173539"/>
                  <a:gd name="connsiteX1" fmla="*/ 101070 w 202140"/>
                  <a:gd name="connsiteY1" fmla="*/ 173539 h 173539"/>
                  <a:gd name="connsiteX2" fmla="*/ 0 w 202140"/>
                  <a:gd name="connsiteY2" fmla="*/ 86770 h 173539"/>
                  <a:gd name="connsiteX3" fmla="*/ 101070 w 202140"/>
                  <a:gd name="connsiteY3" fmla="*/ 0 h 173539"/>
                  <a:gd name="connsiteX4" fmla="*/ 202141 w 202140"/>
                  <a:gd name="connsiteY4" fmla="*/ 86770 h 173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140" h="173539">
                    <a:moveTo>
                      <a:pt x="202141" y="86770"/>
                    </a:moveTo>
                    <a:cubicBezTo>
                      <a:pt x="202141" y="134691"/>
                      <a:pt x="156890" y="173539"/>
                      <a:pt x="101070" y="173539"/>
                    </a:cubicBezTo>
                    <a:cubicBezTo>
                      <a:pt x="45251" y="173539"/>
                      <a:pt x="0" y="134691"/>
                      <a:pt x="0" y="86770"/>
                    </a:cubicBezTo>
                    <a:cubicBezTo>
                      <a:pt x="0" y="38848"/>
                      <a:pt x="45251" y="0"/>
                      <a:pt x="101070" y="0"/>
                    </a:cubicBezTo>
                    <a:cubicBezTo>
                      <a:pt x="156890" y="0"/>
                      <a:pt x="202141" y="38848"/>
                      <a:pt x="202141" y="8677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811" name="任意多边形: 形状 810">
              <a:extLst>
                <a:ext uri="{FF2B5EF4-FFF2-40B4-BE49-F238E27FC236}">
                  <a16:creationId xmlns:a16="http://schemas.microsoft.com/office/drawing/2014/main" id="{17B0E9C6-FE58-5A87-626C-CB3034C047FE}"/>
                </a:ext>
              </a:extLst>
            </p:cNvPr>
            <p:cNvSpPr/>
            <p:nvPr/>
          </p:nvSpPr>
          <p:spPr>
            <a:xfrm>
              <a:off x="8246906" y="3713470"/>
              <a:ext cx="67773" cy="67773"/>
            </a:xfrm>
            <a:custGeom>
              <a:avLst/>
              <a:gdLst>
                <a:gd name="connsiteX0" fmla="*/ 67774 w 67773"/>
                <a:gd name="connsiteY0" fmla="*/ 33887 h 67773"/>
                <a:gd name="connsiteX1" fmla="*/ 33887 w 67773"/>
                <a:gd name="connsiteY1" fmla="*/ 67773 h 67773"/>
                <a:gd name="connsiteX2" fmla="*/ 0 w 67773"/>
                <a:gd name="connsiteY2" fmla="*/ 33887 h 67773"/>
                <a:gd name="connsiteX3" fmla="*/ 33887 w 67773"/>
                <a:gd name="connsiteY3" fmla="*/ 0 h 67773"/>
                <a:gd name="connsiteX4" fmla="*/ 67774 w 67773"/>
                <a:gd name="connsiteY4" fmla="*/ 33887 h 6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773" h="67773">
                  <a:moveTo>
                    <a:pt x="67774" y="33887"/>
                  </a:moveTo>
                  <a:cubicBezTo>
                    <a:pt x="67774" y="52602"/>
                    <a:pt x="52602" y="67773"/>
                    <a:pt x="33887" y="67773"/>
                  </a:cubicBezTo>
                  <a:cubicBezTo>
                    <a:pt x="15172" y="67773"/>
                    <a:pt x="0" y="52602"/>
                    <a:pt x="0" y="33887"/>
                  </a:cubicBezTo>
                  <a:cubicBezTo>
                    <a:pt x="0" y="15171"/>
                    <a:pt x="15171" y="0"/>
                    <a:pt x="33887" y="0"/>
                  </a:cubicBezTo>
                  <a:cubicBezTo>
                    <a:pt x="52602" y="0"/>
                    <a:pt x="67774" y="15171"/>
                    <a:pt x="67774" y="33887"/>
                  </a:cubicBezTo>
                  <a:close/>
                </a:path>
              </a:pathLst>
            </a:custGeom>
            <a:solidFill>
              <a:srgbClr val="FFFFFF"/>
            </a:solidFill>
            <a:ln w="13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2" name="任意多边形: 形状 811">
              <a:extLst>
                <a:ext uri="{FF2B5EF4-FFF2-40B4-BE49-F238E27FC236}">
                  <a16:creationId xmlns:a16="http://schemas.microsoft.com/office/drawing/2014/main" id="{FCB28B2F-BE3B-8172-A8AA-ECC7647E18BE}"/>
                </a:ext>
              </a:extLst>
            </p:cNvPr>
            <p:cNvSpPr/>
            <p:nvPr/>
          </p:nvSpPr>
          <p:spPr>
            <a:xfrm>
              <a:off x="8085989" y="3713470"/>
              <a:ext cx="67773" cy="67773"/>
            </a:xfrm>
            <a:custGeom>
              <a:avLst/>
              <a:gdLst>
                <a:gd name="connsiteX0" fmla="*/ 67773 w 67773"/>
                <a:gd name="connsiteY0" fmla="*/ 33887 h 67773"/>
                <a:gd name="connsiteX1" fmla="*/ 33886 w 67773"/>
                <a:gd name="connsiteY1" fmla="*/ 67773 h 67773"/>
                <a:gd name="connsiteX2" fmla="*/ 0 w 67773"/>
                <a:gd name="connsiteY2" fmla="*/ 33887 h 67773"/>
                <a:gd name="connsiteX3" fmla="*/ 33886 w 67773"/>
                <a:gd name="connsiteY3" fmla="*/ 0 h 67773"/>
                <a:gd name="connsiteX4" fmla="*/ 67773 w 67773"/>
                <a:gd name="connsiteY4" fmla="*/ 33887 h 6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773" h="67773">
                  <a:moveTo>
                    <a:pt x="67773" y="33887"/>
                  </a:moveTo>
                  <a:cubicBezTo>
                    <a:pt x="67773" y="52602"/>
                    <a:pt x="52602" y="67773"/>
                    <a:pt x="33886" y="67773"/>
                  </a:cubicBezTo>
                  <a:cubicBezTo>
                    <a:pt x="15172" y="67773"/>
                    <a:pt x="0" y="52602"/>
                    <a:pt x="0" y="33887"/>
                  </a:cubicBezTo>
                  <a:cubicBezTo>
                    <a:pt x="0" y="15171"/>
                    <a:pt x="15171" y="0"/>
                    <a:pt x="33886" y="0"/>
                  </a:cubicBezTo>
                  <a:cubicBezTo>
                    <a:pt x="52601" y="0"/>
                    <a:pt x="67773" y="15171"/>
                    <a:pt x="67773" y="33887"/>
                  </a:cubicBezTo>
                  <a:close/>
                </a:path>
              </a:pathLst>
            </a:custGeom>
            <a:solidFill>
              <a:srgbClr val="FFFFFF"/>
            </a:solidFill>
            <a:ln w="13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3" name="任意多边形: 形状 812">
              <a:extLst>
                <a:ext uri="{FF2B5EF4-FFF2-40B4-BE49-F238E27FC236}">
                  <a16:creationId xmlns:a16="http://schemas.microsoft.com/office/drawing/2014/main" id="{C1711F55-A395-5092-9B4C-8AE4C2376F01}"/>
                </a:ext>
              </a:extLst>
            </p:cNvPr>
            <p:cNvSpPr/>
            <p:nvPr/>
          </p:nvSpPr>
          <p:spPr>
            <a:xfrm>
              <a:off x="8407824" y="3713470"/>
              <a:ext cx="67773" cy="67773"/>
            </a:xfrm>
            <a:custGeom>
              <a:avLst/>
              <a:gdLst>
                <a:gd name="connsiteX0" fmla="*/ 67773 w 67773"/>
                <a:gd name="connsiteY0" fmla="*/ 33887 h 67773"/>
                <a:gd name="connsiteX1" fmla="*/ 33887 w 67773"/>
                <a:gd name="connsiteY1" fmla="*/ 67773 h 67773"/>
                <a:gd name="connsiteX2" fmla="*/ 0 w 67773"/>
                <a:gd name="connsiteY2" fmla="*/ 33887 h 67773"/>
                <a:gd name="connsiteX3" fmla="*/ 33887 w 67773"/>
                <a:gd name="connsiteY3" fmla="*/ 0 h 67773"/>
                <a:gd name="connsiteX4" fmla="*/ 67773 w 67773"/>
                <a:gd name="connsiteY4" fmla="*/ 33887 h 6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773" h="67773">
                  <a:moveTo>
                    <a:pt x="67773" y="33887"/>
                  </a:moveTo>
                  <a:cubicBezTo>
                    <a:pt x="67773" y="52602"/>
                    <a:pt x="52602" y="67773"/>
                    <a:pt x="33887" y="67773"/>
                  </a:cubicBezTo>
                  <a:cubicBezTo>
                    <a:pt x="15172" y="67773"/>
                    <a:pt x="0" y="52602"/>
                    <a:pt x="0" y="33887"/>
                  </a:cubicBezTo>
                  <a:cubicBezTo>
                    <a:pt x="0" y="15171"/>
                    <a:pt x="15171" y="0"/>
                    <a:pt x="33887" y="0"/>
                  </a:cubicBezTo>
                  <a:cubicBezTo>
                    <a:pt x="52601" y="0"/>
                    <a:pt x="67773" y="15171"/>
                    <a:pt x="67773" y="33887"/>
                  </a:cubicBezTo>
                  <a:close/>
                </a:path>
              </a:pathLst>
            </a:custGeom>
            <a:solidFill>
              <a:srgbClr val="FFFFFF"/>
            </a:solidFill>
            <a:ln w="13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818" name="文本框 817">
            <a:extLst>
              <a:ext uri="{FF2B5EF4-FFF2-40B4-BE49-F238E27FC236}">
                <a16:creationId xmlns:a16="http://schemas.microsoft.com/office/drawing/2014/main" id="{2E69219B-2D0A-2F5C-7B11-0C2AE4C55102}"/>
              </a:ext>
            </a:extLst>
          </p:cNvPr>
          <p:cNvSpPr txBox="1"/>
          <p:nvPr/>
        </p:nvSpPr>
        <p:spPr>
          <a:xfrm>
            <a:off x="5857580" y="5457869"/>
            <a:ext cx="120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后端开发者</a:t>
            </a:r>
          </a:p>
        </p:txBody>
      </p:sp>
      <p:cxnSp>
        <p:nvCxnSpPr>
          <p:cNvPr id="821" name="直接箭头连接符 820">
            <a:extLst>
              <a:ext uri="{FF2B5EF4-FFF2-40B4-BE49-F238E27FC236}">
                <a16:creationId xmlns:a16="http://schemas.microsoft.com/office/drawing/2014/main" id="{1B4CC2EC-34D2-8D02-981E-F9CA52DD11F5}"/>
              </a:ext>
            </a:extLst>
          </p:cNvPr>
          <p:cNvCxnSpPr>
            <a:cxnSpLocks/>
          </p:cNvCxnSpPr>
          <p:nvPr/>
        </p:nvCxnSpPr>
        <p:spPr>
          <a:xfrm>
            <a:off x="3352800" y="3084443"/>
            <a:ext cx="0" cy="1044233"/>
          </a:xfrm>
          <a:prstGeom prst="straightConnector1">
            <a:avLst/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" name="矩形 824">
            <a:extLst>
              <a:ext uri="{FF2B5EF4-FFF2-40B4-BE49-F238E27FC236}">
                <a16:creationId xmlns:a16="http://schemas.microsoft.com/office/drawing/2014/main" id="{E17C0608-972A-E6D0-3729-40266A687761}"/>
              </a:ext>
            </a:extLst>
          </p:cNvPr>
          <p:cNvSpPr/>
          <p:nvPr/>
        </p:nvSpPr>
        <p:spPr>
          <a:xfrm>
            <a:off x="651746" y="4519968"/>
            <a:ext cx="8532092" cy="21376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grpSp>
        <p:nvGrpSpPr>
          <p:cNvPr id="875" name="组合 874">
            <a:extLst>
              <a:ext uri="{FF2B5EF4-FFF2-40B4-BE49-F238E27FC236}">
                <a16:creationId xmlns:a16="http://schemas.microsoft.com/office/drawing/2014/main" id="{0114C766-CC03-61DD-EAF7-4821CDE5E908}"/>
              </a:ext>
            </a:extLst>
          </p:cNvPr>
          <p:cNvGrpSpPr>
            <a:grpSpLocks noChangeAspect="1"/>
          </p:cNvGrpSpPr>
          <p:nvPr/>
        </p:nvGrpSpPr>
        <p:grpSpPr>
          <a:xfrm>
            <a:off x="6841040" y="4692859"/>
            <a:ext cx="848722" cy="533235"/>
            <a:chOff x="2345163" y="1378460"/>
            <a:chExt cx="5966581" cy="3748678"/>
          </a:xfrm>
        </p:grpSpPr>
        <p:sp>
          <p:nvSpPr>
            <p:cNvPr id="876" name="任意多边形: 形状 875">
              <a:extLst>
                <a:ext uri="{FF2B5EF4-FFF2-40B4-BE49-F238E27FC236}">
                  <a16:creationId xmlns:a16="http://schemas.microsoft.com/office/drawing/2014/main" id="{350A631C-7E9B-79BF-7B8E-A273BEA85B2F}"/>
                </a:ext>
              </a:extLst>
            </p:cNvPr>
            <p:cNvSpPr/>
            <p:nvPr/>
          </p:nvSpPr>
          <p:spPr>
            <a:xfrm>
              <a:off x="4846523" y="3183020"/>
              <a:ext cx="1975477" cy="1852450"/>
            </a:xfrm>
            <a:custGeom>
              <a:avLst/>
              <a:gdLst>
                <a:gd name="connsiteX0" fmla="*/ 1322521 w 1975477"/>
                <a:gd name="connsiteY0" fmla="*/ 26722 h 1852450"/>
                <a:gd name="connsiteX1" fmla="*/ 1872210 w 1975477"/>
                <a:gd name="connsiteY1" fmla="*/ 266348 h 1852450"/>
                <a:gd name="connsiteX2" fmla="*/ 1963784 w 1975477"/>
                <a:gd name="connsiteY2" fmla="*/ 899648 h 1852450"/>
                <a:gd name="connsiteX3" fmla="*/ 1711894 w 1975477"/>
                <a:gd name="connsiteY3" fmla="*/ 1852450 h 1852450"/>
                <a:gd name="connsiteX4" fmla="*/ 0 w 1975477"/>
                <a:gd name="connsiteY4" fmla="*/ 1852450 h 1852450"/>
                <a:gd name="connsiteX5" fmla="*/ 0 w 1975477"/>
                <a:gd name="connsiteY5" fmla="*/ 129422 h 1852450"/>
                <a:gd name="connsiteX6" fmla="*/ 612597 w 1975477"/>
                <a:gd name="connsiteY6" fmla="*/ 9609 h 1852450"/>
                <a:gd name="connsiteX7" fmla="*/ 1322521 w 1975477"/>
                <a:gd name="connsiteY7" fmla="*/ 26722 h 18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75477" h="1852450">
                  <a:moveTo>
                    <a:pt x="1322521" y="26722"/>
                  </a:moveTo>
                  <a:cubicBezTo>
                    <a:pt x="1322521" y="26722"/>
                    <a:pt x="1799193" y="125057"/>
                    <a:pt x="1872210" y="266348"/>
                  </a:cubicBezTo>
                  <a:cubicBezTo>
                    <a:pt x="1969513" y="454629"/>
                    <a:pt x="1992911" y="604270"/>
                    <a:pt x="1963784" y="899648"/>
                  </a:cubicBezTo>
                  <a:cubicBezTo>
                    <a:pt x="1920136" y="1343522"/>
                    <a:pt x="1711894" y="1852450"/>
                    <a:pt x="1711894" y="1852450"/>
                  </a:cubicBezTo>
                  <a:lnTo>
                    <a:pt x="0" y="1852450"/>
                  </a:lnTo>
                  <a:lnTo>
                    <a:pt x="0" y="129422"/>
                  </a:lnTo>
                  <a:cubicBezTo>
                    <a:pt x="0" y="129422"/>
                    <a:pt x="177485" y="-41737"/>
                    <a:pt x="612597" y="9609"/>
                  </a:cubicBezTo>
                  <a:lnTo>
                    <a:pt x="1322521" y="26722"/>
                  </a:lnTo>
                  <a:close/>
                </a:path>
              </a:pathLst>
            </a:custGeom>
            <a:solidFill>
              <a:srgbClr val="274078"/>
            </a:solidFill>
            <a:ln w="8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7" name="任意多边形: 形状 876">
              <a:extLst>
                <a:ext uri="{FF2B5EF4-FFF2-40B4-BE49-F238E27FC236}">
                  <a16:creationId xmlns:a16="http://schemas.microsoft.com/office/drawing/2014/main" id="{082106BE-1250-B3BC-F272-89E22FF8651B}"/>
                </a:ext>
              </a:extLst>
            </p:cNvPr>
            <p:cNvSpPr/>
            <p:nvPr/>
          </p:nvSpPr>
          <p:spPr>
            <a:xfrm>
              <a:off x="4846563" y="4588918"/>
              <a:ext cx="1238072" cy="446552"/>
            </a:xfrm>
            <a:custGeom>
              <a:avLst/>
              <a:gdLst>
                <a:gd name="connsiteX0" fmla="*/ 648461 w 1238072"/>
                <a:gd name="connsiteY0" fmla="*/ 194945 h 446552"/>
                <a:gd name="connsiteX1" fmla="*/ 564551 w 1238072"/>
                <a:gd name="connsiteY1" fmla="*/ 206184 h 446552"/>
                <a:gd name="connsiteX2" fmla="*/ 543573 w 1238072"/>
                <a:gd name="connsiteY2" fmla="*/ 206466 h 446552"/>
                <a:gd name="connsiteX3" fmla="*/ 440219 w 1238072"/>
                <a:gd name="connsiteY3" fmla="*/ 192871 h 446552"/>
                <a:gd name="connsiteX4" fmla="*/ 333057 w 1238072"/>
                <a:gd name="connsiteY4" fmla="*/ 178373 h 446552"/>
                <a:gd name="connsiteX5" fmla="*/ 318001 w 1238072"/>
                <a:gd name="connsiteY5" fmla="*/ 174225 h 446552"/>
                <a:gd name="connsiteX6" fmla="*/ 221715 w 1238072"/>
                <a:gd name="connsiteY6" fmla="*/ 133796 h 446552"/>
                <a:gd name="connsiteX7" fmla="*/ 129132 w 1238072"/>
                <a:gd name="connsiteY7" fmla="*/ 94552 h 446552"/>
                <a:gd name="connsiteX8" fmla="*/ 113205 w 1238072"/>
                <a:gd name="connsiteY8" fmla="*/ 84240 h 446552"/>
                <a:gd name="connsiteX9" fmla="*/ 0 w 1238072"/>
                <a:gd name="connsiteY9" fmla="*/ 0 h 446552"/>
                <a:gd name="connsiteX10" fmla="*/ 0 w 1238072"/>
                <a:gd name="connsiteY10" fmla="*/ 446553 h 446552"/>
                <a:gd name="connsiteX11" fmla="*/ 612557 w 1238072"/>
                <a:gd name="connsiteY11" fmla="*/ 446553 h 446552"/>
                <a:gd name="connsiteX12" fmla="*/ 1238006 w 1238072"/>
                <a:gd name="connsiteY12" fmla="*/ 264347 h 446552"/>
                <a:gd name="connsiteX13" fmla="*/ 648461 w 1238072"/>
                <a:gd name="connsiteY13" fmla="*/ 194945 h 446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072" h="446552">
                  <a:moveTo>
                    <a:pt x="648461" y="194945"/>
                  </a:moveTo>
                  <a:lnTo>
                    <a:pt x="564551" y="206184"/>
                  </a:lnTo>
                  <a:cubicBezTo>
                    <a:pt x="557531" y="206490"/>
                    <a:pt x="550593" y="206595"/>
                    <a:pt x="543573" y="206466"/>
                  </a:cubicBezTo>
                  <a:cubicBezTo>
                    <a:pt x="508880" y="203933"/>
                    <a:pt x="474428" y="199398"/>
                    <a:pt x="440219" y="192871"/>
                  </a:cubicBezTo>
                  <a:cubicBezTo>
                    <a:pt x="404420" y="188684"/>
                    <a:pt x="368694" y="183851"/>
                    <a:pt x="333057" y="178373"/>
                  </a:cubicBezTo>
                  <a:cubicBezTo>
                    <a:pt x="327958" y="177122"/>
                    <a:pt x="323020" y="175758"/>
                    <a:pt x="318001" y="174225"/>
                  </a:cubicBezTo>
                  <a:cubicBezTo>
                    <a:pt x="285801" y="160986"/>
                    <a:pt x="253706" y="147512"/>
                    <a:pt x="221715" y="133796"/>
                  </a:cubicBezTo>
                  <a:cubicBezTo>
                    <a:pt x="189781" y="123009"/>
                    <a:pt x="158920" y="109922"/>
                    <a:pt x="129132" y="94552"/>
                  </a:cubicBezTo>
                  <a:cubicBezTo>
                    <a:pt x="123638" y="91276"/>
                    <a:pt x="118474" y="87847"/>
                    <a:pt x="113205" y="84240"/>
                  </a:cubicBezTo>
                  <a:cubicBezTo>
                    <a:pt x="78496" y="60504"/>
                    <a:pt x="37033" y="30159"/>
                    <a:pt x="0" y="0"/>
                  </a:cubicBezTo>
                  <a:lnTo>
                    <a:pt x="0" y="446553"/>
                  </a:lnTo>
                  <a:lnTo>
                    <a:pt x="612557" y="446553"/>
                  </a:lnTo>
                  <a:cubicBezTo>
                    <a:pt x="1121340" y="338188"/>
                    <a:pt x="1241315" y="288722"/>
                    <a:pt x="1238006" y="264347"/>
                  </a:cubicBezTo>
                  <a:cubicBezTo>
                    <a:pt x="1233004" y="227823"/>
                    <a:pt x="956344" y="285043"/>
                    <a:pt x="648461" y="194945"/>
                  </a:cubicBezTo>
                  <a:close/>
                </a:path>
              </a:pathLst>
            </a:custGeom>
            <a:solidFill>
              <a:srgbClr val="1E315C"/>
            </a:solidFill>
            <a:ln w="8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8" name="任意多边形: 形状 877">
              <a:extLst>
                <a:ext uri="{FF2B5EF4-FFF2-40B4-BE49-F238E27FC236}">
                  <a16:creationId xmlns:a16="http://schemas.microsoft.com/office/drawing/2014/main" id="{87C05C6B-CB71-5602-E611-78D88692BADC}"/>
                </a:ext>
              </a:extLst>
            </p:cNvPr>
            <p:cNvSpPr/>
            <p:nvPr/>
          </p:nvSpPr>
          <p:spPr>
            <a:xfrm>
              <a:off x="6151375" y="3224660"/>
              <a:ext cx="670592" cy="1644378"/>
            </a:xfrm>
            <a:custGeom>
              <a:avLst/>
              <a:gdLst>
                <a:gd name="connsiteX0" fmla="*/ 567358 w 670592"/>
                <a:gd name="connsiteY0" fmla="*/ 224773 h 1644378"/>
                <a:gd name="connsiteX1" fmla="*/ 82538 w 670592"/>
                <a:gd name="connsiteY1" fmla="*/ 0 h 1644378"/>
                <a:gd name="connsiteX2" fmla="*/ 23156 w 670592"/>
                <a:gd name="connsiteY2" fmla="*/ 29231 h 1644378"/>
                <a:gd name="connsiteX3" fmla="*/ 261652 w 670592"/>
                <a:gd name="connsiteY3" fmla="*/ 191637 h 1644378"/>
                <a:gd name="connsiteX4" fmla="*/ 309740 w 670592"/>
                <a:gd name="connsiteY4" fmla="*/ 351323 h 1644378"/>
                <a:gd name="connsiteX5" fmla="*/ 177501 w 670592"/>
                <a:gd name="connsiteY5" fmla="*/ 1002559 h 1644378"/>
                <a:gd name="connsiteX6" fmla="*/ 0 w 670592"/>
                <a:gd name="connsiteY6" fmla="*/ 1644379 h 1644378"/>
                <a:gd name="connsiteX7" fmla="*/ 504103 w 670592"/>
                <a:gd name="connsiteY7" fmla="*/ 1539839 h 1644378"/>
                <a:gd name="connsiteX8" fmla="*/ 658851 w 670592"/>
                <a:gd name="connsiteY8" fmla="*/ 858073 h 1644378"/>
                <a:gd name="connsiteX9" fmla="*/ 567358 w 670592"/>
                <a:gd name="connsiteY9" fmla="*/ 224773 h 1644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0592" h="1644378">
                  <a:moveTo>
                    <a:pt x="567358" y="224773"/>
                  </a:moveTo>
                  <a:cubicBezTo>
                    <a:pt x="511123" y="115957"/>
                    <a:pt x="215502" y="32523"/>
                    <a:pt x="82538" y="0"/>
                  </a:cubicBezTo>
                  <a:lnTo>
                    <a:pt x="23156" y="29231"/>
                  </a:lnTo>
                  <a:cubicBezTo>
                    <a:pt x="74873" y="42746"/>
                    <a:pt x="193960" y="81796"/>
                    <a:pt x="261652" y="191637"/>
                  </a:cubicBezTo>
                  <a:cubicBezTo>
                    <a:pt x="299654" y="253310"/>
                    <a:pt x="306835" y="313499"/>
                    <a:pt x="309740" y="351323"/>
                  </a:cubicBezTo>
                  <a:cubicBezTo>
                    <a:pt x="327086" y="578920"/>
                    <a:pt x="224055" y="784830"/>
                    <a:pt x="177501" y="1002559"/>
                  </a:cubicBezTo>
                  <a:cubicBezTo>
                    <a:pt x="129656" y="1226719"/>
                    <a:pt x="88993" y="1433007"/>
                    <a:pt x="0" y="1644379"/>
                  </a:cubicBezTo>
                  <a:cubicBezTo>
                    <a:pt x="166528" y="1629396"/>
                    <a:pt x="339188" y="1574863"/>
                    <a:pt x="504103" y="1539839"/>
                  </a:cubicBezTo>
                  <a:cubicBezTo>
                    <a:pt x="564776" y="1352906"/>
                    <a:pt x="635535" y="1096062"/>
                    <a:pt x="658851" y="858073"/>
                  </a:cubicBezTo>
                  <a:cubicBezTo>
                    <a:pt x="688059" y="562614"/>
                    <a:pt x="664661" y="412916"/>
                    <a:pt x="567358" y="224773"/>
                  </a:cubicBezTo>
                  <a:close/>
                </a:path>
              </a:pathLst>
            </a:custGeom>
            <a:solidFill>
              <a:srgbClr val="1E315C"/>
            </a:solidFill>
            <a:ln w="8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9" name="矩形: 圆角 878">
              <a:extLst>
                <a:ext uri="{FF2B5EF4-FFF2-40B4-BE49-F238E27FC236}">
                  <a16:creationId xmlns:a16="http://schemas.microsoft.com/office/drawing/2014/main" id="{5D3D36A8-777E-C5E2-0759-7474D53A0B1D}"/>
                </a:ext>
              </a:extLst>
            </p:cNvPr>
            <p:cNvSpPr/>
            <p:nvPr/>
          </p:nvSpPr>
          <p:spPr>
            <a:xfrm>
              <a:off x="6199985" y="3346555"/>
              <a:ext cx="2111759" cy="1746199"/>
            </a:xfrm>
            <a:prstGeom prst="roundRect">
              <a:avLst>
                <a:gd name="adj" fmla="val 8841"/>
              </a:avLst>
            </a:prstGeom>
            <a:solidFill>
              <a:srgbClr val="FF9D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0" name="任意多边形: 形状 879">
              <a:extLst>
                <a:ext uri="{FF2B5EF4-FFF2-40B4-BE49-F238E27FC236}">
                  <a16:creationId xmlns:a16="http://schemas.microsoft.com/office/drawing/2014/main" id="{A91AE2F6-E78D-32CA-8C7D-05A3342ED28F}"/>
                </a:ext>
              </a:extLst>
            </p:cNvPr>
            <p:cNvSpPr/>
            <p:nvPr/>
          </p:nvSpPr>
          <p:spPr>
            <a:xfrm>
              <a:off x="5547870" y="2637930"/>
              <a:ext cx="542669" cy="645985"/>
            </a:xfrm>
            <a:custGeom>
              <a:avLst/>
              <a:gdLst>
                <a:gd name="connsiteX0" fmla="*/ 542670 w 542669"/>
                <a:gd name="connsiteY0" fmla="*/ 605787 h 645985"/>
                <a:gd name="connsiteX1" fmla="*/ 0 w 542669"/>
                <a:gd name="connsiteY1" fmla="*/ 605787 h 645985"/>
                <a:gd name="connsiteX2" fmla="*/ 0 w 542669"/>
                <a:gd name="connsiteY2" fmla="*/ 0 h 645985"/>
                <a:gd name="connsiteX3" fmla="*/ 542670 w 542669"/>
                <a:gd name="connsiteY3" fmla="*/ 0 h 645985"/>
                <a:gd name="connsiteX4" fmla="*/ 542670 w 542669"/>
                <a:gd name="connsiteY4" fmla="*/ 605787 h 645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669" h="645985">
                  <a:moveTo>
                    <a:pt x="542670" y="605787"/>
                  </a:moveTo>
                  <a:cubicBezTo>
                    <a:pt x="374366" y="660296"/>
                    <a:pt x="193073" y="658465"/>
                    <a:pt x="0" y="605787"/>
                  </a:cubicBezTo>
                  <a:lnTo>
                    <a:pt x="0" y="0"/>
                  </a:lnTo>
                  <a:lnTo>
                    <a:pt x="542670" y="0"/>
                  </a:lnTo>
                  <a:lnTo>
                    <a:pt x="542670" y="605787"/>
                  </a:lnTo>
                  <a:close/>
                </a:path>
              </a:pathLst>
            </a:custGeom>
            <a:solidFill>
              <a:srgbClr val="FFD0A1"/>
            </a:solidFill>
            <a:ln w="8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1" name="任意多边形: 形状 880">
              <a:extLst>
                <a:ext uri="{FF2B5EF4-FFF2-40B4-BE49-F238E27FC236}">
                  <a16:creationId xmlns:a16="http://schemas.microsoft.com/office/drawing/2014/main" id="{47574BFC-E500-E438-CCE1-3BED6BE27678}"/>
                </a:ext>
              </a:extLst>
            </p:cNvPr>
            <p:cNvSpPr/>
            <p:nvPr/>
          </p:nvSpPr>
          <p:spPr>
            <a:xfrm>
              <a:off x="5547870" y="2530162"/>
              <a:ext cx="561065" cy="564195"/>
            </a:xfrm>
            <a:custGeom>
              <a:avLst/>
              <a:gdLst>
                <a:gd name="connsiteX0" fmla="*/ 20977 w 561065"/>
                <a:gd name="connsiteY0" fmla="*/ 555143 h 564195"/>
                <a:gd name="connsiteX1" fmla="*/ 354760 w 561065"/>
                <a:gd name="connsiteY1" fmla="*/ 308150 h 564195"/>
                <a:gd name="connsiteX2" fmla="*/ 561065 w 561065"/>
                <a:gd name="connsiteY2" fmla="*/ 71590 h 564195"/>
                <a:gd name="connsiteX3" fmla="*/ 561065 w 561065"/>
                <a:gd name="connsiteY3" fmla="*/ 0 h 564195"/>
                <a:gd name="connsiteX4" fmla="*/ 0 w 561065"/>
                <a:gd name="connsiteY4" fmla="*/ 0 h 564195"/>
                <a:gd name="connsiteX5" fmla="*/ 0 w 561065"/>
                <a:gd name="connsiteY5" fmla="*/ 564196 h 564195"/>
                <a:gd name="connsiteX6" fmla="*/ 20977 w 561065"/>
                <a:gd name="connsiteY6" fmla="*/ 555143 h 564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1065" h="564195">
                  <a:moveTo>
                    <a:pt x="20977" y="555143"/>
                  </a:moveTo>
                  <a:cubicBezTo>
                    <a:pt x="137806" y="484941"/>
                    <a:pt x="248986" y="401806"/>
                    <a:pt x="354760" y="308150"/>
                  </a:cubicBezTo>
                  <a:cubicBezTo>
                    <a:pt x="426648" y="233390"/>
                    <a:pt x="495228" y="154176"/>
                    <a:pt x="561065" y="71590"/>
                  </a:cubicBezTo>
                  <a:lnTo>
                    <a:pt x="561065" y="0"/>
                  </a:lnTo>
                  <a:lnTo>
                    <a:pt x="0" y="0"/>
                  </a:lnTo>
                  <a:lnTo>
                    <a:pt x="0" y="564196"/>
                  </a:lnTo>
                  <a:cubicBezTo>
                    <a:pt x="7019" y="561170"/>
                    <a:pt x="14039" y="558265"/>
                    <a:pt x="20977" y="555143"/>
                  </a:cubicBezTo>
                  <a:close/>
                </a:path>
              </a:pathLst>
            </a:custGeom>
            <a:solidFill>
              <a:srgbClr val="FFBF80"/>
            </a:solidFill>
            <a:ln w="8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2" name="任意多边形: 形状 881">
              <a:extLst>
                <a:ext uri="{FF2B5EF4-FFF2-40B4-BE49-F238E27FC236}">
                  <a16:creationId xmlns:a16="http://schemas.microsoft.com/office/drawing/2014/main" id="{B7DBA949-8D24-2471-6CB0-1CABFC1B25D3}"/>
                </a:ext>
              </a:extLst>
            </p:cNvPr>
            <p:cNvSpPr/>
            <p:nvPr/>
          </p:nvSpPr>
          <p:spPr>
            <a:xfrm>
              <a:off x="5365609" y="3063037"/>
              <a:ext cx="431408" cy="422178"/>
            </a:xfrm>
            <a:custGeom>
              <a:avLst/>
              <a:gdLst>
                <a:gd name="connsiteX0" fmla="*/ 190249 w 431408"/>
                <a:gd name="connsiteY0" fmla="*/ 0 h 422178"/>
                <a:gd name="connsiteX1" fmla="*/ 235754 w 431408"/>
                <a:gd name="connsiteY1" fmla="*/ 80682 h 422178"/>
                <a:gd name="connsiteX2" fmla="*/ 431408 w 431408"/>
                <a:gd name="connsiteY2" fmla="*/ 223684 h 422178"/>
                <a:gd name="connsiteX3" fmla="*/ 359520 w 431408"/>
                <a:gd name="connsiteY3" fmla="*/ 422179 h 422178"/>
                <a:gd name="connsiteX4" fmla="*/ 0 w 431408"/>
                <a:gd name="connsiteY4" fmla="*/ 105847 h 422178"/>
                <a:gd name="connsiteX5" fmla="*/ 190249 w 431408"/>
                <a:gd name="connsiteY5" fmla="*/ 0 h 422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1408" h="422178">
                  <a:moveTo>
                    <a:pt x="190249" y="0"/>
                  </a:moveTo>
                  <a:cubicBezTo>
                    <a:pt x="200495" y="24632"/>
                    <a:pt x="215019" y="52452"/>
                    <a:pt x="235754" y="80682"/>
                  </a:cubicBezTo>
                  <a:cubicBezTo>
                    <a:pt x="300219" y="168352"/>
                    <a:pt x="386146" y="207273"/>
                    <a:pt x="431408" y="223684"/>
                  </a:cubicBezTo>
                  <a:lnTo>
                    <a:pt x="359520" y="422179"/>
                  </a:lnTo>
                  <a:cubicBezTo>
                    <a:pt x="359520" y="422179"/>
                    <a:pt x="99723" y="363797"/>
                    <a:pt x="0" y="105847"/>
                  </a:cubicBezTo>
                  <a:cubicBezTo>
                    <a:pt x="63416" y="70565"/>
                    <a:pt x="126832" y="35283"/>
                    <a:pt x="190249" y="0"/>
                  </a:cubicBezTo>
                  <a:close/>
                </a:path>
              </a:pathLst>
            </a:custGeom>
            <a:solidFill>
              <a:srgbClr val="FFFFFF"/>
            </a:solidFill>
            <a:ln w="8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3" name="任意多边形: 形状 882">
              <a:extLst>
                <a:ext uri="{FF2B5EF4-FFF2-40B4-BE49-F238E27FC236}">
                  <a16:creationId xmlns:a16="http://schemas.microsoft.com/office/drawing/2014/main" id="{5B4E4C00-676C-0376-7764-9AEF9734C133}"/>
                </a:ext>
              </a:extLst>
            </p:cNvPr>
            <p:cNvSpPr/>
            <p:nvPr/>
          </p:nvSpPr>
          <p:spPr>
            <a:xfrm>
              <a:off x="5828645" y="3070629"/>
              <a:ext cx="392439" cy="434619"/>
            </a:xfrm>
            <a:custGeom>
              <a:avLst/>
              <a:gdLst>
                <a:gd name="connsiteX0" fmla="*/ 0 w 392439"/>
                <a:gd name="connsiteY0" fmla="*/ 210113 h 434619"/>
                <a:gd name="connsiteX1" fmla="*/ 39614 w 392439"/>
                <a:gd name="connsiteY1" fmla="*/ 434620 h 434619"/>
                <a:gd name="connsiteX2" fmla="*/ 392439 w 392439"/>
                <a:gd name="connsiteY2" fmla="*/ 145164 h 434619"/>
                <a:gd name="connsiteX3" fmla="*/ 260765 w 392439"/>
                <a:gd name="connsiteY3" fmla="*/ 0 h 434619"/>
                <a:gd name="connsiteX4" fmla="*/ 0 w 392439"/>
                <a:gd name="connsiteY4" fmla="*/ 210113 h 434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439" h="434619">
                  <a:moveTo>
                    <a:pt x="0" y="210113"/>
                  </a:moveTo>
                  <a:lnTo>
                    <a:pt x="39614" y="434620"/>
                  </a:lnTo>
                  <a:cubicBezTo>
                    <a:pt x="39614" y="434620"/>
                    <a:pt x="310546" y="368928"/>
                    <a:pt x="392439" y="145164"/>
                  </a:cubicBezTo>
                  <a:lnTo>
                    <a:pt x="260765" y="0"/>
                  </a:lnTo>
                  <a:cubicBezTo>
                    <a:pt x="260765" y="0"/>
                    <a:pt x="185972" y="180317"/>
                    <a:pt x="0" y="210113"/>
                  </a:cubicBezTo>
                  <a:close/>
                </a:path>
              </a:pathLst>
            </a:custGeom>
            <a:solidFill>
              <a:srgbClr val="FFFFFF"/>
            </a:solidFill>
            <a:ln w="8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4" name="任意多边形: 形状 883">
              <a:extLst>
                <a:ext uri="{FF2B5EF4-FFF2-40B4-BE49-F238E27FC236}">
                  <a16:creationId xmlns:a16="http://schemas.microsoft.com/office/drawing/2014/main" id="{E325BFA7-4C76-C2C9-9BCF-11D9823977F6}"/>
                </a:ext>
              </a:extLst>
            </p:cNvPr>
            <p:cNvSpPr/>
            <p:nvPr/>
          </p:nvSpPr>
          <p:spPr>
            <a:xfrm>
              <a:off x="5298216" y="1702796"/>
              <a:ext cx="1007947" cy="1144405"/>
            </a:xfrm>
            <a:custGeom>
              <a:avLst/>
              <a:gdLst>
                <a:gd name="connsiteX0" fmla="*/ 84739 w 1007947"/>
                <a:gd name="connsiteY0" fmla="*/ 105267 h 1144405"/>
                <a:gd name="connsiteX1" fmla="*/ 6962 w 1007947"/>
                <a:gd name="connsiteY1" fmla="*/ 810802 h 1144405"/>
                <a:gd name="connsiteX2" fmla="*/ 212379 w 1007947"/>
                <a:gd name="connsiteY2" fmla="*/ 1126746 h 1144405"/>
                <a:gd name="connsiteX3" fmla="*/ 771589 w 1007947"/>
                <a:gd name="connsiteY3" fmla="*/ 1022101 h 1144405"/>
                <a:gd name="connsiteX4" fmla="*/ 1004760 w 1007947"/>
                <a:gd name="connsiteY4" fmla="*/ 500611 h 1144405"/>
                <a:gd name="connsiteX5" fmla="*/ 604173 w 1007947"/>
                <a:gd name="connsiteY5" fmla="*/ 18300 h 1144405"/>
                <a:gd name="connsiteX6" fmla="*/ 84739 w 1007947"/>
                <a:gd name="connsiteY6" fmla="*/ 105267 h 114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7947" h="1144405">
                  <a:moveTo>
                    <a:pt x="84739" y="105267"/>
                  </a:moveTo>
                  <a:cubicBezTo>
                    <a:pt x="84739" y="105267"/>
                    <a:pt x="-28781" y="540798"/>
                    <a:pt x="6962" y="810802"/>
                  </a:cubicBezTo>
                  <a:cubicBezTo>
                    <a:pt x="40122" y="1061450"/>
                    <a:pt x="146623" y="1099830"/>
                    <a:pt x="212379" y="1126746"/>
                  </a:cubicBezTo>
                  <a:cubicBezTo>
                    <a:pt x="348006" y="1182296"/>
                    <a:pt x="671300" y="1095546"/>
                    <a:pt x="771589" y="1022101"/>
                  </a:cubicBezTo>
                  <a:cubicBezTo>
                    <a:pt x="885674" y="938522"/>
                    <a:pt x="978861" y="724101"/>
                    <a:pt x="1004760" y="500611"/>
                  </a:cubicBezTo>
                  <a:cubicBezTo>
                    <a:pt x="1030982" y="274531"/>
                    <a:pt x="895274" y="85782"/>
                    <a:pt x="604173" y="18300"/>
                  </a:cubicBezTo>
                  <a:cubicBezTo>
                    <a:pt x="298386" y="-52572"/>
                    <a:pt x="84739" y="105267"/>
                    <a:pt x="84739" y="105267"/>
                  </a:cubicBezTo>
                  <a:close/>
                </a:path>
              </a:pathLst>
            </a:custGeom>
            <a:solidFill>
              <a:srgbClr val="FFD0A1"/>
            </a:solidFill>
            <a:ln w="8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5" name="任意多边形: 形状 884">
              <a:extLst>
                <a:ext uri="{FF2B5EF4-FFF2-40B4-BE49-F238E27FC236}">
                  <a16:creationId xmlns:a16="http://schemas.microsoft.com/office/drawing/2014/main" id="{26D76D84-535A-506F-031B-2275B07798FA}"/>
                </a:ext>
              </a:extLst>
            </p:cNvPr>
            <p:cNvSpPr/>
            <p:nvPr/>
          </p:nvSpPr>
          <p:spPr>
            <a:xfrm>
              <a:off x="5241457" y="1378460"/>
              <a:ext cx="1276110" cy="1045338"/>
            </a:xfrm>
            <a:custGeom>
              <a:avLst/>
              <a:gdLst>
                <a:gd name="connsiteX0" fmla="*/ 1174959 w 1276110"/>
                <a:gd name="connsiteY0" fmla="*/ 440084 h 1045338"/>
                <a:gd name="connsiteX1" fmla="*/ 1004800 w 1276110"/>
                <a:gd name="connsiteY1" fmla="*/ 219619 h 1045338"/>
                <a:gd name="connsiteX2" fmla="*/ 486174 w 1276110"/>
                <a:gd name="connsiteY2" fmla="*/ 143229 h 1045338"/>
                <a:gd name="connsiteX3" fmla="*/ 216614 w 1276110"/>
                <a:gd name="connsiteY3" fmla="*/ 16752 h 1045338"/>
                <a:gd name="connsiteX4" fmla="*/ 11648 w 1276110"/>
                <a:gd name="connsiteY4" fmla="*/ 369906 h 1045338"/>
                <a:gd name="connsiteX5" fmla="*/ 76549 w 1276110"/>
                <a:gd name="connsiteY5" fmla="*/ 451210 h 1045338"/>
                <a:gd name="connsiteX6" fmla="*/ 446558 w 1276110"/>
                <a:gd name="connsiteY6" fmla="*/ 523025 h 1045338"/>
                <a:gd name="connsiteX7" fmla="*/ 655284 w 1276110"/>
                <a:gd name="connsiteY7" fmla="*/ 476028 h 1045338"/>
                <a:gd name="connsiteX8" fmla="*/ 877483 w 1276110"/>
                <a:gd name="connsiteY8" fmla="*/ 558380 h 1045338"/>
                <a:gd name="connsiteX9" fmla="*/ 901445 w 1276110"/>
                <a:gd name="connsiteY9" fmla="*/ 1008346 h 1045338"/>
                <a:gd name="connsiteX10" fmla="*/ 1038686 w 1276110"/>
                <a:gd name="connsiteY10" fmla="*/ 1045339 h 1045338"/>
                <a:gd name="connsiteX11" fmla="*/ 1173587 w 1276110"/>
                <a:gd name="connsiteY11" fmla="*/ 894245 h 1045338"/>
                <a:gd name="connsiteX12" fmla="*/ 1275731 w 1276110"/>
                <a:gd name="connsiteY12" fmla="*/ 642774 h 1045338"/>
                <a:gd name="connsiteX13" fmla="*/ 1174959 w 1276110"/>
                <a:gd name="connsiteY13" fmla="*/ 440084 h 104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76110" h="1045338">
                  <a:moveTo>
                    <a:pt x="1174959" y="440084"/>
                  </a:moveTo>
                  <a:cubicBezTo>
                    <a:pt x="1156886" y="346613"/>
                    <a:pt x="1098875" y="254700"/>
                    <a:pt x="1004800" y="219619"/>
                  </a:cubicBezTo>
                  <a:cubicBezTo>
                    <a:pt x="843435" y="159471"/>
                    <a:pt x="654719" y="167724"/>
                    <a:pt x="486174" y="143229"/>
                  </a:cubicBezTo>
                  <a:cubicBezTo>
                    <a:pt x="331022" y="120687"/>
                    <a:pt x="421224" y="-53966"/>
                    <a:pt x="216614" y="16752"/>
                  </a:cubicBezTo>
                  <a:cubicBezTo>
                    <a:pt x="100108" y="57028"/>
                    <a:pt x="-41917" y="233650"/>
                    <a:pt x="11648" y="369906"/>
                  </a:cubicBezTo>
                  <a:cubicBezTo>
                    <a:pt x="27172" y="409344"/>
                    <a:pt x="53958" y="432193"/>
                    <a:pt x="76549" y="451210"/>
                  </a:cubicBezTo>
                  <a:cubicBezTo>
                    <a:pt x="207174" y="561212"/>
                    <a:pt x="395970" y="531102"/>
                    <a:pt x="446558" y="523025"/>
                  </a:cubicBezTo>
                  <a:cubicBezTo>
                    <a:pt x="556609" y="505469"/>
                    <a:pt x="570809" y="473672"/>
                    <a:pt x="655284" y="476028"/>
                  </a:cubicBezTo>
                  <a:cubicBezTo>
                    <a:pt x="751619" y="478715"/>
                    <a:pt x="828670" y="522840"/>
                    <a:pt x="877483" y="558380"/>
                  </a:cubicBezTo>
                  <a:cubicBezTo>
                    <a:pt x="847550" y="711870"/>
                    <a:pt x="795590" y="878286"/>
                    <a:pt x="901445" y="1008346"/>
                  </a:cubicBezTo>
                  <a:cubicBezTo>
                    <a:pt x="947435" y="1020384"/>
                    <a:pt x="992294" y="1033728"/>
                    <a:pt x="1038686" y="1045339"/>
                  </a:cubicBezTo>
                  <a:cubicBezTo>
                    <a:pt x="1073783" y="1014833"/>
                    <a:pt x="1124855" y="965189"/>
                    <a:pt x="1173587" y="894245"/>
                  </a:cubicBezTo>
                  <a:cubicBezTo>
                    <a:pt x="1231033" y="810496"/>
                    <a:pt x="1280976" y="737850"/>
                    <a:pt x="1275731" y="642774"/>
                  </a:cubicBezTo>
                  <a:cubicBezTo>
                    <a:pt x="1270406" y="546060"/>
                    <a:pt x="1210702" y="475173"/>
                    <a:pt x="1174959" y="440084"/>
                  </a:cubicBezTo>
                  <a:close/>
                </a:path>
              </a:pathLst>
            </a:custGeom>
            <a:solidFill>
              <a:srgbClr val="8C491C"/>
            </a:solidFill>
            <a:ln w="8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6" name="任意多边形: 形状 885">
              <a:extLst>
                <a:ext uri="{FF2B5EF4-FFF2-40B4-BE49-F238E27FC236}">
                  <a16:creationId xmlns:a16="http://schemas.microsoft.com/office/drawing/2014/main" id="{F6359CE8-24E8-2362-E48F-5C65B229D854}"/>
                </a:ext>
              </a:extLst>
            </p:cNvPr>
            <p:cNvSpPr/>
            <p:nvPr/>
          </p:nvSpPr>
          <p:spPr>
            <a:xfrm>
              <a:off x="5324057" y="1397241"/>
              <a:ext cx="513543" cy="303271"/>
            </a:xfrm>
            <a:custGeom>
              <a:avLst/>
              <a:gdLst>
                <a:gd name="connsiteX0" fmla="*/ 513543 w 513543"/>
                <a:gd name="connsiteY0" fmla="*/ 153897 h 303271"/>
                <a:gd name="connsiteX1" fmla="*/ 170401 w 513543"/>
                <a:gd name="connsiteY1" fmla="*/ 301812 h 303271"/>
                <a:gd name="connsiteX2" fmla="*/ 0 w 513543"/>
                <a:gd name="connsiteY2" fmla="*/ 142811 h 303271"/>
                <a:gd name="connsiteX3" fmla="*/ 154749 w 513543"/>
                <a:gd name="connsiteY3" fmla="*/ 6870 h 303271"/>
                <a:gd name="connsiteX4" fmla="*/ 420193 w 513543"/>
                <a:gd name="connsiteY4" fmla="*/ 134307 h 303271"/>
                <a:gd name="connsiteX5" fmla="*/ 513543 w 513543"/>
                <a:gd name="connsiteY5" fmla="*/ 153897 h 30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3543" h="303271">
                  <a:moveTo>
                    <a:pt x="513543" y="153897"/>
                  </a:moveTo>
                  <a:cubicBezTo>
                    <a:pt x="390261" y="169929"/>
                    <a:pt x="314903" y="277131"/>
                    <a:pt x="170401" y="301812"/>
                  </a:cubicBezTo>
                  <a:cubicBezTo>
                    <a:pt x="84959" y="316408"/>
                    <a:pt x="32031" y="218500"/>
                    <a:pt x="0" y="142811"/>
                  </a:cubicBezTo>
                  <a:cubicBezTo>
                    <a:pt x="30014" y="97492"/>
                    <a:pt x="110212" y="17044"/>
                    <a:pt x="154749" y="6870"/>
                  </a:cubicBezTo>
                  <a:cubicBezTo>
                    <a:pt x="326440" y="-32374"/>
                    <a:pt x="271658" y="108174"/>
                    <a:pt x="420193" y="134307"/>
                  </a:cubicBezTo>
                  <a:cubicBezTo>
                    <a:pt x="454404" y="140326"/>
                    <a:pt x="479496" y="146595"/>
                    <a:pt x="513543" y="153897"/>
                  </a:cubicBezTo>
                  <a:close/>
                </a:path>
              </a:pathLst>
            </a:custGeom>
            <a:solidFill>
              <a:srgbClr val="B05C23"/>
            </a:solidFill>
            <a:ln w="8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7" name="任意多边形: 形状 886">
              <a:extLst>
                <a:ext uri="{FF2B5EF4-FFF2-40B4-BE49-F238E27FC236}">
                  <a16:creationId xmlns:a16="http://schemas.microsoft.com/office/drawing/2014/main" id="{CFA0000A-CF3C-1545-5D97-CB5BC21CC02F}"/>
                </a:ext>
              </a:extLst>
            </p:cNvPr>
            <p:cNvSpPr/>
            <p:nvPr/>
          </p:nvSpPr>
          <p:spPr>
            <a:xfrm>
              <a:off x="6354909" y="1648815"/>
              <a:ext cx="134338" cy="287344"/>
            </a:xfrm>
            <a:custGeom>
              <a:avLst/>
              <a:gdLst>
                <a:gd name="connsiteX0" fmla="*/ 133315 w 134338"/>
                <a:gd name="connsiteY0" fmla="*/ 153867 h 287344"/>
                <a:gd name="connsiteX1" fmla="*/ 123472 w 134338"/>
                <a:gd name="connsiteY1" fmla="*/ 149163 h 287344"/>
                <a:gd name="connsiteX2" fmla="*/ 45290 w 134338"/>
                <a:gd name="connsiteY2" fmla="*/ 189811 h 287344"/>
                <a:gd name="connsiteX3" fmla="*/ 86680 w 134338"/>
                <a:gd name="connsiteY3" fmla="*/ 11592 h 287344"/>
                <a:gd name="connsiteX4" fmla="*/ 81274 w 134338"/>
                <a:gd name="connsiteY4" fmla="*/ 901 h 287344"/>
                <a:gd name="connsiteX5" fmla="*/ 72237 w 134338"/>
                <a:gd name="connsiteY5" fmla="*/ 5323 h 287344"/>
                <a:gd name="connsiteX6" fmla="*/ 25926 w 134338"/>
                <a:gd name="connsiteY6" fmla="*/ 204882 h 287344"/>
                <a:gd name="connsiteX7" fmla="*/ 4626 w 134338"/>
                <a:gd name="connsiteY7" fmla="*/ 222625 h 287344"/>
                <a:gd name="connsiteX8" fmla="*/ 511 w 134338"/>
                <a:gd name="connsiteY8" fmla="*/ 236518 h 287344"/>
                <a:gd name="connsiteX9" fmla="*/ 6240 w 134338"/>
                <a:gd name="connsiteY9" fmla="*/ 241052 h 287344"/>
                <a:gd name="connsiteX10" fmla="*/ 10838 w 134338"/>
                <a:gd name="connsiteY10" fmla="*/ 239148 h 287344"/>
                <a:gd name="connsiteX11" fmla="*/ 18745 w 134338"/>
                <a:gd name="connsiteY11" fmla="*/ 232758 h 287344"/>
                <a:gd name="connsiteX12" fmla="*/ 7692 w 134338"/>
                <a:gd name="connsiteY12" fmla="*/ 274358 h 287344"/>
                <a:gd name="connsiteX13" fmla="*/ 11404 w 134338"/>
                <a:gd name="connsiteY13" fmla="*/ 286452 h 287344"/>
                <a:gd name="connsiteX14" fmla="*/ 13743 w 134338"/>
                <a:gd name="connsiteY14" fmla="*/ 286751 h 287344"/>
                <a:gd name="connsiteX15" fmla="*/ 21649 w 134338"/>
                <a:gd name="connsiteY15" fmla="*/ 278069 h 287344"/>
                <a:gd name="connsiteX16" fmla="*/ 37867 w 134338"/>
                <a:gd name="connsiteY16" fmla="*/ 217437 h 287344"/>
                <a:gd name="connsiteX17" fmla="*/ 130249 w 134338"/>
                <a:gd name="connsiteY17" fmla="*/ 164267 h 287344"/>
                <a:gd name="connsiteX18" fmla="*/ 133315 w 134338"/>
                <a:gd name="connsiteY18" fmla="*/ 153867 h 287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338" h="287344">
                  <a:moveTo>
                    <a:pt x="133315" y="153867"/>
                  </a:moveTo>
                  <a:cubicBezTo>
                    <a:pt x="131620" y="150099"/>
                    <a:pt x="128151" y="147057"/>
                    <a:pt x="123472" y="149163"/>
                  </a:cubicBezTo>
                  <a:cubicBezTo>
                    <a:pt x="96684" y="161064"/>
                    <a:pt x="69011" y="171867"/>
                    <a:pt x="45290" y="189811"/>
                  </a:cubicBezTo>
                  <a:cubicBezTo>
                    <a:pt x="59974" y="130832"/>
                    <a:pt x="73367" y="70401"/>
                    <a:pt x="86680" y="11592"/>
                  </a:cubicBezTo>
                  <a:cubicBezTo>
                    <a:pt x="87890" y="5952"/>
                    <a:pt x="85227" y="2596"/>
                    <a:pt x="81274" y="901"/>
                  </a:cubicBezTo>
                  <a:cubicBezTo>
                    <a:pt x="77321" y="-793"/>
                    <a:pt x="73609" y="-502"/>
                    <a:pt x="72237" y="5323"/>
                  </a:cubicBezTo>
                  <a:cubicBezTo>
                    <a:pt x="57069" y="71095"/>
                    <a:pt x="42547" y="138691"/>
                    <a:pt x="25926" y="204882"/>
                  </a:cubicBezTo>
                  <a:cubicBezTo>
                    <a:pt x="19713" y="210014"/>
                    <a:pt x="10112" y="218163"/>
                    <a:pt x="4626" y="222625"/>
                  </a:cubicBezTo>
                  <a:cubicBezTo>
                    <a:pt x="-860" y="227086"/>
                    <a:pt x="-296" y="232411"/>
                    <a:pt x="511" y="236518"/>
                  </a:cubicBezTo>
                  <a:cubicBezTo>
                    <a:pt x="1399" y="240625"/>
                    <a:pt x="3819" y="240746"/>
                    <a:pt x="6240" y="241052"/>
                  </a:cubicBezTo>
                  <a:cubicBezTo>
                    <a:pt x="8579" y="241359"/>
                    <a:pt x="8741" y="240496"/>
                    <a:pt x="10838" y="239148"/>
                  </a:cubicBezTo>
                  <a:cubicBezTo>
                    <a:pt x="12936" y="237809"/>
                    <a:pt x="16325" y="234323"/>
                    <a:pt x="18745" y="232758"/>
                  </a:cubicBezTo>
                  <a:cubicBezTo>
                    <a:pt x="15115" y="245651"/>
                    <a:pt x="11242" y="262393"/>
                    <a:pt x="7692" y="274358"/>
                  </a:cubicBezTo>
                  <a:cubicBezTo>
                    <a:pt x="5836" y="280643"/>
                    <a:pt x="8257" y="285008"/>
                    <a:pt x="11404" y="286452"/>
                  </a:cubicBezTo>
                  <a:cubicBezTo>
                    <a:pt x="14550" y="287897"/>
                    <a:pt x="10436" y="287275"/>
                    <a:pt x="13743" y="286751"/>
                  </a:cubicBezTo>
                  <a:cubicBezTo>
                    <a:pt x="16970" y="286234"/>
                    <a:pt x="20117" y="283967"/>
                    <a:pt x="21649" y="278069"/>
                  </a:cubicBezTo>
                  <a:cubicBezTo>
                    <a:pt x="26572" y="259303"/>
                    <a:pt x="32784" y="237075"/>
                    <a:pt x="37867" y="217437"/>
                  </a:cubicBezTo>
                  <a:cubicBezTo>
                    <a:pt x="66832" y="194523"/>
                    <a:pt x="97330" y="179580"/>
                    <a:pt x="130249" y="164267"/>
                  </a:cubicBezTo>
                  <a:cubicBezTo>
                    <a:pt x="135251" y="161911"/>
                    <a:pt x="134847" y="157635"/>
                    <a:pt x="133315" y="153867"/>
                  </a:cubicBezTo>
                  <a:close/>
                </a:path>
              </a:pathLst>
            </a:custGeom>
            <a:solidFill>
              <a:srgbClr val="8C491C"/>
            </a:solidFill>
            <a:ln w="8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8" name="任意多边形: 形状 887">
              <a:extLst>
                <a:ext uri="{FF2B5EF4-FFF2-40B4-BE49-F238E27FC236}">
                  <a16:creationId xmlns:a16="http://schemas.microsoft.com/office/drawing/2014/main" id="{275F5351-D661-C4C6-6EB7-AB4734373B36}"/>
                </a:ext>
              </a:extLst>
            </p:cNvPr>
            <p:cNvSpPr/>
            <p:nvPr/>
          </p:nvSpPr>
          <p:spPr>
            <a:xfrm>
              <a:off x="6153263" y="2231781"/>
              <a:ext cx="249513" cy="320201"/>
            </a:xfrm>
            <a:custGeom>
              <a:avLst/>
              <a:gdLst>
                <a:gd name="connsiteX0" fmla="*/ 233381 w 249513"/>
                <a:gd name="connsiteY0" fmla="*/ 202846 h 320201"/>
                <a:gd name="connsiteX1" fmla="*/ 50555 w 249513"/>
                <a:gd name="connsiteY1" fmla="*/ 312985 h 320201"/>
                <a:gd name="connsiteX2" fmla="*/ 21510 w 249513"/>
                <a:gd name="connsiteY2" fmla="*/ 92924 h 320201"/>
                <a:gd name="connsiteX3" fmla="*/ 189167 w 249513"/>
                <a:gd name="connsiteY3" fmla="*/ 11217 h 320201"/>
                <a:gd name="connsiteX4" fmla="*/ 233381 w 249513"/>
                <a:gd name="connsiteY4" fmla="*/ 202846 h 320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513" h="320201">
                  <a:moveTo>
                    <a:pt x="233381" y="202846"/>
                  </a:moveTo>
                  <a:cubicBezTo>
                    <a:pt x="200220" y="277864"/>
                    <a:pt x="109211" y="342257"/>
                    <a:pt x="50555" y="312985"/>
                  </a:cubicBezTo>
                  <a:cubicBezTo>
                    <a:pt x="-8746" y="283383"/>
                    <a:pt x="-12377" y="169492"/>
                    <a:pt x="21510" y="92924"/>
                  </a:cubicBezTo>
                  <a:cubicBezTo>
                    <a:pt x="55315" y="16349"/>
                    <a:pt x="130672" y="-20088"/>
                    <a:pt x="189167" y="11217"/>
                  </a:cubicBezTo>
                  <a:cubicBezTo>
                    <a:pt x="247017" y="42159"/>
                    <a:pt x="266542" y="127819"/>
                    <a:pt x="233381" y="202846"/>
                  </a:cubicBezTo>
                  <a:close/>
                </a:path>
              </a:pathLst>
            </a:custGeom>
            <a:solidFill>
              <a:srgbClr val="FFD0A1"/>
            </a:solidFill>
            <a:ln w="8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9" name="任意多边形: 形状 888">
              <a:extLst>
                <a:ext uri="{FF2B5EF4-FFF2-40B4-BE49-F238E27FC236}">
                  <a16:creationId xmlns:a16="http://schemas.microsoft.com/office/drawing/2014/main" id="{14DD0A8C-3CC2-C49E-B56A-A27FD96372A1}"/>
                </a:ext>
              </a:extLst>
            </p:cNvPr>
            <p:cNvSpPr/>
            <p:nvPr/>
          </p:nvSpPr>
          <p:spPr>
            <a:xfrm>
              <a:off x="6221852" y="2273823"/>
              <a:ext cx="148270" cy="207376"/>
            </a:xfrm>
            <a:custGeom>
              <a:avLst/>
              <a:gdLst>
                <a:gd name="connsiteX0" fmla="*/ 65876 w 148270"/>
                <a:gd name="connsiteY0" fmla="*/ 207373 h 207376"/>
                <a:gd name="connsiteX1" fmla="*/ 59260 w 148270"/>
                <a:gd name="connsiteY1" fmla="*/ 202855 h 207376"/>
                <a:gd name="connsiteX2" fmla="*/ 62649 w 148270"/>
                <a:gd name="connsiteY2" fmla="*/ 192842 h 207376"/>
                <a:gd name="connsiteX3" fmla="*/ 133810 w 148270"/>
                <a:gd name="connsiteY3" fmla="*/ 84365 h 207376"/>
                <a:gd name="connsiteX4" fmla="*/ 107024 w 148270"/>
                <a:gd name="connsiteY4" fmla="*/ 24216 h 207376"/>
                <a:gd name="connsiteX5" fmla="*/ 20210 w 148270"/>
                <a:gd name="connsiteY5" fmla="*/ 35996 h 207376"/>
                <a:gd name="connsiteX6" fmla="*/ 67732 w 148270"/>
                <a:gd name="connsiteY6" fmla="*/ 68939 h 207376"/>
                <a:gd name="connsiteX7" fmla="*/ 70071 w 148270"/>
                <a:gd name="connsiteY7" fmla="*/ 79581 h 207376"/>
                <a:gd name="connsiteX8" fmla="*/ 60067 w 148270"/>
                <a:gd name="connsiteY8" fmla="*/ 81606 h 207376"/>
                <a:gd name="connsiteX9" fmla="*/ 3508 w 148270"/>
                <a:gd name="connsiteY9" fmla="*/ 42555 h 207376"/>
                <a:gd name="connsiteX10" fmla="*/ 39 w 148270"/>
                <a:gd name="connsiteY10" fmla="*/ 36577 h 207376"/>
                <a:gd name="connsiteX11" fmla="*/ 2379 w 148270"/>
                <a:gd name="connsiteY11" fmla="*/ 30292 h 207376"/>
                <a:gd name="connsiteX12" fmla="*/ 113721 w 148270"/>
                <a:gd name="connsiteY12" fmla="*/ 10968 h 207376"/>
                <a:gd name="connsiteX13" fmla="*/ 148253 w 148270"/>
                <a:gd name="connsiteY13" fmla="*/ 85245 h 207376"/>
                <a:gd name="connsiteX14" fmla="*/ 68942 w 148270"/>
                <a:gd name="connsiteY14" fmla="*/ 206728 h 207376"/>
                <a:gd name="connsiteX15" fmla="*/ 65876 w 148270"/>
                <a:gd name="connsiteY15" fmla="*/ 207373 h 207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8270" h="207376">
                  <a:moveTo>
                    <a:pt x="65876" y="207373"/>
                  </a:moveTo>
                  <a:cubicBezTo>
                    <a:pt x="63133" y="207293"/>
                    <a:pt x="60470" y="205615"/>
                    <a:pt x="59260" y="202855"/>
                  </a:cubicBezTo>
                  <a:cubicBezTo>
                    <a:pt x="57485" y="199023"/>
                    <a:pt x="59018" y="194529"/>
                    <a:pt x="62649" y="192842"/>
                  </a:cubicBezTo>
                  <a:cubicBezTo>
                    <a:pt x="114366" y="168606"/>
                    <a:pt x="133327" y="119317"/>
                    <a:pt x="133810" y="84365"/>
                  </a:cubicBezTo>
                  <a:cubicBezTo>
                    <a:pt x="134214" y="56982"/>
                    <a:pt x="124290" y="34495"/>
                    <a:pt x="107024" y="24216"/>
                  </a:cubicBezTo>
                  <a:cubicBezTo>
                    <a:pt x="72653" y="3683"/>
                    <a:pt x="35862" y="24733"/>
                    <a:pt x="20210" y="35996"/>
                  </a:cubicBezTo>
                  <a:lnTo>
                    <a:pt x="67732" y="68939"/>
                  </a:lnTo>
                  <a:cubicBezTo>
                    <a:pt x="71120" y="71319"/>
                    <a:pt x="72250" y="76079"/>
                    <a:pt x="70071" y="79581"/>
                  </a:cubicBezTo>
                  <a:cubicBezTo>
                    <a:pt x="67973" y="83098"/>
                    <a:pt x="63536" y="84002"/>
                    <a:pt x="60067" y="81606"/>
                  </a:cubicBezTo>
                  <a:lnTo>
                    <a:pt x="3508" y="42555"/>
                  </a:lnTo>
                  <a:cubicBezTo>
                    <a:pt x="1572" y="41192"/>
                    <a:pt x="282" y="38989"/>
                    <a:pt x="39" y="36577"/>
                  </a:cubicBezTo>
                  <a:cubicBezTo>
                    <a:pt x="-203" y="34172"/>
                    <a:pt x="684" y="31841"/>
                    <a:pt x="2379" y="30292"/>
                  </a:cubicBezTo>
                  <a:cubicBezTo>
                    <a:pt x="4719" y="28154"/>
                    <a:pt x="59583" y="-21466"/>
                    <a:pt x="113721" y="10968"/>
                  </a:cubicBezTo>
                  <a:cubicBezTo>
                    <a:pt x="135908" y="24249"/>
                    <a:pt x="148817" y="52019"/>
                    <a:pt x="148253" y="85245"/>
                  </a:cubicBezTo>
                  <a:cubicBezTo>
                    <a:pt x="147687" y="124472"/>
                    <a:pt x="126630" y="179699"/>
                    <a:pt x="68942" y="206728"/>
                  </a:cubicBezTo>
                  <a:cubicBezTo>
                    <a:pt x="67973" y="207196"/>
                    <a:pt x="66925" y="207406"/>
                    <a:pt x="65876" y="207373"/>
                  </a:cubicBezTo>
                  <a:close/>
                </a:path>
              </a:pathLst>
            </a:custGeom>
            <a:solidFill>
              <a:srgbClr val="FFD0A1"/>
            </a:solidFill>
            <a:ln w="8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0" name="任意多边形: 形状 889">
              <a:extLst>
                <a:ext uri="{FF2B5EF4-FFF2-40B4-BE49-F238E27FC236}">
                  <a16:creationId xmlns:a16="http://schemas.microsoft.com/office/drawing/2014/main" id="{CE3820A8-F794-9D59-6F7B-2CED3832B8D6}"/>
                </a:ext>
              </a:extLst>
            </p:cNvPr>
            <p:cNvSpPr/>
            <p:nvPr/>
          </p:nvSpPr>
          <p:spPr>
            <a:xfrm rot="20700000">
              <a:off x="6913075" y="4012007"/>
              <a:ext cx="201145" cy="356381"/>
            </a:xfrm>
            <a:custGeom>
              <a:avLst/>
              <a:gdLst>
                <a:gd name="connsiteX0" fmla="*/ 187993 w 201145"/>
                <a:gd name="connsiteY0" fmla="*/ 202657 h 356381"/>
                <a:gd name="connsiteX1" fmla="*/ 50833 w 201145"/>
                <a:gd name="connsiteY1" fmla="*/ 354671 h 356381"/>
                <a:gd name="connsiteX2" fmla="*/ 13154 w 201145"/>
                <a:gd name="connsiteY2" fmla="*/ 153724 h 356381"/>
                <a:gd name="connsiteX3" fmla="*/ 150314 w 201145"/>
                <a:gd name="connsiteY3" fmla="*/ 1710 h 356381"/>
                <a:gd name="connsiteX4" fmla="*/ 187993 w 201145"/>
                <a:gd name="connsiteY4" fmla="*/ 202657 h 356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145" h="356381">
                  <a:moveTo>
                    <a:pt x="187993" y="202657"/>
                  </a:moveTo>
                  <a:cubicBezTo>
                    <a:pt x="160480" y="300122"/>
                    <a:pt x="99081" y="368185"/>
                    <a:pt x="50833" y="354671"/>
                  </a:cubicBezTo>
                  <a:cubicBezTo>
                    <a:pt x="2584" y="341157"/>
                    <a:pt x="-14279" y="251196"/>
                    <a:pt x="13154" y="153724"/>
                  </a:cubicBezTo>
                  <a:cubicBezTo>
                    <a:pt x="40667" y="56259"/>
                    <a:pt x="102066" y="-11804"/>
                    <a:pt x="150314" y="1710"/>
                  </a:cubicBezTo>
                  <a:cubicBezTo>
                    <a:pt x="198562" y="15233"/>
                    <a:pt x="215424" y="105193"/>
                    <a:pt x="187993" y="202657"/>
                  </a:cubicBezTo>
                  <a:close/>
                </a:path>
              </a:pathLst>
            </a:custGeom>
            <a:solidFill>
              <a:srgbClr val="FFFFFF"/>
            </a:solidFill>
            <a:ln w="8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1" name="任意多边形: 形状 890">
              <a:extLst>
                <a:ext uri="{FF2B5EF4-FFF2-40B4-BE49-F238E27FC236}">
                  <a16:creationId xmlns:a16="http://schemas.microsoft.com/office/drawing/2014/main" id="{348680D0-202D-E289-D13A-80A71B6836B6}"/>
                </a:ext>
              </a:extLst>
            </p:cNvPr>
            <p:cNvSpPr/>
            <p:nvPr/>
          </p:nvSpPr>
          <p:spPr>
            <a:xfrm>
              <a:off x="4994801" y="4831747"/>
              <a:ext cx="1450257" cy="261007"/>
            </a:xfrm>
            <a:custGeom>
              <a:avLst/>
              <a:gdLst>
                <a:gd name="connsiteX0" fmla="*/ 1450257 w 1450257"/>
                <a:gd name="connsiteY0" fmla="*/ 261008 h 261007"/>
                <a:gd name="connsiteX1" fmla="*/ 0 w 1450257"/>
                <a:gd name="connsiteY1" fmla="*/ 261008 h 261007"/>
                <a:gd name="connsiteX2" fmla="*/ 0 w 1450257"/>
                <a:gd name="connsiteY2" fmla="*/ 261008 h 261007"/>
                <a:gd name="connsiteX3" fmla="*/ 261927 w 1450257"/>
                <a:gd name="connsiteY3" fmla="*/ 0 h 261007"/>
                <a:gd name="connsiteX4" fmla="*/ 1450257 w 1450257"/>
                <a:gd name="connsiteY4" fmla="*/ 0 h 261007"/>
                <a:gd name="connsiteX5" fmla="*/ 1450257 w 1450257"/>
                <a:gd name="connsiteY5" fmla="*/ 261008 h 261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0257" h="261007">
                  <a:moveTo>
                    <a:pt x="1450257" y="261008"/>
                  </a:moveTo>
                  <a:lnTo>
                    <a:pt x="0" y="261008"/>
                  </a:lnTo>
                  <a:lnTo>
                    <a:pt x="0" y="261008"/>
                  </a:lnTo>
                  <a:cubicBezTo>
                    <a:pt x="0" y="116853"/>
                    <a:pt x="117264" y="0"/>
                    <a:pt x="261927" y="0"/>
                  </a:cubicBezTo>
                  <a:lnTo>
                    <a:pt x="1450257" y="0"/>
                  </a:lnTo>
                  <a:lnTo>
                    <a:pt x="1450257" y="261008"/>
                  </a:lnTo>
                  <a:close/>
                </a:path>
              </a:pathLst>
            </a:custGeom>
            <a:solidFill>
              <a:srgbClr val="FF9D43"/>
            </a:solidFill>
            <a:ln w="8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2" name="任意多边形: 形状 891">
              <a:extLst>
                <a:ext uri="{FF2B5EF4-FFF2-40B4-BE49-F238E27FC236}">
                  <a16:creationId xmlns:a16="http://schemas.microsoft.com/office/drawing/2014/main" id="{53730758-DD38-D2A9-5A0B-9892AFB8D9C6}"/>
                </a:ext>
              </a:extLst>
            </p:cNvPr>
            <p:cNvSpPr/>
            <p:nvPr/>
          </p:nvSpPr>
          <p:spPr>
            <a:xfrm>
              <a:off x="2345163" y="3013142"/>
              <a:ext cx="1011616" cy="784345"/>
            </a:xfrm>
            <a:custGeom>
              <a:avLst/>
              <a:gdLst>
                <a:gd name="connsiteX0" fmla="*/ 5274 w 1011616"/>
                <a:gd name="connsiteY0" fmla="*/ 111480 h 784345"/>
                <a:gd name="connsiteX1" fmla="*/ 280973 w 1011616"/>
                <a:gd name="connsiteY1" fmla="*/ 585311 h 784345"/>
                <a:gd name="connsiteX2" fmla="*/ 577013 w 1011616"/>
                <a:gd name="connsiteY2" fmla="*/ 784346 h 784345"/>
                <a:gd name="connsiteX3" fmla="*/ 1011616 w 1011616"/>
                <a:gd name="connsiteY3" fmla="*/ 583729 h 784345"/>
                <a:gd name="connsiteX4" fmla="*/ 884267 w 1011616"/>
                <a:gd name="connsiteY4" fmla="*/ 241854 h 784345"/>
                <a:gd name="connsiteX5" fmla="*/ 669677 w 1011616"/>
                <a:gd name="connsiteY5" fmla="*/ 34791 h 784345"/>
                <a:gd name="connsiteX6" fmla="*/ 690840 w 1011616"/>
                <a:gd name="connsiteY6" fmla="*/ 370478 h 784345"/>
                <a:gd name="connsiteX7" fmla="*/ 380947 w 1011616"/>
                <a:gd name="connsiteY7" fmla="*/ 324190 h 784345"/>
                <a:gd name="connsiteX8" fmla="*/ 91523 w 1011616"/>
                <a:gd name="connsiteY8" fmla="*/ 18509 h 784345"/>
                <a:gd name="connsiteX9" fmla="*/ 5274 w 1011616"/>
                <a:gd name="connsiteY9" fmla="*/ 111480 h 78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1616" h="784345">
                  <a:moveTo>
                    <a:pt x="5274" y="111480"/>
                  </a:moveTo>
                  <a:cubicBezTo>
                    <a:pt x="23669" y="199238"/>
                    <a:pt x="191884" y="533360"/>
                    <a:pt x="280973" y="585311"/>
                  </a:cubicBezTo>
                  <a:cubicBezTo>
                    <a:pt x="370063" y="637262"/>
                    <a:pt x="577013" y="784346"/>
                    <a:pt x="577013" y="784346"/>
                  </a:cubicBezTo>
                  <a:lnTo>
                    <a:pt x="1011616" y="583729"/>
                  </a:lnTo>
                  <a:cubicBezTo>
                    <a:pt x="1011616" y="583729"/>
                    <a:pt x="995286" y="429287"/>
                    <a:pt x="884267" y="241854"/>
                  </a:cubicBezTo>
                  <a:cubicBezTo>
                    <a:pt x="822110" y="136903"/>
                    <a:pt x="743727" y="-1831"/>
                    <a:pt x="669677" y="34791"/>
                  </a:cubicBezTo>
                  <a:cubicBezTo>
                    <a:pt x="555132" y="91438"/>
                    <a:pt x="757080" y="325570"/>
                    <a:pt x="690840" y="370478"/>
                  </a:cubicBezTo>
                  <a:cubicBezTo>
                    <a:pt x="644044" y="402202"/>
                    <a:pt x="500325" y="378014"/>
                    <a:pt x="380947" y="324190"/>
                  </a:cubicBezTo>
                  <a:cubicBezTo>
                    <a:pt x="281022" y="279138"/>
                    <a:pt x="116696" y="38494"/>
                    <a:pt x="91523" y="18509"/>
                  </a:cubicBezTo>
                  <a:cubicBezTo>
                    <a:pt x="42154" y="-20694"/>
                    <a:pt x="-18342" y="-1185"/>
                    <a:pt x="5274" y="111480"/>
                  </a:cubicBezTo>
                  <a:close/>
                </a:path>
              </a:pathLst>
            </a:custGeom>
            <a:solidFill>
              <a:srgbClr val="FFD0A1"/>
            </a:solidFill>
            <a:ln w="8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3" name="任意多边形: 形状 892">
              <a:extLst>
                <a:ext uri="{FF2B5EF4-FFF2-40B4-BE49-F238E27FC236}">
                  <a16:creationId xmlns:a16="http://schemas.microsoft.com/office/drawing/2014/main" id="{D074CD3B-053C-8A13-5240-DC3BD6156DEA}"/>
                </a:ext>
              </a:extLst>
            </p:cNvPr>
            <p:cNvSpPr/>
            <p:nvPr/>
          </p:nvSpPr>
          <p:spPr>
            <a:xfrm>
              <a:off x="2971053" y="3057632"/>
              <a:ext cx="281816" cy="340357"/>
            </a:xfrm>
            <a:custGeom>
              <a:avLst/>
              <a:gdLst>
                <a:gd name="connsiteX0" fmla="*/ 56107 w 281816"/>
                <a:gd name="connsiteY0" fmla="*/ 337429 h 340357"/>
                <a:gd name="connsiteX1" fmla="*/ 35541 w 281816"/>
                <a:gd name="connsiteY1" fmla="*/ 6244 h 340357"/>
                <a:gd name="connsiteX2" fmla="*/ 231656 w 281816"/>
                <a:gd name="connsiteY2" fmla="*/ 193612 h 340357"/>
                <a:gd name="connsiteX3" fmla="*/ 241209 w 281816"/>
                <a:gd name="connsiteY3" fmla="*/ 210507 h 340357"/>
                <a:gd name="connsiteX4" fmla="*/ 252375 w 281816"/>
                <a:gd name="connsiteY4" fmla="*/ 230823 h 340357"/>
                <a:gd name="connsiteX5" fmla="*/ 262856 w 281816"/>
                <a:gd name="connsiteY5" fmla="*/ 250639 h 340357"/>
                <a:gd name="connsiteX6" fmla="*/ 263009 w 281816"/>
                <a:gd name="connsiteY6" fmla="*/ 250824 h 340357"/>
                <a:gd name="connsiteX7" fmla="*/ 271150 w 281816"/>
                <a:gd name="connsiteY7" fmla="*/ 267122 h 340357"/>
                <a:gd name="connsiteX8" fmla="*/ 281816 w 281816"/>
                <a:gd name="connsiteY8" fmla="*/ 289487 h 340357"/>
                <a:gd name="connsiteX9" fmla="*/ 52711 w 281816"/>
                <a:gd name="connsiteY9" fmla="*/ 340357 h 340357"/>
                <a:gd name="connsiteX10" fmla="*/ 56107 w 281816"/>
                <a:gd name="connsiteY10" fmla="*/ 337429 h 3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1816" h="340357">
                  <a:moveTo>
                    <a:pt x="56107" y="337429"/>
                  </a:moveTo>
                  <a:cubicBezTo>
                    <a:pt x="109180" y="285760"/>
                    <a:pt x="-73856" y="62641"/>
                    <a:pt x="35541" y="6244"/>
                  </a:cubicBezTo>
                  <a:cubicBezTo>
                    <a:pt x="103871" y="-29055"/>
                    <a:pt x="174186" y="92356"/>
                    <a:pt x="231656" y="193612"/>
                  </a:cubicBezTo>
                  <a:cubicBezTo>
                    <a:pt x="234940" y="199365"/>
                    <a:pt x="238127" y="205093"/>
                    <a:pt x="241209" y="210507"/>
                  </a:cubicBezTo>
                  <a:cubicBezTo>
                    <a:pt x="245106" y="217284"/>
                    <a:pt x="248817" y="224005"/>
                    <a:pt x="252375" y="230823"/>
                  </a:cubicBezTo>
                  <a:cubicBezTo>
                    <a:pt x="256030" y="237382"/>
                    <a:pt x="259540" y="244039"/>
                    <a:pt x="262856" y="250639"/>
                  </a:cubicBezTo>
                  <a:cubicBezTo>
                    <a:pt x="262953" y="250671"/>
                    <a:pt x="262912" y="250792"/>
                    <a:pt x="263009" y="250824"/>
                  </a:cubicBezTo>
                  <a:cubicBezTo>
                    <a:pt x="265849" y="256294"/>
                    <a:pt x="268503" y="261708"/>
                    <a:pt x="271150" y="267122"/>
                  </a:cubicBezTo>
                  <a:cubicBezTo>
                    <a:pt x="274926" y="274553"/>
                    <a:pt x="278468" y="282048"/>
                    <a:pt x="281816" y="289487"/>
                  </a:cubicBezTo>
                  <a:cubicBezTo>
                    <a:pt x="161414" y="291480"/>
                    <a:pt x="59004" y="337542"/>
                    <a:pt x="52711" y="340357"/>
                  </a:cubicBezTo>
                  <a:cubicBezTo>
                    <a:pt x="53881" y="339478"/>
                    <a:pt x="54994" y="338453"/>
                    <a:pt x="56107" y="337429"/>
                  </a:cubicBezTo>
                  <a:close/>
                </a:path>
              </a:pathLst>
            </a:custGeom>
            <a:solidFill>
              <a:srgbClr val="FFBF80"/>
            </a:solidFill>
            <a:ln w="8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4" name="任意多边形: 形状 893">
              <a:extLst>
                <a:ext uri="{FF2B5EF4-FFF2-40B4-BE49-F238E27FC236}">
                  <a16:creationId xmlns:a16="http://schemas.microsoft.com/office/drawing/2014/main" id="{F6BC30AE-41B2-B5A1-7C2C-DA01DDD7AE2C}"/>
                </a:ext>
              </a:extLst>
            </p:cNvPr>
            <p:cNvSpPr/>
            <p:nvPr/>
          </p:nvSpPr>
          <p:spPr>
            <a:xfrm>
              <a:off x="6228749" y="2338566"/>
              <a:ext cx="81881" cy="113543"/>
            </a:xfrm>
            <a:custGeom>
              <a:avLst/>
              <a:gdLst>
                <a:gd name="connsiteX0" fmla="*/ 16056 w 81881"/>
                <a:gd name="connsiteY0" fmla="*/ 0 h 113543"/>
                <a:gd name="connsiteX1" fmla="*/ 72131 w 81881"/>
                <a:gd name="connsiteY1" fmla="*/ 63868 h 113543"/>
                <a:gd name="connsiteX2" fmla="*/ 0 w 81881"/>
                <a:gd name="connsiteY2" fmla="*/ 111769 h 113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881" h="113543">
                  <a:moveTo>
                    <a:pt x="16056" y="0"/>
                  </a:moveTo>
                  <a:cubicBezTo>
                    <a:pt x="16056" y="0"/>
                    <a:pt x="112149" y="0"/>
                    <a:pt x="72131" y="63868"/>
                  </a:cubicBezTo>
                  <a:cubicBezTo>
                    <a:pt x="32031" y="127736"/>
                    <a:pt x="0" y="111769"/>
                    <a:pt x="0" y="111769"/>
                  </a:cubicBezTo>
                </a:path>
              </a:pathLst>
            </a:custGeom>
            <a:solidFill>
              <a:srgbClr val="FFBF80"/>
            </a:solidFill>
            <a:ln w="8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5" name="任意多边形: 形状 894">
              <a:extLst>
                <a:ext uri="{FF2B5EF4-FFF2-40B4-BE49-F238E27FC236}">
                  <a16:creationId xmlns:a16="http://schemas.microsoft.com/office/drawing/2014/main" id="{C1238E6F-3A5D-C1D8-2CF5-43B72129B87C}"/>
                </a:ext>
              </a:extLst>
            </p:cNvPr>
            <p:cNvSpPr/>
            <p:nvPr/>
          </p:nvSpPr>
          <p:spPr>
            <a:xfrm>
              <a:off x="5749657" y="3560984"/>
              <a:ext cx="90203" cy="89864"/>
            </a:xfrm>
            <a:custGeom>
              <a:avLst/>
              <a:gdLst>
                <a:gd name="connsiteX0" fmla="*/ 90203 w 90203"/>
                <a:gd name="connsiteY0" fmla="*/ 44932 h 89864"/>
                <a:gd name="connsiteX1" fmla="*/ 45101 w 90203"/>
                <a:gd name="connsiteY1" fmla="*/ 89864 h 89864"/>
                <a:gd name="connsiteX2" fmla="*/ 0 w 90203"/>
                <a:gd name="connsiteY2" fmla="*/ 44932 h 89864"/>
                <a:gd name="connsiteX3" fmla="*/ 45101 w 90203"/>
                <a:gd name="connsiteY3" fmla="*/ 0 h 89864"/>
                <a:gd name="connsiteX4" fmla="*/ 90203 w 90203"/>
                <a:gd name="connsiteY4" fmla="*/ 44932 h 89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03" h="89864">
                  <a:moveTo>
                    <a:pt x="90203" y="44932"/>
                  </a:moveTo>
                  <a:cubicBezTo>
                    <a:pt x="90203" y="69750"/>
                    <a:pt x="70033" y="89864"/>
                    <a:pt x="45101" y="89864"/>
                  </a:cubicBezTo>
                  <a:cubicBezTo>
                    <a:pt x="20171" y="89864"/>
                    <a:pt x="0" y="69750"/>
                    <a:pt x="0" y="44932"/>
                  </a:cubicBezTo>
                  <a:cubicBezTo>
                    <a:pt x="0" y="20122"/>
                    <a:pt x="20171" y="0"/>
                    <a:pt x="45101" y="0"/>
                  </a:cubicBezTo>
                  <a:cubicBezTo>
                    <a:pt x="70033" y="0"/>
                    <a:pt x="90203" y="20114"/>
                    <a:pt x="90203" y="44932"/>
                  </a:cubicBezTo>
                  <a:close/>
                </a:path>
              </a:pathLst>
            </a:custGeom>
            <a:solidFill>
              <a:srgbClr val="FFFFFF"/>
            </a:solidFill>
            <a:ln w="8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6" name="任意多边形: 形状 895">
              <a:extLst>
                <a:ext uri="{FF2B5EF4-FFF2-40B4-BE49-F238E27FC236}">
                  <a16:creationId xmlns:a16="http://schemas.microsoft.com/office/drawing/2014/main" id="{F29F7AB1-C56B-FC5E-8572-1B4D45A8A609}"/>
                </a:ext>
              </a:extLst>
            </p:cNvPr>
            <p:cNvSpPr/>
            <p:nvPr/>
          </p:nvSpPr>
          <p:spPr>
            <a:xfrm>
              <a:off x="5749657" y="3784515"/>
              <a:ext cx="90203" cy="89864"/>
            </a:xfrm>
            <a:custGeom>
              <a:avLst/>
              <a:gdLst>
                <a:gd name="connsiteX0" fmla="*/ 90203 w 90203"/>
                <a:gd name="connsiteY0" fmla="*/ 44932 h 89864"/>
                <a:gd name="connsiteX1" fmla="*/ 45101 w 90203"/>
                <a:gd name="connsiteY1" fmla="*/ 89864 h 89864"/>
                <a:gd name="connsiteX2" fmla="*/ 0 w 90203"/>
                <a:gd name="connsiteY2" fmla="*/ 44932 h 89864"/>
                <a:gd name="connsiteX3" fmla="*/ 45101 w 90203"/>
                <a:gd name="connsiteY3" fmla="*/ 0 h 89864"/>
                <a:gd name="connsiteX4" fmla="*/ 90203 w 90203"/>
                <a:gd name="connsiteY4" fmla="*/ 44932 h 89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03" h="89864">
                  <a:moveTo>
                    <a:pt x="90203" y="44932"/>
                  </a:moveTo>
                  <a:cubicBezTo>
                    <a:pt x="90203" y="69750"/>
                    <a:pt x="70033" y="89864"/>
                    <a:pt x="45101" y="89864"/>
                  </a:cubicBezTo>
                  <a:cubicBezTo>
                    <a:pt x="20171" y="89864"/>
                    <a:pt x="0" y="69750"/>
                    <a:pt x="0" y="44932"/>
                  </a:cubicBezTo>
                  <a:cubicBezTo>
                    <a:pt x="0" y="20122"/>
                    <a:pt x="20171" y="0"/>
                    <a:pt x="45101" y="0"/>
                  </a:cubicBezTo>
                  <a:cubicBezTo>
                    <a:pt x="70033" y="0"/>
                    <a:pt x="90203" y="20114"/>
                    <a:pt x="90203" y="44932"/>
                  </a:cubicBezTo>
                  <a:close/>
                </a:path>
              </a:pathLst>
            </a:custGeom>
            <a:solidFill>
              <a:srgbClr val="FFFFFF"/>
            </a:solidFill>
            <a:ln w="8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7" name="任意多边形: 形状 896">
              <a:extLst>
                <a:ext uri="{FF2B5EF4-FFF2-40B4-BE49-F238E27FC236}">
                  <a16:creationId xmlns:a16="http://schemas.microsoft.com/office/drawing/2014/main" id="{CE219A71-D43B-2ECA-D67D-94BE21471F56}"/>
                </a:ext>
              </a:extLst>
            </p:cNvPr>
            <p:cNvSpPr/>
            <p:nvPr/>
          </p:nvSpPr>
          <p:spPr>
            <a:xfrm>
              <a:off x="2916166" y="3488136"/>
              <a:ext cx="1839274" cy="1639002"/>
            </a:xfrm>
            <a:custGeom>
              <a:avLst/>
              <a:gdLst>
                <a:gd name="connsiteX0" fmla="*/ 1574185 w 1839274"/>
                <a:gd name="connsiteY0" fmla="*/ 191596 h 1639002"/>
                <a:gd name="connsiteX1" fmla="*/ 973352 w 1839274"/>
                <a:gd name="connsiteY1" fmla="*/ 870167 h 1639002"/>
                <a:gd name="connsiteX2" fmla="*/ 372518 w 1839274"/>
                <a:gd name="connsiteY2" fmla="*/ 0 h 1639002"/>
                <a:gd name="connsiteX3" fmla="*/ 0 w 1839274"/>
                <a:gd name="connsiteY3" fmla="*/ 285398 h 1639002"/>
                <a:gd name="connsiteX4" fmla="*/ 716992 w 1839274"/>
                <a:gd name="connsiteY4" fmla="*/ 1564697 h 1639002"/>
                <a:gd name="connsiteX5" fmla="*/ 1141582 w 1839274"/>
                <a:gd name="connsiteY5" fmla="*/ 1556710 h 1639002"/>
                <a:gd name="connsiteX6" fmla="*/ 1839275 w 1839274"/>
                <a:gd name="connsiteY6" fmla="*/ 826147 h 1639002"/>
                <a:gd name="connsiteX7" fmla="*/ 1574185 w 1839274"/>
                <a:gd name="connsiteY7" fmla="*/ 191596 h 163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9274" h="1639002">
                  <a:moveTo>
                    <a:pt x="1574185" y="191596"/>
                  </a:moveTo>
                  <a:cubicBezTo>
                    <a:pt x="1388132" y="420791"/>
                    <a:pt x="990497" y="858775"/>
                    <a:pt x="973352" y="870167"/>
                  </a:cubicBezTo>
                  <a:cubicBezTo>
                    <a:pt x="949317" y="886134"/>
                    <a:pt x="372518" y="0"/>
                    <a:pt x="372518" y="0"/>
                  </a:cubicBezTo>
                  <a:lnTo>
                    <a:pt x="0" y="285398"/>
                  </a:lnTo>
                  <a:cubicBezTo>
                    <a:pt x="0" y="285398"/>
                    <a:pt x="484675" y="1405035"/>
                    <a:pt x="716992" y="1564697"/>
                  </a:cubicBezTo>
                  <a:cubicBezTo>
                    <a:pt x="949317" y="1724360"/>
                    <a:pt x="1093512" y="1580664"/>
                    <a:pt x="1141582" y="1556710"/>
                  </a:cubicBezTo>
                  <a:cubicBezTo>
                    <a:pt x="1175009" y="1540057"/>
                    <a:pt x="1562406" y="1128730"/>
                    <a:pt x="1839275" y="826147"/>
                  </a:cubicBezTo>
                  <a:cubicBezTo>
                    <a:pt x="1751089" y="644313"/>
                    <a:pt x="1668963" y="370122"/>
                    <a:pt x="1574185" y="191596"/>
                  </a:cubicBezTo>
                  <a:close/>
                </a:path>
              </a:pathLst>
            </a:custGeom>
            <a:solidFill>
              <a:srgbClr val="FFD0A1"/>
            </a:solidFill>
            <a:ln w="8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8" name="任意多边形: 形状 897">
              <a:extLst>
                <a:ext uri="{FF2B5EF4-FFF2-40B4-BE49-F238E27FC236}">
                  <a16:creationId xmlns:a16="http://schemas.microsoft.com/office/drawing/2014/main" id="{FB7173CC-DD62-30A7-F52D-CE87552A5485}"/>
                </a:ext>
              </a:extLst>
            </p:cNvPr>
            <p:cNvSpPr/>
            <p:nvPr/>
          </p:nvSpPr>
          <p:spPr>
            <a:xfrm>
              <a:off x="4073755" y="3772404"/>
              <a:ext cx="681693" cy="1152491"/>
            </a:xfrm>
            <a:custGeom>
              <a:avLst/>
              <a:gdLst>
                <a:gd name="connsiteX0" fmla="*/ 117232 w 681693"/>
                <a:gd name="connsiteY0" fmla="*/ 1152491 h 1152491"/>
                <a:gd name="connsiteX1" fmla="*/ 681694 w 681693"/>
                <a:gd name="connsiteY1" fmla="*/ 541887 h 1152491"/>
                <a:gd name="connsiteX2" fmla="*/ 409875 w 681693"/>
                <a:gd name="connsiteY2" fmla="*/ 0 h 1152491"/>
                <a:gd name="connsiteX3" fmla="*/ 0 w 681693"/>
                <a:gd name="connsiteY3" fmla="*/ 501425 h 1152491"/>
                <a:gd name="connsiteX4" fmla="*/ 117232 w 681693"/>
                <a:gd name="connsiteY4" fmla="*/ 1152491 h 115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693" h="1152491">
                  <a:moveTo>
                    <a:pt x="117232" y="1152491"/>
                  </a:moveTo>
                  <a:cubicBezTo>
                    <a:pt x="283389" y="976079"/>
                    <a:pt x="515423" y="723600"/>
                    <a:pt x="681694" y="541887"/>
                  </a:cubicBezTo>
                  <a:cubicBezTo>
                    <a:pt x="593499" y="360045"/>
                    <a:pt x="504652" y="178518"/>
                    <a:pt x="409875" y="0"/>
                  </a:cubicBezTo>
                  <a:cubicBezTo>
                    <a:pt x="291522" y="145793"/>
                    <a:pt x="116288" y="361078"/>
                    <a:pt x="0" y="501425"/>
                  </a:cubicBezTo>
                  <a:cubicBezTo>
                    <a:pt x="44101" y="717500"/>
                    <a:pt x="82458" y="934689"/>
                    <a:pt x="117232" y="1152491"/>
                  </a:cubicBezTo>
                  <a:close/>
                </a:path>
              </a:pathLst>
            </a:custGeom>
            <a:solidFill>
              <a:srgbClr val="FFD0A1"/>
            </a:solidFill>
            <a:ln w="8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9" name="任意多边形: 形状 898">
              <a:extLst>
                <a:ext uri="{FF2B5EF4-FFF2-40B4-BE49-F238E27FC236}">
                  <a16:creationId xmlns:a16="http://schemas.microsoft.com/office/drawing/2014/main" id="{D2C6DB18-CC64-A6AF-3843-8F51AB120767}"/>
                </a:ext>
              </a:extLst>
            </p:cNvPr>
            <p:cNvSpPr/>
            <p:nvPr/>
          </p:nvSpPr>
          <p:spPr>
            <a:xfrm>
              <a:off x="4018351" y="3307803"/>
              <a:ext cx="1032774" cy="1531165"/>
            </a:xfrm>
            <a:custGeom>
              <a:avLst/>
              <a:gdLst>
                <a:gd name="connsiteX0" fmla="*/ 203489 w 1032774"/>
                <a:gd name="connsiteY0" fmla="*/ 1285520 h 1531165"/>
                <a:gd name="connsiteX1" fmla="*/ 325828 w 1032774"/>
                <a:gd name="connsiteY1" fmla="*/ 1531166 h 1531165"/>
                <a:gd name="connsiteX2" fmla="*/ 1032775 w 1032774"/>
                <a:gd name="connsiteY2" fmla="*/ 978653 h 1531165"/>
                <a:gd name="connsiteX3" fmla="*/ 833529 w 1032774"/>
                <a:gd name="connsiteY3" fmla="*/ 0 h 1531165"/>
                <a:gd name="connsiteX4" fmla="*/ 0 w 1032774"/>
                <a:gd name="connsiteY4" fmla="*/ 893646 h 1531165"/>
                <a:gd name="connsiteX5" fmla="*/ 203489 w 1032774"/>
                <a:gd name="connsiteY5" fmla="*/ 1285520 h 1531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2774" h="1531165">
                  <a:moveTo>
                    <a:pt x="203489" y="1285520"/>
                  </a:moveTo>
                  <a:cubicBezTo>
                    <a:pt x="245089" y="1366444"/>
                    <a:pt x="285390" y="1448700"/>
                    <a:pt x="325828" y="1531166"/>
                  </a:cubicBezTo>
                  <a:cubicBezTo>
                    <a:pt x="596654" y="1250673"/>
                    <a:pt x="1032775" y="978653"/>
                    <a:pt x="1032775" y="978653"/>
                  </a:cubicBezTo>
                  <a:lnTo>
                    <a:pt x="833529" y="0"/>
                  </a:lnTo>
                  <a:cubicBezTo>
                    <a:pt x="686220" y="121919"/>
                    <a:pt x="326691" y="481811"/>
                    <a:pt x="0" y="893646"/>
                  </a:cubicBezTo>
                  <a:cubicBezTo>
                    <a:pt x="68411" y="1023972"/>
                    <a:pt x="136192" y="1154621"/>
                    <a:pt x="203489" y="1285520"/>
                  </a:cubicBezTo>
                  <a:close/>
                </a:path>
              </a:pathLst>
            </a:custGeom>
            <a:solidFill>
              <a:srgbClr val="274078"/>
            </a:solidFill>
            <a:ln w="8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0" name="任意多边形: 形状 899">
              <a:extLst>
                <a:ext uri="{FF2B5EF4-FFF2-40B4-BE49-F238E27FC236}">
                  <a16:creationId xmlns:a16="http://schemas.microsoft.com/office/drawing/2014/main" id="{30C75D45-DEFD-4748-5172-6C7B768D4A6C}"/>
                </a:ext>
              </a:extLst>
            </p:cNvPr>
            <p:cNvSpPr/>
            <p:nvPr/>
          </p:nvSpPr>
          <p:spPr>
            <a:xfrm>
              <a:off x="4024330" y="3607893"/>
              <a:ext cx="522103" cy="707551"/>
            </a:xfrm>
            <a:custGeom>
              <a:avLst/>
              <a:gdLst>
                <a:gd name="connsiteX0" fmla="*/ 53702 w 522103"/>
                <a:gd name="connsiteY0" fmla="*/ 707552 h 707551"/>
                <a:gd name="connsiteX1" fmla="*/ 522104 w 522103"/>
                <a:gd name="connsiteY1" fmla="*/ 0 h 707551"/>
                <a:gd name="connsiteX2" fmla="*/ 173620 w 522103"/>
                <a:gd name="connsiteY2" fmla="*/ 383193 h 707551"/>
                <a:gd name="connsiteX3" fmla="*/ 0 w 522103"/>
                <a:gd name="connsiteY3" fmla="*/ 604956 h 707551"/>
                <a:gd name="connsiteX4" fmla="*/ 53702 w 522103"/>
                <a:gd name="connsiteY4" fmla="*/ 707552 h 707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103" h="707551">
                  <a:moveTo>
                    <a:pt x="53702" y="707552"/>
                  </a:moveTo>
                  <a:cubicBezTo>
                    <a:pt x="209839" y="471701"/>
                    <a:pt x="365967" y="235851"/>
                    <a:pt x="522104" y="0"/>
                  </a:cubicBezTo>
                  <a:cubicBezTo>
                    <a:pt x="409995" y="112068"/>
                    <a:pt x="292336" y="239473"/>
                    <a:pt x="173620" y="383193"/>
                  </a:cubicBezTo>
                  <a:cubicBezTo>
                    <a:pt x="111398" y="458518"/>
                    <a:pt x="53718" y="532601"/>
                    <a:pt x="0" y="604956"/>
                  </a:cubicBezTo>
                  <a:cubicBezTo>
                    <a:pt x="17927" y="639133"/>
                    <a:pt x="35855" y="673318"/>
                    <a:pt x="53702" y="707552"/>
                  </a:cubicBezTo>
                  <a:close/>
                </a:path>
              </a:pathLst>
            </a:custGeom>
            <a:solidFill>
              <a:srgbClr val="1E315C"/>
            </a:solidFill>
            <a:ln w="8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1" name="任意多边形: 形状 900">
              <a:extLst>
                <a:ext uri="{FF2B5EF4-FFF2-40B4-BE49-F238E27FC236}">
                  <a16:creationId xmlns:a16="http://schemas.microsoft.com/office/drawing/2014/main" id="{6FD8C07C-A724-0B1F-7E6A-41C1B9A0C2FA}"/>
                </a:ext>
              </a:extLst>
            </p:cNvPr>
            <p:cNvSpPr/>
            <p:nvPr/>
          </p:nvSpPr>
          <p:spPr>
            <a:xfrm>
              <a:off x="2930504" y="3596396"/>
              <a:ext cx="532026" cy="438888"/>
            </a:xfrm>
            <a:custGeom>
              <a:avLst/>
              <a:gdLst>
                <a:gd name="connsiteX0" fmla="*/ 101529 w 532026"/>
                <a:gd name="connsiteY0" fmla="*/ 434151 h 438888"/>
                <a:gd name="connsiteX1" fmla="*/ 517882 w 532026"/>
                <a:gd name="connsiteY1" fmla="*/ 170723 h 438888"/>
                <a:gd name="connsiteX2" fmla="*/ 528008 w 532026"/>
                <a:gd name="connsiteY2" fmla="*/ 130019 h 438888"/>
                <a:gd name="connsiteX3" fmla="*/ 462236 w 532026"/>
                <a:gd name="connsiteY3" fmla="*/ 15321 h 438888"/>
                <a:gd name="connsiteX4" fmla="*/ 419329 w 532026"/>
                <a:gd name="connsiteY4" fmla="*/ 4824 h 438888"/>
                <a:gd name="connsiteX5" fmla="*/ 13819 w 532026"/>
                <a:gd name="connsiteY5" fmla="*/ 264936 h 438888"/>
                <a:gd name="connsiteX6" fmla="*/ 3161 w 532026"/>
                <a:gd name="connsiteY6" fmla="*/ 303873 h 438888"/>
                <a:gd name="connsiteX7" fmla="*/ 57420 w 532026"/>
                <a:gd name="connsiteY7" fmla="*/ 421024 h 438888"/>
                <a:gd name="connsiteX8" fmla="*/ 101529 w 532026"/>
                <a:gd name="connsiteY8" fmla="*/ 434151 h 438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2026" h="438888">
                  <a:moveTo>
                    <a:pt x="101529" y="434151"/>
                  </a:moveTo>
                  <a:lnTo>
                    <a:pt x="517882" y="170723"/>
                  </a:lnTo>
                  <a:cubicBezTo>
                    <a:pt x="531623" y="162026"/>
                    <a:pt x="536085" y="144106"/>
                    <a:pt x="528008" y="130019"/>
                  </a:cubicBezTo>
                  <a:lnTo>
                    <a:pt x="462236" y="15321"/>
                  </a:lnTo>
                  <a:cubicBezTo>
                    <a:pt x="453579" y="217"/>
                    <a:pt x="434013" y="-4583"/>
                    <a:pt x="419329" y="4824"/>
                  </a:cubicBezTo>
                  <a:cubicBezTo>
                    <a:pt x="340252" y="55493"/>
                    <a:pt x="108621" y="203932"/>
                    <a:pt x="13819" y="264936"/>
                  </a:cubicBezTo>
                  <a:cubicBezTo>
                    <a:pt x="797" y="273319"/>
                    <a:pt x="-3632" y="289988"/>
                    <a:pt x="3161" y="303873"/>
                  </a:cubicBezTo>
                  <a:cubicBezTo>
                    <a:pt x="22073" y="342520"/>
                    <a:pt x="39622" y="381836"/>
                    <a:pt x="57420" y="421024"/>
                  </a:cubicBezTo>
                  <a:cubicBezTo>
                    <a:pt x="65069" y="437846"/>
                    <a:pt x="85885" y="444051"/>
                    <a:pt x="101529" y="434151"/>
                  </a:cubicBezTo>
                  <a:close/>
                </a:path>
              </a:pathLst>
            </a:custGeom>
            <a:solidFill>
              <a:srgbClr val="7A4B2C"/>
            </a:solidFill>
            <a:ln w="8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2" name="任意多边形: 形状 901">
              <a:extLst>
                <a:ext uri="{FF2B5EF4-FFF2-40B4-BE49-F238E27FC236}">
                  <a16:creationId xmlns:a16="http://schemas.microsoft.com/office/drawing/2014/main" id="{0F8050E7-09FF-4AE6-D268-C36631B30809}"/>
                </a:ext>
              </a:extLst>
            </p:cNvPr>
            <p:cNvSpPr/>
            <p:nvPr/>
          </p:nvSpPr>
          <p:spPr>
            <a:xfrm>
              <a:off x="3190845" y="3615863"/>
              <a:ext cx="226421" cy="242032"/>
            </a:xfrm>
            <a:custGeom>
              <a:avLst/>
              <a:gdLst>
                <a:gd name="connsiteX0" fmla="*/ 10403 w 226421"/>
                <a:gd name="connsiteY0" fmla="*/ 131102 h 242032"/>
                <a:gd name="connsiteX1" fmla="*/ 75603 w 226421"/>
                <a:gd name="connsiteY1" fmla="*/ 220749 h 242032"/>
                <a:gd name="connsiteX2" fmla="*/ 146418 w 226421"/>
                <a:gd name="connsiteY2" fmla="*/ 232262 h 242032"/>
                <a:gd name="connsiteX3" fmla="*/ 206010 w 226421"/>
                <a:gd name="connsiteY3" fmla="*/ 188500 h 242032"/>
                <a:gd name="connsiteX4" fmla="*/ 220420 w 226421"/>
                <a:gd name="connsiteY4" fmla="*/ 124543 h 242032"/>
                <a:gd name="connsiteX5" fmla="*/ 167331 w 226421"/>
                <a:gd name="connsiteY5" fmla="*/ 26304 h 242032"/>
                <a:gd name="connsiteX6" fmla="*/ 94507 w 226421"/>
                <a:gd name="connsiteY6" fmla="*/ 8965 h 242032"/>
                <a:gd name="connsiteX7" fmla="*/ 21497 w 226421"/>
                <a:gd name="connsiteY7" fmla="*/ 59577 h 242032"/>
                <a:gd name="connsiteX8" fmla="*/ 10403 w 226421"/>
                <a:gd name="connsiteY8" fmla="*/ 131102 h 242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421" h="242032">
                  <a:moveTo>
                    <a:pt x="10403" y="131102"/>
                  </a:moveTo>
                  <a:cubicBezTo>
                    <a:pt x="31179" y="158131"/>
                    <a:pt x="56441" y="193478"/>
                    <a:pt x="75603" y="220749"/>
                  </a:cubicBezTo>
                  <a:cubicBezTo>
                    <a:pt x="91763" y="243751"/>
                    <a:pt x="123730" y="248923"/>
                    <a:pt x="146418" y="232262"/>
                  </a:cubicBezTo>
                  <a:lnTo>
                    <a:pt x="206010" y="188500"/>
                  </a:lnTo>
                  <a:cubicBezTo>
                    <a:pt x="226124" y="173735"/>
                    <a:pt x="232264" y="146464"/>
                    <a:pt x="220420" y="124543"/>
                  </a:cubicBezTo>
                  <a:lnTo>
                    <a:pt x="167331" y="26304"/>
                  </a:lnTo>
                  <a:cubicBezTo>
                    <a:pt x="153123" y="10"/>
                    <a:pt x="119107" y="-8091"/>
                    <a:pt x="94507" y="8965"/>
                  </a:cubicBezTo>
                  <a:lnTo>
                    <a:pt x="21497" y="59577"/>
                  </a:lnTo>
                  <a:cubicBezTo>
                    <a:pt x="-2030" y="75900"/>
                    <a:pt x="-7032" y="108422"/>
                    <a:pt x="10403" y="131102"/>
                  </a:cubicBezTo>
                  <a:close/>
                </a:path>
              </a:pathLst>
            </a:custGeom>
            <a:noFill/>
            <a:ln w="3218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3" name="任意多边形: 形状 902">
              <a:extLst>
                <a:ext uri="{FF2B5EF4-FFF2-40B4-BE49-F238E27FC236}">
                  <a16:creationId xmlns:a16="http://schemas.microsoft.com/office/drawing/2014/main" id="{E7427536-F826-93F6-47E4-35DC0CDE3C64}"/>
                </a:ext>
              </a:extLst>
            </p:cNvPr>
            <p:cNvSpPr/>
            <p:nvPr/>
          </p:nvSpPr>
          <p:spPr>
            <a:xfrm>
              <a:off x="3241896" y="3710739"/>
              <a:ext cx="95011" cy="67886"/>
            </a:xfrm>
            <a:custGeom>
              <a:avLst/>
              <a:gdLst>
                <a:gd name="connsiteX0" fmla="*/ 0 w 95011"/>
                <a:gd name="connsiteY0" fmla="*/ 67886 h 67886"/>
                <a:gd name="connsiteX1" fmla="*/ 95012 w 95011"/>
                <a:gd name="connsiteY1" fmla="*/ 0 h 67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011" h="67886">
                  <a:moveTo>
                    <a:pt x="0" y="67886"/>
                  </a:moveTo>
                  <a:lnTo>
                    <a:pt x="95012" y="0"/>
                  </a:lnTo>
                </a:path>
              </a:pathLst>
            </a:custGeom>
            <a:ln w="3218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4" name="任意多边形: 形状 903">
              <a:extLst>
                <a:ext uri="{FF2B5EF4-FFF2-40B4-BE49-F238E27FC236}">
                  <a16:creationId xmlns:a16="http://schemas.microsoft.com/office/drawing/2014/main" id="{CDDE7300-95D5-5EB9-F206-CA0538157F2D}"/>
                </a:ext>
              </a:extLst>
            </p:cNvPr>
            <p:cNvSpPr/>
            <p:nvPr/>
          </p:nvSpPr>
          <p:spPr>
            <a:xfrm>
              <a:off x="3969627" y="4102839"/>
              <a:ext cx="512712" cy="774372"/>
            </a:xfrm>
            <a:custGeom>
              <a:avLst/>
              <a:gdLst>
                <a:gd name="connsiteX0" fmla="*/ 0 w 512712"/>
                <a:gd name="connsiteY0" fmla="*/ 87814 h 774372"/>
                <a:gd name="connsiteX1" fmla="*/ 400556 w 512712"/>
                <a:gd name="connsiteY1" fmla="*/ 774373 h 774372"/>
                <a:gd name="connsiteX2" fmla="*/ 512712 w 512712"/>
                <a:gd name="connsiteY2" fmla="*/ 654624 h 774372"/>
                <a:gd name="connsiteX3" fmla="*/ 112157 w 512712"/>
                <a:gd name="connsiteY3" fmla="*/ 0 h 774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712" h="774372">
                  <a:moveTo>
                    <a:pt x="0" y="87814"/>
                  </a:moveTo>
                  <a:lnTo>
                    <a:pt x="400556" y="774373"/>
                  </a:lnTo>
                  <a:lnTo>
                    <a:pt x="512712" y="654624"/>
                  </a:lnTo>
                  <a:lnTo>
                    <a:pt x="112157" y="0"/>
                  </a:lnTo>
                  <a:close/>
                </a:path>
              </a:pathLst>
            </a:custGeom>
            <a:solidFill>
              <a:srgbClr val="FFFFFF"/>
            </a:solidFill>
            <a:ln w="8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5" name="任意多边形: 形状 904">
              <a:extLst>
                <a:ext uri="{FF2B5EF4-FFF2-40B4-BE49-F238E27FC236}">
                  <a16:creationId xmlns:a16="http://schemas.microsoft.com/office/drawing/2014/main" id="{BCBD87E7-10A2-7443-5128-673B4E35CD34}"/>
                </a:ext>
              </a:extLst>
            </p:cNvPr>
            <p:cNvSpPr/>
            <p:nvPr/>
          </p:nvSpPr>
          <p:spPr>
            <a:xfrm>
              <a:off x="5741059" y="2318914"/>
              <a:ext cx="325079" cy="323867"/>
            </a:xfrm>
            <a:custGeom>
              <a:avLst/>
              <a:gdLst>
                <a:gd name="connsiteX0" fmla="*/ 149549 w 325079"/>
                <a:gd name="connsiteY0" fmla="*/ 530 h 323867"/>
                <a:gd name="connsiteX1" fmla="*/ 529 w 325079"/>
                <a:gd name="connsiteY1" fmla="*/ 174884 h 323867"/>
                <a:gd name="connsiteX2" fmla="*/ 175530 w 325079"/>
                <a:gd name="connsiteY2" fmla="*/ 323332 h 323867"/>
                <a:gd name="connsiteX3" fmla="*/ 324550 w 325079"/>
                <a:gd name="connsiteY3" fmla="*/ 149018 h 323867"/>
                <a:gd name="connsiteX4" fmla="*/ 149549 w 325079"/>
                <a:gd name="connsiteY4" fmla="*/ 530 h 323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079" h="323867">
                  <a:moveTo>
                    <a:pt x="149549" y="530"/>
                  </a:moveTo>
                  <a:cubicBezTo>
                    <a:pt x="60073" y="7670"/>
                    <a:pt x="-6652" y="85779"/>
                    <a:pt x="529" y="174884"/>
                  </a:cubicBezTo>
                  <a:cubicBezTo>
                    <a:pt x="7710" y="264055"/>
                    <a:pt x="86052" y="330545"/>
                    <a:pt x="175530" y="323332"/>
                  </a:cubicBezTo>
                  <a:cubicBezTo>
                    <a:pt x="265006" y="316191"/>
                    <a:pt x="331731" y="238155"/>
                    <a:pt x="324550" y="149018"/>
                  </a:cubicBezTo>
                  <a:cubicBezTo>
                    <a:pt x="317288" y="59872"/>
                    <a:pt x="238946" y="-6643"/>
                    <a:pt x="149549" y="530"/>
                  </a:cubicBezTo>
                  <a:close/>
                </a:path>
              </a:pathLst>
            </a:custGeom>
            <a:solidFill>
              <a:srgbClr val="FF4F38"/>
            </a:solidFill>
            <a:ln w="8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6" name="任意多边形: 形状 905">
              <a:extLst>
                <a:ext uri="{FF2B5EF4-FFF2-40B4-BE49-F238E27FC236}">
                  <a16:creationId xmlns:a16="http://schemas.microsoft.com/office/drawing/2014/main" id="{2390DFA0-46D4-174A-500B-7FE621083269}"/>
                </a:ext>
              </a:extLst>
            </p:cNvPr>
            <p:cNvSpPr/>
            <p:nvPr/>
          </p:nvSpPr>
          <p:spPr>
            <a:xfrm>
              <a:off x="5306561" y="2278466"/>
              <a:ext cx="101683" cy="322776"/>
            </a:xfrm>
            <a:custGeom>
              <a:avLst/>
              <a:gdLst>
                <a:gd name="connsiteX0" fmla="*/ 69 w 101683"/>
                <a:gd name="connsiteY0" fmla="*/ 0 h 322776"/>
                <a:gd name="connsiteX1" fmla="*/ 10074 w 101683"/>
                <a:gd name="connsiteY1" fmla="*/ 306181 h 322776"/>
                <a:gd name="connsiteX2" fmla="*/ 10558 w 101683"/>
                <a:gd name="connsiteY2" fmla="*/ 322770 h 322776"/>
                <a:gd name="connsiteX3" fmla="*/ 101567 w 101683"/>
                <a:gd name="connsiteY3" fmla="*/ 166706 h 322776"/>
                <a:gd name="connsiteX4" fmla="*/ 69 w 101683"/>
                <a:gd name="connsiteY4" fmla="*/ 0 h 32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683" h="322776">
                  <a:moveTo>
                    <a:pt x="69" y="0"/>
                  </a:moveTo>
                  <a:cubicBezTo>
                    <a:pt x="-819" y="101410"/>
                    <a:pt x="7088" y="205143"/>
                    <a:pt x="10074" y="306181"/>
                  </a:cubicBezTo>
                  <a:cubicBezTo>
                    <a:pt x="10235" y="311627"/>
                    <a:pt x="10396" y="317219"/>
                    <a:pt x="10558" y="322770"/>
                  </a:cubicBezTo>
                  <a:cubicBezTo>
                    <a:pt x="63566" y="323552"/>
                    <a:pt x="104149" y="254569"/>
                    <a:pt x="101567" y="166706"/>
                  </a:cubicBezTo>
                  <a:cubicBezTo>
                    <a:pt x="98986" y="78351"/>
                    <a:pt x="53642" y="4228"/>
                    <a:pt x="69" y="0"/>
                  </a:cubicBezTo>
                  <a:close/>
                </a:path>
              </a:pathLst>
            </a:custGeom>
            <a:solidFill>
              <a:srgbClr val="FF4F38"/>
            </a:solidFill>
            <a:ln w="8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7" name="任意多边形: 形状 906">
              <a:extLst>
                <a:ext uri="{FF2B5EF4-FFF2-40B4-BE49-F238E27FC236}">
                  <a16:creationId xmlns:a16="http://schemas.microsoft.com/office/drawing/2014/main" id="{BB6BD68B-0048-F347-7819-E4859A348B78}"/>
                </a:ext>
              </a:extLst>
            </p:cNvPr>
            <p:cNvSpPr/>
            <p:nvPr/>
          </p:nvSpPr>
          <p:spPr>
            <a:xfrm>
              <a:off x="5333775" y="2080678"/>
              <a:ext cx="135895" cy="65655"/>
            </a:xfrm>
            <a:custGeom>
              <a:avLst/>
              <a:gdLst>
                <a:gd name="connsiteX0" fmla="*/ 117599 w 135895"/>
                <a:gd name="connsiteY0" fmla="*/ 62798 h 65655"/>
                <a:gd name="connsiteX1" fmla="*/ 133413 w 135895"/>
                <a:gd name="connsiteY1" fmla="*/ 59079 h 65655"/>
                <a:gd name="connsiteX2" fmla="*/ 131719 w 135895"/>
                <a:gd name="connsiteY2" fmla="*/ 37391 h 65655"/>
                <a:gd name="connsiteX3" fmla="*/ 7710 w 135895"/>
                <a:gd name="connsiteY3" fmla="*/ 11557 h 65655"/>
                <a:gd name="connsiteX4" fmla="*/ 610 w 135895"/>
                <a:gd name="connsiteY4" fmla="*/ 31840 h 65655"/>
                <a:gd name="connsiteX5" fmla="*/ 14810 w 135895"/>
                <a:gd name="connsiteY5" fmla="*/ 40377 h 65655"/>
                <a:gd name="connsiteX6" fmla="*/ 117599 w 135895"/>
                <a:gd name="connsiteY6" fmla="*/ 62798 h 6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895" h="65655">
                  <a:moveTo>
                    <a:pt x="117599" y="62798"/>
                  </a:moveTo>
                  <a:cubicBezTo>
                    <a:pt x="122359" y="67768"/>
                    <a:pt x="129459" y="66082"/>
                    <a:pt x="133413" y="59079"/>
                  </a:cubicBezTo>
                  <a:cubicBezTo>
                    <a:pt x="137285" y="52059"/>
                    <a:pt x="136559" y="42337"/>
                    <a:pt x="131719" y="37391"/>
                  </a:cubicBezTo>
                  <a:cubicBezTo>
                    <a:pt x="131557" y="37214"/>
                    <a:pt x="73869" y="-25121"/>
                    <a:pt x="7710" y="11557"/>
                  </a:cubicBezTo>
                  <a:cubicBezTo>
                    <a:pt x="1739" y="14808"/>
                    <a:pt x="-1407" y="23917"/>
                    <a:pt x="610" y="31840"/>
                  </a:cubicBezTo>
                  <a:cubicBezTo>
                    <a:pt x="2546" y="39804"/>
                    <a:pt x="8920" y="43644"/>
                    <a:pt x="14810" y="40377"/>
                  </a:cubicBezTo>
                  <a:cubicBezTo>
                    <a:pt x="68947" y="10379"/>
                    <a:pt x="117438" y="62685"/>
                    <a:pt x="117599" y="62798"/>
                  </a:cubicBezTo>
                  <a:close/>
                </a:path>
              </a:pathLst>
            </a:custGeom>
            <a:solidFill>
              <a:srgbClr val="8C491C"/>
            </a:solidFill>
            <a:ln w="8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8" name="任意多边形: 形状 907">
              <a:extLst>
                <a:ext uri="{FF2B5EF4-FFF2-40B4-BE49-F238E27FC236}">
                  <a16:creationId xmlns:a16="http://schemas.microsoft.com/office/drawing/2014/main" id="{F25E3719-893B-671E-B28D-8B53AD5DC659}"/>
                </a:ext>
              </a:extLst>
            </p:cNvPr>
            <p:cNvSpPr/>
            <p:nvPr/>
          </p:nvSpPr>
          <p:spPr>
            <a:xfrm>
              <a:off x="5685313" y="2108333"/>
              <a:ext cx="158466" cy="50016"/>
            </a:xfrm>
            <a:custGeom>
              <a:avLst/>
              <a:gdLst>
                <a:gd name="connsiteX0" fmla="*/ 140267 w 158466"/>
                <a:gd name="connsiteY0" fmla="*/ 47511 h 50016"/>
                <a:gd name="connsiteX1" fmla="*/ 157291 w 158466"/>
                <a:gd name="connsiteY1" fmla="*/ 40677 h 50016"/>
                <a:gd name="connsiteX2" fmla="*/ 150916 w 158466"/>
                <a:gd name="connsiteY2" fmla="*/ 20499 h 50016"/>
                <a:gd name="connsiteX3" fmla="*/ 5850 w 158466"/>
                <a:gd name="connsiteY3" fmla="*/ 22040 h 50016"/>
                <a:gd name="connsiteX4" fmla="*/ 2139 w 158466"/>
                <a:gd name="connsiteY4" fmla="*/ 42735 h 50016"/>
                <a:gd name="connsiteX5" fmla="*/ 19969 w 158466"/>
                <a:gd name="connsiteY5" fmla="*/ 47826 h 50016"/>
                <a:gd name="connsiteX6" fmla="*/ 140267 w 158466"/>
                <a:gd name="connsiteY6" fmla="*/ 47511 h 5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466" h="50016">
                  <a:moveTo>
                    <a:pt x="140267" y="47511"/>
                  </a:moveTo>
                  <a:cubicBezTo>
                    <a:pt x="146801" y="51206"/>
                    <a:pt x="154386" y="48124"/>
                    <a:pt x="157291" y="40677"/>
                  </a:cubicBezTo>
                  <a:cubicBezTo>
                    <a:pt x="160276" y="33214"/>
                    <a:pt x="157371" y="24170"/>
                    <a:pt x="150916" y="20499"/>
                  </a:cubicBezTo>
                  <a:cubicBezTo>
                    <a:pt x="150674" y="20361"/>
                    <a:pt x="72655" y="-26563"/>
                    <a:pt x="5850" y="22040"/>
                  </a:cubicBezTo>
                  <a:cubicBezTo>
                    <a:pt x="-121" y="26356"/>
                    <a:pt x="-1815" y="35643"/>
                    <a:pt x="2139" y="42735"/>
                  </a:cubicBezTo>
                  <a:cubicBezTo>
                    <a:pt x="6011" y="49859"/>
                    <a:pt x="13999" y="52158"/>
                    <a:pt x="19969" y="47826"/>
                  </a:cubicBezTo>
                  <a:cubicBezTo>
                    <a:pt x="74591" y="8057"/>
                    <a:pt x="140105" y="47422"/>
                    <a:pt x="140267" y="47511"/>
                  </a:cubicBezTo>
                  <a:close/>
                </a:path>
              </a:pathLst>
            </a:custGeom>
            <a:solidFill>
              <a:srgbClr val="8C491C"/>
            </a:solidFill>
            <a:ln w="8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9" name="任意多边形: 形状 908">
              <a:extLst>
                <a:ext uri="{FF2B5EF4-FFF2-40B4-BE49-F238E27FC236}">
                  <a16:creationId xmlns:a16="http://schemas.microsoft.com/office/drawing/2014/main" id="{5396E812-B818-67ED-3C37-20B44D015C61}"/>
                </a:ext>
              </a:extLst>
            </p:cNvPr>
            <p:cNvSpPr/>
            <p:nvPr/>
          </p:nvSpPr>
          <p:spPr>
            <a:xfrm>
              <a:off x="5491936" y="2252988"/>
              <a:ext cx="122170" cy="195215"/>
            </a:xfrm>
            <a:custGeom>
              <a:avLst/>
              <a:gdLst>
                <a:gd name="connsiteX0" fmla="*/ 120157 w 122170"/>
                <a:gd name="connsiteY0" fmla="*/ 26753 h 195215"/>
                <a:gd name="connsiteX1" fmla="*/ 102165 w 122170"/>
                <a:gd name="connsiteY1" fmla="*/ 185616 h 195215"/>
                <a:gd name="connsiteX2" fmla="*/ 3248 w 122170"/>
                <a:gd name="connsiteY2" fmla="*/ 122749 h 195215"/>
                <a:gd name="connsiteX3" fmla="*/ 87158 w 122170"/>
                <a:gd name="connsiteY3" fmla="*/ 1798 h 195215"/>
                <a:gd name="connsiteX4" fmla="*/ 120157 w 122170"/>
                <a:gd name="connsiteY4" fmla="*/ 26753 h 195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0" h="195215">
                  <a:moveTo>
                    <a:pt x="120157" y="26753"/>
                  </a:moveTo>
                  <a:cubicBezTo>
                    <a:pt x="120157" y="26753"/>
                    <a:pt x="131050" y="164292"/>
                    <a:pt x="102165" y="185616"/>
                  </a:cubicBezTo>
                  <a:cubicBezTo>
                    <a:pt x="73281" y="206949"/>
                    <a:pt x="-18293" y="195532"/>
                    <a:pt x="3248" y="122749"/>
                  </a:cubicBezTo>
                  <a:cubicBezTo>
                    <a:pt x="24791" y="49973"/>
                    <a:pt x="70700" y="8406"/>
                    <a:pt x="87158" y="1798"/>
                  </a:cubicBezTo>
                  <a:cubicBezTo>
                    <a:pt x="103537" y="-4786"/>
                    <a:pt x="121206" y="7429"/>
                    <a:pt x="120157" y="26753"/>
                  </a:cubicBezTo>
                  <a:close/>
                </a:path>
              </a:pathLst>
            </a:custGeom>
            <a:solidFill>
              <a:srgbClr val="FFBF80"/>
            </a:solidFill>
            <a:ln w="8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0" name="任意多边形: 形状 909">
              <a:extLst>
                <a:ext uri="{FF2B5EF4-FFF2-40B4-BE49-F238E27FC236}">
                  <a16:creationId xmlns:a16="http://schemas.microsoft.com/office/drawing/2014/main" id="{C4376E43-F44E-6646-5B16-D582160E413E}"/>
                </a:ext>
              </a:extLst>
            </p:cNvPr>
            <p:cNvSpPr/>
            <p:nvPr/>
          </p:nvSpPr>
          <p:spPr>
            <a:xfrm rot="16610061">
              <a:off x="5328455" y="2290362"/>
              <a:ext cx="84942" cy="62400"/>
            </a:xfrm>
            <a:custGeom>
              <a:avLst/>
              <a:gdLst>
                <a:gd name="connsiteX0" fmla="*/ 84943 w 84942"/>
                <a:gd name="connsiteY0" fmla="*/ 31200 h 62400"/>
                <a:gd name="connsiteX1" fmla="*/ 42472 w 84942"/>
                <a:gd name="connsiteY1" fmla="*/ 62400 h 62400"/>
                <a:gd name="connsiteX2" fmla="*/ 1 w 84942"/>
                <a:gd name="connsiteY2" fmla="*/ 31200 h 62400"/>
                <a:gd name="connsiteX3" fmla="*/ 42472 w 84942"/>
                <a:gd name="connsiteY3" fmla="*/ 0 h 62400"/>
                <a:gd name="connsiteX4" fmla="*/ 84943 w 84942"/>
                <a:gd name="connsiteY4" fmla="*/ 31200 h 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42" h="62400">
                  <a:moveTo>
                    <a:pt x="84943" y="31200"/>
                  </a:moveTo>
                  <a:cubicBezTo>
                    <a:pt x="84943" y="48431"/>
                    <a:pt x="65928" y="62400"/>
                    <a:pt x="42472" y="62400"/>
                  </a:cubicBezTo>
                  <a:cubicBezTo>
                    <a:pt x="19016" y="62400"/>
                    <a:pt x="1" y="48431"/>
                    <a:pt x="1" y="31200"/>
                  </a:cubicBezTo>
                  <a:cubicBezTo>
                    <a:pt x="1" y="13969"/>
                    <a:pt x="19016" y="0"/>
                    <a:pt x="42472" y="0"/>
                  </a:cubicBezTo>
                  <a:cubicBezTo>
                    <a:pt x="65928" y="0"/>
                    <a:pt x="84943" y="13969"/>
                    <a:pt x="84943" y="31200"/>
                  </a:cubicBezTo>
                  <a:close/>
                </a:path>
              </a:pathLst>
            </a:custGeom>
            <a:solidFill>
              <a:srgbClr val="8C491C"/>
            </a:solidFill>
            <a:ln w="8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1" name="任意多边形: 形状 910">
              <a:extLst>
                <a:ext uri="{FF2B5EF4-FFF2-40B4-BE49-F238E27FC236}">
                  <a16:creationId xmlns:a16="http://schemas.microsoft.com/office/drawing/2014/main" id="{E5B51F2E-F688-10DD-87E7-5E559362E28B}"/>
                </a:ext>
              </a:extLst>
            </p:cNvPr>
            <p:cNvSpPr/>
            <p:nvPr/>
          </p:nvSpPr>
          <p:spPr>
            <a:xfrm rot="16610061">
              <a:off x="5689662" y="2297944"/>
              <a:ext cx="84942" cy="62400"/>
            </a:xfrm>
            <a:custGeom>
              <a:avLst/>
              <a:gdLst>
                <a:gd name="connsiteX0" fmla="*/ 84943 w 84942"/>
                <a:gd name="connsiteY0" fmla="*/ 31200 h 62400"/>
                <a:gd name="connsiteX1" fmla="*/ 42471 w 84942"/>
                <a:gd name="connsiteY1" fmla="*/ 62400 h 62400"/>
                <a:gd name="connsiteX2" fmla="*/ -1 w 84942"/>
                <a:gd name="connsiteY2" fmla="*/ 31200 h 62400"/>
                <a:gd name="connsiteX3" fmla="*/ 42471 w 84942"/>
                <a:gd name="connsiteY3" fmla="*/ 0 h 62400"/>
                <a:gd name="connsiteX4" fmla="*/ 84943 w 84942"/>
                <a:gd name="connsiteY4" fmla="*/ 31200 h 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42" h="62400">
                  <a:moveTo>
                    <a:pt x="84943" y="31200"/>
                  </a:moveTo>
                  <a:cubicBezTo>
                    <a:pt x="84943" y="48431"/>
                    <a:pt x="65927" y="62400"/>
                    <a:pt x="42471" y="62400"/>
                  </a:cubicBezTo>
                  <a:cubicBezTo>
                    <a:pt x="19015" y="62400"/>
                    <a:pt x="-1" y="48431"/>
                    <a:pt x="-1" y="31200"/>
                  </a:cubicBezTo>
                  <a:cubicBezTo>
                    <a:pt x="-1" y="13969"/>
                    <a:pt x="19015" y="0"/>
                    <a:pt x="42471" y="0"/>
                  </a:cubicBezTo>
                  <a:cubicBezTo>
                    <a:pt x="65927" y="0"/>
                    <a:pt x="84943" y="13969"/>
                    <a:pt x="84943" y="31200"/>
                  </a:cubicBezTo>
                  <a:close/>
                </a:path>
              </a:pathLst>
            </a:custGeom>
            <a:solidFill>
              <a:srgbClr val="8C491C"/>
            </a:solidFill>
            <a:ln w="8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912" name="图形 2">
              <a:extLst>
                <a:ext uri="{FF2B5EF4-FFF2-40B4-BE49-F238E27FC236}">
                  <a16:creationId xmlns:a16="http://schemas.microsoft.com/office/drawing/2014/main" id="{E1C599B2-0EBA-698D-C094-5FDDEB5216DA}"/>
                </a:ext>
              </a:extLst>
            </p:cNvPr>
            <p:cNvGrpSpPr/>
            <p:nvPr/>
          </p:nvGrpSpPr>
          <p:grpSpPr>
            <a:xfrm>
              <a:off x="5478605" y="2500108"/>
              <a:ext cx="239357" cy="173641"/>
              <a:chOff x="9227645" y="2633189"/>
              <a:chExt cx="239357" cy="173641"/>
            </a:xfrm>
          </p:grpSpPr>
          <p:sp>
            <p:nvSpPr>
              <p:cNvPr id="925" name="任意多边形: 形状 924">
                <a:extLst>
                  <a:ext uri="{FF2B5EF4-FFF2-40B4-BE49-F238E27FC236}">
                    <a16:creationId xmlns:a16="http://schemas.microsoft.com/office/drawing/2014/main" id="{CC2417EE-0836-EEBA-13C4-DCECEF0DC747}"/>
                  </a:ext>
                </a:extLst>
              </p:cNvPr>
              <p:cNvSpPr/>
              <p:nvPr/>
            </p:nvSpPr>
            <p:spPr>
              <a:xfrm>
                <a:off x="9227645" y="2633189"/>
                <a:ext cx="239357" cy="173641"/>
              </a:xfrm>
              <a:custGeom>
                <a:avLst/>
                <a:gdLst>
                  <a:gd name="connsiteX0" fmla="*/ 233453 w 239357"/>
                  <a:gd name="connsiteY0" fmla="*/ 14507 h 173641"/>
                  <a:gd name="connsiteX1" fmla="*/ 154547 w 239357"/>
                  <a:gd name="connsiteY1" fmla="*/ 167747 h 173641"/>
                  <a:gd name="connsiteX2" fmla="*/ 766 w 239357"/>
                  <a:gd name="connsiteY2" fmla="*/ 89162 h 173641"/>
                  <a:gd name="connsiteX3" fmla="*/ 1008 w 239357"/>
                  <a:gd name="connsiteY3" fmla="*/ 89090 h 173641"/>
                  <a:gd name="connsiteX4" fmla="*/ 14643 w 239357"/>
                  <a:gd name="connsiteY4" fmla="*/ 62642 h 173641"/>
                  <a:gd name="connsiteX5" fmla="*/ 206748 w 239357"/>
                  <a:gd name="connsiteY5" fmla="*/ 1001 h 173641"/>
                  <a:gd name="connsiteX6" fmla="*/ 233212 w 239357"/>
                  <a:gd name="connsiteY6" fmla="*/ 14555 h 173641"/>
                  <a:gd name="connsiteX7" fmla="*/ 233453 w 239357"/>
                  <a:gd name="connsiteY7" fmla="*/ 14507 h 173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9357" h="173641">
                    <a:moveTo>
                      <a:pt x="233453" y="14507"/>
                    </a:moveTo>
                    <a:cubicBezTo>
                      <a:pt x="254109" y="78520"/>
                      <a:pt x="218850" y="147108"/>
                      <a:pt x="154547" y="167747"/>
                    </a:cubicBezTo>
                    <a:cubicBezTo>
                      <a:pt x="90323" y="188361"/>
                      <a:pt x="21502" y="153184"/>
                      <a:pt x="766" y="89162"/>
                    </a:cubicBezTo>
                    <a:lnTo>
                      <a:pt x="1008" y="89090"/>
                    </a:lnTo>
                    <a:cubicBezTo>
                      <a:pt x="-2543" y="78085"/>
                      <a:pt x="3589" y="66168"/>
                      <a:pt x="14643" y="62642"/>
                    </a:cubicBezTo>
                    <a:lnTo>
                      <a:pt x="206748" y="1001"/>
                    </a:lnTo>
                    <a:cubicBezTo>
                      <a:pt x="217721" y="-2525"/>
                      <a:pt x="229662" y="3566"/>
                      <a:pt x="233212" y="14555"/>
                    </a:cubicBezTo>
                    <a:lnTo>
                      <a:pt x="233453" y="14507"/>
                    </a:lnTo>
                    <a:close/>
                  </a:path>
                </a:pathLst>
              </a:custGeom>
              <a:solidFill>
                <a:srgbClr val="BD4242"/>
              </a:solidFill>
              <a:ln w="80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26" name="任意多边形: 形状 925">
                <a:extLst>
                  <a:ext uri="{FF2B5EF4-FFF2-40B4-BE49-F238E27FC236}">
                    <a16:creationId xmlns:a16="http://schemas.microsoft.com/office/drawing/2014/main" id="{EA4ADB2D-138C-2719-3178-F4230F2407D1}"/>
                  </a:ext>
                </a:extLst>
              </p:cNvPr>
              <p:cNvSpPr/>
              <p:nvPr/>
            </p:nvSpPr>
            <p:spPr>
              <a:xfrm>
                <a:off x="9324746" y="2749452"/>
                <a:ext cx="123443" cy="57161"/>
              </a:xfrm>
              <a:custGeom>
                <a:avLst/>
                <a:gdLst>
                  <a:gd name="connsiteX0" fmla="*/ 0 w 123443"/>
                  <a:gd name="connsiteY0" fmla="*/ 55396 h 57161"/>
                  <a:gd name="connsiteX1" fmla="*/ 57446 w 123443"/>
                  <a:gd name="connsiteY1" fmla="*/ 51475 h 57161"/>
                  <a:gd name="connsiteX2" fmla="*/ 123443 w 123443"/>
                  <a:gd name="connsiteY2" fmla="*/ 0 h 57161"/>
                  <a:gd name="connsiteX3" fmla="*/ 0 w 123443"/>
                  <a:gd name="connsiteY3" fmla="*/ 55396 h 57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443" h="57161">
                    <a:moveTo>
                      <a:pt x="0" y="55396"/>
                    </a:moveTo>
                    <a:cubicBezTo>
                      <a:pt x="18637" y="58527"/>
                      <a:pt x="38243" y="57656"/>
                      <a:pt x="57446" y="51475"/>
                    </a:cubicBezTo>
                    <a:cubicBezTo>
                      <a:pt x="86087" y="42294"/>
                      <a:pt x="108760" y="23551"/>
                      <a:pt x="123443" y="0"/>
                    </a:cubicBezTo>
                    <a:cubicBezTo>
                      <a:pt x="77777" y="10255"/>
                      <a:pt x="33241" y="27335"/>
                      <a:pt x="0" y="553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80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27" name="任意多边形: 形状 926">
                <a:extLst>
                  <a:ext uri="{FF2B5EF4-FFF2-40B4-BE49-F238E27FC236}">
                    <a16:creationId xmlns:a16="http://schemas.microsoft.com/office/drawing/2014/main" id="{E9F2282B-34F9-D643-55BA-F4F8760E796B}"/>
                  </a:ext>
                </a:extLst>
              </p:cNvPr>
              <p:cNvSpPr/>
              <p:nvPr/>
            </p:nvSpPr>
            <p:spPr>
              <a:xfrm>
                <a:off x="9242104" y="2633194"/>
                <a:ext cx="210926" cy="71866"/>
              </a:xfrm>
              <a:custGeom>
                <a:avLst/>
                <a:gdLst>
                  <a:gd name="connsiteX0" fmla="*/ 13255 w 210926"/>
                  <a:gd name="connsiteY0" fmla="*/ 70624 h 71866"/>
                  <a:gd name="connsiteX1" fmla="*/ 15838 w 210926"/>
                  <a:gd name="connsiteY1" fmla="*/ 71867 h 71866"/>
                  <a:gd name="connsiteX2" fmla="*/ 185190 w 210926"/>
                  <a:gd name="connsiteY2" fmla="*/ 29726 h 71866"/>
                  <a:gd name="connsiteX3" fmla="*/ 193339 w 210926"/>
                  <a:gd name="connsiteY3" fmla="*/ 22134 h 71866"/>
                  <a:gd name="connsiteX4" fmla="*/ 210927 w 210926"/>
                  <a:gd name="connsiteY4" fmla="*/ 3964 h 71866"/>
                  <a:gd name="connsiteX5" fmla="*/ 192290 w 210926"/>
                  <a:gd name="connsiteY5" fmla="*/ 987 h 71866"/>
                  <a:gd name="connsiteX6" fmla="*/ 185 w 210926"/>
                  <a:gd name="connsiteY6" fmla="*/ 62620 h 71866"/>
                  <a:gd name="connsiteX7" fmla="*/ 13255 w 210926"/>
                  <a:gd name="connsiteY7" fmla="*/ 70624 h 71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926" h="71866">
                    <a:moveTo>
                      <a:pt x="13255" y="70624"/>
                    </a:moveTo>
                    <a:cubicBezTo>
                      <a:pt x="14063" y="71036"/>
                      <a:pt x="14950" y="71447"/>
                      <a:pt x="15838" y="71867"/>
                    </a:cubicBezTo>
                    <a:cubicBezTo>
                      <a:pt x="71992" y="56545"/>
                      <a:pt x="128631" y="43394"/>
                      <a:pt x="185190" y="29726"/>
                    </a:cubicBezTo>
                    <a:cubicBezTo>
                      <a:pt x="187933" y="27225"/>
                      <a:pt x="190676" y="24700"/>
                      <a:pt x="193339" y="22134"/>
                    </a:cubicBezTo>
                    <a:cubicBezTo>
                      <a:pt x="199390" y="16260"/>
                      <a:pt x="205199" y="10185"/>
                      <a:pt x="210927" y="3964"/>
                    </a:cubicBezTo>
                    <a:cubicBezTo>
                      <a:pt x="205683" y="253"/>
                      <a:pt x="198825" y="-1111"/>
                      <a:pt x="192290" y="987"/>
                    </a:cubicBezTo>
                    <a:cubicBezTo>
                      <a:pt x="192290" y="987"/>
                      <a:pt x="2767" y="61789"/>
                      <a:pt x="185" y="62620"/>
                    </a:cubicBezTo>
                    <a:cubicBezTo>
                      <a:pt x="-1186" y="63080"/>
                      <a:pt x="5268" y="66703"/>
                      <a:pt x="13255" y="706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80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28" name="任意多边形: 形状 927">
                <a:extLst>
                  <a:ext uri="{FF2B5EF4-FFF2-40B4-BE49-F238E27FC236}">
                    <a16:creationId xmlns:a16="http://schemas.microsoft.com/office/drawing/2014/main" id="{BE39CE12-7BDB-CCB1-9A38-E0960F387421}"/>
                  </a:ext>
                </a:extLst>
              </p:cNvPr>
              <p:cNvSpPr/>
              <p:nvPr/>
            </p:nvSpPr>
            <p:spPr>
              <a:xfrm>
                <a:off x="9322809" y="2711252"/>
                <a:ext cx="139338" cy="95556"/>
              </a:xfrm>
              <a:custGeom>
                <a:avLst/>
                <a:gdLst>
                  <a:gd name="connsiteX0" fmla="*/ 16298 w 139338"/>
                  <a:gd name="connsiteY0" fmla="*/ 49464 h 95556"/>
                  <a:gd name="connsiteX1" fmla="*/ 0 w 139338"/>
                  <a:gd name="connsiteY1" fmla="*/ 93565 h 95556"/>
                  <a:gd name="connsiteX2" fmla="*/ 59383 w 139338"/>
                  <a:gd name="connsiteY2" fmla="*/ 89684 h 95556"/>
                  <a:gd name="connsiteX3" fmla="*/ 139339 w 139338"/>
                  <a:gd name="connsiteY3" fmla="*/ 6847 h 95556"/>
                  <a:gd name="connsiteX4" fmla="*/ 83991 w 139338"/>
                  <a:gd name="connsiteY4" fmla="*/ 1571 h 95556"/>
                  <a:gd name="connsiteX5" fmla="*/ 16298 w 139338"/>
                  <a:gd name="connsiteY5" fmla="*/ 49464 h 95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9338" h="95556">
                    <a:moveTo>
                      <a:pt x="16298" y="49464"/>
                    </a:moveTo>
                    <a:cubicBezTo>
                      <a:pt x="8957" y="62526"/>
                      <a:pt x="3712" y="77501"/>
                      <a:pt x="0" y="93565"/>
                    </a:cubicBezTo>
                    <a:cubicBezTo>
                      <a:pt x="19202" y="97066"/>
                      <a:pt x="39535" y="96058"/>
                      <a:pt x="59383" y="89684"/>
                    </a:cubicBezTo>
                    <a:cubicBezTo>
                      <a:pt x="99805" y="76702"/>
                      <a:pt x="128608" y="44703"/>
                      <a:pt x="139339" y="6847"/>
                    </a:cubicBezTo>
                    <a:cubicBezTo>
                      <a:pt x="129334" y="3128"/>
                      <a:pt x="108921" y="-2867"/>
                      <a:pt x="83991" y="1571"/>
                    </a:cubicBezTo>
                    <a:cubicBezTo>
                      <a:pt x="51234" y="7380"/>
                      <a:pt x="30015" y="25106"/>
                      <a:pt x="16298" y="49464"/>
                    </a:cubicBezTo>
                    <a:close/>
                  </a:path>
                </a:pathLst>
              </a:custGeom>
              <a:solidFill>
                <a:srgbClr val="FF6C59"/>
              </a:solidFill>
              <a:ln w="80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913" name="图形 2">
              <a:extLst>
                <a:ext uri="{FF2B5EF4-FFF2-40B4-BE49-F238E27FC236}">
                  <a16:creationId xmlns:a16="http://schemas.microsoft.com/office/drawing/2014/main" id="{30C7AF45-6313-E4D3-68C8-72FB49447619}"/>
                </a:ext>
              </a:extLst>
            </p:cNvPr>
            <p:cNvGrpSpPr/>
            <p:nvPr/>
          </p:nvGrpSpPr>
          <p:grpSpPr>
            <a:xfrm>
              <a:off x="5203124" y="2143976"/>
              <a:ext cx="1197873" cy="412075"/>
              <a:chOff x="8952164" y="2277057"/>
              <a:chExt cx="1197873" cy="412075"/>
            </a:xfrm>
            <a:noFill/>
          </p:grpSpPr>
          <p:sp>
            <p:nvSpPr>
              <p:cNvPr id="921" name="任意多边形: 形状 920">
                <a:extLst>
                  <a:ext uri="{FF2B5EF4-FFF2-40B4-BE49-F238E27FC236}">
                    <a16:creationId xmlns:a16="http://schemas.microsoft.com/office/drawing/2014/main" id="{8DF86218-69A3-0A3B-7E8E-FEE16F9D5338}"/>
                  </a:ext>
                </a:extLst>
              </p:cNvPr>
              <p:cNvSpPr/>
              <p:nvPr/>
            </p:nvSpPr>
            <p:spPr>
              <a:xfrm rot="-5119177">
                <a:off x="8923867" y="2329898"/>
                <a:ext cx="355966" cy="271231"/>
              </a:xfrm>
              <a:custGeom>
                <a:avLst/>
                <a:gdLst>
                  <a:gd name="connsiteX0" fmla="*/ 355967 w 355966"/>
                  <a:gd name="connsiteY0" fmla="*/ 135616 h 271231"/>
                  <a:gd name="connsiteX1" fmla="*/ 177983 w 355966"/>
                  <a:gd name="connsiteY1" fmla="*/ 271231 h 271231"/>
                  <a:gd name="connsiteX2" fmla="*/ 0 w 355966"/>
                  <a:gd name="connsiteY2" fmla="*/ 135616 h 271231"/>
                  <a:gd name="connsiteX3" fmla="*/ 177983 w 355966"/>
                  <a:gd name="connsiteY3" fmla="*/ 0 h 271231"/>
                  <a:gd name="connsiteX4" fmla="*/ 355967 w 355966"/>
                  <a:gd name="connsiteY4" fmla="*/ 135616 h 27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966" h="271231">
                    <a:moveTo>
                      <a:pt x="355967" y="135616"/>
                    </a:moveTo>
                    <a:cubicBezTo>
                      <a:pt x="355967" y="210514"/>
                      <a:pt x="276281" y="271231"/>
                      <a:pt x="177983" y="271231"/>
                    </a:cubicBezTo>
                    <a:cubicBezTo>
                      <a:pt x="79686" y="271231"/>
                      <a:pt x="0" y="210514"/>
                      <a:pt x="0" y="135616"/>
                    </a:cubicBezTo>
                    <a:cubicBezTo>
                      <a:pt x="0" y="60717"/>
                      <a:pt x="79686" y="0"/>
                      <a:pt x="177983" y="0"/>
                    </a:cubicBezTo>
                    <a:cubicBezTo>
                      <a:pt x="276281" y="0"/>
                      <a:pt x="355967" y="60717"/>
                      <a:pt x="355967" y="135616"/>
                    </a:cubicBezTo>
                    <a:close/>
                  </a:path>
                </a:pathLst>
              </a:custGeom>
              <a:noFill/>
              <a:ln w="33672" cap="flat">
                <a:solidFill>
                  <a:srgbClr val="FF9D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22" name="任意多边形: 形状 921">
                <a:extLst>
                  <a:ext uri="{FF2B5EF4-FFF2-40B4-BE49-F238E27FC236}">
                    <a16:creationId xmlns:a16="http://schemas.microsoft.com/office/drawing/2014/main" id="{DF33B26A-C11D-5B82-93F7-5C9CACD46C91}"/>
                  </a:ext>
                </a:extLst>
              </p:cNvPr>
              <p:cNvSpPr/>
              <p:nvPr/>
            </p:nvSpPr>
            <p:spPr>
              <a:xfrm>
                <a:off x="9381728" y="2319530"/>
                <a:ext cx="382877" cy="369602"/>
              </a:xfrm>
              <a:custGeom>
                <a:avLst/>
                <a:gdLst>
                  <a:gd name="connsiteX0" fmla="*/ 625 w 382877"/>
                  <a:gd name="connsiteY0" fmla="*/ 172489 h 369602"/>
                  <a:gd name="connsiteX1" fmla="*/ 176190 w 382877"/>
                  <a:gd name="connsiteY1" fmla="*/ 369185 h 369602"/>
                  <a:gd name="connsiteX2" fmla="*/ 382253 w 382877"/>
                  <a:gd name="connsiteY2" fmla="*/ 197114 h 369602"/>
                  <a:gd name="connsiteX3" fmla="*/ 206688 w 382877"/>
                  <a:gd name="connsiteY3" fmla="*/ 418 h 369602"/>
                  <a:gd name="connsiteX4" fmla="*/ 625 w 382877"/>
                  <a:gd name="connsiteY4" fmla="*/ 172489 h 36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877" h="369602">
                    <a:moveTo>
                      <a:pt x="625" y="172489"/>
                    </a:moveTo>
                    <a:cubicBezTo>
                      <a:pt x="-7846" y="274319"/>
                      <a:pt x="70819" y="362383"/>
                      <a:pt x="176190" y="369185"/>
                    </a:cubicBezTo>
                    <a:cubicBezTo>
                      <a:pt x="281561" y="375986"/>
                      <a:pt x="373861" y="298943"/>
                      <a:pt x="382253" y="197114"/>
                    </a:cubicBezTo>
                    <a:cubicBezTo>
                      <a:pt x="390725" y="95284"/>
                      <a:pt x="312059" y="7220"/>
                      <a:pt x="206688" y="418"/>
                    </a:cubicBezTo>
                    <a:cubicBezTo>
                      <a:pt x="101317" y="-6384"/>
                      <a:pt x="9016" y="70652"/>
                      <a:pt x="625" y="172489"/>
                    </a:cubicBezTo>
                    <a:close/>
                  </a:path>
                </a:pathLst>
              </a:custGeom>
              <a:noFill/>
              <a:ln w="33671" cap="flat">
                <a:solidFill>
                  <a:srgbClr val="FF9D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23" name="任意多边形: 形状 922">
                <a:extLst>
                  <a:ext uri="{FF2B5EF4-FFF2-40B4-BE49-F238E27FC236}">
                    <a16:creationId xmlns:a16="http://schemas.microsoft.com/office/drawing/2014/main" id="{D5903735-148B-DBFB-68C5-6D6743D0E62D}"/>
                  </a:ext>
                </a:extLst>
              </p:cNvPr>
              <p:cNvSpPr/>
              <p:nvPr/>
            </p:nvSpPr>
            <p:spPr>
              <a:xfrm>
                <a:off x="9236964" y="2474429"/>
                <a:ext cx="145873" cy="10570"/>
              </a:xfrm>
              <a:custGeom>
                <a:avLst/>
                <a:gdLst>
                  <a:gd name="connsiteX0" fmla="*/ 0 w 145873"/>
                  <a:gd name="connsiteY0" fmla="*/ 1139 h 10570"/>
                  <a:gd name="connsiteX1" fmla="*/ 145873 w 145873"/>
                  <a:gd name="connsiteY1" fmla="*/ 10570 h 10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5873" h="10570">
                    <a:moveTo>
                      <a:pt x="0" y="1139"/>
                    </a:moveTo>
                    <a:cubicBezTo>
                      <a:pt x="0" y="1139"/>
                      <a:pt x="110534" y="-4832"/>
                      <a:pt x="145873" y="10570"/>
                    </a:cubicBezTo>
                  </a:path>
                </a:pathLst>
              </a:custGeom>
              <a:noFill/>
              <a:ln w="33671" cap="flat">
                <a:solidFill>
                  <a:srgbClr val="FF9D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24" name="任意多边形: 形状 923">
                <a:extLst>
                  <a:ext uri="{FF2B5EF4-FFF2-40B4-BE49-F238E27FC236}">
                    <a16:creationId xmlns:a16="http://schemas.microsoft.com/office/drawing/2014/main" id="{D22DECD4-F96D-CAFD-B5F9-3E0DDA892C8D}"/>
                  </a:ext>
                </a:extLst>
              </p:cNvPr>
              <p:cNvSpPr/>
              <p:nvPr/>
            </p:nvSpPr>
            <p:spPr>
              <a:xfrm>
                <a:off x="9758897" y="2357111"/>
                <a:ext cx="391140" cy="130503"/>
              </a:xfrm>
              <a:custGeom>
                <a:avLst/>
                <a:gdLst>
                  <a:gd name="connsiteX0" fmla="*/ 0 w 391140"/>
                  <a:gd name="connsiteY0" fmla="*/ 118110 h 130503"/>
                  <a:gd name="connsiteX1" fmla="*/ 253666 w 391140"/>
                  <a:gd name="connsiteY1" fmla="*/ 2057 h 130503"/>
                  <a:gd name="connsiteX2" fmla="*/ 360570 w 391140"/>
                  <a:gd name="connsiteY2" fmla="*/ 31409 h 130503"/>
                  <a:gd name="connsiteX3" fmla="*/ 388163 w 391140"/>
                  <a:gd name="connsiteY3" fmla="*/ 130503 h 130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1140" h="130503">
                    <a:moveTo>
                      <a:pt x="0" y="118110"/>
                    </a:moveTo>
                    <a:cubicBezTo>
                      <a:pt x="84555" y="79423"/>
                      <a:pt x="169110" y="40736"/>
                      <a:pt x="253666" y="2057"/>
                    </a:cubicBezTo>
                    <a:cubicBezTo>
                      <a:pt x="256812" y="1387"/>
                      <a:pt x="317244" y="-10497"/>
                      <a:pt x="360570" y="31409"/>
                    </a:cubicBezTo>
                    <a:cubicBezTo>
                      <a:pt x="403169" y="72686"/>
                      <a:pt x="389131" y="127268"/>
                      <a:pt x="388163" y="130503"/>
                    </a:cubicBezTo>
                  </a:path>
                </a:pathLst>
              </a:custGeom>
              <a:noFill/>
              <a:ln w="33671" cap="flat">
                <a:solidFill>
                  <a:srgbClr val="FF9D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914" name="任意多边形: 形状 913">
              <a:extLst>
                <a:ext uri="{FF2B5EF4-FFF2-40B4-BE49-F238E27FC236}">
                  <a16:creationId xmlns:a16="http://schemas.microsoft.com/office/drawing/2014/main" id="{D7506D89-2C6F-F24B-441D-59B441740332}"/>
                </a:ext>
              </a:extLst>
            </p:cNvPr>
            <p:cNvSpPr/>
            <p:nvPr/>
          </p:nvSpPr>
          <p:spPr>
            <a:xfrm rot="17155921">
              <a:off x="6033804" y="2203062"/>
              <a:ext cx="383294" cy="294332"/>
            </a:xfrm>
            <a:custGeom>
              <a:avLst/>
              <a:gdLst>
                <a:gd name="connsiteX0" fmla="*/ 383295 w 383294"/>
                <a:gd name="connsiteY0" fmla="*/ 147166 h 294332"/>
                <a:gd name="connsiteX1" fmla="*/ 191647 w 383294"/>
                <a:gd name="connsiteY1" fmla="*/ 294333 h 294332"/>
                <a:gd name="connsiteX2" fmla="*/ 0 w 383294"/>
                <a:gd name="connsiteY2" fmla="*/ 147166 h 294332"/>
                <a:gd name="connsiteX3" fmla="*/ 191647 w 383294"/>
                <a:gd name="connsiteY3" fmla="*/ 0 h 294332"/>
                <a:gd name="connsiteX4" fmla="*/ 383295 w 383294"/>
                <a:gd name="connsiteY4" fmla="*/ 147166 h 29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294" h="294332">
                  <a:moveTo>
                    <a:pt x="383295" y="147166"/>
                  </a:moveTo>
                  <a:cubicBezTo>
                    <a:pt x="383295" y="228444"/>
                    <a:pt x="297492" y="294333"/>
                    <a:pt x="191647" y="294333"/>
                  </a:cubicBezTo>
                  <a:cubicBezTo>
                    <a:pt x="85803" y="294333"/>
                    <a:pt x="0" y="228444"/>
                    <a:pt x="0" y="147166"/>
                  </a:cubicBezTo>
                  <a:cubicBezTo>
                    <a:pt x="0" y="65889"/>
                    <a:pt x="85802" y="0"/>
                    <a:pt x="191647" y="0"/>
                  </a:cubicBezTo>
                  <a:cubicBezTo>
                    <a:pt x="297491" y="0"/>
                    <a:pt x="383295" y="65889"/>
                    <a:pt x="383295" y="147166"/>
                  </a:cubicBezTo>
                  <a:close/>
                </a:path>
              </a:pathLst>
            </a:custGeom>
            <a:solidFill>
              <a:srgbClr val="88AC60"/>
            </a:solidFill>
            <a:ln w="8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5" name="任意多边形: 形状 914">
              <a:extLst>
                <a:ext uri="{FF2B5EF4-FFF2-40B4-BE49-F238E27FC236}">
                  <a16:creationId xmlns:a16="http://schemas.microsoft.com/office/drawing/2014/main" id="{A70626D1-B4D3-7275-C2C7-8000653B024B}"/>
                </a:ext>
              </a:extLst>
            </p:cNvPr>
            <p:cNvSpPr/>
            <p:nvPr/>
          </p:nvSpPr>
          <p:spPr>
            <a:xfrm rot="17155921">
              <a:off x="6083522" y="2227450"/>
              <a:ext cx="319893" cy="245648"/>
            </a:xfrm>
            <a:custGeom>
              <a:avLst/>
              <a:gdLst>
                <a:gd name="connsiteX0" fmla="*/ 319893 w 319893"/>
                <a:gd name="connsiteY0" fmla="*/ 122824 h 245648"/>
                <a:gd name="connsiteX1" fmla="*/ 159946 w 319893"/>
                <a:gd name="connsiteY1" fmla="*/ 245648 h 245648"/>
                <a:gd name="connsiteX2" fmla="*/ 0 w 319893"/>
                <a:gd name="connsiteY2" fmla="*/ 122824 h 245648"/>
                <a:gd name="connsiteX3" fmla="*/ 159946 w 319893"/>
                <a:gd name="connsiteY3" fmla="*/ 0 h 245648"/>
                <a:gd name="connsiteX4" fmla="*/ 319893 w 319893"/>
                <a:gd name="connsiteY4" fmla="*/ 122824 h 24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93" h="245648">
                  <a:moveTo>
                    <a:pt x="319893" y="122824"/>
                  </a:moveTo>
                  <a:cubicBezTo>
                    <a:pt x="319893" y="190658"/>
                    <a:pt x="248283" y="245648"/>
                    <a:pt x="159946" y="245648"/>
                  </a:cubicBezTo>
                  <a:cubicBezTo>
                    <a:pt x="71610" y="245648"/>
                    <a:pt x="0" y="190658"/>
                    <a:pt x="0" y="122824"/>
                  </a:cubicBezTo>
                  <a:cubicBezTo>
                    <a:pt x="0" y="54990"/>
                    <a:pt x="71610" y="0"/>
                    <a:pt x="159946" y="0"/>
                  </a:cubicBezTo>
                  <a:cubicBezTo>
                    <a:pt x="248283" y="0"/>
                    <a:pt x="319893" y="54990"/>
                    <a:pt x="319893" y="122824"/>
                  </a:cubicBezTo>
                  <a:close/>
                </a:path>
              </a:pathLst>
            </a:custGeom>
            <a:solidFill>
              <a:srgbClr val="99C26C"/>
            </a:solidFill>
            <a:ln w="8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6" name="任意多边形: 形状 915">
              <a:extLst>
                <a:ext uri="{FF2B5EF4-FFF2-40B4-BE49-F238E27FC236}">
                  <a16:creationId xmlns:a16="http://schemas.microsoft.com/office/drawing/2014/main" id="{88F131F8-D8E9-5AF2-2111-01A01D0319FC}"/>
                </a:ext>
              </a:extLst>
            </p:cNvPr>
            <p:cNvSpPr/>
            <p:nvPr/>
          </p:nvSpPr>
          <p:spPr>
            <a:xfrm rot="17155921">
              <a:off x="6198084" y="2290425"/>
              <a:ext cx="186911" cy="143519"/>
            </a:xfrm>
            <a:custGeom>
              <a:avLst/>
              <a:gdLst>
                <a:gd name="connsiteX0" fmla="*/ 186911 w 186911"/>
                <a:gd name="connsiteY0" fmla="*/ 71760 h 143519"/>
                <a:gd name="connsiteX1" fmla="*/ 93455 w 186911"/>
                <a:gd name="connsiteY1" fmla="*/ 143520 h 143519"/>
                <a:gd name="connsiteX2" fmla="*/ -1 w 186911"/>
                <a:gd name="connsiteY2" fmla="*/ 71760 h 143519"/>
                <a:gd name="connsiteX3" fmla="*/ 93455 w 186911"/>
                <a:gd name="connsiteY3" fmla="*/ 0 h 143519"/>
                <a:gd name="connsiteX4" fmla="*/ 186911 w 186911"/>
                <a:gd name="connsiteY4" fmla="*/ 71760 h 143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911" h="143519">
                  <a:moveTo>
                    <a:pt x="186911" y="71760"/>
                  </a:moveTo>
                  <a:cubicBezTo>
                    <a:pt x="186911" y="111392"/>
                    <a:pt x="145069" y="143520"/>
                    <a:pt x="93455" y="143520"/>
                  </a:cubicBezTo>
                  <a:cubicBezTo>
                    <a:pt x="41841" y="143520"/>
                    <a:pt x="-1" y="111392"/>
                    <a:pt x="-1" y="71760"/>
                  </a:cubicBezTo>
                  <a:cubicBezTo>
                    <a:pt x="-1" y="32128"/>
                    <a:pt x="41841" y="0"/>
                    <a:pt x="93455" y="0"/>
                  </a:cubicBezTo>
                  <a:cubicBezTo>
                    <a:pt x="145069" y="0"/>
                    <a:pt x="186911" y="32128"/>
                    <a:pt x="186911" y="71760"/>
                  </a:cubicBezTo>
                  <a:close/>
                </a:path>
              </a:pathLst>
            </a:custGeom>
            <a:solidFill>
              <a:srgbClr val="FFFFFF"/>
            </a:solidFill>
            <a:ln w="8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7" name="任意多边形: 形状 916">
              <a:extLst>
                <a:ext uri="{FF2B5EF4-FFF2-40B4-BE49-F238E27FC236}">
                  <a16:creationId xmlns:a16="http://schemas.microsoft.com/office/drawing/2014/main" id="{35AE7DA7-D70F-99BC-31AC-36814D728040}"/>
                </a:ext>
              </a:extLst>
            </p:cNvPr>
            <p:cNvSpPr/>
            <p:nvPr/>
          </p:nvSpPr>
          <p:spPr>
            <a:xfrm>
              <a:off x="5932645" y="1529234"/>
              <a:ext cx="505272" cy="828873"/>
            </a:xfrm>
            <a:custGeom>
              <a:avLst/>
              <a:gdLst>
                <a:gd name="connsiteX0" fmla="*/ 343303 w 505272"/>
                <a:gd name="connsiteY0" fmla="*/ 803346 h 828873"/>
                <a:gd name="connsiteX1" fmla="*/ 446334 w 505272"/>
                <a:gd name="connsiteY1" fmla="*/ 378230 h 828873"/>
                <a:gd name="connsiteX2" fmla="*/ 0 w 505272"/>
                <a:gd name="connsiteY2" fmla="*/ 2347 h 828873"/>
                <a:gd name="connsiteX3" fmla="*/ 311998 w 505272"/>
                <a:gd name="connsiteY3" fmla="*/ 61108 h 828873"/>
                <a:gd name="connsiteX4" fmla="*/ 489661 w 505272"/>
                <a:gd name="connsiteY4" fmla="*/ 535028 h 828873"/>
                <a:gd name="connsiteX5" fmla="*/ 407527 w 505272"/>
                <a:gd name="connsiteY5" fmla="*/ 828873 h 828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5272" h="828873">
                  <a:moveTo>
                    <a:pt x="343303" y="803346"/>
                  </a:moveTo>
                  <a:cubicBezTo>
                    <a:pt x="343303" y="803346"/>
                    <a:pt x="420436" y="637785"/>
                    <a:pt x="446334" y="378230"/>
                  </a:cubicBezTo>
                  <a:cubicBezTo>
                    <a:pt x="469329" y="147374"/>
                    <a:pt x="184117" y="29472"/>
                    <a:pt x="0" y="2347"/>
                  </a:cubicBezTo>
                  <a:cubicBezTo>
                    <a:pt x="107065" y="-6560"/>
                    <a:pt x="218084" y="9221"/>
                    <a:pt x="311998" y="61108"/>
                  </a:cubicBezTo>
                  <a:cubicBezTo>
                    <a:pt x="491033" y="159952"/>
                    <a:pt x="532664" y="347329"/>
                    <a:pt x="489661" y="535028"/>
                  </a:cubicBezTo>
                  <a:cubicBezTo>
                    <a:pt x="466909" y="634227"/>
                    <a:pt x="430279" y="729626"/>
                    <a:pt x="407527" y="828873"/>
                  </a:cubicBezTo>
                </a:path>
              </a:pathLst>
            </a:custGeom>
            <a:solidFill>
              <a:srgbClr val="FFFFFF"/>
            </a:solidFill>
            <a:ln w="8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8" name="任意多边形: 形状 917">
              <a:extLst>
                <a:ext uri="{FF2B5EF4-FFF2-40B4-BE49-F238E27FC236}">
                  <a16:creationId xmlns:a16="http://schemas.microsoft.com/office/drawing/2014/main" id="{E9F0B366-7D8E-4980-6308-6D99D34ED042}"/>
                </a:ext>
              </a:extLst>
            </p:cNvPr>
            <p:cNvSpPr/>
            <p:nvPr/>
          </p:nvSpPr>
          <p:spPr>
            <a:xfrm>
              <a:off x="5831711" y="2450682"/>
              <a:ext cx="374446" cy="210338"/>
            </a:xfrm>
            <a:custGeom>
              <a:avLst/>
              <a:gdLst>
                <a:gd name="connsiteX0" fmla="*/ 342173 w 374446"/>
                <a:gd name="connsiteY0" fmla="*/ 0 h 210338"/>
                <a:gd name="connsiteX1" fmla="*/ 0 w 374446"/>
                <a:gd name="connsiteY1" fmla="*/ 172588 h 210338"/>
                <a:gd name="connsiteX2" fmla="*/ 13071 w 374446"/>
                <a:gd name="connsiteY2" fmla="*/ 209944 h 210338"/>
                <a:gd name="connsiteX3" fmla="*/ 374446 w 374446"/>
                <a:gd name="connsiteY3" fmla="*/ 4679 h 210338"/>
                <a:gd name="connsiteX4" fmla="*/ 342173 w 374446"/>
                <a:gd name="connsiteY4" fmla="*/ 0 h 21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446" h="210338">
                  <a:moveTo>
                    <a:pt x="342173" y="0"/>
                  </a:moveTo>
                  <a:cubicBezTo>
                    <a:pt x="245677" y="120047"/>
                    <a:pt x="114569" y="180599"/>
                    <a:pt x="0" y="172588"/>
                  </a:cubicBezTo>
                  <a:cubicBezTo>
                    <a:pt x="4518" y="184843"/>
                    <a:pt x="8875" y="197309"/>
                    <a:pt x="13071" y="209944"/>
                  </a:cubicBezTo>
                  <a:cubicBezTo>
                    <a:pt x="136756" y="216366"/>
                    <a:pt x="278112" y="144220"/>
                    <a:pt x="374446" y="4679"/>
                  </a:cubicBezTo>
                  <a:cubicBezTo>
                    <a:pt x="363877" y="4187"/>
                    <a:pt x="352985" y="2743"/>
                    <a:pt x="342173" y="0"/>
                  </a:cubicBezTo>
                  <a:close/>
                </a:path>
              </a:pathLst>
            </a:custGeom>
            <a:solidFill>
              <a:srgbClr val="99C26C"/>
            </a:solidFill>
            <a:ln w="8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9" name="任意多边形: 形状 918">
              <a:extLst>
                <a:ext uri="{FF2B5EF4-FFF2-40B4-BE49-F238E27FC236}">
                  <a16:creationId xmlns:a16="http://schemas.microsoft.com/office/drawing/2014/main" id="{E8D9A80D-55D6-0F48-C4F1-1168B23AE7EE}"/>
                </a:ext>
              </a:extLst>
            </p:cNvPr>
            <p:cNvSpPr/>
            <p:nvPr/>
          </p:nvSpPr>
          <p:spPr>
            <a:xfrm>
              <a:off x="5776113" y="2606004"/>
              <a:ext cx="88121" cy="87814"/>
            </a:xfrm>
            <a:custGeom>
              <a:avLst/>
              <a:gdLst>
                <a:gd name="connsiteX0" fmla="*/ 88122 w 88121"/>
                <a:gd name="connsiteY0" fmla="*/ 43907 h 87814"/>
                <a:gd name="connsiteX1" fmla="*/ 44060 w 88121"/>
                <a:gd name="connsiteY1" fmla="*/ 87815 h 87814"/>
                <a:gd name="connsiteX2" fmla="*/ -1 w 88121"/>
                <a:gd name="connsiteY2" fmla="*/ 43907 h 87814"/>
                <a:gd name="connsiteX3" fmla="*/ 44060 w 88121"/>
                <a:gd name="connsiteY3" fmla="*/ 0 h 87814"/>
                <a:gd name="connsiteX4" fmla="*/ 88122 w 88121"/>
                <a:gd name="connsiteY4" fmla="*/ 43907 h 87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121" h="87814">
                  <a:moveTo>
                    <a:pt x="88122" y="43907"/>
                  </a:moveTo>
                  <a:cubicBezTo>
                    <a:pt x="88122" y="68157"/>
                    <a:pt x="68395" y="87815"/>
                    <a:pt x="44060" y="87815"/>
                  </a:cubicBezTo>
                  <a:cubicBezTo>
                    <a:pt x="19727" y="87815"/>
                    <a:pt x="-1" y="68157"/>
                    <a:pt x="-1" y="43907"/>
                  </a:cubicBezTo>
                  <a:cubicBezTo>
                    <a:pt x="-1" y="19658"/>
                    <a:pt x="19726" y="0"/>
                    <a:pt x="44060" y="0"/>
                  </a:cubicBezTo>
                  <a:cubicBezTo>
                    <a:pt x="68394" y="0"/>
                    <a:pt x="88122" y="19658"/>
                    <a:pt x="88122" y="43907"/>
                  </a:cubicBezTo>
                  <a:close/>
                </a:path>
              </a:pathLst>
            </a:custGeom>
            <a:solidFill>
              <a:srgbClr val="88AC60"/>
            </a:solidFill>
            <a:ln w="8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0" name="任意多边形: 形状 919">
              <a:extLst>
                <a:ext uri="{FF2B5EF4-FFF2-40B4-BE49-F238E27FC236}">
                  <a16:creationId xmlns:a16="http://schemas.microsoft.com/office/drawing/2014/main" id="{32180F9E-5856-BA65-4A2D-9F0A965058A8}"/>
                </a:ext>
              </a:extLst>
            </p:cNvPr>
            <p:cNvSpPr/>
            <p:nvPr/>
          </p:nvSpPr>
          <p:spPr>
            <a:xfrm rot="20700000">
              <a:off x="7549599" y="4012007"/>
              <a:ext cx="201145" cy="356381"/>
            </a:xfrm>
            <a:custGeom>
              <a:avLst/>
              <a:gdLst>
                <a:gd name="connsiteX0" fmla="*/ 187993 w 201145"/>
                <a:gd name="connsiteY0" fmla="*/ 202657 h 356381"/>
                <a:gd name="connsiteX1" fmla="*/ 50833 w 201145"/>
                <a:gd name="connsiteY1" fmla="*/ 354671 h 356381"/>
                <a:gd name="connsiteX2" fmla="*/ 13154 w 201145"/>
                <a:gd name="connsiteY2" fmla="*/ 153724 h 356381"/>
                <a:gd name="connsiteX3" fmla="*/ 150314 w 201145"/>
                <a:gd name="connsiteY3" fmla="*/ 1710 h 356381"/>
                <a:gd name="connsiteX4" fmla="*/ 187993 w 201145"/>
                <a:gd name="connsiteY4" fmla="*/ 202657 h 356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145" h="356381">
                  <a:moveTo>
                    <a:pt x="187993" y="202657"/>
                  </a:moveTo>
                  <a:cubicBezTo>
                    <a:pt x="160480" y="300122"/>
                    <a:pt x="99081" y="368185"/>
                    <a:pt x="50833" y="354671"/>
                  </a:cubicBezTo>
                  <a:cubicBezTo>
                    <a:pt x="2584" y="341157"/>
                    <a:pt x="-14279" y="251196"/>
                    <a:pt x="13154" y="153724"/>
                  </a:cubicBezTo>
                  <a:cubicBezTo>
                    <a:pt x="40667" y="56259"/>
                    <a:pt x="102066" y="-11804"/>
                    <a:pt x="150314" y="1710"/>
                  </a:cubicBezTo>
                  <a:cubicBezTo>
                    <a:pt x="198562" y="15233"/>
                    <a:pt x="215424" y="105193"/>
                    <a:pt x="187993" y="202657"/>
                  </a:cubicBezTo>
                  <a:close/>
                </a:path>
              </a:pathLst>
            </a:custGeom>
            <a:solidFill>
              <a:srgbClr val="FFFFFF"/>
            </a:solidFill>
            <a:ln w="80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929" name="文本框 928">
            <a:extLst>
              <a:ext uri="{FF2B5EF4-FFF2-40B4-BE49-F238E27FC236}">
                <a16:creationId xmlns:a16="http://schemas.microsoft.com/office/drawing/2014/main" id="{78874668-2D43-8AEC-12D2-E41650595400}"/>
              </a:ext>
            </a:extLst>
          </p:cNvPr>
          <p:cNvSpPr txBox="1"/>
          <p:nvPr/>
        </p:nvSpPr>
        <p:spPr>
          <a:xfrm>
            <a:off x="7739547" y="4820881"/>
            <a:ext cx="1308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组件库维护者</a:t>
            </a:r>
          </a:p>
        </p:txBody>
      </p:sp>
    </p:spTree>
    <p:extLst>
      <p:ext uri="{BB962C8B-B14F-4D97-AF65-F5344CB8AC3E}">
        <p14:creationId xmlns:p14="http://schemas.microsoft.com/office/powerpoint/2010/main" val="235345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33602-80EC-CEE2-FCA3-B2ECB09B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69" y="11333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当前设计与开发之间的核心痛点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911050-ACE7-8425-B554-1DCB472F2009}"/>
              </a:ext>
            </a:extLst>
          </p:cNvPr>
          <p:cNvSpPr txBox="1"/>
          <p:nvPr/>
        </p:nvSpPr>
        <p:spPr>
          <a:xfrm>
            <a:off x="583095" y="1683026"/>
            <a:ext cx="1001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0" dirty="0">
                <a:solidFill>
                  <a:srgbClr val="252933"/>
                </a:solidFill>
                <a:effectLst/>
                <a:latin typeface="+mj-ea"/>
                <a:ea typeface="+mj-ea"/>
              </a:rPr>
              <a:t>1</a:t>
            </a:r>
            <a:r>
              <a:rPr lang="zh-CN" altLang="en-US" sz="1800" b="0" i="0" dirty="0">
                <a:solidFill>
                  <a:srgbClr val="252933"/>
                </a:solidFill>
                <a:effectLst/>
                <a:latin typeface="+mj-ea"/>
                <a:ea typeface="+mj-ea"/>
              </a:rPr>
              <a:t>、研发工程师</a:t>
            </a:r>
            <a:r>
              <a:rPr lang="zh-CN" altLang="en-US" sz="1800" i="0" dirty="0">
                <a:solidFill>
                  <a:srgbClr val="252933"/>
                </a:solidFill>
                <a:effectLst/>
                <a:latin typeface="+mj-ea"/>
                <a:ea typeface="+mj-ea"/>
              </a:rPr>
              <a:t>对于设计软件不熟悉</a:t>
            </a:r>
            <a:r>
              <a:rPr lang="zh-CN" altLang="en-US" sz="1800" b="0" i="0" dirty="0">
                <a:solidFill>
                  <a:srgbClr val="252933"/>
                </a:solidFill>
                <a:effectLst/>
                <a:latin typeface="+mj-ea"/>
                <a:ea typeface="+mj-ea"/>
              </a:rPr>
              <a:t>，</a:t>
            </a:r>
            <a:r>
              <a:rPr lang="zh-CN" altLang="en-US" sz="1800" b="1" i="0" dirty="0">
                <a:solidFill>
                  <a:srgbClr val="252933"/>
                </a:solidFill>
                <a:effectLst/>
                <a:latin typeface="+mj-ea"/>
                <a:ea typeface="+mj-ea"/>
              </a:rPr>
              <a:t>遗漏了设计稿中的一些关键点</a:t>
            </a:r>
            <a:r>
              <a:rPr lang="zh-CN" altLang="en-US" sz="1800" b="0" i="0" dirty="0">
                <a:solidFill>
                  <a:srgbClr val="252933"/>
                </a:solidFill>
                <a:effectLst/>
                <a:latin typeface="+mj-ea"/>
                <a:ea typeface="+mj-ea"/>
              </a:rPr>
              <a:t>。</a:t>
            </a:r>
            <a:endParaRPr lang="en-US" altLang="zh-CN" sz="1800" dirty="0">
              <a:solidFill>
                <a:srgbClr val="252933"/>
              </a:solidFill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008779-56B7-68E2-8D3F-50704E6A3A4C}"/>
              </a:ext>
            </a:extLst>
          </p:cNvPr>
          <p:cNvSpPr txBox="1"/>
          <p:nvPr/>
        </p:nvSpPr>
        <p:spPr>
          <a:xfrm>
            <a:off x="583096" y="2148577"/>
            <a:ext cx="919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252933"/>
                </a:solidFill>
                <a:latin typeface="+mj-ea"/>
                <a:ea typeface="+mj-ea"/>
              </a:rPr>
              <a:t>2</a:t>
            </a:r>
            <a:r>
              <a:rPr lang="zh-CN" altLang="en-US" sz="1800" dirty="0">
                <a:solidFill>
                  <a:srgbClr val="252933"/>
                </a:solidFill>
                <a:latin typeface="+mj-ea"/>
                <a:ea typeface="+mj-ea"/>
              </a:rPr>
              <a:t>、</a:t>
            </a:r>
            <a:r>
              <a:rPr lang="zh-CN" altLang="en-US" sz="1800" b="0" i="0" dirty="0">
                <a:solidFill>
                  <a:srgbClr val="252933"/>
                </a:solidFill>
                <a:effectLst/>
                <a:latin typeface="+mj-ea"/>
                <a:ea typeface="+mj-ea"/>
              </a:rPr>
              <a:t>设计稿本身</a:t>
            </a:r>
            <a:r>
              <a:rPr lang="zh-CN" altLang="en-US" sz="1800" b="1" i="0" dirty="0">
                <a:solidFill>
                  <a:srgbClr val="252933"/>
                </a:solidFill>
                <a:effectLst/>
                <a:latin typeface="+mj-ea"/>
                <a:ea typeface="+mj-ea"/>
              </a:rPr>
              <a:t>无法完整对应开发组件</a:t>
            </a:r>
            <a:r>
              <a:rPr lang="zh-CN" altLang="en-US" sz="1800" b="0" i="0" dirty="0">
                <a:solidFill>
                  <a:srgbClr val="252933"/>
                </a:solidFill>
                <a:effectLst/>
                <a:latin typeface="+mj-ea"/>
                <a:ea typeface="+mj-ea"/>
              </a:rPr>
              <a:t>，造成沟通成本大；</a:t>
            </a:r>
            <a:endParaRPr lang="en-US" altLang="zh-CN" sz="1800" dirty="0">
              <a:solidFill>
                <a:srgbClr val="252933"/>
              </a:solidFill>
              <a:latin typeface="+mj-ea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E71515-2120-A129-AF2F-54FA8CBD54F9}"/>
              </a:ext>
            </a:extLst>
          </p:cNvPr>
          <p:cNvSpPr txBox="1"/>
          <p:nvPr/>
        </p:nvSpPr>
        <p:spPr>
          <a:xfrm>
            <a:off x="583095" y="2608543"/>
            <a:ext cx="919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altLang="zh-CN" sz="1800" dirty="0">
                <a:latin typeface="+mj-ea"/>
                <a:ea typeface="+mj-ea"/>
              </a:rPr>
              <a:t>3</a:t>
            </a:r>
            <a:r>
              <a:rPr lang="zh-CN" altLang="en-US" sz="1800" dirty="0">
                <a:latin typeface="+mj-ea"/>
                <a:ea typeface="+mj-ea"/>
              </a:rPr>
              <a:t>、</a:t>
            </a:r>
            <a:r>
              <a:rPr lang="zh-CN" altLang="en-US" sz="1800" b="0" i="0" dirty="0">
                <a:solidFill>
                  <a:srgbClr val="252933"/>
                </a:solidFill>
                <a:effectLst/>
                <a:latin typeface="+mj-ea"/>
                <a:ea typeface="+mj-ea"/>
              </a:rPr>
              <a:t>手写代码还原 </a:t>
            </a:r>
            <a:r>
              <a:rPr lang="en-US" altLang="zh-CN" sz="1800" b="0" i="0" dirty="0">
                <a:solidFill>
                  <a:srgbClr val="252933"/>
                </a:solidFill>
                <a:effectLst/>
                <a:latin typeface="+mj-ea"/>
                <a:ea typeface="+mj-ea"/>
              </a:rPr>
              <a:t>UI</a:t>
            </a:r>
            <a:r>
              <a:rPr lang="zh-CN" altLang="en-US" sz="1800" b="0" i="0" dirty="0">
                <a:solidFill>
                  <a:srgbClr val="252933"/>
                </a:solidFill>
                <a:effectLst/>
                <a:latin typeface="+mj-ea"/>
                <a:ea typeface="+mj-ea"/>
              </a:rPr>
              <a:t>，开发时间长，且 </a:t>
            </a:r>
            <a:r>
              <a:rPr lang="en-US" altLang="zh-CN" sz="1800" b="1" i="0" dirty="0">
                <a:solidFill>
                  <a:srgbClr val="252933"/>
                </a:solidFill>
                <a:effectLst/>
                <a:latin typeface="+mj-ea"/>
                <a:ea typeface="+mj-ea"/>
              </a:rPr>
              <a:t>UI </a:t>
            </a:r>
            <a:r>
              <a:rPr lang="zh-CN" altLang="en-US" sz="1800" b="1" i="0" dirty="0">
                <a:solidFill>
                  <a:srgbClr val="252933"/>
                </a:solidFill>
                <a:effectLst/>
                <a:latin typeface="+mj-ea"/>
                <a:ea typeface="+mj-ea"/>
              </a:rPr>
              <a:t>还原度低</a:t>
            </a:r>
            <a:r>
              <a:rPr lang="zh-CN" altLang="en-US" sz="1800" b="0" i="0" dirty="0">
                <a:solidFill>
                  <a:srgbClr val="252933"/>
                </a:solidFill>
                <a:effectLst/>
                <a:latin typeface="+mj-ea"/>
                <a:ea typeface="+mj-ea"/>
              </a:rPr>
              <a:t>。</a:t>
            </a:r>
            <a:endParaRPr lang="zh-CN" altLang="en-US" sz="1800" dirty="0">
              <a:latin typeface="+mj-ea"/>
              <a:ea typeface="+mj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0870D4-2F83-06D4-841F-7A31962FF120}"/>
              </a:ext>
            </a:extLst>
          </p:cNvPr>
          <p:cNvSpPr txBox="1"/>
          <p:nvPr/>
        </p:nvSpPr>
        <p:spPr>
          <a:xfrm>
            <a:off x="695739" y="3591339"/>
            <a:ext cx="379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放一些截图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77A42B-8054-6067-3CBF-21CA366DFFD4}"/>
              </a:ext>
            </a:extLst>
          </p:cNvPr>
          <p:cNvSpPr txBox="1"/>
          <p:nvPr/>
        </p:nvSpPr>
        <p:spPr>
          <a:xfrm>
            <a:off x="5589103" y="3591339"/>
            <a:ext cx="379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放一些表格</a:t>
            </a:r>
          </a:p>
        </p:txBody>
      </p:sp>
    </p:spTree>
    <p:extLst>
      <p:ext uri="{BB962C8B-B14F-4D97-AF65-F5344CB8AC3E}">
        <p14:creationId xmlns:p14="http://schemas.microsoft.com/office/powerpoint/2010/main" val="145473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130E5-147B-AD02-23F2-4BD6E83A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38" y="186221"/>
            <a:ext cx="11214115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2</a:t>
            </a:r>
            <a:r>
              <a:rPr lang="zh-CN" altLang="en-US" sz="3600" dirty="0"/>
              <a:t>、创新理念：让 </a:t>
            </a:r>
            <a:r>
              <a:rPr lang="en-US" altLang="zh-CN" sz="3600" dirty="0" err="1"/>
              <a:t>octo</a:t>
            </a:r>
            <a:r>
              <a:rPr lang="en-US" altLang="zh-CN" sz="3600" dirty="0"/>
              <a:t> </a:t>
            </a:r>
            <a:r>
              <a:rPr lang="zh-CN" altLang="en-US" sz="3600" dirty="0"/>
              <a:t>设计平台更好地为开发人员服务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4B4D0-C2CE-8528-48E3-8FB599C1B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9104" cy="4351338"/>
          </a:xfrm>
        </p:spPr>
        <p:txBody>
          <a:bodyPr/>
          <a:lstStyle/>
          <a:p>
            <a:r>
              <a:rPr lang="en-US" altLang="zh-CN" dirty="0"/>
              <a:t>Design to Code </a:t>
            </a:r>
            <a:r>
              <a:rPr lang="zh-CN" altLang="en-US" dirty="0"/>
              <a:t>（</a:t>
            </a:r>
            <a:r>
              <a:rPr lang="en-US" altLang="zh-CN" dirty="0"/>
              <a:t>d2c</a:t>
            </a:r>
            <a:r>
              <a:rPr lang="zh-CN" altLang="en-US" dirty="0"/>
              <a:t>）将设计组件与开发组件完成端到端打通，使开发者可以更加方便的还原设计。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691C0C-7BEE-6762-B2B3-DC3CB41461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41" b="-1301"/>
          <a:stretch/>
        </p:blipFill>
        <p:spPr>
          <a:xfrm>
            <a:off x="6818243" y="1825625"/>
            <a:ext cx="4797288" cy="366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3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2EFB56-6212-DED0-C9AD-EA4B6580B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0ECF99-206B-75B2-DABE-35E5B96B3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61" y="681037"/>
            <a:ext cx="11092249" cy="524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7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1550B-6ABE-0131-0F4C-BD6EAB336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90" y="-9744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创新点</a:t>
            </a:r>
            <a:r>
              <a:rPr lang="en-US" altLang="zh-CN" sz="2800" dirty="0"/>
              <a:t>1</a:t>
            </a:r>
            <a:r>
              <a:rPr lang="zh-CN" altLang="en-US" sz="2800" dirty="0"/>
              <a:t>：设计与开发组件完成统一</a:t>
            </a:r>
          </a:p>
        </p:txBody>
      </p:sp>
      <p:grpSp>
        <p:nvGrpSpPr>
          <p:cNvPr id="751" name="组合 750">
            <a:extLst>
              <a:ext uri="{FF2B5EF4-FFF2-40B4-BE49-F238E27FC236}">
                <a16:creationId xmlns:a16="http://schemas.microsoft.com/office/drawing/2014/main" id="{D39B5DF9-7E1E-0FF1-A372-330FDD12D6A9}"/>
              </a:ext>
            </a:extLst>
          </p:cNvPr>
          <p:cNvGrpSpPr/>
          <p:nvPr/>
        </p:nvGrpSpPr>
        <p:grpSpPr>
          <a:xfrm>
            <a:off x="3027750" y="898087"/>
            <a:ext cx="8872152" cy="2742697"/>
            <a:chOff x="3027750" y="898087"/>
            <a:chExt cx="8872152" cy="2742697"/>
          </a:xfrm>
        </p:grpSpPr>
        <p:sp>
          <p:nvSpPr>
            <p:cNvPr id="749" name="矩形 748">
              <a:extLst>
                <a:ext uri="{FF2B5EF4-FFF2-40B4-BE49-F238E27FC236}">
                  <a16:creationId xmlns:a16="http://schemas.microsoft.com/office/drawing/2014/main" id="{504DAB30-1435-8103-78D5-21FD93916C29}"/>
                </a:ext>
              </a:extLst>
            </p:cNvPr>
            <p:cNvSpPr/>
            <p:nvPr/>
          </p:nvSpPr>
          <p:spPr>
            <a:xfrm>
              <a:off x="3027750" y="898087"/>
              <a:ext cx="8872152" cy="27426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6827CA8-957C-1EB0-0CDB-72971CB62F63}"/>
                </a:ext>
              </a:extLst>
            </p:cNvPr>
            <p:cNvGrpSpPr/>
            <p:nvPr/>
          </p:nvGrpSpPr>
          <p:grpSpPr>
            <a:xfrm>
              <a:off x="3213796" y="1025632"/>
              <a:ext cx="877501" cy="517134"/>
              <a:chOff x="2951060" y="2049512"/>
              <a:chExt cx="6277180" cy="3165376"/>
            </a:xfrm>
          </p:grpSpPr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D6BB4835-CA85-014C-D490-729ADF85FCA0}"/>
                  </a:ext>
                </a:extLst>
              </p:cNvPr>
              <p:cNvSpPr/>
              <p:nvPr/>
            </p:nvSpPr>
            <p:spPr>
              <a:xfrm>
                <a:off x="5627528" y="3510289"/>
                <a:ext cx="2229062" cy="1476618"/>
              </a:xfrm>
              <a:custGeom>
                <a:avLst/>
                <a:gdLst>
                  <a:gd name="connsiteX0" fmla="*/ 58978 w 994879"/>
                  <a:gd name="connsiteY0" fmla="*/ -282 h 659047"/>
                  <a:gd name="connsiteX1" fmla="*/ 538975 w 994879"/>
                  <a:gd name="connsiteY1" fmla="*/ -282 h 659047"/>
                  <a:gd name="connsiteX2" fmla="*/ 687709 w 994879"/>
                  <a:gd name="connsiteY2" fmla="*/ 88543 h 659047"/>
                  <a:gd name="connsiteX3" fmla="*/ 994728 w 994879"/>
                  <a:gd name="connsiteY3" fmla="*/ 658766 h 659047"/>
                  <a:gd name="connsiteX4" fmla="*/ -152 w 994879"/>
                  <a:gd name="connsiteY4" fmla="*/ 658766 h 659047"/>
                  <a:gd name="connsiteX5" fmla="*/ 116006 w 994879"/>
                  <a:gd name="connsiteY5" fmla="*/ 455964 h 659047"/>
                  <a:gd name="connsiteX6" fmla="*/ 62145 w 994879"/>
                  <a:gd name="connsiteY6" fmla="*/ 181365 h 659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4879" h="659047">
                    <a:moveTo>
                      <a:pt x="58978" y="-282"/>
                    </a:moveTo>
                    <a:lnTo>
                      <a:pt x="538975" y="-282"/>
                    </a:lnTo>
                    <a:cubicBezTo>
                      <a:pt x="601116" y="-282"/>
                      <a:pt x="658247" y="33825"/>
                      <a:pt x="687709" y="88543"/>
                    </a:cubicBezTo>
                    <a:lnTo>
                      <a:pt x="994728" y="658766"/>
                    </a:lnTo>
                    <a:lnTo>
                      <a:pt x="-152" y="658766"/>
                    </a:lnTo>
                    <a:cubicBezTo>
                      <a:pt x="-152" y="658766"/>
                      <a:pt x="116006" y="564023"/>
                      <a:pt x="116006" y="455964"/>
                    </a:cubicBezTo>
                    <a:cubicBezTo>
                      <a:pt x="116006" y="354576"/>
                      <a:pt x="54747" y="254252"/>
                      <a:pt x="62145" y="181365"/>
                    </a:cubicBezTo>
                    <a:close/>
                  </a:path>
                </a:pathLst>
              </a:custGeom>
              <a:solidFill>
                <a:srgbClr val="4F6FE0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BE402AAB-02D6-57A7-7E5E-6932CD9BFD0C}"/>
                  </a:ext>
                </a:extLst>
              </p:cNvPr>
              <p:cNvSpPr/>
              <p:nvPr/>
            </p:nvSpPr>
            <p:spPr>
              <a:xfrm>
                <a:off x="4158003" y="3096323"/>
                <a:ext cx="1580432" cy="1961537"/>
              </a:xfrm>
              <a:custGeom>
                <a:avLst/>
                <a:gdLst>
                  <a:gd name="connsiteX0" fmla="*/ -152 w 705381"/>
                  <a:gd name="connsiteY0" fmla="*/ 108425 h 875477"/>
                  <a:gd name="connsiteX1" fmla="*/ 15423 w 705381"/>
                  <a:gd name="connsiteY1" fmla="*/ 169684 h 875477"/>
                  <a:gd name="connsiteX2" fmla="*/ 344142 w 705381"/>
                  <a:gd name="connsiteY2" fmla="*/ 791510 h 875477"/>
                  <a:gd name="connsiteX3" fmla="*/ 483064 w 705381"/>
                  <a:gd name="connsiteY3" fmla="*/ 875196 h 875477"/>
                  <a:gd name="connsiteX4" fmla="*/ 483064 w 705381"/>
                  <a:gd name="connsiteY4" fmla="*/ 875196 h 875477"/>
                  <a:gd name="connsiteX5" fmla="*/ 577677 w 705381"/>
                  <a:gd name="connsiteY5" fmla="*/ 823126 h 875477"/>
                  <a:gd name="connsiteX6" fmla="*/ 705230 w 705381"/>
                  <a:gd name="connsiteY6" fmla="*/ 621725 h 875477"/>
                  <a:gd name="connsiteX7" fmla="*/ 508787 w 705381"/>
                  <a:gd name="connsiteY7" fmla="*/ 491940 h 875477"/>
                  <a:gd name="connsiteX8" fmla="*/ 458093 w 705381"/>
                  <a:gd name="connsiteY8" fmla="*/ 619752 h 875477"/>
                  <a:gd name="connsiteX9" fmla="*/ 219288 w 705381"/>
                  <a:gd name="connsiteY9" fmla="*/ 258535 h 875477"/>
                  <a:gd name="connsiteX10" fmla="*/ 241482 w 705381"/>
                  <a:gd name="connsiteY10" fmla="*/ 139133 h 875477"/>
                  <a:gd name="connsiteX11" fmla="*/ 158030 w 705381"/>
                  <a:gd name="connsiteY11" fmla="*/ -282 h 87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5381" h="875477">
                    <a:moveTo>
                      <a:pt x="-152" y="108425"/>
                    </a:moveTo>
                    <a:lnTo>
                      <a:pt x="15423" y="169684"/>
                    </a:lnTo>
                    <a:lnTo>
                      <a:pt x="344142" y="791510"/>
                    </a:lnTo>
                    <a:cubicBezTo>
                      <a:pt x="371371" y="843008"/>
                      <a:pt x="424816" y="875196"/>
                      <a:pt x="483064" y="875196"/>
                    </a:cubicBezTo>
                    <a:lnTo>
                      <a:pt x="483064" y="875196"/>
                    </a:lnTo>
                    <a:cubicBezTo>
                      <a:pt x="521428" y="875196"/>
                      <a:pt x="557145" y="855546"/>
                      <a:pt x="577677" y="823126"/>
                    </a:cubicBezTo>
                    <a:lnTo>
                      <a:pt x="705230" y="621725"/>
                    </a:lnTo>
                    <a:lnTo>
                      <a:pt x="508787" y="491940"/>
                    </a:lnTo>
                    <a:lnTo>
                      <a:pt x="458093" y="619752"/>
                    </a:lnTo>
                    <a:lnTo>
                      <a:pt x="219288" y="258535"/>
                    </a:lnTo>
                    <a:lnTo>
                      <a:pt x="241482" y="139133"/>
                    </a:lnTo>
                    <a:lnTo>
                      <a:pt x="158030" y="-282"/>
                    </a:lnTo>
                    <a:close/>
                  </a:path>
                </a:pathLst>
              </a:custGeom>
              <a:solidFill>
                <a:srgbClr val="FFC8B9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148AF897-D3FB-7569-AA49-4CDE3A2F19E3}"/>
                  </a:ext>
                </a:extLst>
              </p:cNvPr>
              <p:cNvSpPr/>
              <p:nvPr/>
            </p:nvSpPr>
            <p:spPr>
              <a:xfrm>
                <a:off x="4148340" y="3086745"/>
                <a:ext cx="1599344" cy="1980539"/>
              </a:xfrm>
              <a:custGeom>
                <a:avLst/>
                <a:gdLst>
                  <a:gd name="connsiteX0" fmla="*/ 487506 w 713822"/>
                  <a:gd name="connsiteY0" fmla="*/ 883676 h 883958"/>
                  <a:gd name="connsiteX1" fmla="*/ 344743 w 713822"/>
                  <a:gd name="connsiteY1" fmla="*/ 797758 h 883958"/>
                  <a:gd name="connsiteX2" fmla="*/ 16049 w 713822"/>
                  <a:gd name="connsiteY2" fmla="*/ 175932 h 883958"/>
                  <a:gd name="connsiteX3" fmla="*/ 15686 w 713822"/>
                  <a:gd name="connsiteY3" fmla="*/ 175024 h 883958"/>
                  <a:gd name="connsiteX4" fmla="*/ -18 w 713822"/>
                  <a:gd name="connsiteY4" fmla="*/ 113765 h 883958"/>
                  <a:gd name="connsiteX5" fmla="*/ 1669 w 713822"/>
                  <a:gd name="connsiteY5" fmla="*/ 109248 h 883958"/>
                  <a:gd name="connsiteX6" fmla="*/ 160006 w 713822"/>
                  <a:gd name="connsiteY6" fmla="*/ 463 h 883958"/>
                  <a:gd name="connsiteX7" fmla="*/ 165821 w 713822"/>
                  <a:gd name="connsiteY7" fmla="*/ 1527 h 883958"/>
                  <a:gd name="connsiteX8" fmla="*/ 165977 w 713822"/>
                  <a:gd name="connsiteY8" fmla="*/ 1761 h 883958"/>
                  <a:gd name="connsiteX9" fmla="*/ 249429 w 713822"/>
                  <a:gd name="connsiteY9" fmla="*/ 141176 h 883958"/>
                  <a:gd name="connsiteX10" fmla="*/ 249948 w 713822"/>
                  <a:gd name="connsiteY10" fmla="*/ 144109 h 883958"/>
                  <a:gd name="connsiteX11" fmla="*/ 228092 w 713822"/>
                  <a:gd name="connsiteY11" fmla="*/ 261772 h 883958"/>
                  <a:gd name="connsiteX12" fmla="*/ 461393 w 713822"/>
                  <a:gd name="connsiteY12" fmla="*/ 614787 h 883958"/>
                  <a:gd name="connsiteX13" fmla="*/ 509102 w 713822"/>
                  <a:gd name="connsiteY13" fmla="*/ 494502 h 883958"/>
                  <a:gd name="connsiteX14" fmla="*/ 514553 w 713822"/>
                  <a:gd name="connsiteY14" fmla="*/ 492114 h 883958"/>
                  <a:gd name="connsiteX15" fmla="*/ 515332 w 713822"/>
                  <a:gd name="connsiteY15" fmla="*/ 492530 h 883958"/>
                  <a:gd name="connsiteX16" fmla="*/ 711800 w 713822"/>
                  <a:gd name="connsiteY16" fmla="*/ 622315 h 883958"/>
                  <a:gd name="connsiteX17" fmla="*/ 713020 w 713822"/>
                  <a:gd name="connsiteY17" fmla="*/ 628077 h 883958"/>
                  <a:gd name="connsiteX18" fmla="*/ 585468 w 713822"/>
                  <a:gd name="connsiteY18" fmla="*/ 829478 h 883958"/>
                  <a:gd name="connsiteX19" fmla="*/ 487506 w 713822"/>
                  <a:gd name="connsiteY19" fmla="*/ 883676 h 883958"/>
                  <a:gd name="connsiteX20" fmla="*/ 23810 w 713822"/>
                  <a:gd name="connsiteY20" fmla="*/ 172454 h 883958"/>
                  <a:gd name="connsiteX21" fmla="*/ 352348 w 713822"/>
                  <a:gd name="connsiteY21" fmla="*/ 793813 h 883958"/>
                  <a:gd name="connsiteX22" fmla="*/ 487558 w 713822"/>
                  <a:gd name="connsiteY22" fmla="*/ 875265 h 883958"/>
                  <a:gd name="connsiteX23" fmla="*/ 578615 w 713822"/>
                  <a:gd name="connsiteY23" fmla="*/ 825142 h 883958"/>
                  <a:gd name="connsiteX24" fmla="*/ 703961 w 713822"/>
                  <a:gd name="connsiteY24" fmla="*/ 627246 h 883958"/>
                  <a:gd name="connsiteX25" fmla="*/ 515280 w 713822"/>
                  <a:gd name="connsiteY25" fmla="*/ 502471 h 883958"/>
                  <a:gd name="connsiteX26" fmla="*/ 466559 w 713822"/>
                  <a:gd name="connsiteY26" fmla="*/ 625429 h 883958"/>
                  <a:gd name="connsiteX27" fmla="*/ 461108 w 713822"/>
                  <a:gd name="connsiteY27" fmla="*/ 627817 h 883958"/>
                  <a:gd name="connsiteX28" fmla="*/ 459135 w 713822"/>
                  <a:gd name="connsiteY28" fmla="*/ 626208 h 883958"/>
                  <a:gd name="connsiteX29" fmla="*/ 220330 w 713822"/>
                  <a:gd name="connsiteY29" fmla="*/ 265016 h 883958"/>
                  <a:gd name="connsiteX30" fmla="*/ 219708 w 713822"/>
                  <a:gd name="connsiteY30" fmla="*/ 261928 h 883958"/>
                  <a:gd name="connsiteX31" fmla="*/ 241590 w 713822"/>
                  <a:gd name="connsiteY31" fmla="*/ 144135 h 883958"/>
                  <a:gd name="connsiteX32" fmla="*/ 161278 w 713822"/>
                  <a:gd name="connsiteY32" fmla="*/ 9937 h 883958"/>
                  <a:gd name="connsiteX33" fmla="*/ 8963 w 713822"/>
                  <a:gd name="connsiteY33" fmla="*/ 114518 h 883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13822" h="883958">
                    <a:moveTo>
                      <a:pt x="487506" y="883676"/>
                    </a:moveTo>
                    <a:cubicBezTo>
                      <a:pt x="427649" y="883805"/>
                      <a:pt x="372647" y="850710"/>
                      <a:pt x="344743" y="797758"/>
                    </a:cubicBezTo>
                    <a:lnTo>
                      <a:pt x="16049" y="175932"/>
                    </a:lnTo>
                    <a:cubicBezTo>
                      <a:pt x="15893" y="175646"/>
                      <a:pt x="15764" y="175335"/>
                      <a:pt x="15686" y="175024"/>
                    </a:cubicBezTo>
                    <a:lnTo>
                      <a:pt x="-18" y="113765"/>
                    </a:lnTo>
                    <a:cubicBezTo>
                      <a:pt x="-459" y="112052"/>
                      <a:pt x="216" y="110261"/>
                      <a:pt x="1669" y="109248"/>
                    </a:cubicBezTo>
                    <a:lnTo>
                      <a:pt x="160006" y="463"/>
                    </a:lnTo>
                    <a:cubicBezTo>
                      <a:pt x="161901" y="-861"/>
                      <a:pt x="164497" y="-368"/>
                      <a:pt x="165821" y="1527"/>
                    </a:cubicBezTo>
                    <a:cubicBezTo>
                      <a:pt x="165873" y="1605"/>
                      <a:pt x="165925" y="1683"/>
                      <a:pt x="165977" y="1761"/>
                    </a:cubicBezTo>
                    <a:lnTo>
                      <a:pt x="249429" y="141176"/>
                    </a:lnTo>
                    <a:cubicBezTo>
                      <a:pt x="249948" y="142058"/>
                      <a:pt x="250130" y="143096"/>
                      <a:pt x="249948" y="144109"/>
                    </a:cubicBezTo>
                    <a:lnTo>
                      <a:pt x="228092" y="261772"/>
                    </a:lnTo>
                    <a:lnTo>
                      <a:pt x="461393" y="614787"/>
                    </a:lnTo>
                    <a:lnTo>
                      <a:pt x="509102" y="494502"/>
                    </a:lnTo>
                    <a:cubicBezTo>
                      <a:pt x="509959" y="492348"/>
                      <a:pt x="512399" y="491284"/>
                      <a:pt x="514553" y="492114"/>
                    </a:cubicBezTo>
                    <a:cubicBezTo>
                      <a:pt x="514839" y="492244"/>
                      <a:pt x="515098" y="492374"/>
                      <a:pt x="515332" y="492530"/>
                    </a:cubicBezTo>
                    <a:lnTo>
                      <a:pt x="711800" y="622315"/>
                    </a:lnTo>
                    <a:cubicBezTo>
                      <a:pt x="713695" y="623587"/>
                      <a:pt x="714240" y="626130"/>
                      <a:pt x="713020" y="628077"/>
                    </a:cubicBezTo>
                    <a:lnTo>
                      <a:pt x="585468" y="829478"/>
                    </a:lnTo>
                    <a:cubicBezTo>
                      <a:pt x="564313" y="863196"/>
                      <a:pt x="527324" y="883676"/>
                      <a:pt x="487506" y="883676"/>
                    </a:cubicBezTo>
                    <a:close/>
                    <a:moveTo>
                      <a:pt x="23810" y="172454"/>
                    </a:moveTo>
                    <a:lnTo>
                      <a:pt x="352348" y="793813"/>
                    </a:lnTo>
                    <a:cubicBezTo>
                      <a:pt x="378772" y="843987"/>
                      <a:pt x="430842" y="875343"/>
                      <a:pt x="487558" y="875265"/>
                    </a:cubicBezTo>
                    <a:cubicBezTo>
                      <a:pt x="524521" y="875369"/>
                      <a:pt x="558940" y="856421"/>
                      <a:pt x="578615" y="825142"/>
                    </a:cubicBezTo>
                    <a:lnTo>
                      <a:pt x="703961" y="627246"/>
                    </a:lnTo>
                    <a:lnTo>
                      <a:pt x="515280" y="502471"/>
                    </a:lnTo>
                    <a:lnTo>
                      <a:pt x="466559" y="625429"/>
                    </a:lnTo>
                    <a:cubicBezTo>
                      <a:pt x="465702" y="627584"/>
                      <a:pt x="463262" y="628648"/>
                      <a:pt x="461108" y="627817"/>
                    </a:cubicBezTo>
                    <a:cubicBezTo>
                      <a:pt x="460303" y="627480"/>
                      <a:pt x="459603" y="626935"/>
                      <a:pt x="459135" y="626208"/>
                    </a:cubicBezTo>
                    <a:lnTo>
                      <a:pt x="220330" y="265016"/>
                    </a:lnTo>
                    <a:cubicBezTo>
                      <a:pt x="219734" y="264108"/>
                      <a:pt x="219500" y="262992"/>
                      <a:pt x="219708" y="261928"/>
                    </a:cubicBezTo>
                    <a:lnTo>
                      <a:pt x="241590" y="144135"/>
                    </a:lnTo>
                    <a:lnTo>
                      <a:pt x="161278" y="9937"/>
                    </a:lnTo>
                    <a:lnTo>
                      <a:pt x="8963" y="114518"/>
                    </a:lnTo>
                    <a:close/>
                  </a:path>
                </a:pathLst>
              </a:custGeom>
              <a:solidFill>
                <a:srgbClr val="2C3454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A08353FF-97EC-5226-61E1-EFB49A069D8F}"/>
                  </a:ext>
                </a:extLst>
              </p:cNvPr>
              <p:cNvSpPr/>
              <p:nvPr/>
            </p:nvSpPr>
            <p:spPr>
              <a:xfrm>
                <a:off x="4124852" y="3238169"/>
                <a:ext cx="162065" cy="250839"/>
              </a:xfrm>
              <a:custGeom>
                <a:avLst/>
                <a:gdLst>
                  <a:gd name="connsiteX0" fmla="*/ -152 w 72333"/>
                  <a:gd name="connsiteY0" fmla="*/ 26116 h 111955"/>
                  <a:gd name="connsiteX1" fmla="*/ 40004 w 72333"/>
                  <a:gd name="connsiteY1" fmla="*/ -282 h 111955"/>
                  <a:gd name="connsiteX2" fmla="*/ 71152 w 72333"/>
                  <a:gd name="connsiteY2" fmla="*/ 111671 h 111955"/>
                  <a:gd name="connsiteX3" fmla="*/ -152 w 72333"/>
                  <a:gd name="connsiteY3" fmla="*/ 26116 h 111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33" h="111955">
                    <a:moveTo>
                      <a:pt x="-152" y="26116"/>
                    </a:moveTo>
                    <a:lnTo>
                      <a:pt x="40004" y="-282"/>
                    </a:lnTo>
                    <a:cubicBezTo>
                      <a:pt x="40004" y="-282"/>
                      <a:pt x="78939" y="48828"/>
                      <a:pt x="71152" y="111671"/>
                    </a:cubicBezTo>
                    <a:cubicBezTo>
                      <a:pt x="49504" y="112190"/>
                      <a:pt x="-152" y="26116"/>
                      <a:pt x="-152" y="26116"/>
                    </a:cubicBezTo>
                    <a:close/>
                  </a:path>
                </a:pathLst>
              </a:custGeom>
              <a:solidFill>
                <a:srgbClr val="FFC8B9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B6B3AF25-3188-0DC9-9976-7607E2CEE547}"/>
                  </a:ext>
                </a:extLst>
              </p:cNvPr>
              <p:cNvSpPr/>
              <p:nvPr/>
            </p:nvSpPr>
            <p:spPr>
              <a:xfrm>
                <a:off x="4193189" y="3155469"/>
                <a:ext cx="162087" cy="250837"/>
              </a:xfrm>
              <a:custGeom>
                <a:avLst/>
                <a:gdLst>
                  <a:gd name="connsiteX0" fmla="*/ -152 w 72343"/>
                  <a:gd name="connsiteY0" fmla="*/ 26116 h 111954"/>
                  <a:gd name="connsiteX1" fmla="*/ 39978 w 72343"/>
                  <a:gd name="connsiteY1" fmla="*/ -282 h 111954"/>
                  <a:gd name="connsiteX2" fmla="*/ 71127 w 72343"/>
                  <a:gd name="connsiteY2" fmla="*/ 111670 h 111954"/>
                  <a:gd name="connsiteX3" fmla="*/ -152 w 72343"/>
                  <a:gd name="connsiteY3" fmla="*/ 26116 h 111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43" h="111954">
                    <a:moveTo>
                      <a:pt x="-152" y="26116"/>
                    </a:moveTo>
                    <a:lnTo>
                      <a:pt x="39978" y="-282"/>
                    </a:lnTo>
                    <a:cubicBezTo>
                      <a:pt x="39978" y="-282"/>
                      <a:pt x="79069" y="48828"/>
                      <a:pt x="71127" y="111670"/>
                    </a:cubicBezTo>
                    <a:cubicBezTo>
                      <a:pt x="49401" y="112216"/>
                      <a:pt x="-152" y="26116"/>
                      <a:pt x="-152" y="26116"/>
                    </a:cubicBezTo>
                    <a:close/>
                  </a:path>
                </a:pathLst>
              </a:custGeom>
              <a:solidFill>
                <a:srgbClr val="FFC8B9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526130DC-E0C1-85AE-E2CB-C483A77D38A5}"/>
                  </a:ext>
                </a:extLst>
              </p:cNvPr>
              <p:cNvSpPr/>
              <p:nvPr/>
            </p:nvSpPr>
            <p:spPr>
              <a:xfrm>
                <a:off x="4274260" y="3096149"/>
                <a:ext cx="162071" cy="250837"/>
              </a:xfrm>
              <a:custGeom>
                <a:avLst/>
                <a:gdLst>
                  <a:gd name="connsiteX0" fmla="*/ -152 w 72336"/>
                  <a:gd name="connsiteY0" fmla="*/ 26142 h 111954"/>
                  <a:gd name="connsiteX1" fmla="*/ 39978 w 72336"/>
                  <a:gd name="connsiteY1" fmla="*/ -282 h 111954"/>
                  <a:gd name="connsiteX2" fmla="*/ 71126 w 72336"/>
                  <a:gd name="connsiteY2" fmla="*/ 111670 h 111954"/>
                  <a:gd name="connsiteX3" fmla="*/ -152 w 72336"/>
                  <a:gd name="connsiteY3" fmla="*/ 26142 h 111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36" h="111954">
                    <a:moveTo>
                      <a:pt x="-152" y="26142"/>
                    </a:moveTo>
                    <a:lnTo>
                      <a:pt x="39978" y="-282"/>
                    </a:lnTo>
                    <a:cubicBezTo>
                      <a:pt x="39978" y="-282"/>
                      <a:pt x="79043" y="48828"/>
                      <a:pt x="71126" y="111670"/>
                    </a:cubicBezTo>
                    <a:cubicBezTo>
                      <a:pt x="49556" y="112215"/>
                      <a:pt x="-152" y="26142"/>
                      <a:pt x="-152" y="26142"/>
                    </a:cubicBezTo>
                    <a:close/>
                  </a:path>
                </a:pathLst>
              </a:custGeom>
              <a:solidFill>
                <a:srgbClr val="FFC8B9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E951A7B6-D91A-9548-C988-7E870E18D973}"/>
                  </a:ext>
                </a:extLst>
              </p:cNvPr>
              <p:cNvSpPr/>
              <p:nvPr/>
            </p:nvSpPr>
            <p:spPr>
              <a:xfrm>
                <a:off x="4115451" y="3228714"/>
                <a:ext cx="181002" cy="269709"/>
              </a:xfrm>
              <a:custGeom>
                <a:avLst/>
                <a:gdLst>
                  <a:gd name="connsiteX0" fmla="*/ 75193 w 80785"/>
                  <a:gd name="connsiteY0" fmla="*/ 120095 h 120377"/>
                  <a:gd name="connsiteX1" fmla="*/ 411 w 80785"/>
                  <a:gd name="connsiteY1" fmla="*/ 32439 h 120377"/>
                  <a:gd name="connsiteX2" fmla="*/ 1735 w 80785"/>
                  <a:gd name="connsiteY2" fmla="*/ 26832 h 120377"/>
                  <a:gd name="connsiteX3" fmla="*/ 41864 w 80785"/>
                  <a:gd name="connsiteY3" fmla="*/ 408 h 120377"/>
                  <a:gd name="connsiteX4" fmla="*/ 47471 w 80785"/>
                  <a:gd name="connsiteY4" fmla="*/ 1316 h 120377"/>
                  <a:gd name="connsiteX5" fmla="*/ 79528 w 80785"/>
                  <a:gd name="connsiteY5" fmla="*/ 116410 h 120377"/>
                  <a:gd name="connsiteX6" fmla="*/ 75452 w 80785"/>
                  <a:gd name="connsiteY6" fmla="*/ 120095 h 120377"/>
                  <a:gd name="connsiteX7" fmla="*/ 9704 w 80785"/>
                  <a:gd name="connsiteY7" fmla="*/ 31660 h 120377"/>
                  <a:gd name="connsiteX8" fmla="*/ 71663 w 80785"/>
                  <a:gd name="connsiteY8" fmla="*/ 110829 h 120377"/>
                  <a:gd name="connsiteX9" fmla="*/ 43110 w 80785"/>
                  <a:gd name="connsiteY9" fmla="*/ 9596 h 120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85" h="120377">
                    <a:moveTo>
                      <a:pt x="75193" y="120095"/>
                    </a:moveTo>
                    <a:cubicBezTo>
                      <a:pt x="52143" y="120095"/>
                      <a:pt x="8873" y="47131"/>
                      <a:pt x="411" y="32439"/>
                    </a:cubicBezTo>
                    <a:cubicBezTo>
                      <a:pt x="-705" y="30518"/>
                      <a:pt x="-108" y="28052"/>
                      <a:pt x="1735" y="26832"/>
                    </a:cubicBezTo>
                    <a:lnTo>
                      <a:pt x="41864" y="408"/>
                    </a:lnTo>
                    <a:cubicBezTo>
                      <a:pt x="43681" y="-786"/>
                      <a:pt x="46122" y="-397"/>
                      <a:pt x="47471" y="1316"/>
                    </a:cubicBezTo>
                    <a:cubicBezTo>
                      <a:pt x="49132" y="3367"/>
                      <a:pt x="87575" y="52555"/>
                      <a:pt x="79528" y="116410"/>
                    </a:cubicBezTo>
                    <a:cubicBezTo>
                      <a:pt x="79268" y="118486"/>
                      <a:pt x="77529" y="120043"/>
                      <a:pt x="75452" y="120095"/>
                    </a:cubicBezTo>
                    <a:close/>
                    <a:moveTo>
                      <a:pt x="9704" y="31660"/>
                    </a:moveTo>
                    <a:cubicBezTo>
                      <a:pt x="28315" y="63328"/>
                      <a:pt x="57153" y="104339"/>
                      <a:pt x="71663" y="110829"/>
                    </a:cubicBezTo>
                    <a:cubicBezTo>
                      <a:pt x="76127" y="61355"/>
                      <a:pt x="50897" y="20888"/>
                      <a:pt x="43110" y="9596"/>
                    </a:cubicBezTo>
                    <a:close/>
                  </a:path>
                </a:pathLst>
              </a:custGeom>
              <a:solidFill>
                <a:srgbClr val="2C3454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150FEB76-8515-C2A6-5355-9508BDC276B6}"/>
                  </a:ext>
                </a:extLst>
              </p:cNvPr>
              <p:cNvSpPr/>
              <p:nvPr/>
            </p:nvSpPr>
            <p:spPr>
              <a:xfrm>
                <a:off x="4183729" y="3146052"/>
                <a:ext cx="180999" cy="269671"/>
              </a:xfrm>
              <a:custGeom>
                <a:avLst/>
                <a:gdLst>
                  <a:gd name="connsiteX0" fmla="*/ 75192 w 80784"/>
                  <a:gd name="connsiteY0" fmla="*/ 120078 h 120360"/>
                  <a:gd name="connsiteX1" fmla="*/ 410 w 80784"/>
                  <a:gd name="connsiteY1" fmla="*/ 32422 h 120360"/>
                  <a:gd name="connsiteX2" fmla="*/ 1760 w 80784"/>
                  <a:gd name="connsiteY2" fmla="*/ 26815 h 120360"/>
                  <a:gd name="connsiteX3" fmla="*/ 41889 w 80784"/>
                  <a:gd name="connsiteY3" fmla="*/ 416 h 120360"/>
                  <a:gd name="connsiteX4" fmla="*/ 47496 w 80784"/>
                  <a:gd name="connsiteY4" fmla="*/ 1299 h 120360"/>
                  <a:gd name="connsiteX5" fmla="*/ 79527 w 80784"/>
                  <a:gd name="connsiteY5" fmla="*/ 116419 h 120360"/>
                  <a:gd name="connsiteX6" fmla="*/ 75451 w 80784"/>
                  <a:gd name="connsiteY6" fmla="*/ 120078 h 120360"/>
                  <a:gd name="connsiteX7" fmla="*/ 9703 w 80784"/>
                  <a:gd name="connsiteY7" fmla="*/ 31669 h 120360"/>
                  <a:gd name="connsiteX8" fmla="*/ 71662 w 80784"/>
                  <a:gd name="connsiteY8" fmla="*/ 110812 h 120360"/>
                  <a:gd name="connsiteX9" fmla="*/ 43109 w 80784"/>
                  <a:gd name="connsiteY9" fmla="*/ 9579 h 120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84" h="120360">
                    <a:moveTo>
                      <a:pt x="75192" y="120078"/>
                    </a:moveTo>
                    <a:cubicBezTo>
                      <a:pt x="52142" y="120078"/>
                      <a:pt x="8898" y="47113"/>
                      <a:pt x="410" y="32422"/>
                    </a:cubicBezTo>
                    <a:cubicBezTo>
                      <a:pt x="-706" y="30501"/>
                      <a:pt x="-109" y="28035"/>
                      <a:pt x="1760" y="26815"/>
                    </a:cubicBezTo>
                    <a:lnTo>
                      <a:pt x="41889" y="416"/>
                    </a:lnTo>
                    <a:cubicBezTo>
                      <a:pt x="43706" y="-778"/>
                      <a:pt x="46146" y="-414"/>
                      <a:pt x="47496" y="1299"/>
                    </a:cubicBezTo>
                    <a:cubicBezTo>
                      <a:pt x="49131" y="3376"/>
                      <a:pt x="87574" y="52538"/>
                      <a:pt x="79527" y="116419"/>
                    </a:cubicBezTo>
                    <a:cubicBezTo>
                      <a:pt x="79267" y="118495"/>
                      <a:pt x="77528" y="120052"/>
                      <a:pt x="75451" y="120078"/>
                    </a:cubicBezTo>
                    <a:close/>
                    <a:moveTo>
                      <a:pt x="9703" y="31669"/>
                    </a:moveTo>
                    <a:cubicBezTo>
                      <a:pt x="28314" y="63310"/>
                      <a:pt x="57152" y="104348"/>
                      <a:pt x="71662" y="110812"/>
                    </a:cubicBezTo>
                    <a:cubicBezTo>
                      <a:pt x="76152" y="61260"/>
                      <a:pt x="50896" y="20845"/>
                      <a:pt x="43109" y="9579"/>
                    </a:cubicBezTo>
                    <a:close/>
                  </a:path>
                </a:pathLst>
              </a:custGeom>
              <a:solidFill>
                <a:srgbClr val="2C3454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729A0E1C-E497-1943-13E8-2FCB9025392F}"/>
                  </a:ext>
                </a:extLst>
              </p:cNvPr>
              <p:cNvSpPr/>
              <p:nvPr/>
            </p:nvSpPr>
            <p:spPr>
              <a:xfrm>
                <a:off x="4264785" y="3086752"/>
                <a:ext cx="181015" cy="269709"/>
              </a:xfrm>
              <a:custGeom>
                <a:avLst/>
                <a:gdLst>
                  <a:gd name="connsiteX0" fmla="*/ 75199 w 80791"/>
                  <a:gd name="connsiteY0" fmla="*/ 120096 h 120377"/>
                  <a:gd name="connsiteX1" fmla="*/ 417 w 80791"/>
                  <a:gd name="connsiteY1" fmla="*/ 32439 h 120377"/>
                  <a:gd name="connsiteX2" fmla="*/ 1741 w 80791"/>
                  <a:gd name="connsiteY2" fmla="*/ 26806 h 120377"/>
                  <a:gd name="connsiteX3" fmla="*/ 41896 w 80791"/>
                  <a:gd name="connsiteY3" fmla="*/ 408 h 120377"/>
                  <a:gd name="connsiteX4" fmla="*/ 47503 w 80791"/>
                  <a:gd name="connsiteY4" fmla="*/ 1317 h 120377"/>
                  <a:gd name="connsiteX5" fmla="*/ 79534 w 80791"/>
                  <a:gd name="connsiteY5" fmla="*/ 116409 h 120377"/>
                  <a:gd name="connsiteX6" fmla="*/ 75459 w 80791"/>
                  <a:gd name="connsiteY6" fmla="*/ 120096 h 120377"/>
                  <a:gd name="connsiteX7" fmla="*/ 9658 w 80791"/>
                  <a:gd name="connsiteY7" fmla="*/ 31660 h 120377"/>
                  <a:gd name="connsiteX8" fmla="*/ 71618 w 80791"/>
                  <a:gd name="connsiteY8" fmla="*/ 110829 h 120377"/>
                  <a:gd name="connsiteX9" fmla="*/ 43065 w 80791"/>
                  <a:gd name="connsiteY9" fmla="*/ 9597 h 120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91" h="120377">
                    <a:moveTo>
                      <a:pt x="75199" y="120096"/>
                    </a:moveTo>
                    <a:cubicBezTo>
                      <a:pt x="52150" y="120096"/>
                      <a:pt x="8879" y="47104"/>
                      <a:pt x="417" y="32439"/>
                    </a:cubicBezTo>
                    <a:cubicBezTo>
                      <a:pt x="-699" y="30518"/>
                      <a:pt x="-128" y="28052"/>
                      <a:pt x="1741" y="26806"/>
                    </a:cubicBezTo>
                    <a:lnTo>
                      <a:pt x="41896" y="408"/>
                    </a:lnTo>
                    <a:cubicBezTo>
                      <a:pt x="43714" y="-786"/>
                      <a:pt x="46154" y="-397"/>
                      <a:pt x="47503" y="1317"/>
                    </a:cubicBezTo>
                    <a:cubicBezTo>
                      <a:pt x="49138" y="3367"/>
                      <a:pt x="87581" y="52530"/>
                      <a:pt x="79534" y="116409"/>
                    </a:cubicBezTo>
                    <a:cubicBezTo>
                      <a:pt x="79275" y="118460"/>
                      <a:pt x="77535" y="120044"/>
                      <a:pt x="75459" y="120096"/>
                    </a:cubicBezTo>
                    <a:close/>
                    <a:moveTo>
                      <a:pt x="9658" y="31660"/>
                    </a:moveTo>
                    <a:cubicBezTo>
                      <a:pt x="28269" y="63302"/>
                      <a:pt x="57107" y="104340"/>
                      <a:pt x="71618" y="110829"/>
                    </a:cubicBezTo>
                    <a:cubicBezTo>
                      <a:pt x="76108" y="61251"/>
                      <a:pt x="50852" y="20862"/>
                      <a:pt x="43065" y="9597"/>
                    </a:cubicBezTo>
                    <a:close/>
                  </a:path>
                </a:pathLst>
              </a:custGeom>
              <a:solidFill>
                <a:srgbClr val="2C3454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8C5B9B77-6863-EDC7-21CF-A57D9A567955}"/>
                  </a:ext>
                </a:extLst>
              </p:cNvPr>
              <p:cNvSpPr/>
              <p:nvPr/>
            </p:nvSpPr>
            <p:spPr>
              <a:xfrm rot="18133799">
                <a:off x="4407449" y="2677670"/>
                <a:ext cx="39023" cy="824674"/>
              </a:xfrm>
              <a:custGeom>
                <a:avLst/>
                <a:gdLst>
                  <a:gd name="connsiteX0" fmla="*/ -152 w 17417"/>
                  <a:gd name="connsiteY0" fmla="*/ -282 h 368070"/>
                  <a:gd name="connsiteX1" fmla="*/ 17266 w 17417"/>
                  <a:gd name="connsiteY1" fmla="*/ -282 h 368070"/>
                  <a:gd name="connsiteX2" fmla="*/ 17266 w 17417"/>
                  <a:gd name="connsiteY2" fmla="*/ 367788 h 368070"/>
                  <a:gd name="connsiteX3" fmla="*/ -152 w 17417"/>
                  <a:gd name="connsiteY3" fmla="*/ 367788 h 368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17" h="368070">
                    <a:moveTo>
                      <a:pt x="-152" y="-282"/>
                    </a:moveTo>
                    <a:lnTo>
                      <a:pt x="17266" y="-282"/>
                    </a:lnTo>
                    <a:lnTo>
                      <a:pt x="17266" y="367788"/>
                    </a:lnTo>
                    <a:lnTo>
                      <a:pt x="-152" y="367788"/>
                    </a:lnTo>
                    <a:close/>
                  </a:path>
                </a:pathLst>
              </a:custGeom>
              <a:solidFill>
                <a:srgbClr val="4F6FE0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3BCE1BE1-BAF0-63CD-81E7-6484F6BF9069}"/>
                  </a:ext>
                </a:extLst>
              </p:cNvPr>
              <p:cNvSpPr/>
              <p:nvPr/>
            </p:nvSpPr>
            <p:spPr>
              <a:xfrm>
                <a:off x="4340210" y="2987221"/>
                <a:ext cx="162085" cy="250839"/>
              </a:xfrm>
              <a:custGeom>
                <a:avLst/>
                <a:gdLst>
                  <a:gd name="connsiteX0" fmla="*/ -152 w 72342"/>
                  <a:gd name="connsiteY0" fmla="*/ 26116 h 111955"/>
                  <a:gd name="connsiteX1" fmla="*/ 39978 w 72342"/>
                  <a:gd name="connsiteY1" fmla="*/ -282 h 111955"/>
                  <a:gd name="connsiteX2" fmla="*/ 71126 w 72342"/>
                  <a:gd name="connsiteY2" fmla="*/ 111670 h 111955"/>
                  <a:gd name="connsiteX3" fmla="*/ -152 w 72342"/>
                  <a:gd name="connsiteY3" fmla="*/ 26116 h 111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42" h="111955">
                    <a:moveTo>
                      <a:pt x="-152" y="26116"/>
                    </a:moveTo>
                    <a:lnTo>
                      <a:pt x="39978" y="-282"/>
                    </a:lnTo>
                    <a:cubicBezTo>
                      <a:pt x="39978" y="-282"/>
                      <a:pt x="79069" y="48828"/>
                      <a:pt x="71126" y="111670"/>
                    </a:cubicBezTo>
                    <a:cubicBezTo>
                      <a:pt x="49478" y="112241"/>
                      <a:pt x="-152" y="26116"/>
                      <a:pt x="-152" y="26116"/>
                    </a:cubicBezTo>
                    <a:close/>
                  </a:path>
                </a:pathLst>
              </a:custGeom>
              <a:solidFill>
                <a:srgbClr val="FFC8B9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92076EDB-047D-3278-F03B-225C317FF045}"/>
                  </a:ext>
                </a:extLst>
              </p:cNvPr>
              <p:cNvSpPr/>
              <p:nvPr/>
            </p:nvSpPr>
            <p:spPr>
              <a:xfrm>
                <a:off x="4330796" y="2977882"/>
                <a:ext cx="180970" cy="269709"/>
              </a:xfrm>
              <a:custGeom>
                <a:avLst/>
                <a:gdLst>
                  <a:gd name="connsiteX0" fmla="*/ 75173 w 80771"/>
                  <a:gd name="connsiteY0" fmla="*/ 120096 h 120377"/>
                  <a:gd name="connsiteX1" fmla="*/ 417 w 80771"/>
                  <a:gd name="connsiteY1" fmla="*/ 32439 h 120377"/>
                  <a:gd name="connsiteX2" fmla="*/ 1741 w 80771"/>
                  <a:gd name="connsiteY2" fmla="*/ 26806 h 120377"/>
                  <a:gd name="connsiteX3" fmla="*/ 41870 w 80771"/>
                  <a:gd name="connsiteY3" fmla="*/ 408 h 120377"/>
                  <a:gd name="connsiteX4" fmla="*/ 47477 w 80771"/>
                  <a:gd name="connsiteY4" fmla="*/ 1317 h 120377"/>
                  <a:gd name="connsiteX5" fmla="*/ 79508 w 80771"/>
                  <a:gd name="connsiteY5" fmla="*/ 116409 h 120377"/>
                  <a:gd name="connsiteX6" fmla="*/ 75458 w 80771"/>
                  <a:gd name="connsiteY6" fmla="*/ 120096 h 120377"/>
                  <a:gd name="connsiteX7" fmla="*/ 9684 w 80771"/>
                  <a:gd name="connsiteY7" fmla="*/ 31660 h 120377"/>
                  <a:gd name="connsiteX8" fmla="*/ 71669 w 80771"/>
                  <a:gd name="connsiteY8" fmla="*/ 110829 h 120377"/>
                  <a:gd name="connsiteX9" fmla="*/ 43116 w 80771"/>
                  <a:gd name="connsiteY9" fmla="*/ 9597 h 120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71" h="120377">
                    <a:moveTo>
                      <a:pt x="75173" y="120096"/>
                    </a:moveTo>
                    <a:cubicBezTo>
                      <a:pt x="52123" y="120096"/>
                      <a:pt x="8879" y="47104"/>
                      <a:pt x="417" y="32439"/>
                    </a:cubicBezTo>
                    <a:cubicBezTo>
                      <a:pt x="-699" y="30518"/>
                      <a:pt x="-128" y="28052"/>
                      <a:pt x="1741" y="26806"/>
                    </a:cubicBezTo>
                    <a:lnTo>
                      <a:pt x="41870" y="408"/>
                    </a:lnTo>
                    <a:cubicBezTo>
                      <a:pt x="43687" y="-786"/>
                      <a:pt x="46127" y="-397"/>
                      <a:pt x="47477" y="1317"/>
                    </a:cubicBezTo>
                    <a:cubicBezTo>
                      <a:pt x="49112" y="3367"/>
                      <a:pt x="87581" y="52530"/>
                      <a:pt x="79508" y="116409"/>
                    </a:cubicBezTo>
                    <a:cubicBezTo>
                      <a:pt x="79248" y="118460"/>
                      <a:pt x="77535" y="120044"/>
                      <a:pt x="75458" y="120096"/>
                    </a:cubicBezTo>
                    <a:close/>
                    <a:moveTo>
                      <a:pt x="9684" y="31660"/>
                    </a:moveTo>
                    <a:cubicBezTo>
                      <a:pt x="28295" y="63327"/>
                      <a:pt x="57133" y="104340"/>
                      <a:pt x="71669" y="110829"/>
                    </a:cubicBezTo>
                    <a:cubicBezTo>
                      <a:pt x="76133" y="61251"/>
                      <a:pt x="50903" y="20862"/>
                      <a:pt x="43116" y="9597"/>
                    </a:cubicBezTo>
                    <a:close/>
                  </a:path>
                </a:pathLst>
              </a:custGeom>
              <a:solidFill>
                <a:srgbClr val="2C3454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7543A319-FE59-F5FB-3A99-14EF01257056}"/>
                  </a:ext>
                </a:extLst>
              </p:cNvPr>
              <p:cNvSpPr/>
              <p:nvPr/>
            </p:nvSpPr>
            <p:spPr>
              <a:xfrm>
                <a:off x="4355273" y="3179024"/>
                <a:ext cx="368893" cy="349176"/>
              </a:xfrm>
              <a:custGeom>
                <a:avLst/>
                <a:gdLst>
                  <a:gd name="connsiteX0" fmla="*/ 74189 w 164645"/>
                  <a:gd name="connsiteY0" fmla="*/ 112968 h 155845"/>
                  <a:gd name="connsiteX1" fmla="*/ 97161 w 164645"/>
                  <a:gd name="connsiteY1" fmla="*/ 54357 h 155845"/>
                  <a:gd name="connsiteX2" fmla="*/ -152 w 164645"/>
                  <a:gd name="connsiteY2" fmla="*/ -282 h 155845"/>
                  <a:gd name="connsiteX3" fmla="*/ 133605 w 164645"/>
                  <a:gd name="connsiteY3" fmla="*/ 1301 h 155845"/>
                  <a:gd name="connsiteX4" fmla="*/ 164493 w 164645"/>
                  <a:gd name="connsiteY4" fmla="*/ 74707 h 155845"/>
                  <a:gd name="connsiteX5" fmla="*/ 143728 w 164645"/>
                  <a:gd name="connsiteY5" fmla="*/ 155564 h 155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645" h="155845">
                    <a:moveTo>
                      <a:pt x="74189" y="112968"/>
                    </a:moveTo>
                    <a:lnTo>
                      <a:pt x="97161" y="54357"/>
                    </a:lnTo>
                    <a:cubicBezTo>
                      <a:pt x="58408" y="50879"/>
                      <a:pt x="22976" y="30996"/>
                      <a:pt x="-152" y="-282"/>
                    </a:cubicBezTo>
                    <a:lnTo>
                      <a:pt x="133605" y="1301"/>
                    </a:lnTo>
                    <a:lnTo>
                      <a:pt x="164493" y="74707"/>
                    </a:lnTo>
                    <a:lnTo>
                      <a:pt x="143728" y="155564"/>
                    </a:lnTo>
                    <a:close/>
                  </a:path>
                </a:pathLst>
              </a:custGeom>
              <a:solidFill>
                <a:srgbClr val="FFC8B9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40FB27FE-8302-0728-C2A3-9E7DDBA7F236}"/>
                  </a:ext>
                </a:extLst>
              </p:cNvPr>
              <p:cNvSpPr/>
              <p:nvPr/>
            </p:nvSpPr>
            <p:spPr>
              <a:xfrm>
                <a:off x="4346092" y="3169428"/>
                <a:ext cx="387696" cy="368257"/>
              </a:xfrm>
              <a:custGeom>
                <a:avLst/>
                <a:gdLst>
                  <a:gd name="connsiteX0" fmla="*/ 147826 w 173037"/>
                  <a:gd name="connsiteY0" fmla="*/ 164078 h 164361"/>
                  <a:gd name="connsiteX1" fmla="*/ 146788 w 173037"/>
                  <a:gd name="connsiteY1" fmla="*/ 163948 h 164361"/>
                  <a:gd name="connsiteX2" fmla="*/ 143751 w 173037"/>
                  <a:gd name="connsiteY2" fmla="*/ 158808 h 164361"/>
                  <a:gd name="connsiteX3" fmla="*/ 143751 w 173037"/>
                  <a:gd name="connsiteY3" fmla="*/ 158756 h 164361"/>
                  <a:gd name="connsiteX4" fmla="*/ 164153 w 173037"/>
                  <a:gd name="connsiteY4" fmla="*/ 79250 h 164361"/>
                  <a:gd name="connsiteX5" fmla="*/ 134874 w 173037"/>
                  <a:gd name="connsiteY5" fmla="*/ 9686 h 164361"/>
                  <a:gd name="connsiteX6" fmla="*/ 12876 w 173037"/>
                  <a:gd name="connsiteY6" fmla="*/ 8258 h 164361"/>
                  <a:gd name="connsiteX7" fmla="*/ 101467 w 173037"/>
                  <a:gd name="connsiteY7" fmla="*/ 54383 h 164361"/>
                  <a:gd name="connsiteX8" fmla="*/ 104867 w 173037"/>
                  <a:gd name="connsiteY8" fmla="*/ 56278 h 164361"/>
                  <a:gd name="connsiteX9" fmla="*/ 105283 w 173037"/>
                  <a:gd name="connsiteY9" fmla="*/ 60120 h 164361"/>
                  <a:gd name="connsiteX10" fmla="*/ 85607 w 173037"/>
                  <a:gd name="connsiteY10" fmla="*/ 110295 h 164361"/>
                  <a:gd name="connsiteX11" fmla="*/ 80208 w 173037"/>
                  <a:gd name="connsiteY11" fmla="*/ 112709 h 164361"/>
                  <a:gd name="connsiteX12" fmla="*/ 80156 w 173037"/>
                  <a:gd name="connsiteY12" fmla="*/ 112683 h 164361"/>
                  <a:gd name="connsiteX13" fmla="*/ 77768 w 173037"/>
                  <a:gd name="connsiteY13" fmla="*/ 107232 h 164361"/>
                  <a:gd name="connsiteX14" fmla="*/ 95393 w 173037"/>
                  <a:gd name="connsiteY14" fmla="*/ 62326 h 164361"/>
                  <a:gd name="connsiteX15" fmla="*/ 702 w 173037"/>
                  <a:gd name="connsiteY15" fmla="*/ 6467 h 164361"/>
                  <a:gd name="connsiteX16" fmla="*/ 1507 w 173037"/>
                  <a:gd name="connsiteY16" fmla="*/ 575 h 164361"/>
                  <a:gd name="connsiteX17" fmla="*/ 4103 w 173037"/>
                  <a:gd name="connsiteY17" fmla="*/ -282 h 164361"/>
                  <a:gd name="connsiteX18" fmla="*/ 137859 w 173037"/>
                  <a:gd name="connsiteY18" fmla="*/ 1302 h 164361"/>
                  <a:gd name="connsiteX19" fmla="*/ 141675 w 173037"/>
                  <a:gd name="connsiteY19" fmla="*/ 3897 h 164361"/>
                  <a:gd name="connsiteX20" fmla="*/ 172563 w 173037"/>
                  <a:gd name="connsiteY20" fmla="*/ 77304 h 164361"/>
                  <a:gd name="connsiteX21" fmla="*/ 172771 w 173037"/>
                  <a:gd name="connsiteY21" fmla="*/ 79899 h 164361"/>
                  <a:gd name="connsiteX22" fmla="*/ 152006 w 173037"/>
                  <a:gd name="connsiteY22" fmla="*/ 160781 h 164361"/>
                  <a:gd name="connsiteX23" fmla="*/ 147826 w 173037"/>
                  <a:gd name="connsiteY23" fmla="*/ 164078 h 164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3037" h="164361">
                    <a:moveTo>
                      <a:pt x="147826" y="164078"/>
                    </a:moveTo>
                    <a:cubicBezTo>
                      <a:pt x="147489" y="164078"/>
                      <a:pt x="147125" y="164026"/>
                      <a:pt x="146788" y="163948"/>
                    </a:cubicBezTo>
                    <a:cubicBezTo>
                      <a:pt x="144530" y="163377"/>
                      <a:pt x="143154" y="161067"/>
                      <a:pt x="143751" y="158808"/>
                    </a:cubicBezTo>
                    <a:cubicBezTo>
                      <a:pt x="143751" y="158782"/>
                      <a:pt x="143751" y="158782"/>
                      <a:pt x="143751" y="158756"/>
                    </a:cubicBezTo>
                    <a:lnTo>
                      <a:pt x="164153" y="79250"/>
                    </a:lnTo>
                    <a:lnTo>
                      <a:pt x="134874" y="9686"/>
                    </a:lnTo>
                    <a:lnTo>
                      <a:pt x="12876" y="8258"/>
                    </a:lnTo>
                    <a:cubicBezTo>
                      <a:pt x="35251" y="34605"/>
                      <a:pt x="67048" y="51165"/>
                      <a:pt x="101467" y="54383"/>
                    </a:cubicBezTo>
                    <a:cubicBezTo>
                      <a:pt x="102843" y="54435"/>
                      <a:pt x="104115" y="55136"/>
                      <a:pt x="104867" y="56278"/>
                    </a:cubicBezTo>
                    <a:cubicBezTo>
                      <a:pt x="105620" y="57420"/>
                      <a:pt x="105776" y="58848"/>
                      <a:pt x="105283" y="60120"/>
                    </a:cubicBezTo>
                    <a:lnTo>
                      <a:pt x="85607" y="110295"/>
                    </a:lnTo>
                    <a:cubicBezTo>
                      <a:pt x="84777" y="112450"/>
                      <a:pt x="82363" y="113540"/>
                      <a:pt x="80208" y="112709"/>
                    </a:cubicBezTo>
                    <a:cubicBezTo>
                      <a:pt x="80182" y="112709"/>
                      <a:pt x="80182" y="112683"/>
                      <a:pt x="80156" y="112683"/>
                    </a:cubicBezTo>
                    <a:cubicBezTo>
                      <a:pt x="78002" y="111827"/>
                      <a:pt x="76937" y="109386"/>
                      <a:pt x="77768" y="107232"/>
                    </a:cubicBezTo>
                    <a:lnTo>
                      <a:pt x="95393" y="62326"/>
                    </a:lnTo>
                    <a:cubicBezTo>
                      <a:pt x="57574" y="57317"/>
                      <a:pt x="23389" y="37148"/>
                      <a:pt x="702" y="6467"/>
                    </a:cubicBezTo>
                    <a:cubicBezTo>
                      <a:pt x="-700" y="4624"/>
                      <a:pt x="-337" y="1976"/>
                      <a:pt x="1507" y="575"/>
                    </a:cubicBezTo>
                    <a:cubicBezTo>
                      <a:pt x="2259" y="4"/>
                      <a:pt x="3168" y="-282"/>
                      <a:pt x="4103" y="-282"/>
                    </a:cubicBezTo>
                    <a:lnTo>
                      <a:pt x="137859" y="1302"/>
                    </a:lnTo>
                    <a:cubicBezTo>
                      <a:pt x="139546" y="1328"/>
                      <a:pt x="141026" y="2340"/>
                      <a:pt x="141675" y="3897"/>
                    </a:cubicBezTo>
                    <a:lnTo>
                      <a:pt x="172563" y="77304"/>
                    </a:lnTo>
                    <a:cubicBezTo>
                      <a:pt x="172901" y="78134"/>
                      <a:pt x="172978" y="79043"/>
                      <a:pt x="172771" y="79899"/>
                    </a:cubicBezTo>
                    <a:lnTo>
                      <a:pt x="152006" y="160781"/>
                    </a:lnTo>
                    <a:cubicBezTo>
                      <a:pt x="151590" y="162728"/>
                      <a:pt x="149825" y="164130"/>
                      <a:pt x="147826" y="164078"/>
                    </a:cubicBezTo>
                    <a:close/>
                  </a:path>
                </a:pathLst>
              </a:custGeom>
              <a:solidFill>
                <a:srgbClr val="2C3454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BCF45605-9E4E-3CD4-B0E7-DA18E86AFC79}"/>
                  </a:ext>
                </a:extLst>
              </p:cNvPr>
              <p:cNvSpPr/>
              <p:nvPr/>
            </p:nvSpPr>
            <p:spPr>
              <a:xfrm>
                <a:off x="5831023" y="2847118"/>
                <a:ext cx="720572" cy="912142"/>
              </a:xfrm>
              <a:custGeom>
                <a:avLst/>
                <a:gdLst>
                  <a:gd name="connsiteX0" fmla="*/ 321608 w 321607"/>
                  <a:gd name="connsiteY0" fmla="*/ 295961 h 407109"/>
                  <a:gd name="connsiteX1" fmla="*/ 183750 w 321607"/>
                  <a:gd name="connsiteY1" fmla="*/ 407109 h 407109"/>
                  <a:gd name="connsiteX2" fmla="*/ 88721 w 321607"/>
                  <a:gd name="connsiteY2" fmla="*/ 295961 h 407109"/>
                  <a:gd name="connsiteX3" fmla="*/ 88540 w 321607"/>
                  <a:gd name="connsiteY3" fmla="*/ 295676 h 407109"/>
                  <a:gd name="connsiteX4" fmla="*/ 0 w 321607"/>
                  <a:gd name="connsiteY4" fmla="*/ 114860 h 407109"/>
                  <a:gd name="connsiteX5" fmla="*/ 48695 w 321607"/>
                  <a:gd name="connsiteY5" fmla="*/ 81868 h 407109"/>
                  <a:gd name="connsiteX6" fmla="*/ 169499 w 321607"/>
                  <a:gd name="connsiteY6" fmla="*/ 0 h 407109"/>
                  <a:gd name="connsiteX7" fmla="*/ 195586 w 321607"/>
                  <a:gd name="connsiteY7" fmla="*/ 50772 h 407109"/>
                  <a:gd name="connsiteX8" fmla="*/ 247214 w 321607"/>
                  <a:gd name="connsiteY8" fmla="*/ 151226 h 407109"/>
                  <a:gd name="connsiteX9" fmla="*/ 321608 w 321607"/>
                  <a:gd name="connsiteY9" fmla="*/ 295961 h 407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1607" h="407109">
                    <a:moveTo>
                      <a:pt x="321608" y="295961"/>
                    </a:moveTo>
                    <a:lnTo>
                      <a:pt x="183750" y="407109"/>
                    </a:lnTo>
                    <a:lnTo>
                      <a:pt x="88721" y="295961"/>
                    </a:lnTo>
                    <a:lnTo>
                      <a:pt x="88540" y="295676"/>
                    </a:lnTo>
                    <a:lnTo>
                      <a:pt x="0" y="114860"/>
                    </a:lnTo>
                    <a:lnTo>
                      <a:pt x="48695" y="81868"/>
                    </a:lnTo>
                    <a:lnTo>
                      <a:pt x="169499" y="0"/>
                    </a:lnTo>
                    <a:lnTo>
                      <a:pt x="195586" y="50772"/>
                    </a:lnTo>
                    <a:lnTo>
                      <a:pt x="247214" y="151226"/>
                    </a:lnTo>
                    <a:lnTo>
                      <a:pt x="321608" y="295961"/>
                    </a:lnTo>
                    <a:close/>
                  </a:path>
                </a:pathLst>
              </a:custGeom>
              <a:solidFill>
                <a:srgbClr val="FFC8B9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A7636F06-878B-82C9-C92E-F5C47A9F7DCC}"/>
                  </a:ext>
                </a:extLst>
              </p:cNvPr>
              <p:cNvSpPr/>
              <p:nvPr/>
            </p:nvSpPr>
            <p:spPr>
              <a:xfrm>
                <a:off x="5831023" y="2960874"/>
                <a:ext cx="553892" cy="548716"/>
              </a:xfrm>
              <a:custGeom>
                <a:avLst/>
                <a:gdLst>
                  <a:gd name="connsiteX0" fmla="*/ 247214 w 247214"/>
                  <a:gd name="connsiteY0" fmla="*/ 100454 h 244904"/>
                  <a:gd name="connsiteX1" fmla="*/ 88540 w 247214"/>
                  <a:gd name="connsiteY1" fmla="*/ 244905 h 244904"/>
                  <a:gd name="connsiteX2" fmla="*/ 0 w 247214"/>
                  <a:gd name="connsiteY2" fmla="*/ 64088 h 244904"/>
                  <a:gd name="connsiteX3" fmla="*/ 48695 w 247214"/>
                  <a:gd name="connsiteY3" fmla="*/ 31096 h 244904"/>
                  <a:gd name="connsiteX4" fmla="*/ 195586 w 247214"/>
                  <a:gd name="connsiteY4" fmla="*/ 0 h 244904"/>
                  <a:gd name="connsiteX5" fmla="*/ 247214 w 247214"/>
                  <a:gd name="connsiteY5" fmla="*/ 100454 h 244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7214" h="244904">
                    <a:moveTo>
                      <a:pt x="247214" y="100454"/>
                    </a:moveTo>
                    <a:lnTo>
                      <a:pt x="88540" y="244905"/>
                    </a:lnTo>
                    <a:lnTo>
                      <a:pt x="0" y="64088"/>
                    </a:lnTo>
                    <a:lnTo>
                      <a:pt x="48695" y="31096"/>
                    </a:lnTo>
                    <a:lnTo>
                      <a:pt x="195586" y="0"/>
                    </a:lnTo>
                    <a:lnTo>
                      <a:pt x="247214" y="100454"/>
                    </a:lnTo>
                    <a:close/>
                  </a:path>
                </a:pathLst>
              </a:custGeom>
              <a:solidFill>
                <a:srgbClr val="2C3454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42C37408-9534-3096-AFBF-771EDC85A4E3}"/>
                  </a:ext>
                </a:extLst>
              </p:cNvPr>
              <p:cNvSpPr/>
              <p:nvPr/>
            </p:nvSpPr>
            <p:spPr>
              <a:xfrm>
                <a:off x="5821698" y="2837999"/>
                <a:ext cx="739303" cy="930803"/>
              </a:xfrm>
              <a:custGeom>
                <a:avLst/>
                <a:gdLst>
                  <a:gd name="connsiteX0" fmla="*/ 187786 w 329967"/>
                  <a:gd name="connsiteY0" fmla="*/ 415155 h 415438"/>
                  <a:gd name="connsiteX1" fmla="*/ 184593 w 329967"/>
                  <a:gd name="connsiteY1" fmla="*/ 413675 h 415438"/>
                  <a:gd name="connsiteX2" fmla="*/ 89512 w 329967"/>
                  <a:gd name="connsiteY2" fmla="*/ 302502 h 415438"/>
                  <a:gd name="connsiteX3" fmla="*/ 88941 w 329967"/>
                  <a:gd name="connsiteY3" fmla="*/ 301619 h 415438"/>
                  <a:gd name="connsiteX4" fmla="*/ 220 w 329967"/>
                  <a:gd name="connsiteY4" fmla="*/ 120491 h 415438"/>
                  <a:gd name="connsiteX5" fmla="*/ 1648 w 329967"/>
                  <a:gd name="connsiteY5" fmla="*/ 115300 h 415438"/>
                  <a:gd name="connsiteX6" fmla="*/ 171147 w 329967"/>
                  <a:gd name="connsiteY6" fmla="*/ 440 h 415438"/>
                  <a:gd name="connsiteX7" fmla="*/ 177013 w 329967"/>
                  <a:gd name="connsiteY7" fmla="*/ 1582 h 415438"/>
                  <a:gd name="connsiteX8" fmla="*/ 177273 w 329967"/>
                  <a:gd name="connsiteY8" fmla="*/ 1998 h 415438"/>
                  <a:gd name="connsiteX9" fmla="*/ 329355 w 329967"/>
                  <a:gd name="connsiteY9" fmla="*/ 297908 h 415438"/>
                  <a:gd name="connsiteX10" fmla="*/ 328239 w 329967"/>
                  <a:gd name="connsiteY10" fmla="*/ 303099 h 415438"/>
                  <a:gd name="connsiteX11" fmla="*/ 190433 w 329967"/>
                  <a:gd name="connsiteY11" fmla="*/ 414272 h 415438"/>
                  <a:gd name="connsiteX12" fmla="*/ 187786 w 329967"/>
                  <a:gd name="connsiteY12" fmla="*/ 415155 h 415438"/>
                  <a:gd name="connsiteX13" fmla="*/ 96261 w 329967"/>
                  <a:gd name="connsiteY13" fmla="*/ 297441 h 415438"/>
                  <a:gd name="connsiteX14" fmla="*/ 188331 w 329967"/>
                  <a:gd name="connsiteY14" fmla="*/ 405084 h 415438"/>
                  <a:gd name="connsiteX15" fmla="*/ 320296 w 329967"/>
                  <a:gd name="connsiteY15" fmla="*/ 298660 h 415438"/>
                  <a:gd name="connsiteX16" fmla="*/ 171952 w 329967"/>
                  <a:gd name="connsiteY16" fmla="*/ 9941 h 415438"/>
                  <a:gd name="connsiteX17" fmla="*/ 9383 w 329967"/>
                  <a:gd name="connsiteY17" fmla="*/ 120076 h 415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29967" h="415438">
                    <a:moveTo>
                      <a:pt x="187786" y="415155"/>
                    </a:moveTo>
                    <a:cubicBezTo>
                      <a:pt x="186566" y="415155"/>
                      <a:pt x="185397" y="414610"/>
                      <a:pt x="184593" y="413675"/>
                    </a:cubicBezTo>
                    <a:lnTo>
                      <a:pt x="89512" y="302502"/>
                    </a:lnTo>
                    <a:cubicBezTo>
                      <a:pt x="89278" y="302242"/>
                      <a:pt x="89097" y="301931"/>
                      <a:pt x="88941" y="301619"/>
                    </a:cubicBezTo>
                    <a:lnTo>
                      <a:pt x="220" y="120491"/>
                    </a:lnTo>
                    <a:cubicBezTo>
                      <a:pt x="-610" y="118648"/>
                      <a:pt x="-13" y="116468"/>
                      <a:pt x="1648" y="115300"/>
                    </a:cubicBezTo>
                    <a:lnTo>
                      <a:pt x="171147" y="440"/>
                    </a:lnTo>
                    <a:cubicBezTo>
                      <a:pt x="173094" y="-858"/>
                      <a:pt x="175715" y="-365"/>
                      <a:pt x="177013" y="1582"/>
                    </a:cubicBezTo>
                    <a:cubicBezTo>
                      <a:pt x="177117" y="1712"/>
                      <a:pt x="177195" y="1842"/>
                      <a:pt x="177273" y="1998"/>
                    </a:cubicBezTo>
                    <a:lnTo>
                      <a:pt x="329355" y="297908"/>
                    </a:lnTo>
                    <a:cubicBezTo>
                      <a:pt x="330263" y="299673"/>
                      <a:pt x="329796" y="301853"/>
                      <a:pt x="328239" y="303099"/>
                    </a:cubicBezTo>
                    <a:lnTo>
                      <a:pt x="190433" y="414272"/>
                    </a:lnTo>
                    <a:cubicBezTo>
                      <a:pt x="189681" y="414870"/>
                      <a:pt x="188746" y="415181"/>
                      <a:pt x="187786" y="415155"/>
                    </a:cubicBezTo>
                    <a:close/>
                    <a:moveTo>
                      <a:pt x="96261" y="297441"/>
                    </a:moveTo>
                    <a:lnTo>
                      <a:pt x="188331" y="405084"/>
                    </a:lnTo>
                    <a:lnTo>
                      <a:pt x="320296" y="298660"/>
                    </a:lnTo>
                    <a:lnTo>
                      <a:pt x="171952" y="9941"/>
                    </a:lnTo>
                    <a:lnTo>
                      <a:pt x="9383" y="120076"/>
                    </a:lnTo>
                    <a:close/>
                  </a:path>
                </a:pathLst>
              </a:custGeom>
              <a:solidFill>
                <a:srgbClr val="2C3454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9D9229A1-97AC-E391-8D03-AA6A3E540C6E}"/>
                  </a:ext>
                </a:extLst>
              </p:cNvPr>
              <p:cNvSpPr/>
              <p:nvPr/>
            </p:nvSpPr>
            <p:spPr>
              <a:xfrm>
                <a:off x="5149532" y="3510289"/>
                <a:ext cx="704053" cy="1124009"/>
              </a:xfrm>
              <a:custGeom>
                <a:avLst/>
                <a:gdLst>
                  <a:gd name="connsiteX0" fmla="*/ -152 w 314234"/>
                  <a:gd name="connsiteY0" fmla="*/ 357224 h 501670"/>
                  <a:gd name="connsiteX1" fmla="*/ 246985 w 314234"/>
                  <a:gd name="connsiteY1" fmla="*/ 501389 h 501670"/>
                  <a:gd name="connsiteX2" fmla="*/ 314083 w 314234"/>
                  <a:gd name="connsiteY2" fmla="*/ 357224 h 501670"/>
                  <a:gd name="connsiteX3" fmla="*/ 314083 w 314234"/>
                  <a:gd name="connsiteY3" fmla="*/ -282 h 501670"/>
                  <a:gd name="connsiteX4" fmla="*/ 281637 w 314234"/>
                  <a:gd name="connsiteY4" fmla="*/ -282 h 501670"/>
                  <a:gd name="connsiteX5" fmla="*/ 166855 w 314234"/>
                  <a:gd name="connsiteY5" fmla="*/ 66193 h 50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234" h="501670">
                    <a:moveTo>
                      <a:pt x="-152" y="357224"/>
                    </a:moveTo>
                    <a:lnTo>
                      <a:pt x="246985" y="501389"/>
                    </a:lnTo>
                    <a:lnTo>
                      <a:pt x="314083" y="357224"/>
                    </a:lnTo>
                    <a:lnTo>
                      <a:pt x="314083" y="-282"/>
                    </a:lnTo>
                    <a:lnTo>
                      <a:pt x="281637" y="-282"/>
                    </a:lnTo>
                    <a:cubicBezTo>
                      <a:pt x="234240" y="-282"/>
                      <a:pt x="190450" y="25078"/>
                      <a:pt x="166855" y="66193"/>
                    </a:cubicBezTo>
                    <a:close/>
                  </a:path>
                </a:pathLst>
              </a:custGeom>
              <a:solidFill>
                <a:srgbClr val="4F6FE0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36EDF233-36AA-CAE5-0E9E-A21F67A369BA}"/>
                  </a:ext>
                </a:extLst>
              </p:cNvPr>
              <p:cNvSpPr/>
              <p:nvPr/>
            </p:nvSpPr>
            <p:spPr>
              <a:xfrm>
                <a:off x="5757367" y="3962552"/>
                <a:ext cx="107382" cy="364174"/>
              </a:xfrm>
              <a:custGeom>
                <a:avLst/>
                <a:gdLst>
                  <a:gd name="connsiteX0" fmla="*/ 43520 w 47927"/>
                  <a:gd name="connsiteY0" fmla="*/ 162247 h 162539"/>
                  <a:gd name="connsiteX1" fmla="*/ 39446 w 47927"/>
                  <a:gd name="connsiteY1" fmla="*/ 159132 h 162539"/>
                  <a:gd name="connsiteX2" fmla="*/ 23871 w 47927"/>
                  <a:gd name="connsiteY2" fmla="*/ 105791 h 162539"/>
                  <a:gd name="connsiteX3" fmla="*/ -139 w 47927"/>
                  <a:gd name="connsiteY3" fmla="*/ 4247 h 162539"/>
                  <a:gd name="connsiteX4" fmla="*/ 3755 w 47927"/>
                  <a:gd name="connsiteY4" fmla="*/ -269 h 162539"/>
                  <a:gd name="connsiteX5" fmla="*/ 8271 w 47927"/>
                  <a:gd name="connsiteY5" fmla="*/ 3624 h 162539"/>
                  <a:gd name="connsiteX6" fmla="*/ 31918 w 47927"/>
                  <a:gd name="connsiteY6" fmla="*/ 103325 h 162539"/>
                  <a:gd name="connsiteX7" fmla="*/ 47622 w 47927"/>
                  <a:gd name="connsiteY7" fmla="*/ 156978 h 162539"/>
                  <a:gd name="connsiteX8" fmla="*/ 44688 w 47927"/>
                  <a:gd name="connsiteY8" fmla="*/ 162144 h 162539"/>
                  <a:gd name="connsiteX9" fmla="*/ 44637 w 47927"/>
                  <a:gd name="connsiteY9" fmla="*/ 162170 h 162539"/>
                  <a:gd name="connsiteX10" fmla="*/ 43520 w 47927"/>
                  <a:gd name="connsiteY10" fmla="*/ 162247 h 16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927" h="162539">
                    <a:moveTo>
                      <a:pt x="43520" y="162247"/>
                    </a:moveTo>
                    <a:cubicBezTo>
                      <a:pt x="41626" y="162247"/>
                      <a:pt x="39939" y="160975"/>
                      <a:pt x="39446" y="159132"/>
                    </a:cubicBezTo>
                    <a:cubicBezTo>
                      <a:pt x="34669" y="140963"/>
                      <a:pt x="29063" y="123104"/>
                      <a:pt x="23871" y="105791"/>
                    </a:cubicBezTo>
                    <a:cubicBezTo>
                      <a:pt x="12710" y="69451"/>
                      <a:pt x="2171" y="35084"/>
                      <a:pt x="-139" y="4247"/>
                    </a:cubicBezTo>
                    <a:cubicBezTo>
                      <a:pt x="-321" y="1937"/>
                      <a:pt x="1444" y="-87"/>
                      <a:pt x="3755" y="-269"/>
                    </a:cubicBezTo>
                    <a:cubicBezTo>
                      <a:pt x="6065" y="-451"/>
                      <a:pt x="8089" y="1314"/>
                      <a:pt x="8271" y="3624"/>
                    </a:cubicBezTo>
                    <a:cubicBezTo>
                      <a:pt x="10503" y="33527"/>
                      <a:pt x="20912" y="67427"/>
                      <a:pt x="31918" y="103325"/>
                    </a:cubicBezTo>
                    <a:cubicBezTo>
                      <a:pt x="37265" y="120690"/>
                      <a:pt x="42794" y="138679"/>
                      <a:pt x="47622" y="156978"/>
                    </a:cubicBezTo>
                    <a:cubicBezTo>
                      <a:pt x="48245" y="159210"/>
                      <a:pt x="46921" y="161546"/>
                      <a:pt x="44688" y="162144"/>
                    </a:cubicBezTo>
                    <a:cubicBezTo>
                      <a:pt x="44662" y="162170"/>
                      <a:pt x="44662" y="162170"/>
                      <a:pt x="44637" y="162170"/>
                    </a:cubicBezTo>
                    <a:cubicBezTo>
                      <a:pt x="44273" y="162247"/>
                      <a:pt x="43884" y="162273"/>
                      <a:pt x="43520" y="162247"/>
                    </a:cubicBezTo>
                    <a:close/>
                  </a:path>
                </a:pathLst>
              </a:custGeom>
              <a:solidFill>
                <a:srgbClr val="2C3454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B9D28E3E-E606-AF20-690E-6854FA4ED4DC}"/>
                  </a:ext>
                </a:extLst>
              </p:cNvPr>
              <p:cNvSpPr/>
              <p:nvPr/>
            </p:nvSpPr>
            <p:spPr>
              <a:xfrm>
                <a:off x="5201349" y="2784775"/>
                <a:ext cx="692191" cy="738483"/>
              </a:xfrm>
              <a:custGeom>
                <a:avLst/>
                <a:gdLst>
                  <a:gd name="connsiteX0" fmla="*/ 308940 w 308940"/>
                  <a:gd name="connsiteY0" fmla="*/ 164801 h 329601"/>
                  <a:gd name="connsiteX1" fmla="*/ 154470 w 308940"/>
                  <a:gd name="connsiteY1" fmla="*/ 329602 h 329601"/>
                  <a:gd name="connsiteX2" fmla="*/ 0 w 308940"/>
                  <a:gd name="connsiteY2" fmla="*/ 164801 h 329601"/>
                  <a:gd name="connsiteX3" fmla="*/ 154470 w 308940"/>
                  <a:gd name="connsiteY3" fmla="*/ 0 h 329601"/>
                  <a:gd name="connsiteX4" fmla="*/ 308940 w 308940"/>
                  <a:gd name="connsiteY4" fmla="*/ 164801 h 329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940" h="329601">
                    <a:moveTo>
                      <a:pt x="308940" y="164801"/>
                    </a:moveTo>
                    <a:cubicBezTo>
                      <a:pt x="308940" y="255817"/>
                      <a:pt x="239781" y="329602"/>
                      <a:pt x="154470" y="329602"/>
                    </a:cubicBezTo>
                    <a:cubicBezTo>
                      <a:pt x="69158" y="329602"/>
                      <a:pt x="0" y="255817"/>
                      <a:pt x="0" y="164801"/>
                    </a:cubicBezTo>
                    <a:cubicBezTo>
                      <a:pt x="0" y="73784"/>
                      <a:pt x="69158" y="0"/>
                      <a:pt x="154470" y="0"/>
                    </a:cubicBezTo>
                    <a:cubicBezTo>
                      <a:pt x="239781" y="0"/>
                      <a:pt x="308940" y="73784"/>
                      <a:pt x="308940" y="164801"/>
                    </a:cubicBezTo>
                    <a:close/>
                  </a:path>
                </a:pathLst>
              </a:custGeom>
              <a:solidFill>
                <a:schemeClr val="tx1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E25067DE-73D3-7B94-6F91-340A39B356BD}"/>
                  </a:ext>
                </a:extLst>
              </p:cNvPr>
              <p:cNvSpPr/>
              <p:nvPr/>
            </p:nvSpPr>
            <p:spPr>
              <a:xfrm>
                <a:off x="6100698" y="2395177"/>
                <a:ext cx="635429" cy="677999"/>
              </a:xfrm>
              <a:custGeom>
                <a:avLst/>
                <a:gdLst>
                  <a:gd name="connsiteX0" fmla="*/ 283606 w 283606"/>
                  <a:gd name="connsiteY0" fmla="*/ 151303 h 302606"/>
                  <a:gd name="connsiteX1" fmla="*/ 141803 w 283606"/>
                  <a:gd name="connsiteY1" fmla="*/ 302607 h 302606"/>
                  <a:gd name="connsiteX2" fmla="*/ 1 w 283606"/>
                  <a:gd name="connsiteY2" fmla="*/ 151303 h 302606"/>
                  <a:gd name="connsiteX3" fmla="*/ 141803 w 283606"/>
                  <a:gd name="connsiteY3" fmla="*/ 0 h 302606"/>
                  <a:gd name="connsiteX4" fmla="*/ 283606 w 283606"/>
                  <a:gd name="connsiteY4" fmla="*/ 151303 h 302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3606" h="302606">
                    <a:moveTo>
                      <a:pt x="283606" y="151303"/>
                    </a:moveTo>
                    <a:cubicBezTo>
                      <a:pt x="283606" y="234866"/>
                      <a:pt x="220119" y="302607"/>
                      <a:pt x="141803" y="302607"/>
                    </a:cubicBezTo>
                    <a:cubicBezTo>
                      <a:pt x="63488" y="302607"/>
                      <a:pt x="1" y="234866"/>
                      <a:pt x="1" y="151303"/>
                    </a:cubicBezTo>
                    <a:cubicBezTo>
                      <a:pt x="1" y="67741"/>
                      <a:pt x="63488" y="0"/>
                      <a:pt x="141803" y="0"/>
                    </a:cubicBezTo>
                    <a:cubicBezTo>
                      <a:pt x="220119" y="0"/>
                      <a:pt x="283606" y="67740"/>
                      <a:pt x="283606" y="151303"/>
                    </a:cubicBezTo>
                    <a:close/>
                  </a:path>
                </a:pathLst>
              </a:custGeom>
              <a:solidFill>
                <a:schemeClr val="tx1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F1182BF0-E2D4-4388-BC1A-86647E782BEF}"/>
                  </a:ext>
                </a:extLst>
              </p:cNvPr>
              <p:cNvSpPr/>
              <p:nvPr/>
            </p:nvSpPr>
            <p:spPr>
              <a:xfrm rot="18900000">
                <a:off x="5341112" y="2049512"/>
                <a:ext cx="1077310" cy="1077310"/>
              </a:xfrm>
              <a:custGeom>
                <a:avLst/>
                <a:gdLst>
                  <a:gd name="connsiteX0" fmla="*/ 480676 w 480827"/>
                  <a:gd name="connsiteY0" fmla="*/ 240132 h 480827"/>
                  <a:gd name="connsiteX1" fmla="*/ 240262 w 480827"/>
                  <a:gd name="connsiteY1" fmla="*/ 480546 h 480827"/>
                  <a:gd name="connsiteX2" fmla="*/ -152 w 480827"/>
                  <a:gd name="connsiteY2" fmla="*/ 240132 h 480827"/>
                  <a:gd name="connsiteX3" fmla="*/ 240262 w 480827"/>
                  <a:gd name="connsiteY3" fmla="*/ -283 h 480827"/>
                  <a:gd name="connsiteX4" fmla="*/ 480676 w 480827"/>
                  <a:gd name="connsiteY4" fmla="*/ 240132 h 480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27" h="480827">
                    <a:moveTo>
                      <a:pt x="480676" y="240132"/>
                    </a:moveTo>
                    <a:cubicBezTo>
                      <a:pt x="480676" y="372908"/>
                      <a:pt x="373039" y="480546"/>
                      <a:pt x="240262" y="480546"/>
                    </a:cubicBezTo>
                    <a:cubicBezTo>
                      <a:pt x="107485" y="480546"/>
                      <a:pt x="-152" y="372909"/>
                      <a:pt x="-152" y="240132"/>
                    </a:cubicBezTo>
                    <a:cubicBezTo>
                      <a:pt x="-152" y="107355"/>
                      <a:pt x="107484" y="-283"/>
                      <a:pt x="240262" y="-283"/>
                    </a:cubicBezTo>
                    <a:cubicBezTo>
                      <a:pt x="373039" y="-283"/>
                      <a:pt x="480676" y="107354"/>
                      <a:pt x="480676" y="240132"/>
                    </a:cubicBezTo>
                    <a:close/>
                  </a:path>
                </a:pathLst>
              </a:custGeom>
              <a:solidFill>
                <a:srgbClr val="2C3454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EF7E5EB-90D0-0676-C0F8-C2083883A15D}"/>
                  </a:ext>
                </a:extLst>
              </p:cNvPr>
              <p:cNvSpPr/>
              <p:nvPr/>
            </p:nvSpPr>
            <p:spPr>
              <a:xfrm rot="19953602">
                <a:off x="5412739" y="2754776"/>
                <a:ext cx="229547" cy="481950"/>
              </a:xfrm>
              <a:custGeom>
                <a:avLst/>
                <a:gdLst>
                  <a:gd name="connsiteX0" fmla="*/ 82106 w 102452"/>
                  <a:gd name="connsiteY0" fmla="*/ -282 h 215105"/>
                  <a:gd name="connsiteX1" fmla="*/ 102301 w 102452"/>
                  <a:gd name="connsiteY1" fmla="*/ -282 h 215105"/>
                  <a:gd name="connsiteX2" fmla="*/ 102301 w 102452"/>
                  <a:gd name="connsiteY2" fmla="*/ 214824 h 215105"/>
                  <a:gd name="connsiteX3" fmla="*/ 82106 w 102452"/>
                  <a:gd name="connsiteY3" fmla="*/ 214824 h 215105"/>
                  <a:gd name="connsiteX4" fmla="*/ 20043 w 102452"/>
                  <a:gd name="connsiteY4" fmla="*/ 214824 h 215105"/>
                  <a:gd name="connsiteX5" fmla="*/ -151 w 102452"/>
                  <a:gd name="connsiteY5" fmla="*/ 214824 h 215105"/>
                  <a:gd name="connsiteX6" fmla="*/ -151 w 102452"/>
                  <a:gd name="connsiteY6" fmla="*/ -282 h 215105"/>
                  <a:gd name="connsiteX7" fmla="*/ 20043 w 102452"/>
                  <a:gd name="connsiteY7" fmla="*/ -282 h 215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452" h="215105">
                    <a:moveTo>
                      <a:pt x="82106" y="-282"/>
                    </a:moveTo>
                    <a:cubicBezTo>
                      <a:pt x="93260" y="-282"/>
                      <a:pt x="102301" y="-282"/>
                      <a:pt x="102301" y="-282"/>
                    </a:cubicBezTo>
                    <a:lnTo>
                      <a:pt x="102301" y="214824"/>
                    </a:lnTo>
                    <a:cubicBezTo>
                      <a:pt x="102301" y="214824"/>
                      <a:pt x="93260" y="214824"/>
                      <a:pt x="82106" y="214824"/>
                    </a:cubicBezTo>
                    <a:lnTo>
                      <a:pt x="20043" y="214824"/>
                    </a:lnTo>
                    <a:cubicBezTo>
                      <a:pt x="8890" y="214824"/>
                      <a:pt x="-151" y="214824"/>
                      <a:pt x="-151" y="214824"/>
                    </a:cubicBezTo>
                    <a:lnTo>
                      <a:pt x="-151" y="-282"/>
                    </a:lnTo>
                    <a:cubicBezTo>
                      <a:pt x="-151" y="-282"/>
                      <a:pt x="8890" y="-282"/>
                      <a:pt x="20043" y="-282"/>
                    </a:cubicBezTo>
                    <a:close/>
                  </a:path>
                </a:pathLst>
              </a:custGeom>
              <a:solidFill>
                <a:srgbClr val="4F6FE0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E81412E3-7F8B-F66E-8162-ADBA13CCC56C}"/>
                  </a:ext>
                </a:extLst>
              </p:cNvPr>
              <p:cNvSpPr/>
              <p:nvPr/>
            </p:nvSpPr>
            <p:spPr>
              <a:xfrm>
                <a:off x="5481703" y="2276769"/>
                <a:ext cx="911954" cy="1019172"/>
              </a:xfrm>
              <a:custGeom>
                <a:avLst/>
                <a:gdLst>
                  <a:gd name="connsiteX0" fmla="*/ 386411 w 407025"/>
                  <a:gd name="connsiteY0" fmla="*/ 162416 h 454879"/>
                  <a:gd name="connsiteX1" fmla="*/ 299248 w 407025"/>
                  <a:gd name="connsiteY1" fmla="*/ 442051 h 454879"/>
                  <a:gd name="connsiteX2" fmla="*/ 38691 w 407025"/>
                  <a:gd name="connsiteY2" fmla="*/ 308216 h 454879"/>
                  <a:gd name="connsiteX3" fmla="*/ 125855 w 407025"/>
                  <a:gd name="connsiteY3" fmla="*/ 28582 h 454879"/>
                  <a:gd name="connsiteX4" fmla="*/ 386411 w 407025"/>
                  <a:gd name="connsiteY4" fmla="*/ 162416 h 454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7025" h="454879">
                    <a:moveTo>
                      <a:pt x="386411" y="162416"/>
                    </a:moveTo>
                    <a:cubicBezTo>
                      <a:pt x="434302" y="276627"/>
                      <a:pt x="395263" y="401765"/>
                      <a:pt x="299248" y="442051"/>
                    </a:cubicBezTo>
                    <a:cubicBezTo>
                      <a:pt x="203233" y="482336"/>
                      <a:pt x="86582" y="422401"/>
                      <a:pt x="38691" y="308216"/>
                    </a:cubicBezTo>
                    <a:cubicBezTo>
                      <a:pt x="-9199" y="194032"/>
                      <a:pt x="-42580" y="105934"/>
                      <a:pt x="125855" y="28582"/>
                    </a:cubicBezTo>
                    <a:cubicBezTo>
                      <a:pt x="299741" y="-51340"/>
                      <a:pt x="338520" y="48231"/>
                      <a:pt x="386411" y="162416"/>
                    </a:cubicBezTo>
                    <a:close/>
                  </a:path>
                </a:pathLst>
              </a:custGeom>
              <a:solidFill>
                <a:srgbClr val="FFC8B9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2523ACD0-BC43-FD67-D719-733B8239EF33}"/>
                  </a:ext>
                </a:extLst>
              </p:cNvPr>
              <p:cNvSpPr/>
              <p:nvPr/>
            </p:nvSpPr>
            <p:spPr>
              <a:xfrm>
                <a:off x="5471789" y="2267462"/>
                <a:ext cx="931348" cy="1037995"/>
              </a:xfrm>
              <a:custGeom>
                <a:avLst/>
                <a:gdLst>
                  <a:gd name="connsiteX0" fmla="*/ 240779 w 415681"/>
                  <a:gd name="connsiteY0" fmla="*/ 462998 h 463280"/>
                  <a:gd name="connsiteX1" fmla="*/ 153434 w 415681"/>
                  <a:gd name="connsiteY1" fmla="*/ 440935 h 463280"/>
                  <a:gd name="connsiteX2" fmla="*/ 39223 w 415681"/>
                  <a:gd name="connsiteY2" fmla="*/ 314005 h 463280"/>
                  <a:gd name="connsiteX3" fmla="*/ 128515 w 415681"/>
                  <a:gd name="connsiteY3" fmla="*/ 28919 h 463280"/>
                  <a:gd name="connsiteX4" fmla="*/ 282414 w 415681"/>
                  <a:gd name="connsiteY4" fmla="*/ 7531 h 463280"/>
                  <a:gd name="connsiteX5" fmla="*/ 392628 w 415681"/>
                  <a:gd name="connsiteY5" fmla="*/ 160028 h 463280"/>
                  <a:gd name="connsiteX6" fmla="*/ 394704 w 415681"/>
                  <a:gd name="connsiteY6" fmla="*/ 164934 h 463280"/>
                  <a:gd name="connsiteX7" fmla="*/ 405216 w 415681"/>
                  <a:gd name="connsiteY7" fmla="*/ 335342 h 463280"/>
                  <a:gd name="connsiteX8" fmla="*/ 305282 w 415681"/>
                  <a:gd name="connsiteY8" fmla="*/ 450072 h 463280"/>
                  <a:gd name="connsiteX9" fmla="*/ 240779 w 415681"/>
                  <a:gd name="connsiteY9" fmla="*/ 462998 h 463280"/>
                  <a:gd name="connsiteX10" fmla="*/ 238184 w 415681"/>
                  <a:gd name="connsiteY10" fmla="*/ 8128 h 463280"/>
                  <a:gd name="connsiteX11" fmla="*/ 131941 w 415681"/>
                  <a:gd name="connsiteY11" fmla="*/ 36681 h 463280"/>
                  <a:gd name="connsiteX12" fmla="*/ 46906 w 415681"/>
                  <a:gd name="connsiteY12" fmla="*/ 310838 h 463280"/>
                  <a:gd name="connsiteX13" fmla="*/ 157172 w 415681"/>
                  <a:gd name="connsiteY13" fmla="*/ 433563 h 463280"/>
                  <a:gd name="connsiteX14" fmla="*/ 301933 w 415681"/>
                  <a:gd name="connsiteY14" fmla="*/ 442414 h 463280"/>
                  <a:gd name="connsiteX15" fmla="*/ 397092 w 415681"/>
                  <a:gd name="connsiteY15" fmla="*/ 332953 h 463280"/>
                  <a:gd name="connsiteX16" fmla="*/ 386865 w 415681"/>
                  <a:gd name="connsiteY16" fmla="*/ 168282 h 463280"/>
                  <a:gd name="connsiteX17" fmla="*/ 384789 w 415681"/>
                  <a:gd name="connsiteY17" fmla="*/ 163377 h 463280"/>
                  <a:gd name="connsiteX18" fmla="*/ 279299 w 415681"/>
                  <a:gd name="connsiteY18" fmla="*/ 15422 h 463280"/>
                  <a:gd name="connsiteX19" fmla="*/ 238288 w 415681"/>
                  <a:gd name="connsiteY19" fmla="*/ 8128 h 46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15681" h="463280">
                    <a:moveTo>
                      <a:pt x="240779" y="462998"/>
                    </a:moveTo>
                    <a:cubicBezTo>
                      <a:pt x="210332" y="462712"/>
                      <a:pt x="180377" y="455133"/>
                      <a:pt x="153434" y="440935"/>
                    </a:cubicBezTo>
                    <a:cubicBezTo>
                      <a:pt x="103336" y="415211"/>
                      <a:pt x="62792" y="370124"/>
                      <a:pt x="39223" y="314005"/>
                    </a:cubicBezTo>
                    <a:cubicBezTo>
                      <a:pt x="-6825" y="204181"/>
                      <a:pt x="-46616" y="109334"/>
                      <a:pt x="128515" y="28919"/>
                    </a:cubicBezTo>
                    <a:cubicBezTo>
                      <a:pt x="192992" y="-698"/>
                      <a:pt x="243349" y="-7706"/>
                      <a:pt x="282414" y="7531"/>
                    </a:cubicBezTo>
                    <a:cubicBezTo>
                      <a:pt x="337780" y="29127"/>
                      <a:pt x="364438" y="92695"/>
                      <a:pt x="392628" y="160028"/>
                    </a:cubicBezTo>
                    <a:lnTo>
                      <a:pt x="394704" y="164934"/>
                    </a:lnTo>
                    <a:cubicBezTo>
                      <a:pt x="418221" y="221053"/>
                      <a:pt x="421959" y="281584"/>
                      <a:pt x="405216" y="335342"/>
                    </a:cubicBezTo>
                    <a:cubicBezTo>
                      <a:pt x="388474" y="389099"/>
                      <a:pt x="352887" y="430110"/>
                      <a:pt x="305282" y="450072"/>
                    </a:cubicBezTo>
                    <a:cubicBezTo>
                      <a:pt x="284854" y="458638"/>
                      <a:pt x="262921" y="463024"/>
                      <a:pt x="240779" y="462998"/>
                    </a:cubicBezTo>
                    <a:close/>
                    <a:moveTo>
                      <a:pt x="238184" y="8128"/>
                    </a:moveTo>
                    <a:cubicBezTo>
                      <a:pt x="208462" y="8128"/>
                      <a:pt x="173291" y="17550"/>
                      <a:pt x="131941" y="36681"/>
                    </a:cubicBezTo>
                    <a:cubicBezTo>
                      <a:pt x="-35767" y="113695"/>
                      <a:pt x="703" y="200703"/>
                      <a:pt x="46906" y="310838"/>
                    </a:cubicBezTo>
                    <a:cubicBezTo>
                      <a:pt x="69670" y="365166"/>
                      <a:pt x="108840" y="408722"/>
                      <a:pt x="157172" y="433563"/>
                    </a:cubicBezTo>
                    <a:cubicBezTo>
                      <a:pt x="205504" y="458404"/>
                      <a:pt x="256665" y="461389"/>
                      <a:pt x="301933" y="442414"/>
                    </a:cubicBezTo>
                    <a:cubicBezTo>
                      <a:pt x="347203" y="423440"/>
                      <a:pt x="380999" y="384556"/>
                      <a:pt x="397092" y="332953"/>
                    </a:cubicBezTo>
                    <a:cubicBezTo>
                      <a:pt x="413185" y="281351"/>
                      <a:pt x="409629" y="222584"/>
                      <a:pt x="386865" y="168282"/>
                    </a:cubicBezTo>
                    <a:lnTo>
                      <a:pt x="384789" y="163377"/>
                    </a:lnTo>
                    <a:cubicBezTo>
                      <a:pt x="357300" y="97757"/>
                      <a:pt x="331317" y="35772"/>
                      <a:pt x="279299" y="15422"/>
                    </a:cubicBezTo>
                    <a:cubicBezTo>
                      <a:pt x="266191" y="10464"/>
                      <a:pt x="252304" y="7972"/>
                      <a:pt x="238288" y="8128"/>
                    </a:cubicBezTo>
                    <a:close/>
                  </a:path>
                </a:pathLst>
              </a:custGeom>
              <a:solidFill>
                <a:srgbClr val="2C3454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BD0FE839-CE6C-8B7C-9994-25E2AA7FEC70}"/>
                  </a:ext>
                </a:extLst>
              </p:cNvPr>
              <p:cNvSpPr/>
              <p:nvPr/>
            </p:nvSpPr>
            <p:spPr>
              <a:xfrm>
                <a:off x="5432120" y="2176620"/>
                <a:ext cx="880273" cy="485860"/>
              </a:xfrm>
              <a:custGeom>
                <a:avLst/>
                <a:gdLst>
                  <a:gd name="connsiteX0" fmla="*/ -152 w 392885"/>
                  <a:gd name="connsiteY0" fmla="*/ 202494 h 216850"/>
                  <a:gd name="connsiteX1" fmla="*/ 392734 w 392885"/>
                  <a:gd name="connsiteY1" fmla="*/ 130671 h 216850"/>
                  <a:gd name="connsiteX2" fmla="*/ 315642 w 392885"/>
                  <a:gd name="connsiteY2" fmla="*/ -282 h 216850"/>
                  <a:gd name="connsiteX3" fmla="*/ 38940 w 392885"/>
                  <a:gd name="connsiteY3" fmla="*/ 70477 h 216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2885" h="216850">
                    <a:moveTo>
                      <a:pt x="-152" y="202494"/>
                    </a:moveTo>
                    <a:cubicBezTo>
                      <a:pt x="-152" y="202494"/>
                      <a:pt x="242754" y="263752"/>
                      <a:pt x="392734" y="130671"/>
                    </a:cubicBezTo>
                    <a:lnTo>
                      <a:pt x="315642" y="-282"/>
                    </a:lnTo>
                    <a:lnTo>
                      <a:pt x="38940" y="70477"/>
                    </a:lnTo>
                    <a:close/>
                  </a:path>
                </a:pathLst>
              </a:custGeom>
              <a:solidFill>
                <a:schemeClr val="tx1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265F595A-F096-CC5E-FB9B-90636449E320}"/>
                  </a:ext>
                </a:extLst>
              </p:cNvPr>
              <p:cNvSpPr/>
              <p:nvPr/>
            </p:nvSpPr>
            <p:spPr>
              <a:xfrm rot="19953602">
                <a:off x="6293877" y="2312531"/>
                <a:ext cx="229547" cy="481950"/>
              </a:xfrm>
              <a:custGeom>
                <a:avLst/>
                <a:gdLst>
                  <a:gd name="connsiteX0" fmla="*/ 82106 w 102452"/>
                  <a:gd name="connsiteY0" fmla="*/ -282 h 215105"/>
                  <a:gd name="connsiteX1" fmla="*/ 102301 w 102452"/>
                  <a:gd name="connsiteY1" fmla="*/ -282 h 215105"/>
                  <a:gd name="connsiteX2" fmla="*/ 102301 w 102452"/>
                  <a:gd name="connsiteY2" fmla="*/ 214824 h 215105"/>
                  <a:gd name="connsiteX3" fmla="*/ 82106 w 102452"/>
                  <a:gd name="connsiteY3" fmla="*/ 214824 h 215105"/>
                  <a:gd name="connsiteX4" fmla="*/ 20043 w 102452"/>
                  <a:gd name="connsiteY4" fmla="*/ 214824 h 215105"/>
                  <a:gd name="connsiteX5" fmla="*/ -151 w 102452"/>
                  <a:gd name="connsiteY5" fmla="*/ 214824 h 215105"/>
                  <a:gd name="connsiteX6" fmla="*/ -151 w 102452"/>
                  <a:gd name="connsiteY6" fmla="*/ -282 h 215105"/>
                  <a:gd name="connsiteX7" fmla="*/ 20043 w 102452"/>
                  <a:gd name="connsiteY7" fmla="*/ -282 h 215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452" h="215105">
                    <a:moveTo>
                      <a:pt x="82106" y="-282"/>
                    </a:moveTo>
                    <a:cubicBezTo>
                      <a:pt x="93260" y="-282"/>
                      <a:pt x="102301" y="-282"/>
                      <a:pt x="102301" y="-282"/>
                    </a:cubicBezTo>
                    <a:lnTo>
                      <a:pt x="102301" y="214824"/>
                    </a:lnTo>
                    <a:cubicBezTo>
                      <a:pt x="102301" y="214824"/>
                      <a:pt x="93260" y="214824"/>
                      <a:pt x="82106" y="214824"/>
                    </a:cubicBezTo>
                    <a:lnTo>
                      <a:pt x="20043" y="214824"/>
                    </a:lnTo>
                    <a:cubicBezTo>
                      <a:pt x="8890" y="214824"/>
                      <a:pt x="-151" y="214824"/>
                      <a:pt x="-151" y="214824"/>
                    </a:cubicBezTo>
                    <a:lnTo>
                      <a:pt x="-151" y="-282"/>
                    </a:lnTo>
                    <a:cubicBezTo>
                      <a:pt x="-151" y="-282"/>
                      <a:pt x="8890" y="-282"/>
                      <a:pt x="20043" y="-282"/>
                    </a:cubicBezTo>
                    <a:close/>
                  </a:path>
                </a:pathLst>
              </a:custGeom>
              <a:solidFill>
                <a:srgbClr val="4F6FE0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567DC19E-636A-5727-96F1-993E34AE8A6F}"/>
                  </a:ext>
                </a:extLst>
              </p:cNvPr>
              <p:cNvSpPr/>
              <p:nvPr/>
            </p:nvSpPr>
            <p:spPr>
              <a:xfrm>
                <a:off x="5349000" y="2085296"/>
                <a:ext cx="1039512" cy="779211"/>
              </a:xfrm>
              <a:custGeom>
                <a:avLst/>
                <a:gdLst>
                  <a:gd name="connsiteX0" fmla="*/ 28147 w 463957"/>
                  <a:gd name="connsiteY0" fmla="*/ 347497 h 347779"/>
                  <a:gd name="connsiteX1" fmla="*/ 18439 w 463957"/>
                  <a:gd name="connsiteY1" fmla="*/ 340982 h 347779"/>
                  <a:gd name="connsiteX2" fmla="*/ 17686 w 463957"/>
                  <a:gd name="connsiteY2" fmla="*/ 156169 h 347779"/>
                  <a:gd name="connsiteX3" fmla="*/ 146848 w 463957"/>
                  <a:gd name="connsiteY3" fmla="*/ 21919 h 347779"/>
                  <a:gd name="connsiteX4" fmla="*/ 462874 w 463957"/>
                  <a:gd name="connsiteY4" fmla="*/ 123151 h 347779"/>
                  <a:gd name="connsiteX5" fmla="*/ 457605 w 463957"/>
                  <a:gd name="connsiteY5" fmla="*/ 137038 h 347779"/>
                  <a:gd name="connsiteX6" fmla="*/ 444705 w 463957"/>
                  <a:gd name="connsiteY6" fmla="*/ 133534 h 347779"/>
                  <a:gd name="connsiteX7" fmla="*/ 155569 w 463957"/>
                  <a:gd name="connsiteY7" fmla="*/ 40920 h 347779"/>
                  <a:gd name="connsiteX8" fmla="*/ 37985 w 463957"/>
                  <a:gd name="connsiteY8" fmla="*/ 332754 h 347779"/>
                  <a:gd name="connsiteX9" fmla="*/ 32273 w 463957"/>
                  <a:gd name="connsiteY9" fmla="*/ 346511 h 347779"/>
                  <a:gd name="connsiteX10" fmla="*/ 28147 w 463957"/>
                  <a:gd name="connsiteY10" fmla="*/ 347497 h 34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3957" h="347779">
                    <a:moveTo>
                      <a:pt x="28147" y="347497"/>
                    </a:moveTo>
                    <a:cubicBezTo>
                      <a:pt x="23889" y="347523"/>
                      <a:pt x="20022" y="344954"/>
                      <a:pt x="18439" y="340982"/>
                    </a:cubicBezTo>
                    <a:cubicBezTo>
                      <a:pt x="-6090" y="281878"/>
                      <a:pt x="-6350" y="215481"/>
                      <a:pt x="17686" y="156169"/>
                    </a:cubicBezTo>
                    <a:cubicBezTo>
                      <a:pt x="41618" y="96312"/>
                      <a:pt x="87952" y="48161"/>
                      <a:pt x="146848" y="21919"/>
                    </a:cubicBezTo>
                    <a:cubicBezTo>
                      <a:pt x="263914" y="-30644"/>
                      <a:pt x="399799" y="12912"/>
                      <a:pt x="462874" y="123151"/>
                    </a:cubicBezTo>
                    <a:cubicBezTo>
                      <a:pt x="465262" y="128447"/>
                      <a:pt x="462900" y="134676"/>
                      <a:pt x="457605" y="137038"/>
                    </a:cubicBezTo>
                    <a:cubicBezTo>
                      <a:pt x="453011" y="139115"/>
                      <a:pt x="447611" y="137635"/>
                      <a:pt x="444705" y="133534"/>
                    </a:cubicBezTo>
                    <a:cubicBezTo>
                      <a:pt x="387028" y="32639"/>
                      <a:pt x="262720" y="-7179"/>
                      <a:pt x="155569" y="40920"/>
                    </a:cubicBezTo>
                    <a:cubicBezTo>
                      <a:pt x="42890" y="91510"/>
                      <a:pt x="-8764" y="219711"/>
                      <a:pt x="37985" y="332754"/>
                    </a:cubicBezTo>
                    <a:cubicBezTo>
                      <a:pt x="40190" y="338127"/>
                      <a:pt x="37647" y="344279"/>
                      <a:pt x="32273" y="346511"/>
                    </a:cubicBezTo>
                    <a:cubicBezTo>
                      <a:pt x="30976" y="347108"/>
                      <a:pt x="29574" y="347446"/>
                      <a:pt x="28147" y="347497"/>
                    </a:cubicBezTo>
                    <a:close/>
                  </a:path>
                </a:pathLst>
              </a:custGeom>
              <a:solidFill>
                <a:srgbClr val="2C3454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2560642C-2A94-600B-2BFB-2BBD08A60FF3}"/>
                  </a:ext>
                </a:extLst>
              </p:cNvPr>
              <p:cNvSpPr/>
              <p:nvPr/>
            </p:nvSpPr>
            <p:spPr>
              <a:xfrm rot="20280599">
                <a:off x="5792696" y="2807093"/>
                <a:ext cx="52108" cy="93515"/>
              </a:xfrm>
              <a:custGeom>
                <a:avLst/>
                <a:gdLst>
                  <a:gd name="connsiteX0" fmla="*/ 23106 w 23257"/>
                  <a:gd name="connsiteY0" fmla="*/ 20587 h 41738"/>
                  <a:gd name="connsiteX1" fmla="*/ 11477 w 23257"/>
                  <a:gd name="connsiteY1" fmla="*/ 41457 h 41738"/>
                  <a:gd name="connsiteX2" fmla="*/ -151 w 23257"/>
                  <a:gd name="connsiteY2" fmla="*/ 20587 h 41738"/>
                  <a:gd name="connsiteX3" fmla="*/ 11477 w 23257"/>
                  <a:gd name="connsiteY3" fmla="*/ -282 h 41738"/>
                  <a:gd name="connsiteX4" fmla="*/ 23106 w 23257"/>
                  <a:gd name="connsiteY4" fmla="*/ 20587 h 41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57" h="41738">
                    <a:moveTo>
                      <a:pt x="23106" y="20587"/>
                    </a:moveTo>
                    <a:cubicBezTo>
                      <a:pt x="23106" y="32113"/>
                      <a:pt x="17900" y="41457"/>
                      <a:pt x="11477" y="41457"/>
                    </a:cubicBezTo>
                    <a:cubicBezTo>
                      <a:pt x="5055" y="41457"/>
                      <a:pt x="-151" y="32113"/>
                      <a:pt x="-151" y="20587"/>
                    </a:cubicBezTo>
                    <a:cubicBezTo>
                      <a:pt x="-151" y="9061"/>
                      <a:pt x="5055" y="-282"/>
                      <a:pt x="11477" y="-282"/>
                    </a:cubicBezTo>
                    <a:cubicBezTo>
                      <a:pt x="17900" y="-282"/>
                      <a:pt x="23106" y="9061"/>
                      <a:pt x="23106" y="20587"/>
                    </a:cubicBezTo>
                    <a:close/>
                  </a:path>
                </a:pathLst>
              </a:custGeom>
              <a:solidFill>
                <a:srgbClr val="2C3454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724C1CED-0E8C-D853-71EE-4C45D9061DF4}"/>
                  </a:ext>
                </a:extLst>
              </p:cNvPr>
              <p:cNvSpPr/>
              <p:nvPr/>
            </p:nvSpPr>
            <p:spPr>
              <a:xfrm>
                <a:off x="6032799" y="2712139"/>
                <a:ext cx="59614" cy="88837"/>
              </a:xfrm>
              <a:custGeom>
                <a:avLst/>
                <a:gdLst>
                  <a:gd name="connsiteX0" fmla="*/ 23925 w 26607"/>
                  <a:gd name="connsiteY0" fmla="*/ 15212 h 39650"/>
                  <a:gd name="connsiteX1" fmla="*/ 20966 w 26607"/>
                  <a:gd name="connsiteY1" fmla="*/ 38885 h 39650"/>
                  <a:gd name="connsiteX2" fmla="*/ 2380 w 26607"/>
                  <a:gd name="connsiteY2" fmla="*/ 23908 h 39650"/>
                  <a:gd name="connsiteX3" fmla="*/ 5340 w 26607"/>
                  <a:gd name="connsiteY3" fmla="*/ 209 h 39650"/>
                  <a:gd name="connsiteX4" fmla="*/ 23925 w 26607"/>
                  <a:gd name="connsiteY4" fmla="*/ 15212 h 39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07" h="39650">
                    <a:moveTo>
                      <a:pt x="23925" y="15212"/>
                    </a:moveTo>
                    <a:cubicBezTo>
                      <a:pt x="28233" y="25881"/>
                      <a:pt x="26909" y="36497"/>
                      <a:pt x="20966" y="38885"/>
                    </a:cubicBezTo>
                    <a:cubicBezTo>
                      <a:pt x="15021" y="41273"/>
                      <a:pt x="6689" y="34576"/>
                      <a:pt x="2380" y="23908"/>
                    </a:cubicBezTo>
                    <a:cubicBezTo>
                      <a:pt x="-1929" y="13239"/>
                      <a:pt x="-605" y="2623"/>
                      <a:pt x="5340" y="209"/>
                    </a:cubicBezTo>
                    <a:cubicBezTo>
                      <a:pt x="11283" y="-2205"/>
                      <a:pt x="19616" y="4517"/>
                      <a:pt x="23925" y="15212"/>
                    </a:cubicBezTo>
                    <a:close/>
                  </a:path>
                </a:pathLst>
              </a:custGeom>
              <a:solidFill>
                <a:srgbClr val="2C3454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2FB9E5FD-EB17-3C2B-8AE4-E3D5317F8317}"/>
                  </a:ext>
                </a:extLst>
              </p:cNvPr>
              <p:cNvSpPr/>
              <p:nvPr/>
            </p:nvSpPr>
            <p:spPr>
              <a:xfrm>
                <a:off x="5706440" y="2751563"/>
                <a:ext cx="73799" cy="95460"/>
              </a:xfrm>
              <a:custGeom>
                <a:avLst/>
                <a:gdLst>
                  <a:gd name="connsiteX0" fmla="*/ 31494 w 32938"/>
                  <a:gd name="connsiteY0" fmla="*/ 239 h 42606"/>
                  <a:gd name="connsiteX1" fmla="*/ 22694 w 32938"/>
                  <a:gd name="connsiteY1" fmla="*/ 25703 h 42606"/>
                  <a:gd name="connsiteX2" fmla="*/ 1098 w 32938"/>
                  <a:gd name="connsiteY2" fmla="*/ 41796 h 42606"/>
                  <a:gd name="connsiteX3" fmla="*/ 9897 w 32938"/>
                  <a:gd name="connsiteY3" fmla="*/ 16332 h 42606"/>
                  <a:gd name="connsiteX4" fmla="*/ 31494 w 32938"/>
                  <a:gd name="connsiteY4" fmla="*/ 239 h 42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38" h="42606">
                    <a:moveTo>
                      <a:pt x="31494" y="239"/>
                    </a:moveTo>
                    <a:cubicBezTo>
                      <a:pt x="35024" y="2834"/>
                      <a:pt x="31078" y="14229"/>
                      <a:pt x="22694" y="25703"/>
                    </a:cubicBezTo>
                    <a:cubicBezTo>
                      <a:pt x="14310" y="37175"/>
                      <a:pt x="4524" y="44391"/>
                      <a:pt x="1098" y="41796"/>
                    </a:cubicBezTo>
                    <a:cubicBezTo>
                      <a:pt x="-2328" y="39200"/>
                      <a:pt x="1513" y="27805"/>
                      <a:pt x="9897" y="16332"/>
                    </a:cubicBezTo>
                    <a:cubicBezTo>
                      <a:pt x="18281" y="4859"/>
                      <a:pt x="27963" y="-2331"/>
                      <a:pt x="31494" y="239"/>
                    </a:cubicBezTo>
                    <a:close/>
                  </a:path>
                </a:pathLst>
              </a:custGeom>
              <a:solidFill>
                <a:srgbClr val="2C3454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F85D1B9F-1855-560D-2782-388357AC6FC3}"/>
                  </a:ext>
                </a:extLst>
              </p:cNvPr>
              <p:cNvSpPr/>
              <p:nvPr/>
            </p:nvSpPr>
            <p:spPr>
              <a:xfrm>
                <a:off x="6013617" y="2642523"/>
                <a:ext cx="113911" cy="39866"/>
              </a:xfrm>
              <a:custGeom>
                <a:avLst/>
                <a:gdLst>
                  <a:gd name="connsiteX0" fmla="*/ -117 w 50841"/>
                  <a:gd name="connsiteY0" fmla="*/ 4389 h 17793"/>
                  <a:gd name="connsiteX1" fmla="*/ 23971 w 50841"/>
                  <a:gd name="connsiteY1" fmla="*/ 16433 h 17793"/>
                  <a:gd name="connsiteX2" fmla="*/ 50655 w 50841"/>
                  <a:gd name="connsiteY2" fmla="*/ 12877 h 17793"/>
                  <a:gd name="connsiteX3" fmla="*/ 26593 w 50841"/>
                  <a:gd name="connsiteY3" fmla="*/ 807 h 17793"/>
                  <a:gd name="connsiteX4" fmla="*/ -117 w 50841"/>
                  <a:gd name="connsiteY4" fmla="*/ 4389 h 17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41" h="17793">
                    <a:moveTo>
                      <a:pt x="-117" y="4389"/>
                    </a:moveTo>
                    <a:cubicBezTo>
                      <a:pt x="-844" y="8698"/>
                      <a:pt x="9955" y="14097"/>
                      <a:pt x="23971" y="16433"/>
                    </a:cubicBezTo>
                    <a:cubicBezTo>
                      <a:pt x="37988" y="18769"/>
                      <a:pt x="49928" y="17186"/>
                      <a:pt x="50655" y="12877"/>
                    </a:cubicBezTo>
                    <a:cubicBezTo>
                      <a:pt x="51382" y="8568"/>
                      <a:pt x="40609" y="3169"/>
                      <a:pt x="26593" y="807"/>
                    </a:cubicBezTo>
                    <a:cubicBezTo>
                      <a:pt x="12576" y="-1555"/>
                      <a:pt x="610" y="54"/>
                      <a:pt x="-117" y="4389"/>
                    </a:cubicBezTo>
                    <a:close/>
                  </a:path>
                </a:pathLst>
              </a:custGeom>
              <a:solidFill>
                <a:srgbClr val="2C3454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B06D9621-521F-EA2B-4AA2-572BC8977221}"/>
                  </a:ext>
                </a:extLst>
              </p:cNvPr>
              <p:cNvSpPr/>
              <p:nvPr/>
            </p:nvSpPr>
            <p:spPr>
              <a:xfrm>
                <a:off x="5916085" y="2809636"/>
                <a:ext cx="132178" cy="211728"/>
              </a:xfrm>
              <a:custGeom>
                <a:avLst/>
                <a:gdLst>
                  <a:gd name="connsiteX0" fmla="*/ 9488 w 58994"/>
                  <a:gd name="connsiteY0" fmla="*/ 94214 h 94499"/>
                  <a:gd name="connsiteX1" fmla="*/ 7360 w 58994"/>
                  <a:gd name="connsiteY1" fmla="*/ 93643 h 94499"/>
                  <a:gd name="connsiteX2" fmla="*/ 5283 w 58994"/>
                  <a:gd name="connsiteY2" fmla="*/ 90269 h 94499"/>
                  <a:gd name="connsiteX3" fmla="*/ -142 w 58994"/>
                  <a:gd name="connsiteY3" fmla="*/ 4196 h 94499"/>
                  <a:gd name="connsiteX4" fmla="*/ 3777 w 58994"/>
                  <a:gd name="connsiteY4" fmla="*/ -269 h 94499"/>
                  <a:gd name="connsiteX5" fmla="*/ 8242 w 58994"/>
                  <a:gd name="connsiteY5" fmla="*/ 3547 h 94499"/>
                  <a:gd name="connsiteX6" fmla="*/ 8242 w 58994"/>
                  <a:gd name="connsiteY6" fmla="*/ 3677 h 94499"/>
                  <a:gd name="connsiteX7" fmla="*/ 13433 w 58994"/>
                  <a:gd name="connsiteY7" fmla="*/ 83546 h 94499"/>
                  <a:gd name="connsiteX8" fmla="*/ 53070 w 58994"/>
                  <a:gd name="connsiteY8" fmla="*/ 64805 h 94499"/>
                  <a:gd name="connsiteX9" fmla="*/ 58547 w 58994"/>
                  <a:gd name="connsiteY9" fmla="*/ 67219 h 94499"/>
                  <a:gd name="connsiteX10" fmla="*/ 56678 w 58994"/>
                  <a:gd name="connsiteY10" fmla="*/ 72437 h 94499"/>
                  <a:gd name="connsiteX11" fmla="*/ 11435 w 58994"/>
                  <a:gd name="connsiteY11" fmla="*/ 93825 h 94499"/>
                  <a:gd name="connsiteX12" fmla="*/ 9488 w 58994"/>
                  <a:gd name="connsiteY12" fmla="*/ 94214 h 94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994" h="94499">
                    <a:moveTo>
                      <a:pt x="9488" y="94214"/>
                    </a:moveTo>
                    <a:cubicBezTo>
                      <a:pt x="8736" y="94214"/>
                      <a:pt x="8009" y="94032"/>
                      <a:pt x="7360" y="93643"/>
                    </a:cubicBezTo>
                    <a:cubicBezTo>
                      <a:pt x="6166" y="92916"/>
                      <a:pt x="5387" y="91671"/>
                      <a:pt x="5283" y="90269"/>
                    </a:cubicBezTo>
                    <a:lnTo>
                      <a:pt x="-142" y="4196"/>
                    </a:lnTo>
                    <a:cubicBezTo>
                      <a:pt x="-297" y="1885"/>
                      <a:pt x="1468" y="-113"/>
                      <a:pt x="3777" y="-269"/>
                    </a:cubicBezTo>
                    <a:cubicBezTo>
                      <a:pt x="6062" y="-451"/>
                      <a:pt x="8061" y="1262"/>
                      <a:pt x="8242" y="3547"/>
                    </a:cubicBezTo>
                    <a:cubicBezTo>
                      <a:pt x="8242" y="3599"/>
                      <a:pt x="8242" y="3625"/>
                      <a:pt x="8242" y="3677"/>
                    </a:cubicBezTo>
                    <a:lnTo>
                      <a:pt x="13433" y="83546"/>
                    </a:lnTo>
                    <a:lnTo>
                      <a:pt x="53070" y="64805"/>
                    </a:lnTo>
                    <a:cubicBezTo>
                      <a:pt x="55250" y="63949"/>
                      <a:pt x="57690" y="65039"/>
                      <a:pt x="58547" y="67219"/>
                    </a:cubicBezTo>
                    <a:cubicBezTo>
                      <a:pt x="59326" y="69166"/>
                      <a:pt x="58521" y="71398"/>
                      <a:pt x="56678" y="72437"/>
                    </a:cubicBezTo>
                    <a:lnTo>
                      <a:pt x="11435" y="93825"/>
                    </a:lnTo>
                    <a:cubicBezTo>
                      <a:pt x="10812" y="94110"/>
                      <a:pt x="10163" y="94240"/>
                      <a:pt x="9488" y="94214"/>
                    </a:cubicBezTo>
                    <a:close/>
                  </a:path>
                </a:pathLst>
              </a:custGeom>
              <a:solidFill>
                <a:srgbClr val="2C3454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2CE915BB-50D7-D7B6-15F0-284284E53C16}"/>
                  </a:ext>
                </a:extLst>
              </p:cNvPr>
              <p:cNvSpPr/>
              <p:nvPr/>
            </p:nvSpPr>
            <p:spPr>
              <a:xfrm>
                <a:off x="6013579" y="2979410"/>
                <a:ext cx="152451" cy="125114"/>
              </a:xfrm>
              <a:custGeom>
                <a:avLst/>
                <a:gdLst>
                  <a:gd name="connsiteX0" fmla="*/ 4106 w 68042"/>
                  <a:gd name="connsiteY0" fmla="*/ 55559 h 55841"/>
                  <a:gd name="connsiteX1" fmla="*/ -152 w 68042"/>
                  <a:gd name="connsiteY1" fmla="*/ 51406 h 55841"/>
                  <a:gd name="connsiteX2" fmla="*/ 3405 w 68042"/>
                  <a:gd name="connsiteY2" fmla="*/ 47201 h 55841"/>
                  <a:gd name="connsiteX3" fmla="*/ 59549 w 68042"/>
                  <a:gd name="connsiteY3" fmla="*/ 3230 h 55841"/>
                  <a:gd name="connsiteX4" fmla="*/ 64404 w 68042"/>
                  <a:gd name="connsiteY4" fmla="*/ -223 h 55841"/>
                  <a:gd name="connsiteX5" fmla="*/ 67830 w 68042"/>
                  <a:gd name="connsiteY5" fmla="*/ 4631 h 55841"/>
                  <a:gd name="connsiteX6" fmla="*/ 67337 w 68042"/>
                  <a:gd name="connsiteY6" fmla="*/ 6033 h 55841"/>
                  <a:gd name="connsiteX7" fmla="*/ 4651 w 68042"/>
                  <a:gd name="connsiteY7" fmla="*/ 55507 h 55841"/>
                  <a:gd name="connsiteX8" fmla="*/ 4106 w 68042"/>
                  <a:gd name="connsiteY8" fmla="*/ 55559 h 55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8042" h="55841">
                    <a:moveTo>
                      <a:pt x="4106" y="55559"/>
                    </a:moveTo>
                    <a:cubicBezTo>
                      <a:pt x="1795" y="55585"/>
                      <a:pt x="-126" y="53716"/>
                      <a:pt x="-152" y="51406"/>
                    </a:cubicBezTo>
                    <a:cubicBezTo>
                      <a:pt x="-152" y="49304"/>
                      <a:pt x="1354" y="47538"/>
                      <a:pt x="3405" y="47201"/>
                    </a:cubicBezTo>
                    <a:cubicBezTo>
                      <a:pt x="3846" y="47201"/>
                      <a:pt x="46701" y="39414"/>
                      <a:pt x="59549" y="3230"/>
                    </a:cubicBezTo>
                    <a:cubicBezTo>
                      <a:pt x="59939" y="945"/>
                      <a:pt x="62093" y="-612"/>
                      <a:pt x="64404" y="-223"/>
                    </a:cubicBezTo>
                    <a:cubicBezTo>
                      <a:pt x="66688" y="167"/>
                      <a:pt x="68219" y="2347"/>
                      <a:pt x="67830" y="4631"/>
                    </a:cubicBezTo>
                    <a:cubicBezTo>
                      <a:pt x="67752" y="5125"/>
                      <a:pt x="67596" y="5592"/>
                      <a:pt x="67337" y="6033"/>
                    </a:cubicBezTo>
                    <a:cubicBezTo>
                      <a:pt x="52827" y="47123"/>
                      <a:pt x="6623" y="55196"/>
                      <a:pt x="4651" y="55507"/>
                    </a:cubicBezTo>
                    <a:cubicBezTo>
                      <a:pt x="4469" y="55533"/>
                      <a:pt x="4287" y="55559"/>
                      <a:pt x="4106" y="55559"/>
                    </a:cubicBezTo>
                    <a:close/>
                  </a:path>
                </a:pathLst>
              </a:custGeom>
              <a:solidFill>
                <a:srgbClr val="2C3454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54ED4548-6F27-FCEB-4B28-A035091CBBEC}"/>
                  </a:ext>
                </a:extLst>
              </p:cNvPr>
              <p:cNvSpPr/>
              <p:nvPr/>
            </p:nvSpPr>
            <p:spPr>
              <a:xfrm>
                <a:off x="6242719" y="3833878"/>
                <a:ext cx="1959329" cy="1188391"/>
              </a:xfrm>
              <a:custGeom>
                <a:avLst/>
                <a:gdLst>
                  <a:gd name="connsiteX0" fmla="*/ 0 w 874491"/>
                  <a:gd name="connsiteY0" fmla="*/ 0 h 530405"/>
                  <a:gd name="connsiteX1" fmla="*/ 874491 w 874491"/>
                  <a:gd name="connsiteY1" fmla="*/ 0 h 530405"/>
                  <a:gd name="connsiteX2" fmla="*/ 874491 w 874491"/>
                  <a:gd name="connsiteY2" fmla="*/ 530406 h 530405"/>
                  <a:gd name="connsiteX3" fmla="*/ 0 w 874491"/>
                  <a:gd name="connsiteY3" fmla="*/ 530406 h 530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4491" h="530405">
                    <a:moveTo>
                      <a:pt x="0" y="0"/>
                    </a:moveTo>
                    <a:lnTo>
                      <a:pt x="874491" y="0"/>
                    </a:lnTo>
                    <a:lnTo>
                      <a:pt x="874491" y="530406"/>
                    </a:lnTo>
                    <a:lnTo>
                      <a:pt x="0" y="530406"/>
                    </a:lnTo>
                    <a:close/>
                  </a:path>
                </a:pathLst>
              </a:custGeom>
              <a:solidFill>
                <a:srgbClr val="2C3454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9CCC1B59-4D6B-4441-C680-B33C0242EDA7}"/>
                  </a:ext>
                </a:extLst>
              </p:cNvPr>
              <p:cNvSpPr/>
              <p:nvPr/>
            </p:nvSpPr>
            <p:spPr>
              <a:xfrm rot="16996800">
                <a:off x="7056110" y="4261540"/>
                <a:ext cx="331265" cy="331266"/>
              </a:xfrm>
              <a:custGeom>
                <a:avLst/>
                <a:gdLst>
                  <a:gd name="connsiteX0" fmla="*/ 147699 w 147851"/>
                  <a:gd name="connsiteY0" fmla="*/ 73643 h 147851"/>
                  <a:gd name="connsiteX1" fmla="*/ 73774 w 147851"/>
                  <a:gd name="connsiteY1" fmla="*/ 147569 h 147851"/>
                  <a:gd name="connsiteX2" fmla="*/ -152 w 147851"/>
                  <a:gd name="connsiteY2" fmla="*/ 73643 h 147851"/>
                  <a:gd name="connsiteX3" fmla="*/ 73774 w 147851"/>
                  <a:gd name="connsiteY3" fmla="*/ -282 h 147851"/>
                  <a:gd name="connsiteX4" fmla="*/ 147699 w 147851"/>
                  <a:gd name="connsiteY4" fmla="*/ 73643 h 147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51" h="147851">
                    <a:moveTo>
                      <a:pt x="147699" y="73643"/>
                    </a:moveTo>
                    <a:cubicBezTo>
                      <a:pt x="147699" y="114471"/>
                      <a:pt x="114602" y="147569"/>
                      <a:pt x="73774" y="147569"/>
                    </a:cubicBezTo>
                    <a:cubicBezTo>
                      <a:pt x="32946" y="147569"/>
                      <a:pt x="-152" y="114471"/>
                      <a:pt x="-152" y="73643"/>
                    </a:cubicBezTo>
                    <a:cubicBezTo>
                      <a:pt x="-152" y="32816"/>
                      <a:pt x="32946" y="-282"/>
                      <a:pt x="73774" y="-282"/>
                    </a:cubicBezTo>
                    <a:cubicBezTo>
                      <a:pt x="114602" y="-282"/>
                      <a:pt x="147699" y="32816"/>
                      <a:pt x="147699" y="736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216F4214-DB24-B2DB-A03D-7E8EFCC09BC2}"/>
                  </a:ext>
                </a:extLst>
              </p:cNvPr>
              <p:cNvSpPr/>
              <p:nvPr/>
            </p:nvSpPr>
            <p:spPr>
              <a:xfrm>
                <a:off x="2951060" y="4987725"/>
                <a:ext cx="6277180" cy="227163"/>
              </a:xfrm>
              <a:custGeom>
                <a:avLst/>
                <a:gdLst>
                  <a:gd name="connsiteX0" fmla="*/ 0 w 2801642"/>
                  <a:gd name="connsiteY0" fmla="*/ 0 h 101388"/>
                  <a:gd name="connsiteX1" fmla="*/ 2801642 w 2801642"/>
                  <a:gd name="connsiteY1" fmla="*/ 0 h 101388"/>
                  <a:gd name="connsiteX2" fmla="*/ 2801642 w 2801642"/>
                  <a:gd name="connsiteY2" fmla="*/ 101388 h 101388"/>
                  <a:gd name="connsiteX3" fmla="*/ 0 w 2801642"/>
                  <a:gd name="connsiteY3" fmla="*/ 101388 h 101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01642" h="101388">
                    <a:moveTo>
                      <a:pt x="0" y="0"/>
                    </a:moveTo>
                    <a:lnTo>
                      <a:pt x="2801642" y="0"/>
                    </a:lnTo>
                    <a:lnTo>
                      <a:pt x="2801642" y="101388"/>
                    </a:lnTo>
                    <a:lnTo>
                      <a:pt x="0" y="101388"/>
                    </a:lnTo>
                    <a:close/>
                  </a:path>
                </a:pathLst>
              </a:custGeom>
              <a:solidFill>
                <a:srgbClr val="2C3454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31C26D1F-B7FE-D8DC-3EAE-74B9A5733505}"/>
                </a:ext>
              </a:extLst>
            </p:cNvPr>
            <p:cNvSpPr txBox="1"/>
            <p:nvPr/>
          </p:nvSpPr>
          <p:spPr>
            <a:xfrm>
              <a:off x="3200543" y="1638121"/>
              <a:ext cx="9681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设计师</a:t>
              </a:r>
            </a:p>
          </p:txBody>
        </p:sp>
        <p:grpSp>
          <p:nvGrpSpPr>
            <p:cNvPr id="108" name="图形 2">
              <a:extLst>
                <a:ext uri="{FF2B5EF4-FFF2-40B4-BE49-F238E27FC236}">
                  <a16:creationId xmlns:a16="http://schemas.microsoft.com/office/drawing/2014/main" id="{7F0CC195-D165-AF27-6072-8A1E8DDB70C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498021" y="1050453"/>
              <a:ext cx="501458" cy="633383"/>
              <a:chOff x="3903472" y="746014"/>
              <a:chExt cx="276491" cy="349231"/>
            </a:xfrm>
          </p:grpSpPr>
          <p:sp>
            <p:nvSpPr>
              <p:cNvPr id="109" name="任意多边形: 形状 108">
                <a:extLst>
                  <a:ext uri="{FF2B5EF4-FFF2-40B4-BE49-F238E27FC236}">
                    <a16:creationId xmlns:a16="http://schemas.microsoft.com/office/drawing/2014/main" id="{849E0FBE-9E5D-CC75-0058-6E924A0F705A}"/>
                  </a:ext>
                </a:extLst>
              </p:cNvPr>
              <p:cNvSpPr/>
              <p:nvPr/>
            </p:nvSpPr>
            <p:spPr>
              <a:xfrm>
                <a:off x="3937487" y="1008633"/>
                <a:ext cx="205359" cy="60071"/>
              </a:xfrm>
              <a:custGeom>
                <a:avLst/>
                <a:gdLst>
                  <a:gd name="connsiteX0" fmla="*/ 55819 w 205359"/>
                  <a:gd name="connsiteY0" fmla="*/ 0 h 60071"/>
                  <a:gd name="connsiteX1" fmla="*/ 12 w 205359"/>
                  <a:gd name="connsiteY1" fmla="*/ 7837 h 60071"/>
                  <a:gd name="connsiteX2" fmla="*/ 103925 w 205359"/>
                  <a:gd name="connsiteY2" fmla="*/ 60072 h 60071"/>
                  <a:gd name="connsiteX3" fmla="*/ 205359 w 205359"/>
                  <a:gd name="connsiteY3" fmla="*/ 14623 h 60071"/>
                  <a:gd name="connsiteX4" fmla="*/ 155067 w 205359"/>
                  <a:gd name="connsiteY4" fmla="*/ 0 h 60071"/>
                  <a:gd name="connsiteX5" fmla="*/ 55819 w 205359"/>
                  <a:gd name="connsiteY5" fmla="*/ 0 h 60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5359" h="60071">
                    <a:moveTo>
                      <a:pt x="55819" y="0"/>
                    </a:moveTo>
                    <a:cubicBezTo>
                      <a:pt x="55819" y="0"/>
                      <a:pt x="-960" y="8401"/>
                      <a:pt x="12" y="7837"/>
                    </a:cubicBezTo>
                    <a:cubicBezTo>
                      <a:pt x="984" y="7272"/>
                      <a:pt x="103925" y="60072"/>
                      <a:pt x="103925" y="60072"/>
                    </a:cubicBezTo>
                    <a:lnTo>
                      <a:pt x="205359" y="14623"/>
                    </a:lnTo>
                    <a:lnTo>
                      <a:pt x="155067" y="0"/>
                    </a:lnTo>
                    <a:lnTo>
                      <a:pt x="55819" y="0"/>
                    </a:lnTo>
                    <a:close/>
                  </a:path>
                </a:pathLst>
              </a:custGeom>
              <a:solidFill>
                <a:srgbClr val="2C3773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110" name="图形 2">
                <a:extLst>
                  <a:ext uri="{FF2B5EF4-FFF2-40B4-BE49-F238E27FC236}">
                    <a16:creationId xmlns:a16="http://schemas.microsoft.com/office/drawing/2014/main" id="{406D67F2-AA7D-9224-02FF-3A8FA82AFC97}"/>
                  </a:ext>
                </a:extLst>
              </p:cNvPr>
              <p:cNvGrpSpPr/>
              <p:nvPr/>
            </p:nvGrpSpPr>
            <p:grpSpPr>
              <a:xfrm>
                <a:off x="3903472" y="1016569"/>
                <a:ext cx="257269" cy="78676"/>
                <a:chOff x="3903472" y="1016569"/>
                <a:chExt cx="257269" cy="78676"/>
              </a:xfrm>
            </p:grpSpPr>
            <p:sp>
              <p:nvSpPr>
                <p:cNvPr id="128" name="任意多边形: 形状 127">
                  <a:extLst>
                    <a:ext uri="{FF2B5EF4-FFF2-40B4-BE49-F238E27FC236}">
                      <a16:creationId xmlns:a16="http://schemas.microsoft.com/office/drawing/2014/main" id="{80687359-17C6-9285-AE97-2FCE5083A0BD}"/>
                    </a:ext>
                  </a:extLst>
                </p:cNvPr>
                <p:cNvSpPr/>
                <p:nvPr/>
              </p:nvSpPr>
              <p:spPr>
                <a:xfrm>
                  <a:off x="3914310" y="1017463"/>
                  <a:ext cx="246431" cy="74339"/>
                </a:xfrm>
                <a:custGeom>
                  <a:avLst/>
                  <a:gdLst>
                    <a:gd name="connsiteX0" fmla="*/ 100806 w 246431"/>
                    <a:gd name="connsiteY0" fmla="*/ 68636 h 74339"/>
                    <a:gd name="connsiteX1" fmla="*/ 99956 w 246431"/>
                    <a:gd name="connsiteY1" fmla="*/ 68643 h 74339"/>
                    <a:gd name="connsiteX2" fmla="*/ 99434 w 246431"/>
                    <a:gd name="connsiteY2" fmla="*/ 68643 h 74339"/>
                    <a:gd name="connsiteX3" fmla="*/ 75560 w 246431"/>
                    <a:gd name="connsiteY3" fmla="*/ 68451 h 74339"/>
                    <a:gd name="connsiteX4" fmla="*/ 73602 w 246431"/>
                    <a:gd name="connsiteY4" fmla="*/ 68865 h 74339"/>
                    <a:gd name="connsiteX5" fmla="*/ 343 w 246431"/>
                    <a:gd name="connsiteY5" fmla="*/ 59021 h 74339"/>
                    <a:gd name="connsiteX6" fmla="*/ 61286 w 246431"/>
                    <a:gd name="connsiteY6" fmla="*/ 41754 h 74339"/>
                    <a:gd name="connsiteX7" fmla="*/ 61444 w 246431"/>
                    <a:gd name="connsiteY7" fmla="*/ 41776 h 74339"/>
                    <a:gd name="connsiteX8" fmla="*/ 67902 w 246431"/>
                    <a:gd name="connsiteY8" fmla="*/ 42740 h 74339"/>
                    <a:gd name="connsiteX9" fmla="*/ 88397 w 246431"/>
                    <a:gd name="connsiteY9" fmla="*/ 34453 h 74339"/>
                    <a:gd name="connsiteX10" fmla="*/ 89976 w 246431"/>
                    <a:gd name="connsiteY10" fmla="*/ 33832 h 74339"/>
                    <a:gd name="connsiteX11" fmla="*/ 240709 w 246431"/>
                    <a:gd name="connsiteY11" fmla="*/ 5664 h 74339"/>
                    <a:gd name="connsiteX12" fmla="*/ 240709 w 246431"/>
                    <a:gd name="connsiteY12" fmla="*/ 5678 h 74339"/>
                    <a:gd name="connsiteX13" fmla="*/ 241430 w 246431"/>
                    <a:gd name="connsiteY13" fmla="*/ 6293 h 74339"/>
                    <a:gd name="connsiteX14" fmla="*/ 241473 w 246431"/>
                    <a:gd name="connsiteY14" fmla="*/ 6329 h 74339"/>
                    <a:gd name="connsiteX15" fmla="*/ 242166 w 246431"/>
                    <a:gd name="connsiteY15" fmla="*/ 7021 h 74339"/>
                    <a:gd name="connsiteX16" fmla="*/ 242731 w 246431"/>
                    <a:gd name="connsiteY16" fmla="*/ 7664 h 74339"/>
                    <a:gd name="connsiteX17" fmla="*/ 242945 w 246431"/>
                    <a:gd name="connsiteY17" fmla="*/ 7907 h 74339"/>
                    <a:gd name="connsiteX18" fmla="*/ 243652 w 246431"/>
                    <a:gd name="connsiteY18" fmla="*/ 8879 h 74339"/>
                    <a:gd name="connsiteX19" fmla="*/ 243659 w 246431"/>
                    <a:gd name="connsiteY19" fmla="*/ 8893 h 74339"/>
                    <a:gd name="connsiteX20" fmla="*/ 244323 w 246431"/>
                    <a:gd name="connsiteY20" fmla="*/ 10008 h 74339"/>
                    <a:gd name="connsiteX21" fmla="*/ 244852 w 246431"/>
                    <a:gd name="connsiteY21" fmla="*/ 11129 h 74339"/>
                    <a:gd name="connsiteX22" fmla="*/ 245702 w 246431"/>
                    <a:gd name="connsiteY22" fmla="*/ 13765 h 74339"/>
                    <a:gd name="connsiteX23" fmla="*/ 246188 w 246431"/>
                    <a:gd name="connsiteY23" fmla="*/ 16537 h 74339"/>
                    <a:gd name="connsiteX24" fmla="*/ 246402 w 246431"/>
                    <a:gd name="connsiteY24" fmla="*/ 21288 h 74339"/>
                    <a:gd name="connsiteX25" fmla="*/ 100806 w 246431"/>
                    <a:gd name="connsiteY25" fmla="*/ 68636 h 74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246431" h="74339">
                      <a:moveTo>
                        <a:pt x="100806" y="68636"/>
                      </a:moveTo>
                      <a:cubicBezTo>
                        <a:pt x="100520" y="68636"/>
                        <a:pt x="100234" y="68643"/>
                        <a:pt x="99956" y="68643"/>
                      </a:cubicBezTo>
                      <a:cubicBezTo>
                        <a:pt x="99784" y="68643"/>
                        <a:pt x="99605" y="68643"/>
                        <a:pt x="99434" y="68643"/>
                      </a:cubicBezTo>
                      <a:cubicBezTo>
                        <a:pt x="84989" y="68808"/>
                        <a:pt x="75560" y="68451"/>
                        <a:pt x="75560" y="68451"/>
                      </a:cubicBezTo>
                      <a:cubicBezTo>
                        <a:pt x="75560" y="68451"/>
                        <a:pt x="74866" y="68608"/>
                        <a:pt x="73602" y="68865"/>
                      </a:cubicBezTo>
                      <a:cubicBezTo>
                        <a:pt x="61250" y="71429"/>
                        <a:pt x="-5336" y="84110"/>
                        <a:pt x="343" y="59021"/>
                      </a:cubicBezTo>
                      <a:cubicBezTo>
                        <a:pt x="5315" y="36989"/>
                        <a:pt x="45270" y="39726"/>
                        <a:pt x="61286" y="41754"/>
                      </a:cubicBezTo>
                      <a:cubicBezTo>
                        <a:pt x="61351" y="41754"/>
                        <a:pt x="61393" y="41761"/>
                        <a:pt x="61444" y="41776"/>
                      </a:cubicBezTo>
                      <a:cubicBezTo>
                        <a:pt x="65444" y="42283"/>
                        <a:pt x="67902" y="42740"/>
                        <a:pt x="67902" y="42740"/>
                      </a:cubicBezTo>
                      <a:cubicBezTo>
                        <a:pt x="67902" y="42740"/>
                        <a:pt x="75852" y="39326"/>
                        <a:pt x="88397" y="34453"/>
                      </a:cubicBezTo>
                      <a:cubicBezTo>
                        <a:pt x="88911" y="34246"/>
                        <a:pt x="89447" y="34032"/>
                        <a:pt x="89976" y="33832"/>
                      </a:cubicBezTo>
                      <a:cubicBezTo>
                        <a:pt x="131302" y="17794"/>
                        <a:pt x="218213" y="-12610"/>
                        <a:pt x="240709" y="5664"/>
                      </a:cubicBezTo>
                      <a:cubicBezTo>
                        <a:pt x="240709" y="5678"/>
                        <a:pt x="240709" y="5678"/>
                        <a:pt x="240709" y="5678"/>
                      </a:cubicBezTo>
                      <a:cubicBezTo>
                        <a:pt x="240959" y="5864"/>
                        <a:pt x="241202" y="6078"/>
                        <a:pt x="241430" y="6293"/>
                      </a:cubicBezTo>
                      <a:cubicBezTo>
                        <a:pt x="241444" y="6286"/>
                        <a:pt x="241466" y="6300"/>
                        <a:pt x="241473" y="6329"/>
                      </a:cubicBezTo>
                      <a:cubicBezTo>
                        <a:pt x="241716" y="6557"/>
                        <a:pt x="241938" y="6786"/>
                        <a:pt x="242166" y="7021"/>
                      </a:cubicBezTo>
                      <a:cubicBezTo>
                        <a:pt x="242366" y="7214"/>
                        <a:pt x="242559" y="7429"/>
                        <a:pt x="242731" y="7664"/>
                      </a:cubicBezTo>
                      <a:cubicBezTo>
                        <a:pt x="242802" y="7729"/>
                        <a:pt x="242873" y="7822"/>
                        <a:pt x="242945" y="7907"/>
                      </a:cubicBezTo>
                      <a:cubicBezTo>
                        <a:pt x="243188" y="8222"/>
                        <a:pt x="243438" y="8550"/>
                        <a:pt x="243652" y="8879"/>
                      </a:cubicBezTo>
                      <a:cubicBezTo>
                        <a:pt x="243652" y="8893"/>
                        <a:pt x="243659" y="8893"/>
                        <a:pt x="243659" y="8893"/>
                      </a:cubicBezTo>
                      <a:cubicBezTo>
                        <a:pt x="243895" y="9257"/>
                        <a:pt x="244116" y="9629"/>
                        <a:pt x="244323" y="10008"/>
                      </a:cubicBezTo>
                      <a:cubicBezTo>
                        <a:pt x="244524" y="10372"/>
                        <a:pt x="244695" y="10743"/>
                        <a:pt x="244852" y="11129"/>
                      </a:cubicBezTo>
                      <a:cubicBezTo>
                        <a:pt x="245216" y="11951"/>
                        <a:pt x="245495" y="12836"/>
                        <a:pt x="245702" y="13765"/>
                      </a:cubicBezTo>
                      <a:cubicBezTo>
                        <a:pt x="245902" y="14708"/>
                        <a:pt x="246074" y="15630"/>
                        <a:pt x="246188" y="16537"/>
                      </a:cubicBezTo>
                      <a:cubicBezTo>
                        <a:pt x="246395" y="18166"/>
                        <a:pt x="246481" y="19744"/>
                        <a:pt x="246402" y="21288"/>
                      </a:cubicBezTo>
                      <a:cubicBezTo>
                        <a:pt x="244581" y="61800"/>
                        <a:pt x="147897" y="68015"/>
                        <a:pt x="100806" y="68636"/>
                      </a:cubicBezTo>
                      <a:close/>
                    </a:path>
                  </a:pathLst>
                </a:custGeom>
                <a:solidFill>
                  <a:srgbClr val="FFD8D9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9" name="任意多边形: 形状 128">
                  <a:extLst>
                    <a:ext uri="{FF2B5EF4-FFF2-40B4-BE49-F238E27FC236}">
                      <a16:creationId xmlns:a16="http://schemas.microsoft.com/office/drawing/2014/main" id="{B713F514-3788-0B24-0EF1-9973818B7F11}"/>
                    </a:ext>
                  </a:extLst>
                </p:cNvPr>
                <p:cNvSpPr/>
                <p:nvPr/>
              </p:nvSpPr>
              <p:spPr>
                <a:xfrm>
                  <a:off x="4001143" y="1016569"/>
                  <a:ext cx="159591" cy="74259"/>
                </a:xfrm>
                <a:custGeom>
                  <a:avLst/>
                  <a:gdLst>
                    <a:gd name="connsiteX0" fmla="*/ 14723 w 159591"/>
                    <a:gd name="connsiteY0" fmla="*/ 74260 h 74259"/>
                    <a:gd name="connsiteX1" fmla="*/ 13123 w 159591"/>
                    <a:gd name="connsiteY1" fmla="*/ 69545 h 74259"/>
                    <a:gd name="connsiteX2" fmla="*/ 12430 w 159591"/>
                    <a:gd name="connsiteY2" fmla="*/ 67488 h 74259"/>
                    <a:gd name="connsiteX3" fmla="*/ 12423 w 159591"/>
                    <a:gd name="connsiteY3" fmla="*/ 67459 h 74259"/>
                    <a:gd name="connsiteX4" fmla="*/ 1557 w 159591"/>
                    <a:gd name="connsiteY4" fmla="*/ 35348 h 74259"/>
                    <a:gd name="connsiteX5" fmla="*/ 0 w 159591"/>
                    <a:gd name="connsiteY5" fmla="*/ 30740 h 74259"/>
                    <a:gd name="connsiteX6" fmla="*/ 153855 w 159591"/>
                    <a:gd name="connsiteY6" fmla="*/ 6516 h 74259"/>
                    <a:gd name="connsiteX7" fmla="*/ 153862 w 159591"/>
                    <a:gd name="connsiteY7" fmla="*/ 6530 h 74259"/>
                    <a:gd name="connsiteX8" fmla="*/ 154590 w 159591"/>
                    <a:gd name="connsiteY8" fmla="*/ 7180 h 74259"/>
                    <a:gd name="connsiteX9" fmla="*/ 154634 w 159591"/>
                    <a:gd name="connsiteY9" fmla="*/ 7216 h 74259"/>
                    <a:gd name="connsiteX10" fmla="*/ 155326 w 159591"/>
                    <a:gd name="connsiteY10" fmla="*/ 7909 h 74259"/>
                    <a:gd name="connsiteX11" fmla="*/ 155891 w 159591"/>
                    <a:gd name="connsiteY11" fmla="*/ 8552 h 74259"/>
                    <a:gd name="connsiteX12" fmla="*/ 156105 w 159591"/>
                    <a:gd name="connsiteY12" fmla="*/ 8795 h 74259"/>
                    <a:gd name="connsiteX13" fmla="*/ 156812 w 159591"/>
                    <a:gd name="connsiteY13" fmla="*/ 9766 h 74259"/>
                    <a:gd name="connsiteX14" fmla="*/ 156819 w 159591"/>
                    <a:gd name="connsiteY14" fmla="*/ 9780 h 74259"/>
                    <a:gd name="connsiteX15" fmla="*/ 157484 w 159591"/>
                    <a:gd name="connsiteY15" fmla="*/ 10895 h 74259"/>
                    <a:gd name="connsiteX16" fmla="*/ 158012 w 159591"/>
                    <a:gd name="connsiteY16" fmla="*/ 12016 h 74259"/>
                    <a:gd name="connsiteX17" fmla="*/ 158863 w 159591"/>
                    <a:gd name="connsiteY17" fmla="*/ 14652 h 74259"/>
                    <a:gd name="connsiteX18" fmla="*/ 159348 w 159591"/>
                    <a:gd name="connsiteY18" fmla="*/ 17424 h 74259"/>
                    <a:gd name="connsiteX19" fmla="*/ 159563 w 159591"/>
                    <a:gd name="connsiteY19" fmla="*/ 22175 h 74259"/>
                    <a:gd name="connsiteX20" fmla="*/ 14723 w 159591"/>
                    <a:gd name="connsiteY20" fmla="*/ 74260 h 74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59591" h="74259">
                      <a:moveTo>
                        <a:pt x="14723" y="74260"/>
                      </a:moveTo>
                      <a:lnTo>
                        <a:pt x="13123" y="69545"/>
                      </a:lnTo>
                      <a:lnTo>
                        <a:pt x="12430" y="67488"/>
                      </a:lnTo>
                      <a:cubicBezTo>
                        <a:pt x="12423" y="67473"/>
                        <a:pt x="12423" y="67459"/>
                        <a:pt x="12423" y="67459"/>
                      </a:cubicBezTo>
                      <a:lnTo>
                        <a:pt x="1557" y="35348"/>
                      </a:lnTo>
                      <a:lnTo>
                        <a:pt x="0" y="30740"/>
                      </a:lnTo>
                      <a:cubicBezTo>
                        <a:pt x="41362" y="14688"/>
                        <a:pt x="130973" y="-12537"/>
                        <a:pt x="153855" y="6516"/>
                      </a:cubicBezTo>
                      <a:lnTo>
                        <a:pt x="153862" y="6530"/>
                      </a:lnTo>
                      <a:cubicBezTo>
                        <a:pt x="154119" y="6737"/>
                        <a:pt x="154362" y="6944"/>
                        <a:pt x="154590" y="7180"/>
                      </a:cubicBezTo>
                      <a:cubicBezTo>
                        <a:pt x="154605" y="7173"/>
                        <a:pt x="154626" y="7187"/>
                        <a:pt x="154634" y="7216"/>
                      </a:cubicBezTo>
                      <a:cubicBezTo>
                        <a:pt x="154876" y="7444"/>
                        <a:pt x="155098" y="7673"/>
                        <a:pt x="155326" y="7909"/>
                      </a:cubicBezTo>
                      <a:cubicBezTo>
                        <a:pt x="155527" y="8102"/>
                        <a:pt x="155719" y="8316"/>
                        <a:pt x="155891" y="8552"/>
                      </a:cubicBezTo>
                      <a:cubicBezTo>
                        <a:pt x="155962" y="8616"/>
                        <a:pt x="156034" y="8709"/>
                        <a:pt x="156105" y="8795"/>
                      </a:cubicBezTo>
                      <a:cubicBezTo>
                        <a:pt x="156348" y="9109"/>
                        <a:pt x="156598" y="9438"/>
                        <a:pt x="156812" y="9766"/>
                      </a:cubicBezTo>
                      <a:cubicBezTo>
                        <a:pt x="156812" y="9780"/>
                        <a:pt x="156819" y="9780"/>
                        <a:pt x="156819" y="9780"/>
                      </a:cubicBezTo>
                      <a:cubicBezTo>
                        <a:pt x="157055" y="10145"/>
                        <a:pt x="157277" y="10516"/>
                        <a:pt x="157484" y="10895"/>
                      </a:cubicBezTo>
                      <a:cubicBezTo>
                        <a:pt x="157684" y="11259"/>
                        <a:pt x="157855" y="11631"/>
                        <a:pt x="158012" y="12016"/>
                      </a:cubicBezTo>
                      <a:cubicBezTo>
                        <a:pt x="158377" y="12838"/>
                        <a:pt x="158655" y="13724"/>
                        <a:pt x="158863" y="14652"/>
                      </a:cubicBezTo>
                      <a:cubicBezTo>
                        <a:pt x="159063" y="15595"/>
                        <a:pt x="159234" y="16517"/>
                        <a:pt x="159348" y="17424"/>
                      </a:cubicBezTo>
                      <a:cubicBezTo>
                        <a:pt x="159555" y="19053"/>
                        <a:pt x="159641" y="20632"/>
                        <a:pt x="159563" y="22175"/>
                      </a:cubicBezTo>
                      <a:cubicBezTo>
                        <a:pt x="157891" y="63194"/>
                        <a:pt x="61836" y="73638"/>
                        <a:pt x="14723" y="74260"/>
                      </a:cubicBezTo>
                      <a:close/>
                    </a:path>
                  </a:pathLst>
                </a:custGeom>
                <a:solidFill>
                  <a:srgbClr val="1E285E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0" name="任意多边形: 形状 129">
                  <a:extLst>
                    <a:ext uri="{FF2B5EF4-FFF2-40B4-BE49-F238E27FC236}">
                      <a16:creationId xmlns:a16="http://schemas.microsoft.com/office/drawing/2014/main" id="{730092C7-FB9E-82E4-2782-0D6A026011CE}"/>
                    </a:ext>
                  </a:extLst>
                </p:cNvPr>
                <p:cNvSpPr/>
                <p:nvPr/>
              </p:nvSpPr>
              <p:spPr>
                <a:xfrm>
                  <a:off x="3903472" y="1056922"/>
                  <a:ext cx="86362" cy="38323"/>
                </a:xfrm>
                <a:custGeom>
                  <a:avLst/>
                  <a:gdLst>
                    <a:gd name="connsiteX0" fmla="*/ 78711 w 86362"/>
                    <a:gd name="connsiteY0" fmla="*/ 3396 h 38323"/>
                    <a:gd name="connsiteX1" fmla="*/ 101 w 86362"/>
                    <a:gd name="connsiteY1" fmla="*/ 20519 h 38323"/>
                    <a:gd name="connsiteX2" fmla="*/ 86362 w 86362"/>
                    <a:gd name="connsiteY2" fmla="*/ 29113 h 38323"/>
                    <a:gd name="connsiteX3" fmla="*/ 53380 w 86362"/>
                    <a:gd name="connsiteY3" fmla="*/ 17269 h 38323"/>
                    <a:gd name="connsiteX4" fmla="*/ 78711 w 86362"/>
                    <a:gd name="connsiteY4" fmla="*/ 3396 h 38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362" h="38323">
                      <a:moveTo>
                        <a:pt x="78711" y="3396"/>
                      </a:moveTo>
                      <a:cubicBezTo>
                        <a:pt x="78711" y="3396"/>
                        <a:pt x="3388" y="-11321"/>
                        <a:pt x="101" y="20519"/>
                      </a:cubicBezTo>
                      <a:cubicBezTo>
                        <a:pt x="-3428" y="54731"/>
                        <a:pt x="86362" y="29113"/>
                        <a:pt x="86362" y="29113"/>
                      </a:cubicBezTo>
                      <a:cubicBezTo>
                        <a:pt x="86362" y="29113"/>
                        <a:pt x="51729" y="36693"/>
                        <a:pt x="53380" y="17269"/>
                      </a:cubicBezTo>
                      <a:cubicBezTo>
                        <a:pt x="54972" y="-1519"/>
                        <a:pt x="78711" y="3396"/>
                        <a:pt x="78711" y="3396"/>
                      </a:cubicBezTo>
                      <a:close/>
                    </a:path>
                  </a:pathLst>
                </a:custGeom>
                <a:solidFill>
                  <a:srgbClr val="1E285E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1" name="任意多边形: 形状 110">
                <a:extLst>
                  <a:ext uri="{FF2B5EF4-FFF2-40B4-BE49-F238E27FC236}">
                    <a16:creationId xmlns:a16="http://schemas.microsoft.com/office/drawing/2014/main" id="{73BDDEBE-AF1E-6244-80A9-D4A43CC02692}"/>
                  </a:ext>
                </a:extLst>
              </p:cNvPr>
              <p:cNvSpPr/>
              <p:nvPr/>
            </p:nvSpPr>
            <p:spPr>
              <a:xfrm>
                <a:off x="3974420" y="819559"/>
                <a:ext cx="135089" cy="189073"/>
              </a:xfrm>
              <a:custGeom>
                <a:avLst/>
                <a:gdLst>
                  <a:gd name="connsiteX0" fmla="*/ 119684 w 135089"/>
                  <a:gd name="connsiteY0" fmla="*/ 111492 h 189073"/>
                  <a:gd name="connsiteX1" fmla="*/ 118119 w 135089"/>
                  <a:gd name="connsiteY1" fmla="*/ 189074 h 189073"/>
                  <a:gd name="connsiteX2" fmla="*/ 18878 w 135089"/>
                  <a:gd name="connsiteY2" fmla="*/ 189074 h 189073"/>
                  <a:gd name="connsiteX3" fmla="*/ 11942 w 135089"/>
                  <a:gd name="connsiteY3" fmla="*/ 109214 h 189073"/>
                  <a:gd name="connsiteX4" fmla="*/ 14113 w 135089"/>
                  <a:gd name="connsiteY4" fmla="*/ 31797 h 189073"/>
                  <a:gd name="connsiteX5" fmla="*/ 55383 w 135089"/>
                  <a:gd name="connsiteY5" fmla="*/ 24296 h 189073"/>
                  <a:gd name="connsiteX6" fmla="*/ 58019 w 135089"/>
                  <a:gd name="connsiteY6" fmla="*/ 11159 h 189073"/>
                  <a:gd name="connsiteX7" fmla="*/ 59826 w 135089"/>
                  <a:gd name="connsiteY7" fmla="*/ 2107 h 189073"/>
                  <a:gd name="connsiteX8" fmla="*/ 60248 w 135089"/>
                  <a:gd name="connsiteY8" fmla="*/ 0 h 189073"/>
                  <a:gd name="connsiteX9" fmla="*/ 78807 w 135089"/>
                  <a:gd name="connsiteY9" fmla="*/ 0 h 189073"/>
                  <a:gd name="connsiteX10" fmla="*/ 79478 w 135089"/>
                  <a:gd name="connsiteY10" fmla="*/ 3951 h 189073"/>
                  <a:gd name="connsiteX11" fmla="*/ 80929 w 135089"/>
                  <a:gd name="connsiteY11" fmla="*/ 12552 h 189073"/>
                  <a:gd name="connsiteX12" fmla="*/ 83079 w 135089"/>
                  <a:gd name="connsiteY12" fmla="*/ 25239 h 189073"/>
                  <a:gd name="connsiteX13" fmla="*/ 121019 w 135089"/>
                  <a:gd name="connsiteY13" fmla="*/ 33476 h 189073"/>
                  <a:gd name="connsiteX14" fmla="*/ 119684 w 135089"/>
                  <a:gd name="connsiteY14" fmla="*/ 111492 h 189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5089" h="189073">
                    <a:moveTo>
                      <a:pt x="119684" y="111492"/>
                    </a:moveTo>
                    <a:cubicBezTo>
                      <a:pt x="104903" y="132252"/>
                      <a:pt x="118119" y="189074"/>
                      <a:pt x="118119" y="189074"/>
                    </a:cubicBezTo>
                    <a:lnTo>
                      <a:pt x="18878" y="189074"/>
                    </a:lnTo>
                    <a:cubicBezTo>
                      <a:pt x="21621" y="185187"/>
                      <a:pt x="29351" y="136210"/>
                      <a:pt x="11942" y="109214"/>
                    </a:cubicBezTo>
                    <a:cubicBezTo>
                      <a:pt x="-16140" y="65658"/>
                      <a:pt x="14113" y="31797"/>
                      <a:pt x="14113" y="31797"/>
                    </a:cubicBezTo>
                    <a:lnTo>
                      <a:pt x="55383" y="24296"/>
                    </a:lnTo>
                    <a:lnTo>
                      <a:pt x="58019" y="11159"/>
                    </a:lnTo>
                    <a:lnTo>
                      <a:pt x="59826" y="2107"/>
                    </a:lnTo>
                    <a:lnTo>
                      <a:pt x="60248" y="0"/>
                    </a:lnTo>
                    <a:lnTo>
                      <a:pt x="78807" y="0"/>
                    </a:lnTo>
                    <a:lnTo>
                      <a:pt x="79478" y="3951"/>
                    </a:lnTo>
                    <a:lnTo>
                      <a:pt x="80929" y="12552"/>
                    </a:lnTo>
                    <a:lnTo>
                      <a:pt x="83079" y="25239"/>
                    </a:lnTo>
                    <a:lnTo>
                      <a:pt x="121019" y="33476"/>
                    </a:lnTo>
                    <a:cubicBezTo>
                      <a:pt x="121041" y="33476"/>
                      <a:pt x="153538" y="63937"/>
                      <a:pt x="119684" y="111492"/>
                    </a:cubicBezTo>
                    <a:close/>
                  </a:path>
                </a:pathLst>
              </a:custGeom>
              <a:solidFill>
                <a:srgbClr val="FFD8D9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2" name="任意多边形: 形状 111">
                <a:extLst>
                  <a:ext uri="{FF2B5EF4-FFF2-40B4-BE49-F238E27FC236}">
                    <a16:creationId xmlns:a16="http://schemas.microsoft.com/office/drawing/2014/main" id="{A6DA37F3-84B5-966E-DDA7-6BE205E56C13}"/>
                  </a:ext>
                </a:extLst>
              </p:cNvPr>
              <p:cNvSpPr/>
              <p:nvPr/>
            </p:nvSpPr>
            <p:spPr>
              <a:xfrm>
                <a:off x="3974420" y="843841"/>
                <a:ext cx="135086" cy="164791"/>
              </a:xfrm>
              <a:custGeom>
                <a:avLst/>
                <a:gdLst>
                  <a:gd name="connsiteX0" fmla="*/ 119676 w 135086"/>
                  <a:gd name="connsiteY0" fmla="*/ 87225 h 164791"/>
                  <a:gd name="connsiteX1" fmla="*/ 118133 w 135086"/>
                  <a:gd name="connsiteY1" fmla="*/ 164792 h 164791"/>
                  <a:gd name="connsiteX2" fmla="*/ 18885 w 135086"/>
                  <a:gd name="connsiteY2" fmla="*/ 164792 h 164791"/>
                  <a:gd name="connsiteX3" fmla="*/ 18128 w 135086"/>
                  <a:gd name="connsiteY3" fmla="*/ 98184 h 164791"/>
                  <a:gd name="connsiteX4" fmla="*/ 11942 w 135086"/>
                  <a:gd name="connsiteY4" fmla="*/ 84918 h 164791"/>
                  <a:gd name="connsiteX5" fmla="*/ 14113 w 135086"/>
                  <a:gd name="connsiteY5" fmla="*/ 7515 h 164791"/>
                  <a:gd name="connsiteX6" fmla="*/ 55404 w 135086"/>
                  <a:gd name="connsiteY6" fmla="*/ 0 h 164791"/>
                  <a:gd name="connsiteX7" fmla="*/ 83107 w 135086"/>
                  <a:gd name="connsiteY7" fmla="*/ 950 h 164791"/>
                  <a:gd name="connsiteX8" fmla="*/ 121041 w 135086"/>
                  <a:gd name="connsiteY8" fmla="*/ 9201 h 164791"/>
                  <a:gd name="connsiteX9" fmla="*/ 119676 w 135086"/>
                  <a:gd name="connsiteY9" fmla="*/ 87225 h 16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5086" h="164791">
                    <a:moveTo>
                      <a:pt x="119676" y="87225"/>
                    </a:moveTo>
                    <a:cubicBezTo>
                      <a:pt x="104889" y="107985"/>
                      <a:pt x="118133" y="164792"/>
                      <a:pt x="118133" y="164792"/>
                    </a:cubicBezTo>
                    <a:lnTo>
                      <a:pt x="18885" y="164792"/>
                    </a:lnTo>
                    <a:cubicBezTo>
                      <a:pt x="21221" y="161484"/>
                      <a:pt x="27158" y="125451"/>
                      <a:pt x="18128" y="98184"/>
                    </a:cubicBezTo>
                    <a:cubicBezTo>
                      <a:pt x="16556" y="93405"/>
                      <a:pt x="14521" y="88933"/>
                      <a:pt x="11942" y="84918"/>
                    </a:cubicBezTo>
                    <a:cubicBezTo>
                      <a:pt x="-16140" y="41377"/>
                      <a:pt x="14113" y="7515"/>
                      <a:pt x="14113" y="7515"/>
                    </a:cubicBezTo>
                    <a:lnTo>
                      <a:pt x="55404" y="0"/>
                    </a:lnTo>
                    <a:cubicBezTo>
                      <a:pt x="56990" y="9237"/>
                      <a:pt x="79507" y="8694"/>
                      <a:pt x="83107" y="950"/>
                    </a:cubicBezTo>
                    <a:lnTo>
                      <a:pt x="121041" y="9201"/>
                    </a:lnTo>
                    <a:cubicBezTo>
                      <a:pt x="121034" y="9201"/>
                      <a:pt x="153538" y="39641"/>
                      <a:pt x="119676" y="87225"/>
                    </a:cubicBezTo>
                    <a:close/>
                  </a:path>
                </a:pathLst>
              </a:custGeom>
              <a:solidFill>
                <a:srgbClr val="FFBC47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3" name="任意多边形: 形状 112">
                <a:extLst>
                  <a:ext uri="{FF2B5EF4-FFF2-40B4-BE49-F238E27FC236}">
                    <a16:creationId xmlns:a16="http://schemas.microsoft.com/office/drawing/2014/main" id="{36223334-2884-D9CE-A815-8923C25941AF}"/>
                  </a:ext>
                </a:extLst>
              </p:cNvPr>
              <p:cNvSpPr/>
              <p:nvPr/>
            </p:nvSpPr>
            <p:spPr>
              <a:xfrm>
                <a:off x="3992549" y="941609"/>
                <a:ext cx="48863" cy="67023"/>
              </a:xfrm>
              <a:custGeom>
                <a:avLst/>
                <a:gdLst>
                  <a:gd name="connsiteX0" fmla="*/ 757 w 48863"/>
                  <a:gd name="connsiteY0" fmla="*/ 67023 h 67023"/>
                  <a:gd name="connsiteX1" fmla="*/ 0 w 48863"/>
                  <a:gd name="connsiteY1" fmla="*/ 415 h 67023"/>
                  <a:gd name="connsiteX2" fmla="*/ 48863 w 48863"/>
                  <a:gd name="connsiteY2" fmla="*/ 67023 h 67023"/>
                  <a:gd name="connsiteX3" fmla="*/ 757 w 48863"/>
                  <a:gd name="connsiteY3" fmla="*/ 67023 h 67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63" h="67023">
                    <a:moveTo>
                      <a:pt x="757" y="67023"/>
                    </a:moveTo>
                    <a:cubicBezTo>
                      <a:pt x="3093" y="63716"/>
                      <a:pt x="9030" y="27683"/>
                      <a:pt x="0" y="415"/>
                    </a:cubicBezTo>
                    <a:cubicBezTo>
                      <a:pt x="19566" y="-5271"/>
                      <a:pt x="16266" y="49050"/>
                      <a:pt x="48863" y="67023"/>
                    </a:cubicBezTo>
                    <a:lnTo>
                      <a:pt x="757" y="67023"/>
                    </a:lnTo>
                    <a:close/>
                  </a:path>
                </a:pathLst>
              </a:custGeom>
              <a:solidFill>
                <a:srgbClr val="C4626E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4" name="任意多边形: 形状 113">
                <a:extLst>
                  <a:ext uri="{FF2B5EF4-FFF2-40B4-BE49-F238E27FC236}">
                    <a16:creationId xmlns:a16="http://schemas.microsoft.com/office/drawing/2014/main" id="{19D53A98-0179-5BAB-F50B-936668BD20AD}"/>
                  </a:ext>
                </a:extLst>
              </p:cNvPr>
              <p:cNvSpPr/>
              <p:nvPr/>
            </p:nvSpPr>
            <p:spPr>
              <a:xfrm>
                <a:off x="4057285" y="853078"/>
                <a:ext cx="91120" cy="164684"/>
              </a:xfrm>
              <a:custGeom>
                <a:avLst/>
                <a:gdLst>
                  <a:gd name="connsiteX0" fmla="*/ 90790 w 91120"/>
                  <a:gd name="connsiteY0" fmla="*/ 121165 h 164684"/>
                  <a:gd name="connsiteX1" fmla="*/ 78524 w 91120"/>
                  <a:gd name="connsiteY1" fmla="*/ 141461 h 164684"/>
                  <a:gd name="connsiteX2" fmla="*/ 2501 w 91120"/>
                  <a:gd name="connsiteY2" fmla="*/ 164685 h 164684"/>
                  <a:gd name="connsiteX3" fmla="*/ 0 w 91120"/>
                  <a:gd name="connsiteY3" fmla="*/ 151919 h 164684"/>
                  <a:gd name="connsiteX4" fmla="*/ 51964 w 91120"/>
                  <a:gd name="connsiteY4" fmla="*/ 124851 h 164684"/>
                  <a:gd name="connsiteX5" fmla="*/ 53892 w 91120"/>
                  <a:gd name="connsiteY5" fmla="*/ 120429 h 164684"/>
                  <a:gd name="connsiteX6" fmla="*/ 39705 w 91120"/>
                  <a:gd name="connsiteY6" fmla="*/ 86789 h 164684"/>
                  <a:gd name="connsiteX7" fmla="*/ 37862 w 91120"/>
                  <a:gd name="connsiteY7" fmla="*/ 0 h 164684"/>
                  <a:gd name="connsiteX8" fmla="*/ 90790 w 91120"/>
                  <a:gd name="connsiteY8" fmla="*/ 121165 h 164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120" h="164684">
                    <a:moveTo>
                      <a:pt x="90790" y="121165"/>
                    </a:moveTo>
                    <a:cubicBezTo>
                      <a:pt x="89761" y="127594"/>
                      <a:pt x="85232" y="134567"/>
                      <a:pt x="78524" y="141461"/>
                    </a:cubicBezTo>
                    <a:cubicBezTo>
                      <a:pt x="61379" y="159070"/>
                      <a:pt x="26453" y="158284"/>
                      <a:pt x="2501" y="164685"/>
                    </a:cubicBezTo>
                    <a:lnTo>
                      <a:pt x="0" y="151919"/>
                    </a:lnTo>
                    <a:cubicBezTo>
                      <a:pt x="0" y="151919"/>
                      <a:pt x="42770" y="139860"/>
                      <a:pt x="51964" y="124851"/>
                    </a:cubicBezTo>
                    <a:cubicBezTo>
                      <a:pt x="52942" y="123251"/>
                      <a:pt x="53621" y="121758"/>
                      <a:pt x="53892" y="120429"/>
                    </a:cubicBezTo>
                    <a:cubicBezTo>
                      <a:pt x="57014" y="105477"/>
                      <a:pt x="39705" y="86789"/>
                      <a:pt x="39705" y="86789"/>
                    </a:cubicBezTo>
                    <a:lnTo>
                      <a:pt x="37862" y="0"/>
                    </a:lnTo>
                    <a:cubicBezTo>
                      <a:pt x="37862" y="0"/>
                      <a:pt x="95998" y="88475"/>
                      <a:pt x="90790" y="121165"/>
                    </a:cubicBezTo>
                    <a:close/>
                  </a:path>
                </a:pathLst>
              </a:custGeom>
              <a:solidFill>
                <a:srgbClr val="FFD8D9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1A0D6B4C-F8F6-A2C9-C6C4-EA6EC5351A12}"/>
                  </a:ext>
                </a:extLst>
              </p:cNvPr>
              <p:cNvSpPr/>
              <p:nvPr/>
            </p:nvSpPr>
            <p:spPr>
              <a:xfrm>
                <a:off x="4085910" y="852536"/>
                <a:ext cx="63315" cy="142593"/>
              </a:xfrm>
              <a:custGeom>
                <a:avLst/>
                <a:gdLst>
                  <a:gd name="connsiteX0" fmla="*/ 62736 w 63315"/>
                  <a:gd name="connsiteY0" fmla="*/ 121700 h 142593"/>
                  <a:gd name="connsiteX1" fmla="*/ 51964 w 63315"/>
                  <a:gd name="connsiteY1" fmla="*/ 141974 h 142593"/>
                  <a:gd name="connsiteX2" fmla="*/ 49485 w 63315"/>
                  <a:gd name="connsiteY2" fmla="*/ 142281 h 142593"/>
                  <a:gd name="connsiteX3" fmla="*/ 42134 w 63315"/>
                  <a:gd name="connsiteY3" fmla="*/ 137509 h 142593"/>
                  <a:gd name="connsiteX4" fmla="*/ 22860 w 63315"/>
                  <a:gd name="connsiteY4" fmla="*/ 125021 h 142593"/>
                  <a:gd name="connsiteX5" fmla="*/ 24610 w 63315"/>
                  <a:gd name="connsiteY5" fmla="*/ 120485 h 142593"/>
                  <a:gd name="connsiteX6" fmla="*/ 0 w 63315"/>
                  <a:gd name="connsiteY6" fmla="*/ 82416 h 142593"/>
                  <a:gd name="connsiteX7" fmla="*/ 6665 w 63315"/>
                  <a:gd name="connsiteY7" fmla="*/ 6 h 142593"/>
                  <a:gd name="connsiteX8" fmla="*/ 42455 w 63315"/>
                  <a:gd name="connsiteY8" fmla="*/ 44976 h 142593"/>
                  <a:gd name="connsiteX9" fmla="*/ 42491 w 63315"/>
                  <a:gd name="connsiteY9" fmla="*/ 45069 h 142593"/>
                  <a:gd name="connsiteX10" fmla="*/ 62736 w 63315"/>
                  <a:gd name="connsiteY10" fmla="*/ 121700 h 142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3315" h="142593">
                    <a:moveTo>
                      <a:pt x="62736" y="121700"/>
                    </a:moveTo>
                    <a:cubicBezTo>
                      <a:pt x="61622" y="127750"/>
                      <a:pt x="58000" y="135344"/>
                      <a:pt x="51964" y="141974"/>
                    </a:cubicBezTo>
                    <a:cubicBezTo>
                      <a:pt x="51328" y="142674"/>
                      <a:pt x="50278" y="142788"/>
                      <a:pt x="49485" y="142281"/>
                    </a:cubicBezTo>
                    <a:lnTo>
                      <a:pt x="42134" y="137509"/>
                    </a:lnTo>
                    <a:lnTo>
                      <a:pt x="22860" y="125021"/>
                    </a:lnTo>
                    <a:cubicBezTo>
                      <a:pt x="23839" y="123428"/>
                      <a:pt x="24339" y="121821"/>
                      <a:pt x="24610" y="120485"/>
                    </a:cubicBezTo>
                    <a:cubicBezTo>
                      <a:pt x="27732" y="105540"/>
                      <a:pt x="0" y="82416"/>
                      <a:pt x="0" y="82416"/>
                    </a:cubicBezTo>
                    <a:lnTo>
                      <a:pt x="6665" y="6"/>
                    </a:lnTo>
                    <a:cubicBezTo>
                      <a:pt x="15595" y="-394"/>
                      <a:pt x="30275" y="19987"/>
                      <a:pt x="42455" y="44976"/>
                    </a:cubicBezTo>
                    <a:cubicBezTo>
                      <a:pt x="42455" y="44976"/>
                      <a:pt x="42470" y="45011"/>
                      <a:pt x="42491" y="45069"/>
                    </a:cubicBezTo>
                    <a:cubicBezTo>
                      <a:pt x="55671" y="72100"/>
                      <a:pt x="65901" y="104483"/>
                      <a:pt x="62736" y="121700"/>
                    </a:cubicBezTo>
                    <a:close/>
                  </a:path>
                </a:pathLst>
              </a:custGeom>
              <a:solidFill>
                <a:srgbClr val="FFBC47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AD1580BA-3B28-22A1-8E70-E1A65F37261E}"/>
                  </a:ext>
                </a:extLst>
              </p:cNvPr>
              <p:cNvSpPr/>
              <p:nvPr/>
            </p:nvSpPr>
            <p:spPr>
              <a:xfrm>
                <a:off x="3937039" y="851427"/>
                <a:ext cx="92126" cy="162270"/>
              </a:xfrm>
              <a:custGeom>
                <a:avLst/>
                <a:gdLst>
                  <a:gd name="connsiteX0" fmla="*/ 91149 w 92126"/>
                  <a:gd name="connsiteY0" fmla="*/ 153784 h 162270"/>
                  <a:gd name="connsiteX1" fmla="*/ 91585 w 92126"/>
                  <a:gd name="connsiteY1" fmla="*/ 162270 h 162270"/>
                  <a:gd name="connsiteX2" fmla="*/ 91492 w 92126"/>
                  <a:gd name="connsiteY2" fmla="*/ 160727 h 162270"/>
                  <a:gd name="connsiteX3" fmla="*/ 17969 w 92126"/>
                  <a:gd name="connsiteY3" fmla="*/ 147911 h 162270"/>
                  <a:gd name="connsiteX4" fmla="*/ 338 w 92126"/>
                  <a:gd name="connsiteY4" fmla="*/ 119444 h 162270"/>
                  <a:gd name="connsiteX5" fmla="*/ 51837 w 92126"/>
                  <a:gd name="connsiteY5" fmla="*/ 0 h 162270"/>
                  <a:gd name="connsiteX6" fmla="*/ 49744 w 92126"/>
                  <a:gd name="connsiteY6" fmla="*/ 86675 h 162270"/>
                  <a:gd name="connsiteX7" fmla="*/ 35557 w 92126"/>
                  <a:gd name="connsiteY7" fmla="*/ 120315 h 162270"/>
                  <a:gd name="connsiteX8" fmla="*/ 41279 w 92126"/>
                  <a:gd name="connsiteY8" fmla="*/ 129838 h 162270"/>
                  <a:gd name="connsiteX9" fmla="*/ 91149 w 92126"/>
                  <a:gd name="connsiteY9" fmla="*/ 153784 h 162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2126" h="162270">
                    <a:moveTo>
                      <a:pt x="91149" y="153784"/>
                    </a:moveTo>
                    <a:lnTo>
                      <a:pt x="91585" y="162270"/>
                    </a:lnTo>
                    <a:cubicBezTo>
                      <a:pt x="92349" y="162006"/>
                      <a:pt x="92292" y="160892"/>
                      <a:pt x="91492" y="160727"/>
                    </a:cubicBezTo>
                    <a:cubicBezTo>
                      <a:pt x="70139" y="156320"/>
                      <a:pt x="35056" y="162420"/>
                      <a:pt x="17969" y="147911"/>
                    </a:cubicBezTo>
                    <a:cubicBezTo>
                      <a:pt x="7439" y="138960"/>
                      <a:pt x="1695" y="127937"/>
                      <a:pt x="338" y="119444"/>
                    </a:cubicBezTo>
                    <a:cubicBezTo>
                      <a:pt x="-4870" y="86747"/>
                      <a:pt x="51837" y="0"/>
                      <a:pt x="51837" y="0"/>
                    </a:cubicBezTo>
                    <a:lnTo>
                      <a:pt x="49744" y="86675"/>
                    </a:lnTo>
                    <a:cubicBezTo>
                      <a:pt x="49744" y="86675"/>
                      <a:pt x="32435" y="105370"/>
                      <a:pt x="35557" y="120315"/>
                    </a:cubicBezTo>
                    <a:cubicBezTo>
                      <a:pt x="36099" y="122973"/>
                      <a:pt x="38214" y="126259"/>
                      <a:pt x="41279" y="129838"/>
                    </a:cubicBezTo>
                    <a:cubicBezTo>
                      <a:pt x="54080" y="144868"/>
                      <a:pt x="91149" y="153784"/>
                      <a:pt x="91149" y="153784"/>
                    </a:cubicBezTo>
                    <a:close/>
                  </a:path>
                </a:pathLst>
              </a:custGeom>
              <a:solidFill>
                <a:srgbClr val="FFD8D9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7" name="任意多边形: 形状 116">
                <a:extLst>
                  <a:ext uri="{FF2B5EF4-FFF2-40B4-BE49-F238E27FC236}">
                    <a16:creationId xmlns:a16="http://schemas.microsoft.com/office/drawing/2014/main" id="{B855293D-1D7D-B157-A1A8-CE1EE126F891}"/>
                  </a:ext>
                </a:extLst>
              </p:cNvPr>
              <p:cNvSpPr/>
              <p:nvPr/>
            </p:nvSpPr>
            <p:spPr>
              <a:xfrm>
                <a:off x="3934533" y="850984"/>
                <a:ext cx="62308" cy="150190"/>
              </a:xfrm>
              <a:custGeom>
                <a:avLst/>
                <a:gdLst>
                  <a:gd name="connsiteX0" fmla="*/ 38048 w 62308"/>
                  <a:gd name="connsiteY0" fmla="*/ 120758 h 150190"/>
                  <a:gd name="connsiteX1" fmla="*/ 45278 w 62308"/>
                  <a:gd name="connsiteY1" fmla="*/ 129323 h 150190"/>
                  <a:gd name="connsiteX2" fmla="*/ 27376 w 62308"/>
                  <a:gd name="connsiteY2" fmla="*/ 144211 h 150190"/>
                  <a:gd name="connsiteX3" fmla="*/ 20182 w 62308"/>
                  <a:gd name="connsiteY3" fmla="*/ 150190 h 150190"/>
                  <a:gd name="connsiteX4" fmla="*/ 1158 w 62308"/>
                  <a:gd name="connsiteY4" fmla="*/ 121487 h 150190"/>
                  <a:gd name="connsiteX5" fmla="*/ 11259 w 62308"/>
                  <a:gd name="connsiteY5" fmla="*/ 65315 h 150190"/>
                  <a:gd name="connsiteX6" fmla="*/ 11316 w 62308"/>
                  <a:gd name="connsiteY6" fmla="*/ 65137 h 150190"/>
                  <a:gd name="connsiteX7" fmla="*/ 56022 w 62308"/>
                  <a:gd name="connsiteY7" fmla="*/ 0 h 150190"/>
                  <a:gd name="connsiteX8" fmla="*/ 62308 w 62308"/>
                  <a:gd name="connsiteY8" fmla="*/ 87954 h 150190"/>
                  <a:gd name="connsiteX9" fmla="*/ 38048 w 62308"/>
                  <a:gd name="connsiteY9" fmla="*/ 120758 h 15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308" h="150190">
                    <a:moveTo>
                      <a:pt x="38048" y="120758"/>
                    </a:moveTo>
                    <a:cubicBezTo>
                      <a:pt x="38592" y="123415"/>
                      <a:pt x="42221" y="125744"/>
                      <a:pt x="45278" y="129323"/>
                    </a:cubicBezTo>
                    <a:lnTo>
                      <a:pt x="27376" y="144211"/>
                    </a:lnTo>
                    <a:lnTo>
                      <a:pt x="20182" y="150190"/>
                    </a:lnTo>
                    <a:cubicBezTo>
                      <a:pt x="9652" y="141232"/>
                      <a:pt x="3473" y="129773"/>
                      <a:pt x="1158" y="121487"/>
                    </a:cubicBezTo>
                    <a:cubicBezTo>
                      <a:pt x="-2421" y="108735"/>
                      <a:pt x="2673" y="86947"/>
                      <a:pt x="11259" y="65315"/>
                    </a:cubicBezTo>
                    <a:cubicBezTo>
                      <a:pt x="11295" y="65194"/>
                      <a:pt x="11316" y="65137"/>
                      <a:pt x="11316" y="65137"/>
                    </a:cubicBezTo>
                    <a:cubicBezTo>
                      <a:pt x="24275" y="32490"/>
                      <a:pt x="45135" y="257"/>
                      <a:pt x="56022" y="0"/>
                    </a:cubicBezTo>
                    <a:lnTo>
                      <a:pt x="62308" y="87954"/>
                    </a:lnTo>
                    <a:cubicBezTo>
                      <a:pt x="62316" y="87961"/>
                      <a:pt x="34927" y="105813"/>
                      <a:pt x="38048" y="120758"/>
                    </a:cubicBezTo>
                    <a:close/>
                  </a:path>
                </a:pathLst>
              </a:custGeom>
              <a:solidFill>
                <a:srgbClr val="FFBC47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118" name="图形 2">
                <a:extLst>
                  <a:ext uri="{FF2B5EF4-FFF2-40B4-BE49-F238E27FC236}">
                    <a16:creationId xmlns:a16="http://schemas.microsoft.com/office/drawing/2014/main" id="{5785C023-408A-9A12-DA57-E4B0DDB2FBC4}"/>
                  </a:ext>
                </a:extLst>
              </p:cNvPr>
              <p:cNvGrpSpPr/>
              <p:nvPr/>
            </p:nvGrpSpPr>
            <p:grpSpPr>
              <a:xfrm>
                <a:off x="3917610" y="1014462"/>
                <a:ext cx="262352" cy="78480"/>
                <a:chOff x="3917610" y="1014462"/>
                <a:chExt cx="262352" cy="78480"/>
              </a:xfrm>
            </p:grpSpPr>
            <p:sp>
              <p:nvSpPr>
                <p:cNvPr id="125" name="任意多边形: 形状 124">
                  <a:extLst>
                    <a:ext uri="{FF2B5EF4-FFF2-40B4-BE49-F238E27FC236}">
                      <a16:creationId xmlns:a16="http://schemas.microsoft.com/office/drawing/2014/main" id="{BBD347FF-9CF8-4191-24AE-988254594177}"/>
                    </a:ext>
                  </a:extLst>
                </p:cNvPr>
                <p:cNvSpPr/>
                <p:nvPr/>
              </p:nvSpPr>
              <p:spPr>
                <a:xfrm>
                  <a:off x="3917610" y="1015407"/>
                  <a:ext cx="251331" cy="74118"/>
                </a:xfrm>
                <a:custGeom>
                  <a:avLst/>
                  <a:gdLst>
                    <a:gd name="connsiteX0" fmla="*/ 250960 w 251331"/>
                    <a:gd name="connsiteY0" fmla="*/ 58284 h 74118"/>
                    <a:gd name="connsiteX1" fmla="*/ 176429 w 251331"/>
                    <a:gd name="connsiteY1" fmla="*/ 68921 h 74118"/>
                    <a:gd name="connsiteX2" fmla="*/ 174436 w 251331"/>
                    <a:gd name="connsiteY2" fmla="*/ 68514 h 74118"/>
                    <a:gd name="connsiteX3" fmla="*/ 149583 w 251331"/>
                    <a:gd name="connsiteY3" fmla="*/ 68914 h 74118"/>
                    <a:gd name="connsiteX4" fmla="*/ 148705 w 251331"/>
                    <a:gd name="connsiteY4" fmla="*/ 68914 h 74118"/>
                    <a:gd name="connsiteX5" fmla="*/ 65794 w 251331"/>
                    <a:gd name="connsiteY5" fmla="*/ 62456 h 74118"/>
                    <a:gd name="connsiteX6" fmla="*/ 0 w 251331"/>
                    <a:gd name="connsiteY6" fmla="*/ 20429 h 74118"/>
                    <a:gd name="connsiteX7" fmla="*/ 0 w 251331"/>
                    <a:gd name="connsiteY7" fmla="*/ 20301 h 74118"/>
                    <a:gd name="connsiteX8" fmla="*/ 179 w 251331"/>
                    <a:gd name="connsiteY8" fmla="*/ 17386 h 74118"/>
                    <a:gd name="connsiteX9" fmla="*/ 179 w 251331"/>
                    <a:gd name="connsiteY9" fmla="*/ 17336 h 74118"/>
                    <a:gd name="connsiteX10" fmla="*/ 686 w 251331"/>
                    <a:gd name="connsiteY10" fmla="*/ 14236 h 74118"/>
                    <a:gd name="connsiteX11" fmla="*/ 1529 w 251331"/>
                    <a:gd name="connsiteY11" fmla="*/ 11542 h 74118"/>
                    <a:gd name="connsiteX12" fmla="*/ 2058 w 251331"/>
                    <a:gd name="connsiteY12" fmla="*/ 10399 h 74118"/>
                    <a:gd name="connsiteX13" fmla="*/ 2729 w 251331"/>
                    <a:gd name="connsiteY13" fmla="*/ 9264 h 74118"/>
                    <a:gd name="connsiteX14" fmla="*/ 2737 w 251331"/>
                    <a:gd name="connsiteY14" fmla="*/ 9249 h 74118"/>
                    <a:gd name="connsiteX15" fmla="*/ 3451 w 251331"/>
                    <a:gd name="connsiteY15" fmla="*/ 8256 h 74118"/>
                    <a:gd name="connsiteX16" fmla="*/ 3665 w 251331"/>
                    <a:gd name="connsiteY16" fmla="*/ 8006 h 74118"/>
                    <a:gd name="connsiteX17" fmla="*/ 4236 w 251331"/>
                    <a:gd name="connsiteY17" fmla="*/ 7349 h 74118"/>
                    <a:gd name="connsiteX18" fmla="*/ 4937 w 251331"/>
                    <a:gd name="connsiteY18" fmla="*/ 6635 h 74118"/>
                    <a:gd name="connsiteX19" fmla="*/ 4979 w 251331"/>
                    <a:gd name="connsiteY19" fmla="*/ 6599 h 74118"/>
                    <a:gd name="connsiteX20" fmla="*/ 16274 w 251331"/>
                    <a:gd name="connsiteY20" fmla="*/ 1270 h 74118"/>
                    <a:gd name="connsiteX21" fmla="*/ 159470 w 251331"/>
                    <a:gd name="connsiteY21" fmla="*/ 33388 h 74118"/>
                    <a:gd name="connsiteX22" fmla="*/ 161078 w 251331"/>
                    <a:gd name="connsiteY22" fmla="*/ 34002 h 74118"/>
                    <a:gd name="connsiteX23" fmla="*/ 182023 w 251331"/>
                    <a:gd name="connsiteY23" fmla="*/ 42268 h 74118"/>
                    <a:gd name="connsiteX24" fmla="*/ 188595 w 251331"/>
                    <a:gd name="connsiteY24" fmla="*/ 41232 h 74118"/>
                    <a:gd name="connsiteX25" fmla="*/ 188760 w 251331"/>
                    <a:gd name="connsiteY25" fmla="*/ 41210 h 74118"/>
                    <a:gd name="connsiteX26" fmla="*/ 250960 w 251331"/>
                    <a:gd name="connsiteY26" fmla="*/ 58284 h 74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51331" h="74118">
                      <a:moveTo>
                        <a:pt x="250960" y="58284"/>
                      </a:moveTo>
                      <a:cubicBezTo>
                        <a:pt x="256940" y="83794"/>
                        <a:pt x="189024" y="71428"/>
                        <a:pt x="176429" y="68921"/>
                      </a:cubicBezTo>
                      <a:cubicBezTo>
                        <a:pt x="175144" y="68664"/>
                        <a:pt x="174436" y="68514"/>
                        <a:pt x="174436" y="68514"/>
                      </a:cubicBezTo>
                      <a:cubicBezTo>
                        <a:pt x="174436" y="68514"/>
                        <a:pt x="164592" y="68971"/>
                        <a:pt x="149583" y="68914"/>
                      </a:cubicBezTo>
                      <a:cubicBezTo>
                        <a:pt x="149290" y="68914"/>
                        <a:pt x="148998" y="68914"/>
                        <a:pt x="148705" y="68914"/>
                      </a:cubicBezTo>
                      <a:cubicBezTo>
                        <a:pt x="126909" y="68800"/>
                        <a:pt x="94677" y="67607"/>
                        <a:pt x="65794" y="62456"/>
                      </a:cubicBezTo>
                      <a:cubicBezTo>
                        <a:pt x="30361" y="56141"/>
                        <a:pt x="-50" y="43904"/>
                        <a:pt x="0" y="20429"/>
                      </a:cubicBezTo>
                      <a:cubicBezTo>
                        <a:pt x="0" y="20379"/>
                        <a:pt x="7" y="20336"/>
                        <a:pt x="0" y="20301"/>
                      </a:cubicBezTo>
                      <a:cubicBezTo>
                        <a:pt x="7" y="19343"/>
                        <a:pt x="65" y="18379"/>
                        <a:pt x="179" y="17386"/>
                      </a:cubicBezTo>
                      <a:cubicBezTo>
                        <a:pt x="186" y="17357"/>
                        <a:pt x="179" y="17350"/>
                        <a:pt x="179" y="17336"/>
                      </a:cubicBezTo>
                      <a:cubicBezTo>
                        <a:pt x="300" y="16314"/>
                        <a:pt x="472" y="15286"/>
                        <a:pt x="686" y="14236"/>
                      </a:cubicBezTo>
                      <a:cubicBezTo>
                        <a:pt x="886" y="13285"/>
                        <a:pt x="1165" y="12385"/>
                        <a:pt x="1529" y="11542"/>
                      </a:cubicBezTo>
                      <a:cubicBezTo>
                        <a:pt x="1686" y="11149"/>
                        <a:pt x="1858" y="10771"/>
                        <a:pt x="2058" y="10399"/>
                      </a:cubicBezTo>
                      <a:cubicBezTo>
                        <a:pt x="2265" y="10006"/>
                        <a:pt x="2486" y="9628"/>
                        <a:pt x="2729" y="9264"/>
                      </a:cubicBezTo>
                      <a:cubicBezTo>
                        <a:pt x="2729" y="9264"/>
                        <a:pt x="2743" y="9264"/>
                        <a:pt x="2737" y="9249"/>
                      </a:cubicBezTo>
                      <a:cubicBezTo>
                        <a:pt x="2958" y="8906"/>
                        <a:pt x="3200" y="8578"/>
                        <a:pt x="3451" y="8256"/>
                      </a:cubicBezTo>
                      <a:cubicBezTo>
                        <a:pt x="3522" y="8163"/>
                        <a:pt x="3594" y="8071"/>
                        <a:pt x="3665" y="8006"/>
                      </a:cubicBezTo>
                      <a:cubicBezTo>
                        <a:pt x="3844" y="7763"/>
                        <a:pt x="4036" y="7542"/>
                        <a:pt x="4236" y="7349"/>
                      </a:cubicBezTo>
                      <a:cubicBezTo>
                        <a:pt x="4465" y="7106"/>
                        <a:pt x="4694" y="6870"/>
                        <a:pt x="4937" y="6635"/>
                      </a:cubicBezTo>
                      <a:cubicBezTo>
                        <a:pt x="4944" y="6606"/>
                        <a:pt x="4965" y="6592"/>
                        <a:pt x="4979" y="6599"/>
                      </a:cubicBezTo>
                      <a:cubicBezTo>
                        <a:pt x="7723" y="4041"/>
                        <a:pt x="11559" y="2320"/>
                        <a:pt x="16274" y="1270"/>
                      </a:cubicBezTo>
                      <a:cubicBezTo>
                        <a:pt x="48671" y="-5938"/>
                        <a:pt x="122194" y="19272"/>
                        <a:pt x="159470" y="33388"/>
                      </a:cubicBezTo>
                      <a:cubicBezTo>
                        <a:pt x="160013" y="33588"/>
                        <a:pt x="160549" y="33802"/>
                        <a:pt x="161078" y="34002"/>
                      </a:cubicBezTo>
                      <a:cubicBezTo>
                        <a:pt x="173894" y="38853"/>
                        <a:pt x="182023" y="42268"/>
                        <a:pt x="182023" y="42268"/>
                      </a:cubicBezTo>
                      <a:cubicBezTo>
                        <a:pt x="182023" y="42268"/>
                        <a:pt x="184531" y="41782"/>
                        <a:pt x="188595" y="41232"/>
                      </a:cubicBezTo>
                      <a:cubicBezTo>
                        <a:pt x="188645" y="41225"/>
                        <a:pt x="188695" y="41225"/>
                        <a:pt x="188760" y="41210"/>
                      </a:cubicBezTo>
                      <a:cubicBezTo>
                        <a:pt x="205047" y="39010"/>
                        <a:pt x="245695" y="35895"/>
                        <a:pt x="250960" y="58284"/>
                      </a:cubicBezTo>
                      <a:close/>
                    </a:path>
                  </a:pathLst>
                </a:custGeom>
                <a:solidFill>
                  <a:srgbClr val="FFD8D9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6" name="任意多边形: 形状 125">
                  <a:extLst>
                    <a:ext uri="{FF2B5EF4-FFF2-40B4-BE49-F238E27FC236}">
                      <a16:creationId xmlns:a16="http://schemas.microsoft.com/office/drawing/2014/main" id="{43191143-FA33-9C49-BAF2-35958DE738C9}"/>
                    </a:ext>
                  </a:extLst>
                </p:cNvPr>
                <p:cNvSpPr/>
                <p:nvPr/>
              </p:nvSpPr>
              <p:spPr>
                <a:xfrm>
                  <a:off x="3917610" y="1014462"/>
                  <a:ext cx="162620" cy="74674"/>
                </a:xfrm>
                <a:custGeom>
                  <a:avLst/>
                  <a:gdLst>
                    <a:gd name="connsiteX0" fmla="*/ 162621 w 162620"/>
                    <a:gd name="connsiteY0" fmla="*/ 30240 h 74674"/>
                    <a:gd name="connsiteX1" fmla="*/ 161071 w 162620"/>
                    <a:gd name="connsiteY1" fmla="*/ 34940 h 74674"/>
                    <a:gd name="connsiteX2" fmla="*/ 149577 w 162620"/>
                    <a:gd name="connsiteY2" fmla="*/ 69859 h 74674"/>
                    <a:gd name="connsiteX3" fmla="*/ 147990 w 162620"/>
                    <a:gd name="connsiteY3" fmla="*/ 74674 h 74674"/>
                    <a:gd name="connsiteX4" fmla="*/ 73445 w 162620"/>
                    <a:gd name="connsiteY4" fmla="*/ 67937 h 74674"/>
                    <a:gd name="connsiteX5" fmla="*/ 73431 w 162620"/>
                    <a:gd name="connsiteY5" fmla="*/ 67930 h 74674"/>
                    <a:gd name="connsiteX6" fmla="*/ 0 w 162620"/>
                    <a:gd name="connsiteY6" fmla="*/ 21374 h 74674"/>
                    <a:gd name="connsiteX7" fmla="*/ 0 w 162620"/>
                    <a:gd name="connsiteY7" fmla="*/ 21246 h 74674"/>
                    <a:gd name="connsiteX8" fmla="*/ 179 w 162620"/>
                    <a:gd name="connsiteY8" fmla="*/ 18331 h 74674"/>
                    <a:gd name="connsiteX9" fmla="*/ 179 w 162620"/>
                    <a:gd name="connsiteY9" fmla="*/ 18281 h 74674"/>
                    <a:gd name="connsiteX10" fmla="*/ 686 w 162620"/>
                    <a:gd name="connsiteY10" fmla="*/ 15181 h 74674"/>
                    <a:gd name="connsiteX11" fmla="*/ 1530 w 162620"/>
                    <a:gd name="connsiteY11" fmla="*/ 12488 h 74674"/>
                    <a:gd name="connsiteX12" fmla="*/ 2058 w 162620"/>
                    <a:gd name="connsiteY12" fmla="*/ 11345 h 74674"/>
                    <a:gd name="connsiteX13" fmla="*/ 2729 w 162620"/>
                    <a:gd name="connsiteY13" fmla="*/ 10209 h 74674"/>
                    <a:gd name="connsiteX14" fmla="*/ 2737 w 162620"/>
                    <a:gd name="connsiteY14" fmla="*/ 10195 h 74674"/>
                    <a:gd name="connsiteX15" fmla="*/ 3451 w 162620"/>
                    <a:gd name="connsiteY15" fmla="*/ 9201 h 74674"/>
                    <a:gd name="connsiteX16" fmla="*/ 3665 w 162620"/>
                    <a:gd name="connsiteY16" fmla="*/ 8951 h 74674"/>
                    <a:gd name="connsiteX17" fmla="*/ 4237 w 162620"/>
                    <a:gd name="connsiteY17" fmla="*/ 8294 h 74674"/>
                    <a:gd name="connsiteX18" fmla="*/ 4937 w 162620"/>
                    <a:gd name="connsiteY18" fmla="*/ 7580 h 74674"/>
                    <a:gd name="connsiteX19" fmla="*/ 4980 w 162620"/>
                    <a:gd name="connsiteY19" fmla="*/ 7544 h 74674"/>
                    <a:gd name="connsiteX20" fmla="*/ 16824 w 162620"/>
                    <a:gd name="connsiteY20" fmla="*/ 1722 h 74674"/>
                    <a:gd name="connsiteX21" fmla="*/ 162621 w 162620"/>
                    <a:gd name="connsiteY21" fmla="*/ 30240 h 7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62620" h="74674">
                      <a:moveTo>
                        <a:pt x="162621" y="30240"/>
                      </a:moveTo>
                      <a:lnTo>
                        <a:pt x="161071" y="34940"/>
                      </a:lnTo>
                      <a:lnTo>
                        <a:pt x="149577" y="69859"/>
                      </a:lnTo>
                      <a:lnTo>
                        <a:pt x="147990" y="74674"/>
                      </a:lnTo>
                      <a:cubicBezTo>
                        <a:pt x="128216" y="74581"/>
                        <a:pt x="99963" y="72852"/>
                        <a:pt x="73445" y="67937"/>
                      </a:cubicBezTo>
                      <a:cubicBezTo>
                        <a:pt x="73445" y="67937"/>
                        <a:pt x="73445" y="67937"/>
                        <a:pt x="73431" y="67930"/>
                      </a:cubicBezTo>
                      <a:cubicBezTo>
                        <a:pt x="34819" y="60779"/>
                        <a:pt x="-135" y="46863"/>
                        <a:pt x="0" y="21374"/>
                      </a:cubicBezTo>
                      <a:cubicBezTo>
                        <a:pt x="0" y="21324"/>
                        <a:pt x="8" y="21282"/>
                        <a:pt x="0" y="21246"/>
                      </a:cubicBezTo>
                      <a:cubicBezTo>
                        <a:pt x="8" y="20289"/>
                        <a:pt x="79" y="19310"/>
                        <a:pt x="179" y="18331"/>
                      </a:cubicBezTo>
                      <a:cubicBezTo>
                        <a:pt x="186" y="18303"/>
                        <a:pt x="179" y="18295"/>
                        <a:pt x="179" y="18281"/>
                      </a:cubicBezTo>
                      <a:cubicBezTo>
                        <a:pt x="301" y="17260"/>
                        <a:pt x="472" y="16231"/>
                        <a:pt x="686" y="15181"/>
                      </a:cubicBezTo>
                      <a:cubicBezTo>
                        <a:pt x="886" y="14231"/>
                        <a:pt x="1165" y="13331"/>
                        <a:pt x="1530" y="12488"/>
                      </a:cubicBezTo>
                      <a:cubicBezTo>
                        <a:pt x="1686" y="12095"/>
                        <a:pt x="1858" y="11716"/>
                        <a:pt x="2058" y="11345"/>
                      </a:cubicBezTo>
                      <a:cubicBezTo>
                        <a:pt x="2265" y="10952"/>
                        <a:pt x="2487" y="10573"/>
                        <a:pt x="2729" y="10209"/>
                      </a:cubicBezTo>
                      <a:cubicBezTo>
                        <a:pt x="2729" y="10209"/>
                        <a:pt x="2744" y="10209"/>
                        <a:pt x="2737" y="10195"/>
                      </a:cubicBezTo>
                      <a:cubicBezTo>
                        <a:pt x="2958" y="9852"/>
                        <a:pt x="3201" y="9523"/>
                        <a:pt x="3451" y="9201"/>
                      </a:cubicBezTo>
                      <a:cubicBezTo>
                        <a:pt x="3523" y="9109"/>
                        <a:pt x="3594" y="9016"/>
                        <a:pt x="3665" y="8951"/>
                      </a:cubicBezTo>
                      <a:cubicBezTo>
                        <a:pt x="3844" y="8709"/>
                        <a:pt x="4037" y="8487"/>
                        <a:pt x="4237" y="8294"/>
                      </a:cubicBezTo>
                      <a:cubicBezTo>
                        <a:pt x="4465" y="8051"/>
                        <a:pt x="4694" y="7816"/>
                        <a:pt x="4937" y="7580"/>
                      </a:cubicBezTo>
                      <a:cubicBezTo>
                        <a:pt x="4944" y="7551"/>
                        <a:pt x="4965" y="7537"/>
                        <a:pt x="4980" y="7544"/>
                      </a:cubicBezTo>
                      <a:cubicBezTo>
                        <a:pt x="7809" y="4815"/>
                        <a:pt x="11852" y="2922"/>
                        <a:pt x="16824" y="1722"/>
                      </a:cubicBezTo>
                      <a:cubicBezTo>
                        <a:pt x="50135" y="-6415"/>
                        <a:pt x="125423" y="16160"/>
                        <a:pt x="162621" y="30240"/>
                      </a:cubicBezTo>
                      <a:close/>
                    </a:path>
                  </a:pathLst>
                </a:custGeom>
                <a:solidFill>
                  <a:srgbClr val="2C3773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7" name="任意多边形: 形状 126">
                  <a:extLst>
                    <a:ext uri="{FF2B5EF4-FFF2-40B4-BE49-F238E27FC236}">
                      <a16:creationId xmlns:a16="http://schemas.microsoft.com/office/drawing/2014/main" id="{5A0AAF1B-83D7-586D-43AD-47CE1695807A}"/>
                    </a:ext>
                  </a:extLst>
                </p:cNvPr>
                <p:cNvSpPr/>
                <p:nvPr/>
              </p:nvSpPr>
              <p:spPr>
                <a:xfrm>
                  <a:off x="4092054" y="1054017"/>
                  <a:ext cx="87909" cy="38925"/>
                </a:xfrm>
                <a:custGeom>
                  <a:avLst/>
                  <a:gdLst>
                    <a:gd name="connsiteX0" fmla="*/ 7587 w 87909"/>
                    <a:gd name="connsiteY0" fmla="*/ 3765 h 38925"/>
                    <a:gd name="connsiteX1" fmla="*/ 87790 w 87909"/>
                    <a:gd name="connsiteY1" fmla="*/ 20546 h 38925"/>
                    <a:gd name="connsiteX2" fmla="*/ 0 w 87909"/>
                    <a:gd name="connsiteY2" fmla="*/ 30025 h 38925"/>
                    <a:gd name="connsiteX3" fmla="*/ 31647 w 87909"/>
                    <a:gd name="connsiteY3" fmla="*/ 16602 h 38925"/>
                    <a:gd name="connsiteX4" fmla="*/ 7587 w 87909"/>
                    <a:gd name="connsiteY4" fmla="*/ 3765 h 38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909" h="38925">
                      <a:moveTo>
                        <a:pt x="7587" y="3765"/>
                      </a:moveTo>
                      <a:cubicBezTo>
                        <a:pt x="7587" y="3765"/>
                        <a:pt x="84182" y="-11858"/>
                        <a:pt x="87790" y="20546"/>
                      </a:cubicBezTo>
                      <a:cubicBezTo>
                        <a:pt x="91669" y="55357"/>
                        <a:pt x="0" y="30025"/>
                        <a:pt x="0" y="30025"/>
                      </a:cubicBezTo>
                      <a:cubicBezTo>
                        <a:pt x="0" y="30025"/>
                        <a:pt x="33490" y="36369"/>
                        <a:pt x="31647" y="16602"/>
                      </a:cubicBezTo>
                      <a:cubicBezTo>
                        <a:pt x="29875" y="-2521"/>
                        <a:pt x="7587" y="3765"/>
                        <a:pt x="7587" y="3765"/>
                      </a:cubicBezTo>
                      <a:close/>
                    </a:path>
                  </a:pathLst>
                </a:custGeom>
                <a:solidFill>
                  <a:srgbClr val="2C3773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9" name="任意多边形: 形状 118">
                <a:extLst>
                  <a:ext uri="{FF2B5EF4-FFF2-40B4-BE49-F238E27FC236}">
                    <a16:creationId xmlns:a16="http://schemas.microsoft.com/office/drawing/2014/main" id="{BB57BE4F-EF06-BA61-8F04-4DD5801DF9CA}"/>
                  </a:ext>
                </a:extLst>
              </p:cNvPr>
              <p:cNvSpPr/>
              <p:nvPr/>
            </p:nvSpPr>
            <p:spPr>
              <a:xfrm>
                <a:off x="3971625" y="924115"/>
                <a:ext cx="140688" cy="97340"/>
              </a:xfrm>
              <a:custGeom>
                <a:avLst/>
                <a:gdLst>
                  <a:gd name="connsiteX0" fmla="*/ 140689 w 140688"/>
                  <a:gd name="connsiteY0" fmla="*/ 7944 h 97340"/>
                  <a:gd name="connsiteX1" fmla="*/ 140689 w 140688"/>
                  <a:gd name="connsiteY1" fmla="*/ 89397 h 97340"/>
                  <a:gd name="connsiteX2" fmla="*/ 132745 w 140688"/>
                  <a:gd name="connsiteY2" fmla="*/ 97341 h 97340"/>
                  <a:gd name="connsiteX3" fmla="*/ 7944 w 140688"/>
                  <a:gd name="connsiteY3" fmla="*/ 97341 h 97340"/>
                  <a:gd name="connsiteX4" fmla="*/ 0 w 140688"/>
                  <a:gd name="connsiteY4" fmla="*/ 89397 h 97340"/>
                  <a:gd name="connsiteX5" fmla="*/ 0 w 140688"/>
                  <a:gd name="connsiteY5" fmla="*/ 7944 h 97340"/>
                  <a:gd name="connsiteX6" fmla="*/ 7944 w 140688"/>
                  <a:gd name="connsiteY6" fmla="*/ 0 h 97340"/>
                  <a:gd name="connsiteX7" fmla="*/ 132752 w 140688"/>
                  <a:gd name="connsiteY7" fmla="*/ 0 h 97340"/>
                  <a:gd name="connsiteX8" fmla="*/ 140689 w 140688"/>
                  <a:gd name="connsiteY8" fmla="*/ 7944 h 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0688" h="97340">
                    <a:moveTo>
                      <a:pt x="140689" y="7944"/>
                    </a:moveTo>
                    <a:lnTo>
                      <a:pt x="140689" y="89397"/>
                    </a:lnTo>
                    <a:cubicBezTo>
                      <a:pt x="140689" y="93783"/>
                      <a:pt x="137131" y="97341"/>
                      <a:pt x="132745" y="97341"/>
                    </a:cubicBezTo>
                    <a:lnTo>
                      <a:pt x="7944" y="97341"/>
                    </a:lnTo>
                    <a:cubicBezTo>
                      <a:pt x="3557" y="97341"/>
                      <a:pt x="0" y="93783"/>
                      <a:pt x="0" y="89397"/>
                    </a:cubicBezTo>
                    <a:lnTo>
                      <a:pt x="0" y="7944"/>
                    </a:lnTo>
                    <a:cubicBezTo>
                      <a:pt x="0" y="3558"/>
                      <a:pt x="3557" y="0"/>
                      <a:pt x="7944" y="0"/>
                    </a:cubicBezTo>
                    <a:lnTo>
                      <a:pt x="132752" y="0"/>
                    </a:lnTo>
                    <a:cubicBezTo>
                      <a:pt x="137131" y="0"/>
                      <a:pt x="140689" y="3558"/>
                      <a:pt x="140689" y="79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0" name="任意多边形: 形状 119">
                <a:extLst>
                  <a:ext uri="{FF2B5EF4-FFF2-40B4-BE49-F238E27FC236}">
                    <a16:creationId xmlns:a16="http://schemas.microsoft.com/office/drawing/2014/main" id="{8D688572-907F-35B2-B17C-B18D514C43DF}"/>
                  </a:ext>
                </a:extLst>
              </p:cNvPr>
              <p:cNvSpPr/>
              <p:nvPr/>
            </p:nvSpPr>
            <p:spPr>
              <a:xfrm>
                <a:off x="4029539" y="960355"/>
                <a:ext cx="24860" cy="24860"/>
              </a:xfrm>
              <a:custGeom>
                <a:avLst/>
                <a:gdLst>
                  <a:gd name="connsiteX0" fmla="*/ 0 w 24860"/>
                  <a:gd name="connsiteY0" fmla="*/ 12430 h 24860"/>
                  <a:gd name="connsiteX1" fmla="*/ 12430 w 24860"/>
                  <a:gd name="connsiteY1" fmla="*/ 0 h 24860"/>
                  <a:gd name="connsiteX2" fmla="*/ 24860 w 24860"/>
                  <a:gd name="connsiteY2" fmla="*/ 12430 h 24860"/>
                  <a:gd name="connsiteX3" fmla="*/ 12430 w 24860"/>
                  <a:gd name="connsiteY3" fmla="*/ 24860 h 24860"/>
                  <a:gd name="connsiteX4" fmla="*/ 0 w 24860"/>
                  <a:gd name="connsiteY4" fmla="*/ 12430 h 2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860" h="24860">
                    <a:moveTo>
                      <a:pt x="0" y="12430"/>
                    </a:moveTo>
                    <a:cubicBezTo>
                      <a:pt x="0" y="5565"/>
                      <a:pt x="5565" y="0"/>
                      <a:pt x="12430" y="0"/>
                    </a:cubicBezTo>
                    <a:cubicBezTo>
                      <a:pt x="19295" y="0"/>
                      <a:pt x="24860" y="5565"/>
                      <a:pt x="24860" y="12430"/>
                    </a:cubicBezTo>
                    <a:cubicBezTo>
                      <a:pt x="24860" y="19295"/>
                      <a:pt x="19295" y="24860"/>
                      <a:pt x="12430" y="24860"/>
                    </a:cubicBezTo>
                    <a:cubicBezTo>
                      <a:pt x="5565" y="24860"/>
                      <a:pt x="0" y="19295"/>
                      <a:pt x="0" y="12430"/>
                    </a:cubicBezTo>
                    <a:close/>
                  </a:path>
                </a:pathLst>
              </a:custGeom>
              <a:solidFill>
                <a:srgbClr val="D7E0FA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1" name="任意多边形: 形状 120">
                <a:extLst>
                  <a:ext uri="{FF2B5EF4-FFF2-40B4-BE49-F238E27FC236}">
                    <a16:creationId xmlns:a16="http://schemas.microsoft.com/office/drawing/2014/main" id="{D2B95687-2EF8-7CBA-6C69-251C642CDD76}"/>
                  </a:ext>
                </a:extLst>
              </p:cNvPr>
              <p:cNvSpPr/>
              <p:nvPr/>
            </p:nvSpPr>
            <p:spPr>
              <a:xfrm>
                <a:off x="3971625" y="924115"/>
                <a:ext cx="140688" cy="97340"/>
              </a:xfrm>
              <a:custGeom>
                <a:avLst/>
                <a:gdLst>
                  <a:gd name="connsiteX0" fmla="*/ 140689 w 140688"/>
                  <a:gd name="connsiteY0" fmla="*/ 7944 h 97340"/>
                  <a:gd name="connsiteX1" fmla="*/ 140689 w 140688"/>
                  <a:gd name="connsiteY1" fmla="*/ 89397 h 97340"/>
                  <a:gd name="connsiteX2" fmla="*/ 132745 w 140688"/>
                  <a:gd name="connsiteY2" fmla="*/ 97341 h 97340"/>
                  <a:gd name="connsiteX3" fmla="*/ 7944 w 140688"/>
                  <a:gd name="connsiteY3" fmla="*/ 97341 h 97340"/>
                  <a:gd name="connsiteX4" fmla="*/ 0 w 140688"/>
                  <a:gd name="connsiteY4" fmla="*/ 89397 h 97340"/>
                  <a:gd name="connsiteX5" fmla="*/ 132745 w 140688"/>
                  <a:gd name="connsiteY5" fmla="*/ 0 h 97340"/>
                  <a:gd name="connsiteX6" fmla="*/ 140689 w 140688"/>
                  <a:gd name="connsiteY6" fmla="*/ 7944 h 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688" h="97340">
                    <a:moveTo>
                      <a:pt x="140689" y="7944"/>
                    </a:moveTo>
                    <a:lnTo>
                      <a:pt x="140689" y="89397"/>
                    </a:lnTo>
                    <a:cubicBezTo>
                      <a:pt x="140689" y="93783"/>
                      <a:pt x="137131" y="97341"/>
                      <a:pt x="132745" y="97341"/>
                    </a:cubicBezTo>
                    <a:lnTo>
                      <a:pt x="7944" y="97341"/>
                    </a:lnTo>
                    <a:cubicBezTo>
                      <a:pt x="3557" y="97341"/>
                      <a:pt x="0" y="93783"/>
                      <a:pt x="0" y="89397"/>
                    </a:cubicBezTo>
                    <a:cubicBezTo>
                      <a:pt x="126230" y="95190"/>
                      <a:pt x="140689" y="76681"/>
                      <a:pt x="132745" y="0"/>
                    </a:cubicBezTo>
                    <a:cubicBezTo>
                      <a:pt x="137131" y="0"/>
                      <a:pt x="140689" y="3558"/>
                      <a:pt x="140689" y="7944"/>
                    </a:cubicBezTo>
                    <a:close/>
                  </a:path>
                </a:pathLst>
              </a:custGeom>
              <a:solidFill>
                <a:srgbClr val="D7E0FA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2" name="任意多边形: 形状 121">
                <a:extLst>
                  <a:ext uri="{FF2B5EF4-FFF2-40B4-BE49-F238E27FC236}">
                    <a16:creationId xmlns:a16="http://schemas.microsoft.com/office/drawing/2014/main" id="{1C773C99-3A7F-45A1-2594-5697C0B20CAB}"/>
                  </a:ext>
                </a:extLst>
              </p:cNvPr>
              <p:cNvSpPr/>
              <p:nvPr/>
            </p:nvSpPr>
            <p:spPr>
              <a:xfrm>
                <a:off x="4128044" y="897597"/>
                <a:ext cx="21181" cy="97532"/>
              </a:xfrm>
              <a:custGeom>
                <a:avLst/>
                <a:gdLst>
                  <a:gd name="connsiteX0" fmla="*/ 20602 w 21181"/>
                  <a:gd name="connsiteY0" fmla="*/ 76638 h 97532"/>
                  <a:gd name="connsiteX1" fmla="*/ 9830 w 21181"/>
                  <a:gd name="connsiteY1" fmla="*/ 96912 h 97532"/>
                  <a:gd name="connsiteX2" fmla="*/ 7351 w 21181"/>
                  <a:gd name="connsiteY2" fmla="*/ 97219 h 97532"/>
                  <a:gd name="connsiteX3" fmla="*/ 0 w 21181"/>
                  <a:gd name="connsiteY3" fmla="*/ 92447 h 97532"/>
                  <a:gd name="connsiteX4" fmla="*/ 12237 w 21181"/>
                  <a:gd name="connsiteY4" fmla="*/ 70059 h 97532"/>
                  <a:gd name="connsiteX5" fmla="*/ 350 w 21181"/>
                  <a:gd name="connsiteY5" fmla="*/ 0 h 97532"/>
                  <a:gd name="connsiteX6" fmla="*/ 20602 w 21181"/>
                  <a:gd name="connsiteY6" fmla="*/ 76638 h 97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181" h="97532">
                    <a:moveTo>
                      <a:pt x="20602" y="76638"/>
                    </a:moveTo>
                    <a:cubicBezTo>
                      <a:pt x="19488" y="82689"/>
                      <a:pt x="15866" y="90283"/>
                      <a:pt x="9830" y="96912"/>
                    </a:cubicBezTo>
                    <a:cubicBezTo>
                      <a:pt x="9194" y="97612"/>
                      <a:pt x="8144" y="97727"/>
                      <a:pt x="7351" y="97219"/>
                    </a:cubicBezTo>
                    <a:lnTo>
                      <a:pt x="0" y="92447"/>
                    </a:lnTo>
                    <a:cubicBezTo>
                      <a:pt x="3865" y="85746"/>
                      <a:pt x="9565" y="80431"/>
                      <a:pt x="12237" y="70059"/>
                    </a:cubicBezTo>
                    <a:cubicBezTo>
                      <a:pt x="19402" y="42298"/>
                      <a:pt x="1336" y="2400"/>
                      <a:pt x="350" y="0"/>
                    </a:cubicBezTo>
                    <a:cubicBezTo>
                      <a:pt x="13538" y="27039"/>
                      <a:pt x="23767" y="59422"/>
                      <a:pt x="20602" y="76638"/>
                    </a:cubicBezTo>
                    <a:close/>
                  </a:path>
                </a:pathLst>
              </a:custGeom>
              <a:solidFill>
                <a:srgbClr val="EBA938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3" name="任意多边形: 形状 122">
                <a:extLst>
                  <a:ext uri="{FF2B5EF4-FFF2-40B4-BE49-F238E27FC236}">
                    <a16:creationId xmlns:a16="http://schemas.microsoft.com/office/drawing/2014/main" id="{09C9D415-96CF-6F92-FD38-2EFC5B27C969}"/>
                  </a:ext>
                </a:extLst>
              </p:cNvPr>
              <p:cNvSpPr/>
              <p:nvPr/>
            </p:nvSpPr>
            <p:spPr>
              <a:xfrm>
                <a:off x="4010867" y="746014"/>
                <a:ext cx="73986" cy="53722"/>
              </a:xfrm>
              <a:custGeom>
                <a:avLst/>
                <a:gdLst>
                  <a:gd name="connsiteX0" fmla="*/ 7528 w 73986"/>
                  <a:gd name="connsiteY0" fmla="*/ 50992 h 53722"/>
                  <a:gd name="connsiteX1" fmla="*/ 4720 w 73986"/>
                  <a:gd name="connsiteY1" fmla="*/ 13887 h 53722"/>
                  <a:gd name="connsiteX2" fmla="*/ 12686 w 73986"/>
                  <a:gd name="connsiteY2" fmla="*/ 18667 h 53722"/>
                  <a:gd name="connsiteX3" fmla="*/ 44325 w 73986"/>
                  <a:gd name="connsiteY3" fmla="*/ 0 h 53722"/>
                  <a:gd name="connsiteX4" fmla="*/ 43190 w 73986"/>
                  <a:gd name="connsiteY4" fmla="*/ 7744 h 53722"/>
                  <a:gd name="connsiteX5" fmla="*/ 73694 w 73986"/>
                  <a:gd name="connsiteY5" fmla="*/ 10244 h 53722"/>
                  <a:gd name="connsiteX6" fmla="*/ 64871 w 73986"/>
                  <a:gd name="connsiteY6" fmla="*/ 38648 h 53722"/>
                  <a:gd name="connsiteX7" fmla="*/ 62535 w 73986"/>
                  <a:gd name="connsiteY7" fmla="*/ 50992 h 53722"/>
                  <a:gd name="connsiteX8" fmla="*/ 7528 w 73986"/>
                  <a:gd name="connsiteY8" fmla="*/ 50992 h 53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86" h="53722">
                    <a:moveTo>
                      <a:pt x="7528" y="50992"/>
                    </a:moveTo>
                    <a:cubicBezTo>
                      <a:pt x="7528" y="50992"/>
                      <a:pt x="-7346" y="35054"/>
                      <a:pt x="4720" y="13887"/>
                    </a:cubicBezTo>
                    <a:cubicBezTo>
                      <a:pt x="4720" y="13887"/>
                      <a:pt x="8364" y="20488"/>
                      <a:pt x="12686" y="18667"/>
                    </a:cubicBezTo>
                    <a:cubicBezTo>
                      <a:pt x="12686" y="18667"/>
                      <a:pt x="12914" y="3186"/>
                      <a:pt x="44325" y="0"/>
                    </a:cubicBezTo>
                    <a:cubicBezTo>
                      <a:pt x="44325" y="0"/>
                      <a:pt x="42046" y="6144"/>
                      <a:pt x="43190" y="7744"/>
                    </a:cubicBezTo>
                    <a:cubicBezTo>
                      <a:pt x="53548" y="3193"/>
                      <a:pt x="63599" y="14495"/>
                      <a:pt x="73694" y="10244"/>
                    </a:cubicBezTo>
                    <a:cubicBezTo>
                      <a:pt x="73694" y="10244"/>
                      <a:pt x="76479" y="28182"/>
                      <a:pt x="64871" y="38648"/>
                    </a:cubicBezTo>
                    <a:cubicBezTo>
                      <a:pt x="64871" y="38648"/>
                      <a:pt x="66635" y="44841"/>
                      <a:pt x="62535" y="50992"/>
                    </a:cubicBezTo>
                    <a:cubicBezTo>
                      <a:pt x="58442" y="57136"/>
                      <a:pt x="7528" y="50992"/>
                      <a:pt x="7528" y="50992"/>
                    </a:cubicBezTo>
                    <a:close/>
                  </a:path>
                </a:pathLst>
              </a:custGeom>
              <a:solidFill>
                <a:srgbClr val="2C3773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4" name="任意多边形: 形状 123">
                <a:extLst>
                  <a:ext uri="{FF2B5EF4-FFF2-40B4-BE49-F238E27FC236}">
                    <a16:creationId xmlns:a16="http://schemas.microsoft.com/office/drawing/2014/main" id="{496C542C-1409-40B9-8748-56380BF5E3BC}"/>
                  </a:ext>
                </a:extLst>
              </p:cNvPr>
              <p:cNvSpPr/>
              <p:nvPr/>
            </p:nvSpPr>
            <p:spPr>
              <a:xfrm>
                <a:off x="4015606" y="772878"/>
                <a:ext cx="61944" cy="55975"/>
              </a:xfrm>
              <a:custGeom>
                <a:avLst/>
                <a:gdLst>
                  <a:gd name="connsiteX0" fmla="*/ 7467 w 61944"/>
                  <a:gd name="connsiteY0" fmla="*/ 19313 h 55975"/>
                  <a:gd name="connsiteX1" fmla="*/ 45 w 61944"/>
                  <a:gd name="connsiteY1" fmla="*/ 19120 h 55975"/>
                  <a:gd name="connsiteX2" fmla="*/ 8360 w 61944"/>
                  <a:gd name="connsiteY2" fmla="*/ 32408 h 55975"/>
                  <a:gd name="connsiteX3" fmla="*/ 30449 w 61944"/>
                  <a:gd name="connsiteY3" fmla="*/ 55975 h 55975"/>
                  <a:gd name="connsiteX4" fmla="*/ 53466 w 61944"/>
                  <a:gd name="connsiteY4" fmla="*/ 32322 h 55975"/>
                  <a:gd name="connsiteX5" fmla="*/ 61638 w 61944"/>
                  <a:gd name="connsiteY5" fmla="*/ 20535 h 55975"/>
                  <a:gd name="connsiteX6" fmla="*/ 55188 w 61944"/>
                  <a:gd name="connsiteY6" fmla="*/ 20628 h 55975"/>
                  <a:gd name="connsiteX7" fmla="*/ 55188 w 61944"/>
                  <a:gd name="connsiteY7" fmla="*/ 9433 h 55975"/>
                  <a:gd name="connsiteX8" fmla="*/ 38986 w 61944"/>
                  <a:gd name="connsiteY8" fmla="*/ 7669 h 55975"/>
                  <a:gd name="connsiteX9" fmla="*/ 21905 w 61944"/>
                  <a:gd name="connsiteY9" fmla="*/ 11 h 55975"/>
                  <a:gd name="connsiteX10" fmla="*/ 7467 w 61944"/>
                  <a:gd name="connsiteY10" fmla="*/ 19313 h 55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944" h="55975">
                    <a:moveTo>
                      <a:pt x="7467" y="19313"/>
                    </a:moveTo>
                    <a:cubicBezTo>
                      <a:pt x="7467" y="19313"/>
                      <a:pt x="681" y="12677"/>
                      <a:pt x="45" y="19120"/>
                    </a:cubicBezTo>
                    <a:cubicBezTo>
                      <a:pt x="-712" y="26743"/>
                      <a:pt x="8360" y="32408"/>
                      <a:pt x="8360" y="32408"/>
                    </a:cubicBezTo>
                    <a:cubicBezTo>
                      <a:pt x="8360" y="32408"/>
                      <a:pt x="10575" y="55975"/>
                      <a:pt x="30449" y="55975"/>
                    </a:cubicBezTo>
                    <a:cubicBezTo>
                      <a:pt x="50173" y="55975"/>
                      <a:pt x="53466" y="32322"/>
                      <a:pt x="53466" y="32322"/>
                    </a:cubicBezTo>
                    <a:cubicBezTo>
                      <a:pt x="53466" y="32322"/>
                      <a:pt x="63839" y="29493"/>
                      <a:pt x="61638" y="20535"/>
                    </a:cubicBezTo>
                    <a:cubicBezTo>
                      <a:pt x="60595" y="16284"/>
                      <a:pt x="55188" y="20628"/>
                      <a:pt x="55188" y="20628"/>
                    </a:cubicBezTo>
                    <a:lnTo>
                      <a:pt x="55188" y="9433"/>
                    </a:lnTo>
                    <a:cubicBezTo>
                      <a:pt x="55188" y="9433"/>
                      <a:pt x="49658" y="12241"/>
                      <a:pt x="38986" y="7669"/>
                    </a:cubicBezTo>
                    <a:cubicBezTo>
                      <a:pt x="31256" y="4354"/>
                      <a:pt x="28506" y="-253"/>
                      <a:pt x="21905" y="11"/>
                    </a:cubicBezTo>
                    <a:cubicBezTo>
                      <a:pt x="14383" y="304"/>
                      <a:pt x="7175" y="8562"/>
                      <a:pt x="7467" y="19313"/>
                    </a:cubicBezTo>
                    <a:close/>
                  </a:path>
                </a:pathLst>
              </a:custGeom>
              <a:solidFill>
                <a:srgbClr val="FFD8D9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E7288B71-FA66-4213-198D-582483360C0A}"/>
                </a:ext>
              </a:extLst>
            </p:cNvPr>
            <p:cNvSpPr txBox="1"/>
            <p:nvPr/>
          </p:nvSpPr>
          <p:spPr>
            <a:xfrm>
              <a:off x="8220176" y="1771310"/>
              <a:ext cx="1041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前端</a:t>
              </a:r>
            </a:p>
          </p:txBody>
        </p: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93BF9547-CE46-291A-9880-2CADBE593A03}"/>
                </a:ext>
              </a:extLst>
            </p:cNvPr>
            <p:cNvCxnSpPr>
              <a:cxnSpLocks/>
            </p:cNvCxnSpPr>
            <p:nvPr/>
          </p:nvCxnSpPr>
          <p:spPr>
            <a:xfrm>
              <a:off x="4447159" y="1582588"/>
              <a:ext cx="112699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8EA71A8D-BF92-1CBA-5608-F9C1C838107B}"/>
                </a:ext>
              </a:extLst>
            </p:cNvPr>
            <p:cNvCxnSpPr>
              <a:cxnSpLocks/>
            </p:cNvCxnSpPr>
            <p:nvPr/>
          </p:nvCxnSpPr>
          <p:spPr>
            <a:xfrm>
              <a:off x="7106767" y="1585444"/>
              <a:ext cx="1248033" cy="636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1" name="文本框 550">
              <a:extLst>
                <a:ext uri="{FF2B5EF4-FFF2-40B4-BE49-F238E27FC236}">
                  <a16:creationId xmlns:a16="http://schemas.microsoft.com/office/drawing/2014/main" id="{9AE1BEA7-8D38-6E82-596B-DBDE2681F366}"/>
                </a:ext>
              </a:extLst>
            </p:cNvPr>
            <p:cNvSpPr txBox="1"/>
            <p:nvPr/>
          </p:nvSpPr>
          <p:spPr>
            <a:xfrm>
              <a:off x="4579681" y="1197868"/>
              <a:ext cx="1027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UI </a:t>
              </a:r>
              <a:r>
                <a:rPr lang="zh-CN" altLang="en-US" sz="1600" dirty="0"/>
                <a:t>设计</a:t>
              </a:r>
            </a:p>
          </p:txBody>
        </p:sp>
        <p:sp>
          <p:nvSpPr>
            <p:cNvPr id="557" name="文本框 556">
              <a:extLst>
                <a:ext uri="{FF2B5EF4-FFF2-40B4-BE49-F238E27FC236}">
                  <a16:creationId xmlns:a16="http://schemas.microsoft.com/office/drawing/2014/main" id="{A51D9C3F-D588-5E0A-7653-733746EEFEA5}"/>
                </a:ext>
              </a:extLst>
            </p:cNvPr>
            <p:cNvSpPr txBox="1"/>
            <p:nvPr/>
          </p:nvSpPr>
          <p:spPr>
            <a:xfrm>
              <a:off x="7158426" y="1235917"/>
              <a:ext cx="1027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沟通</a:t>
              </a:r>
            </a:p>
          </p:txBody>
        </p:sp>
        <p:cxnSp>
          <p:nvCxnSpPr>
            <p:cNvPr id="560" name="直接箭头连接符 559">
              <a:extLst>
                <a:ext uri="{FF2B5EF4-FFF2-40B4-BE49-F238E27FC236}">
                  <a16:creationId xmlns:a16="http://schemas.microsoft.com/office/drawing/2014/main" id="{F245ED9D-84FE-4D5F-D59F-E73E4BE5A87E}"/>
                </a:ext>
              </a:extLst>
            </p:cNvPr>
            <p:cNvCxnSpPr>
              <a:cxnSpLocks/>
            </p:cNvCxnSpPr>
            <p:nvPr/>
          </p:nvCxnSpPr>
          <p:spPr>
            <a:xfrm>
              <a:off x="9168644" y="1584996"/>
              <a:ext cx="1103423" cy="355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2" name="椭圆 561">
              <a:extLst>
                <a:ext uri="{FF2B5EF4-FFF2-40B4-BE49-F238E27FC236}">
                  <a16:creationId xmlns:a16="http://schemas.microsoft.com/office/drawing/2014/main" id="{EEC7BA73-D19E-B7FB-BA72-6C81CA962303}"/>
                </a:ext>
              </a:extLst>
            </p:cNvPr>
            <p:cNvSpPr/>
            <p:nvPr/>
          </p:nvSpPr>
          <p:spPr>
            <a:xfrm>
              <a:off x="10417783" y="1081951"/>
              <a:ext cx="1289053" cy="99195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3" name="文本框 562">
              <a:extLst>
                <a:ext uri="{FF2B5EF4-FFF2-40B4-BE49-F238E27FC236}">
                  <a16:creationId xmlns:a16="http://schemas.microsoft.com/office/drawing/2014/main" id="{076F4AB9-AED1-9845-0FEE-CA886A01893A}"/>
                </a:ext>
              </a:extLst>
            </p:cNvPr>
            <p:cNvSpPr txBox="1"/>
            <p:nvPr/>
          </p:nvSpPr>
          <p:spPr>
            <a:xfrm>
              <a:off x="10531346" y="1384941"/>
              <a:ext cx="10344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代码</a:t>
              </a:r>
            </a:p>
          </p:txBody>
        </p:sp>
        <p:sp>
          <p:nvSpPr>
            <p:cNvPr id="564" name="文本框 563">
              <a:extLst>
                <a:ext uri="{FF2B5EF4-FFF2-40B4-BE49-F238E27FC236}">
                  <a16:creationId xmlns:a16="http://schemas.microsoft.com/office/drawing/2014/main" id="{FFB852DA-80E6-34E1-4BBD-7033D7DF5E48}"/>
                </a:ext>
              </a:extLst>
            </p:cNvPr>
            <p:cNvSpPr txBox="1"/>
            <p:nvPr/>
          </p:nvSpPr>
          <p:spPr>
            <a:xfrm>
              <a:off x="9093012" y="1199317"/>
              <a:ext cx="12470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手动</a:t>
              </a:r>
              <a:r>
                <a:rPr lang="en-US" altLang="zh-CN" sz="1600" dirty="0"/>
                <a:t>UI</a:t>
              </a:r>
              <a:r>
                <a:rPr lang="zh-CN" altLang="en-US" sz="1600" dirty="0"/>
                <a:t>还原</a:t>
              </a:r>
            </a:p>
          </p:txBody>
        </p:sp>
        <p:sp>
          <p:nvSpPr>
            <p:cNvPr id="571" name="矩形: 圆角 570">
              <a:extLst>
                <a:ext uri="{FF2B5EF4-FFF2-40B4-BE49-F238E27FC236}">
                  <a16:creationId xmlns:a16="http://schemas.microsoft.com/office/drawing/2014/main" id="{E7B8CCEB-CB2B-C7A8-C9AB-3D639F778B1D}"/>
                </a:ext>
              </a:extLst>
            </p:cNvPr>
            <p:cNvSpPr/>
            <p:nvPr/>
          </p:nvSpPr>
          <p:spPr>
            <a:xfrm>
              <a:off x="4510714" y="2309421"/>
              <a:ext cx="3618440" cy="1149824"/>
            </a:xfrm>
            <a:prstGeom prst="roundRect">
              <a:avLst/>
            </a:prstGeom>
            <a:solidFill>
              <a:schemeClr val="bg2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3" name="连接符: 肘形 572">
              <a:extLst>
                <a:ext uri="{FF2B5EF4-FFF2-40B4-BE49-F238E27FC236}">
                  <a16:creationId xmlns:a16="http://schemas.microsoft.com/office/drawing/2014/main" id="{E9C5D947-E60D-6DB8-BD67-131E02CAD6F5}"/>
                </a:ext>
              </a:extLst>
            </p:cNvPr>
            <p:cNvCxnSpPr>
              <a:cxnSpLocks/>
              <a:stCxn id="66" idx="2"/>
              <a:endCxn id="571" idx="1"/>
            </p:cNvCxnSpPr>
            <p:nvPr/>
          </p:nvCxnSpPr>
          <p:spPr>
            <a:xfrm rot="16200000" flipH="1">
              <a:off x="3643843" y="2017462"/>
              <a:ext cx="907658" cy="82608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连接符: 肘形 574">
              <a:extLst>
                <a:ext uri="{FF2B5EF4-FFF2-40B4-BE49-F238E27FC236}">
                  <a16:creationId xmlns:a16="http://schemas.microsoft.com/office/drawing/2014/main" id="{3C134F95-3E3A-F8F7-22E8-445A1E900B7C}"/>
                </a:ext>
              </a:extLst>
            </p:cNvPr>
            <p:cNvCxnSpPr>
              <a:cxnSpLocks/>
              <a:stCxn id="131" idx="2"/>
              <a:endCxn id="571" idx="3"/>
            </p:cNvCxnSpPr>
            <p:nvPr/>
          </p:nvCxnSpPr>
          <p:spPr>
            <a:xfrm rot="5400000">
              <a:off x="8047917" y="2191102"/>
              <a:ext cx="774469" cy="6119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6" name="矩形: 圆角 575">
              <a:extLst>
                <a:ext uri="{FF2B5EF4-FFF2-40B4-BE49-F238E27FC236}">
                  <a16:creationId xmlns:a16="http://schemas.microsoft.com/office/drawing/2014/main" id="{10F4219F-33EC-B2CE-9CB9-609358C614A3}"/>
                </a:ext>
              </a:extLst>
            </p:cNvPr>
            <p:cNvSpPr/>
            <p:nvPr/>
          </p:nvSpPr>
          <p:spPr>
            <a:xfrm>
              <a:off x="4681664" y="2844376"/>
              <a:ext cx="1329598" cy="49427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Octo/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Pixso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组件库</a:t>
              </a:r>
            </a:p>
          </p:txBody>
        </p:sp>
        <p:sp>
          <p:nvSpPr>
            <p:cNvPr id="577" name="矩形: 圆角 576">
              <a:extLst>
                <a:ext uri="{FF2B5EF4-FFF2-40B4-BE49-F238E27FC236}">
                  <a16:creationId xmlns:a16="http://schemas.microsoft.com/office/drawing/2014/main" id="{6BBA3786-9AC3-1021-D792-E3ADDE57170D}"/>
                </a:ext>
              </a:extLst>
            </p:cNvPr>
            <p:cNvSpPr/>
            <p:nvPr/>
          </p:nvSpPr>
          <p:spPr>
            <a:xfrm>
              <a:off x="6678819" y="2826557"/>
              <a:ext cx="1329598" cy="49427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HUI </a:t>
              </a:r>
              <a:r>
                <a:rPr lang="zh-CN" altLang="en-US" sz="1400" dirty="0">
                  <a:solidFill>
                    <a:schemeClr val="tx1"/>
                  </a:solidFill>
                </a:rPr>
                <a:t>组件库</a:t>
              </a:r>
            </a:p>
          </p:txBody>
        </p:sp>
        <p:sp>
          <p:nvSpPr>
            <p:cNvPr id="665" name="椭圆 664">
              <a:extLst>
                <a:ext uri="{FF2B5EF4-FFF2-40B4-BE49-F238E27FC236}">
                  <a16:creationId xmlns:a16="http://schemas.microsoft.com/office/drawing/2014/main" id="{C732EA8E-07C6-B9A0-D0C0-397BC7FA9BA3}"/>
                </a:ext>
              </a:extLst>
            </p:cNvPr>
            <p:cNvSpPr/>
            <p:nvPr/>
          </p:nvSpPr>
          <p:spPr>
            <a:xfrm>
              <a:off x="5689141" y="1095827"/>
              <a:ext cx="1289053" cy="99195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6" name="文本框 665">
              <a:extLst>
                <a:ext uri="{FF2B5EF4-FFF2-40B4-BE49-F238E27FC236}">
                  <a16:creationId xmlns:a16="http://schemas.microsoft.com/office/drawing/2014/main" id="{2D82E471-3055-7E49-FF22-A00A3CFC0D98}"/>
                </a:ext>
              </a:extLst>
            </p:cNvPr>
            <p:cNvSpPr txBox="1"/>
            <p:nvPr/>
          </p:nvSpPr>
          <p:spPr>
            <a:xfrm>
              <a:off x="5802704" y="1398817"/>
              <a:ext cx="10344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设计稿</a:t>
              </a:r>
            </a:p>
          </p:txBody>
        </p:sp>
        <p:sp>
          <p:nvSpPr>
            <p:cNvPr id="747" name="文本框 746">
              <a:extLst>
                <a:ext uri="{FF2B5EF4-FFF2-40B4-BE49-F238E27FC236}">
                  <a16:creationId xmlns:a16="http://schemas.microsoft.com/office/drawing/2014/main" id="{4A8B0C4B-5B55-11AD-06CB-B42EAC867819}"/>
                </a:ext>
              </a:extLst>
            </p:cNvPr>
            <p:cNvSpPr txBox="1"/>
            <p:nvPr/>
          </p:nvSpPr>
          <p:spPr>
            <a:xfrm>
              <a:off x="5895659" y="2504796"/>
              <a:ext cx="12425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设计系统</a:t>
              </a:r>
            </a:p>
          </p:txBody>
        </p:sp>
      </p:grpSp>
      <p:grpSp>
        <p:nvGrpSpPr>
          <p:cNvPr id="755" name="组合 754">
            <a:extLst>
              <a:ext uri="{FF2B5EF4-FFF2-40B4-BE49-F238E27FC236}">
                <a16:creationId xmlns:a16="http://schemas.microsoft.com/office/drawing/2014/main" id="{5DA5302F-90C6-82C5-96C8-2D18E1311EBD}"/>
              </a:ext>
            </a:extLst>
          </p:cNvPr>
          <p:cNvGrpSpPr/>
          <p:nvPr/>
        </p:nvGrpSpPr>
        <p:grpSpPr>
          <a:xfrm>
            <a:off x="3027750" y="3773146"/>
            <a:ext cx="8872152" cy="2941046"/>
            <a:chOff x="3027750" y="3740858"/>
            <a:chExt cx="8872152" cy="2941046"/>
          </a:xfrm>
        </p:grpSpPr>
        <p:sp>
          <p:nvSpPr>
            <p:cNvPr id="750" name="矩形 749">
              <a:extLst>
                <a:ext uri="{FF2B5EF4-FFF2-40B4-BE49-F238E27FC236}">
                  <a16:creationId xmlns:a16="http://schemas.microsoft.com/office/drawing/2014/main" id="{7E6CFEC6-088C-C09E-CE65-7B56010B19D0}"/>
                </a:ext>
              </a:extLst>
            </p:cNvPr>
            <p:cNvSpPr/>
            <p:nvPr/>
          </p:nvSpPr>
          <p:spPr>
            <a:xfrm>
              <a:off x="3027750" y="3740858"/>
              <a:ext cx="8872152" cy="29410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69" name="组合 668">
              <a:extLst>
                <a:ext uri="{FF2B5EF4-FFF2-40B4-BE49-F238E27FC236}">
                  <a16:creationId xmlns:a16="http://schemas.microsoft.com/office/drawing/2014/main" id="{3ED1FFA4-8769-C7C0-0664-BA19BA09232A}"/>
                </a:ext>
              </a:extLst>
            </p:cNvPr>
            <p:cNvGrpSpPr/>
            <p:nvPr/>
          </p:nvGrpSpPr>
          <p:grpSpPr>
            <a:xfrm>
              <a:off x="3253760" y="3877766"/>
              <a:ext cx="877501" cy="517134"/>
              <a:chOff x="2951060" y="2049512"/>
              <a:chExt cx="6277180" cy="3165376"/>
            </a:xfrm>
          </p:grpSpPr>
          <p:sp>
            <p:nvSpPr>
              <p:cNvPr id="670" name="任意多边形: 形状 669">
                <a:extLst>
                  <a:ext uri="{FF2B5EF4-FFF2-40B4-BE49-F238E27FC236}">
                    <a16:creationId xmlns:a16="http://schemas.microsoft.com/office/drawing/2014/main" id="{A41135E6-A7A7-8957-7929-4D79E8209CF8}"/>
                  </a:ext>
                </a:extLst>
              </p:cNvPr>
              <p:cNvSpPr/>
              <p:nvPr/>
            </p:nvSpPr>
            <p:spPr>
              <a:xfrm>
                <a:off x="5627528" y="3510289"/>
                <a:ext cx="2229062" cy="1476618"/>
              </a:xfrm>
              <a:custGeom>
                <a:avLst/>
                <a:gdLst>
                  <a:gd name="connsiteX0" fmla="*/ 58978 w 994879"/>
                  <a:gd name="connsiteY0" fmla="*/ -282 h 659047"/>
                  <a:gd name="connsiteX1" fmla="*/ 538975 w 994879"/>
                  <a:gd name="connsiteY1" fmla="*/ -282 h 659047"/>
                  <a:gd name="connsiteX2" fmla="*/ 687709 w 994879"/>
                  <a:gd name="connsiteY2" fmla="*/ 88543 h 659047"/>
                  <a:gd name="connsiteX3" fmla="*/ 994728 w 994879"/>
                  <a:gd name="connsiteY3" fmla="*/ 658766 h 659047"/>
                  <a:gd name="connsiteX4" fmla="*/ -152 w 994879"/>
                  <a:gd name="connsiteY4" fmla="*/ 658766 h 659047"/>
                  <a:gd name="connsiteX5" fmla="*/ 116006 w 994879"/>
                  <a:gd name="connsiteY5" fmla="*/ 455964 h 659047"/>
                  <a:gd name="connsiteX6" fmla="*/ 62145 w 994879"/>
                  <a:gd name="connsiteY6" fmla="*/ 181365 h 659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4879" h="659047">
                    <a:moveTo>
                      <a:pt x="58978" y="-282"/>
                    </a:moveTo>
                    <a:lnTo>
                      <a:pt x="538975" y="-282"/>
                    </a:lnTo>
                    <a:cubicBezTo>
                      <a:pt x="601116" y="-282"/>
                      <a:pt x="658247" y="33825"/>
                      <a:pt x="687709" y="88543"/>
                    </a:cubicBezTo>
                    <a:lnTo>
                      <a:pt x="994728" y="658766"/>
                    </a:lnTo>
                    <a:lnTo>
                      <a:pt x="-152" y="658766"/>
                    </a:lnTo>
                    <a:cubicBezTo>
                      <a:pt x="-152" y="658766"/>
                      <a:pt x="116006" y="564023"/>
                      <a:pt x="116006" y="455964"/>
                    </a:cubicBezTo>
                    <a:cubicBezTo>
                      <a:pt x="116006" y="354576"/>
                      <a:pt x="54747" y="254252"/>
                      <a:pt x="62145" y="181365"/>
                    </a:cubicBezTo>
                    <a:close/>
                  </a:path>
                </a:pathLst>
              </a:custGeom>
              <a:solidFill>
                <a:srgbClr val="4F6FE0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1" name="任意多边形: 形状 670">
                <a:extLst>
                  <a:ext uri="{FF2B5EF4-FFF2-40B4-BE49-F238E27FC236}">
                    <a16:creationId xmlns:a16="http://schemas.microsoft.com/office/drawing/2014/main" id="{FB8BC193-1412-22E0-8CD6-5BD07586C04A}"/>
                  </a:ext>
                </a:extLst>
              </p:cNvPr>
              <p:cNvSpPr/>
              <p:nvPr/>
            </p:nvSpPr>
            <p:spPr>
              <a:xfrm>
                <a:off x="4158003" y="3096323"/>
                <a:ext cx="1580432" cy="1961537"/>
              </a:xfrm>
              <a:custGeom>
                <a:avLst/>
                <a:gdLst>
                  <a:gd name="connsiteX0" fmla="*/ -152 w 705381"/>
                  <a:gd name="connsiteY0" fmla="*/ 108425 h 875477"/>
                  <a:gd name="connsiteX1" fmla="*/ 15423 w 705381"/>
                  <a:gd name="connsiteY1" fmla="*/ 169684 h 875477"/>
                  <a:gd name="connsiteX2" fmla="*/ 344142 w 705381"/>
                  <a:gd name="connsiteY2" fmla="*/ 791510 h 875477"/>
                  <a:gd name="connsiteX3" fmla="*/ 483064 w 705381"/>
                  <a:gd name="connsiteY3" fmla="*/ 875196 h 875477"/>
                  <a:gd name="connsiteX4" fmla="*/ 483064 w 705381"/>
                  <a:gd name="connsiteY4" fmla="*/ 875196 h 875477"/>
                  <a:gd name="connsiteX5" fmla="*/ 577677 w 705381"/>
                  <a:gd name="connsiteY5" fmla="*/ 823126 h 875477"/>
                  <a:gd name="connsiteX6" fmla="*/ 705230 w 705381"/>
                  <a:gd name="connsiteY6" fmla="*/ 621725 h 875477"/>
                  <a:gd name="connsiteX7" fmla="*/ 508787 w 705381"/>
                  <a:gd name="connsiteY7" fmla="*/ 491940 h 875477"/>
                  <a:gd name="connsiteX8" fmla="*/ 458093 w 705381"/>
                  <a:gd name="connsiteY8" fmla="*/ 619752 h 875477"/>
                  <a:gd name="connsiteX9" fmla="*/ 219288 w 705381"/>
                  <a:gd name="connsiteY9" fmla="*/ 258535 h 875477"/>
                  <a:gd name="connsiteX10" fmla="*/ 241482 w 705381"/>
                  <a:gd name="connsiteY10" fmla="*/ 139133 h 875477"/>
                  <a:gd name="connsiteX11" fmla="*/ 158030 w 705381"/>
                  <a:gd name="connsiteY11" fmla="*/ -282 h 87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5381" h="875477">
                    <a:moveTo>
                      <a:pt x="-152" y="108425"/>
                    </a:moveTo>
                    <a:lnTo>
                      <a:pt x="15423" y="169684"/>
                    </a:lnTo>
                    <a:lnTo>
                      <a:pt x="344142" y="791510"/>
                    </a:lnTo>
                    <a:cubicBezTo>
                      <a:pt x="371371" y="843008"/>
                      <a:pt x="424816" y="875196"/>
                      <a:pt x="483064" y="875196"/>
                    </a:cubicBezTo>
                    <a:lnTo>
                      <a:pt x="483064" y="875196"/>
                    </a:lnTo>
                    <a:cubicBezTo>
                      <a:pt x="521428" y="875196"/>
                      <a:pt x="557145" y="855546"/>
                      <a:pt x="577677" y="823126"/>
                    </a:cubicBezTo>
                    <a:lnTo>
                      <a:pt x="705230" y="621725"/>
                    </a:lnTo>
                    <a:lnTo>
                      <a:pt x="508787" y="491940"/>
                    </a:lnTo>
                    <a:lnTo>
                      <a:pt x="458093" y="619752"/>
                    </a:lnTo>
                    <a:lnTo>
                      <a:pt x="219288" y="258535"/>
                    </a:lnTo>
                    <a:lnTo>
                      <a:pt x="241482" y="139133"/>
                    </a:lnTo>
                    <a:lnTo>
                      <a:pt x="158030" y="-282"/>
                    </a:lnTo>
                    <a:close/>
                  </a:path>
                </a:pathLst>
              </a:custGeom>
              <a:solidFill>
                <a:srgbClr val="FFC8B9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2" name="任意多边形: 形状 671">
                <a:extLst>
                  <a:ext uri="{FF2B5EF4-FFF2-40B4-BE49-F238E27FC236}">
                    <a16:creationId xmlns:a16="http://schemas.microsoft.com/office/drawing/2014/main" id="{69B3A6BA-E5A0-451A-4974-243AB3596F87}"/>
                  </a:ext>
                </a:extLst>
              </p:cNvPr>
              <p:cNvSpPr/>
              <p:nvPr/>
            </p:nvSpPr>
            <p:spPr>
              <a:xfrm>
                <a:off x="4148340" y="3086745"/>
                <a:ext cx="1599344" cy="1980539"/>
              </a:xfrm>
              <a:custGeom>
                <a:avLst/>
                <a:gdLst>
                  <a:gd name="connsiteX0" fmla="*/ 487506 w 713822"/>
                  <a:gd name="connsiteY0" fmla="*/ 883676 h 883958"/>
                  <a:gd name="connsiteX1" fmla="*/ 344743 w 713822"/>
                  <a:gd name="connsiteY1" fmla="*/ 797758 h 883958"/>
                  <a:gd name="connsiteX2" fmla="*/ 16049 w 713822"/>
                  <a:gd name="connsiteY2" fmla="*/ 175932 h 883958"/>
                  <a:gd name="connsiteX3" fmla="*/ 15686 w 713822"/>
                  <a:gd name="connsiteY3" fmla="*/ 175024 h 883958"/>
                  <a:gd name="connsiteX4" fmla="*/ -18 w 713822"/>
                  <a:gd name="connsiteY4" fmla="*/ 113765 h 883958"/>
                  <a:gd name="connsiteX5" fmla="*/ 1669 w 713822"/>
                  <a:gd name="connsiteY5" fmla="*/ 109248 h 883958"/>
                  <a:gd name="connsiteX6" fmla="*/ 160006 w 713822"/>
                  <a:gd name="connsiteY6" fmla="*/ 463 h 883958"/>
                  <a:gd name="connsiteX7" fmla="*/ 165821 w 713822"/>
                  <a:gd name="connsiteY7" fmla="*/ 1527 h 883958"/>
                  <a:gd name="connsiteX8" fmla="*/ 165977 w 713822"/>
                  <a:gd name="connsiteY8" fmla="*/ 1761 h 883958"/>
                  <a:gd name="connsiteX9" fmla="*/ 249429 w 713822"/>
                  <a:gd name="connsiteY9" fmla="*/ 141176 h 883958"/>
                  <a:gd name="connsiteX10" fmla="*/ 249948 w 713822"/>
                  <a:gd name="connsiteY10" fmla="*/ 144109 h 883958"/>
                  <a:gd name="connsiteX11" fmla="*/ 228092 w 713822"/>
                  <a:gd name="connsiteY11" fmla="*/ 261772 h 883958"/>
                  <a:gd name="connsiteX12" fmla="*/ 461393 w 713822"/>
                  <a:gd name="connsiteY12" fmla="*/ 614787 h 883958"/>
                  <a:gd name="connsiteX13" fmla="*/ 509102 w 713822"/>
                  <a:gd name="connsiteY13" fmla="*/ 494502 h 883958"/>
                  <a:gd name="connsiteX14" fmla="*/ 514553 w 713822"/>
                  <a:gd name="connsiteY14" fmla="*/ 492114 h 883958"/>
                  <a:gd name="connsiteX15" fmla="*/ 515332 w 713822"/>
                  <a:gd name="connsiteY15" fmla="*/ 492530 h 883958"/>
                  <a:gd name="connsiteX16" fmla="*/ 711800 w 713822"/>
                  <a:gd name="connsiteY16" fmla="*/ 622315 h 883958"/>
                  <a:gd name="connsiteX17" fmla="*/ 713020 w 713822"/>
                  <a:gd name="connsiteY17" fmla="*/ 628077 h 883958"/>
                  <a:gd name="connsiteX18" fmla="*/ 585468 w 713822"/>
                  <a:gd name="connsiteY18" fmla="*/ 829478 h 883958"/>
                  <a:gd name="connsiteX19" fmla="*/ 487506 w 713822"/>
                  <a:gd name="connsiteY19" fmla="*/ 883676 h 883958"/>
                  <a:gd name="connsiteX20" fmla="*/ 23810 w 713822"/>
                  <a:gd name="connsiteY20" fmla="*/ 172454 h 883958"/>
                  <a:gd name="connsiteX21" fmla="*/ 352348 w 713822"/>
                  <a:gd name="connsiteY21" fmla="*/ 793813 h 883958"/>
                  <a:gd name="connsiteX22" fmla="*/ 487558 w 713822"/>
                  <a:gd name="connsiteY22" fmla="*/ 875265 h 883958"/>
                  <a:gd name="connsiteX23" fmla="*/ 578615 w 713822"/>
                  <a:gd name="connsiteY23" fmla="*/ 825142 h 883958"/>
                  <a:gd name="connsiteX24" fmla="*/ 703961 w 713822"/>
                  <a:gd name="connsiteY24" fmla="*/ 627246 h 883958"/>
                  <a:gd name="connsiteX25" fmla="*/ 515280 w 713822"/>
                  <a:gd name="connsiteY25" fmla="*/ 502471 h 883958"/>
                  <a:gd name="connsiteX26" fmla="*/ 466559 w 713822"/>
                  <a:gd name="connsiteY26" fmla="*/ 625429 h 883958"/>
                  <a:gd name="connsiteX27" fmla="*/ 461108 w 713822"/>
                  <a:gd name="connsiteY27" fmla="*/ 627817 h 883958"/>
                  <a:gd name="connsiteX28" fmla="*/ 459135 w 713822"/>
                  <a:gd name="connsiteY28" fmla="*/ 626208 h 883958"/>
                  <a:gd name="connsiteX29" fmla="*/ 220330 w 713822"/>
                  <a:gd name="connsiteY29" fmla="*/ 265016 h 883958"/>
                  <a:gd name="connsiteX30" fmla="*/ 219708 w 713822"/>
                  <a:gd name="connsiteY30" fmla="*/ 261928 h 883958"/>
                  <a:gd name="connsiteX31" fmla="*/ 241590 w 713822"/>
                  <a:gd name="connsiteY31" fmla="*/ 144135 h 883958"/>
                  <a:gd name="connsiteX32" fmla="*/ 161278 w 713822"/>
                  <a:gd name="connsiteY32" fmla="*/ 9937 h 883958"/>
                  <a:gd name="connsiteX33" fmla="*/ 8963 w 713822"/>
                  <a:gd name="connsiteY33" fmla="*/ 114518 h 883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13822" h="883958">
                    <a:moveTo>
                      <a:pt x="487506" y="883676"/>
                    </a:moveTo>
                    <a:cubicBezTo>
                      <a:pt x="427649" y="883805"/>
                      <a:pt x="372647" y="850710"/>
                      <a:pt x="344743" y="797758"/>
                    </a:cubicBezTo>
                    <a:lnTo>
                      <a:pt x="16049" y="175932"/>
                    </a:lnTo>
                    <a:cubicBezTo>
                      <a:pt x="15893" y="175646"/>
                      <a:pt x="15764" y="175335"/>
                      <a:pt x="15686" y="175024"/>
                    </a:cubicBezTo>
                    <a:lnTo>
                      <a:pt x="-18" y="113765"/>
                    </a:lnTo>
                    <a:cubicBezTo>
                      <a:pt x="-459" y="112052"/>
                      <a:pt x="216" y="110261"/>
                      <a:pt x="1669" y="109248"/>
                    </a:cubicBezTo>
                    <a:lnTo>
                      <a:pt x="160006" y="463"/>
                    </a:lnTo>
                    <a:cubicBezTo>
                      <a:pt x="161901" y="-861"/>
                      <a:pt x="164497" y="-368"/>
                      <a:pt x="165821" y="1527"/>
                    </a:cubicBezTo>
                    <a:cubicBezTo>
                      <a:pt x="165873" y="1605"/>
                      <a:pt x="165925" y="1683"/>
                      <a:pt x="165977" y="1761"/>
                    </a:cubicBezTo>
                    <a:lnTo>
                      <a:pt x="249429" y="141176"/>
                    </a:lnTo>
                    <a:cubicBezTo>
                      <a:pt x="249948" y="142058"/>
                      <a:pt x="250130" y="143096"/>
                      <a:pt x="249948" y="144109"/>
                    </a:cubicBezTo>
                    <a:lnTo>
                      <a:pt x="228092" y="261772"/>
                    </a:lnTo>
                    <a:lnTo>
                      <a:pt x="461393" y="614787"/>
                    </a:lnTo>
                    <a:lnTo>
                      <a:pt x="509102" y="494502"/>
                    </a:lnTo>
                    <a:cubicBezTo>
                      <a:pt x="509959" y="492348"/>
                      <a:pt x="512399" y="491284"/>
                      <a:pt x="514553" y="492114"/>
                    </a:cubicBezTo>
                    <a:cubicBezTo>
                      <a:pt x="514839" y="492244"/>
                      <a:pt x="515098" y="492374"/>
                      <a:pt x="515332" y="492530"/>
                    </a:cubicBezTo>
                    <a:lnTo>
                      <a:pt x="711800" y="622315"/>
                    </a:lnTo>
                    <a:cubicBezTo>
                      <a:pt x="713695" y="623587"/>
                      <a:pt x="714240" y="626130"/>
                      <a:pt x="713020" y="628077"/>
                    </a:cubicBezTo>
                    <a:lnTo>
                      <a:pt x="585468" y="829478"/>
                    </a:lnTo>
                    <a:cubicBezTo>
                      <a:pt x="564313" y="863196"/>
                      <a:pt x="527324" y="883676"/>
                      <a:pt x="487506" y="883676"/>
                    </a:cubicBezTo>
                    <a:close/>
                    <a:moveTo>
                      <a:pt x="23810" y="172454"/>
                    </a:moveTo>
                    <a:lnTo>
                      <a:pt x="352348" y="793813"/>
                    </a:lnTo>
                    <a:cubicBezTo>
                      <a:pt x="378772" y="843987"/>
                      <a:pt x="430842" y="875343"/>
                      <a:pt x="487558" y="875265"/>
                    </a:cubicBezTo>
                    <a:cubicBezTo>
                      <a:pt x="524521" y="875369"/>
                      <a:pt x="558940" y="856421"/>
                      <a:pt x="578615" y="825142"/>
                    </a:cubicBezTo>
                    <a:lnTo>
                      <a:pt x="703961" y="627246"/>
                    </a:lnTo>
                    <a:lnTo>
                      <a:pt x="515280" y="502471"/>
                    </a:lnTo>
                    <a:lnTo>
                      <a:pt x="466559" y="625429"/>
                    </a:lnTo>
                    <a:cubicBezTo>
                      <a:pt x="465702" y="627584"/>
                      <a:pt x="463262" y="628648"/>
                      <a:pt x="461108" y="627817"/>
                    </a:cubicBezTo>
                    <a:cubicBezTo>
                      <a:pt x="460303" y="627480"/>
                      <a:pt x="459603" y="626935"/>
                      <a:pt x="459135" y="626208"/>
                    </a:cubicBezTo>
                    <a:lnTo>
                      <a:pt x="220330" y="265016"/>
                    </a:lnTo>
                    <a:cubicBezTo>
                      <a:pt x="219734" y="264108"/>
                      <a:pt x="219500" y="262992"/>
                      <a:pt x="219708" y="261928"/>
                    </a:cubicBezTo>
                    <a:lnTo>
                      <a:pt x="241590" y="144135"/>
                    </a:lnTo>
                    <a:lnTo>
                      <a:pt x="161278" y="9937"/>
                    </a:lnTo>
                    <a:lnTo>
                      <a:pt x="8963" y="114518"/>
                    </a:lnTo>
                    <a:close/>
                  </a:path>
                </a:pathLst>
              </a:custGeom>
              <a:solidFill>
                <a:srgbClr val="2C3454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3" name="任意多边形: 形状 672">
                <a:extLst>
                  <a:ext uri="{FF2B5EF4-FFF2-40B4-BE49-F238E27FC236}">
                    <a16:creationId xmlns:a16="http://schemas.microsoft.com/office/drawing/2014/main" id="{335BEBF4-9222-A76B-A322-84344AF93A94}"/>
                  </a:ext>
                </a:extLst>
              </p:cNvPr>
              <p:cNvSpPr/>
              <p:nvPr/>
            </p:nvSpPr>
            <p:spPr>
              <a:xfrm>
                <a:off x="4124852" y="3238169"/>
                <a:ext cx="162065" cy="250839"/>
              </a:xfrm>
              <a:custGeom>
                <a:avLst/>
                <a:gdLst>
                  <a:gd name="connsiteX0" fmla="*/ -152 w 72333"/>
                  <a:gd name="connsiteY0" fmla="*/ 26116 h 111955"/>
                  <a:gd name="connsiteX1" fmla="*/ 40004 w 72333"/>
                  <a:gd name="connsiteY1" fmla="*/ -282 h 111955"/>
                  <a:gd name="connsiteX2" fmla="*/ 71152 w 72333"/>
                  <a:gd name="connsiteY2" fmla="*/ 111671 h 111955"/>
                  <a:gd name="connsiteX3" fmla="*/ -152 w 72333"/>
                  <a:gd name="connsiteY3" fmla="*/ 26116 h 111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33" h="111955">
                    <a:moveTo>
                      <a:pt x="-152" y="26116"/>
                    </a:moveTo>
                    <a:lnTo>
                      <a:pt x="40004" y="-282"/>
                    </a:lnTo>
                    <a:cubicBezTo>
                      <a:pt x="40004" y="-282"/>
                      <a:pt x="78939" y="48828"/>
                      <a:pt x="71152" y="111671"/>
                    </a:cubicBezTo>
                    <a:cubicBezTo>
                      <a:pt x="49504" y="112190"/>
                      <a:pt x="-152" y="26116"/>
                      <a:pt x="-152" y="26116"/>
                    </a:cubicBezTo>
                    <a:close/>
                  </a:path>
                </a:pathLst>
              </a:custGeom>
              <a:solidFill>
                <a:srgbClr val="FFC8B9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4" name="任意多边形: 形状 673">
                <a:extLst>
                  <a:ext uri="{FF2B5EF4-FFF2-40B4-BE49-F238E27FC236}">
                    <a16:creationId xmlns:a16="http://schemas.microsoft.com/office/drawing/2014/main" id="{73C19439-2DA7-FB0E-2B66-EF6D4C04EFA0}"/>
                  </a:ext>
                </a:extLst>
              </p:cNvPr>
              <p:cNvSpPr/>
              <p:nvPr/>
            </p:nvSpPr>
            <p:spPr>
              <a:xfrm>
                <a:off x="4193189" y="3155469"/>
                <a:ext cx="162087" cy="250837"/>
              </a:xfrm>
              <a:custGeom>
                <a:avLst/>
                <a:gdLst>
                  <a:gd name="connsiteX0" fmla="*/ -152 w 72343"/>
                  <a:gd name="connsiteY0" fmla="*/ 26116 h 111954"/>
                  <a:gd name="connsiteX1" fmla="*/ 39978 w 72343"/>
                  <a:gd name="connsiteY1" fmla="*/ -282 h 111954"/>
                  <a:gd name="connsiteX2" fmla="*/ 71127 w 72343"/>
                  <a:gd name="connsiteY2" fmla="*/ 111670 h 111954"/>
                  <a:gd name="connsiteX3" fmla="*/ -152 w 72343"/>
                  <a:gd name="connsiteY3" fmla="*/ 26116 h 111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43" h="111954">
                    <a:moveTo>
                      <a:pt x="-152" y="26116"/>
                    </a:moveTo>
                    <a:lnTo>
                      <a:pt x="39978" y="-282"/>
                    </a:lnTo>
                    <a:cubicBezTo>
                      <a:pt x="39978" y="-282"/>
                      <a:pt x="79069" y="48828"/>
                      <a:pt x="71127" y="111670"/>
                    </a:cubicBezTo>
                    <a:cubicBezTo>
                      <a:pt x="49401" y="112216"/>
                      <a:pt x="-152" y="26116"/>
                      <a:pt x="-152" y="26116"/>
                    </a:cubicBezTo>
                    <a:close/>
                  </a:path>
                </a:pathLst>
              </a:custGeom>
              <a:solidFill>
                <a:srgbClr val="FFC8B9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5" name="任意多边形: 形状 674">
                <a:extLst>
                  <a:ext uri="{FF2B5EF4-FFF2-40B4-BE49-F238E27FC236}">
                    <a16:creationId xmlns:a16="http://schemas.microsoft.com/office/drawing/2014/main" id="{0056AA69-BEC5-920E-3D23-35120CFDDBEA}"/>
                  </a:ext>
                </a:extLst>
              </p:cNvPr>
              <p:cNvSpPr/>
              <p:nvPr/>
            </p:nvSpPr>
            <p:spPr>
              <a:xfrm>
                <a:off x="4274260" y="3096149"/>
                <a:ext cx="162071" cy="250837"/>
              </a:xfrm>
              <a:custGeom>
                <a:avLst/>
                <a:gdLst>
                  <a:gd name="connsiteX0" fmla="*/ -152 w 72336"/>
                  <a:gd name="connsiteY0" fmla="*/ 26142 h 111954"/>
                  <a:gd name="connsiteX1" fmla="*/ 39978 w 72336"/>
                  <a:gd name="connsiteY1" fmla="*/ -282 h 111954"/>
                  <a:gd name="connsiteX2" fmla="*/ 71126 w 72336"/>
                  <a:gd name="connsiteY2" fmla="*/ 111670 h 111954"/>
                  <a:gd name="connsiteX3" fmla="*/ -152 w 72336"/>
                  <a:gd name="connsiteY3" fmla="*/ 26142 h 111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36" h="111954">
                    <a:moveTo>
                      <a:pt x="-152" y="26142"/>
                    </a:moveTo>
                    <a:lnTo>
                      <a:pt x="39978" y="-282"/>
                    </a:lnTo>
                    <a:cubicBezTo>
                      <a:pt x="39978" y="-282"/>
                      <a:pt x="79043" y="48828"/>
                      <a:pt x="71126" y="111670"/>
                    </a:cubicBezTo>
                    <a:cubicBezTo>
                      <a:pt x="49556" y="112215"/>
                      <a:pt x="-152" y="26142"/>
                      <a:pt x="-152" y="26142"/>
                    </a:cubicBezTo>
                    <a:close/>
                  </a:path>
                </a:pathLst>
              </a:custGeom>
              <a:solidFill>
                <a:srgbClr val="FFC8B9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6" name="任意多边形: 形状 675">
                <a:extLst>
                  <a:ext uri="{FF2B5EF4-FFF2-40B4-BE49-F238E27FC236}">
                    <a16:creationId xmlns:a16="http://schemas.microsoft.com/office/drawing/2014/main" id="{E364CA04-5F6D-350A-476D-304A12E607F9}"/>
                  </a:ext>
                </a:extLst>
              </p:cNvPr>
              <p:cNvSpPr/>
              <p:nvPr/>
            </p:nvSpPr>
            <p:spPr>
              <a:xfrm>
                <a:off x="4115451" y="3228714"/>
                <a:ext cx="181002" cy="269709"/>
              </a:xfrm>
              <a:custGeom>
                <a:avLst/>
                <a:gdLst>
                  <a:gd name="connsiteX0" fmla="*/ 75193 w 80785"/>
                  <a:gd name="connsiteY0" fmla="*/ 120095 h 120377"/>
                  <a:gd name="connsiteX1" fmla="*/ 411 w 80785"/>
                  <a:gd name="connsiteY1" fmla="*/ 32439 h 120377"/>
                  <a:gd name="connsiteX2" fmla="*/ 1735 w 80785"/>
                  <a:gd name="connsiteY2" fmla="*/ 26832 h 120377"/>
                  <a:gd name="connsiteX3" fmla="*/ 41864 w 80785"/>
                  <a:gd name="connsiteY3" fmla="*/ 408 h 120377"/>
                  <a:gd name="connsiteX4" fmla="*/ 47471 w 80785"/>
                  <a:gd name="connsiteY4" fmla="*/ 1316 h 120377"/>
                  <a:gd name="connsiteX5" fmla="*/ 79528 w 80785"/>
                  <a:gd name="connsiteY5" fmla="*/ 116410 h 120377"/>
                  <a:gd name="connsiteX6" fmla="*/ 75452 w 80785"/>
                  <a:gd name="connsiteY6" fmla="*/ 120095 h 120377"/>
                  <a:gd name="connsiteX7" fmla="*/ 9704 w 80785"/>
                  <a:gd name="connsiteY7" fmla="*/ 31660 h 120377"/>
                  <a:gd name="connsiteX8" fmla="*/ 71663 w 80785"/>
                  <a:gd name="connsiteY8" fmla="*/ 110829 h 120377"/>
                  <a:gd name="connsiteX9" fmla="*/ 43110 w 80785"/>
                  <a:gd name="connsiteY9" fmla="*/ 9596 h 120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85" h="120377">
                    <a:moveTo>
                      <a:pt x="75193" y="120095"/>
                    </a:moveTo>
                    <a:cubicBezTo>
                      <a:pt x="52143" y="120095"/>
                      <a:pt x="8873" y="47131"/>
                      <a:pt x="411" y="32439"/>
                    </a:cubicBezTo>
                    <a:cubicBezTo>
                      <a:pt x="-705" y="30518"/>
                      <a:pt x="-108" y="28052"/>
                      <a:pt x="1735" y="26832"/>
                    </a:cubicBezTo>
                    <a:lnTo>
                      <a:pt x="41864" y="408"/>
                    </a:lnTo>
                    <a:cubicBezTo>
                      <a:pt x="43681" y="-786"/>
                      <a:pt x="46122" y="-397"/>
                      <a:pt x="47471" y="1316"/>
                    </a:cubicBezTo>
                    <a:cubicBezTo>
                      <a:pt x="49132" y="3367"/>
                      <a:pt x="87575" y="52555"/>
                      <a:pt x="79528" y="116410"/>
                    </a:cubicBezTo>
                    <a:cubicBezTo>
                      <a:pt x="79268" y="118486"/>
                      <a:pt x="77529" y="120043"/>
                      <a:pt x="75452" y="120095"/>
                    </a:cubicBezTo>
                    <a:close/>
                    <a:moveTo>
                      <a:pt x="9704" y="31660"/>
                    </a:moveTo>
                    <a:cubicBezTo>
                      <a:pt x="28315" y="63328"/>
                      <a:pt x="57153" y="104339"/>
                      <a:pt x="71663" y="110829"/>
                    </a:cubicBezTo>
                    <a:cubicBezTo>
                      <a:pt x="76127" y="61355"/>
                      <a:pt x="50897" y="20888"/>
                      <a:pt x="43110" y="9596"/>
                    </a:cubicBezTo>
                    <a:close/>
                  </a:path>
                </a:pathLst>
              </a:custGeom>
              <a:solidFill>
                <a:srgbClr val="2C3454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7" name="任意多边形: 形状 676">
                <a:extLst>
                  <a:ext uri="{FF2B5EF4-FFF2-40B4-BE49-F238E27FC236}">
                    <a16:creationId xmlns:a16="http://schemas.microsoft.com/office/drawing/2014/main" id="{05391402-ADBB-22FE-1DE4-CD3F30F23473}"/>
                  </a:ext>
                </a:extLst>
              </p:cNvPr>
              <p:cNvSpPr/>
              <p:nvPr/>
            </p:nvSpPr>
            <p:spPr>
              <a:xfrm>
                <a:off x="4183729" y="3146052"/>
                <a:ext cx="180999" cy="269671"/>
              </a:xfrm>
              <a:custGeom>
                <a:avLst/>
                <a:gdLst>
                  <a:gd name="connsiteX0" fmla="*/ 75192 w 80784"/>
                  <a:gd name="connsiteY0" fmla="*/ 120078 h 120360"/>
                  <a:gd name="connsiteX1" fmla="*/ 410 w 80784"/>
                  <a:gd name="connsiteY1" fmla="*/ 32422 h 120360"/>
                  <a:gd name="connsiteX2" fmla="*/ 1760 w 80784"/>
                  <a:gd name="connsiteY2" fmla="*/ 26815 h 120360"/>
                  <a:gd name="connsiteX3" fmla="*/ 41889 w 80784"/>
                  <a:gd name="connsiteY3" fmla="*/ 416 h 120360"/>
                  <a:gd name="connsiteX4" fmla="*/ 47496 w 80784"/>
                  <a:gd name="connsiteY4" fmla="*/ 1299 h 120360"/>
                  <a:gd name="connsiteX5" fmla="*/ 79527 w 80784"/>
                  <a:gd name="connsiteY5" fmla="*/ 116419 h 120360"/>
                  <a:gd name="connsiteX6" fmla="*/ 75451 w 80784"/>
                  <a:gd name="connsiteY6" fmla="*/ 120078 h 120360"/>
                  <a:gd name="connsiteX7" fmla="*/ 9703 w 80784"/>
                  <a:gd name="connsiteY7" fmla="*/ 31669 h 120360"/>
                  <a:gd name="connsiteX8" fmla="*/ 71662 w 80784"/>
                  <a:gd name="connsiteY8" fmla="*/ 110812 h 120360"/>
                  <a:gd name="connsiteX9" fmla="*/ 43109 w 80784"/>
                  <a:gd name="connsiteY9" fmla="*/ 9579 h 120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84" h="120360">
                    <a:moveTo>
                      <a:pt x="75192" y="120078"/>
                    </a:moveTo>
                    <a:cubicBezTo>
                      <a:pt x="52142" y="120078"/>
                      <a:pt x="8898" y="47113"/>
                      <a:pt x="410" y="32422"/>
                    </a:cubicBezTo>
                    <a:cubicBezTo>
                      <a:pt x="-706" y="30501"/>
                      <a:pt x="-109" y="28035"/>
                      <a:pt x="1760" y="26815"/>
                    </a:cubicBezTo>
                    <a:lnTo>
                      <a:pt x="41889" y="416"/>
                    </a:lnTo>
                    <a:cubicBezTo>
                      <a:pt x="43706" y="-778"/>
                      <a:pt x="46146" y="-414"/>
                      <a:pt x="47496" y="1299"/>
                    </a:cubicBezTo>
                    <a:cubicBezTo>
                      <a:pt x="49131" y="3376"/>
                      <a:pt x="87574" y="52538"/>
                      <a:pt x="79527" y="116419"/>
                    </a:cubicBezTo>
                    <a:cubicBezTo>
                      <a:pt x="79267" y="118495"/>
                      <a:pt x="77528" y="120052"/>
                      <a:pt x="75451" y="120078"/>
                    </a:cubicBezTo>
                    <a:close/>
                    <a:moveTo>
                      <a:pt x="9703" y="31669"/>
                    </a:moveTo>
                    <a:cubicBezTo>
                      <a:pt x="28314" y="63310"/>
                      <a:pt x="57152" y="104348"/>
                      <a:pt x="71662" y="110812"/>
                    </a:cubicBezTo>
                    <a:cubicBezTo>
                      <a:pt x="76152" y="61260"/>
                      <a:pt x="50896" y="20845"/>
                      <a:pt x="43109" y="9579"/>
                    </a:cubicBezTo>
                    <a:close/>
                  </a:path>
                </a:pathLst>
              </a:custGeom>
              <a:solidFill>
                <a:srgbClr val="2C3454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8" name="任意多边形: 形状 677">
                <a:extLst>
                  <a:ext uri="{FF2B5EF4-FFF2-40B4-BE49-F238E27FC236}">
                    <a16:creationId xmlns:a16="http://schemas.microsoft.com/office/drawing/2014/main" id="{0EB708EE-5B15-F8A4-9387-7264E402B604}"/>
                  </a:ext>
                </a:extLst>
              </p:cNvPr>
              <p:cNvSpPr/>
              <p:nvPr/>
            </p:nvSpPr>
            <p:spPr>
              <a:xfrm>
                <a:off x="4264785" y="3086752"/>
                <a:ext cx="181015" cy="269709"/>
              </a:xfrm>
              <a:custGeom>
                <a:avLst/>
                <a:gdLst>
                  <a:gd name="connsiteX0" fmla="*/ 75199 w 80791"/>
                  <a:gd name="connsiteY0" fmla="*/ 120096 h 120377"/>
                  <a:gd name="connsiteX1" fmla="*/ 417 w 80791"/>
                  <a:gd name="connsiteY1" fmla="*/ 32439 h 120377"/>
                  <a:gd name="connsiteX2" fmla="*/ 1741 w 80791"/>
                  <a:gd name="connsiteY2" fmla="*/ 26806 h 120377"/>
                  <a:gd name="connsiteX3" fmla="*/ 41896 w 80791"/>
                  <a:gd name="connsiteY3" fmla="*/ 408 h 120377"/>
                  <a:gd name="connsiteX4" fmla="*/ 47503 w 80791"/>
                  <a:gd name="connsiteY4" fmla="*/ 1317 h 120377"/>
                  <a:gd name="connsiteX5" fmla="*/ 79534 w 80791"/>
                  <a:gd name="connsiteY5" fmla="*/ 116409 h 120377"/>
                  <a:gd name="connsiteX6" fmla="*/ 75459 w 80791"/>
                  <a:gd name="connsiteY6" fmla="*/ 120096 h 120377"/>
                  <a:gd name="connsiteX7" fmla="*/ 9658 w 80791"/>
                  <a:gd name="connsiteY7" fmla="*/ 31660 h 120377"/>
                  <a:gd name="connsiteX8" fmla="*/ 71618 w 80791"/>
                  <a:gd name="connsiteY8" fmla="*/ 110829 h 120377"/>
                  <a:gd name="connsiteX9" fmla="*/ 43065 w 80791"/>
                  <a:gd name="connsiteY9" fmla="*/ 9597 h 120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91" h="120377">
                    <a:moveTo>
                      <a:pt x="75199" y="120096"/>
                    </a:moveTo>
                    <a:cubicBezTo>
                      <a:pt x="52150" y="120096"/>
                      <a:pt x="8879" y="47104"/>
                      <a:pt x="417" y="32439"/>
                    </a:cubicBezTo>
                    <a:cubicBezTo>
                      <a:pt x="-699" y="30518"/>
                      <a:pt x="-128" y="28052"/>
                      <a:pt x="1741" y="26806"/>
                    </a:cubicBezTo>
                    <a:lnTo>
                      <a:pt x="41896" y="408"/>
                    </a:lnTo>
                    <a:cubicBezTo>
                      <a:pt x="43714" y="-786"/>
                      <a:pt x="46154" y="-397"/>
                      <a:pt x="47503" y="1317"/>
                    </a:cubicBezTo>
                    <a:cubicBezTo>
                      <a:pt x="49138" y="3367"/>
                      <a:pt x="87581" y="52530"/>
                      <a:pt x="79534" y="116409"/>
                    </a:cubicBezTo>
                    <a:cubicBezTo>
                      <a:pt x="79275" y="118460"/>
                      <a:pt x="77535" y="120044"/>
                      <a:pt x="75459" y="120096"/>
                    </a:cubicBezTo>
                    <a:close/>
                    <a:moveTo>
                      <a:pt x="9658" y="31660"/>
                    </a:moveTo>
                    <a:cubicBezTo>
                      <a:pt x="28269" y="63302"/>
                      <a:pt x="57107" y="104340"/>
                      <a:pt x="71618" y="110829"/>
                    </a:cubicBezTo>
                    <a:cubicBezTo>
                      <a:pt x="76108" y="61251"/>
                      <a:pt x="50852" y="20862"/>
                      <a:pt x="43065" y="9597"/>
                    </a:cubicBezTo>
                    <a:close/>
                  </a:path>
                </a:pathLst>
              </a:custGeom>
              <a:solidFill>
                <a:srgbClr val="2C3454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9" name="任意多边形: 形状 678">
                <a:extLst>
                  <a:ext uri="{FF2B5EF4-FFF2-40B4-BE49-F238E27FC236}">
                    <a16:creationId xmlns:a16="http://schemas.microsoft.com/office/drawing/2014/main" id="{D0B16919-5F49-5206-51E8-603574A825A8}"/>
                  </a:ext>
                </a:extLst>
              </p:cNvPr>
              <p:cNvSpPr/>
              <p:nvPr/>
            </p:nvSpPr>
            <p:spPr>
              <a:xfrm rot="18133799">
                <a:off x="4407449" y="2677670"/>
                <a:ext cx="39023" cy="824674"/>
              </a:xfrm>
              <a:custGeom>
                <a:avLst/>
                <a:gdLst>
                  <a:gd name="connsiteX0" fmla="*/ -152 w 17417"/>
                  <a:gd name="connsiteY0" fmla="*/ -282 h 368070"/>
                  <a:gd name="connsiteX1" fmla="*/ 17266 w 17417"/>
                  <a:gd name="connsiteY1" fmla="*/ -282 h 368070"/>
                  <a:gd name="connsiteX2" fmla="*/ 17266 w 17417"/>
                  <a:gd name="connsiteY2" fmla="*/ 367788 h 368070"/>
                  <a:gd name="connsiteX3" fmla="*/ -152 w 17417"/>
                  <a:gd name="connsiteY3" fmla="*/ 367788 h 368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17" h="368070">
                    <a:moveTo>
                      <a:pt x="-152" y="-282"/>
                    </a:moveTo>
                    <a:lnTo>
                      <a:pt x="17266" y="-282"/>
                    </a:lnTo>
                    <a:lnTo>
                      <a:pt x="17266" y="367788"/>
                    </a:lnTo>
                    <a:lnTo>
                      <a:pt x="-152" y="367788"/>
                    </a:lnTo>
                    <a:close/>
                  </a:path>
                </a:pathLst>
              </a:custGeom>
              <a:solidFill>
                <a:srgbClr val="4F6FE0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0" name="任意多边形: 形状 679">
                <a:extLst>
                  <a:ext uri="{FF2B5EF4-FFF2-40B4-BE49-F238E27FC236}">
                    <a16:creationId xmlns:a16="http://schemas.microsoft.com/office/drawing/2014/main" id="{EDE26421-C94C-7CBD-D45C-F2473613E0FA}"/>
                  </a:ext>
                </a:extLst>
              </p:cNvPr>
              <p:cNvSpPr/>
              <p:nvPr/>
            </p:nvSpPr>
            <p:spPr>
              <a:xfrm>
                <a:off x="4340210" y="2987221"/>
                <a:ext cx="162085" cy="250839"/>
              </a:xfrm>
              <a:custGeom>
                <a:avLst/>
                <a:gdLst>
                  <a:gd name="connsiteX0" fmla="*/ -152 w 72342"/>
                  <a:gd name="connsiteY0" fmla="*/ 26116 h 111955"/>
                  <a:gd name="connsiteX1" fmla="*/ 39978 w 72342"/>
                  <a:gd name="connsiteY1" fmla="*/ -282 h 111955"/>
                  <a:gd name="connsiteX2" fmla="*/ 71126 w 72342"/>
                  <a:gd name="connsiteY2" fmla="*/ 111670 h 111955"/>
                  <a:gd name="connsiteX3" fmla="*/ -152 w 72342"/>
                  <a:gd name="connsiteY3" fmla="*/ 26116 h 111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42" h="111955">
                    <a:moveTo>
                      <a:pt x="-152" y="26116"/>
                    </a:moveTo>
                    <a:lnTo>
                      <a:pt x="39978" y="-282"/>
                    </a:lnTo>
                    <a:cubicBezTo>
                      <a:pt x="39978" y="-282"/>
                      <a:pt x="79069" y="48828"/>
                      <a:pt x="71126" y="111670"/>
                    </a:cubicBezTo>
                    <a:cubicBezTo>
                      <a:pt x="49478" y="112241"/>
                      <a:pt x="-152" y="26116"/>
                      <a:pt x="-152" y="26116"/>
                    </a:cubicBezTo>
                    <a:close/>
                  </a:path>
                </a:pathLst>
              </a:custGeom>
              <a:solidFill>
                <a:srgbClr val="FFC8B9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1" name="任意多边形: 形状 680">
                <a:extLst>
                  <a:ext uri="{FF2B5EF4-FFF2-40B4-BE49-F238E27FC236}">
                    <a16:creationId xmlns:a16="http://schemas.microsoft.com/office/drawing/2014/main" id="{D81BEC6C-3CD6-3F09-6F7A-63B55FDD2DE0}"/>
                  </a:ext>
                </a:extLst>
              </p:cNvPr>
              <p:cNvSpPr/>
              <p:nvPr/>
            </p:nvSpPr>
            <p:spPr>
              <a:xfrm>
                <a:off x="4330796" y="2977882"/>
                <a:ext cx="180970" cy="269709"/>
              </a:xfrm>
              <a:custGeom>
                <a:avLst/>
                <a:gdLst>
                  <a:gd name="connsiteX0" fmla="*/ 75173 w 80771"/>
                  <a:gd name="connsiteY0" fmla="*/ 120096 h 120377"/>
                  <a:gd name="connsiteX1" fmla="*/ 417 w 80771"/>
                  <a:gd name="connsiteY1" fmla="*/ 32439 h 120377"/>
                  <a:gd name="connsiteX2" fmla="*/ 1741 w 80771"/>
                  <a:gd name="connsiteY2" fmla="*/ 26806 h 120377"/>
                  <a:gd name="connsiteX3" fmla="*/ 41870 w 80771"/>
                  <a:gd name="connsiteY3" fmla="*/ 408 h 120377"/>
                  <a:gd name="connsiteX4" fmla="*/ 47477 w 80771"/>
                  <a:gd name="connsiteY4" fmla="*/ 1317 h 120377"/>
                  <a:gd name="connsiteX5" fmla="*/ 79508 w 80771"/>
                  <a:gd name="connsiteY5" fmla="*/ 116409 h 120377"/>
                  <a:gd name="connsiteX6" fmla="*/ 75458 w 80771"/>
                  <a:gd name="connsiteY6" fmla="*/ 120096 h 120377"/>
                  <a:gd name="connsiteX7" fmla="*/ 9684 w 80771"/>
                  <a:gd name="connsiteY7" fmla="*/ 31660 h 120377"/>
                  <a:gd name="connsiteX8" fmla="*/ 71669 w 80771"/>
                  <a:gd name="connsiteY8" fmla="*/ 110829 h 120377"/>
                  <a:gd name="connsiteX9" fmla="*/ 43116 w 80771"/>
                  <a:gd name="connsiteY9" fmla="*/ 9597 h 120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71" h="120377">
                    <a:moveTo>
                      <a:pt x="75173" y="120096"/>
                    </a:moveTo>
                    <a:cubicBezTo>
                      <a:pt x="52123" y="120096"/>
                      <a:pt x="8879" y="47104"/>
                      <a:pt x="417" y="32439"/>
                    </a:cubicBezTo>
                    <a:cubicBezTo>
                      <a:pt x="-699" y="30518"/>
                      <a:pt x="-128" y="28052"/>
                      <a:pt x="1741" y="26806"/>
                    </a:cubicBezTo>
                    <a:lnTo>
                      <a:pt x="41870" y="408"/>
                    </a:lnTo>
                    <a:cubicBezTo>
                      <a:pt x="43687" y="-786"/>
                      <a:pt x="46127" y="-397"/>
                      <a:pt x="47477" y="1317"/>
                    </a:cubicBezTo>
                    <a:cubicBezTo>
                      <a:pt x="49112" y="3367"/>
                      <a:pt x="87581" y="52530"/>
                      <a:pt x="79508" y="116409"/>
                    </a:cubicBezTo>
                    <a:cubicBezTo>
                      <a:pt x="79248" y="118460"/>
                      <a:pt x="77535" y="120044"/>
                      <a:pt x="75458" y="120096"/>
                    </a:cubicBezTo>
                    <a:close/>
                    <a:moveTo>
                      <a:pt x="9684" y="31660"/>
                    </a:moveTo>
                    <a:cubicBezTo>
                      <a:pt x="28295" y="63327"/>
                      <a:pt x="57133" y="104340"/>
                      <a:pt x="71669" y="110829"/>
                    </a:cubicBezTo>
                    <a:cubicBezTo>
                      <a:pt x="76133" y="61251"/>
                      <a:pt x="50903" y="20862"/>
                      <a:pt x="43116" y="9597"/>
                    </a:cubicBezTo>
                    <a:close/>
                  </a:path>
                </a:pathLst>
              </a:custGeom>
              <a:solidFill>
                <a:srgbClr val="2C3454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2" name="任意多边形: 形状 681">
                <a:extLst>
                  <a:ext uri="{FF2B5EF4-FFF2-40B4-BE49-F238E27FC236}">
                    <a16:creationId xmlns:a16="http://schemas.microsoft.com/office/drawing/2014/main" id="{1003848C-9695-7AD4-8270-94714D23D53C}"/>
                  </a:ext>
                </a:extLst>
              </p:cNvPr>
              <p:cNvSpPr/>
              <p:nvPr/>
            </p:nvSpPr>
            <p:spPr>
              <a:xfrm>
                <a:off x="4355273" y="3179024"/>
                <a:ext cx="368893" cy="349176"/>
              </a:xfrm>
              <a:custGeom>
                <a:avLst/>
                <a:gdLst>
                  <a:gd name="connsiteX0" fmla="*/ 74189 w 164645"/>
                  <a:gd name="connsiteY0" fmla="*/ 112968 h 155845"/>
                  <a:gd name="connsiteX1" fmla="*/ 97161 w 164645"/>
                  <a:gd name="connsiteY1" fmla="*/ 54357 h 155845"/>
                  <a:gd name="connsiteX2" fmla="*/ -152 w 164645"/>
                  <a:gd name="connsiteY2" fmla="*/ -282 h 155845"/>
                  <a:gd name="connsiteX3" fmla="*/ 133605 w 164645"/>
                  <a:gd name="connsiteY3" fmla="*/ 1301 h 155845"/>
                  <a:gd name="connsiteX4" fmla="*/ 164493 w 164645"/>
                  <a:gd name="connsiteY4" fmla="*/ 74707 h 155845"/>
                  <a:gd name="connsiteX5" fmla="*/ 143728 w 164645"/>
                  <a:gd name="connsiteY5" fmla="*/ 155564 h 155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645" h="155845">
                    <a:moveTo>
                      <a:pt x="74189" y="112968"/>
                    </a:moveTo>
                    <a:lnTo>
                      <a:pt x="97161" y="54357"/>
                    </a:lnTo>
                    <a:cubicBezTo>
                      <a:pt x="58408" y="50879"/>
                      <a:pt x="22976" y="30996"/>
                      <a:pt x="-152" y="-282"/>
                    </a:cubicBezTo>
                    <a:lnTo>
                      <a:pt x="133605" y="1301"/>
                    </a:lnTo>
                    <a:lnTo>
                      <a:pt x="164493" y="74707"/>
                    </a:lnTo>
                    <a:lnTo>
                      <a:pt x="143728" y="155564"/>
                    </a:lnTo>
                    <a:close/>
                  </a:path>
                </a:pathLst>
              </a:custGeom>
              <a:solidFill>
                <a:srgbClr val="FFC8B9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3" name="任意多边形: 形状 682">
                <a:extLst>
                  <a:ext uri="{FF2B5EF4-FFF2-40B4-BE49-F238E27FC236}">
                    <a16:creationId xmlns:a16="http://schemas.microsoft.com/office/drawing/2014/main" id="{03B924D6-3125-461F-D013-A9B949451B59}"/>
                  </a:ext>
                </a:extLst>
              </p:cNvPr>
              <p:cNvSpPr/>
              <p:nvPr/>
            </p:nvSpPr>
            <p:spPr>
              <a:xfrm>
                <a:off x="4346092" y="3169428"/>
                <a:ext cx="387696" cy="368257"/>
              </a:xfrm>
              <a:custGeom>
                <a:avLst/>
                <a:gdLst>
                  <a:gd name="connsiteX0" fmla="*/ 147826 w 173037"/>
                  <a:gd name="connsiteY0" fmla="*/ 164078 h 164361"/>
                  <a:gd name="connsiteX1" fmla="*/ 146788 w 173037"/>
                  <a:gd name="connsiteY1" fmla="*/ 163948 h 164361"/>
                  <a:gd name="connsiteX2" fmla="*/ 143751 w 173037"/>
                  <a:gd name="connsiteY2" fmla="*/ 158808 h 164361"/>
                  <a:gd name="connsiteX3" fmla="*/ 143751 w 173037"/>
                  <a:gd name="connsiteY3" fmla="*/ 158756 h 164361"/>
                  <a:gd name="connsiteX4" fmla="*/ 164153 w 173037"/>
                  <a:gd name="connsiteY4" fmla="*/ 79250 h 164361"/>
                  <a:gd name="connsiteX5" fmla="*/ 134874 w 173037"/>
                  <a:gd name="connsiteY5" fmla="*/ 9686 h 164361"/>
                  <a:gd name="connsiteX6" fmla="*/ 12876 w 173037"/>
                  <a:gd name="connsiteY6" fmla="*/ 8258 h 164361"/>
                  <a:gd name="connsiteX7" fmla="*/ 101467 w 173037"/>
                  <a:gd name="connsiteY7" fmla="*/ 54383 h 164361"/>
                  <a:gd name="connsiteX8" fmla="*/ 104867 w 173037"/>
                  <a:gd name="connsiteY8" fmla="*/ 56278 h 164361"/>
                  <a:gd name="connsiteX9" fmla="*/ 105283 w 173037"/>
                  <a:gd name="connsiteY9" fmla="*/ 60120 h 164361"/>
                  <a:gd name="connsiteX10" fmla="*/ 85607 w 173037"/>
                  <a:gd name="connsiteY10" fmla="*/ 110295 h 164361"/>
                  <a:gd name="connsiteX11" fmla="*/ 80208 w 173037"/>
                  <a:gd name="connsiteY11" fmla="*/ 112709 h 164361"/>
                  <a:gd name="connsiteX12" fmla="*/ 80156 w 173037"/>
                  <a:gd name="connsiteY12" fmla="*/ 112683 h 164361"/>
                  <a:gd name="connsiteX13" fmla="*/ 77768 w 173037"/>
                  <a:gd name="connsiteY13" fmla="*/ 107232 h 164361"/>
                  <a:gd name="connsiteX14" fmla="*/ 95393 w 173037"/>
                  <a:gd name="connsiteY14" fmla="*/ 62326 h 164361"/>
                  <a:gd name="connsiteX15" fmla="*/ 702 w 173037"/>
                  <a:gd name="connsiteY15" fmla="*/ 6467 h 164361"/>
                  <a:gd name="connsiteX16" fmla="*/ 1507 w 173037"/>
                  <a:gd name="connsiteY16" fmla="*/ 575 h 164361"/>
                  <a:gd name="connsiteX17" fmla="*/ 4103 w 173037"/>
                  <a:gd name="connsiteY17" fmla="*/ -282 h 164361"/>
                  <a:gd name="connsiteX18" fmla="*/ 137859 w 173037"/>
                  <a:gd name="connsiteY18" fmla="*/ 1302 h 164361"/>
                  <a:gd name="connsiteX19" fmla="*/ 141675 w 173037"/>
                  <a:gd name="connsiteY19" fmla="*/ 3897 h 164361"/>
                  <a:gd name="connsiteX20" fmla="*/ 172563 w 173037"/>
                  <a:gd name="connsiteY20" fmla="*/ 77304 h 164361"/>
                  <a:gd name="connsiteX21" fmla="*/ 172771 w 173037"/>
                  <a:gd name="connsiteY21" fmla="*/ 79899 h 164361"/>
                  <a:gd name="connsiteX22" fmla="*/ 152006 w 173037"/>
                  <a:gd name="connsiteY22" fmla="*/ 160781 h 164361"/>
                  <a:gd name="connsiteX23" fmla="*/ 147826 w 173037"/>
                  <a:gd name="connsiteY23" fmla="*/ 164078 h 164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73037" h="164361">
                    <a:moveTo>
                      <a:pt x="147826" y="164078"/>
                    </a:moveTo>
                    <a:cubicBezTo>
                      <a:pt x="147489" y="164078"/>
                      <a:pt x="147125" y="164026"/>
                      <a:pt x="146788" y="163948"/>
                    </a:cubicBezTo>
                    <a:cubicBezTo>
                      <a:pt x="144530" y="163377"/>
                      <a:pt x="143154" y="161067"/>
                      <a:pt x="143751" y="158808"/>
                    </a:cubicBezTo>
                    <a:cubicBezTo>
                      <a:pt x="143751" y="158782"/>
                      <a:pt x="143751" y="158782"/>
                      <a:pt x="143751" y="158756"/>
                    </a:cubicBezTo>
                    <a:lnTo>
                      <a:pt x="164153" y="79250"/>
                    </a:lnTo>
                    <a:lnTo>
                      <a:pt x="134874" y="9686"/>
                    </a:lnTo>
                    <a:lnTo>
                      <a:pt x="12876" y="8258"/>
                    </a:lnTo>
                    <a:cubicBezTo>
                      <a:pt x="35251" y="34605"/>
                      <a:pt x="67048" y="51165"/>
                      <a:pt x="101467" y="54383"/>
                    </a:cubicBezTo>
                    <a:cubicBezTo>
                      <a:pt x="102843" y="54435"/>
                      <a:pt x="104115" y="55136"/>
                      <a:pt x="104867" y="56278"/>
                    </a:cubicBezTo>
                    <a:cubicBezTo>
                      <a:pt x="105620" y="57420"/>
                      <a:pt x="105776" y="58848"/>
                      <a:pt x="105283" y="60120"/>
                    </a:cubicBezTo>
                    <a:lnTo>
                      <a:pt x="85607" y="110295"/>
                    </a:lnTo>
                    <a:cubicBezTo>
                      <a:pt x="84777" y="112450"/>
                      <a:pt x="82363" y="113540"/>
                      <a:pt x="80208" y="112709"/>
                    </a:cubicBezTo>
                    <a:cubicBezTo>
                      <a:pt x="80182" y="112709"/>
                      <a:pt x="80182" y="112683"/>
                      <a:pt x="80156" y="112683"/>
                    </a:cubicBezTo>
                    <a:cubicBezTo>
                      <a:pt x="78002" y="111827"/>
                      <a:pt x="76937" y="109386"/>
                      <a:pt x="77768" y="107232"/>
                    </a:cubicBezTo>
                    <a:lnTo>
                      <a:pt x="95393" y="62326"/>
                    </a:lnTo>
                    <a:cubicBezTo>
                      <a:pt x="57574" y="57317"/>
                      <a:pt x="23389" y="37148"/>
                      <a:pt x="702" y="6467"/>
                    </a:cubicBezTo>
                    <a:cubicBezTo>
                      <a:pt x="-700" y="4624"/>
                      <a:pt x="-337" y="1976"/>
                      <a:pt x="1507" y="575"/>
                    </a:cubicBezTo>
                    <a:cubicBezTo>
                      <a:pt x="2259" y="4"/>
                      <a:pt x="3168" y="-282"/>
                      <a:pt x="4103" y="-282"/>
                    </a:cubicBezTo>
                    <a:lnTo>
                      <a:pt x="137859" y="1302"/>
                    </a:lnTo>
                    <a:cubicBezTo>
                      <a:pt x="139546" y="1328"/>
                      <a:pt x="141026" y="2340"/>
                      <a:pt x="141675" y="3897"/>
                    </a:cubicBezTo>
                    <a:lnTo>
                      <a:pt x="172563" y="77304"/>
                    </a:lnTo>
                    <a:cubicBezTo>
                      <a:pt x="172901" y="78134"/>
                      <a:pt x="172978" y="79043"/>
                      <a:pt x="172771" y="79899"/>
                    </a:cubicBezTo>
                    <a:lnTo>
                      <a:pt x="152006" y="160781"/>
                    </a:lnTo>
                    <a:cubicBezTo>
                      <a:pt x="151590" y="162728"/>
                      <a:pt x="149825" y="164130"/>
                      <a:pt x="147826" y="164078"/>
                    </a:cubicBezTo>
                    <a:close/>
                  </a:path>
                </a:pathLst>
              </a:custGeom>
              <a:solidFill>
                <a:srgbClr val="2C3454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4" name="任意多边形: 形状 683">
                <a:extLst>
                  <a:ext uri="{FF2B5EF4-FFF2-40B4-BE49-F238E27FC236}">
                    <a16:creationId xmlns:a16="http://schemas.microsoft.com/office/drawing/2014/main" id="{214ECEAC-BA8F-C169-2972-F1299B40A551}"/>
                  </a:ext>
                </a:extLst>
              </p:cNvPr>
              <p:cNvSpPr/>
              <p:nvPr/>
            </p:nvSpPr>
            <p:spPr>
              <a:xfrm>
                <a:off x="5831023" y="2847118"/>
                <a:ext cx="720572" cy="912142"/>
              </a:xfrm>
              <a:custGeom>
                <a:avLst/>
                <a:gdLst>
                  <a:gd name="connsiteX0" fmla="*/ 321608 w 321607"/>
                  <a:gd name="connsiteY0" fmla="*/ 295961 h 407109"/>
                  <a:gd name="connsiteX1" fmla="*/ 183750 w 321607"/>
                  <a:gd name="connsiteY1" fmla="*/ 407109 h 407109"/>
                  <a:gd name="connsiteX2" fmla="*/ 88721 w 321607"/>
                  <a:gd name="connsiteY2" fmla="*/ 295961 h 407109"/>
                  <a:gd name="connsiteX3" fmla="*/ 88540 w 321607"/>
                  <a:gd name="connsiteY3" fmla="*/ 295676 h 407109"/>
                  <a:gd name="connsiteX4" fmla="*/ 0 w 321607"/>
                  <a:gd name="connsiteY4" fmla="*/ 114860 h 407109"/>
                  <a:gd name="connsiteX5" fmla="*/ 48695 w 321607"/>
                  <a:gd name="connsiteY5" fmla="*/ 81868 h 407109"/>
                  <a:gd name="connsiteX6" fmla="*/ 169499 w 321607"/>
                  <a:gd name="connsiteY6" fmla="*/ 0 h 407109"/>
                  <a:gd name="connsiteX7" fmla="*/ 195586 w 321607"/>
                  <a:gd name="connsiteY7" fmla="*/ 50772 h 407109"/>
                  <a:gd name="connsiteX8" fmla="*/ 247214 w 321607"/>
                  <a:gd name="connsiteY8" fmla="*/ 151226 h 407109"/>
                  <a:gd name="connsiteX9" fmla="*/ 321608 w 321607"/>
                  <a:gd name="connsiteY9" fmla="*/ 295961 h 407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1607" h="407109">
                    <a:moveTo>
                      <a:pt x="321608" y="295961"/>
                    </a:moveTo>
                    <a:lnTo>
                      <a:pt x="183750" y="407109"/>
                    </a:lnTo>
                    <a:lnTo>
                      <a:pt x="88721" y="295961"/>
                    </a:lnTo>
                    <a:lnTo>
                      <a:pt x="88540" y="295676"/>
                    </a:lnTo>
                    <a:lnTo>
                      <a:pt x="0" y="114860"/>
                    </a:lnTo>
                    <a:lnTo>
                      <a:pt x="48695" y="81868"/>
                    </a:lnTo>
                    <a:lnTo>
                      <a:pt x="169499" y="0"/>
                    </a:lnTo>
                    <a:lnTo>
                      <a:pt x="195586" y="50772"/>
                    </a:lnTo>
                    <a:lnTo>
                      <a:pt x="247214" y="151226"/>
                    </a:lnTo>
                    <a:lnTo>
                      <a:pt x="321608" y="295961"/>
                    </a:lnTo>
                    <a:close/>
                  </a:path>
                </a:pathLst>
              </a:custGeom>
              <a:solidFill>
                <a:srgbClr val="FFC8B9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5" name="任意多边形: 形状 684">
                <a:extLst>
                  <a:ext uri="{FF2B5EF4-FFF2-40B4-BE49-F238E27FC236}">
                    <a16:creationId xmlns:a16="http://schemas.microsoft.com/office/drawing/2014/main" id="{ADCF84CB-E9EB-FE34-7C3C-F2CC35B461B9}"/>
                  </a:ext>
                </a:extLst>
              </p:cNvPr>
              <p:cNvSpPr/>
              <p:nvPr/>
            </p:nvSpPr>
            <p:spPr>
              <a:xfrm>
                <a:off x="5831023" y="2960874"/>
                <a:ext cx="553892" cy="548716"/>
              </a:xfrm>
              <a:custGeom>
                <a:avLst/>
                <a:gdLst>
                  <a:gd name="connsiteX0" fmla="*/ 247214 w 247214"/>
                  <a:gd name="connsiteY0" fmla="*/ 100454 h 244904"/>
                  <a:gd name="connsiteX1" fmla="*/ 88540 w 247214"/>
                  <a:gd name="connsiteY1" fmla="*/ 244905 h 244904"/>
                  <a:gd name="connsiteX2" fmla="*/ 0 w 247214"/>
                  <a:gd name="connsiteY2" fmla="*/ 64088 h 244904"/>
                  <a:gd name="connsiteX3" fmla="*/ 48695 w 247214"/>
                  <a:gd name="connsiteY3" fmla="*/ 31096 h 244904"/>
                  <a:gd name="connsiteX4" fmla="*/ 195586 w 247214"/>
                  <a:gd name="connsiteY4" fmla="*/ 0 h 244904"/>
                  <a:gd name="connsiteX5" fmla="*/ 247214 w 247214"/>
                  <a:gd name="connsiteY5" fmla="*/ 100454 h 244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7214" h="244904">
                    <a:moveTo>
                      <a:pt x="247214" y="100454"/>
                    </a:moveTo>
                    <a:lnTo>
                      <a:pt x="88540" y="244905"/>
                    </a:lnTo>
                    <a:lnTo>
                      <a:pt x="0" y="64088"/>
                    </a:lnTo>
                    <a:lnTo>
                      <a:pt x="48695" y="31096"/>
                    </a:lnTo>
                    <a:lnTo>
                      <a:pt x="195586" y="0"/>
                    </a:lnTo>
                    <a:lnTo>
                      <a:pt x="247214" y="100454"/>
                    </a:lnTo>
                    <a:close/>
                  </a:path>
                </a:pathLst>
              </a:custGeom>
              <a:solidFill>
                <a:srgbClr val="2C3454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6" name="任意多边形: 形状 685">
                <a:extLst>
                  <a:ext uri="{FF2B5EF4-FFF2-40B4-BE49-F238E27FC236}">
                    <a16:creationId xmlns:a16="http://schemas.microsoft.com/office/drawing/2014/main" id="{76604231-01E6-9CA2-B665-3357E74646AF}"/>
                  </a:ext>
                </a:extLst>
              </p:cNvPr>
              <p:cNvSpPr/>
              <p:nvPr/>
            </p:nvSpPr>
            <p:spPr>
              <a:xfrm>
                <a:off x="5821698" y="2837999"/>
                <a:ext cx="739303" cy="930803"/>
              </a:xfrm>
              <a:custGeom>
                <a:avLst/>
                <a:gdLst>
                  <a:gd name="connsiteX0" fmla="*/ 187786 w 329967"/>
                  <a:gd name="connsiteY0" fmla="*/ 415155 h 415438"/>
                  <a:gd name="connsiteX1" fmla="*/ 184593 w 329967"/>
                  <a:gd name="connsiteY1" fmla="*/ 413675 h 415438"/>
                  <a:gd name="connsiteX2" fmla="*/ 89512 w 329967"/>
                  <a:gd name="connsiteY2" fmla="*/ 302502 h 415438"/>
                  <a:gd name="connsiteX3" fmla="*/ 88941 w 329967"/>
                  <a:gd name="connsiteY3" fmla="*/ 301619 h 415438"/>
                  <a:gd name="connsiteX4" fmla="*/ 220 w 329967"/>
                  <a:gd name="connsiteY4" fmla="*/ 120491 h 415438"/>
                  <a:gd name="connsiteX5" fmla="*/ 1648 w 329967"/>
                  <a:gd name="connsiteY5" fmla="*/ 115300 h 415438"/>
                  <a:gd name="connsiteX6" fmla="*/ 171147 w 329967"/>
                  <a:gd name="connsiteY6" fmla="*/ 440 h 415438"/>
                  <a:gd name="connsiteX7" fmla="*/ 177013 w 329967"/>
                  <a:gd name="connsiteY7" fmla="*/ 1582 h 415438"/>
                  <a:gd name="connsiteX8" fmla="*/ 177273 w 329967"/>
                  <a:gd name="connsiteY8" fmla="*/ 1998 h 415438"/>
                  <a:gd name="connsiteX9" fmla="*/ 329355 w 329967"/>
                  <a:gd name="connsiteY9" fmla="*/ 297908 h 415438"/>
                  <a:gd name="connsiteX10" fmla="*/ 328239 w 329967"/>
                  <a:gd name="connsiteY10" fmla="*/ 303099 h 415438"/>
                  <a:gd name="connsiteX11" fmla="*/ 190433 w 329967"/>
                  <a:gd name="connsiteY11" fmla="*/ 414272 h 415438"/>
                  <a:gd name="connsiteX12" fmla="*/ 187786 w 329967"/>
                  <a:gd name="connsiteY12" fmla="*/ 415155 h 415438"/>
                  <a:gd name="connsiteX13" fmla="*/ 96261 w 329967"/>
                  <a:gd name="connsiteY13" fmla="*/ 297441 h 415438"/>
                  <a:gd name="connsiteX14" fmla="*/ 188331 w 329967"/>
                  <a:gd name="connsiteY14" fmla="*/ 405084 h 415438"/>
                  <a:gd name="connsiteX15" fmla="*/ 320296 w 329967"/>
                  <a:gd name="connsiteY15" fmla="*/ 298660 h 415438"/>
                  <a:gd name="connsiteX16" fmla="*/ 171952 w 329967"/>
                  <a:gd name="connsiteY16" fmla="*/ 9941 h 415438"/>
                  <a:gd name="connsiteX17" fmla="*/ 9383 w 329967"/>
                  <a:gd name="connsiteY17" fmla="*/ 120076 h 415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29967" h="415438">
                    <a:moveTo>
                      <a:pt x="187786" y="415155"/>
                    </a:moveTo>
                    <a:cubicBezTo>
                      <a:pt x="186566" y="415155"/>
                      <a:pt x="185397" y="414610"/>
                      <a:pt x="184593" y="413675"/>
                    </a:cubicBezTo>
                    <a:lnTo>
                      <a:pt x="89512" y="302502"/>
                    </a:lnTo>
                    <a:cubicBezTo>
                      <a:pt x="89278" y="302242"/>
                      <a:pt x="89097" y="301931"/>
                      <a:pt x="88941" y="301619"/>
                    </a:cubicBezTo>
                    <a:lnTo>
                      <a:pt x="220" y="120491"/>
                    </a:lnTo>
                    <a:cubicBezTo>
                      <a:pt x="-610" y="118648"/>
                      <a:pt x="-13" y="116468"/>
                      <a:pt x="1648" y="115300"/>
                    </a:cubicBezTo>
                    <a:lnTo>
                      <a:pt x="171147" y="440"/>
                    </a:lnTo>
                    <a:cubicBezTo>
                      <a:pt x="173094" y="-858"/>
                      <a:pt x="175715" y="-365"/>
                      <a:pt x="177013" y="1582"/>
                    </a:cubicBezTo>
                    <a:cubicBezTo>
                      <a:pt x="177117" y="1712"/>
                      <a:pt x="177195" y="1842"/>
                      <a:pt x="177273" y="1998"/>
                    </a:cubicBezTo>
                    <a:lnTo>
                      <a:pt x="329355" y="297908"/>
                    </a:lnTo>
                    <a:cubicBezTo>
                      <a:pt x="330263" y="299673"/>
                      <a:pt x="329796" y="301853"/>
                      <a:pt x="328239" y="303099"/>
                    </a:cubicBezTo>
                    <a:lnTo>
                      <a:pt x="190433" y="414272"/>
                    </a:lnTo>
                    <a:cubicBezTo>
                      <a:pt x="189681" y="414870"/>
                      <a:pt x="188746" y="415181"/>
                      <a:pt x="187786" y="415155"/>
                    </a:cubicBezTo>
                    <a:close/>
                    <a:moveTo>
                      <a:pt x="96261" y="297441"/>
                    </a:moveTo>
                    <a:lnTo>
                      <a:pt x="188331" y="405084"/>
                    </a:lnTo>
                    <a:lnTo>
                      <a:pt x="320296" y="298660"/>
                    </a:lnTo>
                    <a:lnTo>
                      <a:pt x="171952" y="9941"/>
                    </a:lnTo>
                    <a:lnTo>
                      <a:pt x="9383" y="120076"/>
                    </a:lnTo>
                    <a:close/>
                  </a:path>
                </a:pathLst>
              </a:custGeom>
              <a:solidFill>
                <a:srgbClr val="2C3454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7" name="任意多边形: 形状 686">
                <a:extLst>
                  <a:ext uri="{FF2B5EF4-FFF2-40B4-BE49-F238E27FC236}">
                    <a16:creationId xmlns:a16="http://schemas.microsoft.com/office/drawing/2014/main" id="{D03BAD49-C8F4-F5FE-9817-FB6584FFFE99}"/>
                  </a:ext>
                </a:extLst>
              </p:cNvPr>
              <p:cNvSpPr/>
              <p:nvPr/>
            </p:nvSpPr>
            <p:spPr>
              <a:xfrm>
                <a:off x="5149532" y="3510289"/>
                <a:ext cx="704053" cy="1124009"/>
              </a:xfrm>
              <a:custGeom>
                <a:avLst/>
                <a:gdLst>
                  <a:gd name="connsiteX0" fmla="*/ -152 w 314234"/>
                  <a:gd name="connsiteY0" fmla="*/ 357224 h 501670"/>
                  <a:gd name="connsiteX1" fmla="*/ 246985 w 314234"/>
                  <a:gd name="connsiteY1" fmla="*/ 501389 h 501670"/>
                  <a:gd name="connsiteX2" fmla="*/ 314083 w 314234"/>
                  <a:gd name="connsiteY2" fmla="*/ 357224 h 501670"/>
                  <a:gd name="connsiteX3" fmla="*/ 314083 w 314234"/>
                  <a:gd name="connsiteY3" fmla="*/ -282 h 501670"/>
                  <a:gd name="connsiteX4" fmla="*/ 281637 w 314234"/>
                  <a:gd name="connsiteY4" fmla="*/ -282 h 501670"/>
                  <a:gd name="connsiteX5" fmla="*/ 166855 w 314234"/>
                  <a:gd name="connsiteY5" fmla="*/ 66193 h 50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234" h="501670">
                    <a:moveTo>
                      <a:pt x="-152" y="357224"/>
                    </a:moveTo>
                    <a:lnTo>
                      <a:pt x="246985" y="501389"/>
                    </a:lnTo>
                    <a:lnTo>
                      <a:pt x="314083" y="357224"/>
                    </a:lnTo>
                    <a:lnTo>
                      <a:pt x="314083" y="-282"/>
                    </a:lnTo>
                    <a:lnTo>
                      <a:pt x="281637" y="-282"/>
                    </a:lnTo>
                    <a:cubicBezTo>
                      <a:pt x="234240" y="-282"/>
                      <a:pt x="190450" y="25078"/>
                      <a:pt x="166855" y="66193"/>
                    </a:cubicBezTo>
                    <a:close/>
                  </a:path>
                </a:pathLst>
              </a:custGeom>
              <a:solidFill>
                <a:srgbClr val="4F6FE0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8" name="任意多边形: 形状 687">
                <a:extLst>
                  <a:ext uri="{FF2B5EF4-FFF2-40B4-BE49-F238E27FC236}">
                    <a16:creationId xmlns:a16="http://schemas.microsoft.com/office/drawing/2014/main" id="{6D8C77FB-85B3-2E19-11D8-1AD8DD1C702E}"/>
                  </a:ext>
                </a:extLst>
              </p:cNvPr>
              <p:cNvSpPr/>
              <p:nvPr/>
            </p:nvSpPr>
            <p:spPr>
              <a:xfrm>
                <a:off x="5757367" y="3962552"/>
                <a:ext cx="107382" cy="364174"/>
              </a:xfrm>
              <a:custGeom>
                <a:avLst/>
                <a:gdLst>
                  <a:gd name="connsiteX0" fmla="*/ 43520 w 47927"/>
                  <a:gd name="connsiteY0" fmla="*/ 162247 h 162539"/>
                  <a:gd name="connsiteX1" fmla="*/ 39446 w 47927"/>
                  <a:gd name="connsiteY1" fmla="*/ 159132 h 162539"/>
                  <a:gd name="connsiteX2" fmla="*/ 23871 w 47927"/>
                  <a:gd name="connsiteY2" fmla="*/ 105791 h 162539"/>
                  <a:gd name="connsiteX3" fmla="*/ -139 w 47927"/>
                  <a:gd name="connsiteY3" fmla="*/ 4247 h 162539"/>
                  <a:gd name="connsiteX4" fmla="*/ 3755 w 47927"/>
                  <a:gd name="connsiteY4" fmla="*/ -269 h 162539"/>
                  <a:gd name="connsiteX5" fmla="*/ 8271 w 47927"/>
                  <a:gd name="connsiteY5" fmla="*/ 3624 h 162539"/>
                  <a:gd name="connsiteX6" fmla="*/ 31918 w 47927"/>
                  <a:gd name="connsiteY6" fmla="*/ 103325 h 162539"/>
                  <a:gd name="connsiteX7" fmla="*/ 47622 w 47927"/>
                  <a:gd name="connsiteY7" fmla="*/ 156978 h 162539"/>
                  <a:gd name="connsiteX8" fmla="*/ 44688 w 47927"/>
                  <a:gd name="connsiteY8" fmla="*/ 162144 h 162539"/>
                  <a:gd name="connsiteX9" fmla="*/ 44637 w 47927"/>
                  <a:gd name="connsiteY9" fmla="*/ 162170 h 162539"/>
                  <a:gd name="connsiteX10" fmla="*/ 43520 w 47927"/>
                  <a:gd name="connsiteY10" fmla="*/ 162247 h 16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927" h="162539">
                    <a:moveTo>
                      <a:pt x="43520" y="162247"/>
                    </a:moveTo>
                    <a:cubicBezTo>
                      <a:pt x="41626" y="162247"/>
                      <a:pt x="39939" y="160975"/>
                      <a:pt x="39446" y="159132"/>
                    </a:cubicBezTo>
                    <a:cubicBezTo>
                      <a:pt x="34669" y="140963"/>
                      <a:pt x="29063" y="123104"/>
                      <a:pt x="23871" y="105791"/>
                    </a:cubicBezTo>
                    <a:cubicBezTo>
                      <a:pt x="12710" y="69451"/>
                      <a:pt x="2171" y="35084"/>
                      <a:pt x="-139" y="4247"/>
                    </a:cubicBezTo>
                    <a:cubicBezTo>
                      <a:pt x="-321" y="1937"/>
                      <a:pt x="1444" y="-87"/>
                      <a:pt x="3755" y="-269"/>
                    </a:cubicBezTo>
                    <a:cubicBezTo>
                      <a:pt x="6065" y="-451"/>
                      <a:pt x="8089" y="1314"/>
                      <a:pt x="8271" y="3624"/>
                    </a:cubicBezTo>
                    <a:cubicBezTo>
                      <a:pt x="10503" y="33527"/>
                      <a:pt x="20912" y="67427"/>
                      <a:pt x="31918" y="103325"/>
                    </a:cubicBezTo>
                    <a:cubicBezTo>
                      <a:pt x="37265" y="120690"/>
                      <a:pt x="42794" y="138679"/>
                      <a:pt x="47622" y="156978"/>
                    </a:cubicBezTo>
                    <a:cubicBezTo>
                      <a:pt x="48245" y="159210"/>
                      <a:pt x="46921" y="161546"/>
                      <a:pt x="44688" y="162144"/>
                    </a:cubicBezTo>
                    <a:cubicBezTo>
                      <a:pt x="44662" y="162170"/>
                      <a:pt x="44662" y="162170"/>
                      <a:pt x="44637" y="162170"/>
                    </a:cubicBezTo>
                    <a:cubicBezTo>
                      <a:pt x="44273" y="162247"/>
                      <a:pt x="43884" y="162273"/>
                      <a:pt x="43520" y="162247"/>
                    </a:cubicBezTo>
                    <a:close/>
                  </a:path>
                </a:pathLst>
              </a:custGeom>
              <a:solidFill>
                <a:srgbClr val="2C3454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9" name="任意多边形: 形状 688">
                <a:extLst>
                  <a:ext uri="{FF2B5EF4-FFF2-40B4-BE49-F238E27FC236}">
                    <a16:creationId xmlns:a16="http://schemas.microsoft.com/office/drawing/2014/main" id="{E0B44354-DC79-115A-282F-1EFCA5E5FC54}"/>
                  </a:ext>
                </a:extLst>
              </p:cNvPr>
              <p:cNvSpPr/>
              <p:nvPr/>
            </p:nvSpPr>
            <p:spPr>
              <a:xfrm>
                <a:off x="5201349" y="2784775"/>
                <a:ext cx="692191" cy="738483"/>
              </a:xfrm>
              <a:custGeom>
                <a:avLst/>
                <a:gdLst>
                  <a:gd name="connsiteX0" fmla="*/ 308940 w 308940"/>
                  <a:gd name="connsiteY0" fmla="*/ 164801 h 329601"/>
                  <a:gd name="connsiteX1" fmla="*/ 154470 w 308940"/>
                  <a:gd name="connsiteY1" fmla="*/ 329602 h 329601"/>
                  <a:gd name="connsiteX2" fmla="*/ 0 w 308940"/>
                  <a:gd name="connsiteY2" fmla="*/ 164801 h 329601"/>
                  <a:gd name="connsiteX3" fmla="*/ 154470 w 308940"/>
                  <a:gd name="connsiteY3" fmla="*/ 0 h 329601"/>
                  <a:gd name="connsiteX4" fmla="*/ 308940 w 308940"/>
                  <a:gd name="connsiteY4" fmla="*/ 164801 h 329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940" h="329601">
                    <a:moveTo>
                      <a:pt x="308940" y="164801"/>
                    </a:moveTo>
                    <a:cubicBezTo>
                      <a:pt x="308940" y="255817"/>
                      <a:pt x="239781" y="329602"/>
                      <a:pt x="154470" y="329602"/>
                    </a:cubicBezTo>
                    <a:cubicBezTo>
                      <a:pt x="69158" y="329602"/>
                      <a:pt x="0" y="255817"/>
                      <a:pt x="0" y="164801"/>
                    </a:cubicBezTo>
                    <a:cubicBezTo>
                      <a:pt x="0" y="73784"/>
                      <a:pt x="69158" y="0"/>
                      <a:pt x="154470" y="0"/>
                    </a:cubicBezTo>
                    <a:cubicBezTo>
                      <a:pt x="239781" y="0"/>
                      <a:pt x="308940" y="73784"/>
                      <a:pt x="308940" y="164801"/>
                    </a:cubicBezTo>
                    <a:close/>
                  </a:path>
                </a:pathLst>
              </a:custGeom>
              <a:solidFill>
                <a:schemeClr val="tx1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0" name="任意多边形: 形状 689">
                <a:extLst>
                  <a:ext uri="{FF2B5EF4-FFF2-40B4-BE49-F238E27FC236}">
                    <a16:creationId xmlns:a16="http://schemas.microsoft.com/office/drawing/2014/main" id="{7547BEE1-E33E-92FC-F70A-FD5F2C6376D5}"/>
                  </a:ext>
                </a:extLst>
              </p:cNvPr>
              <p:cNvSpPr/>
              <p:nvPr/>
            </p:nvSpPr>
            <p:spPr>
              <a:xfrm>
                <a:off x="6100698" y="2395177"/>
                <a:ext cx="635429" cy="677999"/>
              </a:xfrm>
              <a:custGeom>
                <a:avLst/>
                <a:gdLst>
                  <a:gd name="connsiteX0" fmla="*/ 283606 w 283606"/>
                  <a:gd name="connsiteY0" fmla="*/ 151303 h 302606"/>
                  <a:gd name="connsiteX1" fmla="*/ 141803 w 283606"/>
                  <a:gd name="connsiteY1" fmla="*/ 302607 h 302606"/>
                  <a:gd name="connsiteX2" fmla="*/ 1 w 283606"/>
                  <a:gd name="connsiteY2" fmla="*/ 151303 h 302606"/>
                  <a:gd name="connsiteX3" fmla="*/ 141803 w 283606"/>
                  <a:gd name="connsiteY3" fmla="*/ 0 h 302606"/>
                  <a:gd name="connsiteX4" fmla="*/ 283606 w 283606"/>
                  <a:gd name="connsiteY4" fmla="*/ 151303 h 302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3606" h="302606">
                    <a:moveTo>
                      <a:pt x="283606" y="151303"/>
                    </a:moveTo>
                    <a:cubicBezTo>
                      <a:pt x="283606" y="234866"/>
                      <a:pt x="220119" y="302607"/>
                      <a:pt x="141803" y="302607"/>
                    </a:cubicBezTo>
                    <a:cubicBezTo>
                      <a:pt x="63488" y="302607"/>
                      <a:pt x="1" y="234866"/>
                      <a:pt x="1" y="151303"/>
                    </a:cubicBezTo>
                    <a:cubicBezTo>
                      <a:pt x="1" y="67741"/>
                      <a:pt x="63488" y="0"/>
                      <a:pt x="141803" y="0"/>
                    </a:cubicBezTo>
                    <a:cubicBezTo>
                      <a:pt x="220119" y="0"/>
                      <a:pt x="283606" y="67740"/>
                      <a:pt x="283606" y="151303"/>
                    </a:cubicBezTo>
                    <a:close/>
                  </a:path>
                </a:pathLst>
              </a:custGeom>
              <a:solidFill>
                <a:schemeClr val="tx1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1" name="任意多边形: 形状 690">
                <a:extLst>
                  <a:ext uri="{FF2B5EF4-FFF2-40B4-BE49-F238E27FC236}">
                    <a16:creationId xmlns:a16="http://schemas.microsoft.com/office/drawing/2014/main" id="{8F24031A-AF58-817C-83E8-E5C11D4C023B}"/>
                  </a:ext>
                </a:extLst>
              </p:cNvPr>
              <p:cNvSpPr/>
              <p:nvPr/>
            </p:nvSpPr>
            <p:spPr>
              <a:xfrm rot="18900000">
                <a:off x="5341112" y="2049512"/>
                <a:ext cx="1077310" cy="1077310"/>
              </a:xfrm>
              <a:custGeom>
                <a:avLst/>
                <a:gdLst>
                  <a:gd name="connsiteX0" fmla="*/ 480676 w 480827"/>
                  <a:gd name="connsiteY0" fmla="*/ 240132 h 480827"/>
                  <a:gd name="connsiteX1" fmla="*/ 240262 w 480827"/>
                  <a:gd name="connsiteY1" fmla="*/ 480546 h 480827"/>
                  <a:gd name="connsiteX2" fmla="*/ -152 w 480827"/>
                  <a:gd name="connsiteY2" fmla="*/ 240132 h 480827"/>
                  <a:gd name="connsiteX3" fmla="*/ 240262 w 480827"/>
                  <a:gd name="connsiteY3" fmla="*/ -283 h 480827"/>
                  <a:gd name="connsiteX4" fmla="*/ 480676 w 480827"/>
                  <a:gd name="connsiteY4" fmla="*/ 240132 h 480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27" h="480827">
                    <a:moveTo>
                      <a:pt x="480676" y="240132"/>
                    </a:moveTo>
                    <a:cubicBezTo>
                      <a:pt x="480676" y="372908"/>
                      <a:pt x="373039" y="480546"/>
                      <a:pt x="240262" y="480546"/>
                    </a:cubicBezTo>
                    <a:cubicBezTo>
                      <a:pt x="107485" y="480546"/>
                      <a:pt x="-152" y="372909"/>
                      <a:pt x="-152" y="240132"/>
                    </a:cubicBezTo>
                    <a:cubicBezTo>
                      <a:pt x="-152" y="107355"/>
                      <a:pt x="107484" y="-283"/>
                      <a:pt x="240262" y="-283"/>
                    </a:cubicBezTo>
                    <a:cubicBezTo>
                      <a:pt x="373039" y="-283"/>
                      <a:pt x="480676" y="107354"/>
                      <a:pt x="480676" y="240132"/>
                    </a:cubicBezTo>
                    <a:close/>
                  </a:path>
                </a:pathLst>
              </a:custGeom>
              <a:solidFill>
                <a:srgbClr val="2C3454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2" name="任意多边形: 形状 691">
                <a:extLst>
                  <a:ext uri="{FF2B5EF4-FFF2-40B4-BE49-F238E27FC236}">
                    <a16:creationId xmlns:a16="http://schemas.microsoft.com/office/drawing/2014/main" id="{4C3685AE-C83B-6C86-470F-732D0288F32F}"/>
                  </a:ext>
                </a:extLst>
              </p:cNvPr>
              <p:cNvSpPr/>
              <p:nvPr/>
            </p:nvSpPr>
            <p:spPr>
              <a:xfrm rot="19953602">
                <a:off x="5412739" y="2754776"/>
                <a:ext cx="229547" cy="481950"/>
              </a:xfrm>
              <a:custGeom>
                <a:avLst/>
                <a:gdLst>
                  <a:gd name="connsiteX0" fmla="*/ 82106 w 102452"/>
                  <a:gd name="connsiteY0" fmla="*/ -282 h 215105"/>
                  <a:gd name="connsiteX1" fmla="*/ 102301 w 102452"/>
                  <a:gd name="connsiteY1" fmla="*/ -282 h 215105"/>
                  <a:gd name="connsiteX2" fmla="*/ 102301 w 102452"/>
                  <a:gd name="connsiteY2" fmla="*/ 214824 h 215105"/>
                  <a:gd name="connsiteX3" fmla="*/ 82106 w 102452"/>
                  <a:gd name="connsiteY3" fmla="*/ 214824 h 215105"/>
                  <a:gd name="connsiteX4" fmla="*/ 20043 w 102452"/>
                  <a:gd name="connsiteY4" fmla="*/ 214824 h 215105"/>
                  <a:gd name="connsiteX5" fmla="*/ -151 w 102452"/>
                  <a:gd name="connsiteY5" fmla="*/ 214824 h 215105"/>
                  <a:gd name="connsiteX6" fmla="*/ -151 w 102452"/>
                  <a:gd name="connsiteY6" fmla="*/ -282 h 215105"/>
                  <a:gd name="connsiteX7" fmla="*/ 20043 w 102452"/>
                  <a:gd name="connsiteY7" fmla="*/ -282 h 215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452" h="215105">
                    <a:moveTo>
                      <a:pt x="82106" y="-282"/>
                    </a:moveTo>
                    <a:cubicBezTo>
                      <a:pt x="93260" y="-282"/>
                      <a:pt x="102301" y="-282"/>
                      <a:pt x="102301" y="-282"/>
                    </a:cubicBezTo>
                    <a:lnTo>
                      <a:pt x="102301" y="214824"/>
                    </a:lnTo>
                    <a:cubicBezTo>
                      <a:pt x="102301" y="214824"/>
                      <a:pt x="93260" y="214824"/>
                      <a:pt x="82106" y="214824"/>
                    </a:cubicBezTo>
                    <a:lnTo>
                      <a:pt x="20043" y="214824"/>
                    </a:lnTo>
                    <a:cubicBezTo>
                      <a:pt x="8890" y="214824"/>
                      <a:pt x="-151" y="214824"/>
                      <a:pt x="-151" y="214824"/>
                    </a:cubicBezTo>
                    <a:lnTo>
                      <a:pt x="-151" y="-282"/>
                    </a:lnTo>
                    <a:cubicBezTo>
                      <a:pt x="-151" y="-282"/>
                      <a:pt x="8890" y="-282"/>
                      <a:pt x="20043" y="-282"/>
                    </a:cubicBezTo>
                    <a:close/>
                  </a:path>
                </a:pathLst>
              </a:custGeom>
              <a:solidFill>
                <a:srgbClr val="4F6FE0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3" name="任意多边形: 形状 692">
                <a:extLst>
                  <a:ext uri="{FF2B5EF4-FFF2-40B4-BE49-F238E27FC236}">
                    <a16:creationId xmlns:a16="http://schemas.microsoft.com/office/drawing/2014/main" id="{4C2CE03A-9244-77E6-6D32-9F4D5DE3A529}"/>
                  </a:ext>
                </a:extLst>
              </p:cNvPr>
              <p:cNvSpPr/>
              <p:nvPr/>
            </p:nvSpPr>
            <p:spPr>
              <a:xfrm>
                <a:off x="5481703" y="2276769"/>
                <a:ext cx="911954" cy="1019172"/>
              </a:xfrm>
              <a:custGeom>
                <a:avLst/>
                <a:gdLst>
                  <a:gd name="connsiteX0" fmla="*/ 386411 w 407025"/>
                  <a:gd name="connsiteY0" fmla="*/ 162416 h 454879"/>
                  <a:gd name="connsiteX1" fmla="*/ 299248 w 407025"/>
                  <a:gd name="connsiteY1" fmla="*/ 442051 h 454879"/>
                  <a:gd name="connsiteX2" fmla="*/ 38691 w 407025"/>
                  <a:gd name="connsiteY2" fmla="*/ 308216 h 454879"/>
                  <a:gd name="connsiteX3" fmla="*/ 125855 w 407025"/>
                  <a:gd name="connsiteY3" fmla="*/ 28582 h 454879"/>
                  <a:gd name="connsiteX4" fmla="*/ 386411 w 407025"/>
                  <a:gd name="connsiteY4" fmla="*/ 162416 h 454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7025" h="454879">
                    <a:moveTo>
                      <a:pt x="386411" y="162416"/>
                    </a:moveTo>
                    <a:cubicBezTo>
                      <a:pt x="434302" y="276627"/>
                      <a:pt x="395263" y="401765"/>
                      <a:pt x="299248" y="442051"/>
                    </a:cubicBezTo>
                    <a:cubicBezTo>
                      <a:pt x="203233" y="482336"/>
                      <a:pt x="86582" y="422401"/>
                      <a:pt x="38691" y="308216"/>
                    </a:cubicBezTo>
                    <a:cubicBezTo>
                      <a:pt x="-9199" y="194032"/>
                      <a:pt x="-42580" y="105934"/>
                      <a:pt x="125855" y="28582"/>
                    </a:cubicBezTo>
                    <a:cubicBezTo>
                      <a:pt x="299741" y="-51340"/>
                      <a:pt x="338520" y="48231"/>
                      <a:pt x="386411" y="162416"/>
                    </a:cubicBezTo>
                    <a:close/>
                  </a:path>
                </a:pathLst>
              </a:custGeom>
              <a:solidFill>
                <a:srgbClr val="FFC8B9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4" name="任意多边形: 形状 693">
                <a:extLst>
                  <a:ext uri="{FF2B5EF4-FFF2-40B4-BE49-F238E27FC236}">
                    <a16:creationId xmlns:a16="http://schemas.microsoft.com/office/drawing/2014/main" id="{D09CB5E3-785B-89FD-E663-415ADD8DAD22}"/>
                  </a:ext>
                </a:extLst>
              </p:cNvPr>
              <p:cNvSpPr/>
              <p:nvPr/>
            </p:nvSpPr>
            <p:spPr>
              <a:xfrm>
                <a:off x="5471789" y="2267462"/>
                <a:ext cx="931348" cy="1037995"/>
              </a:xfrm>
              <a:custGeom>
                <a:avLst/>
                <a:gdLst>
                  <a:gd name="connsiteX0" fmla="*/ 240779 w 415681"/>
                  <a:gd name="connsiteY0" fmla="*/ 462998 h 463280"/>
                  <a:gd name="connsiteX1" fmla="*/ 153434 w 415681"/>
                  <a:gd name="connsiteY1" fmla="*/ 440935 h 463280"/>
                  <a:gd name="connsiteX2" fmla="*/ 39223 w 415681"/>
                  <a:gd name="connsiteY2" fmla="*/ 314005 h 463280"/>
                  <a:gd name="connsiteX3" fmla="*/ 128515 w 415681"/>
                  <a:gd name="connsiteY3" fmla="*/ 28919 h 463280"/>
                  <a:gd name="connsiteX4" fmla="*/ 282414 w 415681"/>
                  <a:gd name="connsiteY4" fmla="*/ 7531 h 463280"/>
                  <a:gd name="connsiteX5" fmla="*/ 392628 w 415681"/>
                  <a:gd name="connsiteY5" fmla="*/ 160028 h 463280"/>
                  <a:gd name="connsiteX6" fmla="*/ 394704 w 415681"/>
                  <a:gd name="connsiteY6" fmla="*/ 164934 h 463280"/>
                  <a:gd name="connsiteX7" fmla="*/ 405216 w 415681"/>
                  <a:gd name="connsiteY7" fmla="*/ 335342 h 463280"/>
                  <a:gd name="connsiteX8" fmla="*/ 305282 w 415681"/>
                  <a:gd name="connsiteY8" fmla="*/ 450072 h 463280"/>
                  <a:gd name="connsiteX9" fmla="*/ 240779 w 415681"/>
                  <a:gd name="connsiteY9" fmla="*/ 462998 h 463280"/>
                  <a:gd name="connsiteX10" fmla="*/ 238184 w 415681"/>
                  <a:gd name="connsiteY10" fmla="*/ 8128 h 463280"/>
                  <a:gd name="connsiteX11" fmla="*/ 131941 w 415681"/>
                  <a:gd name="connsiteY11" fmla="*/ 36681 h 463280"/>
                  <a:gd name="connsiteX12" fmla="*/ 46906 w 415681"/>
                  <a:gd name="connsiteY12" fmla="*/ 310838 h 463280"/>
                  <a:gd name="connsiteX13" fmla="*/ 157172 w 415681"/>
                  <a:gd name="connsiteY13" fmla="*/ 433563 h 463280"/>
                  <a:gd name="connsiteX14" fmla="*/ 301933 w 415681"/>
                  <a:gd name="connsiteY14" fmla="*/ 442414 h 463280"/>
                  <a:gd name="connsiteX15" fmla="*/ 397092 w 415681"/>
                  <a:gd name="connsiteY15" fmla="*/ 332953 h 463280"/>
                  <a:gd name="connsiteX16" fmla="*/ 386865 w 415681"/>
                  <a:gd name="connsiteY16" fmla="*/ 168282 h 463280"/>
                  <a:gd name="connsiteX17" fmla="*/ 384789 w 415681"/>
                  <a:gd name="connsiteY17" fmla="*/ 163377 h 463280"/>
                  <a:gd name="connsiteX18" fmla="*/ 279299 w 415681"/>
                  <a:gd name="connsiteY18" fmla="*/ 15422 h 463280"/>
                  <a:gd name="connsiteX19" fmla="*/ 238288 w 415681"/>
                  <a:gd name="connsiteY19" fmla="*/ 8128 h 46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15681" h="463280">
                    <a:moveTo>
                      <a:pt x="240779" y="462998"/>
                    </a:moveTo>
                    <a:cubicBezTo>
                      <a:pt x="210332" y="462712"/>
                      <a:pt x="180377" y="455133"/>
                      <a:pt x="153434" y="440935"/>
                    </a:cubicBezTo>
                    <a:cubicBezTo>
                      <a:pt x="103336" y="415211"/>
                      <a:pt x="62792" y="370124"/>
                      <a:pt x="39223" y="314005"/>
                    </a:cubicBezTo>
                    <a:cubicBezTo>
                      <a:pt x="-6825" y="204181"/>
                      <a:pt x="-46616" y="109334"/>
                      <a:pt x="128515" y="28919"/>
                    </a:cubicBezTo>
                    <a:cubicBezTo>
                      <a:pt x="192992" y="-698"/>
                      <a:pt x="243349" y="-7706"/>
                      <a:pt x="282414" y="7531"/>
                    </a:cubicBezTo>
                    <a:cubicBezTo>
                      <a:pt x="337780" y="29127"/>
                      <a:pt x="364438" y="92695"/>
                      <a:pt x="392628" y="160028"/>
                    </a:cubicBezTo>
                    <a:lnTo>
                      <a:pt x="394704" y="164934"/>
                    </a:lnTo>
                    <a:cubicBezTo>
                      <a:pt x="418221" y="221053"/>
                      <a:pt x="421959" y="281584"/>
                      <a:pt x="405216" y="335342"/>
                    </a:cubicBezTo>
                    <a:cubicBezTo>
                      <a:pt x="388474" y="389099"/>
                      <a:pt x="352887" y="430110"/>
                      <a:pt x="305282" y="450072"/>
                    </a:cubicBezTo>
                    <a:cubicBezTo>
                      <a:pt x="284854" y="458638"/>
                      <a:pt x="262921" y="463024"/>
                      <a:pt x="240779" y="462998"/>
                    </a:cubicBezTo>
                    <a:close/>
                    <a:moveTo>
                      <a:pt x="238184" y="8128"/>
                    </a:moveTo>
                    <a:cubicBezTo>
                      <a:pt x="208462" y="8128"/>
                      <a:pt x="173291" y="17550"/>
                      <a:pt x="131941" y="36681"/>
                    </a:cubicBezTo>
                    <a:cubicBezTo>
                      <a:pt x="-35767" y="113695"/>
                      <a:pt x="703" y="200703"/>
                      <a:pt x="46906" y="310838"/>
                    </a:cubicBezTo>
                    <a:cubicBezTo>
                      <a:pt x="69670" y="365166"/>
                      <a:pt x="108840" y="408722"/>
                      <a:pt x="157172" y="433563"/>
                    </a:cubicBezTo>
                    <a:cubicBezTo>
                      <a:pt x="205504" y="458404"/>
                      <a:pt x="256665" y="461389"/>
                      <a:pt x="301933" y="442414"/>
                    </a:cubicBezTo>
                    <a:cubicBezTo>
                      <a:pt x="347203" y="423440"/>
                      <a:pt x="380999" y="384556"/>
                      <a:pt x="397092" y="332953"/>
                    </a:cubicBezTo>
                    <a:cubicBezTo>
                      <a:pt x="413185" y="281351"/>
                      <a:pt x="409629" y="222584"/>
                      <a:pt x="386865" y="168282"/>
                    </a:cubicBezTo>
                    <a:lnTo>
                      <a:pt x="384789" y="163377"/>
                    </a:lnTo>
                    <a:cubicBezTo>
                      <a:pt x="357300" y="97757"/>
                      <a:pt x="331317" y="35772"/>
                      <a:pt x="279299" y="15422"/>
                    </a:cubicBezTo>
                    <a:cubicBezTo>
                      <a:pt x="266191" y="10464"/>
                      <a:pt x="252304" y="7972"/>
                      <a:pt x="238288" y="8128"/>
                    </a:cubicBezTo>
                    <a:close/>
                  </a:path>
                </a:pathLst>
              </a:custGeom>
              <a:solidFill>
                <a:srgbClr val="2C3454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5" name="任意多边形: 形状 694">
                <a:extLst>
                  <a:ext uri="{FF2B5EF4-FFF2-40B4-BE49-F238E27FC236}">
                    <a16:creationId xmlns:a16="http://schemas.microsoft.com/office/drawing/2014/main" id="{680E9849-7B64-256D-F7FA-50EFF8F27AC4}"/>
                  </a:ext>
                </a:extLst>
              </p:cNvPr>
              <p:cNvSpPr/>
              <p:nvPr/>
            </p:nvSpPr>
            <p:spPr>
              <a:xfrm>
                <a:off x="5432120" y="2176620"/>
                <a:ext cx="880273" cy="485860"/>
              </a:xfrm>
              <a:custGeom>
                <a:avLst/>
                <a:gdLst>
                  <a:gd name="connsiteX0" fmla="*/ -152 w 392885"/>
                  <a:gd name="connsiteY0" fmla="*/ 202494 h 216850"/>
                  <a:gd name="connsiteX1" fmla="*/ 392734 w 392885"/>
                  <a:gd name="connsiteY1" fmla="*/ 130671 h 216850"/>
                  <a:gd name="connsiteX2" fmla="*/ 315642 w 392885"/>
                  <a:gd name="connsiteY2" fmla="*/ -282 h 216850"/>
                  <a:gd name="connsiteX3" fmla="*/ 38940 w 392885"/>
                  <a:gd name="connsiteY3" fmla="*/ 70477 h 216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2885" h="216850">
                    <a:moveTo>
                      <a:pt x="-152" y="202494"/>
                    </a:moveTo>
                    <a:cubicBezTo>
                      <a:pt x="-152" y="202494"/>
                      <a:pt x="242754" y="263752"/>
                      <a:pt x="392734" y="130671"/>
                    </a:cubicBezTo>
                    <a:lnTo>
                      <a:pt x="315642" y="-282"/>
                    </a:lnTo>
                    <a:lnTo>
                      <a:pt x="38940" y="70477"/>
                    </a:lnTo>
                    <a:close/>
                  </a:path>
                </a:pathLst>
              </a:custGeom>
              <a:solidFill>
                <a:schemeClr val="tx1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6" name="任意多边形: 形状 695">
                <a:extLst>
                  <a:ext uri="{FF2B5EF4-FFF2-40B4-BE49-F238E27FC236}">
                    <a16:creationId xmlns:a16="http://schemas.microsoft.com/office/drawing/2014/main" id="{470FD125-C939-FDA8-24D6-44873119B2E8}"/>
                  </a:ext>
                </a:extLst>
              </p:cNvPr>
              <p:cNvSpPr/>
              <p:nvPr/>
            </p:nvSpPr>
            <p:spPr>
              <a:xfrm rot="19953602">
                <a:off x="6293877" y="2312531"/>
                <a:ext cx="229547" cy="481950"/>
              </a:xfrm>
              <a:custGeom>
                <a:avLst/>
                <a:gdLst>
                  <a:gd name="connsiteX0" fmla="*/ 82106 w 102452"/>
                  <a:gd name="connsiteY0" fmla="*/ -282 h 215105"/>
                  <a:gd name="connsiteX1" fmla="*/ 102301 w 102452"/>
                  <a:gd name="connsiteY1" fmla="*/ -282 h 215105"/>
                  <a:gd name="connsiteX2" fmla="*/ 102301 w 102452"/>
                  <a:gd name="connsiteY2" fmla="*/ 214824 h 215105"/>
                  <a:gd name="connsiteX3" fmla="*/ 82106 w 102452"/>
                  <a:gd name="connsiteY3" fmla="*/ 214824 h 215105"/>
                  <a:gd name="connsiteX4" fmla="*/ 20043 w 102452"/>
                  <a:gd name="connsiteY4" fmla="*/ 214824 h 215105"/>
                  <a:gd name="connsiteX5" fmla="*/ -151 w 102452"/>
                  <a:gd name="connsiteY5" fmla="*/ 214824 h 215105"/>
                  <a:gd name="connsiteX6" fmla="*/ -151 w 102452"/>
                  <a:gd name="connsiteY6" fmla="*/ -282 h 215105"/>
                  <a:gd name="connsiteX7" fmla="*/ 20043 w 102452"/>
                  <a:gd name="connsiteY7" fmla="*/ -282 h 215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452" h="215105">
                    <a:moveTo>
                      <a:pt x="82106" y="-282"/>
                    </a:moveTo>
                    <a:cubicBezTo>
                      <a:pt x="93260" y="-282"/>
                      <a:pt x="102301" y="-282"/>
                      <a:pt x="102301" y="-282"/>
                    </a:cubicBezTo>
                    <a:lnTo>
                      <a:pt x="102301" y="214824"/>
                    </a:lnTo>
                    <a:cubicBezTo>
                      <a:pt x="102301" y="214824"/>
                      <a:pt x="93260" y="214824"/>
                      <a:pt x="82106" y="214824"/>
                    </a:cubicBezTo>
                    <a:lnTo>
                      <a:pt x="20043" y="214824"/>
                    </a:lnTo>
                    <a:cubicBezTo>
                      <a:pt x="8890" y="214824"/>
                      <a:pt x="-151" y="214824"/>
                      <a:pt x="-151" y="214824"/>
                    </a:cubicBezTo>
                    <a:lnTo>
                      <a:pt x="-151" y="-282"/>
                    </a:lnTo>
                    <a:cubicBezTo>
                      <a:pt x="-151" y="-282"/>
                      <a:pt x="8890" y="-282"/>
                      <a:pt x="20043" y="-282"/>
                    </a:cubicBezTo>
                    <a:close/>
                  </a:path>
                </a:pathLst>
              </a:custGeom>
              <a:solidFill>
                <a:srgbClr val="4F6FE0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7" name="任意多边形: 形状 696">
                <a:extLst>
                  <a:ext uri="{FF2B5EF4-FFF2-40B4-BE49-F238E27FC236}">
                    <a16:creationId xmlns:a16="http://schemas.microsoft.com/office/drawing/2014/main" id="{73979472-55B0-1C37-3B2F-BE3ED2984E3F}"/>
                  </a:ext>
                </a:extLst>
              </p:cNvPr>
              <p:cNvSpPr/>
              <p:nvPr/>
            </p:nvSpPr>
            <p:spPr>
              <a:xfrm>
                <a:off x="5349000" y="2085296"/>
                <a:ext cx="1039512" cy="779211"/>
              </a:xfrm>
              <a:custGeom>
                <a:avLst/>
                <a:gdLst>
                  <a:gd name="connsiteX0" fmla="*/ 28147 w 463957"/>
                  <a:gd name="connsiteY0" fmla="*/ 347497 h 347779"/>
                  <a:gd name="connsiteX1" fmla="*/ 18439 w 463957"/>
                  <a:gd name="connsiteY1" fmla="*/ 340982 h 347779"/>
                  <a:gd name="connsiteX2" fmla="*/ 17686 w 463957"/>
                  <a:gd name="connsiteY2" fmla="*/ 156169 h 347779"/>
                  <a:gd name="connsiteX3" fmla="*/ 146848 w 463957"/>
                  <a:gd name="connsiteY3" fmla="*/ 21919 h 347779"/>
                  <a:gd name="connsiteX4" fmla="*/ 462874 w 463957"/>
                  <a:gd name="connsiteY4" fmla="*/ 123151 h 347779"/>
                  <a:gd name="connsiteX5" fmla="*/ 457605 w 463957"/>
                  <a:gd name="connsiteY5" fmla="*/ 137038 h 347779"/>
                  <a:gd name="connsiteX6" fmla="*/ 444705 w 463957"/>
                  <a:gd name="connsiteY6" fmla="*/ 133534 h 347779"/>
                  <a:gd name="connsiteX7" fmla="*/ 155569 w 463957"/>
                  <a:gd name="connsiteY7" fmla="*/ 40920 h 347779"/>
                  <a:gd name="connsiteX8" fmla="*/ 37985 w 463957"/>
                  <a:gd name="connsiteY8" fmla="*/ 332754 h 347779"/>
                  <a:gd name="connsiteX9" fmla="*/ 32273 w 463957"/>
                  <a:gd name="connsiteY9" fmla="*/ 346511 h 347779"/>
                  <a:gd name="connsiteX10" fmla="*/ 28147 w 463957"/>
                  <a:gd name="connsiteY10" fmla="*/ 347497 h 34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3957" h="347779">
                    <a:moveTo>
                      <a:pt x="28147" y="347497"/>
                    </a:moveTo>
                    <a:cubicBezTo>
                      <a:pt x="23889" y="347523"/>
                      <a:pt x="20022" y="344954"/>
                      <a:pt x="18439" y="340982"/>
                    </a:cubicBezTo>
                    <a:cubicBezTo>
                      <a:pt x="-6090" y="281878"/>
                      <a:pt x="-6350" y="215481"/>
                      <a:pt x="17686" y="156169"/>
                    </a:cubicBezTo>
                    <a:cubicBezTo>
                      <a:pt x="41618" y="96312"/>
                      <a:pt x="87952" y="48161"/>
                      <a:pt x="146848" y="21919"/>
                    </a:cubicBezTo>
                    <a:cubicBezTo>
                      <a:pt x="263914" y="-30644"/>
                      <a:pt x="399799" y="12912"/>
                      <a:pt x="462874" y="123151"/>
                    </a:cubicBezTo>
                    <a:cubicBezTo>
                      <a:pt x="465262" y="128447"/>
                      <a:pt x="462900" y="134676"/>
                      <a:pt x="457605" y="137038"/>
                    </a:cubicBezTo>
                    <a:cubicBezTo>
                      <a:pt x="453011" y="139115"/>
                      <a:pt x="447611" y="137635"/>
                      <a:pt x="444705" y="133534"/>
                    </a:cubicBezTo>
                    <a:cubicBezTo>
                      <a:pt x="387028" y="32639"/>
                      <a:pt x="262720" y="-7179"/>
                      <a:pt x="155569" y="40920"/>
                    </a:cubicBezTo>
                    <a:cubicBezTo>
                      <a:pt x="42890" y="91510"/>
                      <a:pt x="-8764" y="219711"/>
                      <a:pt x="37985" y="332754"/>
                    </a:cubicBezTo>
                    <a:cubicBezTo>
                      <a:pt x="40190" y="338127"/>
                      <a:pt x="37647" y="344279"/>
                      <a:pt x="32273" y="346511"/>
                    </a:cubicBezTo>
                    <a:cubicBezTo>
                      <a:pt x="30976" y="347108"/>
                      <a:pt x="29574" y="347446"/>
                      <a:pt x="28147" y="347497"/>
                    </a:cubicBezTo>
                    <a:close/>
                  </a:path>
                </a:pathLst>
              </a:custGeom>
              <a:solidFill>
                <a:srgbClr val="2C3454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8" name="任意多边形: 形状 697">
                <a:extLst>
                  <a:ext uri="{FF2B5EF4-FFF2-40B4-BE49-F238E27FC236}">
                    <a16:creationId xmlns:a16="http://schemas.microsoft.com/office/drawing/2014/main" id="{AD4B096E-45D4-6C93-46B7-FB4775BEE2A0}"/>
                  </a:ext>
                </a:extLst>
              </p:cNvPr>
              <p:cNvSpPr/>
              <p:nvPr/>
            </p:nvSpPr>
            <p:spPr>
              <a:xfrm rot="20280599">
                <a:off x="5792696" y="2807093"/>
                <a:ext cx="52108" cy="93515"/>
              </a:xfrm>
              <a:custGeom>
                <a:avLst/>
                <a:gdLst>
                  <a:gd name="connsiteX0" fmla="*/ 23106 w 23257"/>
                  <a:gd name="connsiteY0" fmla="*/ 20587 h 41738"/>
                  <a:gd name="connsiteX1" fmla="*/ 11477 w 23257"/>
                  <a:gd name="connsiteY1" fmla="*/ 41457 h 41738"/>
                  <a:gd name="connsiteX2" fmla="*/ -151 w 23257"/>
                  <a:gd name="connsiteY2" fmla="*/ 20587 h 41738"/>
                  <a:gd name="connsiteX3" fmla="*/ 11477 w 23257"/>
                  <a:gd name="connsiteY3" fmla="*/ -282 h 41738"/>
                  <a:gd name="connsiteX4" fmla="*/ 23106 w 23257"/>
                  <a:gd name="connsiteY4" fmla="*/ 20587 h 41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57" h="41738">
                    <a:moveTo>
                      <a:pt x="23106" y="20587"/>
                    </a:moveTo>
                    <a:cubicBezTo>
                      <a:pt x="23106" y="32113"/>
                      <a:pt x="17900" y="41457"/>
                      <a:pt x="11477" y="41457"/>
                    </a:cubicBezTo>
                    <a:cubicBezTo>
                      <a:pt x="5055" y="41457"/>
                      <a:pt x="-151" y="32113"/>
                      <a:pt x="-151" y="20587"/>
                    </a:cubicBezTo>
                    <a:cubicBezTo>
                      <a:pt x="-151" y="9061"/>
                      <a:pt x="5055" y="-282"/>
                      <a:pt x="11477" y="-282"/>
                    </a:cubicBezTo>
                    <a:cubicBezTo>
                      <a:pt x="17900" y="-282"/>
                      <a:pt x="23106" y="9061"/>
                      <a:pt x="23106" y="20587"/>
                    </a:cubicBezTo>
                    <a:close/>
                  </a:path>
                </a:pathLst>
              </a:custGeom>
              <a:solidFill>
                <a:srgbClr val="2C3454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9" name="任意多边形: 形状 698">
                <a:extLst>
                  <a:ext uri="{FF2B5EF4-FFF2-40B4-BE49-F238E27FC236}">
                    <a16:creationId xmlns:a16="http://schemas.microsoft.com/office/drawing/2014/main" id="{77896956-88C1-5C68-BB1B-FC9E561271F9}"/>
                  </a:ext>
                </a:extLst>
              </p:cNvPr>
              <p:cNvSpPr/>
              <p:nvPr/>
            </p:nvSpPr>
            <p:spPr>
              <a:xfrm>
                <a:off x="6032799" y="2712139"/>
                <a:ext cx="59614" cy="88837"/>
              </a:xfrm>
              <a:custGeom>
                <a:avLst/>
                <a:gdLst>
                  <a:gd name="connsiteX0" fmla="*/ 23925 w 26607"/>
                  <a:gd name="connsiteY0" fmla="*/ 15212 h 39650"/>
                  <a:gd name="connsiteX1" fmla="*/ 20966 w 26607"/>
                  <a:gd name="connsiteY1" fmla="*/ 38885 h 39650"/>
                  <a:gd name="connsiteX2" fmla="*/ 2380 w 26607"/>
                  <a:gd name="connsiteY2" fmla="*/ 23908 h 39650"/>
                  <a:gd name="connsiteX3" fmla="*/ 5340 w 26607"/>
                  <a:gd name="connsiteY3" fmla="*/ 209 h 39650"/>
                  <a:gd name="connsiteX4" fmla="*/ 23925 w 26607"/>
                  <a:gd name="connsiteY4" fmla="*/ 15212 h 39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07" h="39650">
                    <a:moveTo>
                      <a:pt x="23925" y="15212"/>
                    </a:moveTo>
                    <a:cubicBezTo>
                      <a:pt x="28233" y="25881"/>
                      <a:pt x="26909" y="36497"/>
                      <a:pt x="20966" y="38885"/>
                    </a:cubicBezTo>
                    <a:cubicBezTo>
                      <a:pt x="15021" y="41273"/>
                      <a:pt x="6689" y="34576"/>
                      <a:pt x="2380" y="23908"/>
                    </a:cubicBezTo>
                    <a:cubicBezTo>
                      <a:pt x="-1929" y="13239"/>
                      <a:pt x="-605" y="2623"/>
                      <a:pt x="5340" y="209"/>
                    </a:cubicBezTo>
                    <a:cubicBezTo>
                      <a:pt x="11283" y="-2205"/>
                      <a:pt x="19616" y="4517"/>
                      <a:pt x="23925" y="15212"/>
                    </a:cubicBezTo>
                    <a:close/>
                  </a:path>
                </a:pathLst>
              </a:custGeom>
              <a:solidFill>
                <a:srgbClr val="2C3454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0" name="任意多边形: 形状 699">
                <a:extLst>
                  <a:ext uri="{FF2B5EF4-FFF2-40B4-BE49-F238E27FC236}">
                    <a16:creationId xmlns:a16="http://schemas.microsoft.com/office/drawing/2014/main" id="{8535C77D-C6A7-04A2-575E-C7453E5C85ED}"/>
                  </a:ext>
                </a:extLst>
              </p:cNvPr>
              <p:cNvSpPr/>
              <p:nvPr/>
            </p:nvSpPr>
            <p:spPr>
              <a:xfrm>
                <a:off x="5706440" y="2751563"/>
                <a:ext cx="73799" cy="95460"/>
              </a:xfrm>
              <a:custGeom>
                <a:avLst/>
                <a:gdLst>
                  <a:gd name="connsiteX0" fmla="*/ 31494 w 32938"/>
                  <a:gd name="connsiteY0" fmla="*/ 239 h 42606"/>
                  <a:gd name="connsiteX1" fmla="*/ 22694 w 32938"/>
                  <a:gd name="connsiteY1" fmla="*/ 25703 h 42606"/>
                  <a:gd name="connsiteX2" fmla="*/ 1098 w 32938"/>
                  <a:gd name="connsiteY2" fmla="*/ 41796 h 42606"/>
                  <a:gd name="connsiteX3" fmla="*/ 9897 w 32938"/>
                  <a:gd name="connsiteY3" fmla="*/ 16332 h 42606"/>
                  <a:gd name="connsiteX4" fmla="*/ 31494 w 32938"/>
                  <a:gd name="connsiteY4" fmla="*/ 239 h 42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38" h="42606">
                    <a:moveTo>
                      <a:pt x="31494" y="239"/>
                    </a:moveTo>
                    <a:cubicBezTo>
                      <a:pt x="35024" y="2834"/>
                      <a:pt x="31078" y="14229"/>
                      <a:pt x="22694" y="25703"/>
                    </a:cubicBezTo>
                    <a:cubicBezTo>
                      <a:pt x="14310" y="37175"/>
                      <a:pt x="4524" y="44391"/>
                      <a:pt x="1098" y="41796"/>
                    </a:cubicBezTo>
                    <a:cubicBezTo>
                      <a:pt x="-2328" y="39200"/>
                      <a:pt x="1513" y="27805"/>
                      <a:pt x="9897" y="16332"/>
                    </a:cubicBezTo>
                    <a:cubicBezTo>
                      <a:pt x="18281" y="4859"/>
                      <a:pt x="27963" y="-2331"/>
                      <a:pt x="31494" y="239"/>
                    </a:cubicBezTo>
                    <a:close/>
                  </a:path>
                </a:pathLst>
              </a:custGeom>
              <a:solidFill>
                <a:srgbClr val="2C3454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1" name="任意多边形: 形状 700">
                <a:extLst>
                  <a:ext uri="{FF2B5EF4-FFF2-40B4-BE49-F238E27FC236}">
                    <a16:creationId xmlns:a16="http://schemas.microsoft.com/office/drawing/2014/main" id="{C08340FA-CBA9-7300-36D1-96A936DA551E}"/>
                  </a:ext>
                </a:extLst>
              </p:cNvPr>
              <p:cNvSpPr/>
              <p:nvPr/>
            </p:nvSpPr>
            <p:spPr>
              <a:xfrm>
                <a:off x="6013617" y="2642523"/>
                <a:ext cx="113911" cy="39866"/>
              </a:xfrm>
              <a:custGeom>
                <a:avLst/>
                <a:gdLst>
                  <a:gd name="connsiteX0" fmla="*/ -117 w 50841"/>
                  <a:gd name="connsiteY0" fmla="*/ 4389 h 17793"/>
                  <a:gd name="connsiteX1" fmla="*/ 23971 w 50841"/>
                  <a:gd name="connsiteY1" fmla="*/ 16433 h 17793"/>
                  <a:gd name="connsiteX2" fmla="*/ 50655 w 50841"/>
                  <a:gd name="connsiteY2" fmla="*/ 12877 h 17793"/>
                  <a:gd name="connsiteX3" fmla="*/ 26593 w 50841"/>
                  <a:gd name="connsiteY3" fmla="*/ 807 h 17793"/>
                  <a:gd name="connsiteX4" fmla="*/ -117 w 50841"/>
                  <a:gd name="connsiteY4" fmla="*/ 4389 h 17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41" h="17793">
                    <a:moveTo>
                      <a:pt x="-117" y="4389"/>
                    </a:moveTo>
                    <a:cubicBezTo>
                      <a:pt x="-844" y="8698"/>
                      <a:pt x="9955" y="14097"/>
                      <a:pt x="23971" y="16433"/>
                    </a:cubicBezTo>
                    <a:cubicBezTo>
                      <a:pt x="37988" y="18769"/>
                      <a:pt x="49928" y="17186"/>
                      <a:pt x="50655" y="12877"/>
                    </a:cubicBezTo>
                    <a:cubicBezTo>
                      <a:pt x="51382" y="8568"/>
                      <a:pt x="40609" y="3169"/>
                      <a:pt x="26593" y="807"/>
                    </a:cubicBezTo>
                    <a:cubicBezTo>
                      <a:pt x="12576" y="-1555"/>
                      <a:pt x="610" y="54"/>
                      <a:pt x="-117" y="4389"/>
                    </a:cubicBezTo>
                    <a:close/>
                  </a:path>
                </a:pathLst>
              </a:custGeom>
              <a:solidFill>
                <a:srgbClr val="2C3454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2" name="任意多边形: 形状 701">
                <a:extLst>
                  <a:ext uri="{FF2B5EF4-FFF2-40B4-BE49-F238E27FC236}">
                    <a16:creationId xmlns:a16="http://schemas.microsoft.com/office/drawing/2014/main" id="{CE37E922-520E-5C5E-E923-D6E4E0D33F22}"/>
                  </a:ext>
                </a:extLst>
              </p:cNvPr>
              <p:cNvSpPr/>
              <p:nvPr/>
            </p:nvSpPr>
            <p:spPr>
              <a:xfrm>
                <a:off x="5916085" y="2809636"/>
                <a:ext cx="132178" cy="211728"/>
              </a:xfrm>
              <a:custGeom>
                <a:avLst/>
                <a:gdLst>
                  <a:gd name="connsiteX0" fmla="*/ 9488 w 58994"/>
                  <a:gd name="connsiteY0" fmla="*/ 94214 h 94499"/>
                  <a:gd name="connsiteX1" fmla="*/ 7360 w 58994"/>
                  <a:gd name="connsiteY1" fmla="*/ 93643 h 94499"/>
                  <a:gd name="connsiteX2" fmla="*/ 5283 w 58994"/>
                  <a:gd name="connsiteY2" fmla="*/ 90269 h 94499"/>
                  <a:gd name="connsiteX3" fmla="*/ -142 w 58994"/>
                  <a:gd name="connsiteY3" fmla="*/ 4196 h 94499"/>
                  <a:gd name="connsiteX4" fmla="*/ 3777 w 58994"/>
                  <a:gd name="connsiteY4" fmla="*/ -269 h 94499"/>
                  <a:gd name="connsiteX5" fmla="*/ 8242 w 58994"/>
                  <a:gd name="connsiteY5" fmla="*/ 3547 h 94499"/>
                  <a:gd name="connsiteX6" fmla="*/ 8242 w 58994"/>
                  <a:gd name="connsiteY6" fmla="*/ 3677 h 94499"/>
                  <a:gd name="connsiteX7" fmla="*/ 13433 w 58994"/>
                  <a:gd name="connsiteY7" fmla="*/ 83546 h 94499"/>
                  <a:gd name="connsiteX8" fmla="*/ 53070 w 58994"/>
                  <a:gd name="connsiteY8" fmla="*/ 64805 h 94499"/>
                  <a:gd name="connsiteX9" fmla="*/ 58547 w 58994"/>
                  <a:gd name="connsiteY9" fmla="*/ 67219 h 94499"/>
                  <a:gd name="connsiteX10" fmla="*/ 56678 w 58994"/>
                  <a:gd name="connsiteY10" fmla="*/ 72437 h 94499"/>
                  <a:gd name="connsiteX11" fmla="*/ 11435 w 58994"/>
                  <a:gd name="connsiteY11" fmla="*/ 93825 h 94499"/>
                  <a:gd name="connsiteX12" fmla="*/ 9488 w 58994"/>
                  <a:gd name="connsiteY12" fmla="*/ 94214 h 94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994" h="94499">
                    <a:moveTo>
                      <a:pt x="9488" y="94214"/>
                    </a:moveTo>
                    <a:cubicBezTo>
                      <a:pt x="8736" y="94214"/>
                      <a:pt x="8009" y="94032"/>
                      <a:pt x="7360" y="93643"/>
                    </a:cubicBezTo>
                    <a:cubicBezTo>
                      <a:pt x="6166" y="92916"/>
                      <a:pt x="5387" y="91671"/>
                      <a:pt x="5283" y="90269"/>
                    </a:cubicBezTo>
                    <a:lnTo>
                      <a:pt x="-142" y="4196"/>
                    </a:lnTo>
                    <a:cubicBezTo>
                      <a:pt x="-297" y="1885"/>
                      <a:pt x="1468" y="-113"/>
                      <a:pt x="3777" y="-269"/>
                    </a:cubicBezTo>
                    <a:cubicBezTo>
                      <a:pt x="6062" y="-451"/>
                      <a:pt x="8061" y="1262"/>
                      <a:pt x="8242" y="3547"/>
                    </a:cubicBezTo>
                    <a:cubicBezTo>
                      <a:pt x="8242" y="3599"/>
                      <a:pt x="8242" y="3625"/>
                      <a:pt x="8242" y="3677"/>
                    </a:cubicBezTo>
                    <a:lnTo>
                      <a:pt x="13433" y="83546"/>
                    </a:lnTo>
                    <a:lnTo>
                      <a:pt x="53070" y="64805"/>
                    </a:lnTo>
                    <a:cubicBezTo>
                      <a:pt x="55250" y="63949"/>
                      <a:pt x="57690" y="65039"/>
                      <a:pt x="58547" y="67219"/>
                    </a:cubicBezTo>
                    <a:cubicBezTo>
                      <a:pt x="59326" y="69166"/>
                      <a:pt x="58521" y="71398"/>
                      <a:pt x="56678" y="72437"/>
                    </a:cubicBezTo>
                    <a:lnTo>
                      <a:pt x="11435" y="93825"/>
                    </a:lnTo>
                    <a:cubicBezTo>
                      <a:pt x="10812" y="94110"/>
                      <a:pt x="10163" y="94240"/>
                      <a:pt x="9488" y="94214"/>
                    </a:cubicBezTo>
                    <a:close/>
                  </a:path>
                </a:pathLst>
              </a:custGeom>
              <a:solidFill>
                <a:srgbClr val="2C3454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3" name="任意多边形: 形状 702">
                <a:extLst>
                  <a:ext uri="{FF2B5EF4-FFF2-40B4-BE49-F238E27FC236}">
                    <a16:creationId xmlns:a16="http://schemas.microsoft.com/office/drawing/2014/main" id="{FBF6542B-8ADA-61BC-20BE-70B07529D2D5}"/>
                  </a:ext>
                </a:extLst>
              </p:cNvPr>
              <p:cNvSpPr/>
              <p:nvPr/>
            </p:nvSpPr>
            <p:spPr>
              <a:xfrm>
                <a:off x="6013579" y="2979410"/>
                <a:ext cx="152451" cy="125114"/>
              </a:xfrm>
              <a:custGeom>
                <a:avLst/>
                <a:gdLst>
                  <a:gd name="connsiteX0" fmla="*/ 4106 w 68042"/>
                  <a:gd name="connsiteY0" fmla="*/ 55559 h 55841"/>
                  <a:gd name="connsiteX1" fmla="*/ -152 w 68042"/>
                  <a:gd name="connsiteY1" fmla="*/ 51406 h 55841"/>
                  <a:gd name="connsiteX2" fmla="*/ 3405 w 68042"/>
                  <a:gd name="connsiteY2" fmla="*/ 47201 h 55841"/>
                  <a:gd name="connsiteX3" fmla="*/ 59549 w 68042"/>
                  <a:gd name="connsiteY3" fmla="*/ 3230 h 55841"/>
                  <a:gd name="connsiteX4" fmla="*/ 64404 w 68042"/>
                  <a:gd name="connsiteY4" fmla="*/ -223 h 55841"/>
                  <a:gd name="connsiteX5" fmla="*/ 67830 w 68042"/>
                  <a:gd name="connsiteY5" fmla="*/ 4631 h 55841"/>
                  <a:gd name="connsiteX6" fmla="*/ 67337 w 68042"/>
                  <a:gd name="connsiteY6" fmla="*/ 6033 h 55841"/>
                  <a:gd name="connsiteX7" fmla="*/ 4651 w 68042"/>
                  <a:gd name="connsiteY7" fmla="*/ 55507 h 55841"/>
                  <a:gd name="connsiteX8" fmla="*/ 4106 w 68042"/>
                  <a:gd name="connsiteY8" fmla="*/ 55559 h 55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8042" h="55841">
                    <a:moveTo>
                      <a:pt x="4106" y="55559"/>
                    </a:moveTo>
                    <a:cubicBezTo>
                      <a:pt x="1795" y="55585"/>
                      <a:pt x="-126" y="53716"/>
                      <a:pt x="-152" y="51406"/>
                    </a:cubicBezTo>
                    <a:cubicBezTo>
                      <a:pt x="-152" y="49304"/>
                      <a:pt x="1354" y="47538"/>
                      <a:pt x="3405" y="47201"/>
                    </a:cubicBezTo>
                    <a:cubicBezTo>
                      <a:pt x="3846" y="47201"/>
                      <a:pt x="46701" y="39414"/>
                      <a:pt x="59549" y="3230"/>
                    </a:cubicBezTo>
                    <a:cubicBezTo>
                      <a:pt x="59939" y="945"/>
                      <a:pt x="62093" y="-612"/>
                      <a:pt x="64404" y="-223"/>
                    </a:cubicBezTo>
                    <a:cubicBezTo>
                      <a:pt x="66688" y="167"/>
                      <a:pt x="68219" y="2347"/>
                      <a:pt x="67830" y="4631"/>
                    </a:cubicBezTo>
                    <a:cubicBezTo>
                      <a:pt x="67752" y="5125"/>
                      <a:pt x="67596" y="5592"/>
                      <a:pt x="67337" y="6033"/>
                    </a:cubicBezTo>
                    <a:cubicBezTo>
                      <a:pt x="52827" y="47123"/>
                      <a:pt x="6623" y="55196"/>
                      <a:pt x="4651" y="55507"/>
                    </a:cubicBezTo>
                    <a:cubicBezTo>
                      <a:pt x="4469" y="55533"/>
                      <a:pt x="4287" y="55559"/>
                      <a:pt x="4106" y="55559"/>
                    </a:cubicBezTo>
                    <a:close/>
                  </a:path>
                </a:pathLst>
              </a:custGeom>
              <a:solidFill>
                <a:srgbClr val="2C3454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4" name="任意多边形: 形状 703">
                <a:extLst>
                  <a:ext uri="{FF2B5EF4-FFF2-40B4-BE49-F238E27FC236}">
                    <a16:creationId xmlns:a16="http://schemas.microsoft.com/office/drawing/2014/main" id="{65EC2FE2-A3E6-2D39-27DB-E793C6F79A99}"/>
                  </a:ext>
                </a:extLst>
              </p:cNvPr>
              <p:cNvSpPr/>
              <p:nvPr/>
            </p:nvSpPr>
            <p:spPr>
              <a:xfrm>
                <a:off x="6242719" y="3833878"/>
                <a:ext cx="1959329" cy="1188391"/>
              </a:xfrm>
              <a:custGeom>
                <a:avLst/>
                <a:gdLst>
                  <a:gd name="connsiteX0" fmla="*/ 0 w 874491"/>
                  <a:gd name="connsiteY0" fmla="*/ 0 h 530405"/>
                  <a:gd name="connsiteX1" fmla="*/ 874491 w 874491"/>
                  <a:gd name="connsiteY1" fmla="*/ 0 h 530405"/>
                  <a:gd name="connsiteX2" fmla="*/ 874491 w 874491"/>
                  <a:gd name="connsiteY2" fmla="*/ 530406 h 530405"/>
                  <a:gd name="connsiteX3" fmla="*/ 0 w 874491"/>
                  <a:gd name="connsiteY3" fmla="*/ 530406 h 530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4491" h="530405">
                    <a:moveTo>
                      <a:pt x="0" y="0"/>
                    </a:moveTo>
                    <a:lnTo>
                      <a:pt x="874491" y="0"/>
                    </a:lnTo>
                    <a:lnTo>
                      <a:pt x="874491" y="530406"/>
                    </a:lnTo>
                    <a:lnTo>
                      <a:pt x="0" y="530406"/>
                    </a:lnTo>
                    <a:close/>
                  </a:path>
                </a:pathLst>
              </a:custGeom>
              <a:solidFill>
                <a:srgbClr val="2C3454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5" name="任意多边形: 形状 704">
                <a:extLst>
                  <a:ext uri="{FF2B5EF4-FFF2-40B4-BE49-F238E27FC236}">
                    <a16:creationId xmlns:a16="http://schemas.microsoft.com/office/drawing/2014/main" id="{6BBAFB97-E007-6C86-EECD-582CE806A3D0}"/>
                  </a:ext>
                </a:extLst>
              </p:cNvPr>
              <p:cNvSpPr/>
              <p:nvPr/>
            </p:nvSpPr>
            <p:spPr>
              <a:xfrm rot="16996800">
                <a:off x="7056110" y="4261540"/>
                <a:ext cx="331265" cy="331266"/>
              </a:xfrm>
              <a:custGeom>
                <a:avLst/>
                <a:gdLst>
                  <a:gd name="connsiteX0" fmla="*/ 147699 w 147851"/>
                  <a:gd name="connsiteY0" fmla="*/ 73643 h 147851"/>
                  <a:gd name="connsiteX1" fmla="*/ 73774 w 147851"/>
                  <a:gd name="connsiteY1" fmla="*/ 147569 h 147851"/>
                  <a:gd name="connsiteX2" fmla="*/ -152 w 147851"/>
                  <a:gd name="connsiteY2" fmla="*/ 73643 h 147851"/>
                  <a:gd name="connsiteX3" fmla="*/ 73774 w 147851"/>
                  <a:gd name="connsiteY3" fmla="*/ -282 h 147851"/>
                  <a:gd name="connsiteX4" fmla="*/ 147699 w 147851"/>
                  <a:gd name="connsiteY4" fmla="*/ 73643 h 147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51" h="147851">
                    <a:moveTo>
                      <a:pt x="147699" y="73643"/>
                    </a:moveTo>
                    <a:cubicBezTo>
                      <a:pt x="147699" y="114471"/>
                      <a:pt x="114602" y="147569"/>
                      <a:pt x="73774" y="147569"/>
                    </a:cubicBezTo>
                    <a:cubicBezTo>
                      <a:pt x="32946" y="147569"/>
                      <a:pt x="-152" y="114471"/>
                      <a:pt x="-152" y="73643"/>
                    </a:cubicBezTo>
                    <a:cubicBezTo>
                      <a:pt x="-152" y="32816"/>
                      <a:pt x="32946" y="-282"/>
                      <a:pt x="73774" y="-282"/>
                    </a:cubicBezTo>
                    <a:cubicBezTo>
                      <a:pt x="114602" y="-282"/>
                      <a:pt x="147699" y="32816"/>
                      <a:pt x="147699" y="736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6" name="任意多边形: 形状 705">
                <a:extLst>
                  <a:ext uri="{FF2B5EF4-FFF2-40B4-BE49-F238E27FC236}">
                    <a16:creationId xmlns:a16="http://schemas.microsoft.com/office/drawing/2014/main" id="{FC87FADB-7C0C-B8C7-9027-83A28F1B01B3}"/>
                  </a:ext>
                </a:extLst>
              </p:cNvPr>
              <p:cNvSpPr/>
              <p:nvPr/>
            </p:nvSpPr>
            <p:spPr>
              <a:xfrm>
                <a:off x="2951060" y="4987725"/>
                <a:ext cx="6277180" cy="227163"/>
              </a:xfrm>
              <a:custGeom>
                <a:avLst/>
                <a:gdLst>
                  <a:gd name="connsiteX0" fmla="*/ 0 w 2801642"/>
                  <a:gd name="connsiteY0" fmla="*/ 0 h 101388"/>
                  <a:gd name="connsiteX1" fmla="*/ 2801642 w 2801642"/>
                  <a:gd name="connsiteY1" fmla="*/ 0 h 101388"/>
                  <a:gd name="connsiteX2" fmla="*/ 2801642 w 2801642"/>
                  <a:gd name="connsiteY2" fmla="*/ 101388 h 101388"/>
                  <a:gd name="connsiteX3" fmla="*/ 0 w 2801642"/>
                  <a:gd name="connsiteY3" fmla="*/ 101388 h 101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01642" h="101388">
                    <a:moveTo>
                      <a:pt x="0" y="0"/>
                    </a:moveTo>
                    <a:lnTo>
                      <a:pt x="2801642" y="0"/>
                    </a:lnTo>
                    <a:lnTo>
                      <a:pt x="2801642" y="101388"/>
                    </a:lnTo>
                    <a:lnTo>
                      <a:pt x="0" y="101388"/>
                    </a:lnTo>
                    <a:close/>
                  </a:path>
                </a:pathLst>
              </a:custGeom>
              <a:solidFill>
                <a:srgbClr val="2C3454"/>
              </a:solidFill>
              <a:ln w="25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707" name="文本框 706">
              <a:extLst>
                <a:ext uri="{FF2B5EF4-FFF2-40B4-BE49-F238E27FC236}">
                  <a16:creationId xmlns:a16="http://schemas.microsoft.com/office/drawing/2014/main" id="{58D3F28C-53EA-C5D4-72E1-E6282E49608F}"/>
                </a:ext>
              </a:extLst>
            </p:cNvPr>
            <p:cNvSpPr txBox="1"/>
            <p:nvPr/>
          </p:nvSpPr>
          <p:spPr>
            <a:xfrm>
              <a:off x="3240507" y="4490255"/>
              <a:ext cx="9681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设计师</a:t>
              </a:r>
            </a:p>
          </p:txBody>
        </p:sp>
        <p:grpSp>
          <p:nvGrpSpPr>
            <p:cNvPr id="708" name="图形 2">
              <a:extLst>
                <a:ext uri="{FF2B5EF4-FFF2-40B4-BE49-F238E27FC236}">
                  <a16:creationId xmlns:a16="http://schemas.microsoft.com/office/drawing/2014/main" id="{1FB438F6-868F-DAAC-7BB4-3C47145FDB4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37985" y="3902587"/>
              <a:ext cx="501458" cy="633383"/>
              <a:chOff x="3903472" y="746014"/>
              <a:chExt cx="276491" cy="349231"/>
            </a:xfrm>
          </p:grpSpPr>
          <p:sp>
            <p:nvSpPr>
              <p:cNvPr id="709" name="任意多边形: 形状 708">
                <a:extLst>
                  <a:ext uri="{FF2B5EF4-FFF2-40B4-BE49-F238E27FC236}">
                    <a16:creationId xmlns:a16="http://schemas.microsoft.com/office/drawing/2014/main" id="{4B3E8E8C-62D8-C239-C8C9-FF8C1CEAAE25}"/>
                  </a:ext>
                </a:extLst>
              </p:cNvPr>
              <p:cNvSpPr/>
              <p:nvPr/>
            </p:nvSpPr>
            <p:spPr>
              <a:xfrm>
                <a:off x="3937487" y="1008633"/>
                <a:ext cx="205359" cy="60071"/>
              </a:xfrm>
              <a:custGeom>
                <a:avLst/>
                <a:gdLst>
                  <a:gd name="connsiteX0" fmla="*/ 55819 w 205359"/>
                  <a:gd name="connsiteY0" fmla="*/ 0 h 60071"/>
                  <a:gd name="connsiteX1" fmla="*/ 12 w 205359"/>
                  <a:gd name="connsiteY1" fmla="*/ 7837 h 60071"/>
                  <a:gd name="connsiteX2" fmla="*/ 103925 w 205359"/>
                  <a:gd name="connsiteY2" fmla="*/ 60072 h 60071"/>
                  <a:gd name="connsiteX3" fmla="*/ 205359 w 205359"/>
                  <a:gd name="connsiteY3" fmla="*/ 14623 h 60071"/>
                  <a:gd name="connsiteX4" fmla="*/ 155067 w 205359"/>
                  <a:gd name="connsiteY4" fmla="*/ 0 h 60071"/>
                  <a:gd name="connsiteX5" fmla="*/ 55819 w 205359"/>
                  <a:gd name="connsiteY5" fmla="*/ 0 h 60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5359" h="60071">
                    <a:moveTo>
                      <a:pt x="55819" y="0"/>
                    </a:moveTo>
                    <a:cubicBezTo>
                      <a:pt x="55819" y="0"/>
                      <a:pt x="-960" y="8401"/>
                      <a:pt x="12" y="7837"/>
                    </a:cubicBezTo>
                    <a:cubicBezTo>
                      <a:pt x="984" y="7272"/>
                      <a:pt x="103925" y="60072"/>
                      <a:pt x="103925" y="60072"/>
                    </a:cubicBezTo>
                    <a:lnTo>
                      <a:pt x="205359" y="14623"/>
                    </a:lnTo>
                    <a:lnTo>
                      <a:pt x="155067" y="0"/>
                    </a:lnTo>
                    <a:lnTo>
                      <a:pt x="55819" y="0"/>
                    </a:lnTo>
                    <a:close/>
                  </a:path>
                </a:pathLst>
              </a:custGeom>
              <a:solidFill>
                <a:srgbClr val="2C3773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710" name="图形 2">
                <a:extLst>
                  <a:ext uri="{FF2B5EF4-FFF2-40B4-BE49-F238E27FC236}">
                    <a16:creationId xmlns:a16="http://schemas.microsoft.com/office/drawing/2014/main" id="{C44D6CF1-7B08-06FD-91AC-5289E40F853C}"/>
                  </a:ext>
                </a:extLst>
              </p:cNvPr>
              <p:cNvGrpSpPr/>
              <p:nvPr/>
            </p:nvGrpSpPr>
            <p:grpSpPr>
              <a:xfrm>
                <a:off x="3903472" y="1016569"/>
                <a:ext cx="257269" cy="78676"/>
                <a:chOff x="3903472" y="1016569"/>
                <a:chExt cx="257269" cy="78676"/>
              </a:xfrm>
            </p:grpSpPr>
            <p:sp>
              <p:nvSpPr>
                <p:cNvPr id="728" name="任意多边形: 形状 727">
                  <a:extLst>
                    <a:ext uri="{FF2B5EF4-FFF2-40B4-BE49-F238E27FC236}">
                      <a16:creationId xmlns:a16="http://schemas.microsoft.com/office/drawing/2014/main" id="{EAD29498-CA9B-F072-860E-645A4B88B670}"/>
                    </a:ext>
                  </a:extLst>
                </p:cNvPr>
                <p:cNvSpPr/>
                <p:nvPr/>
              </p:nvSpPr>
              <p:spPr>
                <a:xfrm>
                  <a:off x="3914310" y="1017463"/>
                  <a:ext cx="246431" cy="74339"/>
                </a:xfrm>
                <a:custGeom>
                  <a:avLst/>
                  <a:gdLst>
                    <a:gd name="connsiteX0" fmla="*/ 100806 w 246431"/>
                    <a:gd name="connsiteY0" fmla="*/ 68636 h 74339"/>
                    <a:gd name="connsiteX1" fmla="*/ 99956 w 246431"/>
                    <a:gd name="connsiteY1" fmla="*/ 68643 h 74339"/>
                    <a:gd name="connsiteX2" fmla="*/ 99434 w 246431"/>
                    <a:gd name="connsiteY2" fmla="*/ 68643 h 74339"/>
                    <a:gd name="connsiteX3" fmla="*/ 75560 w 246431"/>
                    <a:gd name="connsiteY3" fmla="*/ 68451 h 74339"/>
                    <a:gd name="connsiteX4" fmla="*/ 73602 w 246431"/>
                    <a:gd name="connsiteY4" fmla="*/ 68865 h 74339"/>
                    <a:gd name="connsiteX5" fmla="*/ 343 w 246431"/>
                    <a:gd name="connsiteY5" fmla="*/ 59021 h 74339"/>
                    <a:gd name="connsiteX6" fmla="*/ 61286 w 246431"/>
                    <a:gd name="connsiteY6" fmla="*/ 41754 h 74339"/>
                    <a:gd name="connsiteX7" fmla="*/ 61444 w 246431"/>
                    <a:gd name="connsiteY7" fmla="*/ 41776 h 74339"/>
                    <a:gd name="connsiteX8" fmla="*/ 67902 w 246431"/>
                    <a:gd name="connsiteY8" fmla="*/ 42740 h 74339"/>
                    <a:gd name="connsiteX9" fmla="*/ 88397 w 246431"/>
                    <a:gd name="connsiteY9" fmla="*/ 34453 h 74339"/>
                    <a:gd name="connsiteX10" fmla="*/ 89976 w 246431"/>
                    <a:gd name="connsiteY10" fmla="*/ 33832 h 74339"/>
                    <a:gd name="connsiteX11" fmla="*/ 240709 w 246431"/>
                    <a:gd name="connsiteY11" fmla="*/ 5664 h 74339"/>
                    <a:gd name="connsiteX12" fmla="*/ 240709 w 246431"/>
                    <a:gd name="connsiteY12" fmla="*/ 5678 h 74339"/>
                    <a:gd name="connsiteX13" fmla="*/ 241430 w 246431"/>
                    <a:gd name="connsiteY13" fmla="*/ 6293 h 74339"/>
                    <a:gd name="connsiteX14" fmla="*/ 241473 w 246431"/>
                    <a:gd name="connsiteY14" fmla="*/ 6329 h 74339"/>
                    <a:gd name="connsiteX15" fmla="*/ 242166 w 246431"/>
                    <a:gd name="connsiteY15" fmla="*/ 7021 h 74339"/>
                    <a:gd name="connsiteX16" fmla="*/ 242731 w 246431"/>
                    <a:gd name="connsiteY16" fmla="*/ 7664 h 74339"/>
                    <a:gd name="connsiteX17" fmla="*/ 242945 w 246431"/>
                    <a:gd name="connsiteY17" fmla="*/ 7907 h 74339"/>
                    <a:gd name="connsiteX18" fmla="*/ 243652 w 246431"/>
                    <a:gd name="connsiteY18" fmla="*/ 8879 h 74339"/>
                    <a:gd name="connsiteX19" fmla="*/ 243659 w 246431"/>
                    <a:gd name="connsiteY19" fmla="*/ 8893 h 74339"/>
                    <a:gd name="connsiteX20" fmla="*/ 244323 w 246431"/>
                    <a:gd name="connsiteY20" fmla="*/ 10008 h 74339"/>
                    <a:gd name="connsiteX21" fmla="*/ 244852 w 246431"/>
                    <a:gd name="connsiteY21" fmla="*/ 11129 h 74339"/>
                    <a:gd name="connsiteX22" fmla="*/ 245702 w 246431"/>
                    <a:gd name="connsiteY22" fmla="*/ 13765 h 74339"/>
                    <a:gd name="connsiteX23" fmla="*/ 246188 w 246431"/>
                    <a:gd name="connsiteY23" fmla="*/ 16537 h 74339"/>
                    <a:gd name="connsiteX24" fmla="*/ 246402 w 246431"/>
                    <a:gd name="connsiteY24" fmla="*/ 21288 h 74339"/>
                    <a:gd name="connsiteX25" fmla="*/ 100806 w 246431"/>
                    <a:gd name="connsiteY25" fmla="*/ 68636 h 74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246431" h="74339">
                      <a:moveTo>
                        <a:pt x="100806" y="68636"/>
                      </a:moveTo>
                      <a:cubicBezTo>
                        <a:pt x="100520" y="68636"/>
                        <a:pt x="100234" y="68643"/>
                        <a:pt x="99956" y="68643"/>
                      </a:cubicBezTo>
                      <a:cubicBezTo>
                        <a:pt x="99784" y="68643"/>
                        <a:pt x="99605" y="68643"/>
                        <a:pt x="99434" y="68643"/>
                      </a:cubicBezTo>
                      <a:cubicBezTo>
                        <a:pt x="84989" y="68808"/>
                        <a:pt x="75560" y="68451"/>
                        <a:pt x="75560" y="68451"/>
                      </a:cubicBezTo>
                      <a:cubicBezTo>
                        <a:pt x="75560" y="68451"/>
                        <a:pt x="74866" y="68608"/>
                        <a:pt x="73602" y="68865"/>
                      </a:cubicBezTo>
                      <a:cubicBezTo>
                        <a:pt x="61250" y="71429"/>
                        <a:pt x="-5336" y="84110"/>
                        <a:pt x="343" y="59021"/>
                      </a:cubicBezTo>
                      <a:cubicBezTo>
                        <a:pt x="5315" y="36989"/>
                        <a:pt x="45270" y="39726"/>
                        <a:pt x="61286" y="41754"/>
                      </a:cubicBezTo>
                      <a:cubicBezTo>
                        <a:pt x="61351" y="41754"/>
                        <a:pt x="61393" y="41761"/>
                        <a:pt x="61444" y="41776"/>
                      </a:cubicBezTo>
                      <a:cubicBezTo>
                        <a:pt x="65444" y="42283"/>
                        <a:pt x="67902" y="42740"/>
                        <a:pt x="67902" y="42740"/>
                      </a:cubicBezTo>
                      <a:cubicBezTo>
                        <a:pt x="67902" y="42740"/>
                        <a:pt x="75852" y="39326"/>
                        <a:pt x="88397" y="34453"/>
                      </a:cubicBezTo>
                      <a:cubicBezTo>
                        <a:pt x="88911" y="34246"/>
                        <a:pt x="89447" y="34032"/>
                        <a:pt x="89976" y="33832"/>
                      </a:cubicBezTo>
                      <a:cubicBezTo>
                        <a:pt x="131302" y="17794"/>
                        <a:pt x="218213" y="-12610"/>
                        <a:pt x="240709" y="5664"/>
                      </a:cubicBezTo>
                      <a:cubicBezTo>
                        <a:pt x="240709" y="5678"/>
                        <a:pt x="240709" y="5678"/>
                        <a:pt x="240709" y="5678"/>
                      </a:cubicBezTo>
                      <a:cubicBezTo>
                        <a:pt x="240959" y="5864"/>
                        <a:pt x="241202" y="6078"/>
                        <a:pt x="241430" y="6293"/>
                      </a:cubicBezTo>
                      <a:cubicBezTo>
                        <a:pt x="241444" y="6286"/>
                        <a:pt x="241466" y="6300"/>
                        <a:pt x="241473" y="6329"/>
                      </a:cubicBezTo>
                      <a:cubicBezTo>
                        <a:pt x="241716" y="6557"/>
                        <a:pt x="241938" y="6786"/>
                        <a:pt x="242166" y="7021"/>
                      </a:cubicBezTo>
                      <a:cubicBezTo>
                        <a:pt x="242366" y="7214"/>
                        <a:pt x="242559" y="7429"/>
                        <a:pt x="242731" y="7664"/>
                      </a:cubicBezTo>
                      <a:cubicBezTo>
                        <a:pt x="242802" y="7729"/>
                        <a:pt x="242873" y="7822"/>
                        <a:pt x="242945" y="7907"/>
                      </a:cubicBezTo>
                      <a:cubicBezTo>
                        <a:pt x="243188" y="8222"/>
                        <a:pt x="243438" y="8550"/>
                        <a:pt x="243652" y="8879"/>
                      </a:cubicBezTo>
                      <a:cubicBezTo>
                        <a:pt x="243652" y="8893"/>
                        <a:pt x="243659" y="8893"/>
                        <a:pt x="243659" y="8893"/>
                      </a:cubicBezTo>
                      <a:cubicBezTo>
                        <a:pt x="243895" y="9257"/>
                        <a:pt x="244116" y="9629"/>
                        <a:pt x="244323" y="10008"/>
                      </a:cubicBezTo>
                      <a:cubicBezTo>
                        <a:pt x="244524" y="10372"/>
                        <a:pt x="244695" y="10743"/>
                        <a:pt x="244852" y="11129"/>
                      </a:cubicBezTo>
                      <a:cubicBezTo>
                        <a:pt x="245216" y="11951"/>
                        <a:pt x="245495" y="12836"/>
                        <a:pt x="245702" y="13765"/>
                      </a:cubicBezTo>
                      <a:cubicBezTo>
                        <a:pt x="245902" y="14708"/>
                        <a:pt x="246074" y="15630"/>
                        <a:pt x="246188" y="16537"/>
                      </a:cubicBezTo>
                      <a:cubicBezTo>
                        <a:pt x="246395" y="18166"/>
                        <a:pt x="246481" y="19744"/>
                        <a:pt x="246402" y="21288"/>
                      </a:cubicBezTo>
                      <a:cubicBezTo>
                        <a:pt x="244581" y="61800"/>
                        <a:pt x="147897" y="68015"/>
                        <a:pt x="100806" y="68636"/>
                      </a:cubicBezTo>
                      <a:close/>
                    </a:path>
                  </a:pathLst>
                </a:custGeom>
                <a:solidFill>
                  <a:srgbClr val="FFD8D9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29" name="任意多边形: 形状 728">
                  <a:extLst>
                    <a:ext uri="{FF2B5EF4-FFF2-40B4-BE49-F238E27FC236}">
                      <a16:creationId xmlns:a16="http://schemas.microsoft.com/office/drawing/2014/main" id="{31CF713A-3E1D-89E1-61B4-3C5450F3A709}"/>
                    </a:ext>
                  </a:extLst>
                </p:cNvPr>
                <p:cNvSpPr/>
                <p:nvPr/>
              </p:nvSpPr>
              <p:spPr>
                <a:xfrm>
                  <a:off x="4001143" y="1016569"/>
                  <a:ext cx="159591" cy="74259"/>
                </a:xfrm>
                <a:custGeom>
                  <a:avLst/>
                  <a:gdLst>
                    <a:gd name="connsiteX0" fmla="*/ 14723 w 159591"/>
                    <a:gd name="connsiteY0" fmla="*/ 74260 h 74259"/>
                    <a:gd name="connsiteX1" fmla="*/ 13123 w 159591"/>
                    <a:gd name="connsiteY1" fmla="*/ 69545 h 74259"/>
                    <a:gd name="connsiteX2" fmla="*/ 12430 w 159591"/>
                    <a:gd name="connsiteY2" fmla="*/ 67488 h 74259"/>
                    <a:gd name="connsiteX3" fmla="*/ 12423 w 159591"/>
                    <a:gd name="connsiteY3" fmla="*/ 67459 h 74259"/>
                    <a:gd name="connsiteX4" fmla="*/ 1557 w 159591"/>
                    <a:gd name="connsiteY4" fmla="*/ 35348 h 74259"/>
                    <a:gd name="connsiteX5" fmla="*/ 0 w 159591"/>
                    <a:gd name="connsiteY5" fmla="*/ 30740 h 74259"/>
                    <a:gd name="connsiteX6" fmla="*/ 153855 w 159591"/>
                    <a:gd name="connsiteY6" fmla="*/ 6516 h 74259"/>
                    <a:gd name="connsiteX7" fmla="*/ 153862 w 159591"/>
                    <a:gd name="connsiteY7" fmla="*/ 6530 h 74259"/>
                    <a:gd name="connsiteX8" fmla="*/ 154590 w 159591"/>
                    <a:gd name="connsiteY8" fmla="*/ 7180 h 74259"/>
                    <a:gd name="connsiteX9" fmla="*/ 154634 w 159591"/>
                    <a:gd name="connsiteY9" fmla="*/ 7216 h 74259"/>
                    <a:gd name="connsiteX10" fmla="*/ 155326 w 159591"/>
                    <a:gd name="connsiteY10" fmla="*/ 7909 h 74259"/>
                    <a:gd name="connsiteX11" fmla="*/ 155891 w 159591"/>
                    <a:gd name="connsiteY11" fmla="*/ 8552 h 74259"/>
                    <a:gd name="connsiteX12" fmla="*/ 156105 w 159591"/>
                    <a:gd name="connsiteY12" fmla="*/ 8795 h 74259"/>
                    <a:gd name="connsiteX13" fmla="*/ 156812 w 159591"/>
                    <a:gd name="connsiteY13" fmla="*/ 9766 h 74259"/>
                    <a:gd name="connsiteX14" fmla="*/ 156819 w 159591"/>
                    <a:gd name="connsiteY14" fmla="*/ 9780 h 74259"/>
                    <a:gd name="connsiteX15" fmla="*/ 157484 w 159591"/>
                    <a:gd name="connsiteY15" fmla="*/ 10895 h 74259"/>
                    <a:gd name="connsiteX16" fmla="*/ 158012 w 159591"/>
                    <a:gd name="connsiteY16" fmla="*/ 12016 h 74259"/>
                    <a:gd name="connsiteX17" fmla="*/ 158863 w 159591"/>
                    <a:gd name="connsiteY17" fmla="*/ 14652 h 74259"/>
                    <a:gd name="connsiteX18" fmla="*/ 159348 w 159591"/>
                    <a:gd name="connsiteY18" fmla="*/ 17424 h 74259"/>
                    <a:gd name="connsiteX19" fmla="*/ 159563 w 159591"/>
                    <a:gd name="connsiteY19" fmla="*/ 22175 h 74259"/>
                    <a:gd name="connsiteX20" fmla="*/ 14723 w 159591"/>
                    <a:gd name="connsiteY20" fmla="*/ 74260 h 74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59591" h="74259">
                      <a:moveTo>
                        <a:pt x="14723" y="74260"/>
                      </a:moveTo>
                      <a:lnTo>
                        <a:pt x="13123" y="69545"/>
                      </a:lnTo>
                      <a:lnTo>
                        <a:pt x="12430" y="67488"/>
                      </a:lnTo>
                      <a:cubicBezTo>
                        <a:pt x="12423" y="67473"/>
                        <a:pt x="12423" y="67459"/>
                        <a:pt x="12423" y="67459"/>
                      </a:cubicBezTo>
                      <a:lnTo>
                        <a:pt x="1557" y="35348"/>
                      </a:lnTo>
                      <a:lnTo>
                        <a:pt x="0" y="30740"/>
                      </a:lnTo>
                      <a:cubicBezTo>
                        <a:pt x="41362" y="14688"/>
                        <a:pt x="130973" y="-12537"/>
                        <a:pt x="153855" y="6516"/>
                      </a:cubicBezTo>
                      <a:lnTo>
                        <a:pt x="153862" y="6530"/>
                      </a:lnTo>
                      <a:cubicBezTo>
                        <a:pt x="154119" y="6737"/>
                        <a:pt x="154362" y="6944"/>
                        <a:pt x="154590" y="7180"/>
                      </a:cubicBezTo>
                      <a:cubicBezTo>
                        <a:pt x="154605" y="7173"/>
                        <a:pt x="154626" y="7187"/>
                        <a:pt x="154634" y="7216"/>
                      </a:cubicBezTo>
                      <a:cubicBezTo>
                        <a:pt x="154876" y="7444"/>
                        <a:pt x="155098" y="7673"/>
                        <a:pt x="155326" y="7909"/>
                      </a:cubicBezTo>
                      <a:cubicBezTo>
                        <a:pt x="155527" y="8102"/>
                        <a:pt x="155719" y="8316"/>
                        <a:pt x="155891" y="8552"/>
                      </a:cubicBezTo>
                      <a:cubicBezTo>
                        <a:pt x="155962" y="8616"/>
                        <a:pt x="156034" y="8709"/>
                        <a:pt x="156105" y="8795"/>
                      </a:cubicBezTo>
                      <a:cubicBezTo>
                        <a:pt x="156348" y="9109"/>
                        <a:pt x="156598" y="9438"/>
                        <a:pt x="156812" y="9766"/>
                      </a:cubicBezTo>
                      <a:cubicBezTo>
                        <a:pt x="156812" y="9780"/>
                        <a:pt x="156819" y="9780"/>
                        <a:pt x="156819" y="9780"/>
                      </a:cubicBezTo>
                      <a:cubicBezTo>
                        <a:pt x="157055" y="10145"/>
                        <a:pt x="157277" y="10516"/>
                        <a:pt x="157484" y="10895"/>
                      </a:cubicBezTo>
                      <a:cubicBezTo>
                        <a:pt x="157684" y="11259"/>
                        <a:pt x="157855" y="11631"/>
                        <a:pt x="158012" y="12016"/>
                      </a:cubicBezTo>
                      <a:cubicBezTo>
                        <a:pt x="158377" y="12838"/>
                        <a:pt x="158655" y="13724"/>
                        <a:pt x="158863" y="14652"/>
                      </a:cubicBezTo>
                      <a:cubicBezTo>
                        <a:pt x="159063" y="15595"/>
                        <a:pt x="159234" y="16517"/>
                        <a:pt x="159348" y="17424"/>
                      </a:cubicBezTo>
                      <a:cubicBezTo>
                        <a:pt x="159555" y="19053"/>
                        <a:pt x="159641" y="20632"/>
                        <a:pt x="159563" y="22175"/>
                      </a:cubicBezTo>
                      <a:cubicBezTo>
                        <a:pt x="157891" y="63194"/>
                        <a:pt x="61836" y="73638"/>
                        <a:pt x="14723" y="74260"/>
                      </a:cubicBezTo>
                      <a:close/>
                    </a:path>
                  </a:pathLst>
                </a:custGeom>
                <a:solidFill>
                  <a:srgbClr val="1E285E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30" name="任意多边形: 形状 729">
                  <a:extLst>
                    <a:ext uri="{FF2B5EF4-FFF2-40B4-BE49-F238E27FC236}">
                      <a16:creationId xmlns:a16="http://schemas.microsoft.com/office/drawing/2014/main" id="{A5B45FB4-B4A0-066D-A5D4-E632AC4C8ED8}"/>
                    </a:ext>
                  </a:extLst>
                </p:cNvPr>
                <p:cNvSpPr/>
                <p:nvPr/>
              </p:nvSpPr>
              <p:spPr>
                <a:xfrm>
                  <a:off x="3903472" y="1056922"/>
                  <a:ext cx="86362" cy="38323"/>
                </a:xfrm>
                <a:custGeom>
                  <a:avLst/>
                  <a:gdLst>
                    <a:gd name="connsiteX0" fmla="*/ 78711 w 86362"/>
                    <a:gd name="connsiteY0" fmla="*/ 3396 h 38323"/>
                    <a:gd name="connsiteX1" fmla="*/ 101 w 86362"/>
                    <a:gd name="connsiteY1" fmla="*/ 20519 h 38323"/>
                    <a:gd name="connsiteX2" fmla="*/ 86362 w 86362"/>
                    <a:gd name="connsiteY2" fmla="*/ 29113 h 38323"/>
                    <a:gd name="connsiteX3" fmla="*/ 53380 w 86362"/>
                    <a:gd name="connsiteY3" fmla="*/ 17269 h 38323"/>
                    <a:gd name="connsiteX4" fmla="*/ 78711 w 86362"/>
                    <a:gd name="connsiteY4" fmla="*/ 3396 h 38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362" h="38323">
                      <a:moveTo>
                        <a:pt x="78711" y="3396"/>
                      </a:moveTo>
                      <a:cubicBezTo>
                        <a:pt x="78711" y="3396"/>
                        <a:pt x="3388" y="-11321"/>
                        <a:pt x="101" y="20519"/>
                      </a:cubicBezTo>
                      <a:cubicBezTo>
                        <a:pt x="-3428" y="54731"/>
                        <a:pt x="86362" y="29113"/>
                        <a:pt x="86362" y="29113"/>
                      </a:cubicBezTo>
                      <a:cubicBezTo>
                        <a:pt x="86362" y="29113"/>
                        <a:pt x="51729" y="36693"/>
                        <a:pt x="53380" y="17269"/>
                      </a:cubicBezTo>
                      <a:cubicBezTo>
                        <a:pt x="54972" y="-1519"/>
                        <a:pt x="78711" y="3396"/>
                        <a:pt x="78711" y="3396"/>
                      </a:cubicBezTo>
                      <a:close/>
                    </a:path>
                  </a:pathLst>
                </a:custGeom>
                <a:solidFill>
                  <a:srgbClr val="1E285E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11" name="任意多边形: 形状 710">
                <a:extLst>
                  <a:ext uri="{FF2B5EF4-FFF2-40B4-BE49-F238E27FC236}">
                    <a16:creationId xmlns:a16="http://schemas.microsoft.com/office/drawing/2014/main" id="{965E8C14-7DA6-430D-7F4F-02CC558FF609}"/>
                  </a:ext>
                </a:extLst>
              </p:cNvPr>
              <p:cNvSpPr/>
              <p:nvPr/>
            </p:nvSpPr>
            <p:spPr>
              <a:xfrm>
                <a:off x="3974420" y="819559"/>
                <a:ext cx="135089" cy="189073"/>
              </a:xfrm>
              <a:custGeom>
                <a:avLst/>
                <a:gdLst>
                  <a:gd name="connsiteX0" fmla="*/ 119684 w 135089"/>
                  <a:gd name="connsiteY0" fmla="*/ 111492 h 189073"/>
                  <a:gd name="connsiteX1" fmla="*/ 118119 w 135089"/>
                  <a:gd name="connsiteY1" fmla="*/ 189074 h 189073"/>
                  <a:gd name="connsiteX2" fmla="*/ 18878 w 135089"/>
                  <a:gd name="connsiteY2" fmla="*/ 189074 h 189073"/>
                  <a:gd name="connsiteX3" fmla="*/ 11942 w 135089"/>
                  <a:gd name="connsiteY3" fmla="*/ 109214 h 189073"/>
                  <a:gd name="connsiteX4" fmla="*/ 14113 w 135089"/>
                  <a:gd name="connsiteY4" fmla="*/ 31797 h 189073"/>
                  <a:gd name="connsiteX5" fmla="*/ 55383 w 135089"/>
                  <a:gd name="connsiteY5" fmla="*/ 24296 h 189073"/>
                  <a:gd name="connsiteX6" fmla="*/ 58019 w 135089"/>
                  <a:gd name="connsiteY6" fmla="*/ 11159 h 189073"/>
                  <a:gd name="connsiteX7" fmla="*/ 59826 w 135089"/>
                  <a:gd name="connsiteY7" fmla="*/ 2107 h 189073"/>
                  <a:gd name="connsiteX8" fmla="*/ 60248 w 135089"/>
                  <a:gd name="connsiteY8" fmla="*/ 0 h 189073"/>
                  <a:gd name="connsiteX9" fmla="*/ 78807 w 135089"/>
                  <a:gd name="connsiteY9" fmla="*/ 0 h 189073"/>
                  <a:gd name="connsiteX10" fmla="*/ 79478 w 135089"/>
                  <a:gd name="connsiteY10" fmla="*/ 3951 h 189073"/>
                  <a:gd name="connsiteX11" fmla="*/ 80929 w 135089"/>
                  <a:gd name="connsiteY11" fmla="*/ 12552 h 189073"/>
                  <a:gd name="connsiteX12" fmla="*/ 83079 w 135089"/>
                  <a:gd name="connsiteY12" fmla="*/ 25239 h 189073"/>
                  <a:gd name="connsiteX13" fmla="*/ 121019 w 135089"/>
                  <a:gd name="connsiteY13" fmla="*/ 33476 h 189073"/>
                  <a:gd name="connsiteX14" fmla="*/ 119684 w 135089"/>
                  <a:gd name="connsiteY14" fmla="*/ 111492 h 189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5089" h="189073">
                    <a:moveTo>
                      <a:pt x="119684" y="111492"/>
                    </a:moveTo>
                    <a:cubicBezTo>
                      <a:pt x="104903" y="132252"/>
                      <a:pt x="118119" y="189074"/>
                      <a:pt x="118119" y="189074"/>
                    </a:cubicBezTo>
                    <a:lnTo>
                      <a:pt x="18878" y="189074"/>
                    </a:lnTo>
                    <a:cubicBezTo>
                      <a:pt x="21621" y="185187"/>
                      <a:pt x="29351" y="136210"/>
                      <a:pt x="11942" y="109214"/>
                    </a:cubicBezTo>
                    <a:cubicBezTo>
                      <a:pt x="-16140" y="65658"/>
                      <a:pt x="14113" y="31797"/>
                      <a:pt x="14113" y="31797"/>
                    </a:cubicBezTo>
                    <a:lnTo>
                      <a:pt x="55383" y="24296"/>
                    </a:lnTo>
                    <a:lnTo>
                      <a:pt x="58019" y="11159"/>
                    </a:lnTo>
                    <a:lnTo>
                      <a:pt x="59826" y="2107"/>
                    </a:lnTo>
                    <a:lnTo>
                      <a:pt x="60248" y="0"/>
                    </a:lnTo>
                    <a:lnTo>
                      <a:pt x="78807" y="0"/>
                    </a:lnTo>
                    <a:lnTo>
                      <a:pt x="79478" y="3951"/>
                    </a:lnTo>
                    <a:lnTo>
                      <a:pt x="80929" y="12552"/>
                    </a:lnTo>
                    <a:lnTo>
                      <a:pt x="83079" y="25239"/>
                    </a:lnTo>
                    <a:lnTo>
                      <a:pt x="121019" y="33476"/>
                    </a:lnTo>
                    <a:cubicBezTo>
                      <a:pt x="121041" y="33476"/>
                      <a:pt x="153538" y="63937"/>
                      <a:pt x="119684" y="111492"/>
                    </a:cubicBezTo>
                    <a:close/>
                  </a:path>
                </a:pathLst>
              </a:custGeom>
              <a:solidFill>
                <a:srgbClr val="FFD8D9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2" name="任意多边形: 形状 711">
                <a:extLst>
                  <a:ext uri="{FF2B5EF4-FFF2-40B4-BE49-F238E27FC236}">
                    <a16:creationId xmlns:a16="http://schemas.microsoft.com/office/drawing/2014/main" id="{84AAC68D-326C-1CF6-11A1-AB4A8AC0E878}"/>
                  </a:ext>
                </a:extLst>
              </p:cNvPr>
              <p:cNvSpPr/>
              <p:nvPr/>
            </p:nvSpPr>
            <p:spPr>
              <a:xfrm>
                <a:off x="3974420" y="843841"/>
                <a:ext cx="135086" cy="164791"/>
              </a:xfrm>
              <a:custGeom>
                <a:avLst/>
                <a:gdLst>
                  <a:gd name="connsiteX0" fmla="*/ 119676 w 135086"/>
                  <a:gd name="connsiteY0" fmla="*/ 87225 h 164791"/>
                  <a:gd name="connsiteX1" fmla="*/ 118133 w 135086"/>
                  <a:gd name="connsiteY1" fmla="*/ 164792 h 164791"/>
                  <a:gd name="connsiteX2" fmla="*/ 18885 w 135086"/>
                  <a:gd name="connsiteY2" fmla="*/ 164792 h 164791"/>
                  <a:gd name="connsiteX3" fmla="*/ 18128 w 135086"/>
                  <a:gd name="connsiteY3" fmla="*/ 98184 h 164791"/>
                  <a:gd name="connsiteX4" fmla="*/ 11942 w 135086"/>
                  <a:gd name="connsiteY4" fmla="*/ 84918 h 164791"/>
                  <a:gd name="connsiteX5" fmla="*/ 14113 w 135086"/>
                  <a:gd name="connsiteY5" fmla="*/ 7515 h 164791"/>
                  <a:gd name="connsiteX6" fmla="*/ 55404 w 135086"/>
                  <a:gd name="connsiteY6" fmla="*/ 0 h 164791"/>
                  <a:gd name="connsiteX7" fmla="*/ 83107 w 135086"/>
                  <a:gd name="connsiteY7" fmla="*/ 950 h 164791"/>
                  <a:gd name="connsiteX8" fmla="*/ 121041 w 135086"/>
                  <a:gd name="connsiteY8" fmla="*/ 9201 h 164791"/>
                  <a:gd name="connsiteX9" fmla="*/ 119676 w 135086"/>
                  <a:gd name="connsiteY9" fmla="*/ 87225 h 16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5086" h="164791">
                    <a:moveTo>
                      <a:pt x="119676" y="87225"/>
                    </a:moveTo>
                    <a:cubicBezTo>
                      <a:pt x="104889" y="107985"/>
                      <a:pt x="118133" y="164792"/>
                      <a:pt x="118133" y="164792"/>
                    </a:cubicBezTo>
                    <a:lnTo>
                      <a:pt x="18885" y="164792"/>
                    </a:lnTo>
                    <a:cubicBezTo>
                      <a:pt x="21221" y="161484"/>
                      <a:pt x="27158" y="125451"/>
                      <a:pt x="18128" y="98184"/>
                    </a:cubicBezTo>
                    <a:cubicBezTo>
                      <a:pt x="16556" y="93405"/>
                      <a:pt x="14521" y="88933"/>
                      <a:pt x="11942" y="84918"/>
                    </a:cubicBezTo>
                    <a:cubicBezTo>
                      <a:pt x="-16140" y="41377"/>
                      <a:pt x="14113" y="7515"/>
                      <a:pt x="14113" y="7515"/>
                    </a:cubicBezTo>
                    <a:lnTo>
                      <a:pt x="55404" y="0"/>
                    </a:lnTo>
                    <a:cubicBezTo>
                      <a:pt x="56990" y="9237"/>
                      <a:pt x="79507" y="8694"/>
                      <a:pt x="83107" y="950"/>
                    </a:cubicBezTo>
                    <a:lnTo>
                      <a:pt x="121041" y="9201"/>
                    </a:lnTo>
                    <a:cubicBezTo>
                      <a:pt x="121034" y="9201"/>
                      <a:pt x="153538" y="39641"/>
                      <a:pt x="119676" y="87225"/>
                    </a:cubicBezTo>
                    <a:close/>
                  </a:path>
                </a:pathLst>
              </a:custGeom>
              <a:solidFill>
                <a:srgbClr val="FFBC47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3" name="任意多边形: 形状 712">
                <a:extLst>
                  <a:ext uri="{FF2B5EF4-FFF2-40B4-BE49-F238E27FC236}">
                    <a16:creationId xmlns:a16="http://schemas.microsoft.com/office/drawing/2014/main" id="{06DA4105-6391-160B-52E3-1BE35F5F1F39}"/>
                  </a:ext>
                </a:extLst>
              </p:cNvPr>
              <p:cNvSpPr/>
              <p:nvPr/>
            </p:nvSpPr>
            <p:spPr>
              <a:xfrm>
                <a:off x="3992549" y="941609"/>
                <a:ext cx="48863" cy="67023"/>
              </a:xfrm>
              <a:custGeom>
                <a:avLst/>
                <a:gdLst>
                  <a:gd name="connsiteX0" fmla="*/ 757 w 48863"/>
                  <a:gd name="connsiteY0" fmla="*/ 67023 h 67023"/>
                  <a:gd name="connsiteX1" fmla="*/ 0 w 48863"/>
                  <a:gd name="connsiteY1" fmla="*/ 415 h 67023"/>
                  <a:gd name="connsiteX2" fmla="*/ 48863 w 48863"/>
                  <a:gd name="connsiteY2" fmla="*/ 67023 h 67023"/>
                  <a:gd name="connsiteX3" fmla="*/ 757 w 48863"/>
                  <a:gd name="connsiteY3" fmla="*/ 67023 h 67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63" h="67023">
                    <a:moveTo>
                      <a:pt x="757" y="67023"/>
                    </a:moveTo>
                    <a:cubicBezTo>
                      <a:pt x="3093" y="63716"/>
                      <a:pt x="9030" y="27683"/>
                      <a:pt x="0" y="415"/>
                    </a:cubicBezTo>
                    <a:cubicBezTo>
                      <a:pt x="19566" y="-5271"/>
                      <a:pt x="16266" y="49050"/>
                      <a:pt x="48863" y="67023"/>
                    </a:cubicBezTo>
                    <a:lnTo>
                      <a:pt x="757" y="67023"/>
                    </a:lnTo>
                    <a:close/>
                  </a:path>
                </a:pathLst>
              </a:custGeom>
              <a:solidFill>
                <a:srgbClr val="C4626E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4" name="任意多边形: 形状 713">
                <a:extLst>
                  <a:ext uri="{FF2B5EF4-FFF2-40B4-BE49-F238E27FC236}">
                    <a16:creationId xmlns:a16="http://schemas.microsoft.com/office/drawing/2014/main" id="{66041C6A-4067-686A-BB0E-41B97585804E}"/>
                  </a:ext>
                </a:extLst>
              </p:cNvPr>
              <p:cNvSpPr/>
              <p:nvPr/>
            </p:nvSpPr>
            <p:spPr>
              <a:xfrm>
                <a:off x="4057285" y="853078"/>
                <a:ext cx="91120" cy="164684"/>
              </a:xfrm>
              <a:custGeom>
                <a:avLst/>
                <a:gdLst>
                  <a:gd name="connsiteX0" fmla="*/ 90790 w 91120"/>
                  <a:gd name="connsiteY0" fmla="*/ 121165 h 164684"/>
                  <a:gd name="connsiteX1" fmla="*/ 78524 w 91120"/>
                  <a:gd name="connsiteY1" fmla="*/ 141461 h 164684"/>
                  <a:gd name="connsiteX2" fmla="*/ 2501 w 91120"/>
                  <a:gd name="connsiteY2" fmla="*/ 164685 h 164684"/>
                  <a:gd name="connsiteX3" fmla="*/ 0 w 91120"/>
                  <a:gd name="connsiteY3" fmla="*/ 151919 h 164684"/>
                  <a:gd name="connsiteX4" fmla="*/ 51964 w 91120"/>
                  <a:gd name="connsiteY4" fmla="*/ 124851 h 164684"/>
                  <a:gd name="connsiteX5" fmla="*/ 53892 w 91120"/>
                  <a:gd name="connsiteY5" fmla="*/ 120429 h 164684"/>
                  <a:gd name="connsiteX6" fmla="*/ 39705 w 91120"/>
                  <a:gd name="connsiteY6" fmla="*/ 86789 h 164684"/>
                  <a:gd name="connsiteX7" fmla="*/ 37862 w 91120"/>
                  <a:gd name="connsiteY7" fmla="*/ 0 h 164684"/>
                  <a:gd name="connsiteX8" fmla="*/ 90790 w 91120"/>
                  <a:gd name="connsiteY8" fmla="*/ 121165 h 164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120" h="164684">
                    <a:moveTo>
                      <a:pt x="90790" y="121165"/>
                    </a:moveTo>
                    <a:cubicBezTo>
                      <a:pt x="89761" y="127594"/>
                      <a:pt x="85232" y="134567"/>
                      <a:pt x="78524" y="141461"/>
                    </a:cubicBezTo>
                    <a:cubicBezTo>
                      <a:pt x="61379" y="159070"/>
                      <a:pt x="26453" y="158284"/>
                      <a:pt x="2501" y="164685"/>
                    </a:cubicBezTo>
                    <a:lnTo>
                      <a:pt x="0" y="151919"/>
                    </a:lnTo>
                    <a:cubicBezTo>
                      <a:pt x="0" y="151919"/>
                      <a:pt x="42770" y="139860"/>
                      <a:pt x="51964" y="124851"/>
                    </a:cubicBezTo>
                    <a:cubicBezTo>
                      <a:pt x="52942" y="123251"/>
                      <a:pt x="53621" y="121758"/>
                      <a:pt x="53892" y="120429"/>
                    </a:cubicBezTo>
                    <a:cubicBezTo>
                      <a:pt x="57014" y="105477"/>
                      <a:pt x="39705" y="86789"/>
                      <a:pt x="39705" y="86789"/>
                    </a:cubicBezTo>
                    <a:lnTo>
                      <a:pt x="37862" y="0"/>
                    </a:lnTo>
                    <a:cubicBezTo>
                      <a:pt x="37862" y="0"/>
                      <a:pt x="95998" y="88475"/>
                      <a:pt x="90790" y="121165"/>
                    </a:cubicBezTo>
                    <a:close/>
                  </a:path>
                </a:pathLst>
              </a:custGeom>
              <a:solidFill>
                <a:srgbClr val="FFD8D9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5" name="任意多边形: 形状 714">
                <a:extLst>
                  <a:ext uri="{FF2B5EF4-FFF2-40B4-BE49-F238E27FC236}">
                    <a16:creationId xmlns:a16="http://schemas.microsoft.com/office/drawing/2014/main" id="{4DE3CC57-E317-33DE-431C-DC2707073503}"/>
                  </a:ext>
                </a:extLst>
              </p:cNvPr>
              <p:cNvSpPr/>
              <p:nvPr/>
            </p:nvSpPr>
            <p:spPr>
              <a:xfrm>
                <a:off x="4085910" y="852536"/>
                <a:ext cx="63315" cy="142593"/>
              </a:xfrm>
              <a:custGeom>
                <a:avLst/>
                <a:gdLst>
                  <a:gd name="connsiteX0" fmla="*/ 62736 w 63315"/>
                  <a:gd name="connsiteY0" fmla="*/ 121700 h 142593"/>
                  <a:gd name="connsiteX1" fmla="*/ 51964 w 63315"/>
                  <a:gd name="connsiteY1" fmla="*/ 141974 h 142593"/>
                  <a:gd name="connsiteX2" fmla="*/ 49485 w 63315"/>
                  <a:gd name="connsiteY2" fmla="*/ 142281 h 142593"/>
                  <a:gd name="connsiteX3" fmla="*/ 42134 w 63315"/>
                  <a:gd name="connsiteY3" fmla="*/ 137509 h 142593"/>
                  <a:gd name="connsiteX4" fmla="*/ 22860 w 63315"/>
                  <a:gd name="connsiteY4" fmla="*/ 125021 h 142593"/>
                  <a:gd name="connsiteX5" fmla="*/ 24610 w 63315"/>
                  <a:gd name="connsiteY5" fmla="*/ 120485 h 142593"/>
                  <a:gd name="connsiteX6" fmla="*/ 0 w 63315"/>
                  <a:gd name="connsiteY6" fmla="*/ 82416 h 142593"/>
                  <a:gd name="connsiteX7" fmla="*/ 6665 w 63315"/>
                  <a:gd name="connsiteY7" fmla="*/ 6 h 142593"/>
                  <a:gd name="connsiteX8" fmla="*/ 42455 w 63315"/>
                  <a:gd name="connsiteY8" fmla="*/ 44976 h 142593"/>
                  <a:gd name="connsiteX9" fmla="*/ 42491 w 63315"/>
                  <a:gd name="connsiteY9" fmla="*/ 45069 h 142593"/>
                  <a:gd name="connsiteX10" fmla="*/ 62736 w 63315"/>
                  <a:gd name="connsiteY10" fmla="*/ 121700 h 142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3315" h="142593">
                    <a:moveTo>
                      <a:pt x="62736" y="121700"/>
                    </a:moveTo>
                    <a:cubicBezTo>
                      <a:pt x="61622" y="127750"/>
                      <a:pt x="58000" y="135344"/>
                      <a:pt x="51964" y="141974"/>
                    </a:cubicBezTo>
                    <a:cubicBezTo>
                      <a:pt x="51328" y="142674"/>
                      <a:pt x="50278" y="142788"/>
                      <a:pt x="49485" y="142281"/>
                    </a:cubicBezTo>
                    <a:lnTo>
                      <a:pt x="42134" y="137509"/>
                    </a:lnTo>
                    <a:lnTo>
                      <a:pt x="22860" y="125021"/>
                    </a:lnTo>
                    <a:cubicBezTo>
                      <a:pt x="23839" y="123428"/>
                      <a:pt x="24339" y="121821"/>
                      <a:pt x="24610" y="120485"/>
                    </a:cubicBezTo>
                    <a:cubicBezTo>
                      <a:pt x="27732" y="105540"/>
                      <a:pt x="0" y="82416"/>
                      <a:pt x="0" y="82416"/>
                    </a:cubicBezTo>
                    <a:lnTo>
                      <a:pt x="6665" y="6"/>
                    </a:lnTo>
                    <a:cubicBezTo>
                      <a:pt x="15595" y="-394"/>
                      <a:pt x="30275" y="19987"/>
                      <a:pt x="42455" y="44976"/>
                    </a:cubicBezTo>
                    <a:cubicBezTo>
                      <a:pt x="42455" y="44976"/>
                      <a:pt x="42470" y="45011"/>
                      <a:pt x="42491" y="45069"/>
                    </a:cubicBezTo>
                    <a:cubicBezTo>
                      <a:pt x="55671" y="72100"/>
                      <a:pt x="65901" y="104483"/>
                      <a:pt x="62736" y="121700"/>
                    </a:cubicBezTo>
                    <a:close/>
                  </a:path>
                </a:pathLst>
              </a:custGeom>
              <a:solidFill>
                <a:srgbClr val="FFBC47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6" name="任意多边形: 形状 715">
                <a:extLst>
                  <a:ext uri="{FF2B5EF4-FFF2-40B4-BE49-F238E27FC236}">
                    <a16:creationId xmlns:a16="http://schemas.microsoft.com/office/drawing/2014/main" id="{162ADE61-E8D3-EB56-F910-74D8B42A1FA0}"/>
                  </a:ext>
                </a:extLst>
              </p:cNvPr>
              <p:cNvSpPr/>
              <p:nvPr/>
            </p:nvSpPr>
            <p:spPr>
              <a:xfrm>
                <a:off x="3937039" y="851427"/>
                <a:ext cx="92126" cy="162270"/>
              </a:xfrm>
              <a:custGeom>
                <a:avLst/>
                <a:gdLst>
                  <a:gd name="connsiteX0" fmla="*/ 91149 w 92126"/>
                  <a:gd name="connsiteY0" fmla="*/ 153784 h 162270"/>
                  <a:gd name="connsiteX1" fmla="*/ 91585 w 92126"/>
                  <a:gd name="connsiteY1" fmla="*/ 162270 h 162270"/>
                  <a:gd name="connsiteX2" fmla="*/ 91492 w 92126"/>
                  <a:gd name="connsiteY2" fmla="*/ 160727 h 162270"/>
                  <a:gd name="connsiteX3" fmla="*/ 17969 w 92126"/>
                  <a:gd name="connsiteY3" fmla="*/ 147911 h 162270"/>
                  <a:gd name="connsiteX4" fmla="*/ 338 w 92126"/>
                  <a:gd name="connsiteY4" fmla="*/ 119444 h 162270"/>
                  <a:gd name="connsiteX5" fmla="*/ 51837 w 92126"/>
                  <a:gd name="connsiteY5" fmla="*/ 0 h 162270"/>
                  <a:gd name="connsiteX6" fmla="*/ 49744 w 92126"/>
                  <a:gd name="connsiteY6" fmla="*/ 86675 h 162270"/>
                  <a:gd name="connsiteX7" fmla="*/ 35557 w 92126"/>
                  <a:gd name="connsiteY7" fmla="*/ 120315 h 162270"/>
                  <a:gd name="connsiteX8" fmla="*/ 41279 w 92126"/>
                  <a:gd name="connsiteY8" fmla="*/ 129838 h 162270"/>
                  <a:gd name="connsiteX9" fmla="*/ 91149 w 92126"/>
                  <a:gd name="connsiteY9" fmla="*/ 153784 h 162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2126" h="162270">
                    <a:moveTo>
                      <a:pt x="91149" y="153784"/>
                    </a:moveTo>
                    <a:lnTo>
                      <a:pt x="91585" y="162270"/>
                    </a:lnTo>
                    <a:cubicBezTo>
                      <a:pt x="92349" y="162006"/>
                      <a:pt x="92292" y="160892"/>
                      <a:pt x="91492" y="160727"/>
                    </a:cubicBezTo>
                    <a:cubicBezTo>
                      <a:pt x="70139" y="156320"/>
                      <a:pt x="35056" y="162420"/>
                      <a:pt x="17969" y="147911"/>
                    </a:cubicBezTo>
                    <a:cubicBezTo>
                      <a:pt x="7439" y="138960"/>
                      <a:pt x="1695" y="127937"/>
                      <a:pt x="338" y="119444"/>
                    </a:cubicBezTo>
                    <a:cubicBezTo>
                      <a:pt x="-4870" y="86747"/>
                      <a:pt x="51837" y="0"/>
                      <a:pt x="51837" y="0"/>
                    </a:cubicBezTo>
                    <a:lnTo>
                      <a:pt x="49744" y="86675"/>
                    </a:lnTo>
                    <a:cubicBezTo>
                      <a:pt x="49744" y="86675"/>
                      <a:pt x="32435" y="105370"/>
                      <a:pt x="35557" y="120315"/>
                    </a:cubicBezTo>
                    <a:cubicBezTo>
                      <a:pt x="36099" y="122973"/>
                      <a:pt x="38214" y="126259"/>
                      <a:pt x="41279" y="129838"/>
                    </a:cubicBezTo>
                    <a:cubicBezTo>
                      <a:pt x="54080" y="144868"/>
                      <a:pt x="91149" y="153784"/>
                      <a:pt x="91149" y="153784"/>
                    </a:cubicBezTo>
                    <a:close/>
                  </a:path>
                </a:pathLst>
              </a:custGeom>
              <a:solidFill>
                <a:srgbClr val="FFD8D9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7" name="任意多边形: 形状 716">
                <a:extLst>
                  <a:ext uri="{FF2B5EF4-FFF2-40B4-BE49-F238E27FC236}">
                    <a16:creationId xmlns:a16="http://schemas.microsoft.com/office/drawing/2014/main" id="{3541526A-A9A5-6835-BA39-0A81A035C78C}"/>
                  </a:ext>
                </a:extLst>
              </p:cNvPr>
              <p:cNvSpPr/>
              <p:nvPr/>
            </p:nvSpPr>
            <p:spPr>
              <a:xfrm>
                <a:off x="3934533" y="850984"/>
                <a:ext cx="62308" cy="150190"/>
              </a:xfrm>
              <a:custGeom>
                <a:avLst/>
                <a:gdLst>
                  <a:gd name="connsiteX0" fmla="*/ 38048 w 62308"/>
                  <a:gd name="connsiteY0" fmla="*/ 120758 h 150190"/>
                  <a:gd name="connsiteX1" fmla="*/ 45278 w 62308"/>
                  <a:gd name="connsiteY1" fmla="*/ 129323 h 150190"/>
                  <a:gd name="connsiteX2" fmla="*/ 27376 w 62308"/>
                  <a:gd name="connsiteY2" fmla="*/ 144211 h 150190"/>
                  <a:gd name="connsiteX3" fmla="*/ 20182 w 62308"/>
                  <a:gd name="connsiteY3" fmla="*/ 150190 h 150190"/>
                  <a:gd name="connsiteX4" fmla="*/ 1158 w 62308"/>
                  <a:gd name="connsiteY4" fmla="*/ 121487 h 150190"/>
                  <a:gd name="connsiteX5" fmla="*/ 11259 w 62308"/>
                  <a:gd name="connsiteY5" fmla="*/ 65315 h 150190"/>
                  <a:gd name="connsiteX6" fmla="*/ 11316 w 62308"/>
                  <a:gd name="connsiteY6" fmla="*/ 65137 h 150190"/>
                  <a:gd name="connsiteX7" fmla="*/ 56022 w 62308"/>
                  <a:gd name="connsiteY7" fmla="*/ 0 h 150190"/>
                  <a:gd name="connsiteX8" fmla="*/ 62308 w 62308"/>
                  <a:gd name="connsiteY8" fmla="*/ 87954 h 150190"/>
                  <a:gd name="connsiteX9" fmla="*/ 38048 w 62308"/>
                  <a:gd name="connsiteY9" fmla="*/ 120758 h 15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308" h="150190">
                    <a:moveTo>
                      <a:pt x="38048" y="120758"/>
                    </a:moveTo>
                    <a:cubicBezTo>
                      <a:pt x="38592" y="123415"/>
                      <a:pt x="42221" y="125744"/>
                      <a:pt x="45278" y="129323"/>
                    </a:cubicBezTo>
                    <a:lnTo>
                      <a:pt x="27376" y="144211"/>
                    </a:lnTo>
                    <a:lnTo>
                      <a:pt x="20182" y="150190"/>
                    </a:lnTo>
                    <a:cubicBezTo>
                      <a:pt x="9652" y="141232"/>
                      <a:pt x="3473" y="129773"/>
                      <a:pt x="1158" y="121487"/>
                    </a:cubicBezTo>
                    <a:cubicBezTo>
                      <a:pt x="-2421" y="108735"/>
                      <a:pt x="2673" y="86947"/>
                      <a:pt x="11259" y="65315"/>
                    </a:cubicBezTo>
                    <a:cubicBezTo>
                      <a:pt x="11295" y="65194"/>
                      <a:pt x="11316" y="65137"/>
                      <a:pt x="11316" y="65137"/>
                    </a:cubicBezTo>
                    <a:cubicBezTo>
                      <a:pt x="24275" y="32490"/>
                      <a:pt x="45135" y="257"/>
                      <a:pt x="56022" y="0"/>
                    </a:cubicBezTo>
                    <a:lnTo>
                      <a:pt x="62308" y="87954"/>
                    </a:lnTo>
                    <a:cubicBezTo>
                      <a:pt x="62316" y="87961"/>
                      <a:pt x="34927" y="105813"/>
                      <a:pt x="38048" y="120758"/>
                    </a:cubicBezTo>
                    <a:close/>
                  </a:path>
                </a:pathLst>
              </a:custGeom>
              <a:solidFill>
                <a:srgbClr val="FFBC47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718" name="图形 2">
                <a:extLst>
                  <a:ext uri="{FF2B5EF4-FFF2-40B4-BE49-F238E27FC236}">
                    <a16:creationId xmlns:a16="http://schemas.microsoft.com/office/drawing/2014/main" id="{26990F50-1605-655C-7C39-C03D3812DC21}"/>
                  </a:ext>
                </a:extLst>
              </p:cNvPr>
              <p:cNvGrpSpPr/>
              <p:nvPr/>
            </p:nvGrpSpPr>
            <p:grpSpPr>
              <a:xfrm>
                <a:off x="3917610" y="1014462"/>
                <a:ext cx="262352" cy="78480"/>
                <a:chOff x="3917610" y="1014462"/>
                <a:chExt cx="262352" cy="78480"/>
              </a:xfrm>
            </p:grpSpPr>
            <p:sp>
              <p:nvSpPr>
                <p:cNvPr id="725" name="任意多边形: 形状 724">
                  <a:extLst>
                    <a:ext uri="{FF2B5EF4-FFF2-40B4-BE49-F238E27FC236}">
                      <a16:creationId xmlns:a16="http://schemas.microsoft.com/office/drawing/2014/main" id="{C38A77C8-1530-B231-1819-8357CFACF529}"/>
                    </a:ext>
                  </a:extLst>
                </p:cNvPr>
                <p:cNvSpPr/>
                <p:nvPr/>
              </p:nvSpPr>
              <p:spPr>
                <a:xfrm>
                  <a:off x="3917610" y="1015407"/>
                  <a:ext cx="251331" cy="74118"/>
                </a:xfrm>
                <a:custGeom>
                  <a:avLst/>
                  <a:gdLst>
                    <a:gd name="connsiteX0" fmla="*/ 250960 w 251331"/>
                    <a:gd name="connsiteY0" fmla="*/ 58284 h 74118"/>
                    <a:gd name="connsiteX1" fmla="*/ 176429 w 251331"/>
                    <a:gd name="connsiteY1" fmla="*/ 68921 h 74118"/>
                    <a:gd name="connsiteX2" fmla="*/ 174436 w 251331"/>
                    <a:gd name="connsiteY2" fmla="*/ 68514 h 74118"/>
                    <a:gd name="connsiteX3" fmla="*/ 149583 w 251331"/>
                    <a:gd name="connsiteY3" fmla="*/ 68914 h 74118"/>
                    <a:gd name="connsiteX4" fmla="*/ 148705 w 251331"/>
                    <a:gd name="connsiteY4" fmla="*/ 68914 h 74118"/>
                    <a:gd name="connsiteX5" fmla="*/ 65794 w 251331"/>
                    <a:gd name="connsiteY5" fmla="*/ 62456 h 74118"/>
                    <a:gd name="connsiteX6" fmla="*/ 0 w 251331"/>
                    <a:gd name="connsiteY6" fmla="*/ 20429 h 74118"/>
                    <a:gd name="connsiteX7" fmla="*/ 0 w 251331"/>
                    <a:gd name="connsiteY7" fmla="*/ 20301 h 74118"/>
                    <a:gd name="connsiteX8" fmla="*/ 179 w 251331"/>
                    <a:gd name="connsiteY8" fmla="*/ 17386 h 74118"/>
                    <a:gd name="connsiteX9" fmla="*/ 179 w 251331"/>
                    <a:gd name="connsiteY9" fmla="*/ 17336 h 74118"/>
                    <a:gd name="connsiteX10" fmla="*/ 686 w 251331"/>
                    <a:gd name="connsiteY10" fmla="*/ 14236 h 74118"/>
                    <a:gd name="connsiteX11" fmla="*/ 1529 w 251331"/>
                    <a:gd name="connsiteY11" fmla="*/ 11542 h 74118"/>
                    <a:gd name="connsiteX12" fmla="*/ 2058 w 251331"/>
                    <a:gd name="connsiteY12" fmla="*/ 10399 h 74118"/>
                    <a:gd name="connsiteX13" fmla="*/ 2729 w 251331"/>
                    <a:gd name="connsiteY13" fmla="*/ 9264 h 74118"/>
                    <a:gd name="connsiteX14" fmla="*/ 2737 w 251331"/>
                    <a:gd name="connsiteY14" fmla="*/ 9249 h 74118"/>
                    <a:gd name="connsiteX15" fmla="*/ 3451 w 251331"/>
                    <a:gd name="connsiteY15" fmla="*/ 8256 h 74118"/>
                    <a:gd name="connsiteX16" fmla="*/ 3665 w 251331"/>
                    <a:gd name="connsiteY16" fmla="*/ 8006 h 74118"/>
                    <a:gd name="connsiteX17" fmla="*/ 4236 w 251331"/>
                    <a:gd name="connsiteY17" fmla="*/ 7349 h 74118"/>
                    <a:gd name="connsiteX18" fmla="*/ 4937 w 251331"/>
                    <a:gd name="connsiteY18" fmla="*/ 6635 h 74118"/>
                    <a:gd name="connsiteX19" fmla="*/ 4979 w 251331"/>
                    <a:gd name="connsiteY19" fmla="*/ 6599 h 74118"/>
                    <a:gd name="connsiteX20" fmla="*/ 16274 w 251331"/>
                    <a:gd name="connsiteY20" fmla="*/ 1270 h 74118"/>
                    <a:gd name="connsiteX21" fmla="*/ 159470 w 251331"/>
                    <a:gd name="connsiteY21" fmla="*/ 33388 h 74118"/>
                    <a:gd name="connsiteX22" fmla="*/ 161078 w 251331"/>
                    <a:gd name="connsiteY22" fmla="*/ 34002 h 74118"/>
                    <a:gd name="connsiteX23" fmla="*/ 182023 w 251331"/>
                    <a:gd name="connsiteY23" fmla="*/ 42268 h 74118"/>
                    <a:gd name="connsiteX24" fmla="*/ 188595 w 251331"/>
                    <a:gd name="connsiteY24" fmla="*/ 41232 h 74118"/>
                    <a:gd name="connsiteX25" fmla="*/ 188760 w 251331"/>
                    <a:gd name="connsiteY25" fmla="*/ 41210 h 74118"/>
                    <a:gd name="connsiteX26" fmla="*/ 250960 w 251331"/>
                    <a:gd name="connsiteY26" fmla="*/ 58284 h 74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51331" h="74118">
                      <a:moveTo>
                        <a:pt x="250960" y="58284"/>
                      </a:moveTo>
                      <a:cubicBezTo>
                        <a:pt x="256940" y="83794"/>
                        <a:pt x="189024" y="71428"/>
                        <a:pt x="176429" y="68921"/>
                      </a:cubicBezTo>
                      <a:cubicBezTo>
                        <a:pt x="175144" y="68664"/>
                        <a:pt x="174436" y="68514"/>
                        <a:pt x="174436" y="68514"/>
                      </a:cubicBezTo>
                      <a:cubicBezTo>
                        <a:pt x="174436" y="68514"/>
                        <a:pt x="164592" y="68971"/>
                        <a:pt x="149583" y="68914"/>
                      </a:cubicBezTo>
                      <a:cubicBezTo>
                        <a:pt x="149290" y="68914"/>
                        <a:pt x="148998" y="68914"/>
                        <a:pt x="148705" y="68914"/>
                      </a:cubicBezTo>
                      <a:cubicBezTo>
                        <a:pt x="126909" y="68800"/>
                        <a:pt x="94677" y="67607"/>
                        <a:pt x="65794" y="62456"/>
                      </a:cubicBezTo>
                      <a:cubicBezTo>
                        <a:pt x="30361" y="56141"/>
                        <a:pt x="-50" y="43904"/>
                        <a:pt x="0" y="20429"/>
                      </a:cubicBezTo>
                      <a:cubicBezTo>
                        <a:pt x="0" y="20379"/>
                        <a:pt x="7" y="20336"/>
                        <a:pt x="0" y="20301"/>
                      </a:cubicBezTo>
                      <a:cubicBezTo>
                        <a:pt x="7" y="19343"/>
                        <a:pt x="65" y="18379"/>
                        <a:pt x="179" y="17386"/>
                      </a:cubicBezTo>
                      <a:cubicBezTo>
                        <a:pt x="186" y="17357"/>
                        <a:pt x="179" y="17350"/>
                        <a:pt x="179" y="17336"/>
                      </a:cubicBezTo>
                      <a:cubicBezTo>
                        <a:pt x="300" y="16314"/>
                        <a:pt x="472" y="15286"/>
                        <a:pt x="686" y="14236"/>
                      </a:cubicBezTo>
                      <a:cubicBezTo>
                        <a:pt x="886" y="13285"/>
                        <a:pt x="1165" y="12385"/>
                        <a:pt x="1529" y="11542"/>
                      </a:cubicBezTo>
                      <a:cubicBezTo>
                        <a:pt x="1686" y="11149"/>
                        <a:pt x="1858" y="10771"/>
                        <a:pt x="2058" y="10399"/>
                      </a:cubicBezTo>
                      <a:cubicBezTo>
                        <a:pt x="2265" y="10006"/>
                        <a:pt x="2486" y="9628"/>
                        <a:pt x="2729" y="9264"/>
                      </a:cubicBezTo>
                      <a:cubicBezTo>
                        <a:pt x="2729" y="9264"/>
                        <a:pt x="2743" y="9264"/>
                        <a:pt x="2737" y="9249"/>
                      </a:cubicBezTo>
                      <a:cubicBezTo>
                        <a:pt x="2958" y="8906"/>
                        <a:pt x="3200" y="8578"/>
                        <a:pt x="3451" y="8256"/>
                      </a:cubicBezTo>
                      <a:cubicBezTo>
                        <a:pt x="3522" y="8163"/>
                        <a:pt x="3594" y="8071"/>
                        <a:pt x="3665" y="8006"/>
                      </a:cubicBezTo>
                      <a:cubicBezTo>
                        <a:pt x="3844" y="7763"/>
                        <a:pt x="4036" y="7542"/>
                        <a:pt x="4236" y="7349"/>
                      </a:cubicBezTo>
                      <a:cubicBezTo>
                        <a:pt x="4465" y="7106"/>
                        <a:pt x="4694" y="6870"/>
                        <a:pt x="4937" y="6635"/>
                      </a:cubicBezTo>
                      <a:cubicBezTo>
                        <a:pt x="4944" y="6606"/>
                        <a:pt x="4965" y="6592"/>
                        <a:pt x="4979" y="6599"/>
                      </a:cubicBezTo>
                      <a:cubicBezTo>
                        <a:pt x="7723" y="4041"/>
                        <a:pt x="11559" y="2320"/>
                        <a:pt x="16274" y="1270"/>
                      </a:cubicBezTo>
                      <a:cubicBezTo>
                        <a:pt x="48671" y="-5938"/>
                        <a:pt x="122194" y="19272"/>
                        <a:pt x="159470" y="33388"/>
                      </a:cubicBezTo>
                      <a:cubicBezTo>
                        <a:pt x="160013" y="33588"/>
                        <a:pt x="160549" y="33802"/>
                        <a:pt x="161078" y="34002"/>
                      </a:cubicBezTo>
                      <a:cubicBezTo>
                        <a:pt x="173894" y="38853"/>
                        <a:pt x="182023" y="42268"/>
                        <a:pt x="182023" y="42268"/>
                      </a:cubicBezTo>
                      <a:cubicBezTo>
                        <a:pt x="182023" y="42268"/>
                        <a:pt x="184531" y="41782"/>
                        <a:pt x="188595" y="41232"/>
                      </a:cubicBezTo>
                      <a:cubicBezTo>
                        <a:pt x="188645" y="41225"/>
                        <a:pt x="188695" y="41225"/>
                        <a:pt x="188760" y="41210"/>
                      </a:cubicBezTo>
                      <a:cubicBezTo>
                        <a:pt x="205047" y="39010"/>
                        <a:pt x="245695" y="35895"/>
                        <a:pt x="250960" y="58284"/>
                      </a:cubicBezTo>
                      <a:close/>
                    </a:path>
                  </a:pathLst>
                </a:custGeom>
                <a:solidFill>
                  <a:srgbClr val="FFD8D9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26" name="任意多边形: 形状 725">
                  <a:extLst>
                    <a:ext uri="{FF2B5EF4-FFF2-40B4-BE49-F238E27FC236}">
                      <a16:creationId xmlns:a16="http://schemas.microsoft.com/office/drawing/2014/main" id="{2743AB6F-83F5-ED77-6444-0C8993D5C443}"/>
                    </a:ext>
                  </a:extLst>
                </p:cNvPr>
                <p:cNvSpPr/>
                <p:nvPr/>
              </p:nvSpPr>
              <p:spPr>
                <a:xfrm>
                  <a:off x="3917610" y="1014462"/>
                  <a:ext cx="162620" cy="74674"/>
                </a:xfrm>
                <a:custGeom>
                  <a:avLst/>
                  <a:gdLst>
                    <a:gd name="connsiteX0" fmla="*/ 162621 w 162620"/>
                    <a:gd name="connsiteY0" fmla="*/ 30240 h 74674"/>
                    <a:gd name="connsiteX1" fmla="*/ 161071 w 162620"/>
                    <a:gd name="connsiteY1" fmla="*/ 34940 h 74674"/>
                    <a:gd name="connsiteX2" fmla="*/ 149577 w 162620"/>
                    <a:gd name="connsiteY2" fmla="*/ 69859 h 74674"/>
                    <a:gd name="connsiteX3" fmla="*/ 147990 w 162620"/>
                    <a:gd name="connsiteY3" fmla="*/ 74674 h 74674"/>
                    <a:gd name="connsiteX4" fmla="*/ 73445 w 162620"/>
                    <a:gd name="connsiteY4" fmla="*/ 67937 h 74674"/>
                    <a:gd name="connsiteX5" fmla="*/ 73431 w 162620"/>
                    <a:gd name="connsiteY5" fmla="*/ 67930 h 74674"/>
                    <a:gd name="connsiteX6" fmla="*/ 0 w 162620"/>
                    <a:gd name="connsiteY6" fmla="*/ 21374 h 74674"/>
                    <a:gd name="connsiteX7" fmla="*/ 0 w 162620"/>
                    <a:gd name="connsiteY7" fmla="*/ 21246 h 74674"/>
                    <a:gd name="connsiteX8" fmla="*/ 179 w 162620"/>
                    <a:gd name="connsiteY8" fmla="*/ 18331 h 74674"/>
                    <a:gd name="connsiteX9" fmla="*/ 179 w 162620"/>
                    <a:gd name="connsiteY9" fmla="*/ 18281 h 74674"/>
                    <a:gd name="connsiteX10" fmla="*/ 686 w 162620"/>
                    <a:gd name="connsiteY10" fmla="*/ 15181 h 74674"/>
                    <a:gd name="connsiteX11" fmla="*/ 1530 w 162620"/>
                    <a:gd name="connsiteY11" fmla="*/ 12488 h 74674"/>
                    <a:gd name="connsiteX12" fmla="*/ 2058 w 162620"/>
                    <a:gd name="connsiteY12" fmla="*/ 11345 h 74674"/>
                    <a:gd name="connsiteX13" fmla="*/ 2729 w 162620"/>
                    <a:gd name="connsiteY13" fmla="*/ 10209 h 74674"/>
                    <a:gd name="connsiteX14" fmla="*/ 2737 w 162620"/>
                    <a:gd name="connsiteY14" fmla="*/ 10195 h 74674"/>
                    <a:gd name="connsiteX15" fmla="*/ 3451 w 162620"/>
                    <a:gd name="connsiteY15" fmla="*/ 9201 h 74674"/>
                    <a:gd name="connsiteX16" fmla="*/ 3665 w 162620"/>
                    <a:gd name="connsiteY16" fmla="*/ 8951 h 74674"/>
                    <a:gd name="connsiteX17" fmla="*/ 4237 w 162620"/>
                    <a:gd name="connsiteY17" fmla="*/ 8294 h 74674"/>
                    <a:gd name="connsiteX18" fmla="*/ 4937 w 162620"/>
                    <a:gd name="connsiteY18" fmla="*/ 7580 h 74674"/>
                    <a:gd name="connsiteX19" fmla="*/ 4980 w 162620"/>
                    <a:gd name="connsiteY19" fmla="*/ 7544 h 74674"/>
                    <a:gd name="connsiteX20" fmla="*/ 16824 w 162620"/>
                    <a:gd name="connsiteY20" fmla="*/ 1722 h 74674"/>
                    <a:gd name="connsiteX21" fmla="*/ 162621 w 162620"/>
                    <a:gd name="connsiteY21" fmla="*/ 30240 h 7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62620" h="74674">
                      <a:moveTo>
                        <a:pt x="162621" y="30240"/>
                      </a:moveTo>
                      <a:lnTo>
                        <a:pt x="161071" y="34940"/>
                      </a:lnTo>
                      <a:lnTo>
                        <a:pt x="149577" y="69859"/>
                      </a:lnTo>
                      <a:lnTo>
                        <a:pt x="147990" y="74674"/>
                      </a:lnTo>
                      <a:cubicBezTo>
                        <a:pt x="128216" y="74581"/>
                        <a:pt x="99963" y="72852"/>
                        <a:pt x="73445" y="67937"/>
                      </a:cubicBezTo>
                      <a:cubicBezTo>
                        <a:pt x="73445" y="67937"/>
                        <a:pt x="73445" y="67937"/>
                        <a:pt x="73431" y="67930"/>
                      </a:cubicBezTo>
                      <a:cubicBezTo>
                        <a:pt x="34819" y="60779"/>
                        <a:pt x="-135" y="46863"/>
                        <a:pt x="0" y="21374"/>
                      </a:cubicBezTo>
                      <a:cubicBezTo>
                        <a:pt x="0" y="21324"/>
                        <a:pt x="8" y="21282"/>
                        <a:pt x="0" y="21246"/>
                      </a:cubicBezTo>
                      <a:cubicBezTo>
                        <a:pt x="8" y="20289"/>
                        <a:pt x="79" y="19310"/>
                        <a:pt x="179" y="18331"/>
                      </a:cubicBezTo>
                      <a:cubicBezTo>
                        <a:pt x="186" y="18303"/>
                        <a:pt x="179" y="18295"/>
                        <a:pt x="179" y="18281"/>
                      </a:cubicBezTo>
                      <a:cubicBezTo>
                        <a:pt x="301" y="17260"/>
                        <a:pt x="472" y="16231"/>
                        <a:pt x="686" y="15181"/>
                      </a:cubicBezTo>
                      <a:cubicBezTo>
                        <a:pt x="886" y="14231"/>
                        <a:pt x="1165" y="13331"/>
                        <a:pt x="1530" y="12488"/>
                      </a:cubicBezTo>
                      <a:cubicBezTo>
                        <a:pt x="1686" y="12095"/>
                        <a:pt x="1858" y="11716"/>
                        <a:pt x="2058" y="11345"/>
                      </a:cubicBezTo>
                      <a:cubicBezTo>
                        <a:pt x="2265" y="10952"/>
                        <a:pt x="2487" y="10573"/>
                        <a:pt x="2729" y="10209"/>
                      </a:cubicBezTo>
                      <a:cubicBezTo>
                        <a:pt x="2729" y="10209"/>
                        <a:pt x="2744" y="10209"/>
                        <a:pt x="2737" y="10195"/>
                      </a:cubicBezTo>
                      <a:cubicBezTo>
                        <a:pt x="2958" y="9852"/>
                        <a:pt x="3201" y="9523"/>
                        <a:pt x="3451" y="9201"/>
                      </a:cubicBezTo>
                      <a:cubicBezTo>
                        <a:pt x="3523" y="9109"/>
                        <a:pt x="3594" y="9016"/>
                        <a:pt x="3665" y="8951"/>
                      </a:cubicBezTo>
                      <a:cubicBezTo>
                        <a:pt x="3844" y="8709"/>
                        <a:pt x="4037" y="8487"/>
                        <a:pt x="4237" y="8294"/>
                      </a:cubicBezTo>
                      <a:cubicBezTo>
                        <a:pt x="4465" y="8051"/>
                        <a:pt x="4694" y="7816"/>
                        <a:pt x="4937" y="7580"/>
                      </a:cubicBezTo>
                      <a:cubicBezTo>
                        <a:pt x="4944" y="7551"/>
                        <a:pt x="4965" y="7537"/>
                        <a:pt x="4980" y="7544"/>
                      </a:cubicBezTo>
                      <a:cubicBezTo>
                        <a:pt x="7809" y="4815"/>
                        <a:pt x="11852" y="2922"/>
                        <a:pt x="16824" y="1722"/>
                      </a:cubicBezTo>
                      <a:cubicBezTo>
                        <a:pt x="50135" y="-6415"/>
                        <a:pt x="125423" y="16160"/>
                        <a:pt x="162621" y="30240"/>
                      </a:cubicBezTo>
                      <a:close/>
                    </a:path>
                  </a:pathLst>
                </a:custGeom>
                <a:solidFill>
                  <a:srgbClr val="2C3773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27" name="任意多边形: 形状 726">
                  <a:extLst>
                    <a:ext uri="{FF2B5EF4-FFF2-40B4-BE49-F238E27FC236}">
                      <a16:creationId xmlns:a16="http://schemas.microsoft.com/office/drawing/2014/main" id="{A6EE9B17-EB1C-AC78-2BE5-5C5DB70DFC4A}"/>
                    </a:ext>
                  </a:extLst>
                </p:cNvPr>
                <p:cNvSpPr/>
                <p:nvPr/>
              </p:nvSpPr>
              <p:spPr>
                <a:xfrm>
                  <a:off x="4092054" y="1054017"/>
                  <a:ext cx="87909" cy="38925"/>
                </a:xfrm>
                <a:custGeom>
                  <a:avLst/>
                  <a:gdLst>
                    <a:gd name="connsiteX0" fmla="*/ 7587 w 87909"/>
                    <a:gd name="connsiteY0" fmla="*/ 3765 h 38925"/>
                    <a:gd name="connsiteX1" fmla="*/ 87790 w 87909"/>
                    <a:gd name="connsiteY1" fmla="*/ 20546 h 38925"/>
                    <a:gd name="connsiteX2" fmla="*/ 0 w 87909"/>
                    <a:gd name="connsiteY2" fmla="*/ 30025 h 38925"/>
                    <a:gd name="connsiteX3" fmla="*/ 31647 w 87909"/>
                    <a:gd name="connsiteY3" fmla="*/ 16602 h 38925"/>
                    <a:gd name="connsiteX4" fmla="*/ 7587 w 87909"/>
                    <a:gd name="connsiteY4" fmla="*/ 3765 h 38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909" h="38925">
                      <a:moveTo>
                        <a:pt x="7587" y="3765"/>
                      </a:moveTo>
                      <a:cubicBezTo>
                        <a:pt x="7587" y="3765"/>
                        <a:pt x="84182" y="-11858"/>
                        <a:pt x="87790" y="20546"/>
                      </a:cubicBezTo>
                      <a:cubicBezTo>
                        <a:pt x="91669" y="55357"/>
                        <a:pt x="0" y="30025"/>
                        <a:pt x="0" y="30025"/>
                      </a:cubicBezTo>
                      <a:cubicBezTo>
                        <a:pt x="0" y="30025"/>
                        <a:pt x="33490" y="36369"/>
                        <a:pt x="31647" y="16602"/>
                      </a:cubicBezTo>
                      <a:cubicBezTo>
                        <a:pt x="29875" y="-2521"/>
                        <a:pt x="7587" y="3765"/>
                        <a:pt x="7587" y="3765"/>
                      </a:cubicBezTo>
                      <a:close/>
                    </a:path>
                  </a:pathLst>
                </a:custGeom>
                <a:solidFill>
                  <a:srgbClr val="2C3773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19" name="任意多边形: 形状 718">
                <a:extLst>
                  <a:ext uri="{FF2B5EF4-FFF2-40B4-BE49-F238E27FC236}">
                    <a16:creationId xmlns:a16="http://schemas.microsoft.com/office/drawing/2014/main" id="{086CAEF7-32A3-0A16-517E-7D56BEDFB605}"/>
                  </a:ext>
                </a:extLst>
              </p:cNvPr>
              <p:cNvSpPr/>
              <p:nvPr/>
            </p:nvSpPr>
            <p:spPr>
              <a:xfrm>
                <a:off x="3971625" y="924115"/>
                <a:ext cx="140688" cy="97340"/>
              </a:xfrm>
              <a:custGeom>
                <a:avLst/>
                <a:gdLst>
                  <a:gd name="connsiteX0" fmla="*/ 140689 w 140688"/>
                  <a:gd name="connsiteY0" fmla="*/ 7944 h 97340"/>
                  <a:gd name="connsiteX1" fmla="*/ 140689 w 140688"/>
                  <a:gd name="connsiteY1" fmla="*/ 89397 h 97340"/>
                  <a:gd name="connsiteX2" fmla="*/ 132745 w 140688"/>
                  <a:gd name="connsiteY2" fmla="*/ 97341 h 97340"/>
                  <a:gd name="connsiteX3" fmla="*/ 7944 w 140688"/>
                  <a:gd name="connsiteY3" fmla="*/ 97341 h 97340"/>
                  <a:gd name="connsiteX4" fmla="*/ 0 w 140688"/>
                  <a:gd name="connsiteY4" fmla="*/ 89397 h 97340"/>
                  <a:gd name="connsiteX5" fmla="*/ 0 w 140688"/>
                  <a:gd name="connsiteY5" fmla="*/ 7944 h 97340"/>
                  <a:gd name="connsiteX6" fmla="*/ 7944 w 140688"/>
                  <a:gd name="connsiteY6" fmla="*/ 0 h 97340"/>
                  <a:gd name="connsiteX7" fmla="*/ 132752 w 140688"/>
                  <a:gd name="connsiteY7" fmla="*/ 0 h 97340"/>
                  <a:gd name="connsiteX8" fmla="*/ 140689 w 140688"/>
                  <a:gd name="connsiteY8" fmla="*/ 7944 h 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0688" h="97340">
                    <a:moveTo>
                      <a:pt x="140689" y="7944"/>
                    </a:moveTo>
                    <a:lnTo>
                      <a:pt x="140689" y="89397"/>
                    </a:lnTo>
                    <a:cubicBezTo>
                      <a:pt x="140689" y="93783"/>
                      <a:pt x="137131" y="97341"/>
                      <a:pt x="132745" y="97341"/>
                    </a:cubicBezTo>
                    <a:lnTo>
                      <a:pt x="7944" y="97341"/>
                    </a:lnTo>
                    <a:cubicBezTo>
                      <a:pt x="3557" y="97341"/>
                      <a:pt x="0" y="93783"/>
                      <a:pt x="0" y="89397"/>
                    </a:cubicBezTo>
                    <a:lnTo>
                      <a:pt x="0" y="7944"/>
                    </a:lnTo>
                    <a:cubicBezTo>
                      <a:pt x="0" y="3558"/>
                      <a:pt x="3557" y="0"/>
                      <a:pt x="7944" y="0"/>
                    </a:cubicBezTo>
                    <a:lnTo>
                      <a:pt x="132752" y="0"/>
                    </a:lnTo>
                    <a:cubicBezTo>
                      <a:pt x="137131" y="0"/>
                      <a:pt x="140689" y="3558"/>
                      <a:pt x="140689" y="79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0" name="任意多边形: 形状 719">
                <a:extLst>
                  <a:ext uri="{FF2B5EF4-FFF2-40B4-BE49-F238E27FC236}">
                    <a16:creationId xmlns:a16="http://schemas.microsoft.com/office/drawing/2014/main" id="{5C067D2C-F5E5-5B1D-2706-A7E5FC504C5C}"/>
                  </a:ext>
                </a:extLst>
              </p:cNvPr>
              <p:cNvSpPr/>
              <p:nvPr/>
            </p:nvSpPr>
            <p:spPr>
              <a:xfrm>
                <a:off x="4029539" y="960355"/>
                <a:ext cx="24860" cy="24860"/>
              </a:xfrm>
              <a:custGeom>
                <a:avLst/>
                <a:gdLst>
                  <a:gd name="connsiteX0" fmla="*/ 0 w 24860"/>
                  <a:gd name="connsiteY0" fmla="*/ 12430 h 24860"/>
                  <a:gd name="connsiteX1" fmla="*/ 12430 w 24860"/>
                  <a:gd name="connsiteY1" fmla="*/ 0 h 24860"/>
                  <a:gd name="connsiteX2" fmla="*/ 24860 w 24860"/>
                  <a:gd name="connsiteY2" fmla="*/ 12430 h 24860"/>
                  <a:gd name="connsiteX3" fmla="*/ 12430 w 24860"/>
                  <a:gd name="connsiteY3" fmla="*/ 24860 h 24860"/>
                  <a:gd name="connsiteX4" fmla="*/ 0 w 24860"/>
                  <a:gd name="connsiteY4" fmla="*/ 12430 h 2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860" h="24860">
                    <a:moveTo>
                      <a:pt x="0" y="12430"/>
                    </a:moveTo>
                    <a:cubicBezTo>
                      <a:pt x="0" y="5565"/>
                      <a:pt x="5565" y="0"/>
                      <a:pt x="12430" y="0"/>
                    </a:cubicBezTo>
                    <a:cubicBezTo>
                      <a:pt x="19295" y="0"/>
                      <a:pt x="24860" y="5565"/>
                      <a:pt x="24860" y="12430"/>
                    </a:cubicBezTo>
                    <a:cubicBezTo>
                      <a:pt x="24860" y="19295"/>
                      <a:pt x="19295" y="24860"/>
                      <a:pt x="12430" y="24860"/>
                    </a:cubicBezTo>
                    <a:cubicBezTo>
                      <a:pt x="5565" y="24860"/>
                      <a:pt x="0" y="19295"/>
                      <a:pt x="0" y="12430"/>
                    </a:cubicBezTo>
                    <a:close/>
                  </a:path>
                </a:pathLst>
              </a:custGeom>
              <a:solidFill>
                <a:srgbClr val="D7E0FA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1" name="任意多边形: 形状 720">
                <a:extLst>
                  <a:ext uri="{FF2B5EF4-FFF2-40B4-BE49-F238E27FC236}">
                    <a16:creationId xmlns:a16="http://schemas.microsoft.com/office/drawing/2014/main" id="{F1511085-029D-8BD9-C462-ADA17B3D2249}"/>
                  </a:ext>
                </a:extLst>
              </p:cNvPr>
              <p:cNvSpPr/>
              <p:nvPr/>
            </p:nvSpPr>
            <p:spPr>
              <a:xfrm>
                <a:off x="3971625" y="924115"/>
                <a:ext cx="140688" cy="97340"/>
              </a:xfrm>
              <a:custGeom>
                <a:avLst/>
                <a:gdLst>
                  <a:gd name="connsiteX0" fmla="*/ 140689 w 140688"/>
                  <a:gd name="connsiteY0" fmla="*/ 7944 h 97340"/>
                  <a:gd name="connsiteX1" fmla="*/ 140689 w 140688"/>
                  <a:gd name="connsiteY1" fmla="*/ 89397 h 97340"/>
                  <a:gd name="connsiteX2" fmla="*/ 132745 w 140688"/>
                  <a:gd name="connsiteY2" fmla="*/ 97341 h 97340"/>
                  <a:gd name="connsiteX3" fmla="*/ 7944 w 140688"/>
                  <a:gd name="connsiteY3" fmla="*/ 97341 h 97340"/>
                  <a:gd name="connsiteX4" fmla="*/ 0 w 140688"/>
                  <a:gd name="connsiteY4" fmla="*/ 89397 h 97340"/>
                  <a:gd name="connsiteX5" fmla="*/ 132745 w 140688"/>
                  <a:gd name="connsiteY5" fmla="*/ 0 h 97340"/>
                  <a:gd name="connsiteX6" fmla="*/ 140689 w 140688"/>
                  <a:gd name="connsiteY6" fmla="*/ 7944 h 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688" h="97340">
                    <a:moveTo>
                      <a:pt x="140689" y="7944"/>
                    </a:moveTo>
                    <a:lnTo>
                      <a:pt x="140689" y="89397"/>
                    </a:lnTo>
                    <a:cubicBezTo>
                      <a:pt x="140689" y="93783"/>
                      <a:pt x="137131" y="97341"/>
                      <a:pt x="132745" y="97341"/>
                    </a:cubicBezTo>
                    <a:lnTo>
                      <a:pt x="7944" y="97341"/>
                    </a:lnTo>
                    <a:cubicBezTo>
                      <a:pt x="3557" y="97341"/>
                      <a:pt x="0" y="93783"/>
                      <a:pt x="0" y="89397"/>
                    </a:cubicBezTo>
                    <a:cubicBezTo>
                      <a:pt x="126230" y="95190"/>
                      <a:pt x="140689" y="76681"/>
                      <a:pt x="132745" y="0"/>
                    </a:cubicBezTo>
                    <a:cubicBezTo>
                      <a:pt x="137131" y="0"/>
                      <a:pt x="140689" y="3558"/>
                      <a:pt x="140689" y="7944"/>
                    </a:cubicBezTo>
                    <a:close/>
                  </a:path>
                </a:pathLst>
              </a:custGeom>
              <a:solidFill>
                <a:srgbClr val="D7E0FA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2" name="任意多边形: 形状 721">
                <a:extLst>
                  <a:ext uri="{FF2B5EF4-FFF2-40B4-BE49-F238E27FC236}">
                    <a16:creationId xmlns:a16="http://schemas.microsoft.com/office/drawing/2014/main" id="{37D3B64D-2843-1DC0-9137-0D3D95D24132}"/>
                  </a:ext>
                </a:extLst>
              </p:cNvPr>
              <p:cNvSpPr/>
              <p:nvPr/>
            </p:nvSpPr>
            <p:spPr>
              <a:xfrm>
                <a:off x="4128044" y="897597"/>
                <a:ext cx="21181" cy="97532"/>
              </a:xfrm>
              <a:custGeom>
                <a:avLst/>
                <a:gdLst>
                  <a:gd name="connsiteX0" fmla="*/ 20602 w 21181"/>
                  <a:gd name="connsiteY0" fmla="*/ 76638 h 97532"/>
                  <a:gd name="connsiteX1" fmla="*/ 9830 w 21181"/>
                  <a:gd name="connsiteY1" fmla="*/ 96912 h 97532"/>
                  <a:gd name="connsiteX2" fmla="*/ 7351 w 21181"/>
                  <a:gd name="connsiteY2" fmla="*/ 97219 h 97532"/>
                  <a:gd name="connsiteX3" fmla="*/ 0 w 21181"/>
                  <a:gd name="connsiteY3" fmla="*/ 92447 h 97532"/>
                  <a:gd name="connsiteX4" fmla="*/ 12237 w 21181"/>
                  <a:gd name="connsiteY4" fmla="*/ 70059 h 97532"/>
                  <a:gd name="connsiteX5" fmla="*/ 350 w 21181"/>
                  <a:gd name="connsiteY5" fmla="*/ 0 h 97532"/>
                  <a:gd name="connsiteX6" fmla="*/ 20602 w 21181"/>
                  <a:gd name="connsiteY6" fmla="*/ 76638 h 97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181" h="97532">
                    <a:moveTo>
                      <a:pt x="20602" y="76638"/>
                    </a:moveTo>
                    <a:cubicBezTo>
                      <a:pt x="19488" y="82689"/>
                      <a:pt x="15866" y="90283"/>
                      <a:pt x="9830" y="96912"/>
                    </a:cubicBezTo>
                    <a:cubicBezTo>
                      <a:pt x="9194" y="97612"/>
                      <a:pt x="8144" y="97727"/>
                      <a:pt x="7351" y="97219"/>
                    </a:cubicBezTo>
                    <a:lnTo>
                      <a:pt x="0" y="92447"/>
                    </a:lnTo>
                    <a:cubicBezTo>
                      <a:pt x="3865" y="85746"/>
                      <a:pt x="9565" y="80431"/>
                      <a:pt x="12237" y="70059"/>
                    </a:cubicBezTo>
                    <a:cubicBezTo>
                      <a:pt x="19402" y="42298"/>
                      <a:pt x="1336" y="2400"/>
                      <a:pt x="350" y="0"/>
                    </a:cubicBezTo>
                    <a:cubicBezTo>
                      <a:pt x="13538" y="27039"/>
                      <a:pt x="23767" y="59422"/>
                      <a:pt x="20602" y="76638"/>
                    </a:cubicBezTo>
                    <a:close/>
                  </a:path>
                </a:pathLst>
              </a:custGeom>
              <a:solidFill>
                <a:srgbClr val="EBA938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3" name="任意多边形: 形状 722">
                <a:extLst>
                  <a:ext uri="{FF2B5EF4-FFF2-40B4-BE49-F238E27FC236}">
                    <a16:creationId xmlns:a16="http://schemas.microsoft.com/office/drawing/2014/main" id="{6CEBE491-234F-A1FA-63B9-65F9707B7EBD}"/>
                  </a:ext>
                </a:extLst>
              </p:cNvPr>
              <p:cNvSpPr/>
              <p:nvPr/>
            </p:nvSpPr>
            <p:spPr>
              <a:xfrm>
                <a:off x="4010867" y="746014"/>
                <a:ext cx="73986" cy="53722"/>
              </a:xfrm>
              <a:custGeom>
                <a:avLst/>
                <a:gdLst>
                  <a:gd name="connsiteX0" fmla="*/ 7528 w 73986"/>
                  <a:gd name="connsiteY0" fmla="*/ 50992 h 53722"/>
                  <a:gd name="connsiteX1" fmla="*/ 4720 w 73986"/>
                  <a:gd name="connsiteY1" fmla="*/ 13887 h 53722"/>
                  <a:gd name="connsiteX2" fmla="*/ 12686 w 73986"/>
                  <a:gd name="connsiteY2" fmla="*/ 18667 h 53722"/>
                  <a:gd name="connsiteX3" fmla="*/ 44325 w 73986"/>
                  <a:gd name="connsiteY3" fmla="*/ 0 h 53722"/>
                  <a:gd name="connsiteX4" fmla="*/ 43190 w 73986"/>
                  <a:gd name="connsiteY4" fmla="*/ 7744 h 53722"/>
                  <a:gd name="connsiteX5" fmla="*/ 73694 w 73986"/>
                  <a:gd name="connsiteY5" fmla="*/ 10244 h 53722"/>
                  <a:gd name="connsiteX6" fmla="*/ 64871 w 73986"/>
                  <a:gd name="connsiteY6" fmla="*/ 38648 h 53722"/>
                  <a:gd name="connsiteX7" fmla="*/ 62535 w 73986"/>
                  <a:gd name="connsiteY7" fmla="*/ 50992 h 53722"/>
                  <a:gd name="connsiteX8" fmla="*/ 7528 w 73986"/>
                  <a:gd name="connsiteY8" fmla="*/ 50992 h 53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86" h="53722">
                    <a:moveTo>
                      <a:pt x="7528" y="50992"/>
                    </a:moveTo>
                    <a:cubicBezTo>
                      <a:pt x="7528" y="50992"/>
                      <a:pt x="-7346" y="35054"/>
                      <a:pt x="4720" y="13887"/>
                    </a:cubicBezTo>
                    <a:cubicBezTo>
                      <a:pt x="4720" y="13887"/>
                      <a:pt x="8364" y="20488"/>
                      <a:pt x="12686" y="18667"/>
                    </a:cubicBezTo>
                    <a:cubicBezTo>
                      <a:pt x="12686" y="18667"/>
                      <a:pt x="12914" y="3186"/>
                      <a:pt x="44325" y="0"/>
                    </a:cubicBezTo>
                    <a:cubicBezTo>
                      <a:pt x="44325" y="0"/>
                      <a:pt x="42046" y="6144"/>
                      <a:pt x="43190" y="7744"/>
                    </a:cubicBezTo>
                    <a:cubicBezTo>
                      <a:pt x="53548" y="3193"/>
                      <a:pt x="63599" y="14495"/>
                      <a:pt x="73694" y="10244"/>
                    </a:cubicBezTo>
                    <a:cubicBezTo>
                      <a:pt x="73694" y="10244"/>
                      <a:pt x="76479" y="28182"/>
                      <a:pt x="64871" y="38648"/>
                    </a:cubicBezTo>
                    <a:cubicBezTo>
                      <a:pt x="64871" y="38648"/>
                      <a:pt x="66635" y="44841"/>
                      <a:pt x="62535" y="50992"/>
                    </a:cubicBezTo>
                    <a:cubicBezTo>
                      <a:pt x="58442" y="57136"/>
                      <a:pt x="7528" y="50992"/>
                      <a:pt x="7528" y="50992"/>
                    </a:cubicBezTo>
                    <a:close/>
                  </a:path>
                </a:pathLst>
              </a:custGeom>
              <a:solidFill>
                <a:srgbClr val="2C3773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4" name="任意多边形: 形状 723">
                <a:extLst>
                  <a:ext uri="{FF2B5EF4-FFF2-40B4-BE49-F238E27FC236}">
                    <a16:creationId xmlns:a16="http://schemas.microsoft.com/office/drawing/2014/main" id="{F063EC11-EEA3-EF57-2DEC-74E4C5DC7FF1}"/>
                  </a:ext>
                </a:extLst>
              </p:cNvPr>
              <p:cNvSpPr/>
              <p:nvPr/>
            </p:nvSpPr>
            <p:spPr>
              <a:xfrm>
                <a:off x="4015606" y="772878"/>
                <a:ext cx="61944" cy="55975"/>
              </a:xfrm>
              <a:custGeom>
                <a:avLst/>
                <a:gdLst>
                  <a:gd name="connsiteX0" fmla="*/ 7467 w 61944"/>
                  <a:gd name="connsiteY0" fmla="*/ 19313 h 55975"/>
                  <a:gd name="connsiteX1" fmla="*/ 45 w 61944"/>
                  <a:gd name="connsiteY1" fmla="*/ 19120 h 55975"/>
                  <a:gd name="connsiteX2" fmla="*/ 8360 w 61944"/>
                  <a:gd name="connsiteY2" fmla="*/ 32408 h 55975"/>
                  <a:gd name="connsiteX3" fmla="*/ 30449 w 61944"/>
                  <a:gd name="connsiteY3" fmla="*/ 55975 h 55975"/>
                  <a:gd name="connsiteX4" fmla="*/ 53466 w 61944"/>
                  <a:gd name="connsiteY4" fmla="*/ 32322 h 55975"/>
                  <a:gd name="connsiteX5" fmla="*/ 61638 w 61944"/>
                  <a:gd name="connsiteY5" fmla="*/ 20535 h 55975"/>
                  <a:gd name="connsiteX6" fmla="*/ 55188 w 61944"/>
                  <a:gd name="connsiteY6" fmla="*/ 20628 h 55975"/>
                  <a:gd name="connsiteX7" fmla="*/ 55188 w 61944"/>
                  <a:gd name="connsiteY7" fmla="*/ 9433 h 55975"/>
                  <a:gd name="connsiteX8" fmla="*/ 38986 w 61944"/>
                  <a:gd name="connsiteY8" fmla="*/ 7669 h 55975"/>
                  <a:gd name="connsiteX9" fmla="*/ 21905 w 61944"/>
                  <a:gd name="connsiteY9" fmla="*/ 11 h 55975"/>
                  <a:gd name="connsiteX10" fmla="*/ 7467 w 61944"/>
                  <a:gd name="connsiteY10" fmla="*/ 19313 h 55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944" h="55975">
                    <a:moveTo>
                      <a:pt x="7467" y="19313"/>
                    </a:moveTo>
                    <a:cubicBezTo>
                      <a:pt x="7467" y="19313"/>
                      <a:pt x="681" y="12677"/>
                      <a:pt x="45" y="19120"/>
                    </a:cubicBezTo>
                    <a:cubicBezTo>
                      <a:pt x="-712" y="26743"/>
                      <a:pt x="8360" y="32408"/>
                      <a:pt x="8360" y="32408"/>
                    </a:cubicBezTo>
                    <a:cubicBezTo>
                      <a:pt x="8360" y="32408"/>
                      <a:pt x="10575" y="55975"/>
                      <a:pt x="30449" y="55975"/>
                    </a:cubicBezTo>
                    <a:cubicBezTo>
                      <a:pt x="50173" y="55975"/>
                      <a:pt x="53466" y="32322"/>
                      <a:pt x="53466" y="32322"/>
                    </a:cubicBezTo>
                    <a:cubicBezTo>
                      <a:pt x="53466" y="32322"/>
                      <a:pt x="63839" y="29493"/>
                      <a:pt x="61638" y="20535"/>
                    </a:cubicBezTo>
                    <a:cubicBezTo>
                      <a:pt x="60595" y="16284"/>
                      <a:pt x="55188" y="20628"/>
                      <a:pt x="55188" y="20628"/>
                    </a:cubicBezTo>
                    <a:lnTo>
                      <a:pt x="55188" y="9433"/>
                    </a:lnTo>
                    <a:cubicBezTo>
                      <a:pt x="55188" y="9433"/>
                      <a:pt x="49658" y="12241"/>
                      <a:pt x="38986" y="7669"/>
                    </a:cubicBezTo>
                    <a:cubicBezTo>
                      <a:pt x="31256" y="4354"/>
                      <a:pt x="28506" y="-253"/>
                      <a:pt x="21905" y="11"/>
                    </a:cubicBezTo>
                    <a:cubicBezTo>
                      <a:pt x="14383" y="304"/>
                      <a:pt x="7175" y="8562"/>
                      <a:pt x="7467" y="19313"/>
                    </a:cubicBezTo>
                    <a:close/>
                  </a:path>
                </a:pathLst>
              </a:custGeom>
              <a:solidFill>
                <a:srgbClr val="FFD8D9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731" name="文本框 730">
              <a:extLst>
                <a:ext uri="{FF2B5EF4-FFF2-40B4-BE49-F238E27FC236}">
                  <a16:creationId xmlns:a16="http://schemas.microsoft.com/office/drawing/2014/main" id="{79EA98BD-A387-C34A-9453-7A48D48FBDE5}"/>
                </a:ext>
              </a:extLst>
            </p:cNvPr>
            <p:cNvSpPr txBox="1"/>
            <p:nvPr/>
          </p:nvSpPr>
          <p:spPr>
            <a:xfrm>
              <a:off x="8260140" y="4623444"/>
              <a:ext cx="1041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前端</a:t>
              </a:r>
            </a:p>
          </p:txBody>
        </p:sp>
        <p:cxnSp>
          <p:nvCxnSpPr>
            <p:cNvPr id="732" name="直接箭头连接符 731">
              <a:extLst>
                <a:ext uri="{FF2B5EF4-FFF2-40B4-BE49-F238E27FC236}">
                  <a16:creationId xmlns:a16="http://schemas.microsoft.com/office/drawing/2014/main" id="{7417FA4F-BF25-5569-726B-EF0F8B7D2382}"/>
                </a:ext>
              </a:extLst>
            </p:cNvPr>
            <p:cNvCxnSpPr>
              <a:cxnSpLocks/>
            </p:cNvCxnSpPr>
            <p:nvPr/>
          </p:nvCxnSpPr>
          <p:spPr>
            <a:xfrm>
              <a:off x="4487123" y="4434722"/>
              <a:ext cx="112699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直接箭头连接符 732">
              <a:extLst>
                <a:ext uri="{FF2B5EF4-FFF2-40B4-BE49-F238E27FC236}">
                  <a16:creationId xmlns:a16="http://schemas.microsoft.com/office/drawing/2014/main" id="{F6428375-683B-88B5-93B1-5C8B37F836E5}"/>
                </a:ext>
              </a:extLst>
            </p:cNvPr>
            <p:cNvCxnSpPr>
              <a:cxnSpLocks/>
            </p:cNvCxnSpPr>
            <p:nvPr/>
          </p:nvCxnSpPr>
          <p:spPr>
            <a:xfrm>
              <a:off x="7146731" y="4437578"/>
              <a:ext cx="1248033" cy="636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4" name="文本框 733">
              <a:extLst>
                <a:ext uri="{FF2B5EF4-FFF2-40B4-BE49-F238E27FC236}">
                  <a16:creationId xmlns:a16="http://schemas.microsoft.com/office/drawing/2014/main" id="{61FD090A-23CA-ABF9-BE4C-33A9E00904E5}"/>
                </a:ext>
              </a:extLst>
            </p:cNvPr>
            <p:cNvSpPr txBox="1"/>
            <p:nvPr/>
          </p:nvSpPr>
          <p:spPr>
            <a:xfrm>
              <a:off x="4619645" y="4050002"/>
              <a:ext cx="1027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UI </a:t>
              </a:r>
              <a:r>
                <a:rPr lang="zh-CN" altLang="en-US" sz="1600" dirty="0"/>
                <a:t>设计</a:t>
              </a:r>
            </a:p>
          </p:txBody>
        </p:sp>
        <p:sp>
          <p:nvSpPr>
            <p:cNvPr id="735" name="文本框 734">
              <a:extLst>
                <a:ext uri="{FF2B5EF4-FFF2-40B4-BE49-F238E27FC236}">
                  <a16:creationId xmlns:a16="http://schemas.microsoft.com/office/drawing/2014/main" id="{A15BEC47-E52E-5197-88C9-6877AE61C9AE}"/>
                </a:ext>
              </a:extLst>
            </p:cNvPr>
            <p:cNvSpPr txBox="1"/>
            <p:nvPr/>
          </p:nvSpPr>
          <p:spPr>
            <a:xfrm>
              <a:off x="7198390" y="4088051"/>
              <a:ext cx="1027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FF0000"/>
                  </a:solidFill>
                </a:rPr>
                <a:t>D2C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736" name="直接箭头连接符 735">
              <a:extLst>
                <a:ext uri="{FF2B5EF4-FFF2-40B4-BE49-F238E27FC236}">
                  <a16:creationId xmlns:a16="http://schemas.microsoft.com/office/drawing/2014/main" id="{80E8FA41-210B-49EE-C924-3ED8DB5EB47A}"/>
                </a:ext>
              </a:extLst>
            </p:cNvPr>
            <p:cNvCxnSpPr>
              <a:cxnSpLocks/>
            </p:cNvCxnSpPr>
            <p:nvPr/>
          </p:nvCxnSpPr>
          <p:spPr>
            <a:xfrm>
              <a:off x="9208608" y="4437130"/>
              <a:ext cx="1103423" cy="355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7" name="椭圆 736">
              <a:extLst>
                <a:ext uri="{FF2B5EF4-FFF2-40B4-BE49-F238E27FC236}">
                  <a16:creationId xmlns:a16="http://schemas.microsoft.com/office/drawing/2014/main" id="{8C9A751A-571B-6281-6435-87B6C57CDD62}"/>
                </a:ext>
              </a:extLst>
            </p:cNvPr>
            <p:cNvSpPr/>
            <p:nvPr/>
          </p:nvSpPr>
          <p:spPr>
            <a:xfrm>
              <a:off x="10457747" y="3934085"/>
              <a:ext cx="1289053" cy="99195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8" name="文本框 737">
              <a:extLst>
                <a:ext uri="{FF2B5EF4-FFF2-40B4-BE49-F238E27FC236}">
                  <a16:creationId xmlns:a16="http://schemas.microsoft.com/office/drawing/2014/main" id="{E5882869-6217-05CA-5DF4-BB310D459941}"/>
                </a:ext>
              </a:extLst>
            </p:cNvPr>
            <p:cNvSpPr txBox="1"/>
            <p:nvPr/>
          </p:nvSpPr>
          <p:spPr>
            <a:xfrm>
              <a:off x="10571310" y="4237075"/>
              <a:ext cx="10344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代码</a:t>
              </a:r>
            </a:p>
          </p:txBody>
        </p:sp>
        <p:sp>
          <p:nvSpPr>
            <p:cNvPr id="739" name="文本框 738">
              <a:extLst>
                <a:ext uri="{FF2B5EF4-FFF2-40B4-BE49-F238E27FC236}">
                  <a16:creationId xmlns:a16="http://schemas.microsoft.com/office/drawing/2014/main" id="{22F6EBBD-439D-E3AD-8DA7-CB1F883DC5AA}"/>
                </a:ext>
              </a:extLst>
            </p:cNvPr>
            <p:cNvSpPr txBox="1"/>
            <p:nvPr/>
          </p:nvSpPr>
          <p:spPr>
            <a:xfrm>
              <a:off x="9193760" y="4076826"/>
              <a:ext cx="1027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FF0000"/>
                  </a:solidFill>
                </a:rPr>
                <a:t>代码生成</a:t>
              </a:r>
            </a:p>
          </p:txBody>
        </p:sp>
        <p:sp>
          <p:nvSpPr>
            <p:cNvPr id="740" name="矩形: 圆角 739">
              <a:extLst>
                <a:ext uri="{FF2B5EF4-FFF2-40B4-BE49-F238E27FC236}">
                  <a16:creationId xmlns:a16="http://schemas.microsoft.com/office/drawing/2014/main" id="{B003ACC4-49B6-2BA3-6141-E509D1EB9AE3}"/>
                </a:ext>
              </a:extLst>
            </p:cNvPr>
            <p:cNvSpPr/>
            <p:nvPr/>
          </p:nvSpPr>
          <p:spPr>
            <a:xfrm>
              <a:off x="4681664" y="5314647"/>
              <a:ext cx="3326753" cy="1149824"/>
            </a:xfrm>
            <a:prstGeom prst="roundRect">
              <a:avLst/>
            </a:prstGeom>
            <a:solidFill>
              <a:schemeClr val="bg2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41" name="连接符: 肘形 740">
              <a:extLst>
                <a:ext uri="{FF2B5EF4-FFF2-40B4-BE49-F238E27FC236}">
                  <a16:creationId xmlns:a16="http://schemas.microsoft.com/office/drawing/2014/main" id="{186F100A-124E-7CDE-6CE1-54C5735C12DD}"/>
                </a:ext>
              </a:extLst>
            </p:cNvPr>
            <p:cNvCxnSpPr>
              <a:stCxn id="707" idx="2"/>
              <a:endCxn id="740" idx="1"/>
            </p:cNvCxnSpPr>
            <p:nvPr/>
          </p:nvCxnSpPr>
          <p:spPr>
            <a:xfrm rot="16200000" flipH="1">
              <a:off x="3672754" y="4880649"/>
              <a:ext cx="1060750" cy="9570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连接符: 肘形 741">
              <a:extLst>
                <a:ext uri="{FF2B5EF4-FFF2-40B4-BE49-F238E27FC236}">
                  <a16:creationId xmlns:a16="http://schemas.microsoft.com/office/drawing/2014/main" id="{FEB4D8A4-E5B4-815E-486B-56408216ED7D}"/>
                </a:ext>
              </a:extLst>
            </p:cNvPr>
            <p:cNvCxnSpPr>
              <a:stCxn id="731" idx="2"/>
              <a:endCxn id="740" idx="3"/>
            </p:cNvCxnSpPr>
            <p:nvPr/>
          </p:nvCxnSpPr>
          <p:spPr>
            <a:xfrm rot="5400000">
              <a:off x="7930984" y="5039431"/>
              <a:ext cx="927561" cy="77269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" name="矩形: 圆角 743">
              <a:extLst>
                <a:ext uri="{FF2B5EF4-FFF2-40B4-BE49-F238E27FC236}">
                  <a16:creationId xmlns:a16="http://schemas.microsoft.com/office/drawing/2014/main" id="{9B3E7188-8F8A-B281-05F0-2CA77CD50E4A}"/>
                </a:ext>
              </a:extLst>
            </p:cNvPr>
            <p:cNvSpPr/>
            <p:nvPr/>
          </p:nvSpPr>
          <p:spPr>
            <a:xfrm>
              <a:off x="5257799" y="5819841"/>
              <a:ext cx="2341605" cy="49427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统一组件库</a:t>
              </a:r>
            </a:p>
          </p:txBody>
        </p:sp>
        <p:sp>
          <p:nvSpPr>
            <p:cNvPr id="745" name="椭圆 744">
              <a:extLst>
                <a:ext uri="{FF2B5EF4-FFF2-40B4-BE49-F238E27FC236}">
                  <a16:creationId xmlns:a16="http://schemas.microsoft.com/office/drawing/2014/main" id="{FADE0883-73CE-DD0B-1E1C-27FBB57D65CD}"/>
                </a:ext>
              </a:extLst>
            </p:cNvPr>
            <p:cNvSpPr/>
            <p:nvPr/>
          </p:nvSpPr>
          <p:spPr>
            <a:xfrm>
              <a:off x="5729105" y="3947961"/>
              <a:ext cx="1289053" cy="99195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6" name="文本框 745">
              <a:extLst>
                <a:ext uri="{FF2B5EF4-FFF2-40B4-BE49-F238E27FC236}">
                  <a16:creationId xmlns:a16="http://schemas.microsoft.com/office/drawing/2014/main" id="{BAF1F5AF-51E8-39BF-F3C2-BB6AF9CEE8C7}"/>
                </a:ext>
              </a:extLst>
            </p:cNvPr>
            <p:cNvSpPr txBox="1"/>
            <p:nvPr/>
          </p:nvSpPr>
          <p:spPr>
            <a:xfrm>
              <a:off x="5842668" y="4250951"/>
              <a:ext cx="10344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设计稿</a:t>
              </a:r>
            </a:p>
          </p:txBody>
        </p:sp>
        <p:sp>
          <p:nvSpPr>
            <p:cNvPr id="748" name="文本框 747">
              <a:extLst>
                <a:ext uri="{FF2B5EF4-FFF2-40B4-BE49-F238E27FC236}">
                  <a16:creationId xmlns:a16="http://schemas.microsoft.com/office/drawing/2014/main" id="{F6B337A3-C3CF-F4D8-85E2-14116941FD13}"/>
                </a:ext>
              </a:extLst>
            </p:cNvPr>
            <p:cNvSpPr txBox="1"/>
            <p:nvPr/>
          </p:nvSpPr>
          <p:spPr>
            <a:xfrm>
              <a:off x="5780819" y="5462012"/>
              <a:ext cx="12425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/>
                <a:t>设计系统</a:t>
              </a:r>
            </a:p>
          </p:txBody>
        </p:sp>
      </p:grpSp>
      <p:sp>
        <p:nvSpPr>
          <p:cNvPr id="756" name="文本框 755">
            <a:extLst>
              <a:ext uri="{FF2B5EF4-FFF2-40B4-BE49-F238E27FC236}">
                <a16:creationId xmlns:a16="http://schemas.microsoft.com/office/drawing/2014/main" id="{4AB7A26C-BF9B-302E-0E7F-304E0F4786A5}"/>
              </a:ext>
            </a:extLst>
          </p:cNvPr>
          <p:cNvSpPr txBox="1"/>
          <p:nvPr/>
        </p:nvSpPr>
        <p:spPr>
          <a:xfrm>
            <a:off x="821724" y="2073907"/>
            <a:ext cx="131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Before</a:t>
            </a:r>
            <a:endParaRPr lang="zh-CN" altLang="en-US" sz="2400" b="1" dirty="0"/>
          </a:p>
        </p:txBody>
      </p:sp>
      <p:sp>
        <p:nvSpPr>
          <p:cNvPr id="757" name="文本框 756">
            <a:extLst>
              <a:ext uri="{FF2B5EF4-FFF2-40B4-BE49-F238E27FC236}">
                <a16:creationId xmlns:a16="http://schemas.microsoft.com/office/drawing/2014/main" id="{80C7B2D9-B1C4-5176-8788-C1E5ADCF1846}"/>
              </a:ext>
            </a:extLst>
          </p:cNvPr>
          <p:cNvSpPr txBox="1"/>
          <p:nvPr/>
        </p:nvSpPr>
        <p:spPr>
          <a:xfrm>
            <a:off x="915902" y="4972205"/>
            <a:ext cx="131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After</a:t>
            </a:r>
            <a:endParaRPr lang="zh-CN" altLang="en-US" sz="2400" b="1" dirty="0"/>
          </a:p>
        </p:txBody>
      </p:sp>
      <p:sp>
        <p:nvSpPr>
          <p:cNvPr id="759" name="文本框 758">
            <a:extLst>
              <a:ext uri="{FF2B5EF4-FFF2-40B4-BE49-F238E27FC236}">
                <a16:creationId xmlns:a16="http://schemas.microsoft.com/office/drawing/2014/main" id="{BD171183-56A1-224A-FF12-E055AB36B33C}"/>
              </a:ext>
            </a:extLst>
          </p:cNvPr>
          <p:cNvSpPr txBox="1"/>
          <p:nvPr/>
        </p:nvSpPr>
        <p:spPr>
          <a:xfrm>
            <a:off x="504157" y="5408148"/>
            <a:ext cx="2235525" cy="102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0" i="0" dirty="0">
                <a:solidFill>
                  <a:srgbClr val="252933"/>
                </a:solidFill>
                <a:effectLst/>
                <a:latin typeface="-apple-system"/>
              </a:rPr>
              <a:t>设计系统的组件，</a:t>
            </a:r>
            <a:r>
              <a:rPr lang="zh-CN" altLang="en-US" sz="1400" b="1" i="0" dirty="0">
                <a:solidFill>
                  <a:srgbClr val="252933"/>
                </a:solidFill>
                <a:effectLst/>
                <a:latin typeface="-apple-system"/>
              </a:rPr>
              <a:t>有且仅有一套</a:t>
            </a:r>
            <a:r>
              <a:rPr lang="en-US" altLang="zh-CN" sz="1400" b="1" dirty="0">
                <a:solidFill>
                  <a:srgbClr val="252933"/>
                </a:solidFill>
                <a:latin typeface="-apple-system"/>
              </a:rPr>
              <a:t>, </a:t>
            </a:r>
            <a:r>
              <a:rPr lang="zh-CN" altLang="en-US" sz="1400" dirty="0">
                <a:solidFill>
                  <a:srgbClr val="252933"/>
                </a:solidFill>
                <a:latin typeface="-apple-system"/>
              </a:rPr>
              <a:t>开发直接通过代码生成</a:t>
            </a:r>
            <a:endParaRPr lang="zh-CN" altLang="en-US" sz="1400" i="0" dirty="0">
              <a:solidFill>
                <a:srgbClr val="252933"/>
              </a:solidFill>
              <a:effectLst/>
              <a:latin typeface="-apple-system"/>
            </a:endParaRPr>
          </a:p>
        </p:txBody>
      </p:sp>
      <p:sp>
        <p:nvSpPr>
          <p:cNvPr id="760" name="文本框 759">
            <a:extLst>
              <a:ext uri="{FF2B5EF4-FFF2-40B4-BE49-F238E27FC236}">
                <a16:creationId xmlns:a16="http://schemas.microsoft.com/office/drawing/2014/main" id="{5CFD60AF-E044-E9E8-782D-43F6BEF9A570}"/>
              </a:ext>
            </a:extLst>
          </p:cNvPr>
          <p:cNvSpPr txBox="1"/>
          <p:nvPr/>
        </p:nvSpPr>
        <p:spPr>
          <a:xfrm>
            <a:off x="495624" y="2631632"/>
            <a:ext cx="2157993" cy="102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b="0" i="0" dirty="0">
                <a:solidFill>
                  <a:srgbClr val="252933"/>
                </a:solidFill>
                <a:effectLst/>
                <a:latin typeface="-apple-system"/>
              </a:rPr>
              <a:t>设计组件库与开发组件库</a:t>
            </a:r>
            <a:endParaRPr lang="en-US" altLang="zh-CN" sz="1400" b="0" i="0" dirty="0">
              <a:solidFill>
                <a:srgbClr val="252933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rgbClr val="252933"/>
                </a:solidFill>
                <a:latin typeface="-apple-system"/>
              </a:rPr>
              <a:t>未完全一一对应，需要手动还原。</a:t>
            </a:r>
            <a:endParaRPr lang="zh-CN" altLang="en-US" sz="1400" b="0" i="0" dirty="0">
              <a:solidFill>
                <a:srgbClr val="252933"/>
              </a:solidFill>
              <a:effectLst/>
              <a:latin typeface="-apple-system"/>
            </a:endParaRPr>
          </a:p>
        </p:txBody>
      </p:sp>
      <p:cxnSp>
        <p:nvCxnSpPr>
          <p:cNvPr id="762" name="直接箭头连接符 761">
            <a:extLst>
              <a:ext uri="{FF2B5EF4-FFF2-40B4-BE49-F238E27FC236}">
                <a16:creationId xmlns:a16="http://schemas.microsoft.com/office/drawing/2014/main" id="{3BDCB429-8FB6-D2C9-C907-66C2BD372C12}"/>
              </a:ext>
            </a:extLst>
          </p:cNvPr>
          <p:cNvCxnSpPr>
            <a:cxnSpLocks/>
            <a:endCxn id="577" idx="1"/>
          </p:cNvCxnSpPr>
          <p:nvPr/>
        </p:nvCxnSpPr>
        <p:spPr>
          <a:xfrm>
            <a:off x="6011262" y="3073692"/>
            <a:ext cx="667557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0" name="文本框 769">
            <a:extLst>
              <a:ext uri="{FF2B5EF4-FFF2-40B4-BE49-F238E27FC236}">
                <a16:creationId xmlns:a16="http://schemas.microsoft.com/office/drawing/2014/main" id="{E88294F1-B738-4000-D5F8-6E35AD8B9716}"/>
              </a:ext>
            </a:extLst>
          </p:cNvPr>
          <p:cNvSpPr txBox="1"/>
          <p:nvPr/>
        </p:nvSpPr>
        <p:spPr>
          <a:xfrm>
            <a:off x="6113776" y="2845850"/>
            <a:ext cx="5766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更新</a:t>
            </a:r>
          </a:p>
        </p:txBody>
      </p:sp>
    </p:spTree>
    <p:extLst>
      <p:ext uri="{BB962C8B-B14F-4D97-AF65-F5344CB8AC3E}">
        <p14:creationId xmlns:p14="http://schemas.microsoft.com/office/powerpoint/2010/main" val="205728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D991DEF-3BDF-5404-F137-18702D555E83}"/>
              </a:ext>
            </a:extLst>
          </p:cNvPr>
          <p:cNvSpPr/>
          <p:nvPr/>
        </p:nvSpPr>
        <p:spPr>
          <a:xfrm>
            <a:off x="2570205" y="4003589"/>
            <a:ext cx="9347887" cy="26010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791550B-6ABE-0131-0F4C-BD6EAB336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90" y="-9744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创新点</a:t>
            </a:r>
            <a:r>
              <a:rPr lang="en-US" altLang="zh-CN" sz="2800" dirty="0"/>
              <a:t>1</a:t>
            </a:r>
            <a:r>
              <a:rPr lang="zh-CN" altLang="en-US" sz="2800" dirty="0"/>
              <a:t>：设计与开发组件完成统一</a:t>
            </a:r>
          </a:p>
        </p:txBody>
      </p:sp>
      <p:sp>
        <p:nvSpPr>
          <p:cNvPr id="756" name="文本框 755">
            <a:extLst>
              <a:ext uri="{FF2B5EF4-FFF2-40B4-BE49-F238E27FC236}">
                <a16:creationId xmlns:a16="http://schemas.microsoft.com/office/drawing/2014/main" id="{4AB7A26C-BF9B-302E-0E7F-304E0F4786A5}"/>
              </a:ext>
            </a:extLst>
          </p:cNvPr>
          <p:cNvSpPr txBox="1"/>
          <p:nvPr/>
        </p:nvSpPr>
        <p:spPr>
          <a:xfrm>
            <a:off x="725787" y="2987105"/>
            <a:ext cx="1046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/>
              <a:t>中层组件</a:t>
            </a:r>
          </a:p>
        </p:txBody>
      </p:sp>
      <p:sp>
        <p:nvSpPr>
          <p:cNvPr id="757" name="文本框 756">
            <a:extLst>
              <a:ext uri="{FF2B5EF4-FFF2-40B4-BE49-F238E27FC236}">
                <a16:creationId xmlns:a16="http://schemas.microsoft.com/office/drawing/2014/main" id="{80C7B2D9-B1C4-5176-8788-C1E5ADCF1846}"/>
              </a:ext>
            </a:extLst>
          </p:cNvPr>
          <p:cNvSpPr txBox="1"/>
          <p:nvPr/>
        </p:nvSpPr>
        <p:spPr>
          <a:xfrm>
            <a:off x="725787" y="5258818"/>
            <a:ext cx="1009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/>
              <a:t>底层组件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AC1F550-8FE8-E13C-D35D-62F338082A7B}"/>
              </a:ext>
            </a:extLst>
          </p:cNvPr>
          <p:cNvSpPr/>
          <p:nvPr/>
        </p:nvSpPr>
        <p:spPr>
          <a:xfrm>
            <a:off x="2570205" y="2799033"/>
            <a:ext cx="9347887" cy="1052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D5CF32C-6003-3E42-3AEA-7337DBD5287F}"/>
              </a:ext>
            </a:extLst>
          </p:cNvPr>
          <p:cNvSpPr/>
          <p:nvPr/>
        </p:nvSpPr>
        <p:spPr>
          <a:xfrm>
            <a:off x="2570204" y="1718174"/>
            <a:ext cx="9347887" cy="875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13587D6-2EFB-DFD7-FD77-F53F1F6D91ED}"/>
              </a:ext>
            </a:extLst>
          </p:cNvPr>
          <p:cNvSpPr txBox="1"/>
          <p:nvPr/>
        </p:nvSpPr>
        <p:spPr>
          <a:xfrm>
            <a:off x="725787" y="1748574"/>
            <a:ext cx="1012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/>
              <a:t>上层组件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3B7B54B-CABE-D465-6809-BD727476AE6A}"/>
              </a:ext>
            </a:extLst>
          </p:cNvPr>
          <p:cNvSpPr txBox="1"/>
          <p:nvPr/>
        </p:nvSpPr>
        <p:spPr>
          <a:xfrm>
            <a:off x="2613453" y="5764080"/>
            <a:ext cx="914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底层能力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008CAE2B-C6FD-F3D5-E222-9F48DEC674D2}"/>
              </a:ext>
            </a:extLst>
          </p:cNvPr>
          <p:cNvSpPr/>
          <p:nvPr/>
        </p:nvSpPr>
        <p:spPr>
          <a:xfrm>
            <a:off x="2984156" y="6117279"/>
            <a:ext cx="1859693" cy="3583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Style System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8228A428-4D52-0E7E-46F3-9F4563A264D5}"/>
              </a:ext>
            </a:extLst>
          </p:cNvPr>
          <p:cNvSpPr/>
          <p:nvPr/>
        </p:nvSpPr>
        <p:spPr>
          <a:xfrm>
            <a:off x="5130114" y="6117279"/>
            <a:ext cx="1859693" cy="3583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Design Token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87A5FA62-256B-2C2F-3430-B6597ABF3574}"/>
              </a:ext>
            </a:extLst>
          </p:cNvPr>
          <p:cNvSpPr/>
          <p:nvPr/>
        </p:nvSpPr>
        <p:spPr>
          <a:xfrm>
            <a:off x="7517028" y="6117963"/>
            <a:ext cx="1859694" cy="3583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Animation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51BEFC86-C0B3-281D-FE71-A4C800CC22F2}"/>
              </a:ext>
            </a:extLst>
          </p:cNvPr>
          <p:cNvSpPr/>
          <p:nvPr/>
        </p:nvSpPr>
        <p:spPr>
          <a:xfrm>
            <a:off x="9790671" y="6117279"/>
            <a:ext cx="1859693" cy="3583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……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2D4E21F-2E5F-7764-4054-EBAAA58EBF5E}"/>
              </a:ext>
            </a:extLst>
          </p:cNvPr>
          <p:cNvSpPr txBox="1"/>
          <p:nvPr/>
        </p:nvSpPr>
        <p:spPr>
          <a:xfrm>
            <a:off x="2613453" y="4902763"/>
            <a:ext cx="107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原子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组件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7D90708B-ED97-AA4C-4641-5CA69A85FCFD}"/>
              </a:ext>
            </a:extLst>
          </p:cNvPr>
          <p:cNvSpPr/>
          <p:nvPr/>
        </p:nvSpPr>
        <p:spPr>
          <a:xfrm>
            <a:off x="2984156" y="5258818"/>
            <a:ext cx="1155357" cy="4206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Button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7949B4FA-2D32-2593-01CE-533A3C54EA06}"/>
              </a:ext>
            </a:extLst>
          </p:cNvPr>
          <p:cNvSpPr/>
          <p:nvPr/>
        </p:nvSpPr>
        <p:spPr>
          <a:xfrm>
            <a:off x="4513550" y="5274256"/>
            <a:ext cx="1155357" cy="4206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Checkbox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8AD1147A-813C-C949-72FD-6E082AB62A5B}"/>
              </a:ext>
            </a:extLst>
          </p:cNvPr>
          <p:cNvSpPr/>
          <p:nvPr/>
        </p:nvSpPr>
        <p:spPr>
          <a:xfrm>
            <a:off x="6041189" y="5270144"/>
            <a:ext cx="1155357" cy="4206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Radio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6D414EFE-E815-E696-64EC-1C055AC14F61}"/>
              </a:ext>
            </a:extLst>
          </p:cNvPr>
          <p:cNvSpPr/>
          <p:nvPr/>
        </p:nvSpPr>
        <p:spPr>
          <a:xfrm>
            <a:off x="7531206" y="5274257"/>
            <a:ext cx="1155357" cy="4206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LinkField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9B484DAA-85E0-401D-6EE0-6BCA6A543AC7}"/>
              </a:ext>
            </a:extLst>
          </p:cNvPr>
          <p:cNvSpPr/>
          <p:nvPr/>
        </p:nvSpPr>
        <p:spPr>
          <a:xfrm>
            <a:off x="9010219" y="5267061"/>
            <a:ext cx="1155357" cy="4206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Tag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B8743A8E-DE1F-C2E3-7EBA-EE30BAA8B7A4}"/>
              </a:ext>
            </a:extLst>
          </p:cNvPr>
          <p:cNvSpPr/>
          <p:nvPr/>
        </p:nvSpPr>
        <p:spPr>
          <a:xfrm>
            <a:off x="10495007" y="5264077"/>
            <a:ext cx="1155357" cy="4206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……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426744C-41DD-3B1E-27E2-CDACA72CB696}"/>
              </a:ext>
            </a:extLst>
          </p:cNvPr>
          <p:cNvSpPr txBox="1"/>
          <p:nvPr/>
        </p:nvSpPr>
        <p:spPr>
          <a:xfrm>
            <a:off x="2613453" y="4122735"/>
            <a:ext cx="107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复合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组件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1ED9685-F968-1595-DC1D-40C6BB25907E}"/>
              </a:ext>
            </a:extLst>
          </p:cNvPr>
          <p:cNvSpPr/>
          <p:nvPr/>
        </p:nvSpPr>
        <p:spPr>
          <a:xfrm>
            <a:off x="2984156" y="4439803"/>
            <a:ext cx="1155357" cy="4206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Card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91099D1B-2DD9-CD6C-B638-007C1B24C943}"/>
              </a:ext>
            </a:extLst>
          </p:cNvPr>
          <p:cNvSpPr/>
          <p:nvPr/>
        </p:nvSpPr>
        <p:spPr>
          <a:xfrm>
            <a:off x="4513549" y="4442874"/>
            <a:ext cx="1155357" cy="4206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Search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0DCAE42D-8A21-EFC2-2B70-3AF3765BED3C}"/>
              </a:ext>
            </a:extLst>
          </p:cNvPr>
          <p:cNvSpPr/>
          <p:nvPr/>
        </p:nvSpPr>
        <p:spPr>
          <a:xfrm>
            <a:off x="6041188" y="4429467"/>
            <a:ext cx="1155357" cy="4206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Tab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766DF8-0C78-C8C9-377C-AC7D0715620E}"/>
              </a:ext>
            </a:extLst>
          </p:cNvPr>
          <p:cNvSpPr/>
          <p:nvPr/>
        </p:nvSpPr>
        <p:spPr>
          <a:xfrm>
            <a:off x="7520672" y="4429466"/>
            <a:ext cx="1155357" cy="4206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Popup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EB2BD423-86DD-573E-18E6-15354A0188C3}"/>
              </a:ext>
            </a:extLst>
          </p:cNvPr>
          <p:cNvSpPr/>
          <p:nvPr/>
        </p:nvSpPr>
        <p:spPr>
          <a:xfrm>
            <a:off x="9010218" y="4429466"/>
            <a:ext cx="1155357" cy="4206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Select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A5A835F8-6020-76D6-A2BE-42E2BDA61AA4}"/>
              </a:ext>
            </a:extLst>
          </p:cNvPr>
          <p:cNvSpPr/>
          <p:nvPr/>
        </p:nvSpPr>
        <p:spPr>
          <a:xfrm>
            <a:off x="10495007" y="4429465"/>
            <a:ext cx="1155357" cy="4206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……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31DEC30-8127-9802-5095-E0533658EAB3}"/>
              </a:ext>
            </a:extLst>
          </p:cNvPr>
          <p:cNvSpPr txBox="1"/>
          <p:nvPr/>
        </p:nvSpPr>
        <p:spPr>
          <a:xfrm>
            <a:off x="10404388" y="4066886"/>
            <a:ext cx="143956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HUI </a:t>
            </a:r>
            <a:r>
              <a:rPr lang="zh-CN" altLang="en-US" sz="1200" b="1" dirty="0">
                <a:solidFill>
                  <a:schemeClr val="bg1"/>
                </a:solidFill>
              </a:rPr>
              <a:t>核心组件 </a:t>
            </a:r>
            <a:r>
              <a:rPr lang="en-US" altLang="zh-CN" sz="1200" b="1" dirty="0">
                <a:solidFill>
                  <a:schemeClr val="bg1"/>
                </a:solidFill>
              </a:rPr>
              <a:t>Core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AF6F931-2528-EDEF-9459-F3D1B3CC80F2}"/>
              </a:ext>
            </a:extLst>
          </p:cNvPr>
          <p:cNvSpPr txBox="1"/>
          <p:nvPr/>
        </p:nvSpPr>
        <p:spPr>
          <a:xfrm>
            <a:off x="2613453" y="2923816"/>
            <a:ext cx="1189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业务功能组件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4E87CA9-2AE8-2F23-AA26-76FBB186C319}"/>
              </a:ext>
            </a:extLst>
          </p:cNvPr>
          <p:cNvSpPr/>
          <p:nvPr/>
        </p:nvSpPr>
        <p:spPr>
          <a:xfrm>
            <a:off x="2984156" y="3341810"/>
            <a:ext cx="1410731" cy="3683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DatePicker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44B0460B-B87C-04BE-1972-4E5DCF900878}"/>
              </a:ext>
            </a:extLst>
          </p:cNvPr>
          <p:cNvSpPr/>
          <p:nvPr/>
        </p:nvSpPr>
        <p:spPr>
          <a:xfrm>
            <a:off x="4786183" y="3340707"/>
            <a:ext cx="1410731" cy="3683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步骤条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B726D3A3-8953-B321-C30E-721966A7B7D8}"/>
              </a:ext>
            </a:extLst>
          </p:cNvPr>
          <p:cNvSpPr/>
          <p:nvPr/>
        </p:nvSpPr>
        <p:spPr>
          <a:xfrm>
            <a:off x="6586149" y="3340707"/>
            <a:ext cx="1410731" cy="3783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PagingTree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98119800-BED2-ACC0-9C61-8BFF58D0680D}"/>
              </a:ext>
            </a:extLst>
          </p:cNvPr>
          <p:cNvSpPr/>
          <p:nvPr/>
        </p:nvSpPr>
        <p:spPr>
          <a:xfrm>
            <a:off x="8414950" y="3339383"/>
            <a:ext cx="1410731" cy="3783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Dialog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F0735C55-88BD-1BC5-12D9-092B4655A6F0}"/>
              </a:ext>
            </a:extLst>
          </p:cNvPr>
          <p:cNvSpPr/>
          <p:nvPr/>
        </p:nvSpPr>
        <p:spPr>
          <a:xfrm>
            <a:off x="10239633" y="3329453"/>
            <a:ext cx="1410731" cy="3783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……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35770947-861E-4C48-CA4B-D2B17653174D}"/>
              </a:ext>
            </a:extLst>
          </p:cNvPr>
          <p:cNvSpPr txBox="1"/>
          <p:nvPr/>
        </p:nvSpPr>
        <p:spPr>
          <a:xfrm>
            <a:off x="9910119" y="2848606"/>
            <a:ext cx="1933831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HUI </a:t>
            </a:r>
            <a:r>
              <a:rPr lang="zh-CN" altLang="en-US" sz="1200" b="1" dirty="0">
                <a:solidFill>
                  <a:schemeClr val="bg1"/>
                </a:solidFill>
              </a:rPr>
              <a:t>功能嵌套组件 </a:t>
            </a:r>
            <a:r>
              <a:rPr lang="en-US" altLang="zh-CN" sz="1200" b="1" dirty="0">
                <a:solidFill>
                  <a:schemeClr val="bg1"/>
                </a:solidFill>
              </a:rPr>
              <a:t>Biz</a:t>
            </a:r>
            <a:r>
              <a:rPr lang="zh-CN" altLang="en-US" sz="1200" b="1" dirty="0">
                <a:solidFill>
                  <a:schemeClr val="bg1"/>
                </a:solidFill>
              </a:rPr>
              <a:t> </a:t>
            </a:r>
            <a:r>
              <a:rPr lang="en-US" altLang="zh-CN" sz="1200" b="1" dirty="0">
                <a:solidFill>
                  <a:schemeClr val="bg1"/>
                </a:solidFill>
              </a:rPr>
              <a:t>Core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2946094-FEEF-53EE-E7A0-AAFD45BD3065}"/>
              </a:ext>
            </a:extLst>
          </p:cNvPr>
          <p:cNvSpPr txBox="1"/>
          <p:nvPr/>
        </p:nvSpPr>
        <p:spPr>
          <a:xfrm>
            <a:off x="2607272" y="1779352"/>
            <a:ext cx="1189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复合功能组件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0A40774A-5958-A199-1966-50114024CC6D}"/>
              </a:ext>
            </a:extLst>
          </p:cNvPr>
          <p:cNvSpPr/>
          <p:nvPr/>
        </p:nvSpPr>
        <p:spPr>
          <a:xfrm>
            <a:off x="2983127" y="2146961"/>
            <a:ext cx="1410731" cy="3683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Table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E085CEE8-6207-EFC9-24E5-325118FFA03A}"/>
              </a:ext>
            </a:extLst>
          </p:cNvPr>
          <p:cNvSpPr/>
          <p:nvPr/>
        </p:nvSpPr>
        <p:spPr>
          <a:xfrm>
            <a:off x="4786183" y="2143596"/>
            <a:ext cx="1410731" cy="3683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Tree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18D3CCD0-05FD-5DD6-27F9-CB871572E7BD}"/>
              </a:ext>
            </a:extLst>
          </p:cNvPr>
          <p:cNvSpPr/>
          <p:nvPr/>
        </p:nvSpPr>
        <p:spPr>
          <a:xfrm>
            <a:off x="6586148" y="2143596"/>
            <a:ext cx="1410731" cy="3683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Form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BC522F35-02BF-D169-EB5F-7432CC22055B}"/>
              </a:ext>
            </a:extLst>
          </p:cNvPr>
          <p:cNvSpPr/>
          <p:nvPr/>
        </p:nvSpPr>
        <p:spPr>
          <a:xfrm>
            <a:off x="8414950" y="2141045"/>
            <a:ext cx="1410731" cy="3683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Tipbox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FB7F8E7F-C8F1-84E9-6E68-6EA833665F65}"/>
              </a:ext>
            </a:extLst>
          </p:cNvPr>
          <p:cNvSpPr/>
          <p:nvPr/>
        </p:nvSpPr>
        <p:spPr>
          <a:xfrm>
            <a:off x="10239633" y="2130230"/>
            <a:ext cx="1410731" cy="3683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……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998EA21-09B4-7141-8BE8-BCEFE4FB294E}"/>
              </a:ext>
            </a:extLst>
          </p:cNvPr>
          <p:cNvSpPr txBox="1"/>
          <p:nvPr/>
        </p:nvSpPr>
        <p:spPr>
          <a:xfrm>
            <a:off x="10577384" y="1764312"/>
            <a:ext cx="124906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HUI </a:t>
            </a:r>
            <a:r>
              <a:rPr lang="zh-CN" altLang="en-US" sz="1200" b="1" dirty="0">
                <a:solidFill>
                  <a:schemeClr val="bg1"/>
                </a:solidFill>
              </a:rPr>
              <a:t>复杂组件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22464DC-25DF-EDFC-12DC-C30D7B4CBB35}"/>
              </a:ext>
            </a:extLst>
          </p:cNvPr>
          <p:cNvSpPr txBox="1"/>
          <p:nvPr/>
        </p:nvSpPr>
        <p:spPr>
          <a:xfrm>
            <a:off x="541636" y="5753009"/>
            <a:ext cx="18215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0" i="0" dirty="0">
                <a:solidFill>
                  <a:srgbClr val="252933"/>
                </a:solidFill>
                <a:effectLst/>
                <a:latin typeface="-apple-system"/>
              </a:rPr>
              <a:t>提供完全与业务无关的核心能力，包括底层能力、原子组件等</a:t>
            </a:r>
            <a:endParaRPr lang="zh-CN" altLang="en-US" sz="120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49A0073-B6EC-220F-6724-E1D5F1DB770D}"/>
              </a:ext>
            </a:extLst>
          </p:cNvPr>
          <p:cNvSpPr txBox="1"/>
          <p:nvPr/>
        </p:nvSpPr>
        <p:spPr>
          <a:xfrm>
            <a:off x="541636" y="3399664"/>
            <a:ext cx="17613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0" i="0" dirty="0">
                <a:solidFill>
                  <a:srgbClr val="252933"/>
                </a:solidFill>
                <a:effectLst/>
                <a:latin typeface="-apple-system"/>
              </a:rPr>
              <a:t>基于底层能力，提供与业务相关的功能组件</a:t>
            </a:r>
            <a:endParaRPr lang="zh-CN" altLang="en-US" sz="12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FA6C63E-84C7-5250-B023-34D8A233D555}"/>
              </a:ext>
            </a:extLst>
          </p:cNvPr>
          <p:cNvSpPr txBox="1"/>
          <p:nvPr/>
        </p:nvSpPr>
        <p:spPr>
          <a:xfrm>
            <a:off x="570081" y="2099735"/>
            <a:ext cx="1704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0" i="0" dirty="0">
                <a:solidFill>
                  <a:srgbClr val="252933"/>
                </a:solidFill>
                <a:effectLst/>
                <a:latin typeface="-apple-system"/>
              </a:rPr>
              <a:t>更为复杂的组件，由多个嵌套组件构成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8589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54AAFE7-2350-296E-5B16-F19D0523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90" y="-9744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创新点</a:t>
            </a:r>
            <a:r>
              <a:rPr lang="en-US" altLang="zh-CN" sz="2800" dirty="0"/>
              <a:t>1</a:t>
            </a:r>
            <a:r>
              <a:rPr lang="zh-CN" altLang="en-US" sz="2800" dirty="0"/>
              <a:t>：设计与开发组件完成统一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3CFEE0-05C7-CF8D-212C-8877FF22CB7F}"/>
              </a:ext>
            </a:extLst>
          </p:cNvPr>
          <p:cNvSpPr txBox="1"/>
          <p:nvPr/>
        </p:nvSpPr>
        <p:spPr>
          <a:xfrm>
            <a:off x="720247" y="1228120"/>
            <a:ext cx="418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属性的统一</a:t>
            </a:r>
          </a:p>
        </p:txBody>
      </p:sp>
    </p:spTree>
    <p:extLst>
      <p:ext uri="{BB962C8B-B14F-4D97-AF65-F5344CB8AC3E}">
        <p14:creationId xmlns:p14="http://schemas.microsoft.com/office/powerpoint/2010/main" val="76278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1550B-6ABE-0131-0F4C-BD6EAB33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创新点</a:t>
            </a:r>
            <a:r>
              <a:rPr lang="en-US" altLang="zh-CN" sz="3600" dirty="0"/>
              <a:t>2</a:t>
            </a:r>
            <a:r>
              <a:rPr lang="zh-CN" altLang="en-US" sz="3600" dirty="0"/>
              <a:t>：代码生成帮助开发者减少心智切换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058151-093B-6431-A820-B941AC218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贴图，对比</a:t>
            </a:r>
          </a:p>
        </p:txBody>
      </p:sp>
    </p:spTree>
    <p:extLst>
      <p:ext uri="{BB962C8B-B14F-4D97-AF65-F5344CB8AC3E}">
        <p14:creationId xmlns:p14="http://schemas.microsoft.com/office/powerpoint/2010/main" val="30377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1550B-6ABE-0131-0F4C-BD6EAB33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创新点</a:t>
            </a:r>
            <a:r>
              <a:rPr lang="en-US" altLang="zh-CN" sz="3600" dirty="0"/>
              <a:t>3</a:t>
            </a:r>
            <a:r>
              <a:rPr lang="zh-CN" altLang="en-US" sz="3600" dirty="0"/>
              <a:t>：替代手动还原 </a:t>
            </a:r>
            <a:r>
              <a:rPr lang="en-US" altLang="zh-CN" sz="3600" dirty="0"/>
              <a:t>UI </a:t>
            </a:r>
            <a:r>
              <a:rPr lang="zh-CN" altLang="en-US" sz="3600" dirty="0"/>
              <a:t>组件，提高设计还原度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058151-093B-6431-A820-B941AC218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举例子：图标</a:t>
            </a:r>
            <a:r>
              <a:rPr lang="zh-CN" altLang="en-US"/>
              <a:t>的更新，图标名字不知道。</a:t>
            </a:r>
            <a:endParaRPr lang="en-US" altLang="zh-CN" dirty="0"/>
          </a:p>
          <a:p>
            <a:r>
              <a:rPr lang="zh-CN" altLang="en-US" dirty="0"/>
              <a:t>长得像的组件容易误触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贴一些项目截图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534607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423</Words>
  <Application>Microsoft Office PowerPoint</Application>
  <PresentationFormat>宽屏</PresentationFormat>
  <Paragraphs>106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-apple-system</vt:lpstr>
      <vt:lpstr>Arial</vt:lpstr>
      <vt:lpstr>Calibri</vt:lpstr>
      <vt:lpstr>WPS</vt:lpstr>
      <vt:lpstr>PowerPoint 演示文稿</vt:lpstr>
      <vt:lpstr>当前设计与开发之间的核心痛点</vt:lpstr>
      <vt:lpstr>2、创新理念：让 octo 设计平台更好地为开发人员服务</vt:lpstr>
      <vt:lpstr>PowerPoint 演示文稿</vt:lpstr>
      <vt:lpstr>创新点1：设计与开发组件完成统一</vt:lpstr>
      <vt:lpstr>创新点1：设计与开发组件完成统一</vt:lpstr>
      <vt:lpstr>创新点1：设计与开发组件完成统一</vt:lpstr>
      <vt:lpstr>创新点2：代码生成帮助开发者减少心智切换</vt:lpstr>
      <vt:lpstr>创新点3：替代手动还原 UI 组件，提高设计还原度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涵宇 张</cp:lastModifiedBy>
  <cp:revision>167</cp:revision>
  <dcterms:created xsi:type="dcterms:W3CDTF">2023-08-09T12:44:55Z</dcterms:created>
  <dcterms:modified xsi:type="dcterms:W3CDTF">2024-10-13T23:16:49Z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