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9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5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6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7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4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7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ED2F1-23D2-4E75-8C69-5ADF2EB7FCD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CB993C-F0AC-4C28-8796-24585B898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332E-FC40-1DA4-6946-D9F0056F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72814"/>
            <a:ext cx="6974116" cy="1539203"/>
          </a:xfrm>
        </p:spPr>
        <p:txBody>
          <a:bodyPr/>
          <a:lstStyle/>
          <a:p>
            <a:r>
              <a:rPr lang="en-US" sz="4800" b="1" i="0" dirty="0">
                <a:solidFill>
                  <a:srgbClr val="151515"/>
                </a:solidFill>
                <a:effectLst/>
                <a:latin typeface="Poppins" panose="00000500000000000000" pitchFamily="2" charset="0"/>
              </a:rPr>
              <a:t>Supply and Demand Gap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D2C0-CFBF-E774-51AA-ACC6C3C1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45984"/>
            <a:ext cx="6815669" cy="132080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Uber Request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81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C82-AAFC-85D3-FF6C-2F34549C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7" y="495754"/>
            <a:ext cx="10515600" cy="651912"/>
          </a:xfrm>
        </p:spPr>
        <p:txBody>
          <a:bodyPr>
            <a:noAutofit/>
          </a:bodyPr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DF4-EF62-F867-EDED-7700C13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5"/>
            <a:ext cx="10515600" cy="5159925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the supply &amp; demand gaps of uber over the customer service with the available data set.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Causes (estimated) are estimated based on the inputs available.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containing Trip details, Driver ID, Pickup locations, Time &amp; Date are used so as to get to the estimation.</a:t>
            </a: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98A34-5578-C4C6-A7CC-885BAABF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28" y="638009"/>
            <a:ext cx="6438123" cy="3970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21AE1-D757-A412-82CD-A57E13CC54AF}"/>
              </a:ext>
            </a:extLst>
          </p:cNvPr>
          <p:cNvSpPr txBox="1"/>
          <p:nvPr/>
        </p:nvSpPr>
        <p:spPr>
          <a:xfrm>
            <a:off x="793102" y="638009"/>
            <a:ext cx="3508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pie chart depicts the pickup points and the Status of the trip with respect to the driver’s ID.</a:t>
            </a:r>
            <a:endParaRPr lang="en-IN" sz="3600" dirty="0"/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7A57A-3B2A-2AF2-1CDD-4051BD286DFC}"/>
              </a:ext>
            </a:extLst>
          </p:cNvPr>
          <p:cNvSpPr txBox="1"/>
          <p:nvPr/>
        </p:nvSpPr>
        <p:spPr>
          <a:xfrm>
            <a:off x="866191" y="4711959"/>
            <a:ext cx="10545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major share is that of No cars available 27% of total, which shows the area of concern or the field that is to be worked upon.</a:t>
            </a:r>
          </a:p>
          <a:p>
            <a:r>
              <a:rPr lang="en-US" sz="2400" dirty="0"/>
              <a:t>Also the trips of the City : Airport ratio is very less. More trips to be extended in rural &amp; airport areas too.</a:t>
            </a:r>
          </a:p>
        </p:txBody>
      </p:sp>
    </p:spTree>
    <p:extLst>
      <p:ext uri="{BB962C8B-B14F-4D97-AF65-F5344CB8AC3E}">
        <p14:creationId xmlns:p14="http://schemas.microsoft.com/office/powerpoint/2010/main" val="24628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901-4B68-70D3-2A85-4DDD5EA9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892"/>
            <a:ext cx="4937448" cy="445452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Insights/Key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20A-A2D0-0F53-5BB2-FA50B893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1390262"/>
            <a:ext cx="10273004" cy="4485606"/>
          </a:xfrm>
        </p:spPr>
        <p:txBody>
          <a:bodyPr>
            <a:noAutofit/>
          </a:bodyPr>
          <a:lstStyle/>
          <a:p>
            <a:r>
              <a:rPr lang="en-US" sz="3200" dirty="0"/>
              <a:t>The total number of Drivers &amp; their activity of trips represents the performance of the company.</a:t>
            </a:r>
          </a:p>
          <a:p>
            <a:r>
              <a:rPr lang="en-US" sz="3200" dirty="0"/>
              <a:t>The number of cars available in particular region is more with regards to the dataset which is why the performance is declined over the year(2016).</a:t>
            </a:r>
          </a:p>
          <a:p>
            <a:r>
              <a:rPr lang="en-US" sz="3200" dirty="0"/>
              <a:t>The Cancellation ratio in the Airports to that of the City(2% : 14%) is way better which should also be continued into the Cities as well.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00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77D-A6A7-0D04-101E-6EC68851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7" y="568128"/>
            <a:ext cx="4536231" cy="1018076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749-5CA1-6749-0859-86FBB6FF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75453"/>
            <a:ext cx="10047511" cy="4000415"/>
          </a:xfrm>
        </p:spPr>
        <p:txBody>
          <a:bodyPr>
            <a:normAutofit/>
          </a:bodyPr>
          <a:lstStyle/>
          <a:p>
            <a:r>
              <a:rPr lang="en-US" sz="3200" dirty="0"/>
              <a:t>The amount of trips into rural areas should be increased.</a:t>
            </a:r>
          </a:p>
          <a:p>
            <a:r>
              <a:rPr lang="en-US" sz="3200" dirty="0"/>
              <a:t>Cancellation ratio in cities should be decreased as a result of increased trips.</a:t>
            </a:r>
          </a:p>
          <a:p>
            <a:r>
              <a:rPr lang="en-US" sz="3200" dirty="0"/>
              <a:t>Increasing in the Driver trip price- company share should be re-examined.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90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60C-CA5D-4B1C-3CD3-57FC205A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8557725" cy="305492"/>
          </a:xfrm>
        </p:spPr>
        <p:txBody>
          <a:bodyPr>
            <a:noAutofit/>
          </a:bodyPr>
          <a:lstStyle/>
          <a:p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FF8F-121F-8BD2-B592-E1CB9C26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96546"/>
            <a:ext cx="9601194" cy="3179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The Demand &amp; Supply Ratio is satisfactory with proper measures, however the gaps can be filled in for the overall growth of the company.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212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288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Poppins</vt:lpstr>
      <vt:lpstr>Times New Roman</vt:lpstr>
      <vt:lpstr>Organic</vt:lpstr>
      <vt:lpstr>Supply and Demand Gap Analysis</vt:lpstr>
      <vt:lpstr>Abstract</vt:lpstr>
      <vt:lpstr>PowerPoint Presentation</vt:lpstr>
      <vt:lpstr>Insights/Key highlights</vt:lpstr>
      <vt:lpstr>Recommendations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 Gap Analysis</dc:title>
  <dc:creator>Davood Baig</dc:creator>
  <cp:lastModifiedBy>Davood Baig</cp:lastModifiedBy>
  <cp:revision>1</cp:revision>
  <dcterms:created xsi:type="dcterms:W3CDTF">2022-09-13T07:20:58Z</dcterms:created>
  <dcterms:modified xsi:type="dcterms:W3CDTF">2022-09-13T07:38:57Z</dcterms:modified>
</cp:coreProperties>
</file>