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7"/>
  </p:notesMasterIdLst>
  <p:sldIdLst>
    <p:sldId id="256" r:id="rId2"/>
    <p:sldId id="303" r:id="rId3"/>
    <p:sldId id="262" r:id="rId4"/>
    <p:sldId id="261" r:id="rId5"/>
    <p:sldId id="263" r:id="rId6"/>
    <p:sldId id="304" r:id="rId7"/>
    <p:sldId id="305" r:id="rId8"/>
    <p:sldId id="264" r:id="rId9"/>
    <p:sldId id="306" r:id="rId10"/>
    <p:sldId id="268" r:id="rId11"/>
    <p:sldId id="307" r:id="rId12"/>
    <p:sldId id="271" r:id="rId13"/>
    <p:sldId id="308" r:id="rId14"/>
    <p:sldId id="309" r:id="rId15"/>
    <p:sldId id="275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41377-93BB-4FE0-68DA-68C97B09C038}" v="6" dt="2023-10-23T07:58:49.204"/>
    <p1510:client id="{1917816B-D148-3F4A-A15A-E19DCCBD1E45}" v="455" dt="2023-10-24T09:07:01.458"/>
    <p1510:client id="{40D06D20-3D0A-AD46-B31C-7A37B5ECC66D}" v="87" dt="2023-10-19T13:10:39"/>
    <p1510:client id="{4142727C-0BC0-695C-55E2-CBE0EC2B0E40}" v="588" dt="2023-10-19T14:34:39.939"/>
    <p1510:client id="{A52ADF50-CA2C-57E5-60D3-4DCD3951B253}" v="494" dt="2023-10-20T11:34:16.565"/>
    <p1510:client id="{E808A12E-600F-A1FB-EF97-1846B4E2414B}" v="4" dt="2023-10-23T08:22:06.867"/>
    <p1510:client id="{F4A675CA-ACD6-978F-0C51-06B63937B425}" v="1235" dt="2023-10-19T12:52:36.423"/>
    <p1510:client id="{FA6EBB2A-45B9-C107-157C-93B4498CAF54}" v="12" dt="2023-10-19T12:54:39.037"/>
  </p1510:revLst>
</p1510:revInfo>
</file>

<file path=ppt/tableStyles.xml><?xml version="1.0" encoding="utf-8"?>
<a:tblStyleLst xmlns:a="http://schemas.openxmlformats.org/drawingml/2006/main" def="{F74F0031-EE47-49EF-8FCA-C2E7900DB804}">
  <a:tblStyle styleId="{F74F0031-EE47-49EF-8FCA-C2E7900DB8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370C272-FF93-4EF4-BE8F-2F674459B5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072105b5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072105b5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102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171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072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65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054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352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11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7275" y="1618475"/>
            <a:ext cx="7089600" cy="14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185075"/>
            <a:ext cx="4528800" cy="389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13950" y="43325"/>
            <a:ext cx="5023300" cy="2893700"/>
            <a:chOff x="-313950" y="43325"/>
            <a:chExt cx="5023300" cy="2893700"/>
          </a:xfrm>
        </p:grpSpPr>
        <p:sp>
          <p:nvSpPr>
            <p:cNvPr id="12" name="Google Shape;12;p2"/>
            <p:cNvSpPr/>
            <p:nvPr/>
          </p:nvSpPr>
          <p:spPr>
            <a:xfrm>
              <a:off x="217150" y="455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45550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9525" y="27567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" name="Google Shape;15;p2"/>
            <p:cNvCxnSpPr>
              <a:stCxn id="14" idx="7"/>
            </p:cNvCxnSpPr>
            <p:nvPr/>
          </p:nvCxnSpPr>
          <p:spPr>
            <a:xfrm rot="-5400000">
              <a:off x="-17879" y="2103629"/>
              <a:ext cx="1180800" cy="178200"/>
            </a:xfrm>
            <a:prstGeom prst="curvedConnector3">
              <a:avLst>
                <a:gd name="adj1" fmla="val 5111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>
              <a:endCxn id="12" idx="4"/>
            </p:cNvCxnSpPr>
            <p:nvPr/>
          </p:nvCxnSpPr>
          <p:spPr>
            <a:xfrm rot="5400000" flipH="1">
              <a:off x="129250" y="814100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>
              <a:stCxn id="12" idx="6"/>
              <a:endCxn id="13" idx="2"/>
            </p:cNvCxnSpPr>
            <p:nvPr/>
          </p:nvCxnSpPr>
          <p:spPr>
            <a:xfrm rot="10800000" flipH="1">
              <a:off x="397450" y="23030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>
              <a:stCxn id="13" idx="6"/>
              <a:endCxn id="19" idx="0"/>
            </p:cNvCxnSpPr>
            <p:nvPr/>
          </p:nvCxnSpPr>
          <p:spPr>
            <a:xfrm>
              <a:off x="1825850" y="230225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3217075" y="221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0745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" name="Google Shape;22;p2"/>
            <p:cNvCxnSpPr>
              <a:endCxn id="23" idx="2"/>
            </p:cNvCxnSpPr>
            <p:nvPr/>
          </p:nvCxnSpPr>
          <p:spPr>
            <a:xfrm rot="-5400000">
              <a:off x="-842250" y="6677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4" name="Google Shape;24;p2"/>
            <p:cNvCxnSpPr>
              <a:stCxn id="13" idx="2"/>
              <a:endCxn id="23" idx="6"/>
            </p:cNvCxnSpPr>
            <p:nvPr/>
          </p:nvCxnSpPr>
          <p:spPr>
            <a:xfrm rot="10800000">
              <a:off x="663650" y="139625"/>
              <a:ext cx="981900" cy="906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5" name="Google Shape;25;p2"/>
            <p:cNvCxnSpPr>
              <a:endCxn id="19" idx="3"/>
            </p:cNvCxnSpPr>
            <p:nvPr/>
          </p:nvCxnSpPr>
          <p:spPr>
            <a:xfrm>
              <a:off x="674696" y="7421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6" name="Google Shape;26;p2"/>
            <p:cNvCxnSpPr>
              <a:stCxn id="19" idx="7"/>
              <a:endCxn id="20" idx="2"/>
            </p:cNvCxnSpPr>
            <p:nvPr/>
          </p:nvCxnSpPr>
          <p:spPr>
            <a:xfrm rot="-5400000">
              <a:off x="2602204" y="122946"/>
              <a:ext cx="458400" cy="771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7" name="Google Shape;27;p2"/>
            <p:cNvCxnSpPr>
              <a:stCxn id="20" idx="6"/>
              <a:endCxn id="28" idx="1"/>
            </p:cNvCxnSpPr>
            <p:nvPr/>
          </p:nvCxnSpPr>
          <p:spPr>
            <a:xfrm rot="10800000" flipH="1">
              <a:off x="3332875" y="162200"/>
              <a:ext cx="1212300" cy="117300"/>
            </a:xfrm>
            <a:prstGeom prst="curvedConnector4">
              <a:avLst>
                <a:gd name="adj1" fmla="val 48840"/>
                <a:gd name="adj2" fmla="val 32698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9" name="Google Shape;29;p2"/>
            <p:cNvCxnSpPr>
              <a:stCxn id="28" idx="4"/>
              <a:endCxn id="21" idx="6"/>
            </p:cNvCxnSpPr>
            <p:nvPr/>
          </p:nvCxnSpPr>
          <p:spPr>
            <a:xfrm rot="5400000">
              <a:off x="4040350" y="1738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0" name="Google Shape;30;p2"/>
            <p:cNvCxnSpPr>
              <a:stCxn id="21" idx="2"/>
              <a:endCxn id="13" idx="6"/>
            </p:cNvCxnSpPr>
            <p:nvPr/>
          </p:nvCxnSpPr>
          <p:spPr>
            <a:xfrm rot="10800000">
              <a:off x="1825850" y="23030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1" name="Google Shape;31;p2"/>
            <p:cNvCxnSpPr>
              <a:stCxn id="20" idx="5"/>
            </p:cNvCxnSpPr>
            <p:nvPr/>
          </p:nvCxnSpPr>
          <p:spPr>
            <a:xfrm rot="5400000">
              <a:off x="2496466" y="465791"/>
              <a:ext cx="964800" cy="674100"/>
            </a:xfrm>
            <a:prstGeom prst="curvedConnector3">
              <a:avLst>
                <a:gd name="adj1" fmla="val 5087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2" name="Google Shape;32;p2"/>
            <p:cNvCxnSpPr/>
            <p:nvPr/>
          </p:nvCxnSpPr>
          <p:spPr>
            <a:xfrm rot="5400000">
              <a:off x="-9912" y="1359499"/>
              <a:ext cx="375600" cy="786300"/>
            </a:xfrm>
            <a:prstGeom prst="curvedConnector3">
              <a:avLst>
                <a:gd name="adj1" fmla="val 5274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>
              <a:endCxn id="14" idx="2"/>
            </p:cNvCxnSpPr>
            <p:nvPr/>
          </p:nvCxnSpPr>
          <p:spPr>
            <a:xfrm rot="-5400000" flipH="1">
              <a:off x="-367075" y="2150275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>
              <a:stCxn id="13" idx="4"/>
            </p:cNvCxnSpPr>
            <p:nvPr/>
          </p:nvCxnSpPr>
          <p:spPr>
            <a:xfrm rot="5400000">
              <a:off x="765950" y="7078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35" name="Google Shape;35;p2"/>
            <p:cNvGrpSpPr/>
            <p:nvPr/>
          </p:nvGrpSpPr>
          <p:grpSpPr>
            <a:xfrm>
              <a:off x="2206950" y="697000"/>
              <a:ext cx="279600" cy="279600"/>
              <a:chOff x="2206950" y="697000"/>
              <a:chExt cx="279600" cy="2796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471450" y="43325"/>
              <a:ext cx="192300" cy="192300"/>
              <a:chOff x="471450" y="43325"/>
              <a:chExt cx="192300" cy="192300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4517050" y="134075"/>
              <a:ext cx="192300" cy="192300"/>
              <a:chOff x="4587025" y="-72475"/>
              <a:chExt cx="192300" cy="1923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" name="Google Shape;41;p2"/>
          <p:cNvGrpSpPr/>
          <p:nvPr/>
        </p:nvGrpSpPr>
        <p:grpSpPr>
          <a:xfrm>
            <a:off x="2901550" y="3411475"/>
            <a:ext cx="6182575" cy="2052725"/>
            <a:chOff x="2901550" y="3411475"/>
            <a:chExt cx="6182575" cy="2052725"/>
          </a:xfrm>
        </p:grpSpPr>
        <p:sp>
          <p:nvSpPr>
            <p:cNvPr id="42" name="Google Shape;42;p2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" name="Google Shape;44;p2"/>
            <p:cNvCxnSpPr>
              <a:stCxn id="45" idx="7"/>
              <a:endCxn id="46" idx="2"/>
            </p:cNvCxnSpPr>
            <p:nvPr/>
          </p:nvCxnSpPr>
          <p:spPr>
            <a:xfrm rot="-5400000" flipH="1">
              <a:off x="4864879" y="4180621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>
              <a:stCxn id="46" idx="6"/>
              <a:endCxn id="48" idx="2"/>
            </p:cNvCxnSpPr>
            <p:nvPr/>
          </p:nvCxnSpPr>
          <p:spPr>
            <a:xfrm rot="10800000" flipH="1">
              <a:off x="5631700" y="4400525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>
              <a:stCxn id="48" idx="6"/>
              <a:endCxn id="43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>
              <a:stCxn id="43" idx="6"/>
              <a:endCxn id="42" idx="2"/>
            </p:cNvCxnSpPr>
            <p:nvPr/>
          </p:nvCxnSpPr>
          <p:spPr>
            <a:xfrm rot="10800000" flipH="1">
              <a:off x="7578750" y="43899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6" name="Google Shape;46;p2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62950" y="42416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" name="Google Shape;53;p2"/>
            <p:cNvCxnSpPr>
              <a:stCxn id="54" idx="6"/>
              <a:endCxn id="55" idx="6"/>
            </p:cNvCxnSpPr>
            <p:nvPr/>
          </p:nvCxnSpPr>
          <p:spPr>
            <a:xfrm flipH="1">
              <a:off x="8863925" y="3551275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>
              <a:stCxn id="55" idx="0"/>
              <a:endCxn id="42" idx="6"/>
            </p:cNvCxnSpPr>
            <p:nvPr/>
          </p:nvCxnSpPr>
          <p:spPr>
            <a:xfrm rot="5400000" flipH="1">
              <a:off x="8374125" y="4489800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>
              <a:stCxn id="42" idx="0"/>
              <a:endCxn id="52" idx="0"/>
            </p:cNvCxnSpPr>
            <p:nvPr/>
          </p:nvCxnSpPr>
          <p:spPr>
            <a:xfrm rot="5400000" flipH="1">
              <a:off x="7923275" y="3839350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>
              <a:stCxn id="42" idx="0"/>
              <a:endCxn id="54" idx="2"/>
            </p:cNvCxnSpPr>
            <p:nvPr/>
          </p:nvCxnSpPr>
          <p:spPr>
            <a:xfrm rot="-5400000">
              <a:off x="8219975" y="3715150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>
              <a:stCxn id="45" idx="4"/>
              <a:endCxn id="43" idx="4"/>
            </p:cNvCxnSpPr>
            <p:nvPr/>
          </p:nvCxnSpPr>
          <p:spPr>
            <a:xfrm rot="-5400000" flipH="1">
              <a:off x="5726625" y="3458675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>
              <a:stCxn id="43" idx="5"/>
              <a:endCxn id="55" idx="4"/>
            </p:cNvCxnSpPr>
            <p:nvPr/>
          </p:nvCxnSpPr>
          <p:spPr>
            <a:xfrm rot="-5400000">
              <a:off x="8100596" y="4527308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61" name="Google Shape;61;p2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2"/>
            <p:cNvGrpSpPr/>
            <p:nvPr/>
          </p:nvGrpSpPr>
          <p:grpSpPr>
            <a:xfrm>
              <a:off x="8804525" y="3411475"/>
              <a:ext cx="279600" cy="279600"/>
              <a:chOff x="8804525" y="3411475"/>
              <a:chExt cx="279600" cy="279600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66" name="Google Shape;66;p2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55;p2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192013" y="3804375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68" name="Google Shape;68;p2"/>
            <p:cNvCxnSpPr/>
            <p:nvPr/>
          </p:nvCxnSpPr>
          <p:spPr>
            <a:xfrm rot="-5400000" flipH="1">
              <a:off x="5578625" y="490320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2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70" name="Google Shape;70;p2"/>
          <p:cNvSpPr/>
          <p:nvPr/>
        </p:nvSpPr>
        <p:spPr>
          <a:xfrm>
            <a:off x="8326525" y="1061975"/>
            <a:ext cx="1010100" cy="10101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552350" y="-183100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896150" y="4429475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-266825" y="3540025"/>
            <a:ext cx="1027200" cy="1027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 hasCustomPrompt="1"/>
          </p:nvPr>
        </p:nvSpPr>
        <p:spPr>
          <a:xfrm>
            <a:off x="1083400" y="1765938"/>
            <a:ext cx="4836000" cy="12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2" name="Google Shape;162;p11"/>
          <p:cNvSpPr txBox="1">
            <a:spLocks noGrp="1"/>
          </p:cNvSpPr>
          <p:nvPr>
            <p:ph type="subTitle" idx="1"/>
          </p:nvPr>
        </p:nvSpPr>
        <p:spPr>
          <a:xfrm>
            <a:off x="1083400" y="2978513"/>
            <a:ext cx="4836000" cy="3990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63" name="Google Shape;163;p11"/>
          <p:cNvGrpSpPr/>
          <p:nvPr/>
        </p:nvGrpSpPr>
        <p:grpSpPr>
          <a:xfrm>
            <a:off x="2901550" y="3411475"/>
            <a:ext cx="6182575" cy="2052725"/>
            <a:chOff x="2901550" y="3411475"/>
            <a:chExt cx="6182575" cy="2052725"/>
          </a:xfrm>
        </p:grpSpPr>
        <p:sp>
          <p:nvSpPr>
            <p:cNvPr id="164" name="Google Shape;164;p11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6" name="Google Shape;166;p11"/>
            <p:cNvCxnSpPr>
              <a:stCxn id="167" idx="7"/>
              <a:endCxn id="168" idx="2"/>
            </p:cNvCxnSpPr>
            <p:nvPr/>
          </p:nvCxnSpPr>
          <p:spPr>
            <a:xfrm rot="-5400000" flipH="1">
              <a:off x="4864879" y="4180621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1"/>
            <p:cNvCxnSpPr>
              <a:stCxn id="168" idx="6"/>
              <a:endCxn id="170" idx="2"/>
            </p:cNvCxnSpPr>
            <p:nvPr/>
          </p:nvCxnSpPr>
          <p:spPr>
            <a:xfrm rot="10800000" flipH="1">
              <a:off x="5631700" y="4400525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11"/>
            <p:cNvCxnSpPr>
              <a:stCxn id="170" idx="6"/>
              <a:endCxn id="165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11"/>
            <p:cNvCxnSpPr>
              <a:stCxn id="165" idx="6"/>
              <a:endCxn id="164" idx="2"/>
            </p:cNvCxnSpPr>
            <p:nvPr/>
          </p:nvCxnSpPr>
          <p:spPr>
            <a:xfrm rot="10800000" flipH="1">
              <a:off x="7578750" y="43899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68" name="Google Shape;168;p11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7462950" y="42416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5" name="Google Shape;175;p11"/>
            <p:cNvCxnSpPr>
              <a:stCxn id="176" idx="6"/>
              <a:endCxn id="177" idx="6"/>
            </p:cNvCxnSpPr>
            <p:nvPr/>
          </p:nvCxnSpPr>
          <p:spPr>
            <a:xfrm flipH="1">
              <a:off x="8863925" y="3551275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11"/>
            <p:cNvCxnSpPr>
              <a:stCxn id="177" idx="0"/>
              <a:endCxn id="164" idx="6"/>
            </p:cNvCxnSpPr>
            <p:nvPr/>
          </p:nvCxnSpPr>
          <p:spPr>
            <a:xfrm rot="5400000" flipH="1">
              <a:off x="8374125" y="4489800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11"/>
            <p:cNvCxnSpPr>
              <a:stCxn id="164" idx="0"/>
              <a:endCxn id="174" idx="0"/>
            </p:cNvCxnSpPr>
            <p:nvPr/>
          </p:nvCxnSpPr>
          <p:spPr>
            <a:xfrm rot="5400000" flipH="1">
              <a:off x="7923275" y="3839350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11"/>
            <p:cNvCxnSpPr>
              <a:stCxn id="164" idx="0"/>
              <a:endCxn id="176" idx="2"/>
            </p:cNvCxnSpPr>
            <p:nvPr/>
          </p:nvCxnSpPr>
          <p:spPr>
            <a:xfrm rot="-5400000">
              <a:off x="8219975" y="3715150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1"/>
            <p:cNvCxnSpPr>
              <a:stCxn id="167" idx="4"/>
              <a:endCxn id="165" idx="4"/>
            </p:cNvCxnSpPr>
            <p:nvPr/>
          </p:nvCxnSpPr>
          <p:spPr>
            <a:xfrm rot="-5400000" flipH="1">
              <a:off x="5726625" y="3458675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1"/>
            <p:cNvCxnSpPr>
              <a:stCxn id="165" idx="5"/>
              <a:endCxn id="177" idx="4"/>
            </p:cNvCxnSpPr>
            <p:nvPr/>
          </p:nvCxnSpPr>
          <p:spPr>
            <a:xfrm rot="-5400000">
              <a:off x="8100596" y="4527308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83" name="Google Shape;183;p11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184" name="Google Shape;184;p11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85;p11"/>
            <p:cNvGrpSpPr/>
            <p:nvPr/>
          </p:nvGrpSpPr>
          <p:grpSpPr>
            <a:xfrm>
              <a:off x="8804525" y="3411475"/>
              <a:ext cx="279600" cy="279600"/>
              <a:chOff x="8804525" y="3411475"/>
              <a:chExt cx="279600" cy="279600"/>
            </a:xfrm>
          </p:grpSpPr>
          <p:sp>
            <p:nvSpPr>
              <p:cNvPr id="186" name="Google Shape;186;p11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11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188" name="Google Shape;188;p11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" name="Google Shape;177;p11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7192013" y="3804375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190" name="Google Shape;190;p11"/>
            <p:cNvCxnSpPr/>
            <p:nvPr/>
          </p:nvCxnSpPr>
          <p:spPr>
            <a:xfrm rot="-5400000" flipH="1">
              <a:off x="5578625" y="490320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1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Google Shape;192;p11"/>
          <p:cNvSpPr/>
          <p:nvPr/>
        </p:nvSpPr>
        <p:spPr>
          <a:xfrm flipH="1">
            <a:off x="1184025" y="4249725"/>
            <a:ext cx="1189200" cy="11892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/>
          <p:nvPr/>
        </p:nvSpPr>
        <p:spPr>
          <a:xfrm flipH="1">
            <a:off x="8359350" y="217900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"/>
          <p:cNvSpPr/>
          <p:nvPr/>
        </p:nvSpPr>
        <p:spPr>
          <a:xfrm flipH="1">
            <a:off x="8398675" y="562875"/>
            <a:ext cx="802500" cy="802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2" hasCustomPrompt="1"/>
          </p:nvPr>
        </p:nvSpPr>
        <p:spPr>
          <a:xfrm>
            <a:off x="796199" y="1480875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 hasCustomPrompt="1"/>
          </p:nvPr>
        </p:nvSpPr>
        <p:spPr>
          <a:xfrm>
            <a:off x="796199" y="3177946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4" hasCustomPrompt="1"/>
          </p:nvPr>
        </p:nvSpPr>
        <p:spPr>
          <a:xfrm>
            <a:off x="3468474" y="1480875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 hasCustomPrompt="1"/>
          </p:nvPr>
        </p:nvSpPr>
        <p:spPr>
          <a:xfrm>
            <a:off x="3468474" y="3177946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6140749" y="1480875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7" hasCustomPrompt="1"/>
          </p:nvPr>
        </p:nvSpPr>
        <p:spPr>
          <a:xfrm>
            <a:off x="6140749" y="3177946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1"/>
          </p:nvPr>
        </p:nvSpPr>
        <p:spPr>
          <a:xfrm>
            <a:off x="796200" y="2144675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8"/>
          </p:nvPr>
        </p:nvSpPr>
        <p:spPr>
          <a:xfrm>
            <a:off x="3457375" y="2144675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9"/>
          </p:nvPr>
        </p:nvSpPr>
        <p:spPr>
          <a:xfrm>
            <a:off x="6118550" y="2144675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3"/>
          </p:nvPr>
        </p:nvSpPr>
        <p:spPr>
          <a:xfrm>
            <a:off x="796200" y="3841800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14"/>
          </p:nvPr>
        </p:nvSpPr>
        <p:spPr>
          <a:xfrm>
            <a:off x="3457375" y="3841800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subTitle" idx="15"/>
          </p:nvPr>
        </p:nvSpPr>
        <p:spPr>
          <a:xfrm>
            <a:off x="6118550" y="3841800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7733925" y="463842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8504625" y="828975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14"/>
          <p:cNvGrpSpPr/>
          <p:nvPr/>
        </p:nvGrpSpPr>
        <p:grpSpPr>
          <a:xfrm>
            <a:off x="-192700" y="1678825"/>
            <a:ext cx="831725" cy="3311600"/>
            <a:chOff x="7850425" y="-546450"/>
            <a:chExt cx="831725" cy="3311600"/>
          </a:xfrm>
        </p:grpSpPr>
        <p:sp>
          <p:nvSpPr>
            <p:cNvPr id="215" name="Google Shape;215;p14"/>
            <p:cNvSpPr/>
            <p:nvPr/>
          </p:nvSpPr>
          <p:spPr>
            <a:xfrm flipH="1">
              <a:off x="8186900" y="822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 flipH="1">
              <a:off x="8501850" y="2584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7" name="Google Shape;217;p14"/>
            <p:cNvCxnSpPr>
              <a:stCxn id="218" idx="0"/>
              <a:endCxn id="215" idx="6"/>
            </p:cNvCxnSpPr>
            <p:nvPr/>
          </p:nvCxnSpPr>
          <p:spPr>
            <a:xfrm rot="-5400000">
              <a:off x="7880575" y="1022250"/>
              <a:ext cx="416100" cy="19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14"/>
            <p:cNvCxnSpPr>
              <a:endCxn id="220" idx="6"/>
            </p:cNvCxnSpPr>
            <p:nvPr/>
          </p:nvCxnSpPr>
          <p:spPr>
            <a:xfrm rot="-5400000" flipH="1">
              <a:off x="7765200" y="-327150"/>
              <a:ext cx="878100" cy="4395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21" name="Google Shape;221;p14"/>
            <p:cNvCxnSpPr>
              <a:stCxn id="218" idx="2"/>
              <a:endCxn id="220" idx="4"/>
            </p:cNvCxnSpPr>
            <p:nvPr/>
          </p:nvCxnSpPr>
          <p:spPr>
            <a:xfrm rot="10800000" flipH="1">
              <a:off x="8130025" y="427800"/>
              <a:ext cx="390000" cy="1040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22" name="Google Shape;222;p14"/>
            <p:cNvCxnSpPr>
              <a:stCxn id="216" idx="6"/>
              <a:endCxn id="218" idx="4"/>
            </p:cNvCxnSpPr>
            <p:nvPr/>
          </p:nvCxnSpPr>
          <p:spPr>
            <a:xfrm rot="10800000">
              <a:off x="7990350" y="1608200"/>
              <a:ext cx="511500" cy="10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223" name="Google Shape;223;p14"/>
            <p:cNvGrpSpPr/>
            <p:nvPr/>
          </p:nvGrpSpPr>
          <p:grpSpPr>
            <a:xfrm flipH="1">
              <a:off x="7850425" y="1328700"/>
              <a:ext cx="279600" cy="279600"/>
              <a:chOff x="2206950" y="697000"/>
              <a:chExt cx="279600" cy="279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" name="Google Shape;225;p14"/>
            <p:cNvGrpSpPr/>
            <p:nvPr/>
          </p:nvGrpSpPr>
          <p:grpSpPr>
            <a:xfrm flipH="1">
              <a:off x="8424000" y="235500"/>
              <a:ext cx="192300" cy="192300"/>
              <a:chOff x="471450" y="43325"/>
              <a:chExt cx="192300" cy="192300"/>
            </a:xfrm>
          </p:grpSpPr>
          <p:sp>
            <p:nvSpPr>
              <p:cNvPr id="226" name="Google Shape;226;p14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5"/>
          <p:cNvSpPr/>
          <p:nvPr/>
        </p:nvSpPr>
        <p:spPr>
          <a:xfrm>
            <a:off x="7875175" y="4571475"/>
            <a:ext cx="807900" cy="807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/>
          <p:nvPr/>
        </p:nvSpPr>
        <p:spPr>
          <a:xfrm>
            <a:off x="8371975" y="376950"/>
            <a:ext cx="1722900" cy="1722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/>
          <p:nvPr/>
        </p:nvSpPr>
        <p:spPr>
          <a:xfrm>
            <a:off x="8884763" y="37839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15"/>
          <p:cNvGrpSpPr/>
          <p:nvPr/>
        </p:nvGrpSpPr>
        <p:grpSpPr>
          <a:xfrm>
            <a:off x="-376110" y="1100993"/>
            <a:ext cx="1258671" cy="4042518"/>
            <a:chOff x="-376110" y="1100993"/>
            <a:chExt cx="1258671" cy="4042518"/>
          </a:xfrm>
        </p:grpSpPr>
        <p:sp>
          <p:nvSpPr>
            <p:cNvPr id="233" name="Google Shape;233;p15"/>
            <p:cNvSpPr/>
            <p:nvPr/>
          </p:nvSpPr>
          <p:spPr>
            <a:xfrm rot="4574466" flipH="1">
              <a:off x="519369" y="1723531"/>
              <a:ext cx="180376" cy="18037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 rot="4574466" flipH="1">
              <a:off x="153912" y="2568894"/>
              <a:ext cx="180376" cy="18037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5" name="Google Shape;235;p15"/>
            <p:cNvCxnSpPr>
              <a:stCxn id="236" idx="7"/>
              <a:endCxn id="237" idx="2"/>
            </p:cNvCxnSpPr>
            <p:nvPr/>
          </p:nvCxnSpPr>
          <p:spPr>
            <a:xfrm rot="10800000">
              <a:off x="499941" y="4047331"/>
              <a:ext cx="182100" cy="807600"/>
            </a:xfrm>
            <a:prstGeom prst="curvedConnector4">
              <a:avLst>
                <a:gd name="adj1" fmla="val -167743"/>
                <a:gd name="adj2" fmla="val 5116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>
              <a:stCxn id="237" idx="6"/>
              <a:endCxn id="239" idx="2"/>
            </p:cNvCxnSpPr>
            <p:nvPr/>
          </p:nvCxnSpPr>
          <p:spPr>
            <a:xfrm rot="-5400000">
              <a:off x="263353" y="3451233"/>
              <a:ext cx="692400" cy="274500"/>
            </a:xfrm>
            <a:prstGeom prst="curvedConnector3">
              <a:avLst>
                <a:gd name="adj1" fmla="val 4982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5"/>
            <p:cNvCxnSpPr>
              <a:stCxn id="239" idx="6"/>
              <a:endCxn id="234" idx="2"/>
            </p:cNvCxnSpPr>
            <p:nvPr/>
          </p:nvCxnSpPr>
          <p:spPr>
            <a:xfrm rot="5400000" flipH="1">
              <a:off x="360907" y="2651391"/>
              <a:ext cx="224100" cy="414600"/>
            </a:xfrm>
            <a:prstGeom prst="curvedConnector3">
              <a:avLst>
                <a:gd name="adj1" fmla="val 503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5"/>
            <p:cNvCxnSpPr>
              <a:stCxn id="234" idx="6"/>
              <a:endCxn id="233" idx="2"/>
            </p:cNvCxnSpPr>
            <p:nvPr/>
          </p:nvCxnSpPr>
          <p:spPr>
            <a:xfrm rot="-5400000">
              <a:off x="91700" y="2032231"/>
              <a:ext cx="670200" cy="408300"/>
            </a:xfrm>
            <a:prstGeom prst="curvedConnector3">
              <a:avLst>
                <a:gd name="adj1" fmla="val 499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37" name="Google Shape;237;p15"/>
            <p:cNvSpPr/>
            <p:nvPr/>
          </p:nvSpPr>
          <p:spPr>
            <a:xfrm rot="4572941" flipH="1">
              <a:off x="428185" y="3933015"/>
              <a:ext cx="115836" cy="11583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" name="Google Shape;242;p15"/>
            <p:cNvCxnSpPr>
              <a:stCxn id="243" idx="0"/>
              <a:endCxn id="233" idx="6"/>
            </p:cNvCxnSpPr>
            <p:nvPr/>
          </p:nvCxnSpPr>
          <p:spPr>
            <a:xfrm>
              <a:off x="-166410" y="1194443"/>
              <a:ext cx="754500" cy="531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15"/>
            <p:cNvCxnSpPr>
              <a:stCxn id="236" idx="4"/>
              <a:endCxn id="234" idx="4"/>
            </p:cNvCxnSpPr>
            <p:nvPr/>
          </p:nvCxnSpPr>
          <p:spPr>
            <a:xfrm rot="10800000">
              <a:off x="156354" y="2680623"/>
              <a:ext cx="317400" cy="2327100"/>
            </a:xfrm>
            <a:prstGeom prst="curvedConnector3">
              <a:avLst>
                <a:gd name="adj1" fmla="val 1758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15"/>
            <p:cNvCxnSpPr>
              <a:stCxn id="234" idx="5"/>
              <a:endCxn id="243" idx="4"/>
            </p:cNvCxnSpPr>
            <p:nvPr/>
          </p:nvCxnSpPr>
          <p:spPr>
            <a:xfrm rot="10800000">
              <a:off x="-353210" y="1240106"/>
              <a:ext cx="520200" cy="1372200"/>
            </a:xfrm>
            <a:prstGeom prst="curvedConnector3">
              <a:avLst>
                <a:gd name="adj1" fmla="val 14632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15"/>
            <p:cNvGrpSpPr/>
            <p:nvPr/>
          </p:nvGrpSpPr>
          <p:grpSpPr>
            <a:xfrm rot="4574251" flipH="1">
              <a:off x="573714" y="2966727"/>
              <a:ext cx="279603" cy="279603"/>
              <a:chOff x="6238800" y="4370675"/>
              <a:chExt cx="279600" cy="279600"/>
            </a:xfrm>
          </p:grpSpPr>
          <p:sp>
            <p:nvSpPr>
              <p:cNvPr id="247" name="Google Shape;247;p15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5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15"/>
            <p:cNvGrpSpPr/>
            <p:nvPr/>
          </p:nvGrpSpPr>
          <p:grpSpPr>
            <a:xfrm rot="4574251" flipH="1">
              <a:off x="469740" y="4834663"/>
              <a:ext cx="279603" cy="279603"/>
              <a:chOff x="4074075" y="4691825"/>
              <a:chExt cx="279600" cy="279600"/>
            </a:xfrm>
          </p:grpSpPr>
          <p:sp>
            <p:nvSpPr>
              <p:cNvPr id="249" name="Google Shape;249;p15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5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" name="Google Shape;243;p15"/>
            <p:cNvSpPr/>
            <p:nvPr/>
          </p:nvSpPr>
          <p:spPr>
            <a:xfrm rot="4577328" flipH="1">
              <a:off x="-356051" y="1121051"/>
              <a:ext cx="192382" cy="192382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0" name="Google Shape;250;p15"/>
            <p:cNvCxnSpPr/>
            <p:nvPr/>
          </p:nvCxnSpPr>
          <p:spPr>
            <a:xfrm rot="10800000">
              <a:off x="-262828" y="3591960"/>
              <a:ext cx="678300" cy="411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8718600" y="912150"/>
            <a:ext cx="807900" cy="807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6"/>
          <p:cNvSpPr/>
          <p:nvPr/>
        </p:nvSpPr>
        <p:spPr>
          <a:xfrm>
            <a:off x="5312463" y="47305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6"/>
          <p:cNvSpPr/>
          <p:nvPr/>
        </p:nvSpPr>
        <p:spPr>
          <a:xfrm>
            <a:off x="-1002900" y="2445625"/>
            <a:ext cx="1722900" cy="1722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 rot="9974466" flipH="1">
            <a:off x="8340594" y="5045106"/>
            <a:ext cx="180376" cy="180376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/>
          <p:nvPr/>
        </p:nvSpPr>
        <p:spPr>
          <a:xfrm rot="9974466" flipH="1">
            <a:off x="7502794" y="4676424"/>
            <a:ext cx="180376" cy="180376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8" name="Google Shape;258;p16"/>
          <p:cNvCxnSpPr>
            <a:stCxn id="259" idx="6"/>
            <a:endCxn id="257" idx="2"/>
          </p:cNvCxnSpPr>
          <p:nvPr/>
        </p:nvCxnSpPr>
        <p:spPr>
          <a:xfrm rot="10800000" flipH="1">
            <a:off x="7003010" y="4787944"/>
            <a:ext cx="502500" cy="314100"/>
          </a:xfrm>
          <a:prstGeom prst="curvedConnector3">
            <a:avLst>
              <a:gd name="adj1" fmla="val 50127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16"/>
          <p:cNvCxnSpPr>
            <a:stCxn id="257" idx="6"/>
            <a:endCxn id="256" idx="2"/>
          </p:cNvCxnSpPr>
          <p:nvPr/>
        </p:nvCxnSpPr>
        <p:spPr>
          <a:xfrm>
            <a:off x="7680582" y="4745162"/>
            <a:ext cx="662700" cy="4116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16"/>
          <p:cNvCxnSpPr>
            <a:stCxn id="257" idx="5"/>
          </p:cNvCxnSpPr>
          <p:nvPr/>
        </p:nvCxnSpPr>
        <p:spPr>
          <a:xfrm rot="-5400000" flipH="1">
            <a:off x="8465057" y="3864202"/>
            <a:ext cx="30300" cy="1680900"/>
          </a:xfrm>
          <a:prstGeom prst="curvedConnector4">
            <a:avLst>
              <a:gd name="adj1" fmla="val -829122"/>
              <a:gd name="adj2" fmla="val 51291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262" name="Google Shape;262;p16"/>
          <p:cNvGrpSpPr/>
          <p:nvPr/>
        </p:nvGrpSpPr>
        <p:grpSpPr>
          <a:xfrm rot="9974251" flipH="1">
            <a:off x="6727421" y="4995501"/>
            <a:ext cx="279603" cy="279603"/>
            <a:chOff x="6238800" y="4370675"/>
            <a:chExt cx="279600" cy="279600"/>
          </a:xfrm>
        </p:grpSpPr>
        <p:sp>
          <p:nvSpPr>
            <p:cNvPr id="263" name="Google Shape;263;p16"/>
            <p:cNvSpPr/>
            <p:nvPr/>
          </p:nvSpPr>
          <p:spPr>
            <a:xfrm>
              <a:off x="6288450" y="44203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6238800" y="4370675"/>
              <a:ext cx="279600" cy="279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2408600" y="3100300"/>
            <a:ext cx="54918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subTitle" idx="1"/>
          </p:nvPr>
        </p:nvSpPr>
        <p:spPr>
          <a:xfrm>
            <a:off x="2408625" y="1511325"/>
            <a:ext cx="54918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7" name="Google Shape;267;p17"/>
          <p:cNvSpPr/>
          <p:nvPr/>
        </p:nvSpPr>
        <p:spPr>
          <a:xfrm>
            <a:off x="7847925" y="21940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7"/>
          <p:cNvSpPr/>
          <p:nvPr/>
        </p:nvSpPr>
        <p:spPr>
          <a:xfrm>
            <a:off x="8649163" y="85242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7"/>
          <p:cNvSpPr/>
          <p:nvPr/>
        </p:nvSpPr>
        <p:spPr>
          <a:xfrm>
            <a:off x="7372325" y="4118078"/>
            <a:ext cx="1169100" cy="11691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"/>
          <p:cNvSpPr/>
          <p:nvPr/>
        </p:nvSpPr>
        <p:spPr>
          <a:xfrm>
            <a:off x="5095554" y="-34850"/>
            <a:ext cx="862800" cy="862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7"/>
          <p:cNvSpPr/>
          <p:nvPr/>
        </p:nvSpPr>
        <p:spPr>
          <a:xfrm>
            <a:off x="1507538" y="-27857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>
            <a:spLocks noGrp="1"/>
          </p:cNvSpPr>
          <p:nvPr>
            <p:ph type="title"/>
          </p:nvPr>
        </p:nvSpPr>
        <p:spPr>
          <a:xfrm>
            <a:off x="830125" y="877763"/>
            <a:ext cx="4950900" cy="5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subTitle" idx="1"/>
          </p:nvPr>
        </p:nvSpPr>
        <p:spPr>
          <a:xfrm>
            <a:off x="830125" y="1413788"/>
            <a:ext cx="49509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75" name="Google Shape;275;p18"/>
          <p:cNvGrpSpPr/>
          <p:nvPr/>
        </p:nvGrpSpPr>
        <p:grpSpPr>
          <a:xfrm>
            <a:off x="-313950" y="2146587"/>
            <a:ext cx="2800500" cy="2893700"/>
            <a:chOff x="-313950" y="2146587"/>
            <a:chExt cx="2800500" cy="2893700"/>
          </a:xfrm>
        </p:grpSpPr>
        <p:sp>
          <p:nvSpPr>
            <p:cNvPr id="276" name="Google Shape;276;p18"/>
            <p:cNvSpPr/>
            <p:nvPr/>
          </p:nvSpPr>
          <p:spPr>
            <a:xfrm rot="10800000" flipH="1">
              <a:off x="217150" y="4447562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 rot="10800000" flipH="1">
              <a:off x="1645550" y="4763237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 rot="10800000" flipH="1">
              <a:off x="329525" y="2146587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9" name="Google Shape;279;p18"/>
            <p:cNvCxnSpPr>
              <a:stCxn id="278" idx="7"/>
            </p:cNvCxnSpPr>
            <p:nvPr/>
          </p:nvCxnSpPr>
          <p:spPr>
            <a:xfrm rot="-5400000" flipH="1">
              <a:off x="-17879" y="2801783"/>
              <a:ext cx="1180800" cy="178200"/>
            </a:xfrm>
            <a:prstGeom prst="curvedConnector3">
              <a:avLst>
                <a:gd name="adj1" fmla="val 5111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8"/>
            <p:cNvCxnSpPr>
              <a:endCxn id="276" idx="4"/>
            </p:cNvCxnSpPr>
            <p:nvPr/>
          </p:nvCxnSpPr>
          <p:spPr>
            <a:xfrm rot="5400000">
              <a:off x="129250" y="3915212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8"/>
            <p:cNvCxnSpPr>
              <a:stCxn id="276" idx="6"/>
              <a:endCxn id="277" idx="2"/>
            </p:cNvCxnSpPr>
            <p:nvPr/>
          </p:nvCxnSpPr>
          <p:spPr>
            <a:xfrm>
              <a:off x="397450" y="4537712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8"/>
            <p:cNvCxnSpPr>
              <a:stCxn id="277" idx="6"/>
              <a:endCxn id="283" idx="0"/>
            </p:cNvCxnSpPr>
            <p:nvPr/>
          </p:nvCxnSpPr>
          <p:spPr>
            <a:xfrm rot="10800000" flipH="1">
              <a:off x="1825850" y="4386587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18"/>
            <p:cNvCxnSpPr>
              <a:endCxn id="285" idx="2"/>
            </p:cNvCxnSpPr>
            <p:nvPr/>
          </p:nvCxnSpPr>
          <p:spPr>
            <a:xfrm rot="-5400000" flipH="1">
              <a:off x="-842250" y="3630437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86" name="Google Shape;286;p18"/>
            <p:cNvCxnSpPr>
              <a:stCxn id="277" idx="2"/>
              <a:endCxn id="285" idx="6"/>
            </p:cNvCxnSpPr>
            <p:nvPr/>
          </p:nvCxnSpPr>
          <p:spPr>
            <a:xfrm flipH="1">
              <a:off x="663650" y="4853387"/>
              <a:ext cx="981900" cy="909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87" name="Google Shape;287;p18"/>
            <p:cNvCxnSpPr>
              <a:endCxn id="283" idx="3"/>
            </p:cNvCxnSpPr>
            <p:nvPr/>
          </p:nvCxnSpPr>
          <p:spPr>
            <a:xfrm rot="10800000" flipH="1">
              <a:off x="674696" y="4147958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88" name="Google Shape;288;p18"/>
            <p:cNvCxnSpPr/>
            <p:nvPr/>
          </p:nvCxnSpPr>
          <p:spPr>
            <a:xfrm rot="10800000">
              <a:off x="-215262" y="3143163"/>
              <a:ext cx="786300" cy="375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18"/>
            <p:cNvCxnSpPr>
              <a:endCxn id="278" idx="2"/>
            </p:cNvCxnSpPr>
            <p:nvPr/>
          </p:nvCxnSpPr>
          <p:spPr>
            <a:xfrm rot="-5400000">
              <a:off x="-367075" y="2347737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18"/>
            <p:cNvCxnSpPr>
              <a:stCxn id="277" idx="4"/>
            </p:cNvCxnSpPr>
            <p:nvPr/>
          </p:nvCxnSpPr>
          <p:spPr>
            <a:xfrm rot="5400000" flipH="1">
              <a:off x="765950" y="3793487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291" name="Google Shape;291;p18"/>
            <p:cNvGrpSpPr/>
            <p:nvPr/>
          </p:nvGrpSpPr>
          <p:grpSpPr>
            <a:xfrm rot="10800000" flipH="1">
              <a:off x="2206950" y="4107012"/>
              <a:ext cx="279600" cy="279600"/>
              <a:chOff x="2206950" y="697000"/>
              <a:chExt cx="279600" cy="279600"/>
            </a:xfrm>
          </p:grpSpPr>
          <p:sp>
            <p:nvSpPr>
              <p:cNvPr id="292" name="Google Shape;292;p18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8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18"/>
            <p:cNvGrpSpPr/>
            <p:nvPr/>
          </p:nvGrpSpPr>
          <p:grpSpPr>
            <a:xfrm rot="10800000" flipH="1">
              <a:off x="471450" y="4847987"/>
              <a:ext cx="192300" cy="192300"/>
              <a:chOff x="471450" y="43325"/>
              <a:chExt cx="192300" cy="192300"/>
            </a:xfrm>
          </p:grpSpPr>
          <p:sp>
            <p:nvSpPr>
              <p:cNvPr id="294" name="Google Shape;294;p18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8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18"/>
          <p:cNvGrpSpPr/>
          <p:nvPr/>
        </p:nvGrpSpPr>
        <p:grpSpPr>
          <a:xfrm>
            <a:off x="2901550" y="3411475"/>
            <a:ext cx="6182575" cy="2052725"/>
            <a:chOff x="2901550" y="3411475"/>
            <a:chExt cx="6182575" cy="2052725"/>
          </a:xfrm>
        </p:grpSpPr>
        <p:sp>
          <p:nvSpPr>
            <p:cNvPr id="296" name="Google Shape;296;p18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8" name="Google Shape;298;p18"/>
            <p:cNvCxnSpPr>
              <a:stCxn id="299" idx="7"/>
              <a:endCxn id="300" idx="2"/>
            </p:cNvCxnSpPr>
            <p:nvPr/>
          </p:nvCxnSpPr>
          <p:spPr>
            <a:xfrm rot="-5400000" flipH="1">
              <a:off x="4864879" y="4180621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8"/>
            <p:cNvCxnSpPr>
              <a:stCxn id="300" idx="6"/>
              <a:endCxn id="302" idx="2"/>
            </p:cNvCxnSpPr>
            <p:nvPr/>
          </p:nvCxnSpPr>
          <p:spPr>
            <a:xfrm rot="10800000" flipH="1">
              <a:off x="5631700" y="4400525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18"/>
            <p:cNvCxnSpPr>
              <a:stCxn id="302" idx="6"/>
              <a:endCxn id="297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18"/>
            <p:cNvCxnSpPr>
              <a:stCxn id="297" idx="6"/>
              <a:endCxn id="296" idx="2"/>
            </p:cNvCxnSpPr>
            <p:nvPr/>
          </p:nvCxnSpPr>
          <p:spPr>
            <a:xfrm rot="10800000" flipH="1">
              <a:off x="7578750" y="43899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300" name="Google Shape;300;p18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7462950" y="42416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7" name="Google Shape;307;p18"/>
            <p:cNvCxnSpPr>
              <a:stCxn id="308" idx="6"/>
              <a:endCxn id="309" idx="6"/>
            </p:cNvCxnSpPr>
            <p:nvPr/>
          </p:nvCxnSpPr>
          <p:spPr>
            <a:xfrm flipH="1">
              <a:off x="8863925" y="3551275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8"/>
            <p:cNvCxnSpPr>
              <a:stCxn id="309" idx="0"/>
              <a:endCxn id="296" idx="6"/>
            </p:cNvCxnSpPr>
            <p:nvPr/>
          </p:nvCxnSpPr>
          <p:spPr>
            <a:xfrm rot="5400000" flipH="1">
              <a:off x="8374125" y="4489800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8"/>
            <p:cNvCxnSpPr>
              <a:stCxn id="296" idx="0"/>
              <a:endCxn id="306" idx="0"/>
            </p:cNvCxnSpPr>
            <p:nvPr/>
          </p:nvCxnSpPr>
          <p:spPr>
            <a:xfrm rot="5400000" flipH="1">
              <a:off x="7923275" y="3839350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8"/>
            <p:cNvCxnSpPr>
              <a:stCxn id="296" idx="0"/>
              <a:endCxn id="308" idx="2"/>
            </p:cNvCxnSpPr>
            <p:nvPr/>
          </p:nvCxnSpPr>
          <p:spPr>
            <a:xfrm rot="-5400000">
              <a:off x="8219975" y="3715150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8"/>
            <p:cNvCxnSpPr>
              <a:stCxn id="299" idx="4"/>
              <a:endCxn id="297" idx="4"/>
            </p:cNvCxnSpPr>
            <p:nvPr/>
          </p:nvCxnSpPr>
          <p:spPr>
            <a:xfrm rot="-5400000" flipH="1">
              <a:off x="5726625" y="3458675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8"/>
            <p:cNvCxnSpPr>
              <a:stCxn id="297" idx="5"/>
              <a:endCxn id="309" idx="4"/>
            </p:cNvCxnSpPr>
            <p:nvPr/>
          </p:nvCxnSpPr>
          <p:spPr>
            <a:xfrm rot="-5400000">
              <a:off x="8100596" y="4527308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315" name="Google Shape;315;p18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316" name="Google Shape;316;p18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8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18"/>
            <p:cNvGrpSpPr/>
            <p:nvPr/>
          </p:nvGrpSpPr>
          <p:grpSpPr>
            <a:xfrm>
              <a:off x="8804525" y="3411475"/>
              <a:ext cx="279600" cy="279600"/>
              <a:chOff x="8804525" y="3411475"/>
              <a:chExt cx="279600" cy="279600"/>
            </a:xfrm>
          </p:grpSpPr>
          <p:sp>
            <p:nvSpPr>
              <p:cNvPr id="318" name="Google Shape;318;p18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8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18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320" name="Google Shape;320;p18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8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9" name="Google Shape;309;p18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7192013" y="3804375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322" name="Google Shape;322;p18"/>
            <p:cNvCxnSpPr/>
            <p:nvPr/>
          </p:nvCxnSpPr>
          <p:spPr>
            <a:xfrm rot="-5400000" flipH="1">
              <a:off x="5578625" y="490320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18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9"/>
          <p:cNvSpPr txBox="1">
            <a:spLocks noGrp="1"/>
          </p:cNvSpPr>
          <p:nvPr>
            <p:ph type="subTitle" idx="1"/>
          </p:nvPr>
        </p:nvSpPr>
        <p:spPr>
          <a:xfrm>
            <a:off x="897800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9"/>
          <p:cNvSpPr txBox="1">
            <a:spLocks noGrp="1"/>
          </p:cNvSpPr>
          <p:nvPr>
            <p:ph type="subTitle" idx="2"/>
          </p:nvPr>
        </p:nvSpPr>
        <p:spPr>
          <a:xfrm>
            <a:off x="3553334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9"/>
          <p:cNvSpPr txBox="1">
            <a:spLocks noGrp="1"/>
          </p:cNvSpPr>
          <p:nvPr>
            <p:ph type="subTitle" idx="3"/>
          </p:nvPr>
        </p:nvSpPr>
        <p:spPr>
          <a:xfrm>
            <a:off x="6208875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9"/>
          <p:cNvSpPr txBox="1">
            <a:spLocks noGrp="1"/>
          </p:cNvSpPr>
          <p:nvPr>
            <p:ph type="subTitle" idx="4"/>
          </p:nvPr>
        </p:nvSpPr>
        <p:spPr>
          <a:xfrm>
            <a:off x="897800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0" name="Google Shape;330;p19"/>
          <p:cNvSpPr txBox="1">
            <a:spLocks noGrp="1"/>
          </p:cNvSpPr>
          <p:nvPr>
            <p:ph type="subTitle" idx="5"/>
          </p:nvPr>
        </p:nvSpPr>
        <p:spPr>
          <a:xfrm>
            <a:off x="3553338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1" name="Google Shape;331;p19"/>
          <p:cNvSpPr txBox="1">
            <a:spLocks noGrp="1"/>
          </p:cNvSpPr>
          <p:nvPr>
            <p:ph type="subTitle" idx="6"/>
          </p:nvPr>
        </p:nvSpPr>
        <p:spPr>
          <a:xfrm>
            <a:off x="6208875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32" name="Google Shape;332;p19"/>
          <p:cNvGrpSpPr/>
          <p:nvPr/>
        </p:nvGrpSpPr>
        <p:grpSpPr>
          <a:xfrm>
            <a:off x="2901550" y="3677875"/>
            <a:ext cx="6109525" cy="1786325"/>
            <a:chOff x="2901550" y="3677875"/>
            <a:chExt cx="6109525" cy="1786325"/>
          </a:xfrm>
        </p:grpSpPr>
        <p:sp>
          <p:nvSpPr>
            <p:cNvPr id="333" name="Google Shape;333;p19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5" name="Google Shape;335;p19"/>
            <p:cNvCxnSpPr>
              <a:stCxn id="336" idx="7"/>
              <a:endCxn id="337" idx="2"/>
            </p:cNvCxnSpPr>
            <p:nvPr/>
          </p:nvCxnSpPr>
          <p:spPr>
            <a:xfrm rot="-5400000" flipH="1">
              <a:off x="4864879" y="4180621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19"/>
            <p:cNvCxnSpPr>
              <a:stCxn id="337" idx="6"/>
              <a:endCxn id="339" idx="2"/>
            </p:cNvCxnSpPr>
            <p:nvPr/>
          </p:nvCxnSpPr>
          <p:spPr>
            <a:xfrm rot="10800000" flipH="1">
              <a:off x="5631700" y="4400525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9"/>
            <p:cNvCxnSpPr>
              <a:stCxn id="339" idx="6"/>
              <a:endCxn id="334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9"/>
            <p:cNvCxnSpPr>
              <a:stCxn id="334" idx="6"/>
              <a:endCxn id="333" idx="2"/>
            </p:cNvCxnSpPr>
            <p:nvPr/>
          </p:nvCxnSpPr>
          <p:spPr>
            <a:xfrm rot="10800000" flipH="1">
              <a:off x="7578750" y="43899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337" name="Google Shape;337;p19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3" name="Google Shape;343;p19"/>
            <p:cNvCxnSpPr>
              <a:stCxn id="344" idx="6"/>
              <a:endCxn id="345" idx="6"/>
            </p:cNvCxnSpPr>
            <p:nvPr/>
          </p:nvCxnSpPr>
          <p:spPr>
            <a:xfrm flipH="1">
              <a:off x="8863775" y="3817675"/>
              <a:ext cx="147300" cy="1161900"/>
            </a:xfrm>
            <a:prstGeom prst="curvedConnector3">
              <a:avLst>
                <a:gd name="adj1" fmla="val -16166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19"/>
            <p:cNvCxnSpPr>
              <a:stCxn id="345" idx="0"/>
              <a:endCxn id="333" idx="6"/>
            </p:cNvCxnSpPr>
            <p:nvPr/>
          </p:nvCxnSpPr>
          <p:spPr>
            <a:xfrm rot="5400000" flipH="1">
              <a:off x="8374125" y="4489800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347" name="Google Shape;347;p19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348" name="Google Shape;348;p19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" name="Google Shape;349;p19"/>
            <p:cNvGrpSpPr/>
            <p:nvPr/>
          </p:nvGrpSpPr>
          <p:grpSpPr>
            <a:xfrm>
              <a:off x="8731475" y="3677875"/>
              <a:ext cx="279600" cy="279600"/>
              <a:chOff x="8804525" y="3411475"/>
              <a:chExt cx="279600" cy="279600"/>
            </a:xfrm>
          </p:grpSpPr>
          <p:sp>
            <p:nvSpPr>
              <p:cNvPr id="350" name="Google Shape;350;p19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1" name="Google Shape;351;p19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352" name="Google Shape;352;p19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5" name="Google Shape;345;p19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3" name="Google Shape;353;p19"/>
            <p:cNvCxnSpPr/>
            <p:nvPr/>
          </p:nvCxnSpPr>
          <p:spPr>
            <a:xfrm rot="-5400000" flipH="1">
              <a:off x="5578625" y="490320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9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55" name="Google Shape;355;p19"/>
          <p:cNvSpPr/>
          <p:nvPr/>
        </p:nvSpPr>
        <p:spPr>
          <a:xfrm>
            <a:off x="-363075" y="13182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9"/>
          <p:cNvSpPr/>
          <p:nvPr/>
        </p:nvSpPr>
        <p:spPr>
          <a:xfrm>
            <a:off x="-169875" y="4371700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1363725" y="43303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19"/>
          <p:cNvGrpSpPr/>
          <p:nvPr/>
        </p:nvGrpSpPr>
        <p:grpSpPr>
          <a:xfrm>
            <a:off x="5423959" y="-248900"/>
            <a:ext cx="4266951" cy="2135710"/>
            <a:chOff x="5423959" y="-248900"/>
            <a:chExt cx="4266951" cy="2135710"/>
          </a:xfrm>
        </p:grpSpPr>
        <p:sp>
          <p:nvSpPr>
            <p:cNvPr id="359" name="Google Shape;359;p19"/>
            <p:cNvSpPr/>
            <p:nvPr/>
          </p:nvSpPr>
          <p:spPr>
            <a:xfrm flipH="1">
              <a:off x="5731276" y="81899"/>
              <a:ext cx="158100" cy="158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19"/>
            <p:cNvGrpSpPr/>
            <p:nvPr/>
          </p:nvGrpSpPr>
          <p:grpSpPr>
            <a:xfrm>
              <a:off x="5423959" y="-248900"/>
              <a:ext cx="4266951" cy="2135710"/>
              <a:chOff x="4216579" y="43325"/>
              <a:chExt cx="5231671" cy="2618575"/>
            </a:xfrm>
          </p:grpSpPr>
          <p:sp>
            <p:nvSpPr>
              <p:cNvPr id="361" name="Google Shape;361;p19"/>
              <p:cNvSpPr/>
              <p:nvPr/>
            </p:nvSpPr>
            <p:spPr>
              <a:xfrm flipH="1">
                <a:off x="8479700" y="45575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 flipH="1">
                <a:off x="7632406" y="785827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 flipH="1">
                <a:off x="8750150" y="2481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4" name="Google Shape;364;p19"/>
              <p:cNvCxnSpPr>
                <a:stCxn id="363" idx="7"/>
                <a:endCxn id="362" idx="4"/>
              </p:cNvCxnSpPr>
              <p:nvPr/>
            </p:nvCxnSpPr>
            <p:spPr>
              <a:xfrm rot="5400000" flipH="1">
                <a:off x="7478604" y="1210054"/>
                <a:ext cx="1542000" cy="1053900"/>
              </a:xfrm>
              <a:prstGeom prst="curvedConnector3">
                <a:avLst>
                  <a:gd name="adj1" fmla="val 50852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19"/>
              <p:cNvCxnSpPr>
                <a:endCxn id="361" idx="4"/>
              </p:cNvCxnSpPr>
              <p:nvPr/>
            </p:nvCxnSpPr>
            <p:spPr>
              <a:xfrm rot="5400000" flipH="1">
                <a:off x="8436200" y="769700"/>
                <a:ext cx="1145700" cy="8784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19"/>
              <p:cNvCxnSpPr>
                <a:stCxn id="361" idx="6"/>
                <a:endCxn id="362" idx="2"/>
              </p:cNvCxnSpPr>
              <p:nvPr/>
            </p:nvCxnSpPr>
            <p:spPr>
              <a:xfrm flipH="1">
                <a:off x="7812800" y="545900"/>
                <a:ext cx="666900" cy="330000"/>
              </a:xfrm>
              <a:prstGeom prst="curvedConnector3">
                <a:avLst>
                  <a:gd name="adj1" fmla="val 5000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7" name="Google Shape;367;p19"/>
              <p:cNvSpPr/>
              <p:nvPr/>
            </p:nvSpPr>
            <p:spPr>
              <a:xfrm flipH="1">
                <a:off x="4632295" y="488009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8" name="Google Shape;368;p19"/>
              <p:cNvCxnSpPr>
                <a:endCxn id="369" idx="2"/>
              </p:cNvCxnSpPr>
              <p:nvPr/>
            </p:nvCxnSpPr>
            <p:spPr>
              <a:xfrm rot="-5400000">
                <a:off x="7217100" y="1008875"/>
                <a:ext cx="2058000" cy="319200"/>
              </a:xfrm>
              <a:prstGeom prst="curvedConnector4">
                <a:avLst>
                  <a:gd name="adj1" fmla="val 47664"/>
                  <a:gd name="adj2" fmla="val 19146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0" name="Google Shape;370;p19"/>
              <p:cNvCxnSpPr>
                <a:stCxn id="362" idx="2"/>
                <a:endCxn id="369" idx="6"/>
              </p:cNvCxnSpPr>
              <p:nvPr/>
            </p:nvCxnSpPr>
            <p:spPr>
              <a:xfrm rot="10800000" flipH="1">
                <a:off x="7812706" y="139477"/>
                <a:ext cx="400800" cy="736500"/>
              </a:xfrm>
              <a:prstGeom prst="curvedConnector3">
                <a:avLst>
                  <a:gd name="adj1" fmla="val 4998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1" name="Google Shape;371;p19"/>
              <p:cNvCxnSpPr>
                <a:stCxn id="361" idx="7"/>
                <a:endCxn id="372" idx="2"/>
              </p:cNvCxnSpPr>
              <p:nvPr/>
            </p:nvCxnSpPr>
            <p:spPr>
              <a:xfrm rot="5400000">
                <a:off x="7119054" y="-510996"/>
                <a:ext cx="393900" cy="2380200"/>
              </a:xfrm>
              <a:prstGeom prst="curvedConnector4">
                <a:avLst>
                  <a:gd name="adj1" fmla="val -80824"/>
                  <a:gd name="adj2" fmla="val 50554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3" name="Google Shape;373;p19"/>
              <p:cNvCxnSpPr>
                <a:stCxn id="372" idx="7"/>
              </p:cNvCxnSpPr>
              <p:nvPr/>
            </p:nvCxnSpPr>
            <p:spPr>
              <a:xfrm rot="5400000">
                <a:off x="5022529" y="-28833"/>
                <a:ext cx="58800" cy="1670700"/>
              </a:xfrm>
              <a:prstGeom prst="curvedConnector4">
                <a:avLst>
                  <a:gd name="adj1" fmla="val -566173"/>
                  <a:gd name="adj2" fmla="val 51225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4" name="Google Shape;374;p19"/>
              <p:cNvCxnSpPr>
                <a:endCxn id="363" idx="6"/>
              </p:cNvCxnSpPr>
              <p:nvPr/>
            </p:nvCxnSpPr>
            <p:spPr>
              <a:xfrm rot="5400000">
                <a:off x="7928900" y="1567800"/>
                <a:ext cx="1825200" cy="182700"/>
              </a:xfrm>
              <a:prstGeom prst="curvedConnector4">
                <a:avLst>
                  <a:gd name="adj1" fmla="val 47530"/>
                  <a:gd name="adj2" fmla="val 259805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5" name="Google Shape;375;p19"/>
              <p:cNvCxnSpPr>
                <a:stCxn id="362" idx="6"/>
                <a:endCxn id="372" idx="0"/>
              </p:cNvCxnSpPr>
              <p:nvPr/>
            </p:nvCxnSpPr>
            <p:spPr>
              <a:xfrm rot="10800000">
                <a:off x="5986006" y="736177"/>
                <a:ext cx="1646400" cy="139800"/>
              </a:xfrm>
              <a:prstGeom prst="curvedConnector4">
                <a:avLst>
                  <a:gd name="adj1" fmla="val 45751"/>
                  <a:gd name="adj2" fmla="val 30884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76" name="Google Shape;376;p19"/>
              <p:cNvGrpSpPr/>
              <p:nvPr/>
            </p:nvGrpSpPr>
            <p:grpSpPr>
              <a:xfrm flipH="1">
                <a:off x="5846332" y="736171"/>
                <a:ext cx="279600" cy="279600"/>
                <a:chOff x="2909255" y="770121"/>
                <a:chExt cx="279600" cy="279600"/>
              </a:xfrm>
            </p:grpSpPr>
            <p:sp>
              <p:nvSpPr>
                <p:cNvPr id="377" name="Google Shape;377;p19"/>
                <p:cNvSpPr/>
                <p:nvPr/>
              </p:nvSpPr>
              <p:spPr>
                <a:xfrm>
                  <a:off x="2958916" y="819767"/>
                  <a:ext cx="180300" cy="18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200025" dist="19050" dir="5400000" algn="bl" rotWithShape="0">
                    <a:schemeClr val="accent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19"/>
                <p:cNvSpPr/>
                <p:nvPr/>
              </p:nvSpPr>
              <p:spPr>
                <a:xfrm>
                  <a:off x="2909255" y="770121"/>
                  <a:ext cx="279600" cy="279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accent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8" name="Google Shape;378;p19"/>
              <p:cNvGrpSpPr/>
              <p:nvPr/>
            </p:nvGrpSpPr>
            <p:grpSpPr>
              <a:xfrm flipH="1">
                <a:off x="8213400" y="43325"/>
                <a:ext cx="192300" cy="192300"/>
                <a:chOff x="471450" y="43325"/>
                <a:chExt cx="192300" cy="192300"/>
              </a:xfrm>
            </p:grpSpPr>
            <p:sp>
              <p:nvSpPr>
                <p:cNvPr id="379" name="Google Shape;379;p19"/>
                <p:cNvSpPr/>
                <p:nvPr/>
              </p:nvSpPr>
              <p:spPr>
                <a:xfrm>
                  <a:off x="509700" y="81575"/>
                  <a:ext cx="115800" cy="115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200025" dist="19050" dir="5400000" algn="bl" rotWithShape="0">
                    <a:schemeClr val="accent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19"/>
                <p:cNvSpPr/>
                <p:nvPr/>
              </p:nvSpPr>
              <p:spPr>
                <a:xfrm>
                  <a:off x="471450" y="43325"/>
                  <a:ext cx="192300" cy="192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accent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0"/>
          <p:cNvSpPr txBox="1">
            <a:spLocks noGrp="1"/>
          </p:cNvSpPr>
          <p:nvPr>
            <p:ph type="subTitle" idx="1"/>
          </p:nvPr>
        </p:nvSpPr>
        <p:spPr>
          <a:xfrm>
            <a:off x="1325324" y="1825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subTitle" idx="2"/>
          </p:nvPr>
        </p:nvSpPr>
        <p:spPr>
          <a:xfrm>
            <a:off x="5151876" y="1825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0"/>
          <p:cNvSpPr txBox="1">
            <a:spLocks noGrp="1"/>
          </p:cNvSpPr>
          <p:nvPr>
            <p:ph type="subTitle" idx="3"/>
          </p:nvPr>
        </p:nvSpPr>
        <p:spPr>
          <a:xfrm>
            <a:off x="1325324" y="34856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0"/>
          <p:cNvSpPr txBox="1">
            <a:spLocks noGrp="1"/>
          </p:cNvSpPr>
          <p:nvPr>
            <p:ph type="subTitle" idx="4"/>
          </p:nvPr>
        </p:nvSpPr>
        <p:spPr>
          <a:xfrm>
            <a:off x="5151876" y="34856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0"/>
          <p:cNvSpPr txBox="1">
            <a:spLocks noGrp="1"/>
          </p:cNvSpPr>
          <p:nvPr>
            <p:ph type="subTitle" idx="5"/>
          </p:nvPr>
        </p:nvSpPr>
        <p:spPr>
          <a:xfrm>
            <a:off x="1325324" y="144792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7" name="Google Shape;387;p20"/>
          <p:cNvSpPr txBox="1">
            <a:spLocks noGrp="1"/>
          </p:cNvSpPr>
          <p:nvPr>
            <p:ph type="subTitle" idx="6"/>
          </p:nvPr>
        </p:nvSpPr>
        <p:spPr>
          <a:xfrm>
            <a:off x="1325324" y="310857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8" name="Google Shape;388;p20"/>
          <p:cNvSpPr txBox="1">
            <a:spLocks noGrp="1"/>
          </p:cNvSpPr>
          <p:nvPr>
            <p:ph type="subTitle" idx="7"/>
          </p:nvPr>
        </p:nvSpPr>
        <p:spPr>
          <a:xfrm>
            <a:off x="5151849" y="144792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9" name="Google Shape;389;p20"/>
          <p:cNvSpPr txBox="1">
            <a:spLocks noGrp="1"/>
          </p:cNvSpPr>
          <p:nvPr>
            <p:ph type="subTitle" idx="8"/>
          </p:nvPr>
        </p:nvSpPr>
        <p:spPr>
          <a:xfrm>
            <a:off x="5151849" y="310857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90" name="Google Shape;390;p20"/>
          <p:cNvGrpSpPr/>
          <p:nvPr/>
        </p:nvGrpSpPr>
        <p:grpSpPr>
          <a:xfrm>
            <a:off x="8188538" y="1766625"/>
            <a:ext cx="1100213" cy="3195663"/>
            <a:chOff x="8188538" y="1766625"/>
            <a:chExt cx="1100213" cy="3195663"/>
          </a:xfrm>
        </p:grpSpPr>
        <p:sp>
          <p:nvSpPr>
            <p:cNvPr id="391" name="Google Shape;391;p20"/>
            <p:cNvSpPr/>
            <p:nvPr/>
          </p:nvSpPr>
          <p:spPr>
            <a:xfrm>
              <a:off x="8623063" y="26083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8647575" y="35411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3" name="Google Shape;393;p20"/>
            <p:cNvCxnSpPr>
              <a:stCxn id="392" idx="0"/>
              <a:endCxn id="394" idx="2"/>
            </p:cNvCxnSpPr>
            <p:nvPr/>
          </p:nvCxnSpPr>
          <p:spPr>
            <a:xfrm rot="-5400000">
              <a:off x="8696025" y="3064150"/>
              <a:ext cx="518700" cy="4353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395" name="Google Shape;395;p20"/>
            <p:cNvSpPr/>
            <p:nvPr/>
          </p:nvSpPr>
          <p:spPr>
            <a:xfrm>
              <a:off x="8188538" y="22647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9172950" y="29646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8948225" y="17666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7" name="Google Shape;397;p20"/>
            <p:cNvCxnSpPr>
              <a:stCxn id="395" idx="4"/>
              <a:endCxn id="392" idx="0"/>
            </p:cNvCxnSpPr>
            <p:nvPr/>
          </p:nvCxnSpPr>
          <p:spPr>
            <a:xfrm rot="-5400000" flipH="1">
              <a:off x="7911788" y="2715225"/>
              <a:ext cx="1160700" cy="4914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98" name="Google Shape;398;p20"/>
            <p:cNvCxnSpPr>
              <a:stCxn id="394" idx="0"/>
              <a:endCxn id="396" idx="4"/>
            </p:cNvCxnSpPr>
            <p:nvPr/>
          </p:nvCxnSpPr>
          <p:spPr>
            <a:xfrm rot="5400000" flipH="1">
              <a:off x="8625750" y="2359525"/>
              <a:ext cx="1017600" cy="192600"/>
            </a:xfrm>
            <a:prstGeom prst="curvedConnector3">
              <a:avLst>
                <a:gd name="adj1" fmla="val 5000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99" name="Google Shape;399;p20"/>
            <p:cNvCxnSpPr>
              <a:stCxn id="394" idx="4"/>
              <a:endCxn id="392" idx="6"/>
            </p:cNvCxnSpPr>
            <p:nvPr/>
          </p:nvCxnSpPr>
          <p:spPr>
            <a:xfrm rot="5400000">
              <a:off x="8754000" y="3154375"/>
              <a:ext cx="550800" cy="402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00" name="Google Shape;400;p20"/>
            <p:cNvCxnSpPr>
              <a:stCxn id="396" idx="4"/>
              <a:endCxn id="391" idx="6"/>
            </p:cNvCxnSpPr>
            <p:nvPr/>
          </p:nvCxnSpPr>
          <p:spPr>
            <a:xfrm rot="5400000">
              <a:off x="8545175" y="2205225"/>
              <a:ext cx="751500" cy="234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sp>
          <p:nvSpPr>
            <p:cNvPr id="401" name="Google Shape;401;p20"/>
            <p:cNvSpPr/>
            <p:nvPr/>
          </p:nvSpPr>
          <p:spPr>
            <a:xfrm>
              <a:off x="9076650" y="4442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2" name="Google Shape;402;p20"/>
            <p:cNvCxnSpPr>
              <a:stCxn id="392" idx="2"/>
              <a:endCxn id="401" idx="2"/>
            </p:cNvCxnSpPr>
            <p:nvPr/>
          </p:nvCxnSpPr>
          <p:spPr>
            <a:xfrm>
              <a:off x="8647575" y="3631300"/>
              <a:ext cx="429000" cy="869100"/>
            </a:xfrm>
            <a:prstGeom prst="curvedConnector3">
              <a:avLst>
                <a:gd name="adj1" fmla="val -555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03" name="Google Shape;403;p20"/>
            <p:cNvSpPr/>
            <p:nvPr/>
          </p:nvSpPr>
          <p:spPr>
            <a:xfrm>
              <a:off x="8341013" y="4846488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4" name="Google Shape;404;p20"/>
            <p:cNvCxnSpPr>
              <a:stCxn id="403" idx="6"/>
              <a:endCxn id="401" idx="4"/>
            </p:cNvCxnSpPr>
            <p:nvPr/>
          </p:nvCxnSpPr>
          <p:spPr>
            <a:xfrm rot="10800000" flipH="1">
              <a:off x="8456813" y="4558488"/>
              <a:ext cx="677700" cy="345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20"/>
            <p:cNvCxnSpPr>
              <a:stCxn id="401" idx="0"/>
              <a:endCxn id="392" idx="4"/>
            </p:cNvCxnSpPr>
            <p:nvPr/>
          </p:nvCxnSpPr>
          <p:spPr>
            <a:xfrm rot="5400000" flipH="1">
              <a:off x="8575500" y="3883550"/>
              <a:ext cx="721200" cy="3969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06" name="Google Shape;406;p20"/>
            <p:cNvSpPr/>
            <p:nvPr/>
          </p:nvSpPr>
          <p:spPr>
            <a:xfrm>
              <a:off x="8276325" y="4095175"/>
              <a:ext cx="488700" cy="4887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E2E8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title" idx="2" hasCustomPrompt="1"/>
          </p:nvPr>
        </p:nvSpPr>
        <p:spPr>
          <a:xfrm>
            <a:off x="4235875" y="1058300"/>
            <a:ext cx="2041200" cy="136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6602725" y="-187400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1866450" y="4087925"/>
            <a:ext cx="1501500" cy="1501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8222200" y="1342788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2344000" y="-3833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740675" y="430460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>
            <a:off x="6667725" y="2619100"/>
            <a:ext cx="2568925" cy="2462100"/>
            <a:chOff x="6667725" y="2619100"/>
            <a:chExt cx="2568925" cy="2462100"/>
          </a:xfrm>
        </p:grpSpPr>
        <p:sp>
          <p:nvSpPr>
            <p:cNvPr id="83" name="Google Shape;83;p3"/>
            <p:cNvSpPr/>
            <p:nvPr/>
          </p:nvSpPr>
          <p:spPr>
            <a:xfrm>
              <a:off x="8674900" y="38269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84;p3"/>
            <p:cNvGrpSpPr/>
            <p:nvPr/>
          </p:nvGrpSpPr>
          <p:grpSpPr>
            <a:xfrm>
              <a:off x="6667725" y="4742525"/>
              <a:ext cx="192300" cy="192300"/>
              <a:chOff x="471450" y="43325"/>
              <a:chExt cx="192300" cy="192300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87;p3"/>
            <p:cNvSpPr/>
            <p:nvPr/>
          </p:nvSpPr>
          <p:spPr>
            <a:xfrm>
              <a:off x="8855200" y="47425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" name="Google Shape;88;p3"/>
            <p:cNvCxnSpPr>
              <a:stCxn id="83" idx="4"/>
            </p:cNvCxnSpPr>
            <p:nvPr/>
          </p:nvCxnSpPr>
          <p:spPr>
            <a:xfrm rot="5400000">
              <a:off x="8036200" y="4352350"/>
              <a:ext cx="1074000" cy="3837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>
              <a:stCxn id="83" idx="0"/>
            </p:cNvCxnSpPr>
            <p:nvPr/>
          </p:nvCxnSpPr>
          <p:spPr>
            <a:xfrm rot="-5400000">
              <a:off x="8396950" y="2987200"/>
              <a:ext cx="1207800" cy="471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>
              <a:stCxn id="83" idx="4"/>
              <a:endCxn id="86" idx="6"/>
            </p:cNvCxnSpPr>
            <p:nvPr/>
          </p:nvCxnSpPr>
          <p:spPr>
            <a:xfrm rot="5400000">
              <a:off x="7396750" y="3470500"/>
              <a:ext cx="831600" cy="19050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>
              <a:stCxn id="83" idx="2"/>
              <a:endCxn id="87" idx="0"/>
            </p:cNvCxnSpPr>
            <p:nvPr/>
          </p:nvCxnSpPr>
          <p:spPr>
            <a:xfrm>
              <a:off x="8674900" y="3917050"/>
              <a:ext cx="238200" cy="825600"/>
            </a:xfrm>
            <a:prstGeom prst="curvedConnector4">
              <a:avLst>
                <a:gd name="adj1" fmla="val -99969"/>
                <a:gd name="adj2" fmla="val 5545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1"/>
          <p:cNvSpPr txBox="1">
            <a:spLocks noGrp="1"/>
          </p:cNvSpPr>
          <p:nvPr>
            <p:ph type="subTitle" idx="1"/>
          </p:nvPr>
        </p:nvSpPr>
        <p:spPr>
          <a:xfrm>
            <a:off x="811313" y="16457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1"/>
          <p:cNvSpPr txBox="1">
            <a:spLocks noGrp="1"/>
          </p:cNvSpPr>
          <p:nvPr>
            <p:ph type="subTitle" idx="2"/>
          </p:nvPr>
        </p:nvSpPr>
        <p:spPr>
          <a:xfrm>
            <a:off x="3620150" y="16457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21"/>
          <p:cNvSpPr txBox="1">
            <a:spLocks noGrp="1"/>
          </p:cNvSpPr>
          <p:nvPr>
            <p:ph type="subTitle" idx="3"/>
          </p:nvPr>
        </p:nvSpPr>
        <p:spPr>
          <a:xfrm>
            <a:off x="811313" y="337605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21"/>
          <p:cNvSpPr txBox="1">
            <a:spLocks noGrp="1"/>
          </p:cNvSpPr>
          <p:nvPr>
            <p:ph type="subTitle" idx="4"/>
          </p:nvPr>
        </p:nvSpPr>
        <p:spPr>
          <a:xfrm>
            <a:off x="3620150" y="337605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21"/>
          <p:cNvSpPr txBox="1">
            <a:spLocks noGrp="1"/>
          </p:cNvSpPr>
          <p:nvPr>
            <p:ph type="subTitle" idx="5"/>
          </p:nvPr>
        </p:nvSpPr>
        <p:spPr>
          <a:xfrm>
            <a:off x="6431659" y="16457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1"/>
          <p:cNvSpPr txBox="1">
            <a:spLocks noGrp="1"/>
          </p:cNvSpPr>
          <p:nvPr>
            <p:ph type="subTitle" idx="6"/>
          </p:nvPr>
        </p:nvSpPr>
        <p:spPr>
          <a:xfrm>
            <a:off x="6431659" y="337605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1"/>
          <p:cNvSpPr txBox="1">
            <a:spLocks noGrp="1"/>
          </p:cNvSpPr>
          <p:nvPr>
            <p:ph type="subTitle" idx="7"/>
          </p:nvPr>
        </p:nvSpPr>
        <p:spPr>
          <a:xfrm>
            <a:off x="815213" y="1135505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6" name="Google Shape;416;p21"/>
          <p:cNvSpPr txBox="1">
            <a:spLocks noGrp="1"/>
          </p:cNvSpPr>
          <p:nvPr>
            <p:ph type="subTitle" idx="8"/>
          </p:nvPr>
        </p:nvSpPr>
        <p:spPr>
          <a:xfrm>
            <a:off x="3624050" y="1135505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7" name="Google Shape;417;p21"/>
          <p:cNvSpPr txBox="1">
            <a:spLocks noGrp="1"/>
          </p:cNvSpPr>
          <p:nvPr>
            <p:ph type="subTitle" idx="9"/>
          </p:nvPr>
        </p:nvSpPr>
        <p:spPr>
          <a:xfrm>
            <a:off x="6435560" y="1135505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8" name="Google Shape;418;p21"/>
          <p:cNvSpPr txBox="1">
            <a:spLocks noGrp="1"/>
          </p:cNvSpPr>
          <p:nvPr>
            <p:ph type="subTitle" idx="13"/>
          </p:nvPr>
        </p:nvSpPr>
        <p:spPr>
          <a:xfrm>
            <a:off x="815213" y="2862450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9" name="Google Shape;419;p21"/>
          <p:cNvSpPr txBox="1">
            <a:spLocks noGrp="1"/>
          </p:cNvSpPr>
          <p:nvPr>
            <p:ph type="subTitle" idx="14"/>
          </p:nvPr>
        </p:nvSpPr>
        <p:spPr>
          <a:xfrm>
            <a:off x="3624050" y="2862450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subTitle" idx="15"/>
          </p:nvPr>
        </p:nvSpPr>
        <p:spPr>
          <a:xfrm>
            <a:off x="6435560" y="2862450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21" name="Google Shape;421;p21"/>
          <p:cNvGrpSpPr/>
          <p:nvPr/>
        </p:nvGrpSpPr>
        <p:grpSpPr>
          <a:xfrm rot="10800000">
            <a:off x="-163875" y="4144220"/>
            <a:ext cx="6089425" cy="1198400"/>
            <a:chOff x="1577925" y="17750"/>
            <a:chExt cx="6089425" cy="1198400"/>
          </a:xfrm>
        </p:grpSpPr>
        <p:sp>
          <p:nvSpPr>
            <p:cNvPr id="422" name="Google Shape;422;p21"/>
            <p:cNvSpPr/>
            <p:nvPr/>
          </p:nvSpPr>
          <p:spPr>
            <a:xfrm flipH="1">
              <a:off x="7487050" y="1035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 flipH="1">
              <a:off x="6303575" y="17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 flipH="1">
              <a:off x="3091500" y="4679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5" name="Google Shape;425;p21"/>
            <p:cNvCxnSpPr>
              <a:stCxn id="422" idx="6"/>
              <a:endCxn id="423" idx="2"/>
            </p:cNvCxnSpPr>
            <p:nvPr/>
          </p:nvCxnSpPr>
          <p:spPr>
            <a:xfrm rot="10800000">
              <a:off x="6483850" y="107800"/>
              <a:ext cx="1003200" cy="10182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26" name="Google Shape;426;p21"/>
            <p:cNvSpPr/>
            <p:nvPr/>
          </p:nvSpPr>
          <p:spPr>
            <a:xfrm flipH="1">
              <a:off x="4819925" y="3044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 flipH="1">
              <a:off x="4787675" y="526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8" name="Google Shape;428;p21"/>
            <p:cNvCxnSpPr>
              <a:stCxn id="423" idx="2"/>
              <a:endCxn id="429" idx="6"/>
            </p:cNvCxnSpPr>
            <p:nvPr/>
          </p:nvCxnSpPr>
          <p:spPr>
            <a:xfrm>
              <a:off x="6483875" y="107900"/>
              <a:ext cx="951300" cy="3195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30" name="Google Shape;430;p21"/>
            <p:cNvCxnSpPr>
              <a:stCxn id="426" idx="6"/>
              <a:endCxn id="431" idx="1"/>
            </p:cNvCxnSpPr>
            <p:nvPr/>
          </p:nvCxnSpPr>
          <p:spPr>
            <a:xfrm flipH="1">
              <a:off x="4335725" y="362350"/>
              <a:ext cx="484200" cy="229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32" name="Google Shape;432;p21"/>
            <p:cNvCxnSpPr>
              <a:stCxn id="431" idx="2"/>
              <a:endCxn id="427" idx="6"/>
            </p:cNvCxnSpPr>
            <p:nvPr/>
          </p:nvCxnSpPr>
          <p:spPr>
            <a:xfrm rot="10800000" flipH="1">
              <a:off x="4363938" y="617025"/>
              <a:ext cx="423600" cy="43200"/>
            </a:xfrm>
            <a:prstGeom prst="curvedConnector3">
              <a:avLst>
                <a:gd name="adj1" fmla="val 5001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33" name="Google Shape;433;p21"/>
            <p:cNvCxnSpPr>
              <a:stCxn id="427" idx="2"/>
              <a:endCxn id="423" idx="6"/>
            </p:cNvCxnSpPr>
            <p:nvPr/>
          </p:nvCxnSpPr>
          <p:spPr>
            <a:xfrm rot="10800000" flipH="1">
              <a:off x="4967975" y="107800"/>
              <a:ext cx="1335600" cy="509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34" name="Google Shape;434;p21"/>
            <p:cNvCxnSpPr>
              <a:stCxn id="426" idx="2"/>
              <a:endCxn id="435" idx="5"/>
            </p:cNvCxnSpPr>
            <p:nvPr/>
          </p:nvCxnSpPr>
          <p:spPr>
            <a:xfrm>
              <a:off x="4935725" y="362350"/>
              <a:ext cx="1500000" cy="171000"/>
            </a:xfrm>
            <a:prstGeom prst="curvedConnector4">
              <a:avLst>
                <a:gd name="adj1" fmla="val 49065"/>
                <a:gd name="adj2" fmla="val 255651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436" name="Google Shape;436;p21"/>
            <p:cNvGrpSpPr/>
            <p:nvPr/>
          </p:nvGrpSpPr>
          <p:grpSpPr>
            <a:xfrm flipH="1">
              <a:off x="7435125" y="331100"/>
              <a:ext cx="192300" cy="192300"/>
              <a:chOff x="471450" y="43325"/>
              <a:chExt cx="192300" cy="192300"/>
            </a:xfrm>
          </p:grpSpPr>
          <p:sp>
            <p:nvSpPr>
              <p:cNvPr id="437" name="Google Shape;437;p21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1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21"/>
            <p:cNvGrpSpPr/>
            <p:nvPr/>
          </p:nvGrpSpPr>
          <p:grpSpPr>
            <a:xfrm flipH="1">
              <a:off x="4171638" y="564075"/>
              <a:ext cx="192300" cy="192300"/>
              <a:chOff x="3777988" y="402825"/>
              <a:chExt cx="192300" cy="192300"/>
            </a:xfrm>
          </p:grpSpPr>
          <p:sp>
            <p:nvSpPr>
              <p:cNvPr id="439" name="Google Shape;439;p21"/>
              <p:cNvSpPr/>
              <p:nvPr/>
            </p:nvSpPr>
            <p:spPr>
              <a:xfrm>
                <a:off x="3816238" y="4410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1"/>
              <p:cNvSpPr/>
              <p:nvPr/>
            </p:nvSpPr>
            <p:spPr>
              <a:xfrm>
                <a:off x="3777988" y="4028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440;p21"/>
            <p:cNvGrpSpPr/>
            <p:nvPr/>
          </p:nvGrpSpPr>
          <p:grpSpPr>
            <a:xfrm flipH="1">
              <a:off x="1577925" y="287450"/>
              <a:ext cx="279600" cy="279600"/>
              <a:chOff x="2206950" y="697000"/>
              <a:chExt cx="279600" cy="279600"/>
            </a:xfrm>
          </p:grpSpPr>
          <p:sp>
            <p:nvSpPr>
              <p:cNvPr id="441" name="Google Shape;441;p21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3" name="Google Shape;443;p21"/>
            <p:cNvCxnSpPr>
              <a:stCxn id="424" idx="6"/>
              <a:endCxn id="442" idx="2"/>
            </p:cNvCxnSpPr>
            <p:nvPr/>
          </p:nvCxnSpPr>
          <p:spPr>
            <a:xfrm rot="10800000">
              <a:off x="1857600" y="427275"/>
              <a:ext cx="1233900" cy="1308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44" name="Google Shape;444;p21"/>
            <p:cNvCxnSpPr>
              <a:stCxn id="423" idx="6"/>
              <a:endCxn id="424" idx="2"/>
            </p:cNvCxnSpPr>
            <p:nvPr/>
          </p:nvCxnSpPr>
          <p:spPr>
            <a:xfrm flipH="1">
              <a:off x="3271775" y="107900"/>
              <a:ext cx="3031800" cy="450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445" name="Google Shape;445;p21"/>
            <p:cNvGrpSpPr/>
            <p:nvPr/>
          </p:nvGrpSpPr>
          <p:grpSpPr>
            <a:xfrm flipH="1">
              <a:off x="6407675" y="369088"/>
              <a:ext cx="192300" cy="192300"/>
              <a:chOff x="4663000" y="-397562"/>
              <a:chExt cx="192300" cy="192300"/>
            </a:xfrm>
          </p:grpSpPr>
          <p:sp>
            <p:nvSpPr>
              <p:cNvPr id="446" name="Google Shape;446;p21"/>
              <p:cNvSpPr/>
              <p:nvPr/>
            </p:nvSpPr>
            <p:spPr>
              <a:xfrm>
                <a:off x="4701250" y="-359300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1"/>
              <p:cNvSpPr/>
              <p:nvPr/>
            </p:nvSpPr>
            <p:spPr>
              <a:xfrm>
                <a:off x="4663000" y="-397562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"/>
          <p:cNvSpPr txBox="1">
            <a:spLocks noGrp="1"/>
          </p:cNvSpPr>
          <p:nvPr>
            <p:ph type="title" hasCustomPrompt="1"/>
          </p:nvPr>
        </p:nvSpPr>
        <p:spPr>
          <a:xfrm>
            <a:off x="868650" y="300938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9" name="Google Shape;449;p22"/>
          <p:cNvSpPr txBox="1">
            <a:spLocks noGrp="1"/>
          </p:cNvSpPr>
          <p:nvPr>
            <p:ph type="subTitle" idx="1"/>
          </p:nvPr>
        </p:nvSpPr>
        <p:spPr>
          <a:xfrm>
            <a:off x="868663" y="3778287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50" name="Google Shape;450;p22"/>
          <p:cNvSpPr txBox="1">
            <a:spLocks noGrp="1"/>
          </p:cNvSpPr>
          <p:nvPr>
            <p:ph type="title" idx="2" hasCustomPrompt="1"/>
          </p:nvPr>
        </p:nvSpPr>
        <p:spPr>
          <a:xfrm>
            <a:off x="2895963" y="1436602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1" name="Google Shape;451;p22"/>
          <p:cNvSpPr txBox="1">
            <a:spLocks noGrp="1"/>
          </p:cNvSpPr>
          <p:nvPr>
            <p:ph type="subTitle" idx="3"/>
          </p:nvPr>
        </p:nvSpPr>
        <p:spPr>
          <a:xfrm>
            <a:off x="2895963" y="2205513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52" name="Google Shape;452;p22"/>
          <p:cNvSpPr txBox="1">
            <a:spLocks noGrp="1"/>
          </p:cNvSpPr>
          <p:nvPr>
            <p:ph type="title" idx="4" hasCustomPrompt="1"/>
          </p:nvPr>
        </p:nvSpPr>
        <p:spPr>
          <a:xfrm>
            <a:off x="4923275" y="300938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22"/>
          <p:cNvSpPr txBox="1">
            <a:spLocks noGrp="1"/>
          </p:cNvSpPr>
          <p:nvPr>
            <p:ph type="subTitle" idx="5"/>
          </p:nvPr>
        </p:nvSpPr>
        <p:spPr>
          <a:xfrm>
            <a:off x="4923288" y="3778287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54" name="Google Shape;454;p22"/>
          <p:cNvSpPr/>
          <p:nvPr/>
        </p:nvSpPr>
        <p:spPr>
          <a:xfrm>
            <a:off x="3147925" y="4529975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2"/>
          <p:cNvSpPr/>
          <p:nvPr/>
        </p:nvSpPr>
        <p:spPr>
          <a:xfrm>
            <a:off x="8364675" y="40722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3"/>
          <p:cNvSpPr txBox="1">
            <a:spLocks noGrp="1"/>
          </p:cNvSpPr>
          <p:nvPr>
            <p:ph type="title"/>
          </p:nvPr>
        </p:nvSpPr>
        <p:spPr>
          <a:xfrm>
            <a:off x="2347950" y="776525"/>
            <a:ext cx="4448100" cy="8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23"/>
          <p:cNvSpPr txBox="1">
            <a:spLocks noGrp="1"/>
          </p:cNvSpPr>
          <p:nvPr>
            <p:ph type="subTitle" idx="1"/>
          </p:nvPr>
        </p:nvSpPr>
        <p:spPr>
          <a:xfrm>
            <a:off x="2347900" y="17901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23"/>
          <p:cNvSpPr txBox="1"/>
          <p:nvPr/>
        </p:nvSpPr>
        <p:spPr>
          <a:xfrm>
            <a:off x="2626350" y="3389875"/>
            <a:ext cx="38913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 This presentation template was created by </a:t>
            </a:r>
            <a:r>
              <a:rPr lang="en" sz="1200" b="1" u="sng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, and includes icons by </a:t>
            </a:r>
            <a:r>
              <a:rPr lang="en" sz="1200" b="1" u="sng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, and infographics &amp; images by </a:t>
            </a:r>
            <a:r>
              <a:rPr lang="en" sz="1200" b="1" u="sng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sz="1200" b="1" u="sng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460" name="Google Shape;460;p23"/>
          <p:cNvGrpSpPr/>
          <p:nvPr/>
        </p:nvGrpSpPr>
        <p:grpSpPr>
          <a:xfrm rot="-5400000">
            <a:off x="-1495506" y="1688906"/>
            <a:ext cx="5023300" cy="1938150"/>
            <a:chOff x="-313950" y="43325"/>
            <a:chExt cx="5023300" cy="1938150"/>
          </a:xfrm>
        </p:grpSpPr>
        <p:sp>
          <p:nvSpPr>
            <p:cNvPr id="461" name="Google Shape;461;p23"/>
            <p:cNvSpPr/>
            <p:nvPr/>
          </p:nvSpPr>
          <p:spPr>
            <a:xfrm>
              <a:off x="26320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645550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3" name="Google Shape;463;p23"/>
            <p:cNvCxnSpPr>
              <a:stCxn id="461" idx="6"/>
              <a:endCxn id="462" idx="2"/>
            </p:cNvCxnSpPr>
            <p:nvPr/>
          </p:nvCxnSpPr>
          <p:spPr>
            <a:xfrm rot="10800000" flipH="1">
              <a:off x="443500" y="230300"/>
              <a:ext cx="1202100" cy="5163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23"/>
            <p:cNvCxnSpPr>
              <a:stCxn id="462" idx="6"/>
              <a:endCxn id="465" idx="0"/>
            </p:cNvCxnSpPr>
            <p:nvPr/>
          </p:nvCxnSpPr>
          <p:spPr>
            <a:xfrm>
              <a:off x="1825850" y="230225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66" name="Google Shape;466;p23"/>
            <p:cNvSpPr/>
            <p:nvPr/>
          </p:nvSpPr>
          <p:spPr>
            <a:xfrm>
              <a:off x="3217075" y="221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70745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8" name="Google Shape;468;p23"/>
            <p:cNvCxnSpPr>
              <a:endCxn id="469" idx="2"/>
            </p:cNvCxnSpPr>
            <p:nvPr/>
          </p:nvCxnSpPr>
          <p:spPr>
            <a:xfrm rot="-5400000">
              <a:off x="-842250" y="6677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0" name="Google Shape;470;p23"/>
            <p:cNvCxnSpPr>
              <a:stCxn id="462" idx="2"/>
              <a:endCxn id="469" idx="6"/>
            </p:cNvCxnSpPr>
            <p:nvPr/>
          </p:nvCxnSpPr>
          <p:spPr>
            <a:xfrm rot="10800000">
              <a:off x="663650" y="139625"/>
              <a:ext cx="981900" cy="906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1" name="Google Shape;471;p23"/>
            <p:cNvCxnSpPr>
              <a:endCxn id="465" idx="3"/>
            </p:cNvCxnSpPr>
            <p:nvPr/>
          </p:nvCxnSpPr>
          <p:spPr>
            <a:xfrm>
              <a:off x="674696" y="7421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2" name="Google Shape;472;p23"/>
            <p:cNvCxnSpPr>
              <a:stCxn id="465" idx="7"/>
              <a:endCxn id="466" idx="2"/>
            </p:cNvCxnSpPr>
            <p:nvPr/>
          </p:nvCxnSpPr>
          <p:spPr>
            <a:xfrm rot="-5400000">
              <a:off x="2602204" y="122946"/>
              <a:ext cx="458400" cy="771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3" name="Google Shape;473;p23"/>
            <p:cNvCxnSpPr>
              <a:stCxn id="474" idx="4"/>
              <a:endCxn id="467" idx="6"/>
            </p:cNvCxnSpPr>
            <p:nvPr/>
          </p:nvCxnSpPr>
          <p:spPr>
            <a:xfrm rot="5400000">
              <a:off x="4040350" y="1738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5" name="Google Shape;475;p23"/>
            <p:cNvCxnSpPr>
              <a:stCxn id="467" idx="2"/>
              <a:endCxn id="462" idx="6"/>
            </p:cNvCxnSpPr>
            <p:nvPr/>
          </p:nvCxnSpPr>
          <p:spPr>
            <a:xfrm rot="10800000">
              <a:off x="1825850" y="23030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6" name="Google Shape;476;p23"/>
            <p:cNvCxnSpPr>
              <a:stCxn id="466" idx="5"/>
            </p:cNvCxnSpPr>
            <p:nvPr/>
          </p:nvCxnSpPr>
          <p:spPr>
            <a:xfrm rot="5400000">
              <a:off x="2159416" y="719741"/>
              <a:ext cx="1555800" cy="757200"/>
            </a:xfrm>
            <a:prstGeom prst="curvedConnector3">
              <a:avLst>
                <a:gd name="adj1" fmla="val 5054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7" name="Google Shape;477;p23"/>
            <p:cNvCxnSpPr>
              <a:stCxn id="462" idx="4"/>
            </p:cNvCxnSpPr>
            <p:nvPr/>
          </p:nvCxnSpPr>
          <p:spPr>
            <a:xfrm rot="5400000">
              <a:off x="765950" y="7078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478" name="Google Shape;478;p23"/>
            <p:cNvGrpSpPr/>
            <p:nvPr/>
          </p:nvGrpSpPr>
          <p:grpSpPr>
            <a:xfrm>
              <a:off x="2206950" y="697000"/>
              <a:ext cx="279600" cy="279600"/>
              <a:chOff x="2206950" y="697000"/>
              <a:chExt cx="279600" cy="279600"/>
            </a:xfrm>
          </p:grpSpPr>
          <p:sp>
            <p:nvSpPr>
              <p:cNvPr id="479" name="Google Shape;479;p23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3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0" name="Google Shape;480;p23"/>
            <p:cNvGrpSpPr/>
            <p:nvPr/>
          </p:nvGrpSpPr>
          <p:grpSpPr>
            <a:xfrm>
              <a:off x="471450" y="43325"/>
              <a:ext cx="192300" cy="192300"/>
              <a:chOff x="471450" y="43325"/>
              <a:chExt cx="192300" cy="192300"/>
            </a:xfrm>
          </p:grpSpPr>
          <p:sp>
            <p:nvSpPr>
              <p:cNvPr id="481" name="Google Shape;481;p23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2" name="Google Shape;482;p23"/>
            <p:cNvGrpSpPr/>
            <p:nvPr/>
          </p:nvGrpSpPr>
          <p:grpSpPr>
            <a:xfrm>
              <a:off x="4517050" y="134075"/>
              <a:ext cx="192300" cy="192300"/>
              <a:chOff x="4587025" y="-72475"/>
              <a:chExt cx="192300" cy="192300"/>
            </a:xfrm>
          </p:grpSpPr>
          <p:sp>
            <p:nvSpPr>
              <p:cNvPr id="483" name="Google Shape;483;p23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4" name="Google Shape;484;p23"/>
          <p:cNvGrpSpPr/>
          <p:nvPr/>
        </p:nvGrpSpPr>
        <p:grpSpPr>
          <a:xfrm>
            <a:off x="7110747" y="148122"/>
            <a:ext cx="2052725" cy="6182575"/>
            <a:chOff x="7110747" y="148122"/>
            <a:chExt cx="2052725" cy="6182575"/>
          </a:xfrm>
        </p:grpSpPr>
        <p:sp>
          <p:nvSpPr>
            <p:cNvPr id="485" name="Google Shape;485;p23"/>
            <p:cNvSpPr/>
            <p:nvPr/>
          </p:nvSpPr>
          <p:spPr>
            <a:xfrm rot="-5400000">
              <a:off x="7999122" y="758322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 rot="-5400000">
              <a:off x="8739735" y="1653497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7" name="Google Shape;487;p23"/>
            <p:cNvCxnSpPr>
              <a:stCxn id="488" idx="7"/>
              <a:endCxn id="489" idx="2"/>
            </p:cNvCxnSpPr>
            <p:nvPr/>
          </p:nvCxnSpPr>
          <p:spPr>
            <a:xfrm rot="10800000" flipH="1">
              <a:off x="8432044" y="3716219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23"/>
            <p:cNvCxnSpPr>
              <a:stCxn id="489" idx="6"/>
              <a:endCxn id="491" idx="2"/>
            </p:cNvCxnSpPr>
            <p:nvPr/>
          </p:nvCxnSpPr>
          <p:spPr>
            <a:xfrm rot="5400000" flipH="1">
              <a:off x="8011747" y="3081397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23"/>
            <p:cNvCxnSpPr>
              <a:stCxn id="491" idx="6"/>
              <a:endCxn id="486" idx="2"/>
            </p:cNvCxnSpPr>
            <p:nvPr/>
          </p:nvCxnSpPr>
          <p:spPr>
            <a:xfrm rot="-5400000">
              <a:off x="8024810" y="1908697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23"/>
            <p:cNvCxnSpPr>
              <a:stCxn id="486" idx="6"/>
              <a:endCxn id="485" idx="2"/>
            </p:cNvCxnSpPr>
            <p:nvPr/>
          </p:nvCxnSpPr>
          <p:spPr>
            <a:xfrm rot="5400000" flipH="1">
              <a:off x="8102085" y="925697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89" name="Google Shape;489;p23"/>
            <p:cNvSpPr/>
            <p:nvPr/>
          </p:nvSpPr>
          <p:spPr>
            <a:xfrm rot="-5400000">
              <a:off x="8472997" y="360054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 rot="-5400000">
              <a:off x="8620922" y="406622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 rot="-5400000">
              <a:off x="7940947" y="165349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23"/>
            <p:cNvCxnSpPr>
              <a:stCxn id="497" idx="6"/>
              <a:endCxn id="498" idx="6"/>
            </p:cNvCxnSpPr>
            <p:nvPr/>
          </p:nvCxnSpPr>
          <p:spPr>
            <a:xfrm rot="-5400000" flipH="1">
              <a:off x="7854597" y="-455928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23"/>
            <p:cNvCxnSpPr>
              <a:stCxn id="498" idx="0"/>
              <a:endCxn id="485" idx="6"/>
            </p:cNvCxnSpPr>
            <p:nvPr/>
          </p:nvCxnSpPr>
          <p:spPr>
            <a:xfrm flipH="1">
              <a:off x="8089172" y="464522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23"/>
            <p:cNvCxnSpPr>
              <a:stCxn id="485" idx="0"/>
              <a:endCxn id="495" idx="0"/>
            </p:cNvCxnSpPr>
            <p:nvPr/>
          </p:nvCxnSpPr>
          <p:spPr>
            <a:xfrm flipH="1">
              <a:off x="7940922" y="848472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23"/>
            <p:cNvCxnSpPr>
              <a:stCxn id="485" idx="0"/>
              <a:endCxn id="497" idx="2"/>
            </p:cNvCxnSpPr>
            <p:nvPr/>
          </p:nvCxnSpPr>
          <p:spPr>
            <a:xfrm rot="10800000">
              <a:off x="7250622" y="427872"/>
              <a:ext cx="748500" cy="420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23"/>
            <p:cNvCxnSpPr>
              <a:stCxn id="488" idx="4"/>
              <a:endCxn id="486" idx="4"/>
            </p:cNvCxnSpPr>
            <p:nvPr/>
          </p:nvCxnSpPr>
          <p:spPr>
            <a:xfrm rot="10800000" flipH="1">
              <a:off x="8670697" y="1743572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23"/>
            <p:cNvCxnSpPr>
              <a:stCxn id="486" idx="5"/>
              <a:endCxn id="498" idx="4"/>
            </p:cNvCxnSpPr>
            <p:nvPr/>
          </p:nvCxnSpPr>
          <p:spPr>
            <a:xfrm rot="10800000">
              <a:off x="8774831" y="464602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04" name="Google Shape;504;p23"/>
            <p:cNvGrpSpPr/>
            <p:nvPr/>
          </p:nvGrpSpPr>
          <p:grpSpPr>
            <a:xfrm rot="-5400000">
              <a:off x="7959860" y="2713747"/>
              <a:ext cx="279600" cy="279600"/>
              <a:chOff x="6238800" y="4370675"/>
              <a:chExt cx="279600" cy="279600"/>
            </a:xfrm>
          </p:grpSpPr>
          <p:sp>
            <p:nvSpPr>
              <p:cNvPr id="505" name="Google Shape;505;p23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3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6" name="Google Shape;506;p23"/>
            <p:cNvGrpSpPr/>
            <p:nvPr/>
          </p:nvGrpSpPr>
          <p:grpSpPr>
            <a:xfrm rot="-5400000">
              <a:off x="7110747" y="148122"/>
              <a:ext cx="279600" cy="279600"/>
              <a:chOff x="8804525" y="3411475"/>
              <a:chExt cx="279600" cy="279600"/>
            </a:xfrm>
          </p:grpSpPr>
          <p:sp>
            <p:nvSpPr>
              <p:cNvPr id="507" name="Google Shape;507;p23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8" name="Google Shape;508;p23"/>
            <p:cNvGrpSpPr/>
            <p:nvPr/>
          </p:nvGrpSpPr>
          <p:grpSpPr>
            <a:xfrm rot="-5400000">
              <a:off x="8391097" y="4878572"/>
              <a:ext cx="279600" cy="279600"/>
              <a:chOff x="4074075" y="4691825"/>
              <a:chExt cx="279600" cy="279600"/>
            </a:xfrm>
          </p:grpSpPr>
          <p:sp>
            <p:nvSpPr>
              <p:cNvPr id="509" name="Google Shape;509;p23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3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8" name="Google Shape;498;p23"/>
            <p:cNvSpPr/>
            <p:nvPr/>
          </p:nvSpPr>
          <p:spPr>
            <a:xfrm rot="-5400000">
              <a:off x="8582672" y="368372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 rot="-5400000">
              <a:off x="7953972" y="1245610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511" name="Google Shape;511;p23"/>
            <p:cNvCxnSpPr/>
            <p:nvPr/>
          </p:nvCxnSpPr>
          <p:spPr>
            <a:xfrm rot="10800000" flipH="1">
              <a:off x="8602472" y="3092622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23"/>
            <p:cNvCxnSpPr/>
            <p:nvPr/>
          </p:nvCxnSpPr>
          <p:spPr>
            <a:xfrm rot="5400000">
              <a:off x="7791297" y="5594197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13" name="Google Shape;513;p23"/>
          <p:cNvSpPr/>
          <p:nvPr/>
        </p:nvSpPr>
        <p:spPr>
          <a:xfrm>
            <a:off x="1381450" y="4487725"/>
            <a:ext cx="893400" cy="893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3"/>
          <p:cNvSpPr/>
          <p:nvPr/>
        </p:nvSpPr>
        <p:spPr>
          <a:xfrm>
            <a:off x="1437325" y="-25872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24"/>
          <p:cNvGrpSpPr/>
          <p:nvPr/>
        </p:nvGrpSpPr>
        <p:grpSpPr>
          <a:xfrm>
            <a:off x="-313950" y="169925"/>
            <a:ext cx="2800500" cy="2893700"/>
            <a:chOff x="-313950" y="169925"/>
            <a:chExt cx="2800500" cy="2893700"/>
          </a:xfrm>
        </p:grpSpPr>
        <p:sp>
          <p:nvSpPr>
            <p:cNvPr id="517" name="Google Shape;517;p24"/>
            <p:cNvSpPr/>
            <p:nvPr/>
          </p:nvSpPr>
          <p:spPr>
            <a:xfrm>
              <a:off x="217150" y="5823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1645550" y="2666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329525" y="28833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0" name="Google Shape;520;p24"/>
            <p:cNvCxnSpPr>
              <a:stCxn id="519" idx="7"/>
            </p:cNvCxnSpPr>
            <p:nvPr/>
          </p:nvCxnSpPr>
          <p:spPr>
            <a:xfrm rot="-5400000">
              <a:off x="-17879" y="2230229"/>
              <a:ext cx="1180800" cy="178200"/>
            </a:xfrm>
            <a:prstGeom prst="curvedConnector3">
              <a:avLst>
                <a:gd name="adj1" fmla="val 5111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24"/>
            <p:cNvCxnSpPr>
              <a:endCxn id="517" idx="4"/>
            </p:cNvCxnSpPr>
            <p:nvPr/>
          </p:nvCxnSpPr>
          <p:spPr>
            <a:xfrm rot="5400000" flipH="1">
              <a:off x="129250" y="940700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24"/>
            <p:cNvCxnSpPr>
              <a:stCxn id="517" idx="6"/>
              <a:endCxn id="518" idx="2"/>
            </p:cNvCxnSpPr>
            <p:nvPr/>
          </p:nvCxnSpPr>
          <p:spPr>
            <a:xfrm rot="10800000" flipH="1">
              <a:off x="397450" y="35690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24"/>
            <p:cNvCxnSpPr>
              <a:stCxn id="518" idx="6"/>
              <a:endCxn id="524" idx="0"/>
            </p:cNvCxnSpPr>
            <p:nvPr/>
          </p:nvCxnSpPr>
          <p:spPr>
            <a:xfrm>
              <a:off x="1825850" y="356825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24"/>
            <p:cNvCxnSpPr>
              <a:endCxn id="526" idx="2"/>
            </p:cNvCxnSpPr>
            <p:nvPr/>
          </p:nvCxnSpPr>
          <p:spPr>
            <a:xfrm rot="-5400000">
              <a:off x="-842250" y="7943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527" name="Google Shape;527;p24"/>
            <p:cNvCxnSpPr>
              <a:stCxn id="518" idx="2"/>
              <a:endCxn id="526" idx="6"/>
            </p:cNvCxnSpPr>
            <p:nvPr/>
          </p:nvCxnSpPr>
          <p:spPr>
            <a:xfrm rot="10800000">
              <a:off x="663650" y="266225"/>
              <a:ext cx="981900" cy="906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528" name="Google Shape;528;p24"/>
            <p:cNvCxnSpPr>
              <a:endCxn id="524" idx="3"/>
            </p:cNvCxnSpPr>
            <p:nvPr/>
          </p:nvCxnSpPr>
          <p:spPr>
            <a:xfrm>
              <a:off x="674696" y="8687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529" name="Google Shape;529;p24"/>
            <p:cNvCxnSpPr/>
            <p:nvPr/>
          </p:nvCxnSpPr>
          <p:spPr>
            <a:xfrm flipH="1">
              <a:off x="-215262" y="1691449"/>
              <a:ext cx="786300" cy="375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4"/>
            <p:cNvCxnSpPr>
              <a:endCxn id="519" idx="2"/>
            </p:cNvCxnSpPr>
            <p:nvPr/>
          </p:nvCxnSpPr>
          <p:spPr>
            <a:xfrm rot="-5400000" flipH="1">
              <a:off x="-367075" y="2276875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24"/>
            <p:cNvCxnSpPr>
              <a:stCxn id="518" idx="4"/>
            </p:cNvCxnSpPr>
            <p:nvPr/>
          </p:nvCxnSpPr>
          <p:spPr>
            <a:xfrm rot="5400000">
              <a:off x="765950" y="8344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32" name="Google Shape;532;p24"/>
            <p:cNvGrpSpPr/>
            <p:nvPr/>
          </p:nvGrpSpPr>
          <p:grpSpPr>
            <a:xfrm>
              <a:off x="2206950" y="823600"/>
              <a:ext cx="279600" cy="279600"/>
              <a:chOff x="2206950" y="697000"/>
              <a:chExt cx="279600" cy="279600"/>
            </a:xfrm>
          </p:grpSpPr>
          <p:sp>
            <p:nvSpPr>
              <p:cNvPr id="533" name="Google Shape;533;p24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4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24"/>
            <p:cNvGrpSpPr/>
            <p:nvPr/>
          </p:nvGrpSpPr>
          <p:grpSpPr>
            <a:xfrm>
              <a:off x="471450" y="169925"/>
              <a:ext cx="192300" cy="192300"/>
              <a:chOff x="471450" y="43325"/>
              <a:chExt cx="192300" cy="192300"/>
            </a:xfrm>
          </p:grpSpPr>
          <p:sp>
            <p:nvSpPr>
              <p:cNvPr id="535" name="Google Shape;535;p24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6" name="Google Shape;536;p24"/>
          <p:cNvGrpSpPr/>
          <p:nvPr/>
        </p:nvGrpSpPr>
        <p:grpSpPr>
          <a:xfrm>
            <a:off x="2901550" y="-253988"/>
            <a:ext cx="6182575" cy="2052725"/>
            <a:chOff x="2901550" y="-253988"/>
            <a:chExt cx="6182575" cy="2052725"/>
          </a:xfrm>
        </p:grpSpPr>
        <p:sp>
          <p:nvSpPr>
            <p:cNvPr id="537" name="Google Shape;537;p24"/>
            <p:cNvSpPr/>
            <p:nvPr/>
          </p:nvSpPr>
          <p:spPr>
            <a:xfrm rot="10800000" flipH="1">
              <a:off x="8293625" y="730062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 rot="10800000" flipH="1">
              <a:off x="7398450" y="-10551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9" name="Google Shape;539;p24"/>
            <p:cNvCxnSpPr>
              <a:stCxn id="540" idx="7"/>
              <a:endCxn id="541" idx="2"/>
            </p:cNvCxnSpPr>
            <p:nvPr/>
          </p:nvCxnSpPr>
          <p:spPr>
            <a:xfrm rot="-5400000">
              <a:off x="4864879" y="-173710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24"/>
            <p:cNvCxnSpPr>
              <a:stCxn id="541" idx="6"/>
              <a:endCxn id="543" idx="2"/>
            </p:cNvCxnSpPr>
            <p:nvPr/>
          </p:nvCxnSpPr>
          <p:spPr>
            <a:xfrm>
              <a:off x="5631700" y="378587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24"/>
            <p:cNvCxnSpPr>
              <a:stCxn id="543" idx="6"/>
              <a:endCxn id="538" idx="2"/>
            </p:cNvCxnSpPr>
            <p:nvPr/>
          </p:nvCxnSpPr>
          <p:spPr>
            <a:xfrm rot="10800000" flipH="1">
              <a:off x="6518500" y="79624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24"/>
            <p:cNvCxnSpPr>
              <a:stCxn id="538" idx="6"/>
              <a:endCxn id="537" idx="2"/>
            </p:cNvCxnSpPr>
            <p:nvPr/>
          </p:nvCxnSpPr>
          <p:spPr>
            <a:xfrm>
              <a:off x="7578750" y="79599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541" name="Google Shape;541;p24"/>
            <p:cNvSpPr/>
            <p:nvPr/>
          </p:nvSpPr>
          <p:spPr>
            <a:xfrm rot="10800000" flipH="1">
              <a:off x="5515900" y="32068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 rot="10800000" flipH="1">
              <a:off x="8709825" y="172762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 rot="10800000" flipH="1">
              <a:off x="7462950" y="85273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8" name="Google Shape;548;p24"/>
            <p:cNvCxnSpPr>
              <a:stCxn id="549" idx="6"/>
              <a:endCxn id="550" idx="6"/>
            </p:cNvCxnSpPr>
            <p:nvPr/>
          </p:nvCxnSpPr>
          <p:spPr>
            <a:xfrm rot="10800000">
              <a:off x="8863925" y="230637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24"/>
            <p:cNvCxnSpPr>
              <a:stCxn id="550" idx="0"/>
              <a:endCxn id="537" idx="6"/>
            </p:cNvCxnSpPr>
            <p:nvPr/>
          </p:nvCxnSpPr>
          <p:spPr>
            <a:xfrm rot="5400000">
              <a:off x="8374125" y="426712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24"/>
            <p:cNvCxnSpPr>
              <a:stCxn id="537" idx="0"/>
              <a:endCxn id="547" idx="0"/>
            </p:cNvCxnSpPr>
            <p:nvPr/>
          </p:nvCxnSpPr>
          <p:spPr>
            <a:xfrm rot="5400000">
              <a:off x="7923275" y="508062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24"/>
            <p:cNvCxnSpPr>
              <a:stCxn id="537" idx="0"/>
              <a:endCxn id="549" idx="2"/>
            </p:cNvCxnSpPr>
            <p:nvPr/>
          </p:nvCxnSpPr>
          <p:spPr>
            <a:xfrm rot="-5400000" flipH="1">
              <a:off x="8219975" y="1074162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24"/>
            <p:cNvCxnSpPr>
              <a:stCxn id="540" idx="4"/>
              <a:endCxn id="538" idx="4"/>
            </p:cNvCxnSpPr>
            <p:nvPr/>
          </p:nvCxnSpPr>
          <p:spPr>
            <a:xfrm rot="-5400000">
              <a:off x="5726625" y="-1523263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24"/>
            <p:cNvCxnSpPr>
              <a:stCxn id="538" idx="5"/>
              <a:endCxn id="550" idx="4"/>
            </p:cNvCxnSpPr>
            <p:nvPr/>
          </p:nvCxnSpPr>
          <p:spPr>
            <a:xfrm rot="-5400000" flipH="1">
              <a:off x="8100596" y="-532396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56" name="Google Shape;556;p24"/>
            <p:cNvGrpSpPr/>
            <p:nvPr/>
          </p:nvGrpSpPr>
          <p:grpSpPr>
            <a:xfrm rot="10800000" flipH="1">
              <a:off x="6238900" y="670024"/>
              <a:ext cx="279600" cy="279600"/>
              <a:chOff x="6238800" y="4370675"/>
              <a:chExt cx="279600" cy="279600"/>
            </a:xfrm>
          </p:grpSpPr>
          <p:sp>
            <p:nvSpPr>
              <p:cNvPr id="557" name="Google Shape;557;p24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4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8" name="Google Shape;558;p24"/>
            <p:cNvGrpSpPr/>
            <p:nvPr/>
          </p:nvGrpSpPr>
          <p:grpSpPr>
            <a:xfrm rot="10800000" flipH="1">
              <a:off x="8804525" y="1519137"/>
              <a:ext cx="279600" cy="279600"/>
              <a:chOff x="8804525" y="3411475"/>
              <a:chExt cx="279600" cy="279600"/>
            </a:xfrm>
          </p:grpSpPr>
          <p:sp>
            <p:nvSpPr>
              <p:cNvPr id="559" name="Google Shape;559;p24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4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0" name="Google Shape;560;p24"/>
            <p:cNvGrpSpPr/>
            <p:nvPr/>
          </p:nvGrpSpPr>
          <p:grpSpPr>
            <a:xfrm rot="10800000" flipH="1">
              <a:off x="4074075" y="238787"/>
              <a:ext cx="279600" cy="279600"/>
              <a:chOff x="4074075" y="4691825"/>
              <a:chExt cx="279600" cy="279600"/>
            </a:xfrm>
          </p:grpSpPr>
          <p:sp>
            <p:nvSpPr>
              <p:cNvPr id="561" name="Google Shape;561;p24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0" name="Google Shape;550;p24"/>
            <p:cNvSpPr/>
            <p:nvPr/>
          </p:nvSpPr>
          <p:spPr>
            <a:xfrm rot="10800000" flipH="1">
              <a:off x="8671575" y="134512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 rot="10800000" flipH="1">
              <a:off x="7192013" y="160887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563" name="Google Shape;563;p24"/>
            <p:cNvCxnSpPr/>
            <p:nvPr/>
          </p:nvCxnSpPr>
          <p:spPr>
            <a:xfrm rot="10800000" flipH="1">
              <a:off x="5578625" y="-253988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24"/>
            <p:cNvCxnSpPr/>
            <p:nvPr/>
          </p:nvCxnSpPr>
          <p:spPr>
            <a:xfrm flipH="1">
              <a:off x="2901550" y="381687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lt1"/>
            </a:gs>
            <a:gs pos="100000">
              <a:schemeClr val="dk1"/>
            </a:gs>
          </a:gsLst>
          <a:lin ang="2700006" scaled="0"/>
        </a:grad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5"/>
          <p:cNvSpPr/>
          <p:nvPr/>
        </p:nvSpPr>
        <p:spPr>
          <a:xfrm>
            <a:off x="1012875" y="4455450"/>
            <a:ext cx="807900" cy="807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7763525" y="3584275"/>
            <a:ext cx="1722900" cy="1722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4712388" y="45019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25"/>
          <p:cNvGrpSpPr/>
          <p:nvPr/>
        </p:nvGrpSpPr>
        <p:grpSpPr>
          <a:xfrm>
            <a:off x="-101435" y="-180416"/>
            <a:ext cx="5638874" cy="1423446"/>
            <a:chOff x="1554465" y="-34316"/>
            <a:chExt cx="5638874" cy="1423446"/>
          </a:xfrm>
        </p:grpSpPr>
        <p:sp>
          <p:nvSpPr>
            <p:cNvPr id="570" name="Google Shape;570;p25"/>
            <p:cNvSpPr/>
            <p:nvPr/>
          </p:nvSpPr>
          <p:spPr>
            <a:xfrm rot="9974251" flipH="1">
              <a:off x="5788647" y="384959"/>
              <a:ext cx="180302" cy="18030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 rot="9974251" flipH="1">
              <a:off x="4764497" y="163427"/>
              <a:ext cx="180302" cy="18030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2" name="Google Shape;572;p25"/>
            <p:cNvCxnSpPr>
              <a:stCxn id="573" idx="7"/>
              <a:endCxn id="574" idx="2"/>
            </p:cNvCxnSpPr>
            <p:nvPr/>
          </p:nvCxnSpPr>
          <p:spPr>
            <a:xfrm rot="-5400000">
              <a:off x="2224495" y="347028"/>
              <a:ext cx="382200" cy="1145100"/>
            </a:xfrm>
            <a:prstGeom prst="curvedConnector4">
              <a:avLst>
                <a:gd name="adj1" fmla="val -79892"/>
                <a:gd name="adj2" fmla="val 5083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25"/>
            <p:cNvCxnSpPr>
              <a:stCxn id="574" idx="6"/>
              <a:endCxn id="576" idx="2"/>
            </p:cNvCxnSpPr>
            <p:nvPr/>
          </p:nvCxnSpPr>
          <p:spPr>
            <a:xfrm>
              <a:off x="3100645" y="700878"/>
              <a:ext cx="692400" cy="274500"/>
            </a:xfrm>
            <a:prstGeom prst="curvedConnector3">
              <a:avLst>
                <a:gd name="adj1" fmla="val 4974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25"/>
            <p:cNvCxnSpPr>
              <a:stCxn id="576" idx="6"/>
              <a:endCxn id="571" idx="2"/>
            </p:cNvCxnSpPr>
            <p:nvPr/>
          </p:nvCxnSpPr>
          <p:spPr>
            <a:xfrm rot="10800000" flipH="1">
              <a:off x="4064585" y="275169"/>
              <a:ext cx="702600" cy="633600"/>
            </a:xfrm>
            <a:prstGeom prst="curvedConnector3">
              <a:avLst>
                <a:gd name="adj1" fmla="val 5008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25"/>
            <p:cNvCxnSpPr>
              <a:stCxn id="571" idx="6"/>
              <a:endCxn id="570" idx="2"/>
            </p:cNvCxnSpPr>
            <p:nvPr/>
          </p:nvCxnSpPr>
          <p:spPr>
            <a:xfrm>
              <a:off x="4942211" y="232131"/>
              <a:ext cx="849000" cy="264300"/>
            </a:xfrm>
            <a:prstGeom prst="curvedConnector3">
              <a:avLst>
                <a:gd name="adj1" fmla="val 4998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574" name="Google Shape;574;p25"/>
            <p:cNvSpPr/>
            <p:nvPr/>
          </p:nvSpPr>
          <p:spPr>
            <a:xfrm rot="9974251" flipH="1">
              <a:off x="2986506" y="656752"/>
              <a:ext cx="115801" cy="11580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 rot="9974251" flipH="1">
              <a:off x="4863750" y="1162166"/>
              <a:ext cx="115801" cy="11580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0" name="Google Shape;580;p25"/>
            <p:cNvCxnSpPr>
              <a:stCxn id="581" idx="6"/>
              <a:endCxn id="582" idx="6"/>
            </p:cNvCxnSpPr>
            <p:nvPr/>
          </p:nvCxnSpPr>
          <p:spPr>
            <a:xfrm rot="10800000">
              <a:off x="6475481" y="93325"/>
              <a:ext cx="684600" cy="1093500"/>
            </a:xfrm>
            <a:prstGeom prst="curvedConnector3">
              <a:avLst>
                <a:gd name="adj1" fmla="val -353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25"/>
            <p:cNvCxnSpPr>
              <a:stCxn id="582" idx="0"/>
              <a:endCxn id="570" idx="6"/>
            </p:cNvCxnSpPr>
            <p:nvPr/>
          </p:nvCxnSpPr>
          <p:spPr>
            <a:xfrm rot="5400000">
              <a:off x="6063699" y="112304"/>
              <a:ext cx="243900" cy="438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25"/>
            <p:cNvCxnSpPr>
              <a:stCxn id="570" idx="0"/>
              <a:endCxn id="579" idx="0"/>
            </p:cNvCxnSpPr>
            <p:nvPr/>
          </p:nvCxnSpPr>
          <p:spPr>
            <a:xfrm rot="5400000">
              <a:off x="5060995" y="437123"/>
              <a:ext cx="713700" cy="964800"/>
            </a:xfrm>
            <a:prstGeom prst="curvedConnector3">
              <a:avLst>
                <a:gd name="adj1" fmla="val 13358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25"/>
            <p:cNvCxnSpPr>
              <a:stCxn id="570" idx="0"/>
              <a:endCxn id="581" idx="2"/>
            </p:cNvCxnSpPr>
            <p:nvPr/>
          </p:nvCxnSpPr>
          <p:spPr>
            <a:xfrm rot="-5400000" flipH="1">
              <a:off x="6049045" y="413873"/>
              <a:ext cx="690600" cy="9882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25"/>
            <p:cNvCxnSpPr>
              <a:stCxn id="573" idx="4"/>
              <a:endCxn id="571" idx="4"/>
            </p:cNvCxnSpPr>
            <p:nvPr/>
          </p:nvCxnSpPr>
          <p:spPr>
            <a:xfrm rot="-5400000">
              <a:off x="2893403" y="-1037259"/>
              <a:ext cx="736500" cy="3142800"/>
            </a:xfrm>
            <a:prstGeom prst="curvedConnector3">
              <a:avLst>
                <a:gd name="adj1" fmla="val 1327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25"/>
            <p:cNvCxnSpPr>
              <a:stCxn id="571" idx="5"/>
              <a:endCxn id="582" idx="4"/>
            </p:cNvCxnSpPr>
            <p:nvPr/>
          </p:nvCxnSpPr>
          <p:spPr>
            <a:xfrm rot="-5400000">
              <a:off x="5553449" y="-629154"/>
              <a:ext cx="153600" cy="1457700"/>
            </a:xfrm>
            <a:prstGeom prst="curvedConnector3">
              <a:avLst>
                <a:gd name="adj1" fmla="val 25702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88" name="Google Shape;588;p25"/>
            <p:cNvGrpSpPr/>
            <p:nvPr/>
          </p:nvGrpSpPr>
          <p:grpSpPr>
            <a:xfrm rot="9974251" flipH="1">
              <a:off x="3788996" y="802226"/>
              <a:ext cx="279603" cy="279603"/>
              <a:chOff x="6238800" y="4370675"/>
              <a:chExt cx="279600" cy="279600"/>
            </a:xfrm>
          </p:grpSpPr>
          <p:sp>
            <p:nvSpPr>
              <p:cNvPr id="589" name="Google Shape;589;p25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5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25"/>
            <p:cNvGrpSpPr/>
            <p:nvPr/>
          </p:nvGrpSpPr>
          <p:grpSpPr>
            <a:xfrm rot="9974251" flipH="1">
              <a:off x="6884491" y="1080282"/>
              <a:ext cx="279603" cy="279603"/>
              <a:chOff x="9179346" y="3254114"/>
              <a:chExt cx="279600" cy="279600"/>
            </a:xfrm>
          </p:grpSpPr>
          <p:sp>
            <p:nvSpPr>
              <p:cNvPr id="591" name="Google Shape;591;p25"/>
              <p:cNvSpPr/>
              <p:nvPr/>
            </p:nvSpPr>
            <p:spPr>
              <a:xfrm>
                <a:off x="9229011" y="3303773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>
                <a:off x="9179346" y="3254114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2" name="Google Shape;592;p25"/>
            <p:cNvGrpSpPr/>
            <p:nvPr/>
          </p:nvGrpSpPr>
          <p:grpSpPr>
            <a:xfrm rot="9974251" flipH="1">
              <a:off x="1583710" y="898377"/>
              <a:ext cx="279603" cy="279603"/>
              <a:chOff x="4074075" y="4691825"/>
              <a:chExt cx="279600" cy="279600"/>
            </a:xfrm>
          </p:grpSpPr>
          <p:sp>
            <p:nvSpPr>
              <p:cNvPr id="593" name="Google Shape;593;p25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5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2" name="Google Shape;582;p25"/>
            <p:cNvSpPr/>
            <p:nvPr/>
          </p:nvSpPr>
          <p:spPr>
            <a:xfrm rot="9974251" flipH="1">
              <a:off x="6285924" y="20112"/>
              <a:ext cx="192302" cy="192302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4" name="Google Shape;594;p25"/>
            <p:cNvCxnSpPr/>
            <p:nvPr/>
          </p:nvCxnSpPr>
          <p:spPr>
            <a:xfrm rot="-5400000">
              <a:off x="2898566" y="99184"/>
              <a:ext cx="678300" cy="411300"/>
            </a:xfrm>
            <a:prstGeom prst="curvedConnector3">
              <a:avLst>
                <a:gd name="adj1" fmla="val 5010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26"/>
          <p:cNvGrpSpPr/>
          <p:nvPr/>
        </p:nvGrpSpPr>
        <p:grpSpPr>
          <a:xfrm>
            <a:off x="-313950" y="43325"/>
            <a:ext cx="5023300" cy="1938150"/>
            <a:chOff x="-313950" y="43325"/>
            <a:chExt cx="5023300" cy="1938150"/>
          </a:xfrm>
        </p:grpSpPr>
        <p:sp>
          <p:nvSpPr>
            <p:cNvPr id="597" name="Google Shape;597;p26"/>
            <p:cNvSpPr/>
            <p:nvPr/>
          </p:nvSpPr>
          <p:spPr>
            <a:xfrm>
              <a:off x="217150" y="455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1645550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9" name="Google Shape;599;p26"/>
            <p:cNvCxnSpPr>
              <a:endCxn id="597" idx="4"/>
            </p:cNvCxnSpPr>
            <p:nvPr/>
          </p:nvCxnSpPr>
          <p:spPr>
            <a:xfrm rot="5400000" flipH="1">
              <a:off x="129250" y="814100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26"/>
            <p:cNvCxnSpPr>
              <a:stCxn id="597" idx="6"/>
              <a:endCxn id="598" idx="2"/>
            </p:cNvCxnSpPr>
            <p:nvPr/>
          </p:nvCxnSpPr>
          <p:spPr>
            <a:xfrm rot="10800000" flipH="1">
              <a:off x="397450" y="23030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26"/>
            <p:cNvCxnSpPr>
              <a:stCxn id="598" idx="6"/>
              <a:endCxn id="602" idx="0"/>
            </p:cNvCxnSpPr>
            <p:nvPr/>
          </p:nvCxnSpPr>
          <p:spPr>
            <a:xfrm>
              <a:off x="1825850" y="230225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603" name="Google Shape;603;p26"/>
            <p:cNvSpPr/>
            <p:nvPr/>
          </p:nvSpPr>
          <p:spPr>
            <a:xfrm>
              <a:off x="3217075" y="221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370745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5" name="Google Shape;605;p26"/>
            <p:cNvCxnSpPr>
              <a:endCxn id="606" idx="2"/>
            </p:cNvCxnSpPr>
            <p:nvPr/>
          </p:nvCxnSpPr>
          <p:spPr>
            <a:xfrm rot="-5400000">
              <a:off x="-842250" y="6677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07" name="Google Shape;607;p26"/>
            <p:cNvCxnSpPr>
              <a:stCxn id="598" idx="2"/>
              <a:endCxn id="606" idx="6"/>
            </p:cNvCxnSpPr>
            <p:nvPr/>
          </p:nvCxnSpPr>
          <p:spPr>
            <a:xfrm rot="10800000">
              <a:off x="663650" y="139625"/>
              <a:ext cx="981900" cy="906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08" name="Google Shape;608;p26"/>
            <p:cNvCxnSpPr>
              <a:endCxn id="602" idx="3"/>
            </p:cNvCxnSpPr>
            <p:nvPr/>
          </p:nvCxnSpPr>
          <p:spPr>
            <a:xfrm>
              <a:off x="674696" y="7421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09" name="Google Shape;609;p26"/>
            <p:cNvCxnSpPr>
              <a:stCxn id="602" idx="7"/>
              <a:endCxn id="603" idx="2"/>
            </p:cNvCxnSpPr>
            <p:nvPr/>
          </p:nvCxnSpPr>
          <p:spPr>
            <a:xfrm rot="-5400000">
              <a:off x="2602204" y="122946"/>
              <a:ext cx="458400" cy="771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0" name="Google Shape;610;p26"/>
            <p:cNvCxnSpPr>
              <a:stCxn id="603" idx="6"/>
              <a:endCxn id="611" idx="1"/>
            </p:cNvCxnSpPr>
            <p:nvPr/>
          </p:nvCxnSpPr>
          <p:spPr>
            <a:xfrm rot="10800000" flipH="1">
              <a:off x="3332875" y="162200"/>
              <a:ext cx="1212300" cy="117300"/>
            </a:xfrm>
            <a:prstGeom prst="curvedConnector4">
              <a:avLst>
                <a:gd name="adj1" fmla="val 48840"/>
                <a:gd name="adj2" fmla="val 32698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2" name="Google Shape;612;p26"/>
            <p:cNvCxnSpPr>
              <a:stCxn id="611" idx="4"/>
              <a:endCxn id="604" idx="6"/>
            </p:cNvCxnSpPr>
            <p:nvPr/>
          </p:nvCxnSpPr>
          <p:spPr>
            <a:xfrm rot="5400000">
              <a:off x="4040350" y="1738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3" name="Google Shape;613;p26"/>
            <p:cNvCxnSpPr>
              <a:stCxn id="604" idx="2"/>
              <a:endCxn id="598" idx="6"/>
            </p:cNvCxnSpPr>
            <p:nvPr/>
          </p:nvCxnSpPr>
          <p:spPr>
            <a:xfrm rot="10800000">
              <a:off x="1825850" y="23030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4" name="Google Shape;614;p26"/>
            <p:cNvCxnSpPr>
              <a:stCxn id="603" idx="5"/>
            </p:cNvCxnSpPr>
            <p:nvPr/>
          </p:nvCxnSpPr>
          <p:spPr>
            <a:xfrm rot="5400000">
              <a:off x="2496466" y="465791"/>
              <a:ext cx="964800" cy="674100"/>
            </a:xfrm>
            <a:prstGeom prst="curvedConnector3">
              <a:avLst>
                <a:gd name="adj1" fmla="val 5087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5" name="Google Shape;615;p26"/>
            <p:cNvCxnSpPr>
              <a:stCxn id="598" idx="4"/>
            </p:cNvCxnSpPr>
            <p:nvPr/>
          </p:nvCxnSpPr>
          <p:spPr>
            <a:xfrm rot="5400000">
              <a:off x="765950" y="7078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616" name="Google Shape;616;p26"/>
            <p:cNvGrpSpPr/>
            <p:nvPr/>
          </p:nvGrpSpPr>
          <p:grpSpPr>
            <a:xfrm>
              <a:off x="2206950" y="697000"/>
              <a:ext cx="279600" cy="279600"/>
              <a:chOff x="2206950" y="697000"/>
              <a:chExt cx="279600" cy="279600"/>
            </a:xfrm>
          </p:grpSpPr>
          <p:sp>
            <p:nvSpPr>
              <p:cNvPr id="617" name="Google Shape;617;p26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6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8" name="Google Shape;618;p26"/>
            <p:cNvGrpSpPr/>
            <p:nvPr/>
          </p:nvGrpSpPr>
          <p:grpSpPr>
            <a:xfrm>
              <a:off x="471450" y="43325"/>
              <a:ext cx="192300" cy="192300"/>
              <a:chOff x="471450" y="43325"/>
              <a:chExt cx="192300" cy="192300"/>
            </a:xfrm>
          </p:grpSpPr>
          <p:sp>
            <p:nvSpPr>
              <p:cNvPr id="619" name="Google Shape;619;p26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6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0" name="Google Shape;620;p26"/>
            <p:cNvGrpSpPr/>
            <p:nvPr/>
          </p:nvGrpSpPr>
          <p:grpSpPr>
            <a:xfrm>
              <a:off x="4517050" y="134075"/>
              <a:ext cx="192300" cy="192300"/>
              <a:chOff x="4587025" y="-72475"/>
              <a:chExt cx="192300" cy="192300"/>
            </a:xfrm>
          </p:grpSpPr>
          <p:sp>
            <p:nvSpPr>
              <p:cNvPr id="621" name="Google Shape;621;p26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6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2" name="Google Shape;622;p26"/>
          <p:cNvGrpSpPr/>
          <p:nvPr/>
        </p:nvGrpSpPr>
        <p:grpSpPr>
          <a:xfrm>
            <a:off x="3998025" y="3238200"/>
            <a:ext cx="5010050" cy="2052725"/>
            <a:chOff x="3998025" y="3238200"/>
            <a:chExt cx="5010050" cy="2052725"/>
          </a:xfrm>
        </p:grpSpPr>
        <p:sp>
          <p:nvSpPr>
            <p:cNvPr id="623" name="Google Shape;623;p26"/>
            <p:cNvSpPr/>
            <p:nvPr/>
          </p:nvSpPr>
          <p:spPr>
            <a:xfrm>
              <a:off x="8217575" y="41265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7322400" y="48671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5" name="Google Shape;625;p26"/>
            <p:cNvCxnSpPr>
              <a:stCxn id="626" idx="7"/>
              <a:endCxn id="627" idx="2"/>
            </p:cNvCxnSpPr>
            <p:nvPr/>
          </p:nvCxnSpPr>
          <p:spPr>
            <a:xfrm rot="-5400000" flipH="1">
              <a:off x="4788829" y="4007346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26"/>
            <p:cNvCxnSpPr>
              <a:stCxn id="627" idx="6"/>
              <a:endCxn id="629" idx="2"/>
            </p:cNvCxnSpPr>
            <p:nvPr/>
          </p:nvCxnSpPr>
          <p:spPr>
            <a:xfrm rot="10800000" flipH="1">
              <a:off x="5555650" y="4266250"/>
              <a:ext cx="953700" cy="3921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26"/>
            <p:cNvCxnSpPr>
              <a:stCxn id="629" idx="6"/>
              <a:endCxn id="624" idx="2"/>
            </p:cNvCxnSpPr>
            <p:nvPr/>
          </p:nvCxnSpPr>
          <p:spPr>
            <a:xfrm>
              <a:off x="6789025" y="4266363"/>
              <a:ext cx="533400" cy="6909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26"/>
            <p:cNvCxnSpPr>
              <a:stCxn id="624" idx="6"/>
              <a:endCxn id="623" idx="2"/>
            </p:cNvCxnSpPr>
            <p:nvPr/>
          </p:nvCxnSpPr>
          <p:spPr>
            <a:xfrm rot="10800000" flipH="1">
              <a:off x="7502700" y="4216638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627" name="Google Shape;627;p26"/>
            <p:cNvSpPr/>
            <p:nvPr/>
          </p:nvSpPr>
          <p:spPr>
            <a:xfrm>
              <a:off x="5439850" y="46004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8633775" y="47483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6089400" y="37852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4" name="Google Shape;634;p26"/>
            <p:cNvCxnSpPr>
              <a:stCxn id="635" idx="6"/>
              <a:endCxn id="636" idx="6"/>
            </p:cNvCxnSpPr>
            <p:nvPr/>
          </p:nvCxnSpPr>
          <p:spPr>
            <a:xfrm flipH="1">
              <a:off x="8787875" y="3378000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26"/>
            <p:cNvCxnSpPr>
              <a:stCxn id="636" idx="0"/>
              <a:endCxn id="623" idx="6"/>
            </p:cNvCxnSpPr>
            <p:nvPr/>
          </p:nvCxnSpPr>
          <p:spPr>
            <a:xfrm rot="5400000" flipH="1">
              <a:off x="8298075" y="4316525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26"/>
            <p:cNvCxnSpPr>
              <a:stCxn id="623" idx="0"/>
              <a:endCxn id="633" idx="0"/>
            </p:cNvCxnSpPr>
            <p:nvPr/>
          </p:nvCxnSpPr>
          <p:spPr>
            <a:xfrm rot="5400000" flipH="1">
              <a:off x="7056875" y="2875725"/>
              <a:ext cx="341400" cy="2160300"/>
            </a:xfrm>
            <a:prstGeom prst="curvedConnector3">
              <a:avLst>
                <a:gd name="adj1" fmla="val 16973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26"/>
            <p:cNvCxnSpPr>
              <a:stCxn id="623" idx="0"/>
              <a:endCxn id="635" idx="2"/>
            </p:cNvCxnSpPr>
            <p:nvPr/>
          </p:nvCxnSpPr>
          <p:spPr>
            <a:xfrm rot="-5400000">
              <a:off x="8143925" y="3541875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26"/>
            <p:cNvCxnSpPr>
              <a:stCxn id="626" idx="4"/>
              <a:endCxn id="624" idx="4"/>
            </p:cNvCxnSpPr>
            <p:nvPr/>
          </p:nvCxnSpPr>
          <p:spPr>
            <a:xfrm rot="-5400000" flipH="1">
              <a:off x="5650575" y="3285400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26"/>
            <p:cNvCxnSpPr>
              <a:stCxn id="624" idx="5"/>
              <a:endCxn id="636" idx="4"/>
            </p:cNvCxnSpPr>
            <p:nvPr/>
          </p:nvCxnSpPr>
          <p:spPr>
            <a:xfrm rot="-5400000">
              <a:off x="8024546" y="4354033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642" name="Google Shape;642;p26"/>
            <p:cNvGrpSpPr/>
            <p:nvPr/>
          </p:nvGrpSpPr>
          <p:grpSpPr>
            <a:xfrm>
              <a:off x="6509425" y="4126563"/>
              <a:ext cx="279600" cy="279600"/>
              <a:chOff x="6238800" y="4370675"/>
              <a:chExt cx="279600" cy="279600"/>
            </a:xfrm>
          </p:grpSpPr>
          <p:sp>
            <p:nvSpPr>
              <p:cNvPr id="643" name="Google Shape;643;p26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6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26"/>
            <p:cNvGrpSpPr/>
            <p:nvPr/>
          </p:nvGrpSpPr>
          <p:grpSpPr>
            <a:xfrm>
              <a:off x="8728475" y="3238200"/>
              <a:ext cx="279600" cy="279600"/>
              <a:chOff x="8804525" y="3411475"/>
              <a:chExt cx="279600" cy="279600"/>
            </a:xfrm>
          </p:grpSpPr>
          <p:sp>
            <p:nvSpPr>
              <p:cNvPr id="645" name="Google Shape;645;p26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6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6" name="Google Shape;646;p26"/>
            <p:cNvGrpSpPr/>
            <p:nvPr/>
          </p:nvGrpSpPr>
          <p:grpSpPr>
            <a:xfrm>
              <a:off x="3998025" y="4518550"/>
              <a:ext cx="279600" cy="279600"/>
              <a:chOff x="4074075" y="4691825"/>
              <a:chExt cx="279600" cy="279600"/>
            </a:xfrm>
          </p:grpSpPr>
          <p:sp>
            <p:nvSpPr>
              <p:cNvPr id="647" name="Google Shape;647;p26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6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6" name="Google Shape;636;p26"/>
            <p:cNvSpPr/>
            <p:nvPr/>
          </p:nvSpPr>
          <p:spPr>
            <a:xfrm>
              <a:off x="8595525" y="4710125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8" name="Google Shape;648;p26"/>
            <p:cNvCxnSpPr/>
            <p:nvPr/>
          </p:nvCxnSpPr>
          <p:spPr>
            <a:xfrm rot="-5400000" flipH="1">
              <a:off x="5502575" y="4729925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649" name="Google Shape;649;p26"/>
          <p:cNvSpPr/>
          <p:nvPr/>
        </p:nvSpPr>
        <p:spPr>
          <a:xfrm>
            <a:off x="8080850" y="351375"/>
            <a:ext cx="1412100" cy="14121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6"/>
          <p:cNvSpPr/>
          <p:nvPr/>
        </p:nvSpPr>
        <p:spPr>
          <a:xfrm>
            <a:off x="6757800" y="147250"/>
            <a:ext cx="784500" cy="784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6"/>
          <p:cNvSpPr/>
          <p:nvPr/>
        </p:nvSpPr>
        <p:spPr>
          <a:xfrm>
            <a:off x="1073675" y="3972988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6"/>
          <p:cNvSpPr/>
          <p:nvPr/>
        </p:nvSpPr>
        <p:spPr>
          <a:xfrm>
            <a:off x="236125" y="3677150"/>
            <a:ext cx="636600" cy="63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4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1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8724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1"/>
          </p:nvPr>
        </p:nvSpPr>
        <p:spPr>
          <a:xfrm>
            <a:off x="4993124" y="2483200"/>
            <a:ext cx="2505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ubTitle" idx="2"/>
          </p:nvPr>
        </p:nvSpPr>
        <p:spPr>
          <a:xfrm>
            <a:off x="1785250" y="2483200"/>
            <a:ext cx="2505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ubTitle" idx="3"/>
          </p:nvPr>
        </p:nvSpPr>
        <p:spPr>
          <a:xfrm>
            <a:off x="1785250" y="19242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ubTitle" idx="4"/>
          </p:nvPr>
        </p:nvSpPr>
        <p:spPr>
          <a:xfrm>
            <a:off x="4993125" y="19242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" name="Google Shape;101;p5"/>
          <p:cNvSpPr/>
          <p:nvPr/>
        </p:nvSpPr>
        <p:spPr>
          <a:xfrm flipH="1">
            <a:off x="-213200" y="3209763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7552350" y="3904025"/>
            <a:ext cx="1359900" cy="1359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 rot="10800000" flipH="1">
            <a:off x="6412625" y="4413850"/>
            <a:ext cx="439800" cy="439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5"/>
          <p:cNvGrpSpPr/>
          <p:nvPr/>
        </p:nvGrpSpPr>
        <p:grpSpPr>
          <a:xfrm rot="-5400000">
            <a:off x="6826840" y="439838"/>
            <a:ext cx="2604350" cy="2154700"/>
            <a:chOff x="6468475" y="-869552"/>
            <a:chExt cx="2604350" cy="2154700"/>
          </a:xfrm>
        </p:grpSpPr>
        <p:sp>
          <p:nvSpPr>
            <p:cNvPr id="105" name="Google Shape;105;p5"/>
            <p:cNvSpPr/>
            <p:nvPr/>
          </p:nvSpPr>
          <p:spPr>
            <a:xfrm>
              <a:off x="8293625" y="50929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398450" y="97609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7" name="Google Shape;107;p5"/>
            <p:cNvCxnSpPr>
              <a:stCxn id="108" idx="6"/>
              <a:endCxn id="106" idx="2"/>
            </p:cNvCxnSpPr>
            <p:nvPr/>
          </p:nvCxnSpPr>
          <p:spPr>
            <a:xfrm>
              <a:off x="6748075" y="406536"/>
              <a:ext cx="650400" cy="659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>
              <a:stCxn id="106" idx="6"/>
              <a:endCxn id="105" idx="2"/>
            </p:cNvCxnSpPr>
            <p:nvPr/>
          </p:nvCxnSpPr>
          <p:spPr>
            <a:xfrm rot="10800000" flipH="1">
              <a:off x="7578750" y="599448"/>
              <a:ext cx="714900" cy="4668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10" name="Google Shape;110;p5"/>
            <p:cNvSpPr/>
            <p:nvPr/>
          </p:nvSpPr>
          <p:spPr>
            <a:xfrm>
              <a:off x="8957025" y="-869552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709825" y="1131098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328525" y="731673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3" name="Google Shape;113;p5"/>
            <p:cNvCxnSpPr>
              <a:stCxn id="114" idx="6"/>
              <a:endCxn id="115" idx="6"/>
            </p:cNvCxnSpPr>
            <p:nvPr/>
          </p:nvCxnSpPr>
          <p:spPr>
            <a:xfrm flipH="1">
              <a:off x="8863950" y="199573"/>
              <a:ext cx="183300" cy="989400"/>
            </a:xfrm>
            <a:prstGeom prst="curvedConnector3">
              <a:avLst>
                <a:gd name="adj1" fmla="val -12991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5"/>
            <p:cNvCxnSpPr>
              <a:stCxn id="115" idx="0"/>
              <a:endCxn id="105" idx="6"/>
            </p:cNvCxnSpPr>
            <p:nvPr/>
          </p:nvCxnSpPr>
          <p:spPr>
            <a:xfrm rot="5400000" flipH="1">
              <a:off x="8374125" y="699248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5"/>
            <p:cNvCxnSpPr>
              <a:endCxn id="112" idx="0"/>
            </p:cNvCxnSpPr>
            <p:nvPr/>
          </p:nvCxnSpPr>
          <p:spPr>
            <a:xfrm rot="10800000">
              <a:off x="7386425" y="731673"/>
              <a:ext cx="867000" cy="102900"/>
            </a:xfrm>
            <a:prstGeom prst="curvedConnector4">
              <a:avLst>
                <a:gd name="adj1" fmla="val 46661"/>
                <a:gd name="adj2" fmla="val 33141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5"/>
            <p:cNvCxnSpPr>
              <a:stCxn id="110" idx="4"/>
              <a:endCxn id="114" idx="2"/>
            </p:cNvCxnSpPr>
            <p:nvPr/>
          </p:nvCxnSpPr>
          <p:spPr>
            <a:xfrm rot="5400000">
              <a:off x="8414625" y="-400652"/>
              <a:ext cx="953400" cy="247200"/>
            </a:xfrm>
            <a:prstGeom prst="curvedConnector4">
              <a:avLst>
                <a:gd name="adj1" fmla="val 42664"/>
                <a:gd name="adj2" fmla="val 19635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5"/>
            <p:cNvCxnSpPr>
              <a:stCxn id="106" idx="5"/>
              <a:endCxn id="115" idx="1"/>
            </p:cNvCxnSpPr>
            <p:nvPr/>
          </p:nvCxnSpPr>
          <p:spPr>
            <a:xfrm rot="-5400000">
              <a:off x="8121596" y="551744"/>
              <a:ext cx="9000" cy="1147500"/>
            </a:xfrm>
            <a:prstGeom prst="curvedConnector5">
              <a:avLst>
                <a:gd name="adj1" fmla="val -2939215"/>
                <a:gd name="adj2" fmla="val 49919"/>
                <a:gd name="adj3" fmla="val 30585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20" name="Google Shape;120;p5"/>
            <p:cNvGrpSpPr/>
            <p:nvPr/>
          </p:nvGrpSpPr>
          <p:grpSpPr>
            <a:xfrm>
              <a:off x="6468475" y="266736"/>
              <a:ext cx="279600" cy="279600"/>
              <a:chOff x="6238800" y="4370675"/>
              <a:chExt cx="279600" cy="2796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5"/>
            <p:cNvGrpSpPr/>
            <p:nvPr/>
          </p:nvGrpSpPr>
          <p:grpSpPr>
            <a:xfrm>
              <a:off x="8767650" y="59773"/>
              <a:ext cx="279600" cy="279600"/>
              <a:chOff x="8804525" y="3411475"/>
              <a:chExt cx="279600" cy="279600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" name="Google Shape;115;p5"/>
            <p:cNvSpPr/>
            <p:nvPr/>
          </p:nvSpPr>
          <p:spPr>
            <a:xfrm>
              <a:off x="8671575" y="1092848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"/>
          <p:cNvSpPr/>
          <p:nvPr/>
        </p:nvSpPr>
        <p:spPr>
          <a:xfrm>
            <a:off x="463850" y="47902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-465850" y="3678875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6"/>
          <p:cNvGrpSpPr/>
          <p:nvPr/>
        </p:nvGrpSpPr>
        <p:grpSpPr>
          <a:xfrm>
            <a:off x="7850425" y="235500"/>
            <a:ext cx="1811854" cy="2529650"/>
            <a:chOff x="7850425" y="235500"/>
            <a:chExt cx="1811854" cy="2529650"/>
          </a:xfrm>
        </p:grpSpPr>
        <p:sp>
          <p:nvSpPr>
            <p:cNvPr id="129" name="Google Shape;129;p6"/>
            <p:cNvSpPr/>
            <p:nvPr/>
          </p:nvSpPr>
          <p:spPr>
            <a:xfrm flipH="1">
              <a:off x="8785525" y="9577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 flipH="1">
              <a:off x="8501850" y="2584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1" name="Google Shape;131;p6"/>
            <p:cNvCxnSpPr>
              <a:stCxn id="130" idx="7"/>
              <a:endCxn id="132" idx="4"/>
            </p:cNvCxnSpPr>
            <p:nvPr/>
          </p:nvCxnSpPr>
          <p:spPr>
            <a:xfrm rot="5400000" flipH="1">
              <a:off x="7757854" y="1840854"/>
              <a:ext cx="1002900" cy="537900"/>
            </a:xfrm>
            <a:prstGeom prst="curvedConnector3">
              <a:avLst>
                <a:gd name="adj1" fmla="val 5131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6"/>
            <p:cNvCxnSpPr>
              <a:stCxn id="132" idx="0"/>
              <a:endCxn id="129" idx="4"/>
            </p:cNvCxnSpPr>
            <p:nvPr/>
          </p:nvCxnSpPr>
          <p:spPr>
            <a:xfrm rot="-5400000">
              <a:off x="8337625" y="790500"/>
              <a:ext cx="190800" cy="885600"/>
            </a:xfrm>
            <a:prstGeom prst="curvedConnector3">
              <a:avLst>
                <a:gd name="adj1" fmla="val 4996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6"/>
            <p:cNvCxnSpPr>
              <a:endCxn id="135" idx="2"/>
            </p:cNvCxnSpPr>
            <p:nvPr/>
          </p:nvCxnSpPr>
          <p:spPr>
            <a:xfrm rot="5400000" flipH="1">
              <a:off x="8088000" y="859950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36" name="Google Shape;136;p6"/>
            <p:cNvCxnSpPr>
              <a:stCxn id="132" idx="2"/>
              <a:endCxn id="135" idx="4"/>
            </p:cNvCxnSpPr>
            <p:nvPr/>
          </p:nvCxnSpPr>
          <p:spPr>
            <a:xfrm rot="10800000" flipH="1">
              <a:off x="8130025" y="427800"/>
              <a:ext cx="390000" cy="1040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37" name="Google Shape;137;p6"/>
            <p:cNvCxnSpPr>
              <a:endCxn id="132" idx="3"/>
            </p:cNvCxnSpPr>
            <p:nvPr/>
          </p:nvCxnSpPr>
          <p:spPr>
            <a:xfrm flipH="1">
              <a:off x="8089079" y="13738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38" name="Google Shape;138;p6"/>
            <p:cNvCxnSpPr>
              <a:endCxn id="130" idx="2"/>
            </p:cNvCxnSpPr>
            <p:nvPr/>
          </p:nvCxnSpPr>
          <p:spPr>
            <a:xfrm rot="5400000">
              <a:off x="8571150" y="1978400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39" name="Google Shape;139;p6"/>
            <p:cNvGrpSpPr/>
            <p:nvPr/>
          </p:nvGrpSpPr>
          <p:grpSpPr>
            <a:xfrm flipH="1">
              <a:off x="7850425" y="1328700"/>
              <a:ext cx="279600" cy="279600"/>
              <a:chOff x="2206950" y="697000"/>
              <a:chExt cx="279600" cy="279600"/>
            </a:xfrm>
          </p:grpSpPr>
          <p:sp>
            <p:nvSpPr>
              <p:cNvPr id="140" name="Google Shape;140;p6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" name="Google Shape;141;p6"/>
            <p:cNvGrpSpPr/>
            <p:nvPr/>
          </p:nvGrpSpPr>
          <p:grpSpPr>
            <a:xfrm flipH="1">
              <a:off x="8424000" y="235500"/>
              <a:ext cx="192300" cy="192300"/>
              <a:chOff x="471450" y="43325"/>
              <a:chExt cx="192300" cy="192300"/>
            </a:xfrm>
          </p:grpSpPr>
          <p:sp>
            <p:nvSpPr>
              <p:cNvPr id="142" name="Google Shape;142;p6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1122575" y="1211363"/>
            <a:ext cx="34947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subTitle" idx="1"/>
          </p:nvPr>
        </p:nvSpPr>
        <p:spPr>
          <a:xfrm>
            <a:off x="1122575" y="2092538"/>
            <a:ext cx="3494700" cy="18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>
            <a:spLocks noGrp="1"/>
          </p:cNvSpPr>
          <p:nvPr>
            <p:ph type="pic" idx="2"/>
          </p:nvPr>
        </p:nvSpPr>
        <p:spPr>
          <a:xfrm>
            <a:off x="5506050" y="1203300"/>
            <a:ext cx="2736900" cy="2736900"/>
          </a:xfrm>
          <a:prstGeom prst="ellipse">
            <a:avLst/>
          </a:prstGeom>
          <a:noFill/>
          <a:ln>
            <a:noFill/>
          </a:ln>
          <a:effectLst>
            <a:outerShdw blurRad="228600" algn="bl" rotWithShape="0">
              <a:schemeClr val="accent1">
                <a:alpha val="30000"/>
              </a:schemeClr>
            </a:outerShdw>
          </a:effectLst>
        </p:spPr>
      </p:sp>
      <p:sp>
        <p:nvSpPr>
          <p:cNvPr id="147" name="Google Shape;147;p7"/>
          <p:cNvSpPr/>
          <p:nvPr/>
        </p:nvSpPr>
        <p:spPr>
          <a:xfrm>
            <a:off x="-710750" y="3940200"/>
            <a:ext cx="1078500" cy="1078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794875" y="-475025"/>
            <a:ext cx="891900" cy="891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82138" y="4168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1325625" y="4506150"/>
            <a:ext cx="807900" cy="807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4731025" y="3997250"/>
            <a:ext cx="1722900" cy="1722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3666563" y="442685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○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■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○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■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○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■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3.0383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.png"/><Relationship Id="rId4" Type="http://schemas.openxmlformats.org/officeDocument/2006/relationships/hyperlink" Target="https://blog.eunsukim.me/posts/understanding-KN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0"/>
          <p:cNvSpPr txBox="1">
            <a:spLocks noGrp="1"/>
          </p:cNvSpPr>
          <p:nvPr>
            <p:ph type="ctrTitle"/>
          </p:nvPr>
        </p:nvSpPr>
        <p:spPr>
          <a:xfrm>
            <a:off x="1027275" y="1618475"/>
            <a:ext cx="7089600" cy="14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0" err="1">
                <a:solidFill>
                  <a:srgbClr val="FFFFFF"/>
                </a:solidFill>
                <a:latin typeface="PT Sans"/>
              </a:rPr>
              <a:t>Grafovi</a:t>
            </a:r>
            <a:r>
              <a:rPr lang="en" b="0">
                <a:solidFill>
                  <a:srgbClr val="FFFFFF"/>
                </a:solidFill>
                <a:latin typeface="PT Sans"/>
              </a:rPr>
              <a:t> za </a:t>
            </a:r>
            <a:r>
              <a:rPr lang="en" b="0" err="1">
                <a:solidFill>
                  <a:srgbClr val="FFFFFF"/>
                </a:solidFill>
                <a:latin typeface="PT Sans"/>
              </a:rPr>
              <a:t>Prepoznavanje</a:t>
            </a:r>
            <a:r>
              <a:rPr lang="en" b="0">
                <a:solidFill>
                  <a:srgbClr val="FFFFFF"/>
                </a:solidFill>
                <a:latin typeface="PT Sans"/>
              </a:rPr>
              <a:t> </a:t>
            </a:r>
            <a:r>
              <a:rPr lang="en" b="0" err="1">
                <a:solidFill>
                  <a:srgbClr val="FFFFFF"/>
                </a:solidFill>
                <a:latin typeface="PT Sans"/>
              </a:rPr>
              <a:t>i</a:t>
            </a:r>
            <a:r>
              <a:rPr lang="en" b="0">
                <a:solidFill>
                  <a:srgbClr val="FFFFFF"/>
                </a:solidFill>
                <a:latin typeface="PT Sans"/>
              </a:rPr>
              <a:t> </a:t>
            </a:r>
            <a:r>
              <a:rPr lang="en" b="0" err="1">
                <a:solidFill>
                  <a:srgbClr val="FFFFFF"/>
                </a:solidFill>
                <a:latin typeface="PT Sans"/>
              </a:rPr>
              <a:t>Pretragu</a:t>
            </a:r>
            <a:r>
              <a:rPr lang="en" b="0">
                <a:solidFill>
                  <a:srgbClr val="FFFFFF"/>
                </a:solidFill>
                <a:latin typeface="PT Sans"/>
              </a:rPr>
              <a:t> </a:t>
            </a:r>
            <a:r>
              <a:rPr lang="en" b="0" err="1">
                <a:solidFill>
                  <a:srgbClr val="FFFFFF"/>
                </a:solidFill>
                <a:latin typeface="PT Sans"/>
              </a:rPr>
              <a:t>Sličnih</a:t>
            </a:r>
            <a:r>
              <a:rPr lang="en" b="0">
                <a:solidFill>
                  <a:srgbClr val="FFFFFF"/>
                </a:solidFill>
                <a:latin typeface="PT Sans"/>
                <a:sym typeface="PT Sans"/>
              </a:rPr>
              <a:t> </a:t>
            </a:r>
            <a:r>
              <a:rPr lang="en" b="0" err="1">
                <a:solidFill>
                  <a:srgbClr val="FFFFFF"/>
                </a:solidFill>
                <a:latin typeface="PT Sans"/>
                <a:sym typeface="PT Sans"/>
              </a:rPr>
              <a:t>Entiteta</a:t>
            </a:r>
            <a:endParaRPr lang="en-US" err="1">
              <a:sym typeface="PT Sans"/>
            </a:endParaRPr>
          </a:p>
        </p:txBody>
      </p:sp>
      <p:sp>
        <p:nvSpPr>
          <p:cNvPr id="665" name="Google Shape;665;p30"/>
          <p:cNvSpPr/>
          <p:nvPr/>
        </p:nvSpPr>
        <p:spPr>
          <a:xfrm>
            <a:off x="-313975" y="1923625"/>
            <a:ext cx="115800" cy="115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0"/>
          <p:cNvSpPr/>
          <p:nvPr/>
        </p:nvSpPr>
        <p:spPr>
          <a:xfrm>
            <a:off x="-426850" y="8288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0"/>
          <p:cNvSpPr/>
          <p:nvPr/>
        </p:nvSpPr>
        <p:spPr>
          <a:xfrm>
            <a:off x="2344000" y="-3833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8" name="Google Shape;668;p30"/>
          <p:cNvGrpSpPr/>
          <p:nvPr/>
        </p:nvGrpSpPr>
        <p:grpSpPr>
          <a:xfrm>
            <a:off x="1153325" y="1581275"/>
            <a:ext cx="192300" cy="192300"/>
            <a:chOff x="1153325" y="1581275"/>
            <a:chExt cx="192300" cy="192300"/>
          </a:xfrm>
        </p:grpSpPr>
        <p:sp>
          <p:nvSpPr>
            <p:cNvPr id="669" name="Google Shape;669;p30"/>
            <p:cNvSpPr/>
            <p:nvPr/>
          </p:nvSpPr>
          <p:spPr>
            <a:xfrm>
              <a:off x="1191575" y="16212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1153325" y="1581275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0"/>
          <p:cNvGrpSpPr/>
          <p:nvPr/>
        </p:nvGrpSpPr>
        <p:grpSpPr>
          <a:xfrm>
            <a:off x="533563" y="1346425"/>
            <a:ext cx="255900" cy="255900"/>
            <a:chOff x="533563" y="1346425"/>
            <a:chExt cx="255900" cy="255900"/>
          </a:xfrm>
        </p:grpSpPr>
        <p:sp>
          <p:nvSpPr>
            <p:cNvPr id="672" name="Google Shape;672;p30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0"/>
          <p:cNvSpPr/>
          <p:nvPr/>
        </p:nvSpPr>
        <p:spPr>
          <a:xfrm>
            <a:off x="6756450" y="7466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0"/>
          <p:cNvSpPr/>
          <p:nvPr/>
        </p:nvSpPr>
        <p:spPr>
          <a:xfrm>
            <a:off x="1356875" y="3605063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0"/>
          <p:cNvSpPr/>
          <p:nvPr/>
        </p:nvSpPr>
        <p:spPr>
          <a:xfrm>
            <a:off x="6497675" y="463650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3EB87308-A577-43A2-0E06-2D422238A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251" y="3386861"/>
            <a:ext cx="1613576" cy="4308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PT Sans"/>
              </a:rPr>
              <a:t>4.1. </a:t>
            </a:r>
            <a:r>
              <a:rPr lang="en" i="1">
                <a:latin typeface="PT Sans"/>
              </a:rPr>
              <a:t>Skip </a:t>
            </a:r>
            <a:r>
              <a:rPr lang="en" err="1">
                <a:latin typeface="PT Sans"/>
              </a:rPr>
              <a:t>lista</a:t>
            </a:r>
            <a:endParaRPr lang="en-US">
              <a:latin typeface="PT Sans"/>
            </a:endParaRPr>
          </a:p>
        </p:txBody>
      </p:sp>
      <p:sp>
        <p:nvSpPr>
          <p:cNvPr id="4" name="Google Shape;734;p33">
            <a:extLst>
              <a:ext uri="{FF2B5EF4-FFF2-40B4-BE49-F238E27FC236}">
                <a16:creationId xmlns:a16="http://schemas.microsoft.com/office/drawing/2014/main" id="{844C39D4-D2D1-C64F-056A-7C563AC0CACB}"/>
              </a:ext>
            </a:extLst>
          </p:cNvPr>
          <p:cNvSpPr txBox="1">
            <a:spLocks/>
          </p:cNvSpPr>
          <p:nvPr/>
        </p:nvSpPr>
        <p:spPr>
          <a:xfrm>
            <a:off x="580020" y="1060296"/>
            <a:ext cx="4970501" cy="2702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r>
              <a:rPr lang="sr-Latn-RS" sz="1200" i="1" err="1">
                <a:solidFill>
                  <a:schemeClr val="accent1"/>
                </a:solidFill>
                <a:latin typeface="PT Sans"/>
              </a:rPr>
              <a:t>Skip</a:t>
            </a:r>
            <a:r>
              <a:rPr lang="sr-Latn-RS" sz="1200" i="1">
                <a:solidFill>
                  <a:schemeClr val="accent1"/>
                </a:solidFill>
                <a:latin typeface="PT Sans"/>
              </a:rPr>
              <a:t> </a:t>
            </a:r>
            <a:r>
              <a:rPr lang="sr-Latn-RS" sz="1200">
                <a:solidFill>
                  <a:schemeClr val="accent1"/>
                </a:solidFill>
                <a:latin typeface="PT Sans"/>
              </a:rPr>
              <a:t>lista je struktura podataka koja omogućava brzu pretragu, a sastoji se od više nivoa. </a:t>
            </a:r>
            <a:endParaRPr lang="en-US" sz="1200">
              <a:solidFill>
                <a:schemeClr val="accent1"/>
              </a:solidFill>
              <a:latin typeface="PT Sans"/>
            </a:endParaRP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endParaRPr lang="sr-Latn-RS" sz="1200">
              <a:solidFill>
                <a:schemeClr val="accent1"/>
              </a:solidFill>
              <a:latin typeface="PT Sans"/>
            </a:endParaRP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r>
              <a:rPr lang="sr-Latn-RS" sz="1200">
                <a:solidFill>
                  <a:schemeClr val="accent1"/>
                </a:solidFill>
                <a:latin typeface="PT Sans"/>
              </a:rPr>
              <a:t>Viši nivoi sadrže manje elemenata, između kojih su uspostavljene duže konekcije. Kako se spuštamo na niže nivoe, broj elemenata raste, a konekcije postaju kraće. Najniži nivo sadrži sve elemente originalne liste.</a:t>
            </a: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endParaRPr lang="sr-Latn-RS" sz="1200">
              <a:solidFill>
                <a:schemeClr val="accent1"/>
              </a:solidFill>
              <a:latin typeface="PT Sans"/>
            </a:endParaRP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r>
              <a:rPr lang="sr-Latn-RS" sz="1200">
                <a:solidFill>
                  <a:schemeClr val="accent1"/>
                </a:solidFill>
              </a:rPr>
              <a:t>Pretraga za nekim elementom </a:t>
            </a:r>
            <a:r>
              <a:rPr lang="sr-Latn-RS" sz="1200" i="1">
                <a:solidFill>
                  <a:schemeClr val="accent1"/>
                </a:solidFill>
              </a:rPr>
              <a:t>k</a:t>
            </a:r>
            <a:r>
              <a:rPr lang="sr-Latn-RS" sz="1200">
                <a:solidFill>
                  <a:schemeClr val="accent1"/>
                </a:solidFill>
              </a:rPr>
              <a:t> počinje od najvišeg nivoa. Kada nađemo element koji je veći od </a:t>
            </a:r>
            <a:r>
              <a:rPr lang="sr-Latn-RS" sz="1200" i="1">
                <a:solidFill>
                  <a:schemeClr val="accent1"/>
                </a:solidFill>
              </a:rPr>
              <a:t>k</a:t>
            </a:r>
            <a:r>
              <a:rPr lang="sr-Latn-RS" sz="1200">
                <a:solidFill>
                  <a:schemeClr val="accent1"/>
                </a:solidFill>
              </a:rPr>
              <a:t>, vraćamo se na prethodni manji element, spuštamo se na niži nivo, i nastavljamo pretragu od tog elementa.</a:t>
            </a:r>
            <a:endParaRPr lang="sr-Latn-RS" sz="1200">
              <a:solidFill>
                <a:schemeClr val="accent1"/>
              </a:solidFill>
              <a:latin typeface="PT Sans"/>
            </a:endParaRPr>
          </a:p>
        </p:txBody>
      </p:sp>
      <p:pic>
        <p:nvPicPr>
          <p:cNvPr id="6" name="Picture 5" descr="A diagram of a block diagram&#10;&#10;Description automatically generated">
            <a:extLst>
              <a:ext uri="{FF2B5EF4-FFF2-40B4-BE49-F238E27FC236}">
                <a16:creationId xmlns:a16="http://schemas.microsoft.com/office/drawing/2014/main" id="{7077C7F3-C5DE-5A29-2DA5-F69710C39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3" y="3401294"/>
            <a:ext cx="4572000" cy="1422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Pseudokod za pretragu​.">
            <a:extLst>
              <a:ext uri="{FF2B5EF4-FFF2-40B4-BE49-F238E27FC236}">
                <a16:creationId xmlns:a16="http://schemas.microsoft.com/office/drawing/2014/main" id="{C5AE7481-4FAE-FEA6-830F-56C5F81152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937" y="1683131"/>
            <a:ext cx="2743200" cy="8851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CFD3DC-7FE7-9427-5FB6-93D52725EE1D}"/>
              </a:ext>
            </a:extLst>
          </p:cNvPr>
          <p:cNvSpPr txBox="1"/>
          <p:nvPr/>
        </p:nvSpPr>
        <p:spPr>
          <a:xfrm>
            <a:off x="6474855" y="2600088"/>
            <a:ext cx="246093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err="1">
                <a:solidFill>
                  <a:schemeClr val="accent1"/>
                </a:solidFill>
                <a:latin typeface="PT Sans"/>
              </a:rPr>
              <a:t>Pseudokod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za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pretragu</a:t>
            </a:r>
            <a:endParaRPr lang="en-US" sz="1000">
              <a:solidFill>
                <a:schemeClr val="accent1"/>
              </a:solidFill>
              <a:latin typeface="PT Sans"/>
            </a:endParaRP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E2549B2D-A417-9315-9A57-2204EE3FF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PT Sans"/>
              </a:rPr>
              <a:t>4.2. HNSW </a:t>
            </a:r>
            <a:r>
              <a:rPr lang="en" err="1">
                <a:latin typeface="PT Sans"/>
              </a:rPr>
              <a:t>graf</a:t>
            </a:r>
            <a:endParaRPr lang="en-US">
              <a:latin typeface="PT Sans"/>
            </a:endParaRPr>
          </a:p>
        </p:txBody>
      </p:sp>
      <p:sp>
        <p:nvSpPr>
          <p:cNvPr id="4" name="Google Shape;734;p33">
            <a:extLst>
              <a:ext uri="{FF2B5EF4-FFF2-40B4-BE49-F238E27FC236}">
                <a16:creationId xmlns:a16="http://schemas.microsoft.com/office/drawing/2014/main" id="{844C39D4-D2D1-C64F-056A-7C563AC0CACB}"/>
              </a:ext>
            </a:extLst>
          </p:cNvPr>
          <p:cNvSpPr txBox="1">
            <a:spLocks/>
          </p:cNvSpPr>
          <p:nvPr/>
        </p:nvSpPr>
        <p:spPr>
          <a:xfrm>
            <a:off x="934102" y="1283926"/>
            <a:ext cx="4181583" cy="2696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r>
              <a:rPr lang="sr-Latn-RS" sz="1200" dirty="0">
                <a:solidFill>
                  <a:schemeClr val="accent1"/>
                </a:solidFill>
                <a:latin typeface="PT Sans"/>
              </a:rPr>
              <a:t>Sličan koncept se primenjuje i pri kreiranju i pretrazi HNSW </a:t>
            </a:r>
            <a:r>
              <a:rPr lang="sr-Latn-RS" sz="1200" dirty="0" err="1">
                <a:solidFill>
                  <a:schemeClr val="accent1"/>
                </a:solidFill>
                <a:latin typeface="PT Sans"/>
              </a:rPr>
              <a:t>grafa</a:t>
            </a:r>
            <a:r>
              <a:rPr lang="sr-Latn-RS" sz="1200" dirty="0">
                <a:solidFill>
                  <a:schemeClr val="accent1"/>
                </a:solidFill>
                <a:latin typeface="PT Sans"/>
              </a:rPr>
              <a:t>. On se takođe sastoji iz više nivoa, s tim što se na svakom nivou umesto liste nalazi </a:t>
            </a:r>
            <a:r>
              <a:rPr lang="sr-Latn-RS" sz="1200" dirty="0" err="1">
                <a:solidFill>
                  <a:schemeClr val="accent1"/>
                </a:solidFill>
                <a:latin typeface="PT Sans"/>
              </a:rPr>
              <a:t>graf</a:t>
            </a:r>
            <a:r>
              <a:rPr lang="sr-Latn-RS" sz="1200" dirty="0">
                <a:solidFill>
                  <a:schemeClr val="accent1"/>
                </a:solidFill>
                <a:latin typeface="PT Sans"/>
              </a:rPr>
              <a:t>.</a:t>
            </a:r>
            <a:endParaRPr lang="en-US" sz="1200" dirty="0">
              <a:solidFill>
                <a:schemeClr val="accent1"/>
              </a:solidFill>
              <a:latin typeface="PT Sans"/>
            </a:endParaRP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endParaRPr lang="sr-Latn-RS" sz="1200">
              <a:solidFill>
                <a:schemeClr val="accent1"/>
              </a:solidFill>
              <a:latin typeface="PT Sans"/>
            </a:endParaRP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r>
              <a:rPr lang="sr-Latn-RS" sz="1200" dirty="0">
                <a:solidFill>
                  <a:schemeClr val="accent1"/>
                </a:solidFill>
                <a:latin typeface="PT Sans"/>
              </a:rPr>
              <a:t>Čvorovi </a:t>
            </a:r>
            <a:r>
              <a:rPr lang="sr-Latn-RS" sz="1200" dirty="0" err="1">
                <a:solidFill>
                  <a:schemeClr val="accent1"/>
                </a:solidFill>
                <a:latin typeface="PT Sans"/>
              </a:rPr>
              <a:t>grafa</a:t>
            </a:r>
            <a:r>
              <a:rPr lang="sr-Latn-RS" sz="1200" dirty="0">
                <a:solidFill>
                  <a:schemeClr val="accent1"/>
                </a:solidFill>
                <a:latin typeface="PT Sans"/>
              </a:rPr>
              <a:t> predstavljaju </a:t>
            </a:r>
            <a:r>
              <a:rPr lang="sr-Latn-RS" sz="1200" i="1" dirty="0" err="1">
                <a:solidFill>
                  <a:schemeClr val="accent1"/>
                </a:solidFill>
                <a:latin typeface="PT Sans"/>
              </a:rPr>
              <a:t>feature</a:t>
            </a:r>
            <a:r>
              <a:rPr lang="sr-Latn-RS" sz="1200" dirty="0">
                <a:solidFill>
                  <a:schemeClr val="accent1"/>
                </a:solidFill>
                <a:latin typeface="PT Sans"/>
              </a:rPr>
              <a:t> vektore koji odgovaraju slikama lica. Grane kojima su čvorovi povezani odgovaraju </a:t>
            </a:r>
            <a:r>
              <a:rPr lang="sr-Latn-RS" sz="1200" dirty="0" err="1">
                <a:solidFill>
                  <a:schemeClr val="accent1"/>
                </a:solidFill>
                <a:latin typeface="PT Sans"/>
              </a:rPr>
              <a:t>kosinusnim</a:t>
            </a:r>
            <a:r>
              <a:rPr lang="sr-Latn-RS" sz="1200" dirty="0">
                <a:solidFill>
                  <a:schemeClr val="accent1"/>
                </a:solidFill>
                <a:latin typeface="PT Sans"/>
              </a:rPr>
              <a:t> distancama između tih vektora.</a:t>
            </a: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endParaRPr lang="sr-Latn-RS" sz="1200">
              <a:solidFill>
                <a:schemeClr val="accent1"/>
              </a:solidFill>
              <a:latin typeface="PT Sans"/>
            </a:endParaRP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r>
              <a:rPr lang="sr-Latn-RS" sz="1200" dirty="0">
                <a:solidFill>
                  <a:schemeClr val="accent1"/>
                </a:solidFill>
                <a:latin typeface="PT Sans"/>
              </a:rPr>
              <a:t>Najviši nivo ima najmanje čvorova i najduže veze između njih, dok svaki naredni sloj ima sve više čvorova i  sve kraće veze.</a:t>
            </a:r>
          </a:p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endParaRPr lang="sr-Latn-RS" sz="1200" dirty="0">
              <a:solidFill>
                <a:schemeClr val="accent1"/>
              </a:solidFill>
              <a:latin typeface="PT Sans"/>
            </a:endParaRPr>
          </a:p>
        </p:txBody>
      </p:sp>
      <p:pic>
        <p:nvPicPr>
          <p:cNvPr id="2" name="Picture 1" descr="A diagram of a diagram of a layer&#10;&#10;Description automatically generated">
            <a:extLst>
              <a:ext uri="{FF2B5EF4-FFF2-40B4-BE49-F238E27FC236}">
                <a16:creationId xmlns:a16="http://schemas.microsoft.com/office/drawing/2014/main" id="{C6161595-EF41-AA2A-45D7-E05ACB4DB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370" y="897847"/>
            <a:ext cx="3200098" cy="3086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AF8BF81-CCB1-875B-F329-5D225343B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01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PT Sans"/>
              </a:rPr>
              <a:t>4.2.1. </a:t>
            </a:r>
            <a:r>
              <a:rPr lang="en" err="1">
                <a:latin typeface="PT Sans"/>
              </a:rPr>
              <a:t>Pretraga</a:t>
            </a:r>
            <a:r>
              <a:rPr lang="en">
                <a:latin typeface="PT Sans"/>
              </a:rPr>
              <a:t> HNSW </a:t>
            </a:r>
            <a:r>
              <a:rPr lang="en" err="1">
                <a:latin typeface="PT Sans"/>
              </a:rPr>
              <a:t>grafa</a:t>
            </a:r>
            <a:endParaRPr lang="en-US">
              <a:latin typeface="PT Sans"/>
            </a:endParaRPr>
          </a:p>
        </p:txBody>
      </p:sp>
      <p:sp>
        <p:nvSpPr>
          <p:cNvPr id="1103" name="Google Shape;1103;p45"/>
          <p:cNvSpPr txBox="1"/>
          <p:nvPr/>
        </p:nvSpPr>
        <p:spPr>
          <a:xfrm flipH="1">
            <a:off x="674458" y="154941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1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1104" name="Google Shape;1104;p45"/>
          <p:cNvSpPr txBox="1"/>
          <p:nvPr/>
        </p:nvSpPr>
        <p:spPr>
          <a:xfrm flipH="1">
            <a:off x="677319" y="1979807"/>
            <a:ext cx="1812300" cy="80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800" dirty="0" err="1">
                <a:solidFill>
                  <a:schemeClr val="accent1"/>
                </a:solidFill>
                <a:latin typeface="PT Sans"/>
                <a:sym typeface="PT Sans"/>
              </a:rPr>
              <a:t>Pretraga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  <a:sym typeface="PT Sans"/>
              </a:rPr>
              <a:t>počinje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od </a:t>
            </a:r>
            <a:r>
              <a:rPr lang="en" sz="800" dirty="0" err="1">
                <a:solidFill>
                  <a:schemeClr val="accent1"/>
                </a:solidFill>
                <a:latin typeface="PT Sans"/>
                <a:sym typeface="PT Sans"/>
              </a:rPr>
              <a:t>slučajno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  <a:sym typeface="PT Sans"/>
              </a:rPr>
              <a:t>odabranog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  <a:sym typeface="PT Sans"/>
              </a:rPr>
              <a:t>čvora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  <a:sym typeface="PT Sans"/>
              </a:rPr>
              <a:t>na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  <a:sym typeface="PT Sans"/>
              </a:rPr>
              <a:t>najvišem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  <a:sym typeface="PT Sans"/>
              </a:rPr>
              <a:t>sloju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 </a:t>
            </a:r>
            <a:r>
              <a:rPr lang="en" sz="800" dirty="0" err="1">
                <a:solidFill>
                  <a:schemeClr val="accent1"/>
                </a:solidFill>
                <a:latin typeface="PT Sans"/>
                <a:sym typeface="PT Sans"/>
              </a:rPr>
              <a:t>grafa</a:t>
            </a:r>
            <a:r>
              <a:rPr lang="en" sz="800" dirty="0">
                <a:solidFill>
                  <a:schemeClr val="accent1"/>
                </a:solidFill>
                <a:latin typeface="PT Sans"/>
                <a:sym typeface="PT Sans"/>
              </a:rPr>
              <a:t>. </a:t>
            </a:r>
            <a:endParaRPr lang="en" sz="800" dirty="0">
              <a:solidFill>
                <a:schemeClr val="accent1"/>
              </a:solidFill>
              <a:latin typeface="PT Sans"/>
            </a:endParaRPr>
          </a:p>
        </p:txBody>
      </p:sp>
      <p:cxnSp>
        <p:nvCxnSpPr>
          <p:cNvPr id="1109" name="Google Shape;1109;p45"/>
          <p:cNvCxnSpPr>
            <a:stCxn id="1110" idx="6"/>
            <a:endCxn id="1111" idx="2"/>
          </p:cNvCxnSpPr>
          <p:nvPr/>
        </p:nvCxnSpPr>
        <p:spPr>
          <a:xfrm flipV="1">
            <a:off x="1712161" y="1440150"/>
            <a:ext cx="3598156" cy="762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2" name="Google Shape;1112;p45"/>
          <p:cNvCxnSpPr>
            <a:cxnSpLocks/>
            <a:stCxn id="1111" idx="6"/>
          </p:cNvCxnSpPr>
          <p:nvPr/>
        </p:nvCxnSpPr>
        <p:spPr>
          <a:xfrm>
            <a:off x="5566217" y="1440150"/>
            <a:ext cx="721063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4" name="Google Shape;1114;p45"/>
          <p:cNvCxnSpPr>
            <a:stCxn id="1110" idx="4"/>
            <a:endCxn id="1103" idx="0"/>
          </p:cNvCxnSpPr>
          <p:nvPr/>
        </p:nvCxnSpPr>
        <p:spPr>
          <a:xfrm flipH="1" flipV="1">
            <a:off x="1580608" y="1549410"/>
            <a:ext cx="3603" cy="2631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5" name="Google Shape;1115;p45"/>
          <p:cNvCxnSpPr>
            <a:cxnSpLocks/>
            <a:stCxn id="1111" idx="4"/>
          </p:cNvCxnSpPr>
          <p:nvPr/>
        </p:nvCxnSpPr>
        <p:spPr>
          <a:xfrm>
            <a:off x="5438267" y="1568100"/>
            <a:ext cx="0" cy="294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45"/>
          <p:cNvCxnSpPr>
            <a:stCxn id="1124" idx="6"/>
            <a:endCxn id="1125" idx="2"/>
          </p:cNvCxnSpPr>
          <p:nvPr/>
        </p:nvCxnSpPr>
        <p:spPr>
          <a:xfrm flipV="1">
            <a:off x="2329381" y="3390658"/>
            <a:ext cx="3013408" cy="7067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45"/>
          <p:cNvCxnSpPr>
            <a:cxnSpLocks/>
            <a:stCxn id="1125" idx="6"/>
          </p:cNvCxnSpPr>
          <p:nvPr/>
        </p:nvCxnSpPr>
        <p:spPr>
          <a:xfrm flipV="1">
            <a:off x="5628767" y="3381455"/>
            <a:ext cx="606469" cy="2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8" name="Google Shape;1128;p45"/>
          <p:cNvCxnSpPr>
            <a:cxnSpLocks/>
            <a:stCxn id="1124" idx="4"/>
          </p:cNvCxnSpPr>
          <p:nvPr/>
        </p:nvCxnSpPr>
        <p:spPr>
          <a:xfrm>
            <a:off x="2201431" y="3525675"/>
            <a:ext cx="0" cy="25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9" name="Google Shape;1129;p45"/>
          <p:cNvCxnSpPr>
            <a:cxnSpLocks/>
            <a:stCxn id="1125" idx="4"/>
          </p:cNvCxnSpPr>
          <p:nvPr/>
        </p:nvCxnSpPr>
        <p:spPr>
          <a:xfrm>
            <a:off x="5470739" y="3518608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131" name="Google Shape;1131;p45"/>
          <p:cNvGrpSpPr/>
          <p:nvPr/>
        </p:nvGrpSpPr>
        <p:grpSpPr>
          <a:xfrm>
            <a:off x="1456261" y="1319820"/>
            <a:ext cx="255900" cy="255900"/>
            <a:chOff x="533563" y="1346425"/>
            <a:chExt cx="255900" cy="255900"/>
          </a:xfrm>
        </p:grpSpPr>
        <p:sp>
          <p:nvSpPr>
            <p:cNvPr id="1132" name="Google Shape;1132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5"/>
          <p:cNvGrpSpPr/>
          <p:nvPr/>
        </p:nvGrpSpPr>
        <p:grpSpPr>
          <a:xfrm>
            <a:off x="5310317" y="1312200"/>
            <a:ext cx="255900" cy="255900"/>
            <a:chOff x="533563" y="1346425"/>
            <a:chExt cx="255900" cy="255900"/>
          </a:xfrm>
        </p:grpSpPr>
        <p:sp>
          <p:nvSpPr>
            <p:cNvPr id="1134" name="Google Shape;1134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5"/>
          <p:cNvGrpSpPr/>
          <p:nvPr/>
        </p:nvGrpSpPr>
        <p:grpSpPr>
          <a:xfrm>
            <a:off x="2073481" y="3269775"/>
            <a:ext cx="255900" cy="255900"/>
            <a:chOff x="533563" y="1346425"/>
            <a:chExt cx="255900" cy="255900"/>
          </a:xfrm>
        </p:grpSpPr>
        <p:sp>
          <p:nvSpPr>
            <p:cNvPr id="1138" name="Google Shape;1138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45"/>
          <p:cNvGrpSpPr/>
          <p:nvPr/>
        </p:nvGrpSpPr>
        <p:grpSpPr>
          <a:xfrm>
            <a:off x="5342789" y="3262708"/>
            <a:ext cx="255900" cy="255900"/>
            <a:chOff x="533563" y="1346425"/>
            <a:chExt cx="255900" cy="255900"/>
          </a:xfrm>
        </p:grpSpPr>
        <p:sp>
          <p:nvSpPr>
            <p:cNvPr id="1140" name="Google Shape;1140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43" name="Google Shape;1143;p45"/>
          <p:cNvCxnSpPr>
            <a:cxnSpLocks/>
          </p:cNvCxnSpPr>
          <p:nvPr/>
        </p:nvCxnSpPr>
        <p:spPr>
          <a:xfrm rot="10800000" flipH="1">
            <a:off x="6257281" y="1440075"/>
            <a:ext cx="600" cy="1931100"/>
          </a:xfrm>
          <a:prstGeom prst="curvedConnector3">
            <a:avLst>
              <a:gd name="adj1" fmla="val 258398958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Google Shape;1103;p45">
            <a:extLst>
              <a:ext uri="{FF2B5EF4-FFF2-40B4-BE49-F238E27FC236}">
                <a16:creationId xmlns:a16="http://schemas.microsoft.com/office/drawing/2014/main" id="{8F44AD26-982C-EDBD-152B-B1472B4E308C}"/>
              </a:ext>
            </a:extLst>
          </p:cNvPr>
          <p:cNvSpPr txBox="1"/>
          <p:nvPr/>
        </p:nvSpPr>
        <p:spPr>
          <a:xfrm flipH="1">
            <a:off x="4534386" y="1581746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2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3" name="Google Shape;1104;p45">
            <a:extLst>
              <a:ext uri="{FF2B5EF4-FFF2-40B4-BE49-F238E27FC236}">
                <a16:creationId xmlns:a16="http://schemas.microsoft.com/office/drawing/2014/main" id="{E8B84E1D-4DDC-0031-D714-A463F33EC1A9}"/>
              </a:ext>
            </a:extLst>
          </p:cNvPr>
          <p:cNvSpPr txBox="1"/>
          <p:nvPr/>
        </p:nvSpPr>
        <p:spPr>
          <a:xfrm flipH="1">
            <a:off x="3381144" y="1981809"/>
            <a:ext cx="4011167" cy="108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800" err="1">
                <a:solidFill>
                  <a:schemeClr val="accent1"/>
                </a:solidFill>
                <a:latin typeface="PT Sans"/>
              </a:rPr>
              <a:t>Trenutni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sloj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se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pretražuje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sve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dok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se ne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pronađe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lokalni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minimum –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čvor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koji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ima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najmanju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distancu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od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traženog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čvora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.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Odnosno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,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dok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se ne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pronađe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traženi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broj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 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najbližih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čvorova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.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Pretraga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sloja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se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vrši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heuristički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.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Prilikom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pretrage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se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čuva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dinamička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lista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najbližih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suseda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. Lista se u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svakom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koraku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ažurira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na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osnovu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evaluacije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suseda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čvorova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koji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su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prethodno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dodati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 u </a:t>
            </a:r>
            <a:r>
              <a:rPr lang="en" sz="800" err="1">
                <a:solidFill>
                  <a:schemeClr val="accent1"/>
                </a:solidFill>
                <a:latin typeface="PT Sans"/>
              </a:rPr>
              <a:t>nju</a:t>
            </a:r>
            <a:r>
              <a:rPr lang="en" sz="800" dirty="0">
                <a:solidFill>
                  <a:schemeClr val="accent1"/>
                </a:solidFill>
                <a:latin typeface="PT Sans"/>
              </a:rPr>
              <a:t>. </a:t>
            </a:r>
            <a:r>
              <a:rPr lang="en" sz="800" dirty="0">
                <a:solidFill>
                  <a:schemeClr val="accent1"/>
                </a:solidFill>
              </a:rPr>
              <a:t>Kada </a:t>
            </a:r>
            <a:r>
              <a:rPr lang="en" sz="800" err="1">
                <a:solidFill>
                  <a:schemeClr val="accent1"/>
                </a:solidFill>
              </a:rPr>
              <a:t>lista</a:t>
            </a:r>
            <a:r>
              <a:rPr lang="en" sz="800" dirty="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dostigne</a:t>
            </a:r>
            <a:r>
              <a:rPr lang="en" sz="800" dirty="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maksimalnu</a:t>
            </a:r>
            <a:r>
              <a:rPr lang="en" sz="800" dirty="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veličinu</a:t>
            </a:r>
            <a:r>
              <a:rPr lang="en" sz="800" dirty="0">
                <a:solidFill>
                  <a:schemeClr val="accent1"/>
                </a:solidFill>
              </a:rPr>
              <a:t>, </a:t>
            </a:r>
            <a:r>
              <a:rPr lang="en" sz="800" err="1">
                <a:solidFill>
                  <a:schemeClr val="accent1"/>
                </a:solidFill>
              </a:rPr>
              <a:t>ako</a:t>
            </a:r>
            <a:r>
              <a:rPr lang="en" sz="800" dirty="0">
                <a:solidFill>
                  <a:schemeClr val="accent1"/>
                </a:solidFill>
              </a:rPr>
              <a:t> se </a:t>
            </a:r>
            <a:r>
              <a:rPr lang="en" sz="800" err="1">
                <a:solidFill>
                  <a:schemeClr val="accent1"/>
                </a:solidFill>
              </a:rPr>
              <a:t>naiđe</a:t>
            </a:r>
            <a:r>
              <a:rPr lang="en" sz="800" dirty="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na</a:t>
            </a:r>
            <a:r>
              <a:rPr lang="en" sz="800" dirty="0">
                <a:solidFill>
                  <a:schemeClr val="accent1"/>
                </a:solidFill>
              </a:rPr>
              <a:t> element koji je </a:t>
            </a:r>
            <a:r>
              <a:rPr lang="en" sz="800" err="1">
                <a:solidFill>
                  <a:schemeClr val="accent1"/>
                </a:solidFill>
              </a:rPr>
              <a:t>bliži</a:t>
            </a:r>
            <a:r>
              <a:rPr lang="en" sz="800" dirty="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traženom</a:t>
            </a:r>
            <a:r>
              <a:rPr lang="en" sz="800" dirty="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čvoru</a:t>
            </a:r>
            <a:r>
              <a:rPr lang="en" sz="800" dirty="0">
                <a:solidFill>
                  <a:schemeClr val="accent1"/>
                </a:solidFill>
              </a:rPr>
              <a:t> od </a:t>
            </a:r>
            <a:r>
              <a:rPr lang="en" sz="800" err="1">
                <a:solidFill>
                  <a:schemeClr val="accent1"/>
                </a:solidFill>
              </a:rPr>
              <a:t>najdaljeg</a:t>
            </a:r>
            <a:r>
              <a:rPr lang="en" sz="800" dirty="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elementa</a:t>
            </a:r>
            <a:r>
              <a:rPr lang="en" sz="800" dirty="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liste</a:t>
            </a:r>
            <a:r>
              <a:rPr lang="en" sz="800" dirty="0">
                <a:solidFill>
                  <a:schemeClr val="accent1"/>
                </a:solidFill>
              </a:rPr>
              <a:t>, taj </a:t>
            </a:r>
            <a:r>
              <a:rPr lang="en" sz="800" err="1">
                <a:solidFill>
                  <a:schemeClr val="accent1"/>
                </a:solidFill>
              </a:rPr>
              <a:t>najdalji</a:t>
            </a:r>
            <a:r>
              <a:rPr lang="en" sz="800" dirty="0">
                <a:solidFill>
                  <a:schemeClr val="accent1"/>
                </a:solidFill>
              </a:rPr>
              <a:t> element </a:t>
            </a:r>
            <a:r>
              <a:rPr lang="en" sz="800" err="1">
                <a:solidFill>
                  <a:schemeClr val="accent1"/>
                </a:solidFill>
              </a:rPr>
              <a:t>će</a:t>
            </a:r>
            <a:r>
              <a:rPr lang="en" sz="800" dirty="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biti</a:t>
            </a:r>
            <a:r>
              <a:rPr lang="en" sz="800" dirty="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zamenjen</a:t>
            </a:r>
            <a:r>
              <a:rPr lang="en" sz="800" dirty="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njime</a:t>
            </a:r>
            <a:r>
              <a:rPr lang="en" sz="800" dirty="0">
                <a:solidFill>
                  <a:schemeClr val="accent1"/>
                </a:solidFill>
              </a:rPr>
              <a:t>. Kada se </a:t>
            </a:r>
            <a:r>
              <a:rPr lang="en" sz="800" err="1">
                <a:solidFill>
                  <a:schemeClr val="accent1"/>
                </a:solidFill>
              </a:rPr>
              <a:t>evaluiraju</a:t>
            </a:r>
            <a:r>
              <a:rPr lang="en" sz="800" dirty="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svi</a:t>
            </a:r>
            <a:r>
              <a:rPr lang="en" sz="800" dirty="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susedi</a:t>
            </a:r>
            <a:r>
              <a:rPr lang="en" sz="800" dirty="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svakog</a:t>
            </a:r>
            <a:r>
              <a:rPr lang="en" sz="800" dirty="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elementa</a:t>
            </a:r>
            <a:r>
              <a:rPr lang="en" sz="800" dirty="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liste</a:t>
            </a:r>
            <a:r>
              <a:rPr lang="en" sz="800" dirty="0">
                <a:solidFill>
                  <a:schemeClr val="accent1"/>
                </a:solidFill>
              </a:rPr>
              <a:t>, </a:t>
            </a:r>
            <a:r>
              <a:rPr lang="en" sz="800" err="1">
                <a:solidFill>
                  <a:schemeClr val="accent1"/>
                </a:solidFill>
              </a:rPr>
              <a:t>pretraga</a:t>
            </a:r>
            <a:r>
              <a:rPr lang="en" sz="800" dirty="0">
                <a:solidFill>
                  <a:schemeClr val="accent1"/>
                </a:solidFill>
              </a:rPr>
              <a:t> </a:t>
            </a:r>
            <a:r>
              <a:rPr lang="en" sz="800" err="1">
                <a:solidFill>
                  <a:schemeClr val="accent1"/>
                </a:solidFill>
              </a:rPr>
              <a:t>sloja</a:t>
            </a:r>
            <a:r>
              <a:rPr lang="en" sz="800" dirty="0">
                <a:solidFill>
                  <a:schemeClr val="accent1"/>
                </a:solidFill>
              </a:rPr>
              <a:t> se </a:t>
            </a:r>
            <a:r>
              <a:rPr lang="en" sz="800" err="1">
                <a:solidFill>
                  <a:schemeClr val="accent1"/>
                </a:solidFill>
              </a:rPr>
              <a:t>završava</a:t>
            </a:r>
            <a:r>
              <a:rPr lang="en" sz="800" dirty="0">
                <a:solidFill>
                  <a:schemeClr val="accent1"/>
                </a:solidFill>
              </a:rPr>
              <a:t>.</a:t>
            </a:r>
            <a:endParaRPr lang="en" sz="800" dirty="0">
              <a:solidFill>
                <a:schemeClr val="accent1"/>
              </a:solidFill>
              <a:latin typeface="PT Sans"/>
            </a:endParaRPr>
          </a:p>
          <a:p>
            <a:pPr algn="just"/>
            <a:endParaRPr lang="en">
              <a:latin typeface="PT Sans"/>
            </a:endParaRPr>
          </a:p>
        </p:txBody>
      </p:sp>
      <p:cxnSp>
        <p:nvCxnSpPr>
          <p:cNvPr id="4" name="Google Shape;1116;p45">
            <a:extLst>
              <a:ext uri="{FF2B5EF4-FFF2-40B4-BE49-F238E27FC236}">
                <a16:creationId xmlns:a16="http://schemas.microsoft.com/office/drawing/2014/main" id="{ABDB3D3D-06ED-3398-4CE5-DD86A79394AC}"/>
              </a:ext>
            </a:extLst>
          </p:cNvPr>
          <p:cNvCxnSpPr>
            <a:cxnSpLocks/>
          </p:cNvCxnSpPr>
          <p:nvPr/>
        </p:nvCxnSpPr>
        <p:spPr>
          <a:xfrm flipH="1">
            <a:off x="1578504" y="1551662"/>
            <a:ext cx="4500" cy="272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" name="Google Shape;1103;p45">
            <a:extLst>
              <a:ext uri="{FF2B5EF4-FFF2-40B4-BE49-F238E27FC236}">
                <a16:creationId xmlns:a16="http://schemas.microsoft.com/office/drawing/2014/main" id="{85B95C8E-DB9C-6068-2C4E-EBC5836F26B2}"/>
              </a:ext>
            </a:extLst>
          </p:cNvPr>
          <p:cNvSpPr txBox="1"/>
          <p:nvPr/>
        </p:nvSpPr>
        <p:spPr>
          <a:xfrm flipH="1">
            <a:off x="4599327" y="3500302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3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10" name="Google Shape;1104;p45">
            <a:extLst>
              <a:ext uri="{FF2B5EF4-FFF2-40B4-BE49-F238E27FC236}">
                <a16:creationId xmlns:a16="http://schemas.microsoft.com/office/drawing/2014/main" id="{48F3FE6C-7829-2AAC-FEAA-257BD9366DC6}"/>
              </a:ext>
            </a:extLst>
          </p:cNvPr>
          <p:cNvSpPr txBox="1"/>
          <p:nvPr/>
        </p:nvSpPr>
        <p:spPr>
          <a:xfrm flipH="1">
            <a:off x="4599368" y="3900365"/>
            <a:ext cx="1812300" cy="85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800" err="1">
                <a:solidFill>
                  <a:srgbClr val="ECECF1"/>
                </a:solidFill>
                <a:latin typeface="PT Sans"/>
              </a:rPr>
              <a:t>Nakon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što</a:t>
            </a:r>
            <a:r>
              <a:rPr lang="en" sz="800">
                <a:solidFill>
                  <a:srgbClr val="ECECF1"/>
                </a:solidFill>
                <a:latin typeface="PT Sans"/>
              </a:rPr>
              <a:t> se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pronađe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lokalni</a:t>
            </a:r>
            <a:r>
              <a:rPr lang="en" sz="800">
                <a:solidFill>
                  <a:srgbClr val="ECECF1"/>
                </a:solidFill>
                <a:latin typeface="PT Sans"/>
              </a:rPr>
              <a:t> minimum,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pretraga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se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nastavlja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narednom</a:t>
            </a:r>
            <a:r>
              <a:rPr lang="en" sz="800">
                <a:solidFill>
                  <a:srgbClr val="ECECF1"/>
                </a:solidFill>
                <a:latin typeface="PT Sans"/>
              </a:rPr>
              <a:t> (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nižem</a:t>
            </a:r>
            <a:r>
              <a:rPr lang="en" sz="800">
                <a:solidFill>
                  <a:srgbClr val="ECECF1"/>
                </a:solidFill>
                <a:latin typeface="PT Sans"/>
              </a:rPr>
              <a:t>)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sloju</a:t>
            </a:r>
            <a:r>
              <a:rPr lang="en" sz="800">
                <a:solidFill>
                  <a:srgbClr val="ECECF1"/>
                </a:solidFill>
                <a:latin typeface="PT Sans"/>
              </a:rPr>
              <a:t>, od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čvora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koji je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predstavljao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lokalni</a:t>
            </a:r>
            <a:r>
              <a:rPr lang="en" sz="800">
                <a:solidFill>
                  <a:srgbClr val="ECECF1"/>
                </a:solidFill>
                <a:latin typeface="PT Sans"/>
              </a:rPr>
              <a:t> minimum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prethodnom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sloju</a:t>
            </a:r>
            <a:r>
              <a:rPr lang="en" sz="800">
                <a:solidFill>
                  <a:srgbClr val="ECECF1"/>
                </a:solidFill>
                <a:latin typeface="PT Sans"/>
              </a:rPr>
              <a:t>.</a:t>
            </a:r>
            <a:endParaRPr lang="en-US">
              <a:latin typeface="PT Sans"/>
            </a:endParaRPr>
          </a:p>
        </p:txBody>
      </p:sp>
      <p:sp>
        <p:nvSpPr>
          <p:cNvPr id="11" name="Google Shape;1103;p45">
            <a:extLst>
              <a:ext uri="{FF2B5EF4-FFF2-40B4-BE49-F238E27FC236}">
                <a16:creationId xmlns:a16="http://schemas.microsoft.com/office/drawing/2014/main" id="{DA55C48B-550D-9CC8-97C5-C0D87DFC13E1}"/>
              </a:ext>
            </a:extLst>
          </p:cNvPr>
          <p:cNvSpPr txBox="1"/>
          <p:nvPr/>
        </p:nvSpPr>
        <p:spPr>
          <a:xfrm flipH="1">
            <a:off x="1313340" y="3498867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4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12" name="Google Shape;1104;p45">
            <a:extLst>
              <a:ext uri="{FF2B5EF4-FFF2-40B4-BE49-F238E27FC236}">
                <a16:creationId xmlns:a16="http://schemas.microsoft.com/office/drawing/2014/main" id="{F4E3B19A-CA44-D294-2CE5-A8EE0D9321E3}"/>
              </a:ext>
            </a:extLst>
          </p:cNvPr>
          <p:cNvSpPr txBox="1"/>
          <p:nvPr/>
        </p:nvSpPr>
        <p:spPr>
          <a:xfrm flipH="1">
            <a:off x="1313380" y="3910482"/>
            <a:ext cx="1812300" cy="83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800" dirty="0" err="1">
                <a:solidFill>
                  <a:srgbClr val="ECECF1"/>
                </a:solidFill>
                <a:latin typeface="PT Sans"/>
              </a:rPr>
              <a:t>Postupak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se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ponavlja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sve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dok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se ne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dođe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do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najnižeg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sloja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,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kada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se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vraća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i="1" dirty="0">
                <a:solidFill>
                  <a:srgbClr val="ECECF1"/>
                </a:solidFill>
                <a:latin typeface="PT Sans"/>
              </a:rPr>
              <a:t>K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suseda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najbližih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traženom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dirty="0" err="1">
                <a:solidFill>
                  <a:srgbClr val="ECECF1"/>
                </a:solidFill>
                <a:latin typeface="PT Sans"/>
              </a:rPr>
              <a:t>čvoru</a:t>
            </a:r>
            <a:r>
              <a:rPr lang="en" sz="800" dirty="0">
                <a:solidFill>
                  <a:srgbClr val="ECECF1"/>
                </a:solidFill>
                <a:latin typeface="PT Sans"/>
              </a:rPr>
              <a:t>.</a:t>
            </a:r>
            <a:endParaRPr lang="en-US" dirty="0">
              <a:latin typeface="PT Sans"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EA567A7-CBDE-11A0-5C37-597180685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PT Sans"/>
              </a:rPr>
              <a:t>4.2.2. </a:t>
            </a:r>
            <a:r>
              <a:rPr lang="en" err="1">
                <a:latin typeface="PT Sans"/>
              </a:rPr>
              <a:t>Kreiranje</a:t>
            </a:r>
            <a:r>
              <a:rPr lang="en">
                <a:latin typeface="PT Sans"/>
              </a:rPr>
              <a:t> HNSW </a:t>
            </a:r>
            <a:r>
              <a:rPr lang="en" err="1">
                <a:latin typeface="PT Sans"/>
              </a:rPr>
              <a:t>grafa</a:t>
            </a:r>
            <a:endParaRPr lang="en-US">
              <a:latin typeface="PT Sans"/>
            </a:endParaRPr>
          </a:p>
        </p:txBody>
      </p:sp>
      <p:sp>
        <p:nvSpPr>
          <p:cNvPr id="1103" name="Google Shape;1103;p45"/>
          <p:cNvSpPr txBox="1"/>
          <p:nvPr/>
        </p:nvSpPr>
        <p:spPr>
          <a:xfrm flipH="1">
            <a:off x="541464" y="1610232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1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cxnSp>
        <p:nvCxnSpPr>
          <p:cNvPr id="1109" name="Google Shape;1109;p45"/>
          <p:cNvCxnSpPr>
            <a:stCxn id="1110" idx="6"/>
            <a:endCxn id="1111" idx="2"/>
          </p:cNvCxnSpPr>
          <p:nvPr/>
        </p:nvCxnSpPr>
        <p:spPr>
          <a:xfrm>
            <a:off x="1545088" y="1427990"/>
            <a:ext cx="1513497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2" name="Google Shape;1112;p45"/>
          <p:cNvCxnSpPr>
            <a:stCxn id="1111" idx="6"/>
            <a:endCxn id="1113" idx="2"/>
          </p:cNvCxnSpPr>
          <p:nvPr/>
        </p:nvCxnSpPr>
        <p:spPr>
          <a:xfrm>
            <a:off x="3314485" y="1427990"/>
            <a:ext cx="2686896" cy="1216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4" name="Google Shape;1114;p45"/>
          <p:cNvCxnSpPr>
            <a:stCxn id="1110" idx="4"/>
            <a:endCxn id="1103" idx="0"/>
          </p:cNvCxnSpPr>
          <p:nvPr/>
        </p:nvCxnSpPr>
        <p:spPr>
          <a:xfrm>
            <a:off x="1417138" y="1555940"/>
            <a:ext cx="30476" cy="5429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5" name="Google Shape;1115;p45"/>
          <p:cNvCxnSpPr>
            <a:cxnSpLocks/>
            <a:stCxn id="1111" idx="4"/>
          </p:cNvCxnSpPr>
          <p:nvPr/>
        </p:nvCxnSpPr>
        <p:spPr>
          <a:xfrm>
            <a:off x="3186535" y="1555940"/>
            <a:ext cx="0" cy="294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6" name="Google Shape;1116;p45"/>
          <p:cNvCxnSpPr>
            <a:cxnSpLocks/>
            <a:stCxn id="1113" idx="4"/>
          </p:cNvCxnSpPr>
          <p:nvPr/>
        </p:nvCxnSpPr>
        <p:spPr>
          <a:xfrm>
            <a:off x="6129331" y="1568100"/>
            <a:ext cx="0" cy="294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45"/>
          <p:cNvCxnSpPr>
            <a:stCxn id="1124" idx="6"/>
            <a:endCxn id="1125" idx="2"/>
          </p:cNvCxnSpPr>
          <p:nvPr/>
        </p:nvCxnSpPr>
        <p:spPr>
          <a:xfrm rot="10800000" flipH="1">
            <a:off x="2329381" y="3371325"/>
            <a:ext cx="1708200" cy="26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45"/>
          <p:cNvCxnSpPr>
            <a:stCxn id="1125" idx="6"/>
            <a:endCxn id="1127" idx="2"/>
          </p:cNvCxnSpPr>
          <p:nvPr/>
        </p:nvCxnSpPr>
        <p:spPr>
          <a:xfrm>
            <a:off x="4293331" y="3371175"/>
            <a:ext cx="1708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8" name="Google Shape;1128;p45"/>
          <p:cNvCxnSpPr>
            <a:cxnSpLocks/>
            <a:stCxn id="1124" idx="4"/>
          </p:cNvCxnSpPr>
          <p:nvPr/>
        </p:nvCxnSpPr>
        <p:spPr>
          <a:xfrm>
            <a:off x="2201431" y="3525675"/>
            <a:ext cx="0" cy="25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9" name="Google Shape;1129;p45"/>
          <p:cNvCxnSpPr>
            <a:cxnSpLocks/>
            <a:stCxn id="1125" idx="4"/>
          </p:cNvCxnSpPr>
          <p:nvPr/>
        </p:nvCxnSpPr>
        <p:spPr>
          <a:xfrm>
            <a:off x="4165381" y="349912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30" name="Google Shape;1130;p45"/>
          <p:cNvCxnSpPr>
            <a:cxnSpLocks/>
            <a:stCxn id="1127" idx="4"/>
          </p:cNvCxnSpPr>
          <p:nvPr/>
        </p:nvCxnSpPr>
        <p:spPr>
          <a:xfrm>
            <a:off x="6129331" y="3499125"/>
            <a:ext cx="0" cy="284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131" name="Google Shape;1131;p45"/>
          <p:cNvGrpSpPr/>
          <p:nvPr/>
        </p:nvGrpSpPr>
        <p:grpSpPr>
          <a:xfrm>
            <a:off x="1289188" y="1300040"/>
            <a:ext cx="255900" cy="255900"/>
            <a:chOff x="533563" y="1346425"/>
            <a:chExt cx="255900" cy="255900"/>
          </a:xfrm>
        </p:grpSpPr>
        <p:sp>
          <p:nvSpPr>
            <p:cNvPr id="1132" name="Google Shape;1132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5"/>
          <p:cNvGrpSpPr/>
          <p:nvPr/>
        </p:nvGrpSpPr>
        <p:grpSpPr>
          <a:xfrm>
            <a:off x="3058585" y="1300040"/>
            <a:ext cx="255900" cy="255900"/>
            <a:chOff x="533563" y="1346425"/>
            <a:chExt cx="255900" cy="255900"/>
          </a:xfrm>
        </p:grpSpPr>
        <p:sp>
          <p:nvSpPr>
            <p:cNvPr id="1134" name="Google Shape;1134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45"/>
          <p:cNvGrpSpPr/>
          <p:nvPr/>
        </p:nvGrpSpPr>
        <p:grpSpPr>
          <a:xfrm>
            <a:off x="6001381" y="1312200"/>
            <a:ext cx="255900" cy="255900"/>
            <a:chOff x="533563" y="1346425"/>
            <a:chExt cx="255900" cy="255900"/>
          </a:xfrm>
        </p:grpSpPr>
        <p:sp>
          <p:nvSpPr>
            <p:cNvPr id="1136" name="Google Shape;1136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5"/>
          <p:cNvGrpSpPr/>
          <p:nvPr/>
        </p:nvGrpSpPr>
        <p:grpSpPr>
          <a:xfrm>
            <a:off x="2073481" y="3269775"/>
            <a:ext cx="255900" cy="255900"/>
            <a:chOff x="533563" y="1346425"/>
            <a:chExt cx="255900" cy="255900"/>
          </a:xfrm>
        </p:grpSpPr>
        <p:sp>
          <p:nvSpPr>
            <p:cNvPr id="1138" name="Google Shape;1138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45"/>
          <p:cNvGrpSpPr/>
          <p:nvPr/>
        </p:nvGrpSpPr>
        <p:grpSpPr>
          <a:xfrm>
            <a:off x="4037431" y="3243225"/>
            <a:ext cx="255900" cy="255900"/>
            <a:chOff x="533563" y="1346425"/>
            <a:chExt cx="255900" cy="255900"/>
          </a:xfrm>
        </p:grpSpPr>
        <p:sp>
          <p:nvSpPr>
            <p:cNvPr id="1140" name="Google Shape;1140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45"/>
          <p:cNvGrpSpPr/>
          <p:nvPr/>
        </p:nvGrpSpPr>
        <p:grpSpPr>
          <a:xfrm>
            <a:off x="6001381" y="3243225"/>
            <a:ext cx="255900" cy="255900"/>
            <a:chOff x="533563" y="1346425"/>
            <a:chExt cx="255900" cy="255900"/>
          </a:xfrm>
        </p:grpSpPr>
        <p:sp>
          <p:nvSpPr>
            <p:cNvPr id="1142" name="Google Shape;1142;p45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43" name="Google Shape;1143;p45"/>
          <p:cNvCxnSpPr>
            <a:stCxn id="1127" idx="6"/>
            <a:endCxn id="1113" idx="6"/>
          </p:cNvCxnSpPr>
          <p:nvPr/>
        </p:nvCxnSpPr>
        <p:spPr>
          <a:xfrm rot="10800000" flipH="1">
            <a:off x="6257281" y="1440075"/>
            <a:ext cx="600" cy="1931100"/>
          </a:xfrm>
          <a:prstGeom prst="curvedConnector3">
            <a:avLst>
              <a:gd name="adj1" fmla="val 258398958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Google Shape;1103;p45">
            <a:extLst>
              <a:ext uri="{FF2B5EF4-FFF2-40B4-BE49-F238E27FC236}">
                <a16:creationId xmlns:a16="http://schemas.microsoft.com/office/drawing/2014/main" id="{8F44AD26-982C-EDBD-152B-B1472B4E308C}"/>
              </a:ext>
            </a:extLst>
          </p:cNvPr>
          <p:cNvSpPr txBox="1"/>
          <p:nvPr/>
        </p:nvSpPr>
        <p:spPr>
          <a:xfrm flipH="1">
            <a:off x="2283483" y="1610487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2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cxnSp>
        <p:nvCxnSpPr>
          <p:cNvPr id="4" name="Google Shape;1116;p45">
            <a:extLst>
              <a:ext uri="{FF2B5EF4-FFF2-40B4-BE49-F238E27FC236}">
                <a16:creationId xmlns:a16="http://schemas.microsoft.com/office/drawing/2014/main" id="{ABDB3D3D-06ED-3398-4CE5-DD86A79394AC}"/>
              </a:ext>
            </a:extLst>
          </p:cNvPr>
          <p:cNvCxnSpPr>
            <a:cxnSpLocks/>
          </p:cNvCxnSpPr>
          <p:nvPr/>
        </p:nvCxnSpPr>
        <p:spPr>
          <a:xfrm>
            <a:off x="1416791" y="1573923"/>
            <a:ext cx="0" cy="294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" name="Google Shape;1103;p45">
            <a:extLst>
              <a:ext uri="{FF2B5EF4-FFF2-40B4-BE49-F238E27FC236}">
                <a16:creationId xmlns:a16="http://schemas.microsoft.com/office/drawing/2014/main" id="{85B95C8E-DB9C-6068-2C4E-EBC5836F26B2}"/>
              </a:ext>
            </a:extLst>
          </p:cNvPr>
          <p:cNvSpPr txBox="1"/>
          <p:nvPr/>
        </p:nvSpPr>
        <p:spPr>
          <a:xfrm flipH="1">
            <a:off x="3274487" y="348082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6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11" name="Google Shape;1103;p45">
            <a:extLst>
              <a:ext uri="{FF2B5EF4-FFF2-40B4-BE49-F238E27FC236}">
                <a16:creationId xmlns:a16="http://schemas.microsoft.com/office/drawing/2014/main" id="{DA55C48B-550D-9CC8-97C5-C0D87DFC13E1}"/>
              </a:ext>
            </a:extLst>
          </p:cNvPr>
          <p:cNvSpPr txBox="1"/>
          <p:nvPr/>
        </p:nvSpPr>
        <p:spPr>
          <a:xfrm flipH="1">
            <a:off x="1313340" y="3498867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7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12" name="Google Shape;1104;p45">
            <a:extLst>
              <a:ext uri="{FF2B5EF4-FFF2-40B4-BE49-F238E27FC236}">
                <a16:creationId xmlns:a16="http://schemas.microsoft.com/office/drawing/2014/main" id="{F4E3B19A-CA44-D294-2CE5-A8EE0D9321E3}"/>
              </a:ext>
            </a:extLst>
          </p:cNvPr>
          <p:cNvSpPr txBox="1"/>
          <p:nvPr/>
        </p:nvSpPr>
        <p:spPr>
          <a:xfrm flipH="1">
            <a:off x="1295141" y="3992559"/>
            <a:ext cx="1812300" cy="83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800" err="1">
                <a:solidFill>
                  <a:srgbClr val="ECECF1"/>
                </a:solidFill>
                <a:latin typeface="PT Sans"/>
              </a:rPr>
              <a:t>Pretraga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u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narednom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sloju</a:t>
            </a:r>
            <a:r>
              <a:rPr lang="en" sz="800">
                <a:solidFill>
                  <a:srgbClr val="ECECF1"/>
                </a:solidFill>
                <a:latin typeface="PT Sans"/>
              </a:rPr>
              <a:t> se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nastavlja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počevši</a:t>
            </a:r>
            <a:r>
              <a:rPr lang="en" sz="800">
                <a:solidFill>
                  <a:srgbClr val="ECECF1"/>
                </a:solidFill>
                <a:latin typeface="PT Sans"/>
              </a:rPr>
              <a:t> od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najbližih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suseda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pronađenih</a:t>
            </a:r>
            <a:r>
              <a:rPr lang="en" sz="800">
                <a:solidFill>
                  <a:srgbClr val="ECECF1"/>
                </a:solidFill>
                <a:latin typeface="PT Sans"/>
              </a:rPr>
              <a:t> u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prethodnom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nivou</a:t>
            </a:r>
            <a:r>
              <a:rPr lang="en" sz="800">
                <a:solidFill>
                  <a:srgbClr val="ECECF1"/>
                </a:solidFill>
                <a:latin typeface="PT Sans"/>
              </a:rPr>
              <a:t>,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sve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dok</a:t>
            </a:r>
            <a:r>
              <a:rPr lang="en" sz="800">
                <a:solidFill>
                  <a:srgbClr val="ECECF1"/>
                </a:solidFill>
                <a:latin typeface="PT Sans"/>
              </a:rPr>
              <a:t> se ne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stigne</a:t>
            </a:r>
            <a:r>
              <a:rPr lang="en" sz="800">
                <a:solidFill>
                  <a:srgbClr val="ECECF1"/>
                </a:solidFill>
                <a:latin typeface="PT Sans"/>
              </a:rPr>
              <a:t> do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najnižeg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sloja</a:t>
            </a:r>
            <a:r>
              <a:rPr lang="en" sz="800">
                <a:solidFill>
                  <a:srgbClr val="ECECF1"/>
                </a:solidFill>
                <a:latin typeface="PT Sans"/>
              </a:rPr>
              <a:t>.</a:t>
            </a:r>
            <a:endParaRPr lang="en-US">
              <a:latin typeface="PT Sans"/>
            </a:endParaRPr>
          </a:p>
        </p:txBody>
      </p:sp>
      <p:sp>
        <p:nvSpPr>
          <p:cNvPr id="13" name="Google Shape;1104;p45">
            <a:extLst>
              <a:ext uri="{FF2B5EF4-FFF2-40B4-BE49-F238E27FC236}">
                <a16:creationId xmlns:a16="http://schemas.microsoft.com/office/drawing/2014/main" id="{AAB9EAE0-BB4A-A41F-DFC3-F20A37B35880}"/>
              </a:ext>
            </a:extLst>
          </p:cNvPr>
          <p:cNvSpPr txBox="1"/>
          <p:nvPr/>
        </p:nvSpPr>
        <p:spPr>
          <a:xfrm flipH="1">
            <a:off x="779519" y="1987396"/>
            <a:ext cx="1544408" cy="108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800" dirty="0">
                <a:solidFill>
                  <a:schemeClr val="accent1"/>
                </a:solidFill>
                <a:latin typeface="PT Sans"/>
              </a:rPr>
              <a:t>Za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svaki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element koji se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dodaje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 se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prvo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odredi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maksimalni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sloj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i="1" dirty="0">
                <a:solidFill>
                  <a:schemeClr val="accent1"/>
                </a:solidFill>
                <a:latin typeface="PT Sans"/>
              </a:rPr>
              <a:t>l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na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kom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će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se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nalaziti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. To se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radi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probabilistički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– </a:t>
            </a:r>
            <a:r>
              <a:rPr lang="en-US" sz="800" i="1" dirty="0">
                <a:solidFill>
                  <a:schemeClr val="accent1"/>
                </a:solidFill>
                <a:latin typeface="PT Sans"/>
              </a:rPr>
              <a:t>l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se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bira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iz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eksponencijalno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 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opadajuće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raspodele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 (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normalizovane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  pa-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rametrom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koji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određuje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maksimalan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 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broj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konekcija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po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čvoru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).</a:t>
            </a:r>
            <a:r>
              <a:rPr lang="en-US" sz="800" dirty="0">
                <a:solidFill>
                  <a:schemeClr val="accent1"/>
                </a:solidFill>
              </a:rPr>
              <a:t> </a:t>
            </a:r>
          </a:p>
        </p:txBody>
      </p:sp>
      <p:sp>
        <p:nvSpPr>
          <p:cNvPr id="15" name="Google Shape;1104;p45">
            <a:extLst>
              <a:ext uri="{FF2B5EF4-FFF2-40B4-BE49-F238E27FC236}">
                <a16:creationId xmlns:a16="http://schemas.microsoft.com/office/drawing/2014/main" id="{65852C23-C4AA-1820-DCEE-BA0CAF97B8A6}"/>
              </a:ext>
            </a:extLst>
          </p:cNvPr>
          <p:cNvSpPr txBox="1"/>
          <p:nvPr/>
        </p:nvSpPr>
        <p:spPr>
          <a:xfrm flipH="1">
            <a:off x="2286551" y="2023113"/>
            <a:ext cx="1812300" cy="83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800" err="1">
                <a:solidFill>
                  <a:schemeClr val="accent1"/>
                </a:solidFill>
                <a:latin typeface="PT Sans"/>
              </a:rPr>
              <a:t>Zatim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sledi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pretraga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za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najbližim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susedima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elementa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i="1">
                <a:solidFill>
                  <a:schemeClr val="accent1"/>
                </a:solidFill>
                <a:latin typeface="PT Sans"/>
              </a:rPr>
              <a:t>q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koji se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dodaje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.</a:t>
            </a:r>
            <a:endParaRPr lang="en-US">
              <a:solidFill>
                <a:schemeClr val="accent1"/>
              </a:solidFill>
              <a:latin typeface="PT Sans"/>
            </a:endParaRPr>
          </a:p>
        </p:txBody>
      </p:sp>
      <p:sp>
        <p:nvSpPr>
          <p:cNvPr id="17" name="Google Shape;1104;p45">
            <a:extLst>
              <a:ext uri="{FF2B5EF4-FFF2-40B4-BE49-F238E27FC236}">
                <a16:creationId xmlns:a16="http://schemas.microsoft.com/office/drawing/2014/main" id="{32B894B4-997E-6E11-348E-C5057904B64D}"/>
              </a:ext>
            </a:extLst>
          </p:cNvPr>
          <p:cNvSpPr txBox="1"/>
          <p:nvPr/>
        </p:nvSpPr>
        <p:spPr>
          <a:xfrm flipH="1">
            <a:off x="5793997" y="2004874"/>
            <a:ext cx="1768817" cy="84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800" dirty="0">
                <a:solidFill>
                  <a:schemeClr val="accent1"/>
                </a:solidFill>
                <a:latin typeface="PT Sans"/>
              </a:rPr>
              <a:t>U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sledećoj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fazi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pretrage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se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polazi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od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sloja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odabranog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sloja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i="1" dirty="0">
                <a:solidFill>
                  <a:schemeClr val="accent1"/>
                </a:solidFill>
                <a:latin typeface="PT Sans"/>
              </a:rPr>
              <a:t>l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(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ako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je on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ispod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 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najvišeg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sloja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)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ide ka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nižim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slojevima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,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pri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čemu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pretraga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počinje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od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čvora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pronađenog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u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prethodnom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koraku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. (Ako se desi da je </a:t>
            </a:r>
            <a:r>
              <a:rPr lang="en-US" sz="800" i="1" dirty="0">
                <a:solidFill>
                  <a:schemeClr val="accent1"/>
                </a:solidFill>
                <a:latin typeface="PT Sans"/>
              </a:rPr>
              <a:t>l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iznad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 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najvišeg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sloja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,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čvor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i="1" dirty="0">
                <a:solidFill>
                  <a:schemeClr val="accent1"/>
                </a:solidFill>
                <a:latin typeface="PT Sans"/>
              </a:rPr>
              <a:t>q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se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dodaje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kao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polazni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čvor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dirty="0" err="1">
                <a:solidFill>
                  <a:schemeClr val="accent1"/>
                </a:solidFill>
                <a:latin typeface="PT Sans"/>
              </a:rPr>
              <a:t>hnsw</a:t>
            </a:r>
            <a:r>
              <a:rPr lang="en-US" sz="800" dirty="0">
                <a:solidFill>
                  <a:schemeClr val="accent1"/>
                </a:solidFill>
                <a:latin typeface="PT Sans"/>
              </a:rPr>
              <a:t>-a.)</a:t>
            </a:r>
            <a:endParaRPr lang="en" sz="800" dirty="0">
              <a:solidFill>
                <a:schemeClr val="accent1"/>
              </a:solidFill>
              <a:latin typeface="PT Sans"/>
            </a:endParaRPr>
          </a:p>
        </p:txBody>
      </p:sp>
      <p:sp>
        <p:nvSpPr>
          <p:cNvPr id="19" name="Google Shape;1104;p45">
            <a:extLst>
              <a:ext uri="{FF2B5EF4-FFF2-40B4-BE49-F238E27FC236}">
                <a16:creationId xmlns:a16="http://schemas.microsoft.com/office/drawing/2014/main" id="{1E400072-AA39-D091-2B3C-B0FEE89F152A}"/>
              </a:ext>
            </a:extLst>
          </p:cNvPr>
          <p:cNvSpPr txBox="1"/>
          <p:nvPr/>
        </p:nvSpPr>
        <p:spPr>
          <a:xfrm flipH="1">
            <a:off x="3259317" y="3992964"/>
            <a:ext cx="1812300" cy="83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800" err="1">
                <a:solidFill>
                  <a:srgbClr val="ECECF1"/>
                </a:solidFill>
                <a:latin typeface="PT Sans"/>
              </a:rPr>
              <a:t>Zatim</a:t>
            </a:r>
            <a:r>
              <a:rPr lang="en" sz="800">
                <a:solidFill>
                  <a:srgbClr val="ECECF1"/>
                </a:solidFill>
                <a:latin typeface="PT Sans"/>
              </a:rPr>
              <a:t> se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kreiraju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grane</a:t>
            </a:r>
            <a:r>
              <a:rPr lang="en" sz="800">
                <a:solidFill>
                  <a:srgbClr val="ECECF1"/>
                </a:solidFill>
                <a:latin typeface="PT Sans"/>
              </a:rPr>
              <a:t> od </a:t>
            </a:r>
            <a:r>
              <a:rPr lang="en" sz="800" i="1">
                <a:solidFill>
                  <a:srgbClr val="ECECF1"/>
                </a:solidFill>
                <a:latin typeface="PT Sans"/>
              </a:rPr>
              <a:t>q</a:t>
            </a:r>
            <a:r>
              <a:rPr lang="en" sz="800">
                <a:solidFill>
                  <a:srgbClr val="ECECF1"/>
                </a:solidFill>
                <a:latin typeface="PT Sans"/>
              </a:rPr>
              <a:t> ka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pronađenim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susedima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u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trenutnom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sloju</a:t>
            </a:r>
            <a:r>
              <a:rPr lang="en" sz="800">
                <a:solidFill>
                  <a:srgbClr val="ECECF1"/>
                </a:solidFill>
                <a:latin typeface="PT Sans"/>
              </a:rPr>
              <a:t> (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pri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čemu</a:t>
            </a:r>
            <a:r>
              <a:rPr lang="en" sz="800">
                <a:solidFill>
                  <a:srgbClr val="ECECF1"/>
                </a:solidFill>
                <a:latin typeface="PT Sans"/>
              </a:rPr>
              <a:t> se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vodi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računa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o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maksimalnom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dozvoljenom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broju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konekcija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koje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i="1">
                <a:solidFill>
                  <a:srgbClr val="ECECF1"/>
                </a:solidFill>
                <a:latin typeface="PT Sans"/>
              </a:rPr>
              <a:t>q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može</a:t>
            </a:r>
            <a:r>
              <a:rPr lang="en" sz="800">
                <a:solidFill>
                  <a:srgbClr val="ECECF1"/>
                </a:solidFill>
                <a:latin typeface="PT Sans"/>
              </a:rPr>
              <a:t> da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ima</a:t>
            </a:r>
            <a:r>
              <a:rPr lang="en" sz="800">
                <a:solidFill>
                  <a:srgbClr val="ECECF1"/>
                </a:solidFill>
                <a:latin typeface="PT Sans"/>
              </a:rPr>
              <a:t>).</a:t>
            </a:r>
            <a:endParaRPr lang="en-US">
              <a:latin typeface="PT Sans"/>
            </a:endParaRPr>
          </a:p>
        </p:txBody>
      </p:sp>
      <p:sp>
        <p:nvSpPr>
          <p:cNvPr id="21" name="Google Shape;1104;p45">
            <a:extLst>
              <a:ext uri="{FF2B5EF4-FFF2-40B4-BE49-F238E27FC236}">
                <a16:creationId xmlns:a16="http://schemas.microsoft.com/office/drawing/2014/main" id="{1F68FAFB-C8B8-40CA-47C2-23242ECDD44B}"/>
              </a:ext>
            </a:extLst>
          </p:cNvPr>
          <p:cNvSpPr txBox="1"/>
          <p:nvPr/>
        </p:nvSpPr>
        <p:spPr>
          <a:xfrm flipH="1">
            <a:off x="5223088" y="3992964"/>
            <a:ext cx="1942751" cy="830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800" err="1">
                <a:solidFill>
                  <a:srgbClr val="ECECF1"/>
                </a:solidFill>
                <a:latin typeface="PT Sans"/>
              </a:rPr>
              <a:t>Ovime</a:t>
            </a:r>
            <a:r>
              <a:rPr lang="en" sz="800">
                <a:solidFill>
                  <a:srgbClr val="ECECF1"/>
                </a:solidFill>
                <a:latin typeface="PT Sans"/>
              </a:rPr>
              <a:t> se u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svakom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sloju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pronalazi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definisani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broj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najbližih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suseda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err="1">
                <a:solidFill>
                  <a:srgbClr val="ECECF1"/>
                </a:solidFill>
                <a:latin typeface="PT Sans"/>
              </a:rPr>
              <a:t>čvoru</a:t>
            </a:r>
            <a:r>
              <a:rPr lang="en" sz="800">
                <a:solidFill>
                  <a:srgbClr val="ECECF1"/>
                </a:solidFill>
                <a:latin typeface="PT Sans"/>
              </a:rPr>
              <a:t> </a:t>
            </a:r>
            <a:r>
              <a:rPr lang="en" sz="800" i="1">
                <a:solidFill>
                  <a:srgbClr val="ECECF1"/>
                </a:solidFill>
                <a:latin typeface="PT Sans"/>
              </a:rPr>
              <a:t>q</a:t>
            </a:r>
            <a:r>
              <a:rPr lang="en" sz="800">
                <a:solidFill>
                  <a:srgbClr val="ECECF1"/>
                </a:solidFill>
                <a:latin typeface="PT Sans"/>
              </a:rPr>
              <a:t>.</a:t>
            </a:r>
            <a:endParaRPr lang="en-US">
              <a:latin typeface="PT Sans"/>
            </a:endParaRPr>
          </a:p>
        </p:txBody>
      </p:sp>
      <p:grpSp>
        <p:nvGrpSpPr>
          <p:cNvPr id="22" name="Google Shape;1133;p45">
            <a:extLst>
              <a:ext uri="{FF2B5EF4-FFF2-40B4-BE49-F238E27FC236}">
                <a16:creationId xmlns:a16="http://schemas.microsoft.com/office/drawing/2014/main" id="{B13EBB42-D905-8630-4EE5-EFFB33F448C5}"/>
              </a:ext>
            </a:extLst>
          </p:cNvPr>
          <p:cNvGrpSpPr/>
          <p:nvPr/>
        </p:nvGrpSpPr>
        <p:grpSpPr>
          <a:xfrm>
            <a:off x="4633249" y="1287879"/>
            <a:ext cx="255900" cy="255900"/>
            <a:chOff x="533563" y="1346425"/>
            <a:chExt cx="255900" cy="255900"/>
          </a:xfrm>
        </p:grpSpPr>
        <p:sp>
          <p:nvSpPr>
            <p:cNvPr id="23" name="Google Shape;1134;p45">
              <a:extLst>
                <a:ext uri="{FF2B5EF4-FFF2-40B4-BE49-F238E27FC236}">
                  <a16:creationId xmlns:a16="http://schemas.microsoft.com/office/drawing/2014/main" id="{B2B7EF13-CD18-12CC-72ED-D368E4B4FE03}"/>
                </a:ext>
              </a:extLst>
            </p:cNvPr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11;p45">
              <a:extLst>
                <a:ext uri="{FF2B5EF4-FFF2-40B4-BE49-F238E27FC236}">
                  <a16:creationId xmlns:a16="http://schemas.microsoft.com/office/drawing/2014/main" id="{08244858-B787-7971-94D4-E07F3D054AB0}"/>
                </a:ext>
              </a:extLst>
            </p:cNvPr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103;p45">
            <a:extLst>
              <a:ext uri="{FF2B5EF4-FFF2-40B4-BE49-F238E27FC236}">
                <a16:creationId xmlns:a16="http://schemas.microsoft.com/office/drawing/2014/main" id="{4C848006-18A3-CD63-1ECD-C8FD3CF97548}"/>
              </a:ext>
            </a:extLst>
          </p:cNvPr>
          <p:cNvSpPr txBox="1"/>
          <p:nvPr/>
        </p:nvSpPr>
        <p:spPr>
          <a:xfrm flipH="1">
            <a:off x="4036527" y="1604936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3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26" name="Google Shape;1104;p45">
            <a:extLst>
              <a:ext uri="{FF2B5EF4-FFF2-40B4-BE49-F238E27FC236}">
                <a16:creationId xmlns:a16="http://schemas.microsoft.com/office/drawing/2014/main" id="{9A23F37A-7747-6EE1-6CD4-C28E4CFB447A}"/>
              </a:ext>
            </a:extLst>
          </p:cNvPr>
          <p:cNvSpPr txBox="1"/>
          <p:nvPr/>
        </p:nvSpPr>
        <p:spPr>
          <a:xfrm flipH="1">
            <a:off x="4039064" y="1988226"/>
            <a:ext cx="1812300" cy="83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800">
                <a:solidFill>
                  <a:schemeClr val="accent1"/>
                </a:solidFill>
                <a:latin typeface="PT Sans"/>
              </a:rPr>
              <a:t>Prva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faza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pretrage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ide od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najvišeg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sloja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ka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odabranom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 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sloju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i="1">
                <a:solidFill>
                  <a:schemeClr val="accent1"/>
                </a:solidFill>
                <a:latin typeface="PT Sans"/>
              </a:rPr>
              <a:t>l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.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Ovime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se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dobija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inicijalni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element koji je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najbliži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800" err="1">
                <a:solidFill>
                  <a:schemeClr val="accent1"/>
                </a:solidFill>
                <a:latin typeface="PT Sans"/>
              </a:rPr>
              <a:t>čvoru</a:t>
            </a:r>
            <a:r>
              <a:rPr lang="en-US" sz="800" i="1">
                <a:solidFill>
                  <a:schemeClr val="accent1"/>
                </a:solidFill>
                <a:latin typeface="PT Sans"/>
              </a:rPr>
              <a:t> q</a:t>
            </a:r>
            <a:r>
              <a:rPr lang="en-US" sz="800">
                <a:solidFill>
                  <a:schemeClr val="accent1"/>
                </a:solidFill>
                <a:latin typeface="PT Sans"/>
              </a:rPr>
              <a:t>.</a:t>
            </a:r>
            <a:endParaRPr lang="en-US">
              <a:solidFill>
                <a:schemeClr val="accent1"/>
              </a:solidFill>
              <a:latin typeface="PT Sans"/>
            </a:endParaRPr>
          </a:p>
        </p:txBody>
      </p:sp>
      <p:cxnSp>
        <p:nvCxnSpPr>
          <p:cNvPr id="27" name="Google Shape;1116;p45">
            <a:extLst>
              <a:ext uri="{FF2B5EF4-FFF2-40B4-BE49-F238E27FC236}">
                <a16:creationId xmlns:a16="http://schemas.microsoft.com/office/drawing/2014/main" id="{E5FD4BBB-640A-EC1F-70A0-7FC057CAA18D}"/>
              </a:ext>
            </a:extLst>
          </p:cNvPr>
          <p:cNvCxnSpPr>
            <a:cxnSpLocks/>
          </p:cNvCxnSpPr>
          <p:nvPr/>
        </p:nvCxnSpPr>
        <p:spPr>
          <a:xfrm>
            <a:off x="4761378" y="1543780"/>
            <a:ext cx="0" cy="294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8" name="Google Shape;1103;p45">
            <a:extLst>
              <a:ext uri="{FF2B5EF4-FFF2-40B4-BE49-F238E27FC236}">
                <a16:creationId xmlns:a16="http://schemas.microsoft.com/office/drawing/2014/main" id="{A2BE4EEC-2375-9C51-85D4-0796A5DDD3CB}"/>
              </a:ext>
            </a:extLst>
          </p:cNvPr>
          <p:cNvSpPr txBox="1"/>
          <p:nvPr/>
        </p:nvSpPr>
        <p:spPr>
          <a:xfrm flipH="1">
            <a:off x="5226098" y="3499058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5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sp>
        <p:nvSpPr>
          <p:cNvPr id="30" name="Google Shape;1103;p45">
            <a:extLst>
              <a:ext uri="{FF2B5EF4-FFF2-40B4-BE49-F238E27FC236}">
                <a16:creationId xmlns:a16="http://schemas.microsoft.com/office/drawing/2014/main" id="{1FAF0A76-BEF0-CCE1-7987-453930A302E3}"/>
              </a:ext>
            </a:extLst>
          </p:cNvPr>
          <p:cNvSpPr txBox="1"/>
          <p:nvPr/>
        </p:nvSpPr>
        <p:spPr>
          <a:xfrm flipH="1">
            <a:off x="5604284" y="160612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KORAK 4</a:t>
            </a:r>
            <a:endParaRPr lang="en-US" b="1">
              <a:solidFill>
                <a:schemeClr val="accent1"/>
              </a:solidFill>
              <a:latin typeface="Krona One"/>
              <a:ea typeface="Krona One"/>
              <a:cs typeface="Krona One"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9801997-3216-78DF-7DAF-F857496B9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1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PT Sans"/>
              </a:rPr>
              <a:t>5. </a:t>
            </a:r>
            <a:r>
              <a:rPr lang="en" err="1">
                <a:latin typeface="PT Sans"/>
              </a:rPr>
              <a:t>Alternativne</a:t>
            </a:r>
            <a:r>
              <a:rPr lang="en">
                <a:latin typeface="PT Sans"/>
              </a:rPr>
              <a:t> </a:t>
            </a:r>
            <a:r>
              <a:rPr lang="en" err="1">
                <a:latin typeface="PT Sans"/>
              </a:rPr>
              <a:t>metode</a:t>
            </a:r>
            <a:endParaRPr lang="en-US">
              <a:latin typeface="PT Sans"/>
            </a:endParaRPr>
          </a:p>
        </p:txBody>
      </p:sp>
      <p:sp>
        <p:nvSpPr>
          <p:cNvPr id="859" name="Google Shape;859;p37"/>
          <p:cNvSpPr txBox="1">
            <a:spLocks noGrp="1"/>
          </p:cNvSpPr>
          <p:nvPr>
            <p:ph type="subTitle" idx="1"/>
          </p:nvPr>
        </p:nvSpPr>
        <p:spPr>
          <a:xfrm>
            <a:off x="1276537" y="1316326"/>
            <a:ext cx="2811000" cy="158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b="1"/>
              <a:t>Annoy</a:t>
            </a:r>
          </a:p>
          <a:p>
            <a:pPr marL="0" indent="0" algn="just"/>
            <a:endParaRPr lang="en"/>
          </a:p>
          <a:p>
            <a:pPr marL="0" indent="0" algn="just"/>
            <a:r>
              <a:rPr lang="en"/>
              <a:t>Annoy </a:t>
            </a:r>
            <a:r>
              <a:rPr lang="en" err="1"/>
              <a:t>metoda</a:t>
            </a:r>
            <a:r>
              <a:rPr lang="en"/>
              <a:t> </a:t>
            </a:r>
            <a:r>
              <a:rPr lang="en" err="1"/>
              <a:t>koristi</a:t>
            </a:r>
            <a:r>
              <a:rPr lang="en"/>
              <a:t> </a:t>
            </a:r>
            <a:r>
              <a:rPr lang="en" err="1"/>
              <a:t>binarna</a:t>
            </a:r>
            <a:r>
              <a:rPr lang="en"/>
              <a:t> </a:t>
            </a:r>
            <a:r>
              <a:rPr lang="en" err="1"/>
              <a:t>stabla</a:t>
            </a:r>
            <a:r>
              <a:rPr lang="en"/>
              <a:t> </a:t>
            </a:r>
            <a:r>
              <a:rPr lang="en" err="1"/>
              <a:t>pretraživanja</a:t>
            </a:r>
            <a:r>
              <a:rPr lang="en"/>
              <a:t>. </a:t>
            </a:r>
            <a:r>
              <a:rPr lang="en" err="1"/>
              <a:t>Mnogo</a:t>
            </a:r>
            <a:r>
              <a:rPr lang="en"/>
              <a:t> puta deli </a:t>
            </a:r>
            <a:r>
              <a:rPr lang="en" err="1"/>
              <a:t>prostor</a:t>
            </a:r>
            <a:r>
              <a:rPr lang="en"/>
              <a:t> </a:t>
            </a:r>
            <a:r>
              <a:rPr lang="en" err="1"/>
              <a:t>podataka</a:t>
            </a:r>
            <a:r>
              <a:rPr lang="en"/>
              <a:t> </a:t>
            </a:r>
            <a:r>
              <a:rPr lang="en" err="1"/>
              <a:t>i</a:t>
            </a:r>
            <a:r>
              <a:rPr lang="en"/>
              <a:t> </a:t>
            </a:r>
            <a:r>
              <a:rPr lang="en" err="1"/>
              <a:t>gleda</a:t>
            </a:r>
            <a:r>
              <a:rPr lang="en"/>
              <a:t> </a:t>
            </a:r>
            <a:r>
              <a:rPr lang="en" err="1"/>
              <a:t>samo</a:t>
            </a:r>
            <a:r>
              <a:rPr lang="en"/>
              <a:t> </a:t>
            </a:r>
            <a:r>
              <a:rPr lang="en" err="1"/>
              <a:t>njegov</a:t>
            </a:r>
            <a:r>
              <a:rPr lang="en"/>
              <a:t> deo </a:t>
            </a:r>
            <a:r>
              <a:rPr lang="en" err="1"/>
              <a:t>kako</a:t>
            </a:r>
            <a:r>
              <a:rPr lang="en"/>
              <a:t> bi </a:t>
            </a:r>
            <a:r>
              <a:rPr lang="en" err="1"/>
              <a:t>pronašla</a:t>
            </a:r>
            <a:r>
              <a:rPr lang="en"/>
              <a:t> </a:t>
            </a:r>
            <a:r>
              <a:rPr lang="en" err="1"/>
              <a:t>bliske</a:t>
            </a:r>
            <a:r>
              <a:rPr lang="en"/>
              <a:t> </a:t>
            </a:r>
            <a:r>
              <a:rPr lang="en" err="1"/>
              <a:t>susede</a:t>
            </a:r>
            <a:r>
              <a:rPr lang="en"/>
              <a:t>.</a:t>
            </a:r>
          </a:p>
        </p:txBody>
      </p:sp>
      <p:sp>
        <p:nvSpPr>
          <p:cNvPr id="860" name="Google Shape;860;p37"/>
          <p:cNvSpPr txBox="1">
            <a:spLocks noGrp="1"/>
          </p:cNvSpPr>
          <p:nvPr>
            <p:ph type="subTitle" idx="2"/>
          </p:nvPr>
        </p:nvSpPr>
        <p:spPr>
          <a:xfrm>
            <a:off x="5144356" y="1318711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b="1"/>
              <a:t>Inverted file index - IVF</a:t>
            </a:r>
            <a:endParaRPr lang="en-US" b="1"/>
          </a:p>
          <a:p>
            <a:pPr marL="0" indent="0" algn="just"/>
            <a:endParaRPr lang="en"/>
          </a:p>
          <a:p>
            <a:pPr marL="0" indent="0" algn="just"/>
            <a:r>
              <a:rPr lang="en"/>
              <a:t>IVF </a:t>
            </a:r>
            <a:r>
              <a:rPr lang="en" err="1"/>
              <a:t>metoda</a:t>
            </a:r>
            <a:r>
              <a:rPr lang="en"/>
              <a:t> </a:t>
            </a:r>
            <a:r>
              <a:rPr lang="en" err="1"/>
              <a:t>smanjuje</a:t>
            </a:r>
            <a:r>
              <a:rPr lang="en"/>
              <a:t> </a:t>
            </a:r>
            <a:r>
              <a:rPr lang="en" err="1"/>
              <a:t>vreme</a:t>
            </a:r>
            <a:r>
              <a:rPr lang="en"/>
              <a:t> </a:t>
            </a:r>
            <a:r>
              <a:rPr lang="en" err="1"/>
              <a:t>pretrage</a:t>
            </a:r>
            <a:r>
              <a:rPr lang="en"/>
              <a:t> </a:t>
            </a:r>
            <a:r>
              <a:rPr lang="en" err="1"/>
              <a:t>tako</a:t>
            </a:r>
            <a:r>
              <a:rPr lang="en"/>
              <a:t> </a:t>
            </a:r>
            <a:r>
              <a:rPr lang="en" err="1"/>
              <a:t>što</a:t>
            </a:r>
            <a:r>
              <a:rPr lang="en"/>
              <a:t> </a:t>
            </a:r>
            <a:r>
              <a:rPr lang="en" err="1"/>
              <a:t>ceo</a:t>
            </a:r>
            <a:r>
              <a:rPr lang="en"/>
              <a:t> </a:t>
            </a:r>
            <a:r>
              <a:rPr lang="en" err="1"/>
              <a:t>skup</a:t>
            </a:r>
            <a:r>
              <a:rPr lang="en"/>
              <a:t> </a:t>
            </a:r>
            <a:r>
              <a:rPr lang="en" err="1"/>
              <a:t>podeli</a:t>
            </a:r>
            <a:r>
              <a:rPr lang="en"/>
              <a:t> u </a:t>
            </a:r>
            <a:r>
              <a:rPr lang="en" err="1"/>
              <a:t>manje</a:t>
            </a:r>
            <a:r>
              <a:rPr lang="en"/>
              <a:t> </a:t>
            </a:r>
            <a:r>
              <a:rPr lang="en" err="1"/>
              <a:t>particije</a:t>
            </a:r>
            <a:r>
              <a:rPr lang="en"/>
              <a:t>, </a:t>
            </a:r>
            <a:r>
              <a:rPr lang="en" err="1"/>
              <a:t>gde</a:t>
            </a:r>
            <a:r>
              <a:rPr lang="en"/>
              <a:t> </a:t>
            </a:r>
            <a:r>
              <a:rPr lang="en" err="1"/>
              <a:t>svakoj</a:t>
            </a:r>
            <a:r>
              <a:rPr lang="en"/>
              <a:t> </a:t>
            </a:r>
            <a:r>
              <a:rPr lang="en" err="1"/>
              <a:t>particiji</a:t>
            </a:r>
            <a:r>
              <a:rPr lang="en"/>
              <a:t> </a:t>
            </a:r>
            <a:r>
              <a:rPr lang="en" err="1"/>
              <a:t>asocira</a:t>
            </a:r>
            <a:r>
              <a:rPr lang="en"/>
              <a:t> centroid.</a:t>
            </a:r>
            <a:endParaRPr lang="en-US"/>
          </a:p>
        </p:txBody>
      </p:sp>
      <p:sp>
        <p:nvSpPr>
          <p:cNvPr id="861" name="Google Shape;861;p37"/>
          <p:cNvSpPr txBox="1">
            <a:spLocks noGrp="1"/>
          </p:cNvSpPr>
          <p:nvPr>
            <p:ph type="subTitle" idx="3"/>
          </p:nvPr>
        </p:nvSpPr>
        <p:spPr>
          <a:xfrm>
            <a:off x="1276537" y="3158108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b="1"/>
              <a:t>Locality Sensitive Hashing – LSH</a:t>
            </a:r>
            <a:endParaRPr lang="en-US" b="1"/>
          </a:p>
          <a:p>
            <a:pPr marL="0" indent="0" algn="just"/>
            <a:endParaRPr lang="en"/>
          </a:p>
          <a:p>
            <a:pPr marL="0" indent="0" algn="just"/>
            <a:r>
              <a:rPr lang="en" err="1"/>
              <a:t>Ideja</a:t>
            </a:r>
            <a:r>
              <a:rPr lang="en"/>
              <a:t> </a:t>
            </a:r>
            <a:r>
              <a:rPr lang="en" err="1"/>
              <a:t>sa</a:t>
            </a:r>
            <a:r>
              <a:rPr lang="en"/>
              <a:t> </a:t>
            </a:r>
            <a:r>
              <a:rPr lang="en" err="1"/>
              <a:t>ovom</a:t>
            </a:r>
            <a:r>
              <a:rPr lang="en"/>
              <a:t> </a:t>
            </a:r>
            <a:r>
              <a:rPr lang="en" err="1"/>
              <a:t>metodom</a:t>
            </a:r>
            <a:r>
              <a:rPr lang="en"/>
              <a:t> je da </a:t>
            </a:r>
            <a:r>
              <a:rPr lang="en" err="1"/>
              <a:t>sve</a:t>
            </a:r>
            <a:r>
              <a:rPr lang="en"/>
              <a:t> </a:t>
            </a:r>
            <a:r>
              <a:rPr lang="en" err="1"/>
              <a:t>iste</a:t>
            </a:r>
            <a:r>
              <a:rPr lang="en"/>
              <a:t> </a:t>
            </a:r>
            <a:r>
              <a:rPr lang="en" err="1"/>
              <a:t>ili</a:t>
            </a:r>
            <a:r>
              <a:rPr lang="en"/>
              <a:t> </a:t>
            </a:r>
            <a:r>
              <a:rPr lang="en" err="1"/>
              <a:t>slične</a:t>
            </a:r>
            <a:r>
              <a:rPr lang="en"/>
              <a:t> </a:t>
            </a:r>
            <a:r>
              <a:rPr lang="en" err="1"/>
              <a:t>vektore</a:t>
            </a:r>
            <a:r>
              <a:rPr lang="en"/>
              <a:t> </a:t>
            </a:r>
            <a:r>
              <a:rPr lang="en" err="1"/>
              <a:t>hešira</a:t>
            </a:r>
            <a:r>
              <a:rPr lang="en"/>
              <a:t> u </a:t>
            </a:r>
            <a:r>
              <a:rPr lang="en" err="1"/>
              <a:t>istu</a:t>
            </a:r>
            <a:r>
              <a:rPr lang="en"/>
              <a:t> </a:t>
            </a:r>
            <a:r>
              <a:rPr lang="en" err="1"/>
              <a:t>vrednost</a:t>
            </a:r>
            <a:r>
              <a:rPr lang="en"/>
              <a:t>.</a:t>
            </a:r>
          </a:p>
        </p:txBody>
      </p:sp>
      <p:sp>
        <p:nvSpPr>
          <p:cNvPr id="862" name="Google Shape;862;p37"/>
          <p:cNvSpPr txBox="1">
            <a:spLocks noGrp="1"/>
          </p:cNvSpPr>
          <p:nvPr>
            <p:ph type="subTitle" idx="4"/>
          </p:nvPr>
        </p:nvSpPr>
        <p:spPr>
          <a:xfrm>
            <a:off x="5063181" y="3156091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b="1"/>
              <a:t>Product Quantization</a:t>
            </a:r>
            <a:endParaRPr lang="en-US" b="1"/>
          </a:p>
          <a:p>
            <a:pPr marL="0" indent="0" algn="just"/>
            <a:endParaRPr lang="en"/>
          </a:p>
          <a:p>
            <a:pPr marL="0" indent="0" algn="just"/>
            <a:r>
              <a:rPr lang="en" err="1"/>
              <a:t>Slično</a:t>
            </a:r>
            <a:r>
              <a:rPr lang="en"/>
              <a:t> </a:t>
            </a:r>
            <a:r>
              <a:rPr lang="en" err="1"/>
              <a:t>kao</a:t>
            </a:r>
            <a:r>
              <a:rPr lang="en"/>
              <a:t> </a:t>
            </a:r>
            <a:r>
              <a:rPr lang="en" err="1"/>
              <a:t>metode</a:t>
            </a:r>
            <a:r>
              <a:rPr lang="en"/>
              <a:t> </a:t>
            </a:r>
            <a:r>
              <a:rPr lang="en" err="1"/>
              <a:t>kvantizacije</a:t>
            </a:r>
            <a:r>
              <a:rPr lang="en"/>
              <a:t>, </a:t>
            </a:r>
            <a:r>
              <a:rPr lang="en" err="1"/>
              <a:t>i</a:t>
            </a:r>
            <a:r>
              <a:rPr lang="en"/>
              <a:t> ova </a:t>
            </a:r>
            <a:r>
              <a:rPr lang="en" err="1"/>
              <a:t>metoda</a:t>
            </a:r>
            <a:r>
              <a:rPr lang="en"/>
              <a:t> </a:t>
            </a:r>
            <a:r>
              <a:rPr lang="en" err="1"/>
              <a:t>kompresuje</a:t>
            </a:r>
            <a:r>
              <a:rPr lang="en"/>
              <a:t> </a:t>
            </a:r>
            <a:r>
              <a:rPr lang="en" err="1"/>
              <a:t>vektore</a:t>
            </a:r>
            <a:r>
              <a:rPr lang="en"/>
              <a:t> u </a:t>
            </a:r>
            <a:r>
              <a:rPr lang="en" err="1"/>
              <a:t>manji</a:t>
            </a:r>
            <a:r>
              <a:rPr lang="en"/>
              <a:t> </a:t>
            </a:r>
            <a:r>
              <a:rPr lang="en" err="1"/>
              <a:t>prostor</a:t>
            </a:r>
            <a:r>
              <a:rPr lang="en"/>
              <a:t>, </a:t>
            </a:r>
            <a:r>
              <a:rPr lang="en" err="1"/>
              <a:t>i</a:t>
            </a:r>
            <a:r>
              <a:rPr lang="en"/>
              <a:t> </a:t>
            </a:r>
            <a:r>
              <a:rPr lang="en" err="1"/>
              <a:t>na</a:t>
            </a:r>
            <a:r>
              <a:rPr lang="en"/>
              <a:t> taj </a:t>
            </a:r>
            <a:r>
              <a:rPr lang="en" err="1"/>
              <a:t>način</a:t>
            </a:r>
            <a:r>
              <a:rPr lang="en"/>
              <a:t> </a:t>
            </a:r>
            <a:r>
              <a:rPr lang="en" err="1"/>
              <a:t>čuva</a:t>
            </a:r>
            <a:r>
              <a:rPr lang="en"/>
              <a:t> </a:t>
            </a:r>
            <a:r>
              <a:rPr lang="en" err="1"/>
              <a:t>memoriju</a:t>
            </a:r>
            <a:r>
              <a:rPr lang="en"/>
              <a:t>.</a:t>
            </a:r>
          </a:p>
        </p:txBody>
      </p:sp>
      <p:cxnSp>
        <p:nvCxnSpPr>
          <p:cNvPr id="866" name="Google Shape;866;p37"/>
          <p:cNvCxnSpPr/>
          <p:nvPr/>
        </p:nvCxnSpPr>
        <p:spPr>
          <a:xfrm>
            <a:off x="1168213" y="147895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67" name="Google Shape;867;p37"/>
          <p:cNvCxnSpPr/>
          <p:nvPr/>
        </p:nvCxnSpPr>
        <p:spPr>
          <a:xfrm>
            <a:off x="4999463" y="147895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68" name="Google Shape;868;p37"/>
          <p:cNvCxnSpPr/>
          <p:nvPr/>
        </p:nvCxnSpPr>
        <p:spPr>
          <a:xfrm>
            <a:off x="1168213" y="313760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69" name="Google Shape;869;p37"/>
          <p:cNvCxnSpPr/>
          <p:nvPr/>
        </p:nvCxnSpPr>
        <p:spPr>
          <a:xfrm>
            <a:off x="4999463" y="313760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BFA7AEF0-80A7-B48C-8657-FB23AEF86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4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49"/>
          <p:cNvSpPr txBox="1">
            <a:spLocks noGrp="1"/>
          </p:cNvSpPr>
          <p:nvPr>
            <p:ph type="title"/>
          </p:nvPr>
        </p:nvSpPr>
        <p:spPr>
          <a:xfrm>
            <a:off x="2347950" y="776525"/>
            <a:ext cx="4448100" cy="8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PT Sans"/>
              </a:rPr>
              <a:t>Hvala </a:t>
            </a:r>
            <a:r>
              <a:rPr lang="en" err="1">
                <a:latin typeface="PT Sans"/>
              </a:rPr>
              <a:t>na</a:t>
            </a:r>
            <a:r>
              <a:rPr lang="en">
                <a:latin typeface="PT Sans"/>
              </a:rPr>
              <a:t> </a:t>
            </a:r>
            <a:r>
              <a:rPr lang="en" err="1">
                <a:latin typeface="PT Sans"/>
              </a:rPr>
              <a:t>pažnji</a:t>
            </a:r>
            <a:r>
              <a:rPr lang="en">
                <a:latin typeface="PT Sans"/>
              </a:rPr>
              <a:t>!</a:t>
            </a:r>
            <a:endParaRPr lang="en-US">
              <a:latin typeface="PT Sans"/>
            </a:endParaRPr>
          </a:p>
        </p:txBody>
      </p:sp>
      <p:sp>
        <p:nvSpPr>
          <p:cNvPr id="1247" name="Google Shape;1247;p49"/>
          <p:cNvSpPr/>
          <p:nvPr/>
        </p:nvSpPr>
        <p:spPr>
          <a:xfrm>
            <a:off x="7075375" y="3293150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49"/>
          <p:cNvSpPr/>
          <p:nvPr/>
        </p:nvSpPr>
        <p:spPr>
          <a:xfrm>
            <a:off x="1612950" y="35268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785C8C63-15A2-C117-F34E-8E9B75CDD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251" y="2735616"/>
            <a:ext cx="1613576" cy="4308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3"/>
          <p:cNvSpPr/>
          <p:nvPr/>
        </p:nvSpPr>
        <p:spPr>
          <a:xfrm>
            <a:off x="5268750" y="966000"/>
            <a:ext cx="3211500" cy="32115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2" name="Google Shape;732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43" r="1333"/>
          <a:stretch/>
        </p:blipFill>
        <p:spPr>
          <a:xfrm>
            <a:off x="5506050" y="1203300"/>
            <a:ext cx="2736900" cy="2736900"/>
          </a:xfrm>
          <a:prstGeom prst="ellipse">
            <a:avLst/>
          </a:prstGeom>
        </p:spPr>
      </p:pic>
      <p:sp>
        <p:nvSpPr>
          <p:cNvPr id="733" name="Google Shape;733;p33"/>
          <p:cNvSpPr txBox="1">
            <a:spLocks noGrp="1"/>
          </p:cNvSpPr>
          <p:nvPr>
            <p:ph type="title"/>
          </p:nvPr>
        </p:nvSpPr>
        <p:spPr>
          <a:xfrm>
            <a:off x="1080017" y="536507"/>
            <a:ext cx="34947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buAutoNum type="arabicPeriod"/>
            </a:pPr>
            <a:r>
              <a:rPr lang="en" err="1">
                <a:latin typeface="PT Sans"/>
              </a:rPr>
              <a:t>Uvod</a:t>
            </a:r>
            <a:endParaRPr lang="en-US">
              <a:latin typeface="PT Sans"/>
            </a:endParaRPr>
          </a:p>
        </p:txBody>
      </p:sp>
      <p:sp>
        <p:nvSpPr>
          <p:cNvPr id="734" name="Google Shape;734;p33"/>
          <p:cNvSpPr txBox="1">
            <a:spLocks noGrp="1"/>
          </p:cNvSpPr>
          <p:nvPr>
            <p:ph type="subTitle" idx="1"/>
          </p:nvPr>
        </p:nvSpPr>
        <p:spPr>
          <a:xfrm>
            <a:off x="934102" y="1283926"/>
            <a:ext cx="4181584" cy="2957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Clr>
                <a:srgbClr val="FFFFFF"/>
              </a:buClr>
              <a:buFont typeface="Arial,Sans-Serif"/>
              <a:buChar char="•"/>
            </a:pPr>
            <a:r>
              <a:rPr lang="sr-Latn-RS" dirty="0">
                <a:cs typeface="Arial"/>
              </a:rPr>
              <a:t>Potreba za pronalaženjem sličnih entiteta u velikim skupo-</a:t>
            </a:r>
            <a:r>
              <a:rPr lang="sr-Latn-RS" dirty="0" err="1">
                <a:cs typeface="Arial"/>
              </a:rPr>
              <a:t>vima</a:t>
            </a:r>
            <a:r>
              <a:rPr lang="sr-Latn-RS" dirty="0">
                <a:cs typeface="Arial"/>
              </a:rPr>
              <a:t> podataka je prisutna u mnogim oblastima:</a:t>
            </a:r>
          </a:p>
          <a:p>
            <a:pPr marL="0" lvl="0" indent="0" algn="just">
              <a:spcAft>
                <a:spcPts val="0"/>
              </a:spcAft>
              <a:buNone/>
            </a:pPr>
            <a:endParaRPr lang="sr-Latn-RS">
              <a:cs typeface="Arial"/>
            </a:endParaRPr>
          </a:p>
          <a:p>
            <a:pPr marL="228600" indent="-228600" algn="just">
              <a:buAutoNum type="arabicPeriod"/>
            </a:pPr>
            <a:r>
              <a:rPr lang="sr-Latn-RS" dirty="0">
                <a:cs typeface="Arial"/>
              </a:rPr>
              <a:t>Pretraživanje teksta</a:t>
            </a:r>
          </a:p>
          <a:p>
            <a:pPr marL="228600" indent="-228600" algn="just">
              <a:buAutoNum type="arabicPeriod"/>
            </a:pPr>
            <a:r>
              <a:rPr lang="sr-Latn-RS" dirty="0">
                <a:cs typeface="Arial"/>
              </a:rPr>
              <a:t>Preporučivanje proizvoda</a:t>
            </a:r>
          </a:p>
          <a:p>
            <a:pPr marL="228600" indent="-228600" algn="just">
              <a:buAutoNum type="arabicPeriod"/>
            </a:pPr>
            <a:r>
              <a:rPr lang="sr-Latn-RS" dirty="0">
                <a:cs typeface="Arial"/>
              </a:rPr>
              <a:t>Pretraživanje slika</a:t>
            </a:r>
          </a:p>
          <a:p>
            <a:pPr marL="228600" indent="-228600" algn="just">
              <a:buAutoNum type="arabicPeriod"/>
            </a:pPr>
            <a:r>
              <a:rPr lang="sr-Latn-RS" dirty="0">
                <a:cs typeface="Arial"/>
              </a:rPr>
              <a:t>Prepoznavanje</a:t>
            </a:r>
          </a:p>
          <a:p>
            <a:pPr marL="228600" lvl="0" indent="-228600" algn="just">
              <a:spcBef>
                <a:spcPts val="0"/>
              </a:spcBef>
              <a:spcAft>
                <a:spcPts val="0"/>
              </a:spcAft>
              <a:buAutoNum type="arabicPeriod"/>
            </a:pPr>
            <a:endParaRPr lang="sr-Latn-RS">
              <a:cs typeface="Arial"/>
            </a:endParaRPr>
          </a:p>
          <a:p>
            <a:pPr marL="171450" indent="-171450" algn="just">
              <a:buFont typeface="Arial,Sans-Serif"/>
              <a:buChar char="•"/>
            </a:pPr>
            <a:r>
              <a:rPr lang="sr-Latn-RS" dirty="0">
                <a:cs typeface="Arial"/>
              </a:rPr>
              <a:t>Kako bi se efikasno izvršila pretraga nad velikom količin-om podataka, tokom godina su razvijane različite metode </a:t>
            </a:r>
            <a:r>
              <a:rPr lang="sr-Latn-RS" dirty="0" err="1">
                <a:cs typeface="Arial"/>
              </a:rPr>
              <a:t>ikorišćene</a:t>
            </a:r>
            <a:r>
              <a:rPr lang="sr-Latn-RS" dirty="0">
                <a:cs typeface="Arial"/>
              </a:rPr>
              <a:t> različite strukture podataka. Ovde će biti  predstavljeni HNSW </a:t>
            </a:r>
            <a:r>
              <a:rPr lang="sr-Latn-RS" dirty="0" err="1">
                <a:cs typeface="Arial"/>
              </a:rPr>
              <a:t>grafovi</a:t>
            </a:r>
            <a:r>
              <a:rPr lang="sr-Latn-RS" dirty="0">
                <a:cs typeface="Arial"/>
              </a:rPr>
              <a:t> i KNN pretraga nad njima.</a:t>
            </a:r>
          </a:p>
          <a:p>
            <a:pPr marL="171450" indent="-171450" algn="just">
              <a:buFont typeface="Arial,Sans-Serif"/>
              <a:buChar char="•"/>
            </a:pPr>
            <a:endParaRPr lang="sr-Latn-RS" dirty="0">
              <a:cs typeface="Arial"/>
            </a:endParaRPr>
          </a:p>
          <a:p>
            <a:pPr marL="171450" indent="-171450" algn="just">
              <a:buFont typeface="Arial,Sans-Serif"/>
              <a:buChar char="•"/>
            </a:pPr>
            <a:r>
              <a:rPr lang="sr-Latn-RS" dirty="0">
                <a:cs typeface="Arial"/>
              </a:rPr>
              <a:t>Kao primer, biće uzeta pretraga sličnih slika lica.</a:t>
            </a:r>
          </a:p>
          <a:p>
            <a:pPr marL="171450" indent="-171450" algn="just">
              <a:buFont typeface="Arial,Sans-Serif"/>
              <a:buChar char="•"/>
            </a:pPr>
            <a:endParaRPr lang="sr-Latn-RS">
              <a:cs typeface="Arial"/>
            </a:endParaRPr>
          </a:p>
          <a:p>
            <a:pPr lvl="0" algn="just">
              <a:spcBef>
                <a:spcPts val="1000"/>
              </a:spcBef>
              <a:spcAft>
                <a:spcPts val="0"/>
              </a:spcAft>
              <a:buFont typeface="Nunito Light,Sans-Serif"/>
              <a:buChar char="●"/>
            </a:pPr>
            <a:endParaRPr lang="sr-Latn-RS">
              <a:cs typeface="Arial"/>
            </a:endParaRPr>
          </a:p>
          <a:p>
            <a:pPr marL="0" indent="0" algn="just">
              <a:buSzPts val="1100"/>
              <a:buNone/>
            </a:pPr>
            <a:endParaRPr lang="sr-Latn-RS"/>
          </a:p>
        </p:txBody>
      </p:sp>
      <p:cxnSp>
        <p:nvCxnSpPr>
          <p:cNvPr id="735" name="Google Shape;735;p33"/>
          <p:cNvCxnSpPr/>
          <p:nvPr/>
        </p:nvCxnSpPr>
        <p:spPr>
          <a:xfrm>
            <a:off x="901050" y="1338325"/>
            <a:ext cx="0" cy="2367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sp>
        <p:nvSpPr>
          <p:cNvPr id="736" name="Google Shape;736;p33"/>
          <p:cNvSpPr/>
          <p:nvPr/>
        </p:nvSpPr>
        <p:spPr>
          <a:xfrm>
            <a:off x="4765863" y="15063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7" name="Google Shape;737;p33"/>
          <p:cNvGrpSpPr/>
          <p:nvPr/>
        </p:nvGrpSpPr>
        <p:grpSpPr>
          <a:xfrm>
            <a:off x="4093350" y="-69750"/>
            <a:ext cx="5010050" cy="2052725"/>
            <a:chOff x="3892450" y="39825"/>
            <a:chExt cx="5010050" cy="2052725"/>
          </a:xfrm>
        </p:grpSpPr>
        <p:sp>
          <p:nvSpPr>
            <p:cNvPr id="738" name="Google Shape;738;p33"/>
            <p:cNvSpPr/>
            <p:nvPr/>
          </p:nvSpPr>
          <p:spPr>
            <a:xfrm rot="10800000" flipH="1">
              <a:off x="8112000" y="10238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 rot="10800000" flipH="1">
              <a:off x="7216825" y="2832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0" name="Google Shape;740;p33"/>
            <p:cNvCxnSpPr>
              <a:stCxn id="741" idx="7"/>
              <a:endCxn id="742" idx="2"/>
            </p:cNvCxnSpPr>
            <p:nvPr/>
          </p:nvCxnSpPr>
          <p:spPr>
            <a:xfrm rot="-5400000">
              <a:off x="4683254" y="120104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33"/>
            <p:cNvCxnSpPr>
              <a:stCxn id="742" idx="6"/>
              <a:endCxn id="744" idx="2"/>
            </p:cNvCxnSpPr>
            <p:nvPr/>
          </p:nvCxnSpPr>
          <p:spPr>
            <a:xfrm>
              <a:off x="5450075" y="672400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3"/>
            <p:cNvCxnSpPr>
              <a:stCxn id="744" idx="6"/>
              <a:endCxn id="739" idx="2"/>
            </p:cNvCxnSpPr>
            <p:nvPr/>
          </p:nvCxnSpPr>
          <p:spPr>
            <a:xfrm rot="10800000" flipH="1">
              <a:off x="6336875" y="37343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33"/>
            <p:cNvCxnSpPr>
              <a:stCxn id="739" idx="6"/>
              <a:endCxn id="738" idx="2"/>
            </p:cNvCxnSpPr>
            <p:nvPr/>
          </p:nvCxnSpPr>
          <p:spPr>
            <a:xfrm>
              <a:off x="7397125" y="3734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42" name="Google Shape;742;p33"/>
            <p:cNvSpPr/>
            <p:nvPr/>
          </p:nvSpPr>
          <p:spPr>
            <a:xfrm rot="10800000" flipH="1">
              <a:off x="5334275" y="6145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 rot="10800000" flipH="1">
              <a:off x="8528200" y="4665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 rot="10800000" flipH="1">
              <a:off x="7281325" y="11465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9" name="Google Shape;749;p33"/>
            <p:cNvCxnSpPr>
              <a:stCxn id="750" idx="6"/>
              <a:endCxn id="751" idx="6"/>
            </p:cNvCxnSpPr>
            <p:nvPr/>
          </p:nvCxnSpPr>
          <p:spPr>
            <a:xfrm rot="10800000">
              <a:off x="8682300" y="524450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33"/>
            <p:cNvCxnSpPr>
              <a:stCxn id="751" idx="0"/>
              <a:endCxn id="738" idx="6"/>
            </p:cNvCxnSpPr>
            <p:nvPr/>
          </p:nvCxnSpPr>
          <p:spPr>
            <a:xfrm rot="5400000">
              <a:off x="8192500" y="720525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33"/>
            <p:cNvCxnSpPr>
              <a:stCxn id="738" idx="0"/>
              <a:endCxn id="748" idx="0"/>
            </p:cNvCxnSpPr>
            <p:nvPr/>
          </p:nvCxnSpPr>
          <p:spPr>
            <a:xfrm rot="5400000">
              <a:off x="7741650" y="801875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33"/>
            <p:cNvCxnSpPr>
              <a:stCxn id="738" idx="0"/>
              <a:endCxn id="750" idx="2"/>
            </p:cNvCxnSpPr>
            <p:nvPr/>
          </p:nvCxnSpPr>
          <p:spPr>
            <a:xfrm rot="-5400000" flipH="1">
              <a:off x="8038350" y="1367975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33"/>
            <p:cNvCxnSpPr>
              <a:stCxn id="741" idx="4"/>
              <a:endCxn id="739" idx="4"/>
            </p:cNvCxnSpPr>
            <p:nvPr/>
          </p:nvCxnSpPr>
          <p:spPr>
            <a:xfrm rot="-5400000">
              <a:off x="5545000" y="-1229450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56" name="Google Shape;756;p33"/>
            <p:cNvCxnSpPr>
              <a:stCxn id="739" idx="5"/>
              <a:endCxn id="751" idx="4"/>
            </p:cNvCxnSpPr>
            <p:nvPr/>
          </p:nvCxnSpPr>
          <p:spPr>
            <a:xfrm rot="-5400000" flipH="1">
              <a:off x="7918971" y="-238583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757" name="Google Shape;757;p33"/>
            <p:cNvGrpSpPr/>
            <p:nvPr/>
          </p:nvGrpSpPr>
          <p:grpSpPr>
            <a:xfrm rot="10800000" flipH="1">
              <a:off x="6057275" y="963838"/>
              <a:ext cx="279600" cy="279600"/>
              <a:chOff x="6238800" y="4370675"/>
              <a:chExt cx="279600" cy="279600"/>
            </a:xfrm>
          </p:grpSpPr>
          <p:sp>
            <p:nvSpPr>
              <p:cNvPr id="758" name="Google Shape;758;p33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3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9" name="Google Shape;759;p33"/>
            <p:cNvGrpSpPr/>
            <p:nvPr/>
          </p:nvGrpSpPr>
          <p:grpSpPr>
            <a:xfrm rot="10800000" flipH="1">
              <a:off x="8622900" y="1812950"/>
              <a:ext cx="279600" cy="279600"/>
              <a:chOff x="8804525" y="3411475"/>
              <a:chExt cx="279600" cy="279600"/>
            </a:xfrm>
          </p:grpSpPr>
          <p:sp>
            <p:nvSpPr>
              <p:cNvPr id="760" name="Google Shape;760;p33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3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1" name="Google Shape;761;p33"/>
            <p:cNvGrpSpPr/>
            <p:nvPr/>
          </p:nvGrpSpPr>
          <p:grpSpPr>
            <a:xfrm rot="10800000" flipH="1">
              <a:off x="3892450" y="532600"/>
              <a:ext cx="279600" cy="279600"/>
              <a:chOff x="4074075" y="4691825"/>
              <a:chExt cx="279600" cy="279600"/>
            </a:xfrm>
          </p:grpSpPr>
          <p:sp>
            <p:nvSpPr>
              <p:cNvPr id="762" name="Google Shape;762;p33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3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1" name="Google Shape;751;p33"/>
            <p:cNvSpPr/>
            <p:nvPr/>
          </p:nvSpPr>
          <p:spPr>
            <a:xfrm rot="10800000" flipH="1">
              <a:off x="8489950" y="428325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 rot="10800000" flipH="1">
              <a:off x="7010388" y="454700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764" name="Google Shape;764;p33"/>
            <p:cNvCxnSpPr/>
            <p:nvPr/>
          </p:nvCxnSpPr>
          <p:spPr>
            <a:xfrm rot="10800000" flipH="1">
              <a:off x="5397000" y="39825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25D5818-AB68-01E4-ECF2-37FE5DCC5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9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llage of people with different poses&#10;&#10;Description automatically generated">
            <a:extLst>
              <a:ext uri="{FF2B5EF4-FFF2-40B4-BE49-F238E27FC236}">
                <a16:creationId xmlns:a16="http://schemas.microsoft.com/office/drawing/2014/main" id="{A87A282E-5F90-FDA2-3474-B9B137E4B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489" y="1112431"/>
            <a:ext cx="1511097" cy="3358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43" name="Google Shape;84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latin typeface="PT Sans"/>
              </a:rPr>
              <a:t>Primeri</a:t>
            </a:r>
            <a:endParaRPr lang="en-US">
              <a:latin typeface="PT Sans"/>
            </a:endParaRPr>
          </a:p>
        </p:txBody>
      </p:sp>
      <p:sp>
        <p:nvSpPr>
          <p:cNvPr id="844" name="Google Shape;844;p36"/>
          <p:cNvSpPr txBox="1">
            <a:spLocks noGrp="1"/>
          </p:cNvSpPr>
          <p:nvPr>
            <p:ph type="subTitle" idx="4"/>
          </p:nvPr>
        </p:nvSpPr>
        <p:spPr>
          <a:xfrm>
            <a:off x="897800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Samsung Gallery</a:t>
            </a:r>
            <a:endParaRPr err="1"/>
          </a:p>
        </p:txBody>
      </p:sp>
      <p:sp>
        <p:nvSpPr>
          <p:cNvPr id="845" name="Google Shape;845;p36"/>
          <p:cNvSpPr txBox="1">
            <a:spLocks noGrp="1"/>
          </p:cNvSpPr>
          <p:nvPr>
            <p:ph type="subTitle" idx="5"/>
          </p:nvPr>
        </p:nvSpPr>
        <p:spPr>
          <a:xfrm>
            <a:off x="3553338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Google Vertex</a:t>
            </a:r>
            <a:endParaRPr/>
          </a:p>
        </p:txBody>
      </p:sp>
      <p:sp>
        <p:nvSpPr>
          <p:cNvPr id="846" name="Google Shape;846;p36"/>
          <p:cNvSpPr txBox="1">
            <a:spLocks noGrp="1"/>
          </p:cNvSpPr>
          <p:nvPr>
            <p:ph type="subTitle" idx="1"/>
          </p:nvPr>
        </p:nvSpPr>
        <p:spPr>
          <a:xfrm>
            <a:off x="885641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/>
              <a:t>Na Samsung </a:t>
            </a:r>
            <a:r>
              <a:rPr lang="en" err="1"/>
              <a:t>telefonima</a:t>
            </a:r>
            <a:r>
              <a:rPr lang="en"/>
              <a:t>, u </a:t>
            </a:r>
            <a:r>
              <a:rPr lang="en" err="1"/>
              <a:t>galeriji</a:t>
            </a:r>
            <a:r>
              <a:rPr lang="en"/>
              <a:t> je </a:t>
            </a:r>
            <a:r>
              <a:rPr lang="en" err="1"/>
              <a:t>moguće</a:t>
            </a:r>
            <a:r>
              <a:rPr lang="en"/>
              <a:t> </a:t>
            </a:r>
            <a:r>
              <a:rPr lang="en" err="1"/>
              <a:t>pretražiti</a:t>
            </a:r>
            <a:r>
              <a:rPr lang="en"/>
              <a:t> </a:t>
            </a:r>
            <a:r>
              <a:rPr lang="en" err="1"/>
              <a:t>slična</a:t>
            </a:r>
            <a:r>
              <a:rPr lang="en"/>
              <a:t> </a:t>
            </a:r>
            <a:r>
              <a:rPr lang="en" err="1"/>
              <a:t>lica</a:t>
            </a:r>
            <a:r>
              <a:rPr lang="en"/>
              <a:t> </a:t>
            </a:r>
            <a:r>
              <a:rPr lang="en" err="1"/>
              <a:t>na</a:t>
            </a:r>
            <a:r>
              <a:rPr lang="en"/>
              <a:t> </a:t>
            </a:r>
            <a:r>
              <a:rPr lang="en" err="1"/>
              <a:t>slikama</a:t>
            </a:r>
            <a:r>
              <a:rPr lang="en"/>
              <a:t>.</a:t>
            </a:r>
          </a:p>
          <a:p>
            <a:pPr marL="0" indent="0" algn="just"/>
            <a:endParaRPr lang="en"/>
          </a:p>
          <a:p>
            <a:pPr marL="0" indent="0" algn="just"/>
            <a:r>
              <a:rPr lang="en" err="1"/>
              <a:t>Ostali</a:t>
            </a:r>
            <a:r>
              <a:rPr lang="en"/>
              <a:t> </a:t>
            </a:r>
            <a:r>
              <a:rPr lang="en" err="1"/>
              <a:t>proizvođači</a:t>
            </a:r>
            <a:r>
              <a:rPr lang="en"/>
              <a:t> </a:t>
            </a:r>
            <a:r>
              <a:rPr lang="en" err="1"/>
              <a:t>telefona</a:t>
            </a:r>
            <a:r>
              <a:rPr lang="en"/>
              <a:t> nude </a:t>
            </a:r>
            <a:r>
              <a:rPr lang="en" err="1"/>
              <a:t>slične</a:t>
            </a:r>
            <a:r>
              <a:rPr lang="en"/>
              <a:t> </a:t>
            </a:r>
            <a:r>
              <a:rPr lang="en" err="1"/>
              <a:t>mogućnosti</a:t>
            </a:r>
            <a:r>
              <a:rPr lang="en"/>
              <a:t>.</a:t>
            </a:r>
          </a:p>
        </p:txBody>
      </p:sp>
      <p:sp>
        <p:nvSpPr>
          <p:cNvPr id="847" name="Google Shape;847;p36"/>
          <p:cNvSpPr txBox="1">
            <a:spLocks noGrp="1"/>
          </p:cNvSpPr>
          <p:nvPr>
            <p:ph type="subTitle" idx="2"/>
          </p:nvPr>
        </p:nvSpPr>
        <p:spPr>
          <a:xfrm>
            <a:off x="3553334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/>
              <a:t>Google-</a:t>
            </a:r>
            <a:r>
              <a:rPr lang="en" err="1"/>
              <a:t>ov</a:t>
            </a:r>
            <a:r>
              <a:rPr lang="en"/>
              <a:t> Vertex Matching engine je </a:t>
            </a:r>
            <a:r>
              <a:rPr lang="en" err="1"/>
              <a:t>tehnologija</a:t>
            </a:r>
            <a:r>
              <a:rPr lang="en"/>
              <a:t> </a:t>
            </a:r>
            <a:r>
              <a:rPr lang="en" err="1"/>
              <a:t>koja</a:t>
            </a:r>
            <a:r>
              <a:rPr lang="en"/>
              <a:t> se </a:t>
            </a:r>
            <a:r>
              <a:rPr lang="en" err="1"/>
              <a:t>koristi</a:t>
            </a:r>
            <a:r>
              <a:rPr lang="en"/>
              <a:t> za </a:t>
            </a:r>
            <a:r>
              <a:rPr lang="en" err="1"/>
              <a:t>pretragu</a:t>
            </a:r>
            <a:r>
              <a:rPr lang="en"/>
              <a:t> </a:t>
            </a:r>
            <a:r>
              <a:rPr lang="en" err="1"/>
              <a:t>vektoriskih</a:t>
            </a:r>
            <a:r>
              <a:rPr lang="en"/>
              <a:t> </a:t>
            </a:r>
            <a:r>
              <a:rPr lang="en" err="1"/>
              <a:t>prostora</a:t>
            </a:r>
            <a:r>
              <a:rPr lang="en"/>
              <a:t> </a:t>
            </a:r>
            <a:r>
              <a:rPr lang="en" err="1"/>
              <a:t>i</a:t>
            </a:r>
            <a:r>
              <a:rPr lang="en"/>
              <a:t> </a:t>
            </a:r>
            <a:r>
              <a:rPr lang="en" err="1"/>
              <a:t>koristi</a:t>
            </a:r>
            <a:r>
              <a:rPr lang="en"/>
              <a:t> se u </a:t>
            </a:r>
            <a:r>
              <a:rPr lang="en" err="1"/>
              <a:t>servisima</a:t>
            </a:r>
            <a:r>
              <a:rPr lang="en"/>
              <a:t> </a:t>
            </a:r>
            <a:r>
              <a:rPr lang="en" err="1"/>
              <a:t>kao</a:t>
            </a:r>
            <a:r>
              <a:rPr lang="en"/>
              <a:t> </a:t>
            </a:r>
            <a:r>
              <a:rPr lang="en" err="1"/>
              <a:t>što</a:t>
            </a:r>
            <a:r>
              <a:rPr lang="en"/>
              <a:t> </a:t>
            </a:r>
            <a:r>
              <a:rPr lang="en" err="1"/>
              <a:t>su</a:t>
            </a:r>
            <a:r>
              <a:rPr lang="en"/>
              <a:t> Google </a:t>
            </a:r>
            <a:r>
              <a:rPr lang="en" err="1"/>
              <a:t>pretraga</a:t>
            </a:r>
            <a:r>
              <a:rPr lang="en"/>
              <a:t>, </a:t>
            </a:r>
            <a:r>
              <a:rPr lang="en" err="1"/>
              <a:t>youtube</a:t>
            </a:r>
            <a:r>
              <a:rPr lang="en"/>
              <a:t> </a:t>
            </a:r>
            <a:r>
              <a:rPr lang="en" err="1"/>
              <a:t>preporuke</a:t>
            </a:r>
            <a:r>
              <a:rPr lang="en"/>
              <a:t>, </a:t>
            </a:r>
            <a:r>
              <a:rPr lang="en" err="1"/>
              <a:t>playstore</a:t>
            </a:r>
            <a:r>
              <a:rPr lang="en"/>
              <a:t> </a:t>
            </a:r>
            <a:r>
              <a:rPr lang="en" err="1"/>
              <a:t>preporuke</a:t>
            </a:r>
            <a:r>
              <a:rPr lang="en"/>
              <a:t>.</a:t>
            </a:r>
            <a:endParaRPr lang="en-US"/>
          </a:p>
        </p:txBody>
      </p:sp>
      <p:cxnSp>
        <p:nvCxnSpPr>
          <p:cNvPr id="850" name="Google Shape;850;p36"/>
          <p:cNvCxnSpPr/>
          <p:nvPr/>
        </p:nvCxnSpPr>
        <p:spPr>
          <a:xfrm>
            <a:off x="759825" y="2035500"/>
            <a:ext cx="0" cy="151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51" name="Google Shape;851;p36"/>
          <p:cNvCxnSpPr/>
          <p:nvPr/>
        </p:nvCxnSpPr>
        <p:spPr>
          <a:xfrm>
            <a:off x="3402475" y="2035500"/>
            <a:ext cx="0" cy="151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52" name="Google Shape;852;p36"/>
          <p:cNvCxnSpPr/>
          <p:nvPr/>
        </p:nvCxnSpPr>
        <p:spPr>
          <a:xfrm>
            <a:off x="6056475" y="2035500"/>
            <a:ext cx="0" cy="151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D2525DD-CFD5-5426-F3B6-16CDF4910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3" y="4808965"/>
            <a:ext cx="1148402" cy="311208"/>
          </a:xfrm>
          <a:prstGeom prst="rect">
            <a:avLst/>
          </a:prstGeom>
        </p:spPr>
      </p:pic>
      <p:pic>
        <p:nvPicPr>
          <p:cNvPr id="6" name="Picture 5" descr="Selected photo">
            <a:extLst>
              <a:ext uri="{FF2B5EF4-FFF2-40B4-BE49-F238E27FC236}">
                <a16:creationId xmlns:a16="http://schemas.microsoft.com/office/drawing/2014/main" id="{6AF0A612-1870-25A9-0608-E538BE3FC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7043" y="1110169"/>
            <a:ext cx="1558670" cy="33791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5"/>
          <p:cNvSpPr txBox="1">
            <a:spLocks noGrp="1"/>
          </p:cNvSpPr>
          <p:nvPr>
            <p:ph type="title"/>
          </p:nvPr>
        </p:nvSpPr>
        <p:spPr>
          <a:xfrm>
            <a:off x="720000" y="436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PT Sans"/>
              </a:rPr>
              <a:t>2. </a:t>
            </a:r>
            <a:r>
              <a:rPr lang="en" err="1">
                <a:latin typeface="PT Sans"/>
              </a:rPr>
              <a:t>Predstavljanje</a:t>
            </a:r>
            <a:r>
              <a:rPr lang="en">
                <a:latin typeface="PT Sans"/>
              </a:rPr>
              <a:t> </a:t>
            </a:r>
            <a:r>
              <a:rPr lang="en" err="1">
                <a:latin typeface="PT Sans"/>
              </a:rPr>
              <a:t>podataka</a:t>
            </a:r>
            <a:endParaRPr lang="en-US">
              <a:latin typeface="PT Sans"/>
            </a:endParaRPr>
          </a:p>
        </p:txBody>
      </p:sp>
      <p:sp>
        <p:nvSpPr>
          <p:cNvPr id="809" name="Google Shape;809;p35"/>
          <p:cNvSpPr txBox="1">
            <a:spLocks noGrp="1"/>
          </p:cNvSpPr>
          <p:nvPr>
            <p:ph type="subTitle" idx="1"/>
          </p:nvPr>
        </p:nvSpPr>
        <p:spPr>
          <a:xfrm>
            <a:off x="4993124" y="1437773"/>
            <a:ext cx="2505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err="1"/>
              <a:t>Moguće</a:t>
            </a:r>
            <a:r>
              <a:rPr lang="en"/>
              <a:t> </a:t>
            </a:r>
            <a:r>
              <a:rPr lang="en" err="1"/>
              <a:t>ih</a:t>
            </a:r>
            <a:r>
              <a:rPr lang="en"/>
              <a:t> je </a:t>
            </a:r>
            <a:r>
              <a:rPr lang="en" err="1"/>
              <a:t>predstaviti</a:t>
            </a:r>
            <a:r>
              <a:rPr lang="en"/>
              <a:t> </a:t>
            </a:r>
            <a:r>
              <a:rPr lang="en" err="1"/>
              <a:t>kao</a:t>
            </a:r>
            <a:r>
              <a:rPr lang="en"/>
              <a:t> </a:t>
            </a:r>
            <a:r>
              <a:rPr lang="en" err="1"/>
              <a:t>vektore</a:t>
            </a:r>
            <a:r>
              <a:rPr lang="en"/>
              <a:t> </a:t>
            </a:r>
            <a:r>
              <a:rPr lang="en" err="1"/>
              <a:t>realnih</a:t>
            </a:r>
            <a:r>
              <a:rPr lang="en"/>
              <a:t> </a:t>
            </a:r>
            <a:r>
              <a:rPr lang="en" err="1"/>
              <a:t>brojeva</a:t>
            </a:r>
            <a:r>
              <a:rPr lang="en"/>
              <a:t>. Za te </a:t>
            </a:r>
            <a:r>
              <a:rPr lang="en" err="1"/>
              <a:t>potrebe</a:t>
            </a:r>
            <a:r>
              <a:rPr lang="en"/>
              <a:t> se </a:t>
            </a:r>
            <a:r>
              <a:rPr lang="en" err="1"/>
              <a:t>koriste</a:t>
            </a:r>
            <a:r>
              <a:rPr lang="en"/>
              <a:t> </a:t>
            </a:r>
            <a:r>
              <a:rPr lang="en" err="1"/>
              <a:t>neuronske</a:t>
            </a:r>
            <a:r>
              <a:rPr lang="en"/>
              <a:t> </a:t>
            </a:r>
            <a:r>
              <a:rPr lang="en" err="1"/>
              <a:t>mreže</a:t>
            </a:r>
            <a:r>
              <a:rPr lang="en"/>
              <a:t> </a:t>
            </a:r>
            <a:r>
              <a:rPr lang="en" err="1"/>
              <a:t>koje</a:t>
            </a:r>
            <a:r>
              <a:rPr lang="en"/>
              <a:t> </a:t>
            </a:r>
            <a:r>
              <a:rPr lang="en" err="1"/>
              <a:t>su</a:t>
            </a:r>
            <a:r>
              <a:rPr lang="en"/>
              <a:t> </a:t>
            </a:r>
            <a:r>
              <a:rPr lang="en" err="1"/>
              <a:t>obučene</a:t>
            </a:r>
            <a:r>
              <a:rPr lang="en"/>
              <a:t> da </a:t>
            </a:r>
            <a:r>
              <a:rPr lang="en" err="1"/>
              <a:t>izdvajaju</a:t>
            </a:r>
            <a:r>
              <a:rPr lang="en"/>
              <a:t> </a:t>
            </a:r>
            <a:r>
              <a:rPr lang="en" err="1"/>
              <a:t>bitne</a:t>
            </a:r>
            <a:r>
              <a:rPr lang="en"/>
              <a:t> </a:t>
            </a:r>
            <a:r>
              <a:rPr lang="en" err="1"/>
              <a:t>karakteristike</a:t>
            </a:r>
            <a:r>
              <a:rPr lang="en"/>
              <a:t> </a:t>
            </a:r>
            <a:r>
              <a:rPr lang="en" err="1"/>
              <a:t>slike</a:t>
            </a:r>
            <a:r>
              <a:rPr lang="en"/>
              <a:t> (</a:t>
            </a:r>
            <a:r>
              <a:rPr lang="en" err="1"/>
              <a:t>eng.</a:t>
            </a:r>
            <a:r>
              <a:rPr lang="en"/>
              <a:t> feature embeddings).</a:t>
            </a:r>
            <a:endParaRPr lang="en-US"/>
          </a:p>
        </p:txBody>
      </p:sp>
      <p:sp>
        <p:nvSpPr>
          <p:cNvPr id="810" name="Google Shape;810;p35"/>
          <p:cNvSpPr txBox="1">
            <a:spLocks noGrp="1"/>
          </p:cNvSpPr>
          <p:nvPr>
            <p:ph type="subTitle" idx="2"/>
          </p:nvPr>
        </p:nvSpPr>
        <p:spPr>
          <a:xfrm>
            <a:off x="1785250" y="1437773"/>
            <a:ext cx="2505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/>
              <a:t>Slike </a:t>
            </a:r>
            <a:r>
              <a:rPr lang="en" err="1"/>
              <a:t>lica</a:t>
            </a:r>
            <a:r>
              <a:rPr lang="en"/>
              <a:t> je </a:t>
            </a:r>
            <a:r>
              <a:rPr lang="en" err="1"/>
              <a:t>prvo</a:t>
            </a:r>
            <a:r>
              <a:rPr lang="en"/>
              <a:t> </a:t>
            </a:r>
            <a:r>
              <a:rPr lang="en" err="1"/>
              <a:t>potrebno</a:t>
            </a:r>
            <a:r>
              <a:rPr lang="en"/>
              <a:t> </a:t>
            </a:r>
            <a:r>
              <a:rPr lang="en" err="1"/>
              <a:t>predstaviti</a:t>
            </a:r>
            <a:r>
              <a:rPr lang="en"/>
              <a:t> u </a:t>
            </a:r>
            <a:r>
              <a:rPr lang="en" err="1"/>
              <a:t>prostoru</a:t>
            </a:r>
            <a:r>
              <a:rPr lang="en"/>
              <a:t> koji je </a:t>
            </a:r>
            <a:r>
              <a:rPr lang="en" err="1"/>
              <a:t>niže</a:t>
            </a:r>
            <a:r>
              <a:rPr lang="en"/>
              <a:t> </a:t>
            </a:r>
            <a:r>
              <a:rPr lang="en" err="1"/>
              <a:t>dimenzije</a:t>
            </a:r>
            <a:r>
              <a:rPr lang="en"/>
              <a:t>, a u </a:t>
            </a:r>
            <a:r>
              <a:rPr lang="en" err="1"/>
              <a:t>kom</a:t>
            </a:r>
            <a:r>
              <a:rPr lang="en"/>
              <a:t> je </a:t>
            </a:r>
            <a:r>
              <a:rPr lang="en" err="1"/>
              <a:t>moguće</a:t>
            </a:r>
            <a:r>
              <a:rPr lang="en"/>
              <a:t> </a:t>
            </a:r>
            <a:r>
              <a:rPr lang="en" err="1"/>
              <a:t>zadržati</a:t>
            </a:r>
            <a:r>
              <a:rPr lang="en"/>
              <a:t> </a:t>
            </a:r>
            <a:r>
              <a:rPr lang="en" err="1"/>
              <a:t>sve</a:t>
            </a:r>
            <a:r>
              <a:rPr lang="en"/>
              <a:t> </a:t>
            </a:r>
            <a:r>
              <a:rPr lang="en" err="1"/>
              <a:t>informacije</a:t>
            </a:r>
            <a:r>
              <a:rPr lang="en"/>
              <a:t> </a:t>
            </a:r>
            <a:r>
              <a:rPr lang="en" err="1"/>
              <a:t>koje</a:t>
            </a:r>
            <a:r>
              <a:rPr lang="en"/>
              <a:t> </a:t>
            </a:r>
            <a:r>
              <a:rPr lang="en" err="1"/>
              <a:t>su</a:t>
            </a:r>
            <a:r>
              <a:rPr lang="en"/>
              <a:t> </a:t>
            </a:r>
            <a:r>
              <a:rPr lang="en" err="1"/>
              <a:t>neophodne</a:t>
            </a:r>
            <a:r>
              <a:rPr lang="en"/>
              <a:t> za </a:t>
            </a:r>
            <a:r>
              <a:rPr lang="en" err="1"/>
              <a:t>prepoznavanje</a:t>
            </a:r>
            <a:r>
              <a:rPr lang="en"/>
              <a:t>. </a:t>
            </a:r>
            <a:endParaRPr lang="en-US"/>
          </a:p>
        </p:txBody>
      </p:sp>
      <p:cxnSp>
        <p:nvCxnSpPr>
          <p:cNvPr id="812" name="Google Shape;812;p35"/>
          <p:cNvCxnSpPr/>
          <p:nvPr/>
        </p:nvCxnSpPr>
        <p:spPr>
          <a:xfrm>
            <a:off x="1673153" y="1283425"/>
            <a:ext cx="0" cy="164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13" name="Google Shape;813;p35"/>
          <p:cNvCxnSpPr/>
          <p:nvPr/>
        </p:nvCxnSpPr>
        <p:spPr>
          <a:xfrm>
            <a:off x="4854664" y="1283425"/>
            <a:ext cx="0" cy="164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sp>
        <p:nvSpPr>
          <p:cNvPr id="814" name="Google Shape;814;p35"/>
          <p:cNvSpPr/>
          <p:nvPr/>
        </p:nvSpPr>
        <p:spPr>
          <a:xfrm flipH="1">
            <a:off x="650375" y="1437500"/>
            <a:ext cx="356700" cy="356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35"/>
          <p:cNvGrpSpPr/>
          <p:nvPr/>
        </p:nvGrpSpPr>
        <p:grpSpPr>
          <a:xfrm>
            <a:off x="-313950" y="2285625"/>
            <a:ext cx="5023300" cy="2893700"/>
            <a:chOff x="-313950" y="2285625"/>
            <a:chExt cx="5023300" cy="2893700"/>
          </a:xfrm>
        </p:grpSpPr>
        <p:sp>
          <p:nvSpPr>
            <p:cNvPr id="816" name="Google Shape;816;p35"/>
            <p:cNvSpPr/>
            <p:nvPr/>
          </p:nvSpPr>
          <p:spPr>
            <a:xfrm rot="10800000" flipH="1">
              <a:off x="217150" y="45866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 rot="10800000" flipH="1">
              <a:off x="1645550" y="49022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 rot="10800000" flipH="1">
              <a:off x="329525" y="22856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9" name="Google Shape;819;p35"/>
            <p:cNvCxnSpPr>
              <a:stCxn id="820" idx="0"/>
              <a:endCxn id="816" idx="4"/>
            </p:cNvCxnSpPr>
            <p:nvPr/>
          </p:nvCxnSpPr>
          <p:spPr>
            <a:xfrm rot="5400000">
              <a:off x="179500" y="3785600"/>
              <a:ext cx="928800" cy="6732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35"/>
            <p:cNvCxnSpPr>
              <a:stCxn id="816" idx="6"/>
              <a:endCxn id="817" idx="2"/>
            </p:cNvCxnSpPr>
            <p:nvPr/>
          </p:nvCxnSpPr>
          <p:spPr>
            <a:xfrm>
              <a:off x="397450" y="467675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822" name="Google Shape;822;p35"/>
            <p:cNvSpPr/>
            <p:nvPr/>
          </p:nvSpPr>
          <p:spPr>
            <a:xfrm rot="10800000" flipH="1">
              <a:off x="3217075" y="48852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 rot="10800000" flipH="1">
              <a:off x="3707450" y="43859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4" name="Google Shape;824;p35"/>
            <p:cNvCxnSpPr>
              <a:endCxn id="825" idx="2"/>
            </p:cNvCxnSpPr>
            <p:nvPr/>
          </p:nvCxnSpPr>
          <p:spPr>
            <a:xfrm rot="-5400000" flipH="1">
              <a:off x="-842250" y="37694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6" name="Google Shape;826;p35"/>
            <p:cNvCxnSpPr>
              <a:stCxn id="817" idx="2"/>
              <a:endCxn id="825" idx="6"/>
            </p:cNvCxnSpPr>
            <p:nvPr/>
          </p:nvCxnSpPr>
          <p:spPr>
            <a:xfrm flipH="1">
              <a:off x="663650" y="4992425"/>
              <a:ext cx="981900" cy="909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7" name="Google Shape;827;p35"/>
            <p:cNvCxnSpPr>
              <a:stCxn id="820" idx="7"/>
              <a:endCxn id="822" idx="2"/>
            </p:cNvCxnSpPr>
            <p:nvPr/>
          </p:nvCxnSpPr>
          <p:spPr>
            <a:xfrm rot="-5400000" flipH="1">
              <a:off x="1485104" y="3211104"/>
              <a:ext cx="1326300" cy="2137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8" name="Google Shape;828;p35"/>
            <p:cNvCxnSpPr>
              <a:stCxn id="822" idx="6"/>
              <a:endCxn id="829" idx="1"/>
            </p:cNvCxnSpPr>
            <p:nvPr/>
          </p:nvCxnSpPr>
          <p:spPr>
            <a:xfrm>
              <a:off x="3332875" y="4943150"/>
              <a:ext cx="1212300" cy="117300"/>
            </a:xfrm>
            <a:prstGeom prst="curvedConnector4">
              <a:avLst>
                <a:gd name="adj1" fmla="val 48840"/>
                <a:gd name="adj2" fmla="val 32698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0" name="Google Shape;830;p35"/>
            <p:cNvCxnSpPr>
              <a:stCxn id="829" idx="4"/>
              <a:endCxn id="823" idx="6"/>
            </p:cNvCxnSpPr>
            <p:nvPr/>
          </p:nvCxnSpPr>
          <p:spPr>
            <a:xfrm rot="5400000" flipH="1">
              <a:off x="4040350" y="43234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1" name="Google Shape;831;p35"/>
            <p:cNvCxnSpPr>
              <a:stCxn id="823" idx="2"/>
              <a:endCxn id="817" idx="6"/>
            </p:cNvCxnSpPr>
            <p:nvPr/>
          </p:nvCxnSpPr>
          <p:spPr>
            <a:xfrm flipH="1">
              <a:off x="1825850" y="447605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2" name="Google Shape;832;p35"/>
            <p:cNvCxnSpPr>
              <a:stCxn id="820" idx="4"/>
              <a:endCxn id="818" idx="0"/>
            </p:cNvCxnSpPr>
            <p:nvPr/>
          </p:nvCxnSpPr>
          <p:spPr>
            <a:xfrm rot="5400000" flipH="1">
              <a:off x="244000" y="2641700"/>
              <a:ext cx="912300" cy="560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833" name="Google Shape;833;p35"/>
            <p:cNvGrpSpPr/>
            <p:nvPr/>
          </p:nvGrpSpPr>
          <p:grpSpPr>
            <a:xfrm rot="10800000" flipH="1">
              <a:off x="840700" y="3378200"/>
              <a:ext cx="279600" cy="279600"/>
              <a:chOff x="2206950" y="697000"/>
              <a:chExt cx="279600" cy="279600"/>
            </a:xfrm>
          </p:grpSpPr>
          <p:sp>
            <p:nvSpPr>
              <p:cNvPr id="834" name="Google Shape;834;p35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5" name="Google Shape;835;p35"/>
            <p:cNvGrpSpPr/>
            <p:nvPr/>
          </p:nvGrpSpPr>
          <p:grpSpPr>
            <a:xfrm rot="10800000" flipH="1">
              <a:off x="471450" y="4987025"/>
              <a:ext cx="192300" cy="192300"/>
              <a:chOff x="471450" y="43325"/>
              <a:chExt cx="192300" cy="192300"/>
            </a:xfrm>
          </p:grpSpPr>
          <p:sp>
            <p:nvSpPr>
              <p:cNvPr id="836" name="Google Shape;836;p35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7" name="Google Shape;837;p35"/>
            <p:cNvGrpSpPr/>
            <p:nvPr/>
          </p:nvGrpSpPr>
          <p:grpSpPr>
            <a:xfrm rot="10800000" flipH="1">
              <a:off x="4517050" y="4896275"/>
              <a:ext cx="192300" cy="192300"/>
              <a:chOff x="4587025" y="-72475"/>
              <a:chExt cx="192300" cy="192300"/>
            </a:xfrm>
          </p:grpSpPr>
          <p:sp>
            <p:nvSpPr>
              <p:cNvPr id="838" name="Google Shape;838;p35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Google Shape;809;p35">
            <a:extLst>
              <a:ext uri="{FF2B5EF4-FFF2-40B4-BE49-F238E27FC236}">
                <a16:creationId xmlns:a16="http://schemas.microsoft.com/office/drawing/2014/main" id="{97F1E84B-3312-79E1-BEF1-4DCC972430D7}"/>
              </a:ext>
            </a:extLst>
          </p:cNvPr>
          <p:cNvSpPr txBox="1">
            <a:spLocks/>
          </p:cNvSpPr>
          <p:nvPr/>
        </p:nvSpPr>
        <p:spPr>
          <a:xfrm>
            <a:off x="1639859" y="3276796"/>
            <a:ext cx="6338830" cy="548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"/>
              <a:t>Za </a:t>
            </a:r>
            <a:r>
              <a:rPr lang="en" err="1"/>
              <a:t>potrebe</a:t>
            </a:r>
            <a:r>
              <a:rPr lang="en"/>
              <a:t> </a:t>
            </a:r>
            <a:r>
              <a:rPr lang="en" err="1"/>
              <a:t>ovog</a:t>
            </a:r>
            <a:r>
              <a:rPr lang="en"/>
              <a:t> </a:t>
            </a:r>
            <a:r>
              <a:rPr lang="en" err="1"/>
              <a:t>primera</a:t>
            </a:r>
            <a:r>
              <a:rPr lang="en"/>
              <a:t> je </a:t>
            </a:r>
            <a:r>
              <a:rPr lang="en" err="1"/>
              <a:t>uzeta</a:t>
            </a:r>
            <a:r>
              <a:rPr lang="en"/>
              <a:t> </a:t>
            </a:r>
            <a:r>
              <a:rPr lang="en" err="1"/>
              <a:t>varijanta</a:t>
            </a:r>
            <a:r>
              <a:rPr lang="en"/>
              <a:t> </a:t>
            </a:r>
            <a:r>
              <a:rPr lang="en">
                <a:hlinkClick r:id="rId3"/>
              </a:rPr>
              <a:t>FaceNet</a:t>
            </a:r>
            <a:r>
              <a:rPr lang="en"/>
              <a:t>-a </a:t>
            </a:r>
            <a:r>
              <a:rPr lang="en" err="1"/>
              <a:t>koja</a:t>
            </a:r>
            <a:r>
              <a:rPr lang="en"/>
              <a:t> </a:t>
            </a:r>
            <a:r>
              <a:rPr lang="en" err="1"/>
              <a:t>konvertuje</a:t>
            </a:r>
            <a:r>
              <a:rPr lang="en"/>
              <a:t> </a:t>
            </a:r>
            <a:r>
              <a:rPr lang="en" err="1"/>
              <a:t>sliku</a:t>
            </a:r>
            <a:r>
              <a:rPr lang="en"/>
              <a:t> u 512-dimenzioni </a:t>
            </a:r>
            <a:r>
              <a:rPr lang="en" err="1"/>
              <a:t>vektor</a:t>
            </a:r>
            <a:r>
              <a:rPr lang="en"/>
              <a:t>. </a:t>
            </a:r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5BBEC3D-36BB-8036-F3E6-F34FC948AF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31" r="337" b="-1053"/>
          <a:stretch/>
        </p:blipFill>
        <p:spPr>
          <a:xfrm>
            <a:off x="4221549" y="3827424"/>
            <a:ext cx="1188777" cy="338647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E9255377-DE17-2C1D-91AF-A2D5E110F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PT Sans"/>
              </a:rPr>
              <a:t>3. KNN </a:t>
            </a:r>
            <a:r>
              <a:rPr lang="en" err="1">
                <a:latin typeface="PT Sans"/>
              </a:rPr>
              <a:t>pretraga</a:t>
            </a:r>
            <a:endParaRPr lang="en-US">
              <a:latin typeface="PT Sans"/>
            </a:endParaRPr>
          </a:p>
        </p:txBody>
      </p:sp>
      <p:sp>
        <p:nvSpPr>
          <p:cNvPr id="859" name="Google Shape;859;p37"/>
          <p:cNvSpPr txBox="1">
            <a:spLocks noGrp="1"/>
          </p:cNvSpPr>
          <p:nvPr>
            <p:ph type="subTitle" idx="1"/>
          </p:nvPr>
        </p:nvSpPr>
        <p:spPr>
          <a:xfrm>
            <a:off x="1276537" y="1316326"/>
            <a:ext cx="2811000" cy="158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err="1"/>
              <a:t>Algoritmi</a:t>
            </a:r>
            <a:r>
              <a:rPr lang="en"/>
              <a:t> za </a:t>
            </a:r>
            <a:r>
              <a:rPr lang="en" err="1"/>
              <a:t>pretragu</a:t>
            </a:r>
            <a:r>
              <a:rPr lang="en"/>
              <a:t> koji se </a:t>
            </a:r>
            <a:r>
              <a:rPr lang="en" err="1"/>
              <a:t>najčešće</a:t>
            </a:r>
            <a:r>
              <a:rPr lang="en"/>
              <a:t> </a:t>
            </a:r>
            <a:r>
              <a:rPr lang="en" err="1"/>
              <a:t>koriste</a:t>
            </a:r>
            <a:r>
              <a:rPr lang="en"/>
              <a:t> se </a:t>
            </a:r>
            <a:r>
              <a:rPr lang="en" err="1"/>
              <a:t>oslanjaju</a:t>
            </a:r>
            <a:r>
              <a:rPr lang="en"/>
              <a:t> </a:t>
            </a:r>
            <a:r>
              <a:rPr lang="en" err="1"/>
              <a:t>na</a:t>
            </a:r>
            <a:r>
              <a:rPr lang="en"/>
              <a:t> </a:t>
            </a:r>
            <a:r>
              <a:rPr lang="en" err="1"/>
              <a:t>algoritam</a:t>
            </a:r>
            <a:r>
              <a:rPr lang="en"/>
              <a:t> </a:t>
            </a:r>
            <a:r>
              <a:rPr lang="en" err="1"/>
              <a:t>pretrage</a:t>
            </a:r>
            <a:r>
              <a:rPr lang="en"/>
              <a:t> K </a:t>
            </a:r>
            <a:r>
              <a:rPr lang="en" err="1"/>
              <a:t>najbližih</a:t>
            </a:r>
            <a:r>
              <a:rPr lang="en"/>
              <a:t> </a:t>
            </a:r>
            <a:r>
              <a:rPr lang="en" err="1"/>
              <a:t>suseda</a:t>
            </a:r>
            <a:r>
              <a:rPr lang="en"/>
              <a:t> (KNNS - </a:t>
            </a:r>
            <a:r>
              <a:rPr lang="en" i="1"/>
              <a:t>K-Nearest Neighbor Search</a:t>
            </a:r>
            <a:r>
              <a:rPr lang="en"/>
              <a:t>). KNN </a:t>
            </a:r>
            <a:r>
              <a:rPr lang="en" err="1"/>
              <a:t>pretraga</a:t>
            </a:r>
            <a:r>
              <a:rPr lang="en"/>
              <a:t> </a:t>
            </a:r>
            <a:r>
              <a:rPr lang="en" err="1"/>
              <a:t>podrazumeva</a:t>
            </a:r>
            <a:r>
              <a:rPr lang="en"/>
              <a:t> da je </a:t>
            </a:r>
            <a:r>
              <a:rPr lang="en" err="1"/>
              <a:t>definisana</a:t>
            </a:r>
            <a:r>
              <a:rPr lang="en"/>
              <a:t> </a:t>
            </a:r>
            <a:r>
              <a:rPr lang="en" err="1"/>
              <a:t>funkcija</a:t>
            </a:r>
            <a:r>
              <a:rPr lang="en"/>
              <a:t> </a:t>
            </a:r>
            <a:r>
              <a:rPr lang="en" err="1"/>
              <a:t>na</a:t>
            </a:r>
            <a:r>
              <a:rPr lang="en"/>
              <a:t> </a:t>
            </a:r>
            <a:r>
              <a:rPr lang="en" err="1"/>
              <a:t>osnovu</a:t>
            </a:r>
            <a:r>
              <a:rPr lang="en"/>
              <a:t> </a:t>
            </a:r>
            <a:r>
              <a:rPr lang="en" err="1"/>
              <a:t>koje</a:t>
            </a:r>
            <a:r>
              <a:rPr lang="en"/>
              <a:t> </a:t>
            </a:r>
            <a:r>
              <a:rPr lang="en" err="1"/>
              <a:t>može</a:t>
            </a:r>
            <a:r>
              <a:rPr lang="en"/>
              <a:t> da se meri </a:t>
            </a:r>
            <a:r>
              <a:rPr lang="en" err="1"/>
              <a:t>rastojanje</a:t>
            </a:r>
            <a:r>
              <a:rPr lang="en"/>
              <a:t> </a:t>
            </a:r>
            <a:r>
              <a:rPr lang="en" err="1"/>
              <a:t>između</a:t>
            </a:r>
            <a:r>
              <a:rPr lang="en"/>
              <a:t> </a:t>
            </a:r>
            <a:r>
              <a:rPr lang="en" err="1"/>
              <a:t>elemenata</a:t>
            </a:r>
            <a:r>
              <a:rPr lang="en"/>
              <a:t> koji se </a:t>
            </a:r>
            <a:r>
              <a:rPr lang="en" err="1"/>
              <a:t>pretražuju</a:t>
            </a:r>
            <a:r>
              <a:rPr lang="en"/>
              <a:t>.</a:t>
            </a:r>
            <a:endParaRPr lang="en-US"/>
          </a:p>
        </p:txBody>
      </p:sp>
      <p:sp>
        <p:nvSpPr>
          <p:cNvPr id="860" name="Google Shape;860;p37"/>
          <p:cNvSpPr txBox="1">
            <a:spLocks noGrp="1"/>
          </p:cNvSpPr>
          <p:nvPr>
            <p:ph type="subTitle" idx="2"/>
          </p:nvPr>
        </p:nvSpPr>
        <p:spPr>
          <a:xfrm>
            <a:off x="1319099" y="3209761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/>
              <a:t>Za </a:t>
            </a:r>
            <a:r>
              <a:rPr lang="en" err="1"/>
              <a:t>određivanje</a:t>
            </a:r>
            <a:r>
              <a:rPr lang="en"/>
              <a:t> distance </a:t>
            </a:r>
            <a:r>
              <a:rPr lang="en" err="1"/>
              <a:t>između</a:t>
            </a:r>
            <a:r>
              <a:rPr lang="en"/>
              <a:t> </a:t>
            </a:r>
            <a:r>
              <a:rPr lang="en" err="1"/>
              <a:t>vektorskih</a:t>
            </a:r>
            <a:r>
              <a:rPr lang="en"/>
              <a:t> </a:t>
            </a:r>
            <a:r>
              <a:rPr lang="en" err="1"/>
              <a:t>reprezentacija</a:t>
            </a:r>
            <a:r>
              <a:rPr lang="en"/>
              <a:t> </a:t>
            </a:r>
            <a:r>
              <a:rPr lang="en" err="1"/>
              <a:t>dve</a:t>
            </a:r>
            <a:r>
              <a:rPr lang="en"/>
              <a:t> </a:t>
            </a:r>
            <a:r>
              <a:rPr lang="en" err="1"/>
              <a:t>slike</a:t>
            </a:r>
            <a:r>
              <a:rPr lang="en"/>
              <a:t> </a:t>
            </a:r>
            <a:r>
              <a:rPr lang="en" err="1"/>
              <a:t>lica</a:t>
            </a:r>
            <a:r>
              <a:rPr lang="en"/>
              <a:t>, </a:t>
            </a:r>
            <a:r>
              <a:rPr lang="en" err="1"/>
              <a:t>najčešće</a:t>
            </a:r>
            <a:r>
              <a:rPr lang="en"/>
              <a:t> se </a:t>
            </a:r>
            <a:r>
              <a:rPr lang="en" err="1"/>
              <a:t>koristi</a:t>
            </a:r>
            <a:r>
              <a:rPr lang="en"/>
              <a:t> </a:t>
            </a:r>
            <a:r>
              <a:rPr lang="en" err="1"/>
              <a:t>kosinusna</a:t>
            </a:r>
            <a:r>
              <a:rPr lang="en"/>
              <a:t> </a:t>
            </a:r>
            <a:r>
              <a:rPr lang="en" err="1"/>
              <a:t>distanca</a:t>
            </a:r>
            <a:r>
              <a:rPr lang="en"/>
              <a:t>. </a:t>
            </a:r>
            <a:r>
              <a:rPr lang="en" err="1"/>
              <a:t>Kosinusna</a:t>
            </a:r>
            <a:r>
              <a:rPr lang="en"/>
              <a:t> </a:t>
            </a:r>
            <a:r>
              <a:rPr lang="en" err="1"/>
              <a:t>distanca</a:t>
            </a:r>
            <a:r>
              <a:rPr lang="en"/>
              <a:t> </a:t>
            </a:r>
            <a:r>
              <a:rPr lang="en" err="1"/>
              <a:t>između</a:t>
            </a:r>
            <a:r>
              <a:rPr lang="en"/>
              <a:t> </a:t>
            </a:r>
            <a:r>
              <a:rPr lang="en" err="1"/>
              <a:t>dva</a:t>
            </a:r>
            <a:r>
              <a:rPr lang="en"/>
              <a:t> </a:t>
            </a:r>
            <a:r>
              <a:rPr lang="en" err="1"/>
              <a:t>vektora</a:t>
            </a:r>
            <a:r>
              <a:rPr lang="en"/>
              <a:t> se </a:t>
            </a:r>
            <a:r>
              <a:rPr lang="en" err="1"/>
              <a:t>računa</a:t>
            </a:r>
            <a:r>
              <a:rPr lang="en"/>
              <a:t> </a:t>
            </a:r>
            <a:r>
              <a:rPr lang="en" err="1"/>
              <a:t>kao</a:t>
            </a:r>
            <a:r>
              <a:rPr lang="en"/>
              <a:t> </a:t>
            </a:r>
            <a:r>
              <a:rPr lang="en" err="1"/>
              <a:t>kosinus</a:t>
            </a:r>
            <a:r>
              <a:rPr lang="en"/>
              <a:t> </a:t>
            </a:r>
            <a:r>
              <a:rPr lang="en" err="1"/>
              <a:t>ugla</a:t>
            </a:r>
            <a:r>
              <a:rPr lang="en"/>
              <a:t> </a:t>
            </a:r>
            <a:r>
              <a:rPr lang="en" err="1"/>
              <a:t>između</a:t>
            </a:r>
            <a:r>
              <a:rPr lang="en"/>
              <a:t> </a:t>
            </a:r>
            <a:r>
              <a:rPr lang="en" err="1"/>
              <a:t>njih</a:t>
            </a:r>
            <a:r>
              <a:rPr lang="en"/>
              <a:t>. </a:t>
            </a:r>
            <a:endParaRPr lang="en-US"/>
          </a:p>
        </p:txBody>
      </p:sp>
      <p:sp>
        <p:nvSpPr>
          <p:cNvPr id="861" name="Google Shape;861;p37"/>
          <p:cNvSpPr txBox="1">
            <a:spLocks noGrp="1"/>
          </p:cNvSpPr>
          <p:nvPr>
            <p:ph type="subTitle" idx="3"/>
          </p:nvPr>
        </p:nvSpPr>
        <p:spPr>
          <a:xfrm>
            <a:off x="5109314" y="148088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err="1"/>
              <a:t>Kosinusna</a:t>
            </a:r>
            <a:r>
              <a:rPr lang="en"/>
              <a:t> </a:t>
            </a:r>
            <a:r>
              <a:rPr lang="en" err="1"/>
              <a:t>distanca</a:t>
            </a:r>
            <a:r>
              <a:rPr lang="en"/>
              <a:t> je </a:t>
            </a:r>
            <a:r>
              <a:rPr lang="en" err="1"/>
              <a:t>uvek</a:t>
            </a:r>
            <a:r>
              <a:rPr lang="en"/>
              <a:t> u </a:t>
            </a:r>
            <a:r>
              <a:rPr lang="en" err="1"/>
              <a:t>intervalu</a:t>
            </a:r>
            <a:r>
              <a:rPr lang="en"/>
              <a:t> [0, 2], a </a:t>
            </a:r>
            <a:r>
              <a:rPr lang="en" err="1"/>
              <a:t>što</a:t>
            </a:r>
            <a:r>
              <a:rPr lang="en"/>
              <a:t> je </a:t>
            </a:r>
            <a:r>
              <a:rPr lang="en" err="1"/>
              <a:t>manja</a:t>
            </a:r>
            <a:r>
              <a:rPr lang="en"/>
              <a:t>, to </a:t>
            </a:r>
            <a:r>
              <a:rPr lang="en" err="1"/>
              <a:t>su</a:t>
            </a:r>
            <a:r>
              <a:rPr lang="en"/>
              <a:t> </a:t>
            </a:r>
            <a:r>
              <a:rPr lang="en" err="1"/>
              <a:t>slike</a:t>
            </a:r>
            <a:r>
              <a:rPr lang="en"/>
              <a:t> </a:t>
            </a:r>
            <a:r>
              <a:rPr lang="en" err="1"/>
              <a:t>sličnije</a:t>
            </a:r>
            <a:r>
              <a:rPr lang="en"/>
              <a:t>. </a:t>
            </a:r>
            <a:r>
              <a:rPr lang="en" err="1"/>
              <a:t>Ukoliko</a:t>
            </a:r>
            <a:r>
              <a:rPr lang="en"/>
              <a:t> </a:t>
            </a:r>
            <a:r>
              <a:rPr lang="en" err="1"/>
              <a:t>su</a:t>
            </a:r>
            <a:r>
              <a:rPr lang="en"/>
              <a:t> </a:t>
            </a:r>
            <a:r>
              <a:rPr lang="en" err="1"/>
              <a:t>slike</a:t>
            </a:r>
            <a:r>
              <a:rPr lang="en"/>
              <a:t> </a:t>
            </a:r>
            <a:r>
              <a:rPr lang="en" err="1"/>
              <a:t>identične</a:t>
            </a:r>
            <a:r>
              <a:rPr lang="en"/>
              <a:t>, </a:t>
            </a:r>
            <a:r>
              <a:rPr lang="en" err="1"/>
              <a:t>kosinusna</a:t>
            </a:r>
            <a:r>
              <a:rPr lang="en"/>
              <a:t> </a:t>
            </a:r>
            <a:r>
              <a:rPr lang="en" err="1"/>
              <a:t>distanca</a:t>
            </a:r>
            <a:r>
              <a:rPr lang="en"/>
              <a:t> je 0, a </a:t>
            </a:r>
            <a:r>
              <a:rPr lang="en" err="1"/>
              <a:t>ukoliko</a:t>
            </a:r>
            <a:r>
              <a:rPr lang="en"/>
              <a:t> </a:t>
            </a:r>
            <a:r>
              <a:rPr lang="en" err="1"/>
              <a:t>su</a:t>
            </a:r>
            <a:r>
              <a:rPr lang="en"/>
              <a:t> </a:t>
            </a:r>
            <a:r>
              <a:rPr lang="en" err="1"/>
              <a:t>slike</a:t>
            </a:r>
            <a:r>
              <a:rPr lang="en"/>
              <a:t> </a:t>
            </a:r>
            <a:r>
              <a:rPr lang="en" err="1"/>
              <a:t>potpuno</a:t>
            </a:r>
            <a:r>
              <a:rPr lang="en"/>
              <a:t> </a:t>
            </a:r>
            <a:r>
              <a:rPr lang="en" err="1"/>
              <a:t>različite</a:t>
            </a:r>
            <a:r>
              <a:rPr lang="en"/>
              <a:t>, </a:t>
            </a:r>
            <a:r>
              <a:rPr lang="en" err="1"/>
              <a:t>kosinusna</a:t>
            </a:r>
            <a:r>
              <a:rPr lang="en"/>
              <a:t> </a:t>
            </a:r>
            <a:r>
              <a:rPr lang="en" err="1"/>
              <a:t>distanca</a:t>
            </a:r>
            <a:r>
              <a:rPr lang="en"/>
              <a:t> je 2.</a:t>
            </a:r>
            <a:endParaRPr lang="en-US"/>
          </a:p>
        </p:txBody>
      </p:sp>
      <p:sp>
        <p:nvSpPr>
          <p:cNvPr id="862" name="Google Shape;862;p37"/>
          <p:cNvSpPr txBox="1">
            <a:spLocks noGrp="1"/>
          </p:cNvSpPr>
          <p:nvPr>
            <p:ph type="subTitle" idx="4"/>
          </p:nvPr>
        </p:nvSpPr>
        <p:spPr>
          <a:xfrm>
            <a:off x="5110059" y="3374163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err="1"/>
              <a:t>Alternativno</a:t>
            </a:r>
            <a:r>
              <a:rPr lang="en"/>
              <a:t>, </a:t>
            </a:r>
            <a:r>
              <a:rPr lang="en" err="1"/>
              <a:t>može</a:t>
            </a:r>
            <a:r>
              <a:rPr lang="en"/>
              <a:t> se </a:t>
            </a:r>
            <a:r>
              <a:rPr lang="en" err="1"/>
              <a:t>koristiti</a:t>
            </a:r>
            <a:r>
              <a:rPr lang="en"/>
              <a:t> </a:t>
            </a:r>
            <a:r>
              <a:rPr lang="en" err="1"/>
              <a:t>i</a:t>
            </a:r>
            <a:r>
              <a:rPr lang="en"/>
              <a:t> L</a:t>
            </a:r>
            <a:r>
              <a:rPr lang="en" baseline="-25000"/>
              <a:t>2</a:t>
            </a:r>
            <a:r>
              <a:rPr lang="en"/>
              <a:t> norma.</a:t>
            </a:r>
            <a:endParaRPr lang="en-US"/>
          </a:p>
        </p:txBody>
      </p:sp>
      <p:cxnSp>
        <p:nvCxnSpPr>
          <p:cNvPr id="866" name="Google Shape;866;p37"/>
          <p:cNvCxnSpPr/>
          <p:nvPr/>
        </p:nvCxnSpPr>
        <p:spPr>
          <a:xfrm>
            <a:off x="1168213" y="147895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67" name="Google Shape;867;p37"/>
          <p:cNvCxnSpPr/>
          <p:nvPr/>
        </p:nvCxnSpPr>
        <p:spPr>
          <a:xfrm>
            <a:off x="4999463" y="147895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68" name="Google Shape;868;p37"/>
          <p:cNvCxnSpPr/>
          <p:nvPr/>
        </p:nvCxnSpPr>
        <p:spPr>
          <a:xfrm>
            <a:off x="1168213" y="313760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69" name="Google Shape;869;p37"/>
          <p:cNvCxnSpPr/>
          <p:nvPr/>
        </p:nvCxnSpPr>
        <p:spPr>
          <a:xfrm>
            <a:off x="4999463" y="313760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CB0039DC-68F6-21A7-D021-93ED26560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3" y="4808965"/>
            <a:ext cx="1148402" cy="3112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PT Sans"/>
              </a:rPr>
              <a:t>Kosinusna</a:t>
            </a:r>
            <a:r>
              <a:rPr lang="en">
                <a:latin typeface="PT Sans"/>
              </a:rPr>
              <a:t> </a:t>
            </a:r>
            <a:r>
              <a:rPr lang="en" err="1">
                <a:latin typeface="PT Sans"/>
              </a:rPr>
              <a:t>distanca</a:t>
            </a:r>
            <a:endParaRPr lang="en-US">
              <a:latin typeface="PT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86EC7C-D625-B473-D0F6-F0F6346D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608859"/>
            <a:ext cx="2743200" cy="19257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E9E14C-4866-2F7B-D466-AC0C71713BA2}"/>
              </a:ext>
            </a:extLst>
          </p:cNvPr>
          <p:cNvSpPr txBox="1"/>
          <p:nvPr/>
        </p:nvSpPr>
        <p:spPr>
          <a:xfrm>
            <a:off x="761071" y="1103273"/>
            <a:ext cx="709217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solidFill>
                  <a:schemeClr val="accent1"/>
                </a:solidFill>
                <a:latin typeface="PT Sans"/>
              </a:rPr>
              <a:t>Definisana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 je 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kao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:</a:t>
            </a: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endParaRPr lang="en-US" sz="1200">
              <a:solidFill>
                <a:schemeClr val="accent1"/>
              </a:solidFill>
              <a:latin typeface="PT Sans"/>
            </a:endParaRPr>
          </a:p>
          <a:p>
            <a:r>
              <a:rPr lang="en-US" sz="1200" err="1">
                <a:solidFill>
                  <a:schemeClr val="accent1"/>
                </a:solidFill>
                <a:latin typeface="PT Sans"/>
              </a:rPr>
              <a:t>gde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su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 A 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i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 B 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vektori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 koji 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odgovaraju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slikama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koje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 se 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porede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, a </a:t>
            </a:r>
            <a:r>
              <a:rPr lang="en-US" sz="1200">
                <a:solidFill>
                  <a:schemeClr val="accent1"/>
                </a:solidFill>
              </a:rPr>
              <a:t>θ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 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ugao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između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200" err="1">
                <a:solidFill>
                  <a:schemeClr val="accent1"/>
                </a:solidFill>
                <a:latin typeface="PT Sans"/>
              </a:rPr>
              <a:t>njih</a:t>
            </a:r>
            <a:r>
              <a:rPr lang="en-US" sz="1200">
                <a:solidFill>
                  <a:schemeClr val="accent1"/>
                </a:solidFill>
                <a:latin typeface="PT Sans"/>
              </a:rPr>
              <a:t>.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4479DB0-EEBE-E597-1553-4E3DD2DEA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3" y="4808965"/>
            <a:ext cx="1148402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7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PT Sans"/>
              </a:rPr>
              <a:t>Kosinusna</a:t>
            </a:r>
            <a:r>
              <a:rPr lang="en">
                <a:latin typeface="PT Sans"/>
              </a:rPr>
              <a:t> </a:t>
            </a:r>
            <a:r>
              <a:rPr lang="en" err="1">
                <a:latin typeface="PT Sans"/>
              </a:rPr>
              <a:t>distanca</a:t>
            </a:r>
            <a:endParaRPr lang="en-US">
              <a:latin typeface="PT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6701C-28CB-EDE2-A8CC-9CC16DDCC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80" y="1254708"/>
            <a:ext cx="5614639" cy="2627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BE80D9-979E-2754-23CD-8495406D3065}"/>
              </a:ext>
            </a:extLst>
          </p:cNvPr>
          <p:cNvSpPr txBox="1"/>
          <p:nvPr/>
        </p:nvSpPr>
        <p:spPr>
          <a:xfrm>
            <a:off x="1646199" y="3939167"/>
            <a:ext cx="586066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000">
                <a:solidFill>
                  <a:schemeClr val="accent1"/>
                </a:solidFill>
                <a:latin typeface="PT Sans"/>
              </a:rPr>
              <a:t>Levo: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ugao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između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vektora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je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veći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,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što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znači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da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su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oni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međusobno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dalji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i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da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su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slike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kojima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odgovaraju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manje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slične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. </a:t>
            </a:r>
            <a:endParaRPr lang="en-US">
              <a:solidFill>
                <a:schemeClr val="accent1"/>
              </a:solidFill>
            </a:endParaRPr>
          </a:p>
          <a:p>
            <a:pPr algn="just"/>
            <a:endParaRPr lang="en-US" sz="1000">
              <a:solidFill>
                <a:schemeClr val="accent1"/>
              </a:solidFill>
              <a:latin typeface="PT Sans"/>
            </a:endParaRPr>
          </a:p>
          <a:p>
            <a:pPr algn="just"/>
            <a:r>
              <a:rPr lang="en-US" sz="1000" err="1">
                <a:solidFill>
                  <a:schemeClr val="accent1"/>
                </a:solidFill>
                <a:latin typeface="PT Sans"/>
              </a:rPr>
              <a:t>Desno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: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ugao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između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vektora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je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manji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,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što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znači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da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su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oni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međusobno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bliži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i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da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su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slike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kojima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odgovaraju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 </a:t>
            </a:r>
            <a:r>
              <a:rPr lang="en-US" sz="1000" err="1">
                <a:solidFill>
                  <a:schemeClr val="accent1"/>
                </a:solidFill>
                <a:latin typeface="PT Sans"/>
              </a:rPr>
              <a:t>sličnije</a:t>
            </a:r>
            <a:r>
              <a:rPr lang="en-US" sz="1000">
                <a:solidFill>
                  <a:schemeClr val="accent1"/>
                </a:solidFill>
                <a:latin typeface="PT Sans"/>
              </a:rPr>
              <a:t>.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1828E268-13EC-5AB0-380E-514B6C22E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3" y="4808965"/>
            <a:ext cx="1148402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PT Sans"/>
              </a:rPr>
              <a:t>KNN </a:t>
            </a:r>
            <a:r>
              <a:rPr lang="en" err="1">
                <a:latin typeface="PT Sans"/>
              </a:rPr>
              <a:t>pretraga</a:t>
            </a:r>
            <a:endParaRPr lang="en" b="0">
              <a:latin typeface="PT Sans"/>
            </a:endParaRPr>
          </a:p>
        </p:txBody>
      </p:sp>
      <p:cxnSp>
        <p:nvCxnSpPr>
          <p:cNvPr id="887" name="Google Shape;887;p38"/>
          <p:cNvCxnSpPr/>
          <p:nvPr/>
        </p:nvCxnSpPr>
        <p:spPr>
          <a:xfrm>
            <a:off x="726338" y="1270250"/>
            <a:ext cx="0" cy="132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90" name="Google Shape;890;p38"/>
          <p:cNvCxnSpPr/>
          <p:nvPr/>
        </p:nvCxnSpPr>
        <p:spPr>
          <a:xfrm>
            <a:off x="726338" y="3009425"/>
            <a:ext cx="0" cy="132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sp>
        <p:nvSpPr>
          <p:cNvPr id="28" name="Google Shape;734;p33">
            <a:extLst>
              <a:ext uri="{FF2B5EF4-FFF2-40B4-BE49-F238E27FC236}">
                <a16:creationId xmlns:a16="http://schemas.microsoft.com/office/drawing/2014/main" id="{D0805172-8FCB-F441-B4C8-BF3A6CD488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8041" y="1283926"/>
            <a:ext cx="4605967" cy="2702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FFFF"/>
              </a:buClr>
              <a:buFont typeface="Arial"/>
              <a:buChar char="•"/>
            </a:pPr>
            <a:r>
              <a:rPr lang="en-US" err="1">
                <a:cs typeface="Arial"/>
              </a:rPr>
              <a:t>Naivni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pristup</a:t>
            </a:r>
            <a:r>
              <a:rPr lang="en-US">
                <a:cs typeface="Arial"/>
              </a:rPr>
              <a:t> KNN </a:t>
            </a:r>
            <a:r>
              <a:rPr lang="en-US" err="1">
                <a:cs typeface="Arial"/>
              </a:rPr>
              <a:t>pretrage</a:t>
            </a:r>
            <a:r>
              <a:rPr lang="en-US">
                <a:cs typeface="Arial"/>
              </a:rPr>
              <a:t> se </a:t>
            </a:r>
            <a:r>
              <a:rPr lang="en-US" err="1">
                <a:cs typeface="Arial"/>
              </a:rPr>
              <a:t>zasniva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na</a:t>
            </a:r>
            <a:r>
              <a:rPr lang="en-US">
                <a:cs typeface="Arial"/>
              </a:rPr>
              <a:t> tome da se za </a:t>
            </a:r>
            <a:r>
              <a:rPr lang="en-US" err="1">
                <a:cs typeface="Arial"/>
              </a:rPr>
              <a:t>svaki</a:t>
            </a:r>
            <a:r>
              <a:rPr lang="en-US">
                <a:cs typeface="Arial"/>
              </a:rPr>
              <a:t> element </a:t>
            </a:r>
            <a:r>
              <a:rPr lang="en-US" err="1">
                <a:cs typeface="Arial"/>
              </a:rPr>
              <a:t>iz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skupa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podataka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izračuna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rastojanje</a:t>
            </a:r>
            <a:r>
              <a:rPr lang="en-US">
                <a:cs typeface="Arial"/>
              </a:rPr>
              <a:t> od </a:t>
            </a:r>
            <a:r>
              <a:rPr lang="en-US" err="1">
                <a:cs typeface="Arial"/>
              </a:rPr>
              <a:t>svih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ostalih</a:t>
            </a:r>
            <a:r>
              <a:rPr lang="en-US">
                <a:cs typeface="Arial"/>
              </a:rPr>
              <a:t>  </a:t>
            </a:r>
            <a:r>
              <a:rPr lang="en-US" err="1">
                <a:cs typeface="Arial"/>
              </a:rPr>
              <a:t>elemenata</a:t>
            </a:r>
            <a:r>
              <a:rPr lang="en-US">
                <a:cs typeface="Arial"/>
              </a:rPr>
              <a:t>, da se </a:t>
            </a:r>
            <a:r>
              <a:rPr lang="en-US" err="1">
                <a:cs typeface="Arial"/>
              </a:rPr>
              <a:t>zatim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izabere</a:t>
            </a:r>
            <a:r>
              <a:rPr lang="en-US">
                <a:cs typeface="Arial"/>
              </a:rPr>
              <a:t> K </a:t>
            </a:r>
            <a:r>
              <a:rPr lang="en-US" err="1">
                <a:cs typeface="Arial"/>
              </a:rPr>
              <a:t>elemenata</a:t>
            </a:r>
            <a:r>
              <a:rPr lang="en-US">
                <a:cs typeface="Arial"/>
              </a:rPr>
              <a:t> koji </a:t>
            </a:r>
            <a:r>
              <a:rPr lang="en-US" err="1">
                <a:cs typeface="Arial"/>
              </a:rPr>
              <a:t>su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najbliži</a:t>
            </a:r>
            <a:r>
              <a:rPr lang="en-US">
                <a:cs typeface="Arial"/>
              </a:rPr>
              <a:t>  </a:t>
            </a:r>
            <a:r>
              <a:rPr lang="en-US" err="1">
                <a:cs typeface="Arial"/>
              </a:rPr>
              <a:t>datom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elementu</a:t>
            </a:r>
            <a:r>
              <a:rPr lang="en-US">
                <a:cs typeface="Arial"/>
              </a:rPr>
              <a:t>. </a:t>
            </a:r>
          </a:p>
          <a:p>
            <a:pPr marL="0" indent="0" algn="just">
              <a:buClr>
                <a:srgbClr val="FFFFFF"/>
              </a:buClr>
            </a:pPr>
            <a:endParaRPr lang="en-US">
              <a:cs typeface="Arial"/>
            </a:endParaRPr>
          </a:p>
          <a:p>
            <a:pPr marL="285750" indent="-285750" algn="just">
              <a:buClr>
                <a:srgbClr val="FFFFFF"/>
              </a:buClr>
              <a:buFont typeface="Arial,Sans-Serif"/>
              <a:buChar char="•"/>
            </a:pPr>
            <a:r>
              <a:rPr lang="en-US" err="1">
                <a:cs typeface="Arial"/>
              </a:rPr>
              <a:t>Nažalost</a:t>
            </a:r>
            <a:r>
              <a:rPr lang="en-US">
                <a:cs typeface="Arial"/>
              </a:rPr>
              <a:t>, </a:t>
            </a:r>
            <a:r>
              <a:rPr lang="en-US" err="1">
                <a:cs typeface="Arial"/>
              </a:rPr>
              <a:t>složenost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ovog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pristupa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raste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linearno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sa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porastom</a:t>
            </a:r>
            <a:r>
              <a:rPr lang="en-US">
                <a:cs typeface="Arial"/>
              </a:rPr>
              <a:t>  </a:t>
            </a:r>
            <a:r>
              <a:rPr lang="en-US" err="1">
                <a:cs typeface="Arial"/>
              </a:rPr>
              <a:t>broja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elemenata</a:t>
            </a:r>
            <a:r>
              <a:rPr lang="en-US">
                <a:cs typeface="Arial"/>
              </a:rPr>
              <a:t> u </a:t>
            </a:r>
            <a:r>
              <a:rPr lang="en-US" err="1">
                <a:cs typeface="Arial"/>
              </a:rPr>
              <a:t>skupu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podataka</a:t>
            </a:r>
            <a:r>
              <a:rPr lang="en-US">
                <a:cs typeface="Arial"/>
              </a:rPr>
              <a:t>, </a:t>
            </a:r>
            <a:r>
              <a:rPr lang="en-US" err="1">
                <a:cs typeface="Arial"/>
              </a:rPr>
              <a:t>čineći</a:t>
            </a:r>
            <a:r>
              <a:rPr lang="en-US">
                <a:cs typeface="Arial"/>
              </a:rPr>
              <a:t> ga </a:t>
            </a:r>
            <a:r>
              <a:rPr lang="en-US" err="1">
                <a:cs typeface="Arial"/>
              </a:rPr>
              <a:t>neupotrebljivim</a:t>
            </a:r>
            <a:r>
              <a:rPr lang="en-US">
                <a:cs typeface="Arial"/>
              </a:rPr>
              <a:t>  za </a:t>
            </a:r>
            <a:r>
              <a:rPr lang="en-US" err="1">
                <a:cs typeface="Arial"/>
              </a:rPr>
              <a:t>realne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primene</a:t>
            </a:r>
            <a:r>
              <a:rPr lang="en-US">
                <a:cs typeface="Arial"/>
              </a:rPr>
              <a:t>. </a:t>
            </a:r>
          </a:p>
          <a:p>
            <a:pPr marL="285750" lvl="0" indent="-285750" algn="just"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endParaRPr lang="en-US">
              <a:cs typeface="Arial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en-US" err="1">
                <a:cs typeface="Arial"/>
              </a:rPr>
              <a:t>Zbog</a:t>
            </a:r>
            <a:r>
              <a:rPr lang="en-US">
                <a:cs typeface="Arial"/>
              </a:rPr>
              <a:t> toga se </a:t>
            </a:r>
            <a:r>
              <a:rPr lang="en-US" err="1">
                <a:cs typeface="Arial"/>
              </a:rPr>
              <a:t>koriste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različite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strukture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podataka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koje</a:t>
            </a:r>
            <a:r>
              <a:rPr lang="en-US">
                <a:cs typeface="Arial"/>
              </a:rPr>
              <a:t>    </a:t>
            </a:r>
            <a:r>
              <a:rPr lang="en-US" err="1">
                <a:cs typeface="Arial"/>
              </a:rPr>
              <a:t>omogućavaju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bržu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pretragu</a:t>
            </a:r>
            <a:r>
              <a:rPr lang="en-US">
                <a:cs typeface="Arial"/>
              </a:rPr>
              <a:t>, </a:t>
            </a:r>
            <a:r>
              <a:rPr lang="en-US" err="1">
                <a:cs typeface="Arial"/>
              </a:rPr>
              <a:t>kao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i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aproksimacije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pretrage</a:t>
            </a:r>
            <a:r>
              <a:rPr lang="en-US">
                <a:cs typeface="Arial"/>
              </a:rPr>
              <a:t>.</a:t>
            </a:r>
          </a:p>
          <a:p>
            <a:pPr marL="171450" lvl="0" indent="-171450" algn="just">
              <a:spcAft>
                <a:spcPts val="0"/>
              </a:spcAft>
              <a:buFont typeface="Arial,Sans-Serif"/>
              <a:buChar char="•"/>
            </a:pPr>
            <a:endParaRPr lang="sr-Latn-RS">
              <a:cs typeface="Arial"/>
            </a:endParaRPr>
          </a:p>
        </p:txBody>
      </p:sp>
      <p:pic>
        <p:nvPicPr>
          <p:cNvPr id="29" name="Picture 28" descr="K-Nearest Neighbors (KNN) Classification with R Tutorial | DataCamp">
            <a:extLst>
              <a:ext uri="{FF2B5EF4-FFF2-40B4-BE49-F238E27FC236}">
                <a16:creationId xmlns:a16="http://schemas.microsoft.com/office/drawing/2014/main" id="{C457BEF6-A614-8C08-7312-E9386D408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303" y="1553402"/>
            <a:ext cx="2966223" cy="21691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1602633-1F71-B77A-1331-AD9C845600A5}"/>
              </a:ext>
            </a:extLst>
          </p:cNvPr>
          <p:cNvSpPr txBox="1"/>
          <p:nvPr/>
        </p:nvSpPr>
        <p:spPr>
          <a:xfrm>
            <a:off x="6539492" y="3744021"/>
            <a:ext cx="13639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  <a:latin typeface="PT Sans"/>
              </a:rPr>
              <a:t>Gif from </a:t>
            </a:r>
            <a:r>
              <a:rPr lang="en-US" sz="1000" b="1" i="1" u="sng">
                <a:solidFill>
                  <a:schemeClr val="accent1"/>
                </a:solidFill>
                <a:latin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eunsukim.me</a:t>
            </a:r>
            <a:endParaRPr lang="en-US" sz="1000">
              <a:solidFill>
                <a:schemeClr val="accent1"/>
              </a:solidFill>
              <a:latin typeface="PT Sans"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41D0D46-3877-E16B-C593-18B27E6D0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5"/>
          <p:cNvSpPr txBox="1">
            <a:spLocks noGrp="1"/>
          </p:cNvSpPr>
          <p:nvPr>
            <p:ph type="title"/>
          </p:nvPr>
        </p:nvSpPr>
        <p:spPr>
          <a:xfrm>
            <a:off x="720000" y="436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>
                <a:latin typeface="PT Sans"/>
              </a:rPr>
              <a:t>4. </a:t>
            </a:r>
            <a:r>
              <a:rPr lang="en" sz="2000" err="1">
                <a:latin typeface="PT Sans"/>
              </a:rPr>
              <a:t>Aproksimativna</a:t>
            </a:r>
            <a:r>
              <a:rPr lang="en" sz="2000">
                <a:latin typeface="PT Sans"/>
              </a:rPr>
              <a:t> KNN </a:t>
            </a:r>
            <a:r>
              <a:rPr lang="en" sz="2000" err="1">
                <a:latin typeface="PT Sans"/>
              </a:rPr>
              <a:t>pretraga</a:t>
            </a:r>
            <a:r>
              <a:rPr lang="en" sz="2000">
                <a:latin typeface="PT Sans"/>
              </a:rPr>
              <a:t> </a:t>
            </a:r>
            <a:r>
              <a:rPr lang="en" sz="2000" err="1">
                <a:latin typeface="PT Sans"/>
              </a:rPr>
              <a:t>pomoću</a:t>
            </a:r>
            <a:r>
              <a:rPr lang="en" sz="2000">
                <a:latin typeface="PT Sans"/>
              </a:rPr>
              <a:t> HNSW </a:t>
            </a:r>
            <a:r>
              <a:rPr lang="en" sz="2000" err="1">
                <a:latin typeface="PT Sans"/>
              </a:rPr>
              <a:t>grafova</a:t>
            </a:r>
            <a:endParaRPr lang="en" sz="2000">
              <a:latin typeface="PT Sans"/>
            </a:endParaRPr>
          </a:p>
        </p:txBody>
      </p:sp>
      <p:sp>
        <p:nvSpPr>
          <p:cNvPr id="814" name="Google Shape;814;p35"/>
          <p:cNvSpPr/>
          <p:nvPr/>
        </p:nvSpPr>
        <p:spPr>
          <a:xfrm flipH="1">
            <a:off x="650375" y="1437500"/>
            <a:ext cx="356700" cy="356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35"/>
          <p:cNvGrpSpPr/>
          <p:nvPr/>
        </p:nvGrpSpPr>
        <p:grpSpPr>
          <a:xfrm>
            <a:off x="-313950" y="2285625"/>
            <a:ext cx="5023300" cy="2893700"/>
            <a:chOff x="-313950" y="2285625"/>
            <a:chExt cx="5023300" cy="2893700"/>
          </a:xfrm>
        </p:grpSpPr>
        <p:sp>
          <p:nvSpPr>
            <p:cNvPr id="816" name="Google Shape;816;p35"/>
            <p:cNvSpPr/>
            <p:nvPr/>
          </p:nvSpPr>
          <p:spPr>
            <a:xfrm rot="10800000" flipH="1">
              <a:off x="217150" y="45866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 rot="10800000" flipH="1">
              <a:off x="1645550" y="49022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 rot="10800000" flipH="1">
              <a:off x="329525" y="22856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9" name="Google Shape;819;p35"/>
            <p:cNvCxnSpPr>
              <a:stCxn id="820" idx="0"/>
              <a:endCxn id="816" idx="4"/>
            </p:cNvCxnSpPr>
            <p:nvPr/>
          </p:nvCxnSpPr>
          <p:spPr>
            <a:xfrm rot="5400000">
              <a:off x="179500" y="3785600"/>
              <a:ext cx="928800" cy="6732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35"/>
            <p:cNvCxnSpPr>
              <a:stCxn id="816" idx="6"/>
              <a:endCxn id="817" idx="2"/>
            </p:cNvCxnSpPr>
            <p:nvPr/>
          </p:nvCxnSpPr>
          <p:spPr>
            <a:xfrm>
              <a:off x="397450" y="467675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822" name="Google Shape;822;p35"/>
            <p:cNvSpPr/>
            <p:nvPr/>
          </p:nvSpPr>
          <p:spPr>
            <a:xfrm rot="10800000" flipH="1">
              <a:off x="3217075" y="48852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 rot="10800000" flipH="1">
              <a:off x="3707450" y="43859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4" name="Google Shape;824;p35"/>
            <p:cNvCxnSpPr>
              <a:endCxn id="825" idx="2"/>
            </p:cNvCxnSpPr>
            <p:nvPr/>
          </p:nvCxnSpPr>
          <p:spPr>
            <a:xfrm rot="-5400000" flipH="1">
              <a:off x="-842250" y="37694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6" name="Google Shape;826;p35"/>
            <p:cNvCxnSpPr>
              <a:stCxn id="817" idx="2"/>
              <a:endCxn id="825" idx="6"/>
            </p:cNvCxnSpPr>
            <p:nvPr/>
          </p:nvCxnSpPr>
          <p:spPr>
            <a:xfrm flipH="1">
              <a:off x="663650" y="4992425"/>
              <a:ext cx="981900" cy="909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7" name="Google Shape;827;p35"/>
            <p:cNvCxnSpPr>
              <a:stCxn id="820" idx="7"/>
              <a:endCxn id="822" idx="2"/>
            </p:cNvCxnSpPr>
            <p:nvPr/>
          </p:nvCxnSpPr>
          <p:spPr>
            <a:xfrm rot="-5400000" flipH="1">
              <a:off x="1485104" y="3211104"/>
              <a:ext cx="1326300" cy="2137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8" name="Google Shape;828;p35"/>
            <p:cNvCxnSpPr>
              <a:stCxn id="822" idx="6"/>
              <a:endCxn id="829" idx="1"/>
            </p:cNvCxnSpPr>
            <p:nvPr/>
          </p:nvCxnSpPr>
          <p:spPr>
            <a:xfrm>
              <a:off x="3332875" y="4943150"/>
              <a:ext cx="1212300" cy="117300"/>
            </a:xfrm>
            <a:prstGeom prst="curvedConnector4">
              <a:avLst>
                <a:gd name="adj1" fmla="val 48840"/>
                <a:gd name="adj2" fmla="val 32698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0" name="Google Shape;830;p35"/>
            <p:cNvCxnSpPr>
              <a:stCxn id="829" idx="4"/>
              <a:endCxn id="823" idx="6"/>
            </p:cNvCxnSpPr>
            <p:nvPr/>
          </p:nvCxnSpPr>
          <p:spPr>
            <a:xfrm rot="5400000" flipH="1">
              <a:off x="4040350" y="43234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1" name="Google Shape;831;p35"/>
            <p:cNvCxnSpPr>
              <a:stCxn id="823" idx="2"/>
              <a:endCxn id="817" idx="6"/>
            </p:cNvCxnSpPr>
            <p:nvPr/>
          </p:nvCxnSpPr>
          <p:spPr>
            <a:xfrm flipH="1">
              <a:off x="1825850" y="447605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2" name="Google Shape;832;p35"/>
            <p:cNvCxnSpPr>
              <a:stCxn id="820" idx="4"/>
              <a:endCxn id="818" idx="0"/>
            </p:cNvCxnSpPr>
            <p:nvPr/>
          </p:nvCxnSpPr>
          <p:spPr>
            <a:xfrm rot="5400000" flipH="1">
              <a:off x="244000" y="2641700"/>
              <a:ext cx="912300" cy="560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833" name="Google Shape;833;p35"/>
            <p:cNvGrpSpPr/>
            <p:nvPr/>
          </p:nvGrpSpPr>
          <p:grpSpPr>
            <a:xfrm rot="10800000" flipH="1">
              <a:off x="840700" y="3378200"/>
              <a:ext cx="279600" cy="279600"/>
              <a:chOff x="2206950" y="697000"/>
              <a:chExt cx="279600" cy="279600"/>
            </a:xfrm>
          </p:grpSpPr>
          <p:sp>
            <p:nvSpPr>
              <p:cNvPr id="834" name="Google Shape;834;p35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5" name="Google Shape;835;p35"/>
            <p:cNvGrpSpPr/>
            <p:nvPr/>
          </p:nvGrpSpPr>
          <p:grpSpPr>
            <a:xfrm rot="10800000" flipH="1">
              <a:off x="471450" y="4987025"/>
              <a:ext cx="192300" cy="192300"/>
              <a:chOff x="471450" y="43325"/>
              <a:chExt cx="192300" cy="192300"/>
            </a:xfrm>
          </p:grpSpPr>
          <p:sp>
            <p:nvSpPr>
              <p:cNvPr id="836" name="Google Shape;836;p35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7" name="Google Shape;837;p35"/>
            <p:cNvGrpSpPr/>
            <p:nvPr/>
          </p:nvGrpSpPr>
          <p:grpSpPr>
            <a:xfrm rot="10800000" flipH="1">
              <a:off x="4517050" y="4896275"/>
              <a:ext cx="192300" cy="192300"/>
              <a:chOff x="4587025" y="-72475"/>
              <a:chExt cx="192300" cy="192300"/>
            </a:xfrm>
          </p:grpSpPr>
          <p:sp>
            <p:nvSpPr>
              <p:cNvPr id="838" name="Google Shape;838;p35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Google Shape;809;p35">
            <a:extLst>
              <a:ext uri="{FF2B5EF4-FFF2-40B4-BE49-F238E27FC236}">
                <a16:creationId xmlns:a16="http://schemas.microsoft.com/office/drawing/2014/main" id="{97F1E84B-3312-79E1-BEF1-4DCC972430D7}"/>
              </a:ext>
            </a:extLst>
          </p:cNvPr>
          <p:cNvSpPr txBox="1">
            <a:spLocks/>
          </p:cNvSpPr>
          <p:nvPr/>
        </p:nvSpPr>
        <p:spPr>
          <a:xfrm>
            <a:off x="1145022" y="1680778"/>
            <a:ext cx="6338830" cy="158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71450" indent="-171450" algn="just">
              <a:buFont typeface="Arial"/>
              <a:buChar char="•"/>
            </a:pPr>
            <a:r>
              <a:rPr lang="en"/>
              <a:t>HNSW (Hierarchical Navigable Small World) </a:t>
            </a:r>
            <a:r>
              <a:rPr lang="en" err="1"/>
              <a:t>graf</a:t>
            </a:r>
            <a:r>
              <a:rPr lang="en"/>
              <a:t> </a:t>
            </a:r>
            <a:r>
              <a:rPr lang="en" err="1"/>
              <a:t>predstavlja</a:t>
            </a:r>
            <a:r>
              <a:rPr lang="en"/>
              <a:t> state-of-the-art </a:t>
            </a:r>
            <a:r>
              <a:rPr lang="en" err="1"/>
              <a:t>strukturu</a:t>
            </a:r>
            <a:r>
              <a:rPr lang="en"/>
              <a:t> </a:t>
            </a:r>
            <a:r>
              <a:rPr lang="en" err="1"/>
              <a:t>podataka</a:t>
            </a:r>
            <a:r>
              <a:rPr lang="en"/>
              <a:t> za </a:t>
            </a:r>
            <a:r>
              <a:rPr lang="en" err="1"/>
              <a:t>aproksimativnu</a:t>
            </a:r>
            <a:r>
              <a:rPr lang="en"/>
              <a:t> KNN </a:t>
            </a:r>
            <a:r>
              <a:rPr lang="en" err="1"/>
              <a:t>pretragu</a:t>
            </a:r>
            <a:r>
              <a:rPr lang="en"/>
              <a:t>. </a:t>
            </a:r>
            <a:endParaRPr lang="en-US"/>
          </a:p>
          <a:p>
            <a:pPr marL="171450" indent="-171450" algn="just">
              <a:buFont typeface="Arial"/>
              <a:buChar char="•"/>
            </a:pPr>
            <a:endParaRPr lang="en"/>
          </a:p>
          <a:p>
            <a:pPr marL="171450" indent="-171450" algn="just">
              <a:buFont typeface="Arial"/>
              <a:buChar char="•"/>
            </a:pPr>
            <a:r>
              <a:rPr lang="en"/>
              <a:t>HNSW </a:t>
            </a:r>
            <a:r>
              <a:rPr lang="en" err="1"/>
              <a:t>graf</a:t>
            </a:r>
            <a:r>
              <a:rPr lang="en"/>
              <a:t> je </a:t>
            </a:r>
            <a:r>
              <a:rPr lang="en" err="1"/>
              <a:t>struktura</a:t>
            </a:r>
            <a:r>
              <a:rPr lang="en"/>
              <a:t> </a:t>
            </a:r>
            <a:r>
              <a:rPr lang="en" err="1"/>
              <a:t>podataka</a:t>
            </a:r>
            <a:r>
              <a:rPr lang="en"/>
              <a:t> </a:t>
            </a:r>
            <a:r>
              <a:rPr lang="en" err="1"/>
              <a:t>koja</a:t>
            </a:r>
            <a:r>
              <a:rPr lang="en"/>
              <a:t> se </a:t>
            </a:r>
            <a:r>
              <a:rPr lang="en" err="1"/>
              <a:t>sastoji</a:t>
            </a:r>
            <a:r>
              <a:rPr lang="en"/>
              <a:t> </a:t>
            </a:r>
            <a:r>
              <a:rPr lang="en" err="1"/>
              <a:t>iz</a:t>
            </a:r>
            <a:r>
              <a:rPr lang="en"/>
              <a:t> </a:t>
            </a:r>
            <a:r>
              <a:rPr lang="en" err="1"/>
              <a:t>više</a:t>
            </a:r>
            <a:r>
              <a:rPr lang="en"/>
              <a:t> </a:t>
            </a:r>
            <a:r>
              <a:rPr lang="en" err="1"/>
              <a:t>nivoa</a:t>
            </a:r>
            <a:r>
              <a:rPr lang="en"/>
              <a:t>. </a:t>
            </a:r>
            <a:endParaRPr lang="en-US"/>
          </a:p>
          <a:p>
            <a:pPr marL="171450" indent="-171450" algn="just">
              <a:buFont typeface="Arial"/>
              <a:buChar char="•"/>
            </a:pPr>
            <a:endParaRPr lang="en"/>
          </a:p>
          <a:p>
            <a:pPr marL="171450" indent="-171450" algn="just">
              <a:buFont typeface="Arial"/>
              <a:buChar char="•"/>
            </a:pPr>
            <a:r>
              <a:rPr lang="en"/>
              <a:t>HNSW </a:t>
            </a:r>
            <a:r>
              <a:rPr lang="en" err="1"/>
              <a:t>uzima</a:t>
            </a:r>
            <a:r>
              <a:rPr lang="en"/>
              <a:t> </a:t>
            </a:r>
            <a:r>
              <a:rPr lang="en" err="1"/>
              <a:t>koncept</a:t>
            </a:r>
            <a:r>
              <a:rPr lang="en"/>
              <a:t> </a:t>
            </a:r>
            <a:r>
              <a:rPr lang="en" err="1"/>
              <a:t>pretrage</a:t>
            </a:r>
            <a:r>
              <a:rPr lang="en"/>
              <a:t> od skip </a:t>
            </a:r>
            <a:r>
              <a:rPr lang="en" err="1"/>
              <a:t>listi</a:t>
            </a:r>
            <a:r>
              <a:rPr lang="en"/>
              <a:t>.</a:t>
            </a:r>
            <a:endParaRPr lang="en-US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6E3EF063-4D1E-5C36-467E-5CC8D0B7F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820" y="4802320"/>
            <a:ext cx="1148402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92544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Neural Networks Conference by Slidesgo">
  <a:themeElements>
    <a:clrScheme name="Simple Light">
      <a:dk1>
        <a:srgbClr val="8F2E8B"/>
      </a:dk1>
      <a:lt1>
        <a:srgbClr val="2E2E8F"/>
      </a:lt1>
      <a:dk2>
        <a:srgbClr val="55A4FF"/>
      </a:dk2>
      <a:lt2>
        <a:srgbClr val="AAFD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Artificial Neural Networks Conference by Slidesgo</vt:lpstr>
      <vt:lpstr>Grafovi za Prepoznavanje i Pretragu Sličnih Entiteta</vt:lpstr>
      <vt:lpstr>Uvod</vt:lpstr>
      <vt:lpstr>Primeri</vt:lpstr>
      <vt:lpstr>2. Predstavljanje podataka</vt:lpstr>
      <vt:lpstr>3. KNN pretraga</vt:lpstr>
      <vt:lpstr>Kosinusna distanca</vt:lpstr>
      <vt:lpstr>Kosinusna distanca</vt:lpstr>
      <vt:lpstr>KNN pretraga</vt:lpstr>
      <vt:lpstr>4. Aproksimativna KNN pretraga pomoću HNSW grafova</vt:lpstr>
      <vt:lpstr>4.1. Skip lista</vt:lpstr>
      <vt:lpstr>4.2. HNSW graf</vt:lpstr>
      <vt:lpstr>4.2.1. Pretraga HNSW grafa</vt:lpstr>
      <vt:lpstr>4.2.2. Kreiranje HNSW grafa</vt:lpstr>
      <vt:lpstr>5. Alternativne metode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Grafovi za Prepoznavanje i Pretragu Sličnih Entiteta </dc:title>
  <cp:revision>58</cp:revision>
  <dcterms:modified xsi:type="dcterms:W3CDTF">2023-10-24T09:08:57Z</dcterms:modified>
</cp:coreProperties>
</file>