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slide" Target="slides/slide43.xml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JavaScript za početnike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Predavanje #9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Handling Events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Propagation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65925" y="734775"/>
            <a:ext cx="8746200" cy="4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&lt;p&gt;A paragraph with a &lt;button&gt;button&lt;/button&gt;.&lt;/p&gt;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&lt;script&gt;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var para = document.querySelector("p");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var button = document.querySelector("button");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para.addEventListener("mousedown", function() {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console.log("Handler for paragraph.");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});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button.addEventListener("mousedown", function(event) {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console.log("Handler for button.");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if (event.which == 3)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event.stopPropagation();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});</a:t>
            </a:r>
            <a:b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&lt;/script&gt;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Propagation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29886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event.target property - refers to the node where event originated.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this property to ensure that you’re not accidentally handling something that propagated up from a node you do not want to handle.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3460600" y="1919075"/>
            <a:ext cx="52335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&lt;button&gt;A&lt;/button&gt;</a:t>
            </a:r>
            <a:br>
              <a:rPr lang="en"/>
            </a:br>
            <a:r>
              <a:rPr lang="en"/>
              <a:t>&lt;button&gt;B&lt;/button&gt;</a:t>
            </a:r>
            <a:br>
              <a:rPr lang="en"/>
            </a:br>
            <a:r>
              <a:rPr lang="en"/>
              <a:t>&lt;button&gt;C&lt;/button&gt;</a:t>
            </a:r>
            <a:br>
              <a:rPr lang="en"/>
            </a:br>
            <a:r>
              <a:rPr lang="en"/>
              <a:t>&lt;script&gt;</a:t>
            </a:r>
            <a:br>
              <a:rPr lang="en"/>
            </a:br>
            <a:r>
              <a:rPr lang="en"/>
              <a:t>  document.body.addEventListener("click", function(event) {</a:t>
            </a:r>
            <a:br>
              <a:rPr lang="en"/>
            </a:br>
            <a:r>
              <a:rPr lang="en"/>
              <a:t>    if (event.target.nodeName == "BUTTON")</a:t>
            </a:r>
            <a:br>
              <a:rPr lang="en"/>
            </a:br>
            <a:r>
              <a:rPr lang="en"/>
              <a:t>      console.log("Clicked", event.target.textContent);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 actions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 have a default action associated with them.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JavaScript event handlers are called before the default behavior is performed.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preventDefault method on the event object - handler doesn’t want the default behavior to happen.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 actions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&lt;a href="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</a:t>
            </a:r>
            <a:r>
              <a:rPr lang="en"/>
              <a:t>"&gt;MDN&lt;/a&gt;</a:t>
            </a:r>
            <a:br>
              <a:rPr lang="en"/>
            </a:br>
            <a:r>
              <a:rPr lang="en"/>
              <a:t>&lt;script&gt;</a:t>
            </a:r>
            <a:br>
              <a:rPr lang="en"/>
            </a:br>
            <a:r>
              <a:rPr lang="en"/>
              <a:t>  var link = document.querySelector("a");</a:t>
            </a:r>
            <a:br>
              <a:rPr lang="en"/>
            </a:br>
            <a:r>
              <a:rPr lang="en"/>
              <a:t>  link.addEventListener("click", function(event) {</a:t>
            </a:r>
            <a:br>
              <a:rPr lang="en"/>
            </a:br>
            <a:r>
              <a:rPr lang="en"/>
              <a:t>    console.log("Nope.");</a:t>
            </a:r>
            <a:br>
              <a:rPr lang="en"/>
            </a:br>
            <a:r>
              <a:rPr lang="en"/>
              <a:t>    event.preventDefault();</a:t>
            </a:r>
            <a:br>
              <a:rPr lang="en"/>
            </a:br>
            <a:r>
              <a:rPr lang="en"/>
              <a:t>  });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Try not to do such things unless you have a really good reason to.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Events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1900" y="1919075"/>
            <a:ext cx="35694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a key on the keyboard is pressed, your browser fires a "keydown" event. When it is released, a "keyup" event fires.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"keydown" fires repeatedly when a key is pressed and held.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041300" y="1919075"/>
            <a:ext cx="4653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&lt;p&gt;This page turns violet when you hold the V key.&lt;/p&gt;</a:t>
            </a:r>
            <a:br>
              <a:rPr lang="en"/>
            </a:br>
            <a:r>
              <a:rPr lang="en"/>
              <a:t>&lt;script&gt;</a:t>
            </a:r>
            <a:br>
              <a:rPr lang="en"/>
            </a:br>
            <a:r>
              <a:rPr lang="en"/>
              <a:t>  addEventListener("keydown", function(event) {</a:t>
            </a:r>
            <a:br>
              <a:rPr lang="en"/>
            </a:br>
            <a:r>
              <a:rPr lang="en"/>
              <a:t>    if (event.keyCode == 86)</a:t>
            </a:r>
            <a:br>
              <a:rPr lang="en"/>
            </a:br>
            <a:r>
              <a:rPr lang="en"/>
              <a:t>      document.body.style.background = "violet";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  addEventListener("keyup", function(event) {</a:t>
            </a:r>
            <a:br>
              <a:rPr lang="en"/>
            </a:br>
            <a:r>
              <a:rPr lang="en"/>
              <a:t>    if (event.keyCode == 86)</a:t>
            </a:r>
            <a:br>
              <a:rPr lang="en"/>
            </a:br>
            <a:r>
              <a:rPr lang="en"/>
              <a:t>      document.body.style.background = "";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Events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event.keyCode property - identify which key is being pressed or released.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letter and number keys - code will be the Unicode character code of the (uppercase) letter or number.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string charCodeAt method - way to find this code.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console.log("Violet".charCodeAt(0));  // → 86</a:t>
            </a:r>
            <a:br>
              <a:rPr lang="en"/>
            </a:br>
            <a:r>
              <a:rPr lang="en"/>
              <a:t>console.log("1".charCodeAt(0));  // → 49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Events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combinations - shiftKey, ctrlKey, altKey, and metaKey properties of keyboard and mouse events.</a:t>
            </a:r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&lt;p&gt;Press Ctrl-Space to continue.&lt;/p&gt;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addEventListener("keydown", function(event) {</a:t>
            </a:r>
            <a:br>
              <a:rPr lang="en"/>
            </a:br>
            <a:r>
              <a:rPr lang="en"/>
              <a:t>    if (event.keyCode == 32 &amp;&amp; event.ctrlKey)</a:t>
            </a:r>
            <a:br>
              <a:rPr lang="en"/>
            </a:br>
            <a:r>
              <a:rPr lang="en"/>
              <a:t>      console.log("Continuing!");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Events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from key codes:</a:t>
            </a:r>
            <a:br>
              <a:rPr lang="en"/>
            </a:br>
            <a:r>
              <a:rPr lang="en"/>
              <a:t>"keypress" - only for keys that produce character input.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charCode property in the event object - contains code that can be interpreted as a Unicode character code.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String.fromCharCode function - turn this code into an actual single-character string.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&lt;p&gt;Focus this page and type something.&lt;/p&gt;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&lt;script&gt;</a:t>
            </a:r>
            <a:br>
              <a:rPr lang="en" sz="1200"/>
            </a:br>
            <a:r>
              <a:rPr lang="en" sz="1200"/>
              <a:t>  addEventListener("keypress", function(event) {</a:t>
            </a:r>
            <a:br>
              <a:rPr lang="en" sz="1200"/>
            </a:br>
            <a:r>
              <a:rPr lang="en" sz="1200"/>
              <a:t>    console.log(String.fromCharCode(event.charCode));</a:t>
            </a:r>
            <a:br>
              <a:rPr lang="en" sz="1200"/>
            </a:br>
            <a:r>
              <a:rPr lang="en" sz="1200"/>
              <a:t>  });</a:t>
            </a:r>
            <a:br>
              <a:rPr lang="en" sz="1200"/>
            </a:br>
            <a:r>
              <a:rPr lang="en" sz="1200"/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Events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nodes cannot have focus.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Links, buttons, and form fields can.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nothing in particular has focus, </a:t>
            </a:r>
            <a:br>
              <a:rPr lang="en"/>
            </a:br>
            <a:r>
              <a:rPr lang="en"/>
              <a:t>document.body acts as the target node of key events.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Mouse clicks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"mousedown" and "mouseup" events - similar to "keydown" and "keyup".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Happen on the DOM nodes that are below the mouse pointer when the event occurs.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After "mouseup" event - "click" event fires on the node that contains both the press and the release of the button.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Events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Mouse clicks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clicks close together - "dblclick" event fires after the second click event.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pageX and pageY properties - contain the event’s coordinates (in pixels) relative to the top-left corner of the document - information about where a mouse event happened.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Mouse clicks - Paint Example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&lt;style&gt;</a:t>
            </a:r>
            <a:br>
              <a:rPr lang="en"/>
            </a:br>
            <a:r>
              <a:rPr lang="en"/>
              <a:t>  body {</a:t>
            </a:r>
            <a:br>
              <a:rPr lang="en"/>
            </a:br>
            <a:r>
              <a:rPr lang="en"/>
              <a:t>    height: 200px;</a:t>
            </a:r>
            <a:br>
              <a:rPr lang="en"/>
            </a:br>
            <a:r>
              <a:rPr lang="en"/>
              <a:t>    background: beige;</a:t>
            </a:r>
            <a:br>
              <a:rPr lang="en"/>
            </a:br>
            <a:r>
              <a:rPr lang="en"/>
              <a:t>  </a:t>
            </a:r>
            <a:r>
              <a:rPr lang="en"/>
              <a:t>}</a:t>
            </a:r>
            <a:br>
              <a:rPr lang="en"/>
            </a:br>
            <a:r>
              <a:rPr lang="en"/>
              <a:t>  .dot {</a:t>
            </a:r>
            <a:br>
              <a:rPr lang="en"/>
            </a:br>
            <a:r>
              <a:rPr lang="en"/>
              <a:t>    height: 8px; width: 8px;</a:t>
            </a:r>
            <a:br>
              <a:rPr lang="en"/>
            </a:br>
            <a:r>
              <a:rPr lang="en"/>
              <a:t>    border-radius: 4px; /* rounds corners */</a:t>
            </a:r>
            <a:br>
              <a:rPr lang="en"/>
            </a:br>
            <a:r>
              <a:rPr lang="en"/>
              <a:t>    background: blue;</a:t>
            </a:r>
            <a:br>
              <a:rPr lang="en"/>
            </a:br>
            <a:r>
              <a:rPr lang="en"/>
              <a:t>    position: absolute;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&lt;/style&gt;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addEventListener("click", function(event) {</a:t>
            </a:r>
            <a:br>
              <a:rPr lang="en"/>
            </a:br>
            <a:r>
              <a:rPr lang="en"/>
              <a:t>    var dot = document.createElement("div");</a:t>
            </a:r>
            <a:br>
              <a:rPr lang="en"/>
            </a:br>
            <a:r>
              <a:rPr lang="en"/>
              <a:t>    dot.className = "dot";</a:t>
            </a:r>
            <a:br>
              <a:rPr lang="en"/>
            </a:br>
            <a:r>
              <a:rPr lang="en"/>
              <a:t>    dot.style.left = (event.pageX - 4) + "px";</a:t>
            </a:r>
            <a:br>
              <a:rPr lang="en"/>
            </a:br>
            <a:r>
              <a:rPr lang="en"/>
              <a:t>    dot.style.top = (event.pageY - 4) + "px";</a:t>
            </a:r>
            <a:br>
              <a:rPr lang="en"/>
            </a:br>
            <a:r>
              <a:rPr lang="en"/>
              <a:t>    document.body.appendChild(dot);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Mouse motion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Mouse pointer moves - "mousemove" event fires.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Mouse pointer enters or leaves a node - "mouseover" or "mouseout" event fires.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to create hover effects, showing or styling when the mouse is over a given element.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Mouse motion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Due to severe complications with this, much better to use CSS pseudoselectors.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&lt;style&gt;</a:t>
            </a:r>
            <a:br>
              <a:rPr lang="en"/>
            </a:br>
            <a:r>
              <a:rPr lang="en"/>
              <a:t>  p:hover { color: red }</a:t>
            </a:r>
            <a:br>
              <a:rPr lang="en"/>
            </a:br>
            <a:r>
              <a:rPr lang="en"/>
              <a:t>&lt;/style&gt;</a:t>
            </a:r>
            <a:br>
              <a:rPr lang="en"/>
            </a:br>
            <a:r>
              <a:rPr lang="en"/>
              <a:t>&lt;p&gt;Hover over this &lt;strong&gt;paragraph&lt;/strong&gt;.&lt;/p&gt;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Scroll events	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Whenever an element is scrolled, a "scroll" event fires on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Scroll events - progress bar example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71900" y="1659200"/>
            <a:ext cx="3999900" cy="29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&lt;style&gt;</a:t>
            </a:r>
            <a:br>
              <a:rPr lang="en" sz="1200"/>
            </a:br>
            <a:r>
              <a:rPr lang="en" sz="1200"/>
              <a:t>  .progress {</a:t>
            </a:r>
            <a:br>
              <a:rPr lang="en" sz="1200"/>
            </a:br>
            <a:r>
              <a:rPr lang="en" sz="1200"/>
              <a:t>    border: 1px solid blue;</a:t>
            </a:r>
            <a:br>
              <a:rPr lang="en" sz="1200"/>
            </a:br>
            <a:r>
              <a:rPr lang="en" sz="1200"/>
              <a:t>    width: 100px;</a:t>
            </a:r>
            <a:br>
              <a:rPr lang="en" sz="1200"/>
            </a:br>
            <a:r>
              <a:rPr lang="en" sz="1200"/>
              <a:t>    position: fixed;</a:t>
            </a:r>
            <a:br>
              <a:rPr lang="en" sz="1200"/>
            </a:br>
            <a:r>
              <a:rPr lang="en" sz="1200"/>
              <a:t>    top: 10px; right: 10px;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  .progress &gt; div {</a:t>
            </a:r>
            <a:br>
              <a:rPr lang="en" sz="1200"/>
            </a:br>
            <a:r>
              <a:rPr lang="en" sz="1200"/>
              <a:t>    height: 12px;</a:t>
            </a:r>
            <a:br>
              <a:rPr lang="en" sz="1200"/>
            </a:br>
            <a:r>
              <a:rPr lang="en" sz="1200"/>
              <a:t>    background: blue;</a:t>
            </a:r>
            <a:br>
              <a:rPr lang="en" sz="1200"/>
            </a:br>
            <a:r>
              <a:rPr lang="en" sz="1200"/>
              <a:t>    width: 0%;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  body {</a:t>
            </a:r>
            <a:br>
              <a:rPr lang="en" sz="1200"/>
            </a:br>
            <a:r>
              <a:rPr lang="en" sz="1200"/>
              <a:t>    height: 2000px;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&lt;/style&gt;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&lt;div class="progress"&gt;&lt;div&gt;&lt;/div&gt;&lt;/div&gt;</a:t>
            </a:r>
            <a:br>
              <a:rPr lang="en" sz="1200"/>
            </a:br>
            <a:r>
              <a:rPr lang="en" sz="1200"/>
              <a:t>&lt;p&gt;Scroll me...&lt;/p&gt;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&lt;script&gt;</a:t>
            </a:r>
            <a:br>
              <a:rPr lang="en" sz="1200"/>
            </a:br>
            <a:r>
              <a:rPr lang="en" sz="1200"/>
              <a:t>  var bar = document.querySelector(".progress div");</a:t>
            </a:r>
            <a:br>
              <a:rPr lang="en" sz="1200"/>
            </a:br>
            <a:r>
              <a:rPr lang="en" sz="1200"/>
              <a:t>  addEventListener("scroll", function() {</a:t>
            </a:r>
            <a:br>
              <a:rPr lang="en" sz="1200"/>
            </a:br>
            <a:r>
              <a:rPr lang="en" sz="1200"/>
              <a:t>    var max = document.body.scrollHeight - innerHeight;</a:t>
            </a:r>
            <a:br>
              <a:rPr lang="en" sz="1200"/>
            </a:br>
            <a:r>
              <a:rPr lang="en" sz="1200"/>
              <a:t>    var percent = (pageYOffset / max) * 100;</a:t>
            </a:r>
            <a:br>
              <a:rPr lang="en" sz="1200"/>
            </a:br>
            <a:r>
              <a:rPr lang="en" sz="1200"/>
              <a:t>    bar.style.width = percent + "%";</a:t>
            </a:r>
            <a:br>
              <a:rPr lang="en" sz="1200"/>
            </a:br>
            <a:r>
              <a:rPr lang="en" sz="1200"/>
              <a:t>  });</a:t>
            </a:r>
            <a:br>
              <a:rPr lang="en" sz="1200"/>
            </a:br>
            <a:r>
              <a:rPr lang="en" sz="1200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Scroll events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innerHeight variable gives us the height of the window -&gt; subtract from the total scrollable height—you can’t keep scrolling when you hit the bottom of the document.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dividing pageYOffset (current scroll position), by the maximum scroll position and multiplying by 100, we get the percentage for the progress bar.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events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an element gains focus, the browser fires a "focus" event on it. When it loses focus, a "blur" event fires.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These two events do not propagate.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window object will receive "focus" and "blur" events when the user moves from or to the browser tab or window in which the document is shown.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events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&lt;p&gt;Name: &lt;input type="text" data-help="Your full name"&gt;&lt;/p&gt;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&lt;p&gt;Age: &lt;input type="text" data-help="Age in years"&gt;&lt;/p&gt;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&lt;p id="help"&gt;&lt;/p&gt;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&lt;script&gt;</a:t>
            </a:r>
            <a:br>
              <a:rPr lang="en" sz="1200"/>
            </a:br>
            <a:r>
              <a:rPr lang="en" sz="1200"/>
              <a:t>  var help = document.querySelector("#help");</a:t>
            </a:r>
            <a:br>
              <a:rPr lang="en" sz="1200"/>
            </a:br>
            <a:r>
              <a:rPr lang="en" sz="1200"/>
              <a:t>  var fields = document.querySelectorAll("input");</a:t>
            </a:r>
            <a:br>
              <a:rPr lang="en" sz="1200"/>
            </a:br>
            <a:r>
              <a:rPr lang="en" sz="1200"/>
              <a:t>  for (var i = 0; i &lt; fields.length; i++) {</a:t>
            </a:r>
            <a:br>
              <a:rPr lang="en" sz="1200"/>
            </a:br>
            <a:r>
              <a:rPr lang="en" sz="1200"/>
              <a:t>    fields[i].addEventListener("focus", function(event) {</a:t>
            </a:r>
            <a:br>
              <a:rPr lang="en" sz="1200"/>
            </a:br>
            <a:r>
              <a:rPr lang="en" sz="1200"/>
              <a:t>      var text = event.target.getAttribute("data-help");</a:t>
            </a:r>
            <a:br>
              <a:rPr lang="en" sz="1200"/>
            </a:br>
            <a:r>
              <a:rPr lang="en" sz="1200"/>
              <a:t>      help.textContent = text;</a:t>
            </a:r>
            <a:br>
              <a:rPr lang="en" sz="1200"/>
            </a:br>
            <a:r>
              <a:rPr lang="en" sz="1200"/>
              <a:t>    });</a:t>
            </a:r>
            <a:br>
              <a:rPr lang="en" sz="1200"/>
            </a:br>
            <a:r>
              <a:rPr lang="en" sz="1200"/>
              <a:t>    fields[i].addEventListener("blur", function(event) {</a:t>
            </a:r>
            <a:br>
              <a:rPr lang="en" sz="1200"/>
            </a:br>
            <a:r>
              <a:rPr lang="en" sz="1200"/>
              <a:t>      help.textContent = "";</a:t>
            </a:r>
            <a:br>
              <a:rPr lang="en" sz="1200"/>
            </a:br>
            <a:r>
              <a:rPr lang="en" sz="1200"/>
              <a:t>    });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 event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a page finishes loading - "load" event fires on the window and the document body objects.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to schedule initialization actions that require the whole document to have been built.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&lt;script&gt; tags is run immediately when the tag is encountered - often too soon.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Loading events do not propagate.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a page is closed or navigated away from - "beforeunload" event fires.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user input can’t be predicted in advance.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Requires different approach to control flow.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Script execution timeline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cause a script to start executing?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Reading a &lt;script&gt; tag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An event firing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Events can fire at any time - no two scripts in a single document can ever run at the same moment.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Script execution timeline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Script is running - event handlers wait for their turn.</a:t>
            </a:r>
            <a:br>
              <a:rPr lang="en"/>
            </a:br>
            <a:r>
              <a:rPr lang="en"/>
              <a:t>Can cause document to freeze when a script runs for a long time.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programming environments allow multiple threads of execution to run at the same time = faster, but more complex.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JavaScript programs do only one thing at a time makes our lives easier.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we want to do something time consuming - asynchronous tasks, web-workers.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timers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setTimeout function - schedules another function to be called after a given amount of milliseconds.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document.body.style.background = "blue";</a:t>
            </a:r>
            <a:br>
              <a:rPr lang="en"/>
            </a:br>
            <a:r>
              <a:rPr lang="en"/>
              <a:t>  setTimeout(function() {</a:t>
            </a:r>
            <a:br>
              <a:rPr lang="en"/>
            </a:br>
            <a:r>
              <a:rPr lang="en"/>
              <a:t>    document.body.style.background = "yellow";</a:t>
            </a:r>
            <a:br>
              <a:rPr lang="en"/>
            </a:br>
            <a:r>
              <a:rPr lang="en"/>
              <a:t>  }, 2000);</a:t>
            </a:r>
            <a:br>
              <a:rPr lang="en"/>
            </a:br>
            <a:r>
              <a:rPr lang="en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timers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cancel a scheduled function - done by storing the value returned by setTimeout and calling clearTimeout on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 bombTimer = setTimeout(function() {</a:t>
            </a:r>
            <a:br>
              <a:rPr lang="en"/>
            </a:br>
            <a:r>
              <a:rPr lang="en"/>
              <a:t>  console.log("BOOM!");</a:t>
            </a:r>
            <a:br>
              <a:rPr lang="en"/>
            </a:br>
            <a:r>
              <a:rPr lang="en"/>
              <a:t>}, 500);</a:t>
            </a:r>
            <a:br>
              <a:rPr lang="en"/>
            </a:br>
            <a:r>
              <a:rPr lang="en"/>
              <a:t>if (Math.random() &lt; 0.5) { // 50% chance</a:t>
            </a:r>
            <a:br>
              <a:rPr lang="en"/>
            </a:br>
            <a:r>
              <a:rPr lang="en"/>
              <a:t>  console.log("Defused.");</a:t>
            </a:r>
            <a:br>
              <a:rPr lang="en"/>
            </a:br>
            <a:r>
              <a:rPr lang="en"/>
              <a:t>  clearTimeout(bombTimer);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timers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71900" y="1919075"/>
            <a:ext cx="8452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setInterval and clearInterval - set timers that should repeat every X milliseconds.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 ticks = 0;</a:t>
            </a:r>
            <a:br>
              <a:rPr lang="en"/>
            </a:br>
            <a:r>
              <a:rPr lang="en"/>
              <a:t>var clock = setInterval(function() {</a:t>
            </a:r>
            <a:br>
              <a:rPr lang="en"/>
            </a:br>
            <a:r>
              <a:rPr lang="en"/>
              <a:t>  console.log("tick", ticks++);</a:t>
            </a:r>
            <a:br>
              <a:rPr lang="en"/>
            </a:br>
            <a:r>
              <a:rPr lang="en"/>
              <a:t>  if (ticks == 10) {</a:t>
            </a:r>
            <a:br>
              <a:rPr lang="en"/>
            </a:br>
            <a:r>
              <a:rPr lang="en"/>
              <a:t>    clearInterval(clock);</a:t>
            </a:r>
            <a:br>
              <a:rPr lang="en"/>
            </a:br>
            <a:r>
              <a:rPr lang="en"/>
              <a:t>    console.log("stop.");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}, 200);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Debouncing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doing something nontrivial in a handler - can use setTimeout to make sure not to do it too often.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is called debouncing the event.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1: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25175" y="770350"/>
            <a:ext cx="86997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 something when the user has typed something - don’t want to do it immediately for every key event.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&lt;textarea&gt;Type something here...&lt;/textarea&gt;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&lt;script&gt;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var textarea = document.querySelector("textarea");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var timeout;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textarea.addEventListener("keydown", function()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clearTimeout(timeout);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timeout = setTimeout(function()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console.log("You stopped typing.");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}, 500);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});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&lt;/script&gt;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2: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25175" y="770350"/>
            <a:ext cx="86997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Pattern when we want to space responses -  fire them during a series of events, not just afterward.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&lt;script&gt;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function displayCoords(event)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document.body.textContent = "Mouse at " + event.pageX + ", " + event.pageY;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}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var scheduled = false, lastEvent;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addEventListener("mousemove", function(event)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lastEvent = event;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if (!scheduled)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scheduled = true;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setTimeout(function() {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  scheduled = false;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  displayCoords(lastEvent);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  }, 250);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});</a:t>
            </a:r>
            <a:b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&lt;/script&gt;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handlers - possible to detect and react to events we have no direct control over.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addEventListener method - registers such a handler.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event has a type ("keydown", "focus", and so on) and a handler (function).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the event handler is called, it is passed an event object with additional information about the event.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Only one piece of JavaScript program can run at a time. Thus, event handlers and other scheduled scripts have to wait until other scripts finish before they get their turn.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handlers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Mechanism is for the system to give our code a chance to react to events as they occur.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Register functions as handlers for specific events.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addEventListener function - second argument is called whenever the event (first argument) occurs.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&lt;p&gt;Click this document to activate the handler.&lt;/p&gt;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addEventListener("click", function() {</a:t>
            </a:r>
            <a:br>
              <a:rPr lang="en"/>
            </a:br>
            <a:r>
              <a:rPr lang="en"/>
              <a:t>    console.log("You clicked!");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Exercises - 1. Censorship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Between 1928 and 2013, Turkish law forbade the use of the letters Q, W, and X in official documents. This was part of a wider initiative to stifle Kurdish culture—those letters occur in the language used by Kurdish people but not in Istanbul Turkish.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 an exercise in doing ridiculous things with technology, I’m asking you to program a text field (an &lt;input type="text"&gt; tag) that these letters cannot be typed into.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Exercises - 1. Censorship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&lt;input type="text"&gt;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var field = document.querySelector("input");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// Your code here.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&lt;/script&gt;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Exercises - 2. Tabs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 tabbed interface is a common design pattern. It allows you to select an interface panel by choosing from a number of tabs “sticking out” above an element.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In this exercise you’ll implement a simple tabbed interface. Write a function, asTabs, that takes a DOM node and creates a tabbed interface showing the child elements of that node. It should insert a list of &lt;button&gt; elements at the top of the node, one for each child element, containing text retrieved from the data-tabname attribute of the child. All but one of the original children should be hidden (given a display style of none), and the currently visible node can be selected by clicking the buttons.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When it works, extend it to also style the currently active button differently.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Exercises - 2. Tabs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&lt;div id="wrapper"&gt;</a:t>
            </a:r>
            <a:br>
              <a:rPr lang="en" sz="1400"/>
            </a:br>
            <a:r>
              <a:rPr lang="en" sz="1400"/>
              <a:t>  &lt;div data-tabname="one"&gt;Tab one&lt;/div&gt;</a:t>
            </a:r>
            <a:br>
              <a:rPr lang="en" sz="1400"/>
            </a:br>
            <a:r>
              <a:rPr lang="en" sz="1400"/>
              <a:t>  &lt;div data-tabname="two"&gt;Tab two&lt;/div&gt;</a:t>
            </a:r>
            <a:br>
              <a:rPr lang="en" sz="1400"/>
            </a:br>
            <a:r>
              <a:rPr lang="en" sz="1400"/>
              <a:t>  &lt;div data-tabname="three"&gt;Tab three&lt;/div&gt;</a:t>
            </a:r>
            <a:br>
              <a:rPr lang="en" sz="1400"/>
            </a:br>
            <a:r>
              <a:rPr lang="en" sz="1400"/>
              <a:t>&lt;/div&gt;</a:t>
            </a:r>
            <a:br>
              <a:rPr lang="en" sz="1400"/>
            </a:br>
            <a:r>
              <a:rPr lang="en" sz="1400"/>
              <a:t>&lt;script&gt;</a:t>
            </a:r>
            <a:br>
              <a:rPr lang="en" sz="1400"/>
            </a:br>
            <a:r>
              <a:rPr lang="en" sz="1400"/>
              <a:t>  function asTabs(node) {</a:t>
            </a:r>
            <a:br>
              <a:rPr lang="en" sz="1400"/>
            </a:br>
            <a:r>
              <a:rPr lang="en" sz="1400"/>
              <a:t>    // Your code here.</a:t>
            </a:r>
            <a:br>
              <a:rPr lang="en" sz="1400"/>
            </a:br>
            <a:r>
              <a:rPr lang="en" sz="1400"/>
              <a:t>  }</a:t>
            </a:r>
            <a:br>
              <a:rPr lang="en" sz="1400"/>
            </a:br>
            <a:r>
              <a:rPr lang="en" sz="1400"/>
              <a:t>  asTabs(document.querySelector("#wrapper"));</a:t>
            </a:r>
            <a:br>
              <a:rPr lang="en" sz="1400"/>
            </a:br>
            <a:r>
              <a:rPr lang="en" sz="1400"/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 and DOM nodes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browser event handler is registered in a context.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Every DOM element has its own addEventListener method - allows you to listen specifically on that element.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94250" y="1919075"/>
            <a:ext cx="4218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&lt;button&gt;Click me&lt;/button&gt;</a:t>
            </a:r>
            <a:br>
              <a:rPr lang="en"/>
            </a:br>
            <a:r>
              <a:rPr lang="en"/>
              <a:t>&lt;p&gt;No handler here.&lt;/p&gt;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var button = document.querySelector("button");</a:t>
            </a:r>
            <a:br>
              <a:rPr lang="en"/>
            </a:br>
            <a:r>
              <a:rPr lang="en"/>
              <a:t>  button.addEventListener("click", function() {</a:t>
            </a:r>
            <a:br>
              <a:rPr lang="en"/>
            </a:br>
            <a:r>
              <a:rPr lang="en"/>
              <a:t>    console.log("Button clicked.");</a:t>
            </a:r>
            <a:br>
              <a:rPr lang="en"/>
            </a:br>
            <a:r>
              <a:rPr lang="en"/>
              <a:t>  });</a:t>
            </a:r>
            <a:br>
              <a:rPr lang="en"/>
            </a:br>
            <a:r>
              <a:rPr lang="en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 and DOM nodes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onclick attribute - similar, but a node has only one onclick attribute - register only one handler per node that way.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addEventListener method - add any number of handlers.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Events and DOM nodes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removeEventListener method, called with arguments similar to addEventListener, removes a handler.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unregister a handler function - give it a name (once)- pass it to both addEventListener and removeEventListener.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694250" y="1919075"/>
            <a:ext cx="4218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&lt;button&gt;Act-once button&lt;/button&gt;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  <a:br>
              <a:rPr lang="en"/>
            </a:br>
            <a:r>
              <a:rPr lang="en"/>
              <a:t>  var button = document.querySelector("button");</a:t>
            </a:r>
            <a:br>
              <a:rPr lang="en"/>
            </a:br>
            <a:r>
              <a:rPr lang="en"/>
              <a:t>  function once() {</a:t>
            </a:r>
            <a:br>
              <a:rPr lang="en"/>
            </a:br>
            <a:r>
              <a:rPr lang="en"/>
              <a:t>    console.log("Done.");</a:t>
            </a:r>
            <a:br>
              <a:rPr lang="en"/>
            </a:br>
            <a:r>
              <a:rPr lang="en"/>
              <a:t>    button.removeEventListener("click", once);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  button.addEventListener("click", once);</a:t>
            </a:r>
            <a:br>
              <a:rPr lang="en"/>
            </a:br>
            <a:r>
              <a:rPr lang="en"/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objects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handler functions are passed an argument: the event object - gives additional information about the event.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&lt;button&gt;Click me any way you want&lt;/button&gt;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&lt;script&gt;</a:t>
            </a:r>
            <a:br>
              <a:rPr lang="en" sz="1200"/>
            </a:br>
            <a:r>
              <a:rPr lang="en" sz="1200"/>
              <a:t>var button = document.querySelector("button");</a:t>
            </a:r>
            <a:br>
              <a:rPr lang="en" sz="1200"/>
            </a:br>
            <a:r>
              <a:rPr lang="en" sz="1200"/>
              <a:t>button.addEventListener("mousedown", function(event) {</a:t>
            </a:r>
            <a:br>
              <a:rPr lang="en" sz="1200"/>
            </a:br>
            <a:r>
              <a:rPr lang="en" sz="1200"/>
              <a:t>    if (event.which == 1)</a:t>
            </a:r>
            <a:br>
              <a:rPr lang="en" sz="1200"/>
            </a:br>
            <a:r>
              <a:rPr lang="en" sz="1200"/>
              <a:t>      console.log("Left button");</a:t>
            </a:r>
            <a:br>
              <a:rPr lang="en" sz="1200"/>
            </a:br>
            <a:r>
              <a:rPr lang="en" sz="1200"/>
              <a:t>    else if (event.which == 2)</a:t>
            </a:r>
            <a:br>
              <a:rPr lang="en" sz="1200"/>
            </a:br>
            <a:r>
              <a:rPr lang="en" sz="1200"/>
              <a:t>      console.log("Middle button");</a:t>
            </a:r>
            <a:br>
              <a:rPr lang="en" sz="1200"/>
            </a:br>
            <a:r>
              <a:rPr lang="en" sz="1200"/>
              <a:t>    else if (event.which == 3)</a:t>
            </a:r>
            <a:br>
              <a:rPr lang="en" sz="1200"/>
            </a:br>
            <a:r>
              <a:rPr lang="en" sz="1200"/>
              <a:t>      console.log("Right button");</a:t>
            </a:r>
            <a:br>
              <a:rPr lang="en" sz="1200"/>
            </a:br>
            <a:r>
              <a:rPr lang="en" sz="1200"/>
              <a:t>  });</a:t>
            </a:r>
            <a:br>
              <a:rPr lang="en" sz="1200"/>
            </a:br>
            <a:r>
              <a:rPr lang="en" sz="1200"/>
              <a:t>&lt;/script&gt;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Propagation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handlers registered on nodes with children will - receive events that happen in the children.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more specific handler goes first. </a:t>
            </a:r>
            <a:br>
              <a:rPr lang="en"/>
            </a:br>
            <a:r>
              <a:rPr lang="en"/>
              <a:t>Event propagate outward, from the node where it happened to that node’s parent node and on to the root of the document.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Event handler - stopPropagation method on the event object - prevents handlers “further up” from receiving the event.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