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</p:sldIdLst>
  <p:sldSz cy="5143500" cx="9144000"/>
  <p:notesSz cx="6858000" cy="9144000"/>
  <p:embeddedFontLst>
    <p:embeddedFont>
      <p:font typeface="Roboto"/>
      <p:regular r:id="rId39"/>
      <p:bold r:id="rId40"/>
      <p:italic r:id="rId41"/>
      <p:boldItalic r:id="rId42"/>
    </p:embeddedFont>
    <p:embeddedFont>
      <p:font typeface="Roboto Mono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.fntdata"/><Relationship Id="rId20" Type="http://schemas.openxmlformats.org/officeDocument/2006/relationships/slide" Target="slides/slide16.xml"/><Relationship Id="rId42" Type="http://schemas.openxmlformats.org/officeDocument/2006/relationships/font" Target="fonts/Roboto-boldItalic.fntdata"/><Relationship Id="rId41" Type="http://schemas.openxmlformats.org/officeDocument/2006/relationships/font" Target="fonts/Roboto-italic.fntdata"/><Relationship Id="rId22" Type="http://schemas.openxmlformats.org/officeDocument/2006/relationships/slide" Target="slides/slide18.xml"/><Relationship Id="rId44" Type="http://schemas.openxmlformats.org/officeDocument/2006/relationships/font" Target="fonts/RobotoMono-bold.fntdata"/><Relationship Id="rId21" Type="http://schemas.openxmlformats.org/officeDocument/2006/relationships/slide" Target="slides/slide17.xml"/><Relationship Id="rId43" Type="http://schemas.openxmlformats.org/officeDocument/2006/relationships/font" Target="fonts/RobotoMono-regular.fntdata"/><Relationship Id="rId24" Type="http://schemas.openxmlformats.org/officeDocument/2006/relationships/slide" Target="slides/slide20.xml"/><Relationship Id="rId46" Type="http://schemas.openxmlformats.org/officeDocument/2006/relationships/font" Target="fonts/RobotoMono-boldItalic.fntdata"/><Relationship Id="rId23" Type="http://schemas.openxmlformats.org/officeDocument/2006/relationships/slide" Target="slides/slide19.xml"/><Relationship Id="rId45" Type="http://schemas.openxmlformats.org/officeDocument/2006/relationships/font" Target="fonts/RobotoMon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Roboto-regular.fntdata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push method can be used to add values to the end of an array. The pop method does the opposite: it removes the value at the end of the array and returns it. An array of strings can be flattened to a single string with the join method. The argument given to join determines the text that is glued between the array’s elements.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Inside the curly braces, we can give a list of properties separated by commas.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Each property is written as a name, followed by a colon, followed by an expression that provides a value for the property.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binary in operator, when applied to a string and an object, returns a Boolean value that indicates whether that object has that property.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object1 and object2 variables grasp the same object, which is why changing object1 also changes the value of object2. The variable object3 points to a different object, which initially contains the same properties as object1 but lives a separate life.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JavaScript’s == operator, when comparing objects, will return true only if both objects are precisely the same value. Comparing different objects will return false, even if they have identical contents.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if we want to find all the events for which we have stored a coefficient? The properties don’t form a predictable series, like they would in an array, so we cannot use a normal for loop.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if we want to find all the events for which we have stored a coefficient? The properties don’t form a predictable series, like they would in an array, so we cannot use a normal for loop.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More generally useful array methods.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Every string value has a number of methods.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*comments* Remember that in JavaScript you are allowed to pass more (or fewer) arguments to a function than the number of parameters the function itself declares.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*comments* Remember that in JavaScript you are allowed to pass more (or fewer) arguments to a function than the number of parameters the function itself declares.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*comments* Remember that in JavaScript you are allowed to pass more (or fewer) arguments to a function than the number of parameters the function itself declares.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elements in an array are stored in properties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names of these properties are numbers and we often need to get their name from a variable,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we have to use the bracket syntax to access them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1999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JavaScript za početnike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Predavanje #4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Data Structures: Objects and Arrays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Methods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example demonstrates some methods that array objects have:</a:t>
            </a:r>
          </a:p>
        </p:txBody>
      </p:sp>
      <p:sp>
        <p:nvSpPr>
          <p:cNvPr id="123" name="Shape 123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var mack = [];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mack.push("Mack");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mack.push("the", "Knife");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console.log(mack);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// → ["Mack", "the", "Knife"]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console.log(mack.join(" "));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// → Mack the Knife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console.log(mack.pop());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// → Knife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console.log(mack);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// → ["Mack", "the"]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Objects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Objects are collections of properties,</a:t>
            </a:r>
            <a:br>
              <a:rPr lang="en"/>
            </a:br>
            <a:r>
              <a:rPr lang="en"/>
              <a:t>and we can add or remove properties.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Created by using curly brace notation.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var day1 = {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squirrel: false,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events: ["work", "touched tree"]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};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console.log(day1.squirrel);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// → false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console.log(day1.wolf);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// → undefined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day1.wolf = false;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console.log(day1.wolf);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// → false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Objects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Curly braces have two meanings in JavaScript.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At the start of a statement, they start a block of statements.</a:t>
            </a:r>
            <a:br>
              <a:rPr lang="en"/>
            </a:br>
            <a:r>
              <a:rPr lang="en"/>
              <a:t>In </a:t>
            </a:r>
            <a:r>
              <a:rPr b="1" lang="en"/>
              <a:t>any other position</a:t>
            </a:r>
            <a:r>
              <a:rPr lang="en"/>
              <a:t>, they describe an object.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Properties that doesn’t exist will produce the value undefined.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Objects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</a:t>
            </a:r>
            <a:r>
              <a:rPr b="1" lang="en"/>
              <a:t>assign a value </a:t>
            </a:r>
            <a:r>
              <a:rPr lang="en"/>
              <a:t>to a property expression with the </a:t>
            </a:r>
            <a:r>
              <a:rPr b="1" lang="en"/>
              <a:t>= operator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You may think of objects as octopuses with any number of tentacles,</a:t>
            </a:r>
            <a:br>
              <a:rPr lang="en"/>
            </a:br>
            <a:r>
              <a:rPr lang="en"/>
              <a:t>each of which has a name inscribed on it.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</a:t>
            </a:r>
            <a:r>
              <a:rPr b="1" lang="en"/>
              <a:t>delete</a:t>
            </a:r>
            <a:r>
              <a:rPr lang="en"/>
              <a:t> operator cuts off a tentacle from such an octopus.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Objects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var anObject = {left: 1, right: 2};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console.log(anObject.left);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// → 1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delete anObject.left;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console.log(anObject.left);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// → undefined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console.log("left" in anObject);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// → false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console.log("right" in anObject);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// → true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Arrays are a kind of object specialized for storing sequences of things.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var journal = [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{events: ["work","touched tree"],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squirrel: false},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{events: ["work","ice cream"],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squirrel: false},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{events: ["weekend","cycling"],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squirrel: true}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];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Mutability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Numbers, strings, and Booleans, are immutable — impossible to change an existing value of those types.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Can combine them and derive new values from them, but when you take a specific string value, that value will always remain the same.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Objects are mutable, the content of a value can be modified by changing its properties.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Mutability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var object1 = {value: 10};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var object2 = object1;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var object3 = {value: 10};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console.log(object1 == object2);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// → true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console.log(object1 == object3);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// → false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3" name="Shape 163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object1.value = 15;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console.log(object2.value);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// → 15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console.log(object3.value);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// → 10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Objects as maps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Using objects with name and value properties to store data in array format.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Object properties are named by our needs.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These object properties correspond to the indexes of an array.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var map = {};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function storePhi(event, phi) {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map[event] = phi;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Objects as maps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storePhi("pizza", 0.069);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storePhi("touched tree", -0.081);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console.log("pizza" in map);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// → true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console.log(map["touched tree"]);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// → -0.081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Objects as maps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JavaScript provides a </a:t>
            </a:r>
            <a:r>
              <a:rPr b="1" lang="en"/>
              <a:t>loop for going over the properties of an object</a:t>
            </a:r>
            <a:r>
              <a:rPr lang="en"/>
              <a:t>. </a:t>
            </a:r>
            <a:br>
              <a:rPr lang="en"/>
            </a:br>
            <a:r>
              <a:rPr lang="en"/>
              <a:t>Looks like a normal for loop but distinguishes itself by the use of the word </a:t>
            </a:r>
            <a:r>
              <a:rPr b="1" lang="en"/>
              <a:t>in</a:t>
            </a:r>
            <a:r>
              <a:rPr lang="en"/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for (var event in map)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console.log("The correlation for '" + event +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          "' is " + map[event]);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// → The correlation for 'pizza' is 0.069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// → The correlation for 'touched tree' is -0.081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Structures: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Objects and Arrays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Further arrayology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 saw </a:t>
            </a:r>
            <a:r>
              <a:rPr b="1" lang="en"/>
              <a:t>push</a:t>
            </a:r>
            <a:r>
              <a:rPr lang="en"/>
              <a:t> and </a:t>
            </a:r>
            <a:r>
              <a:rPr b="1" lang="en"/>
              <a:t>pop</a:t>
            </a:r>
            <a:r>
              <a:rPr lang="en"/>
              <a:t> - add and remove elements at the end of an array.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Adding and removing things at the start of an array are called </a:t>
            </a:r>
            <a:r>
              <a:rPr b="1" lang="en"/>
              <a:t>unshift</a:t>
            </a:r>
            <a:r>
              <a:rPr lang="en"/>
              <a:t> and </a:t>
            </a:r>
            <a:r>
              <a:rPr b="1" lang="en"/>
              <a:t>shift</a:t>
            </a:r>
            <a:r>
              <a:rPr lang="en"/>
              <a:t>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Further arrayology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var todoList = [];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function rememberTo(task) {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todoList.push(task);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4" name="Shape 194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function whatIsNext() {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return todoList.shift();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function urgentlyRememberTo(task) {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todoList.unshift(task);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Further arrayology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471900" y="1919075"/>
            <a:ext cx="28899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indexOf</a:t>
            </a:r>
            <a:r>
              <a:rPr lang="en"/>
              <a:t> method - searching for the given element of an array.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lastIndexOf</a:t>
            </a:r>
            <a:r>
              <a:rPr lang="en"/>
              <a:t> method - searching for the given element at the end of the array instead of the front.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 txBox="1"/>
          <p:nvPr>
            <p:ph idx="2" type="body"/>
          </p:nvPr>
        </p:nvSpPr>
        <p:spPr>
          <a:xfrm>
            <a:off x="3646775" y="1919075"/>
            <a:ext cx="50475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console.log([1, 2, 3, 2, 1].indexOf(2));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// → 1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console.log([1, 2, 3, 2, 1].lastIndexOf(2));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// → 3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/>
              <a:t>Can take an optional second argument that indicates where to start searching from.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Further arrayology</a:t>
            </a: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471900" y="1919075"/>
            <a:ext cx="8222100" cy="1014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/>
              <a:t>Concat</a:t>
            </a:r>
            <a:r>
              <a:rPr lang="en" sz="1800"/>
              <a:t> - used to glue arrays together, </a:t>
            </a:r>
            <a:br>
              <a:rPr lang="en" sz="1800"/>
            </a:br>
            <a:r>
              <a:rPr lang="en" sz="1800"/>
              <a:t>similar to what the </a:t>
            </a:r>
            <a:r>
              <a:rPr b="1" lang="en" sz="1800"/>
              <a:t>+ operator</a:t>
            </a:r>
            <a:r>
              <a:rPr lang="en" sz="1800"/>
              <a:t> does for strings.</a:t>
            </a:r>
          </a:p>
        </p:txBody>
      </p:sp>
      <p:sp>
        <p:nvSpPr>
          <p:cNvPr id="208" name="Shape 208"/>
          <p:cNvSpPr txBox="1"/>
          <p:nvPr>
            <p:ph idx="2" type="body"/>
          </p:nvPr>
        </p:nvSpPr>
        <p:spPr>
          <a:xfrm>
            <a:off x="472175" y="2933975"/>
            <a:ext cx="8222100" cy="1695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function remove(array, index) {</a:t>
            </a:r>
            <a:br>
              <a:rPr lang="en" sz="16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 return array.slice(0, index).concat(array.slice(index + 1));</a:t>
            </a:r>
            <a:br>
              <a:rPr lang="en" sz="16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console.log(remove(["a", "b", "c", "d", "e"], 2));</a:t>
            </a:r>
            <a:br>
              <a:rPr lang="en" sz="16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// → ["a", "b", "d", "e"]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Strings and their properties</a:t>
            </a: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String, number, and Boolean values </a:t>
            </a:r>
            <a:r>
              <a:rPr b="1" lang="en"/>
              <a:t>are not objects</a:t>
            </a:r>
            <a:r>
              <a:rPr lang="en"/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They are </a:t>
            </a:r>
            <a:r>
              <a:rPr b="1" lang="en"/>
              <a:t>immutable</a:t>
            </a:r>
            <a:r>
              <a:rPr lang="en"/>
              <a:t> and cannot be changed.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If you try to add a new property, it doesn’t stick.</a:t>
            </a:r>
          </a:p>
        </p:txBody>
      </p:sp>
      <p:sp>
        <p:nvSpPr>
          <p:cNvPr id="215" name="Shape 215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var myString = "Fido";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myString.myProperty = "value";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console.log(myString.myProperty);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// → undefined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Built-in string properties</a:t>
            </a: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Slice and indexOf, which resemble the array methods of the same name.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console.log("coconuts".slice(4, 7)); // → nut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console.log("coconut".indexOf("u")); // → 5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String indexOf can take a string containing more than one character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Array method takes only a single element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console.log("one two three".indexOf("ee"));  // → 11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Built-in string properties</a:t>
            </a:r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Trim - removes whitespace (spaces, newlines, tabs, and similar characters) from the start and end of a string.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console.log("  okay \n ".trim()); 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// → okay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Built-in string properties</a:t>
            </a:r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Accessing individual characters in a string: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charAt method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reading numeric properties, like you’d do for an array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var string = "abc";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console.log(string.length);  // → 3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console.log(string.charAt(0));  // → a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console.log(string[1]);  // → b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arguments object</a:t>
            </a:r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When a function is called, a variable named arguments is added to the environment of the function.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Its an object that holds all of the arguments passed to the function.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Arguments object has: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 length property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 property for each argument, named 0, 1, 2, and so 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arguments object</a:t>
            </a:r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471900" y="1919075"/>
            <a:ext cx="85764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Sounds like an array - it is a lot like an array. </a:t>
            </a:r>
            <a:br>
              <a:rPr lang="en"/>
            </a:br>
            <a:r>
              <a:rPr lang="en"/>
              <a:t>This object does not have array methods (like slice or indexOf) 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function argumentCounter() {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console.log("You gave me", arguments.length, "arguments.");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argumentCounter("Straw man", "Tautology", "Ad hominem");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// → You gave me 3 arguments.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idx="4294967295" type="title"/>
          </p:nvPr>
        </p:nvSpPr>
        <p:spPr>
          <a:xfrm>
            <a:off x="773700" y="566250"/>
            <a:ext cx="7596600" cy="3362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</a:rPr>
              <a:t>“Numbers, Booleans, and strings are the bricks that data structures are built from. But you can’t make much of a house out of a single brick. Objects allow us to group values—including other objects—together and thus build more complex structures.”</a:t>
            </a:r>
          </a:p>
        </p:txBody>
      </p:sp>
      <p:cxnSp>
        <p:nvCxnSpPr>
          <p:cNvPr id="79" name="Shape 79"/>
          <p:cNvCxnSpPr/>
          <p:nvPr/>
        </p:nvCxnSpPr>
        <p:spPr>
          <a:xfrm>
            <a:off x="4295550" y="4061850"/>
            <a:ext cx="55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Shape 80"/>
          <p:cNvSpPr txBox="1"/>
          <p:nvPr>
            <p:ph idx="4294967295" type="body"/>
          </p:nvPr>
        </p:nvSpPr>
        <p:spPr>
          <a:xfrm>
            <a:off x="773700" y="4061850"/>
            <a:ext cx="7596600" cy="518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Marijn Haverbeke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arguments object</a:t>
            </a:r>
          </a:p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471900" y="1919075"/>
            <a:ext cx="85764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Possible to loop over the values in their arguments object.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function addEntry(squirrel) {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var entry = {events: [], squirrel: squirrel};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for (var i = 1; i &lt; arguments.length; i++)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entry.events.push(arguments[i]);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journal.push(entry);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addEntry(true, "work", "touched tree", "pizza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",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"running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Math object</a:t>
            </a:r>
          </a:p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Math contains number-related utility functions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Math.max()</a:t>
            </a:r>
            <a:r>
              <a:rPr lang="en"/>
              <a:t> - maximum</a:t>
            </a:r>
            <a:br>
              <a:rPr lang="en"/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Math.min()</a:t>
            </a:r>
            <a:r>
              <a:rPr lang="en"/>
              <a:t> - minimum</a:t>
            </a:r>
            <a:br>
              <a:rPr lang="en"/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Math.sqrt() </a:t>
            </a:r>
            <a:r>
              <a:rPr lang="en"/>
              <a:t>- square root</a:t>
            </a:r>
            <a:br>
              <a:rPr lang="en"/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Math.random()</a:t>
            </a:r>
            <a:r>
              <a:rPr lang="en"/>
              <a:t> - returns a random number between 0 and 1</a:t>
            </a:r>
            <a:br>
              <a:rPr lang="en"/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Math.floor()</a:t>
            </a:r>
            <a:r>
              <a:rPr lang="en"/>
              <a:t> - rounds down to the nearest whole number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console.log(Math.floor(Math.random() * 10));  // → 2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global object</a:t>
            </a:r>
          </a:p>
        </p:txBody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Global scope - space in which global variables live.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Each global variable is a property of this object.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global scope object is stored in the window variable.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var myVar = 10;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console.log("myVar" in window);   // → true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console.log(window.myVar);   // → 10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Summary</a:t>
            </a:r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471900" y="1686975"/>
            <a:ext cx="8222100" cy="294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Objects and arrays group several values into a single value.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Allows us to put a bunch of related things in a bag and run around with the bag, instead of trying to wrap our arms around all of the individual things and trying to hold on to them separately.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Values have properties, except null and undefined. Properties are accessed using value.propName or value["propName"].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Objects use names for their properties. Arrays use numbers (starting from 0) as the names of their properties.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Summary</a:t>
            </a:r>
          </a:p>
        </p:txBody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There are named properties in arrays, such as length and a number of methods.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Methods are functions that live in properties and act on the value they are a property of.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Objects can serve as maps, associating values with names. The in operator can be used to find out whether an object contains a property with a given name.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same keyword can also be used in a for loop (for (var name in object)) to loop over an object’s properties.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sets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 work with a chunk of data, need to find a way to represent it. </a:t>
            </a:r>
            <a:br>
              <a:rPr lang="en"/>
            </a:br>
            <a:r>
              <a:rPr lang="en"/>
              <a:t>What if we want to represent a collection of numbers: 2, 3, 5, 7, and 11 ?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Array</a:t>
            </a:r>
            <a:r>
              <a:rPr lang="en"/>
              <a:t> - Data type for storing sequences of values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var listOfNumbers = [2, 3, 5, 7, 11];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console.log(listOfNumbers[1]);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// → 3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console.log(listOfNumbers[1 - 1]);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// → 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sets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 get elements inside an array you also use square brackets.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Square brackets after an expression with an expression between will look up the element.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first index of</a:t>
            </a:r>
            <a:r>
              <a:rPr lang="en"/>
              <a:t> an array is zero.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console.log(listOfNumbers[0]);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// → 2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Properties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myString.length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This expressions accesses a property of myString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All JavaScript values </a:t>
            </a:r>
            <a:r>
              <a:rPr lang="en"/>
              <a:t>have properties, except for null and undefined.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null.length;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// → TypeError: Cannot read property 'length' of null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Access properties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471900" y="1919075"/>
            <a:ext cx="8411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Dot notation and square brackets. </a:t>
            </a:r>
            <a:br>
              <a:rPr lang="en"/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value.x</a:t>
            </a:r>
            <a:r>
              <a:rPr lang="en"/>
              <a:t> and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value[x]</a:t>
            </a:r>
            <a:r>
              <a:rPr lang="en"/>
              <a:t> is used to access a property on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value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part after the dot must be a valid variable name, </a:t>
            </a:r>
            <a:br>
              <a:rPr lang="en"/>
            </a:br>
            <a:r>
              <a:rPr lang="en"/>
              <a:t>as it directly names the property.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When using square brackets, the expression between the brackets is evaluated to get the property name. (used for properties with complex names)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value[2] or value["John Doe"]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Methods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String and array objects contain properties that refer to function values.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var doh = "Doh";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console.log(typeof doh.toUpperCase);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// → function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console.log(doh.toUpperCase());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// → DOH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Methods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471900" y="1919075"/>
            <a:ext cx="84348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Every string has the properties:</a:t>
            </a:r>
            <a:br>
              <a:rPr lang="en"/>
            </a:br>
            <a:r>
              <a:rPr lang="en"/>
              <a:t>toUpperCase - returns a copy of the string with all letters converted to uppercase. </a:t>
            </a:r>
            <a:br>
              <a:rPr lang="en"/>
            </a:br>
            <a:r>
              <a:rPr lang="en"/>
              <a:t>toLowerCase - guess what?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Properties that contain functions are methods.</a:t>
            </a:r>
            <a:br>
              <a:rPr lang="en"/>
            </a:br>
            <a:r>
              <a:rPr lang="en"/>
              <a:t>“toUpperCase is a method of a string”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