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JavaScript za početnike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Predavanje #11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Forms and Form Fields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&lt;form action="example/submit.html"&gt;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Name: &lt;input type="text" name="name"&gt;&lt;br&gt;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Password: &lt;input type="password" name="password"&gt;&lt;br&gt;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&lt;button type="submit"&gt;Log in&lt;/button&gt;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&lt;/form&gt;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form = document.querySelector("form");</a:t>
            </a:r>
            <a:br>
              <a:rPr lang="en"/>
            </a:br>
            <a:r>
              <a:rPr lang="en"/>
              <a:t>  console.log(form.elements[1].type);</a:t>
            </a:r>
            <a:br>
              <a:rPr lang="en"/>
            </a:br>
            <a:r>
              <a:rPr lang="en"/>
              <a:t>  // → password</a:t>
            </a:r>
            <a:br>
              <a:rPr lang="en"/>
            </a:br>
            <a:r>
              <a:rPr lang="en"/>
              <a:t>  console.log(form.elements.password.type);</a:t>
            </a:r>
            <a:br>
              <a:rPr lang="en"/>
            </a:br>
            <a:r>
              <a:rPr lang="en"/>
              <a:t>  // → password</a:t>
            </a:r>
            <a:br>
              <a:rPr lang="en"/>
            </a:br>
            <a:r>
              <a:rPr lang="en"/>
              <a:t>  console.log(form.elements.name.form == form);  // → true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Button with a type attribute of submit - cause the form to be submitted when pressed.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Pressing Enter when a form field is focused has the same effect.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Submitting a form normally means that the browser navigates to the page indicated by the form’s action attribute, using either a GET or a POST request. But before that happens, a "submit" event is fired.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3602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&lt;form action="example/submit.html"&gt;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Value: &lt;input type="text" name="value"&gt;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&lt;button type="submit"&gt;Save&lt;/button&gt;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&lt;/form&gt;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157575" y="1919075"/>
            <a:ext cx="4787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form = document.querySelector("form");</a:t>
            </a:r>
            <a:br>
              <a:rPr lang="en"/>
            </a:br>
            <a:r>
              <a:rPr lang="en"/>
              <a:t>  form.addEventListener("submit", function(event) {</a:t>
            </a:r>
            <a:br>
              <a:rPr lang="en"/>
            </a:br>
            <a:r>
              <a:rPr lang="en"/>
              <a:t>    console.log("Saving value", form.elements.value.value);</a:t>
            </a:r>
            <a:br>
              <a:rPr lang="en"/>
            </a:br>
            <a:r>
              <a:rPr lang="en"/>
              <a:t>    event.preventDefault();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Intercepting "submit" events in JavaScript has various uses.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Write code to verify values - show error messages.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Disable the regular way of submitting the form,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XMLHttpRequest to send it over to a server without reloading the page.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data client-side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store string data in a way that survives page reloads by putting it in the localStorage object. This object allows you to file string values under names (also strings), as in this example: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client-side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localStorage.setItem("username", "marijn");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console.log(localStorage.getItem("username"));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marijn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localStorage.removeItem("username");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value in localStorage sticks around until it is overwritten, it is removed with removeItem, or the user clears their local data.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client-side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Using localStorage with JSON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notes = [{...}, {...}, {...}, ...];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localStorage.setItem("notes", JSON.stringify(notes));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array -&gt; JSON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notes = JSON.parse(localStorage.getItem("notes"));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JSON -&gt; array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Exercise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Forms and Form Fields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Fields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web form consists of any number of input fields grouped in a &lt;form&gt; tag.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ext - A single-line text field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Password - Same as text but hides the text that is typed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Checkbox - An on/off switch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Radio - (Part of) a multiple-choice field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- Allows the user to choose a file from their computer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Fields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&lt;textarea&gt;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Fields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&lt;select&gt; tag is used to create a field that allows the user to select from a number of predefined options.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&lt;select&gt;</a:t>
            </a:r>
            <a:br>
              <a:rPr lang="en"/>
            </a:br>
            <a:r>
              <a:rPr lang="en"/>
              <a:t>  &lt;option&gt;Pancakes&lt;/option&gt;</a:t>
            </a:r>
            <a:br>
              <a:rPr lang="en"/>
            </a:br>
            <a:r>
              <a:rPr lang="en"/>
              <a:t>  &lt;option&gt;Pudding&lt;/option&gt;</a:t>
            </a:r>
            <a:br>
              <a:rPr lang="en"/>
            </a:br>
            <a:r>
              <a:rPr lang="en"/>
              <a:t>  &lt;option&gt;Ice cream&lt;/option&gt;</a:t>
            </a:r>
            <a:br>
              <a:rPr lang="en"/>
            </a:br>
            <a:r>
              <a:rPr lang="en"/>
              <a:t>&lt;/select&gt;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value of a form field changes, it fires a "change" event.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Focus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 fields when clicked — become the currently active element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Control focus from JavaScript with the focus and blur methods.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Focus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&lt;input type="text"&gt;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document.querySelector("input").focus();</a:t>
            </a:r>
            <a:br>
              <a:rPr lang="en"/>
            </a:br>
            <a:r>
              <a:rPr lang="en"/>
              <a:t>  console.log(document.activeElement.tagName);  // → INPUT</a:t>
            </a:r>
            <a:br>
              <a:rPr lang="en"/>
            </a:br>
            <a:r>
              <a:rPr lang="en"/>
              <a:t>  document.querySelector("input").blur();</a:t>
            </a:r>
            <a:br>
              <a:rPr lang="en"/>
            </a:br>
            <a:r>
              <a:rPr lang="en"/>
              <a:t>  console.log(document.activeElement.tagName);  // → BODY</a:t>
            </a:r>
            <a:br>
              <a:rPr lang="en"/>
            </a:br>
            <a:r>
              <a:rPr lang="en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Disabled fields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46175" y="19098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form fields can be disabled through their disabled attribute, which also exists as a property on the element’s DOM object.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&lt;button&gt;I'm all right&lt;/button&gt;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&lt;button disabled&gt;I'm out&lt;/button&gt;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Disabled fields cannot be focused or changed, and unlike active fields, they usually look gray and faded.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&lt;form&gt; element - elements property contains an array-like collection of the fields inside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fields contained in a &lt;form&gt; have a property form linking back to the form’s DOM element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name attribute - property name when accessing the form’s elements property, which acts both as an array-like object (accessible by number) and a map (accessible by name).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