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58E49"/>
    <a:srgbClr val="911111"/>
    <a:srgbClr val="000000"/>
    <a:srgbClr val="055720"/>
    <a:srgbClr val="C23235"/>
    <a:srgbClr val="367A35"/>
    <a:srgbClr val="7786D1"/>
    <a:srgbClr val="7797D1"/>
    <a:srgbClr val="85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C0D23-02E7-1215-BBCE-45C398B15524}" v="148" dt="2021-02-25T11:04:51.356"/>
    <p1510:client id="{3AAC2CD3-4FC7-40E4-AD00-23C0D497630F}" v="261" dt="2021-02-25T11:04:24.942"/>
    <p1510:client id="{72F74E67-A7B6-4623-B21F-9E8B20E9251B}" v="12" dt="2021-02-25T10:30:48.854"/>
    <p1510:client id="{7490F97F-2489-4972-8447-3099C090FEC8}" v="291" dt="2021-02-25T10:42:48.578"/>
    <p1510:client id="{992CC4AC-4AA1-4B6C-8A60-B3E6EFA5717F}" v="1" dt="2021-03-02T14:47:07.874"/>
    <p1510:client id="{B37CC4C5-11A1-4FF5-839B-D511CEE6BBEF}" v="326" dt="2021-02-25T11:09:44.501"/>
    <p1510:client id="{EB1EF6D9-661D-4780-BC60-F1EA91DAD4BB}" v="216" dt="2021-02-25T10:51:16.246"/>
    <p1510:client id="{F11E58D1-9AAE-4511-B950-6736651AD3F0}" v="262" dt="2021-02-25T11:01:5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zo Gibilaro" userId="S::ar20516@bristol.ac.uk::eab578ca-e71f-4f1b-a11a-8297734153b7" providerId="AD" clId="Web-{992CC4AC-4AA1-4B6C-8A60-B3E6EFA5717F}"/>
    <pc:docChg chg="modSld">
      <pc:chgData name="Vincenzo Gibilaro" userId="S::ar20516@bristol.ac.uk::eab578ca-e71f-4f1b-a11a-8297734153b7" providerId="AD" clId="Web-{992CC4AC-4AA1-4B6C-8A60-B3E6EFA5717F}" dt="2021-03-02T14:47:07.874" v="0" actId="1076"/>
      <pc:docMkLst>
        <pc:docMk/>
      </pc:docMkLst>
      <pc:sldChg chg="modSp">
        <pc:chgData name="Vincenzo Gibilaro" userId="S::ar20516@bristol.ac.uk::eab578ca-e71f-4f1b-a11a-8297734153b7" providerId="AD" clId="Web-{992CC4AC-4AA1-4B6C-8A60-B3E6EFA5717F}" dt="2021-03-02T14:47:07.874" v="0" actId="1076"/>
        <pc:sldMkLst>
          <pc:docMk/>
          <pc:sldMk cId="2475714864" sldId="261"/>
        </pc:sldMkLst>
        <pc:spChg chg="mod">
          <ac:chgData name="Vincenzo Gibilaro" userId="S::ar20516@bristol.ac.uk::eab578ca-e71f-4f1b-a11a-8297734153b7" providerId="AD" clId="Web-{992CC4AC-4AA1-4B6C-8A60-B3E6EFA5717F}" dt="2021-03-02T14:47:07.874" v="0" actId="1076"/>
          <ac:spMkLst>
            <pc:docMk/>
            <pc:sldMk cId="2475714864" sldId="261"/>
            <ac:spMk id="8" creationId="{7C560FCD-F8D9-43E4-9B46-9431A56F75B3}"/>
          </ac:spMkLst>
        </pc:spChg>
      </pc:sldChg>
    </pc:docChg>
  </pc:docChgLst>
  <pc:docChgLst>
    <pc:chgData clId="Web-{72F74E67-A7B6-4623-B21F-9E8B20E9251B}"/>
    <pc:docChg chg="modSld">
      <pc:chgData name="" userId="" providerId="" clId="Web-{72F74E67-A7B6-4623-B21F-9E8B20E9251B}" dt="2021-02-25T10:28:49.864" v="1"/>
      <pc:docMkLst>
        <pc:docMk/>
      </pc:docMkLst>
      <pc:sldChg chg="delSp">
        <pc:chgData name="" userId="" providerId="" clId="Web-{72F74E67-A7B6-4623-B21F-9E8B20E9251B}" dt="2021-02-25T10:28:49.864" v="1"/>
        <pc:sldMkLst>
          <pc:docMk/>
          <pc:sldMk cId="109857222" sldId="256"/>
        </pc:sldMkLst>
        <pc:spChg chg="del">
          <ac:chgData name="" userId="" providerId="" clId="Web-{72F74E67-A7B6-4623-B21F-9E8B20E9251B}" dt="2021-02-25T10:28:49.86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72F74E67-A7B6-4623-B21F-9E8B20E9251B}" dt="2021-02-25T10:28:49.864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Vincenzo Gibilaro" userId="S::ar20516@bristol.ac.uk::eab578ca-e71f-4f1b-a11a-8297734153b7" providerId="AD" clId="Web-{3AAC2CD3-4FC7-40E4-AD00-23C0D497630F}"/>
    <pc:docChg chg="modSld">
      <pc:chgData name="Vincenzo Gibilaro" userId="S::ar20516@bristol.ac.uk::eab578ca-e71f-4f1b-a11a-8297734153b7" providerId="AD" clId="Web-{3AAC2CD3-4FC7-40E4-AD00-23C0D497630F}" dt="2021-02-25T11:04:24.942" v="227" actId="1076"/>
      <pc:docMkLst>
        <pc:docMk/>
      </pc:docMkLst>
      <pc:sldChg chg="addSp delSp modSp">
        <pc:chgData name="Vincenzo Gibilaro" userId="S::ar20516@bristol.ac.uk::eab578ca-e71f-4f1b-a11a-8297734153b7" providerId="AD" clId="Web-{3AAC2CD3-4FC7-40E4-AD00-23C0D497630F}" dt="2021-02-25T11:02:49.066" v="219"/>
        <pc:sldMkLst>
          <pc:docMk/>
          <pc:sldMk cId="2475714864" sldId="261"/>
        </pc:sldMkLst>
        <pc:spChg chg="mod">
          <ac:chgData name="Vincenzo Gibilaro" userId="S::ar20516@bristol.ac.uk::eab578ca-e71f-4f1b-a11a-8297734153b7" providerId="AD" clId="Web-{3AAC2CD3-4FC7-40E4-AD00-23C0D497630F}" dt="2021-02-25T11:02:49.066" v="219"/>
          <ac:spMkLst>
            <pc:docMk/>
            <pc:sldMk cId="2475714864" sldId="261"/>
            <ac:spMk id="2" creationId="{950975A9-3E27-4416-9760-0158081E3467}"/>
          </ac:spMkLst>
        </pc:spChg>
        <pc:spChg chg="mod">
          <ac:chgData name="Vincenzo Gibilaro" userId="S::ar20516@bristol.ac.uk::eab578ca-e71f-4f1b-a11a-8297734153b7" providerId="AD" clId="Web-{3AAC2CD3-4FC7-40E4-AD00-23C0D497630F}" dt="2021-02-25T10:53:49.211" v="198" actId="1076"/>
          <ac:spMkLst>
            <pc:docMk/>
            <pc:sldMk cId="2475714864" sldId="261"/>
            <ac:spMk id="8" creationId="{7C560FCD-F8D9-43E4-9B46-9431A56F75B3}"/>
          </ac:spMkLst>
        </pc:spChg>
        <pc:spChg chg="add del mod">
          <ac:chgData name="Vincenzo Gibilaro" userId="S::ar20516@bristol.ac.uk::eab578ca-e71f-4f1b-a11a-8297734153b7" providerId="AD" clId="Web-{3AAC2CD3-4FC7-40E4-AD00-23C0D497630F}" dt="2021-02-25T10:40:50.443" v="19"/>
          <ac:spMkLst>
            <pc:docMk/>
            <pc:sldMk cId="2475714864" sldId="261"/>
            <ac:spMk id="10" creationId="{ACD645AA-DAB7-4C8B-9FD9-0732AEAF390D}"/>
          </ac:spMkLst>
        </pc:spChg>
        <pc:spChg chg="add mod">
          <ac:chgData name="Vincenzo Gibilaro" userId="S::ar20516@bristol.ac.uk::eab578ca-e71f-4f1b-a11a-8297734153b7" providerId="AD" clId="Web-{3AAC2CD3-4FC7-40E4-AD00-23C0D497630F}" dt="2021-02-25T10:59:57.968" v="212"/>
          <ac:spMkLst>
            <pc:docMk/>
            <pc:sldMk cId="2475714864" sldId="261"/>
            <ac:spMk id="11" creationId="{32D8247C-A8AF-483E-8DBB-BBAD783F84FE}"/>
          </ac:spMkLst>
        </pc:spChg>
        <pc:spChg chg="add mod">
          <ac:chgData name="Vincenzo Gibilaro" userId="S::ar20516@bristol.ac.uk::eab578ca-e71f-4f1b-a11a-8297734153b7" providerId="AD" clId="Web-{3AAC2CD3-4FC7-40E4-AD00-23C0D497630F}" dt="2021-02-25T10:58:38.498" v="206"/>
          <ac:spMkLst>
            <pc:docMk/>
            <pc:sldMk cId="2475714864" sldId="261"/>
            <ac:spMk id="12" creationId="{10A5749E-59DA-4EFF-A577-9FBCFC526FA2}"/>
          </ac:spMkLst>
        </pc:spChg>
      </pc:sldChg>
      <pc:sldChg chg="modSp">
        <pc:chgData name="Vincenzo Gibilaro" userId="S::ar20516@bristol.ac.uk::eab578ca-e71f-4f1b-a11a-8297734153b7" providerId="AD" clId="Web-{3AAC2CD3-4FC7-40E4-AD00-23C0D497630F}" dt="2021-02-25T11:04:24.942" v="227" actId="1076"/>
        <pc:sldMkLst>
          <pc:docMk/>
          <pc:sldMk cId="1498169735" sldId="267"/>
        </pc:sldMkLst>
        <pc:spChg chg="mod">
          <ac:chgData name="Vincenzo Gibilaro" userId="S::ar20516@bristol.ac.uk::eab578ca-e71f-4f1b-a11a-8297734153b7" providerId="AD" clId="Web-{3AAC2CD3-4FC7-40E4-AD00-23C0D497630F}" dt="2021-02-25T11:04:15.302" v="224" actId="1076"/>
          <ac:spMkLst>
            <pc:docMk/>
            <pc:sldMk cId="1498169735" sldId="267"/>
            <ac:spMk id="11" creationId="{E7F91139-ABC6-4477-8EA9-F44F30CFF025}"/>
          </ac:spMkLst>
        </pc:spChg>
        <pc:spChg chg="mod">
          <ac:chgData name="Vincenzo Gibilaro" userId="S::ar20516@bristol.ac.uk::eab578ca-e71f-4f1b-a11a-8297734153b7" providerId="AD" clId="Web-{3AAC2CD3-4FC7-40E4-AD00-23C0D497630F}" dt="2021-02-25T11:04:24.942" v="227" actId="1076"/>
          <ac:spMkLst>
            <pc:docMk/>
            <pc:sldMk cId="1498169735" sldId="267"/>
            <ac:spMk id="12" creationId="{D622FD03-427F-42DD-9080-C043C3F76501}"/>
          </ac:spMkLst>
        </pc:spChg>
        <pc:spChg chg="mod">
          <ac:chgData name="Vincenzo Gibilaro" userId="S::ar20516@bristol.ac.uk::eab578ca-e71f-4f1b-a11a-8297734153b7" providerId="AD" clId="Web-{3AAC2CD3-4FC7-40E4-AD00-23C0D497630F}" dt="2021-02-25T11:04:20.880" v="226" actId="14100"/>
          <ac:spMkLst>
            <pc:docMk/>
            <pc:sldMk cId="1498169735" sldId="267"/>
            <ac:spMk id="14" creationId="{8CCA9895-50A7-40BE-BA5A-617E80E6DDE1}"/>
          </ac:spMkLst>
        </pc:spChg>
      </pc:sldChg>
      <pc:sldChg chg="addSp modSp">
        <pc:chgData name="Vincenzo Gibilaro" userId="S::ar20516@bristol.ac.uk::eab578ca-e71f-4f1b-a11a-8297734153b7" providerId="AD" clId="Web-{3AAC2CD3-4FC7-40E4-AD00-23C0D497630F}" dt="2021-02-25T10:51:32.724" v="192"/>
        <pc:sldMkLst>
          <pc:docMk/>
          <pc:sldMk cId="3028044990" sldId="269"/>
        </pc:sldMkLst>
        <pc:spChg chg="add mod">
          <ac:chgData name="Vincenzo Gibilaro" userId="S::ar20516@bristol.ac.uk::eab578ca-e71f-4f1b-a11a-8297734153b7" providerId="AD" clId="Web-{3AAC2CD3-4FC7-40E4-AD00-23C0D497630F}" dt="2021-02-25T10:48:30.267" v="156" actId="14100"/>
          <ac:spMkLst>
            <pc:docMk/>
            <pc:sldMk cId="3028044990" sldId="269"/>
            <ac:spMk id="7" creationId="{07A2DC72-EBE1-4E3E-9081-6610A328D721}"/>
          </ac:spMkLst>
        </pc:spChg>
        <pc:spChg chg="add mod">
          <ac:chgData name="Vincenzo Gibilaro" userId="S::ar20516@bristol.ac.uk::eab578ca-e71f-4f1b-a11a-8297734153b7" providerId="AD" clId="Web-{3AAC2CD3-4FC7-40E4-AD00-23C0D497630F}" dt="2021-02-25T10:51:32.724" v="192"/>
          <ac:spMkLst>
            <pc:docMk/>
            <pc:sldMk cId="3028044990" sldId="269"/>
            <ac:spMk id="8" creationId="{AEFDCE09-EF65-4612-8776-651B476F3168}"/>
          </ac:spMkLst>
        </pc:spChg>
        <pc:picChg chg="mod">
          <ac:chgData name="Vincenzo Gibilaro" userId="S::ar20516@bristol.ac.uk::eab578ca-e71f-4f1b-a11a-8297734153b7" providerId="AD" clId="Web-{3AAC2CD3-4FC7-40E4-AD00-23C0D497630F}" dt="2021-02-25T10:51:04.817" v="189" actId="1076"/>
          <ac:picMkLst>
            <pc:docMk/>
            <pc:sldMk cId="3028044990" sldId="269"/>
            <ac:picMk id="3" creationId="{A34E3ECC-FBF8-4251-9068-B37399857C9F}"/>
          </ac:picMkLst>
        </pc:picChg>
        <pc:picChg chg="mod">
          <ac:chgData name="Vincenzo Gibilaro" userId="S::ar20516@bristol.ac.uk::eab578ca-e71f-4f1b-a11a-8297734153b7" providerId="AD" clId="Web-{3AAC2CD3-4FC7-40E4-AD00-23C0D497630F}" dt="2021-02-25T10:48:01.126" v="150" actId="1076"/>
          <ac:picMkLst>
            <pc:docMk/>
            <pc:sldMk cId="3028044990" sldId="269"/>
            <ac:picMk id="4" creationId="{39697A72-2A06-4AD5-9CE4-C3E374563DD5}"/>
          </ac:picMkLst>
        </pc:picChg>
      </pc:sldChg>
    </pc:docChg>
  </pc:docChgLst>
  <pc:docChgLst>
    <pc:chgData name="Jack Pike" userId="S::jp13087@bristol.ac.uk::b1ab65cf-8e6a-4d64-88c4-df4ae85e23b5" providerId="AD" clId="Web-{7490F97F-2489-4972-8447-3099C090FEC8}"/>
    <pc:docChg chg="addSld modSld">
      <pc:chgData name="Jack Pike" userId="S::jp13087@bristol.ac.uk::b1ab65cf-8e6a-4d64-88c4-df4ae85e23b5" providerId="AD" clId="Web-{7490F97F-2489-4972-8447-3099C090FEC8}" dt="2021-02-25T10:42:48.578" v="157" actId="1076"/>
      <pc:docMkLst>
        <pc:docMk/>
      </pc:docMkLst>
      <pc:sldChg chg="addSp delSp new">
        <pc:chgData name="Jack Pike" userId="S::jp13087@bristol.ac.uk::b1ab65cf-8e6a-4d64-88c4-df4ae85e23b5" providerId="AD" clId="Web-{7490F97F-2489-4972-8447-3099C090FEC8}" dt="2021-02-25T10:32:13.126" v="3"/>
        <pc:sldMkLst>
          <pc:docMk/>
          <pc:sldMk cId="452412521" sldId="257"/>
        </pc:sldMkLst>
        <pc:spChg chg="del">
          <ac:chgData name="Jack Pike" userId="S::jp13087@bristol.ac.uk::b1ab65cf-8e6a-4d64-88c4-df4ae85e23b5" providerId="AD" clId="Web-{7490F97F-2489-4972-8447-3099C090FEC8}" dt="2021-02-25T10:32:09.564" v="1"/>
          <ac:spMkLst>
            <pc:docMk/>
            <pc:sldMk cId="452412521" sldId="257"/>
            <ac:spMk id="2" creationId="{8A1E62E1-1704-467A-9B4A-7D4C78A46A36}"/>
          </ac:spMkLst>
        </pc:spChg>
        <pc:spChg chg="del">
          <ac:chgData name="Jack Pike" userId="S::jp13087@bristol.ac.uk::b1ab65cf-8e6a-4d64-88c4-df4ae85e23b5" providerId="AD" clId="Web-{7490F97F-2489-4972-8447-3099C090FEC8}" dt="2021-02-25T10:32:12.111" v="2"/>
          <ac:spMkLst>
            <pc:docMk/>
            <pc:sldMk cId="452412521" sldId="257"/>
            <ac:spMk id="3" creationId="{3F8FE866-385B-43FA-8664-E1762C381888}"/>
          </ac:spMkLst>
        </pc:spChg>
        <pc:picChg chg="add">
          <ac:chgData name="Jack Pike" userId="S::jp13087@bristol.ac.uk::b1ab65cf-8e6a-4d64-88c4-df4ae85e23b5" providerId="AD" clId="Web-{7490F97F-2489-4972-8447-3099C090FEC8}" dt="2021-02-25T10:32:13.126" v="3"/>
          <ac:picMkLst>
            <pc:docMk/>
            <pc:sldMk cId="452412521" sldId="257"/>
            <ac:picMk id="5" creationId="{E6FEF970-9589-4BCC-B5D3-D9CE620A2BF8}"/>
          </ac:picMkLst>
        </pc:picChg>
      </pc:sldChg>
      <pc:sldChg chg="addSp">
        <pc:chgData name="Jack Pike" userId="S::jp13087@bristol.ac.uk::b1ab65cf-8e6a-4d64-88c4-df4ae85e23b5" providerId="AD" clId="Web-{7490F97F-2489-4972-8447-3099C090FEC8}" dt="2021-02-25T10:34:39.098" v="4"/>
        <pc:sldMkLst>
          <pc:docMk/>
          <pc:sldMk cId="2475714864" sldId="261"/>
        </pc:sldMkLst>
        <pc:spChg chg="add">
          <ac:chgData name="Jack Pike" userId="S::jp13087@bristol.ac.uk::b1ab65cf-8e6a-4d64-88c4-df4ae85e23b5" providerId="AD" clId="Web-{7490F97F-2489-4972-8447-3099C090FEC8}" dt="2021-02-25T10:34:39.098" v="4"/>
          <ac:spMkLst>
            <pc:docMk/>
            <pc:sldMk cId="2475714864" sldId="261"/>
            <ac:spMk id="6" creationId="{5F783BA7-63BB-4B2B-BF6A-19D50EC09DB2}"/>
          </ac:spMkLst>
        </pc:spChg>
      </pc:sldChg>
      <pc:sldChg chg="addSp modSp">
        <pc:chgData name="Jack Pike" userId="S::jp13087@bristol.ac.uk::b1ab65cf-8e6a-4d64-88c4-df4ae85e23b5" providerId="AD" clId="Web-{7490F97F-2489-4972-8447-3099C090FEC8}" dt="2021-02-25T10:42:48.578" v="157" actId="1076"/>
        <pc:sldMkLst>
          <pc:docMk/>
          <pc:sldMk cId="1498169735" sldId="267"/>
        </pc:sldMkLst>
        <pc:spChg chg="add mod">
          <ac:chgData name="Jack Pike" userId="S::jp13087@bristol.ac.uk::b1ab65cf-8e6a-4d64-88c4-df4ae85e23b5" providerId="AD" clId="Web-{7490F97F-2489-4972-8447-3099C090FEC8}" dt="2021-02-25T10:39:13.292" v="79" actId="14100"/>
          <ac:spMkLst>
            <pc:docMk/>
            <pc:sldMk cId="1498169735" sldId="267"/>
            <ac:spMk id="3" creationId="{F5EBD5A5-A6AB-4B5F-889A-DF5243959001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27.433" v="80"/>
          <ac:spMkLst>
            <pc:docMk/>
            <pc:sldMk cId="1498169735" sldId="267"/>
            <ac:spMk id="5" creationId="{A30F9E10-0510-43C3-ACCB-708BB4DEE5ED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30.636" v="81"/>
          <ac:spMkLst>
            <pc:docMk/>
            <pc:sldMk cId="1498169735" sldId="267"/>
            <ac:spMk id="6" creationId="{8E176120-A636-4634-B9CD-5432EBC25FCB}"/>
          </ac:spMkLst>
        </pc:spChg>
        <pc:spChg chg="add mod">
          <ac:chgData name="Jack Pike" userId="S::jp13087@bristol.ac.uk::b1ab65cf-8e6a-4d64-88c4-df4ae85e23b5" providerId="AD" clId="Web-{7490F97F-2489-4972-8447-3099C090FEC8}" dt="2021-02-25T10:42:48.578" v="157" actId="1076"/>
          <ac:spMkLst>
            <pc:docMk/>
            <pc:sldMk cId="1498169735" sldId="267"/>
            <ac:spMk id="7" creationId="{17A111E7-2A1A-48E9-8D46-1BBF93C57299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35.277" v="83"/>
          <ac:spMkLst>
            <pc:docMk/>
            <pc:sldMk cId="1498169735" sldId="267"/>
            <ac:spMk id="8" creationId="{D2EAE368-A468-4A23-8E3D-F6DED2675671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37.308" v="84"/>
          <ac:spMkLst>
            <pc:docMk/>
            <pc:sldMk cId="1498169735" sldId="267"/>
            <ac:spMk id="9" creationId="{313BC616-F626-412E-AFB2-E5B5684D1EAE}"/>
          </ac:spMkLst>
        </pc:spChg>
        <pc:spChg chg="add mod">
          <ac:chgData name="Jack Pike" userId="S::jp13087@bristol.ac.uk::b1ab65cf-8e6a-4d64-88c4-df4ae85e23b5" providerId="AD" clId="Web-{7490F97F-2489-4972-8447-3099C090FEC8}" dt="2021-02-25T10:39:54.246" v="88" actId="1076"/>
          <ac:spMkLst>
            <pc:docMk/>
            <pc:sldMk cId="1498169735" sldId="267"/>
            <ac:spMk id="10" creationId="{0AA5C1CD-3231-4ACF-AE1F-95D022264030}"/>
          </ac:spMkLst>
        </pc:spChg>
        <pc:spChg chg="add mod">
          <ac:chgData name="Jack Pike" userId="S::jp13087@bristol.ac.uk::b1ab65cf-8e6a-4d64-88c4-df4ae85e23b5" providerId="AD" clId="Web-{7490F97F-2489-4972-8447-3099C090FEC8}" dt="2021-02-25T10:42:29.468" v="145" actId="20577"/>
          <ac:spMkLst>
            <pc:docMk/>
            <pc:sldMk cId="1498169735" sldId="267"/>
            <ac:spMk id="11" creationId="{E7F91139-ABC6-4477-8EA9-F44F30CFF025}"/>
          </ac:spMkLst>
        </pc:spChg>
        <pc:spChg chg="add mod">
          <ac:chgData name="Jack Pike" userId="S::jp13087@bristol.ac.uk::b1ab65cf-8e6a-4d64-88c4-df4ae85e23b5" providerId="AD" clId="Web-{7490F97F-2489-4972-8447-3099C090FEC8}" dt="2021-02-25T10:40:28.169" v="111" actId="20577"/>
          <ac:spMkLst>
            <pc:docMk/>
            <pc:sldMk cId="1498169735" sldId="267"/>
            <ac:spMk id="12" creationId="{D622FD03-427F-42DD-9080-C043C3F76501}"/>
          </ac:spMkLst>
        </pc:spChg>
        <pc:spChg chg="add mod">
          <ac:chgData name="Jack Pike" userId="S::jp13087@bristol.ac.uk::b1ab65cf-8e6a-4d64-88c4-df4ae85e23b5" providerId="AD" clId="Web-{7490F97F-2489-4972-8447-3099C090FEC8}" dt="2021-02-25T10:42:39.422" v="155" actId="1076"/>
          <ac:spMkLst>
            <pc:docMk/>
            <pc:sldMk cId="1498169735" sldId="267"/>
            <ac:spMk id="13" creationId="{5543CD79-E872-4087-B8D0-EA24B27971AA}"/>
          </ac:spMkLst>
        </pc:spChg>
        <pc:spChg chg="add mod">
          <ac:chgData name="Jack Pike" userId="S::jp13087@bristol.ac.uk::b1ab65cf-8e6a-4d64-88c4-df4ae85e23b5" providerId="AD" clId="Web-{7490F97F-2489-4972-8447-3099C090FEC8}" dt="2021-02-25T10:41:48.171" v="130" actId="20577"/>
          <ac:spMkLst>
            <pc:docMk/>
            <pc:sldMk cId="1498169735" sldId="267"/>
            <ac:spMk id="14" creationId="{8CCA9895-50A7-40BE-BA5A-617E80E6DDE1}"/>
          </ac:spMkLst>
        </pc:spChg>
      </pc:sldChg>
    </pc:docChg>
  </pc:docChgLst>
  <pc:docChgLst>
    <pc:chgData name="Daniel Davies" userId="S::ac20254@bristol.ac.uk::29d583bd-16b5-40b6-91bf-e0b8ef5167cd" providerId="AD" clId="Web-{0B2C0D23-02E7-1215-BBCE-45C398B15524}"/>
    <pc:docChg chg="modSld">
      <pc:chgData name="Daniel Davies" userId="S::ac20254@bristol.ac.uk::29d583bd-16b5-40b6-91bf-e0b8ef5167cd" providerId="AD" clId="Web-{0B2C0D23-02E7-1215-BBCE-45C398B15524}" dt="2021-02-25T11:04:51.356" v="103"/>
      <pc:docMkLst>
        <pc:docMk/>
      </pc:docMkLst>
      <pc:sldChg chg="addSp delSp modSp">
        <pc:chgData name="Daniel Davies" userId="S::ac20254@bristol.ac.uk::29d583bd-16b5-40b6-91bf-e0b8ef5167cd" providerId="AD" clId="Web-{0B2C0D23-02E7-1215-BBCE-45C398B15524}" dt="2021-02-25T11:04:51.356" v="103"/>
        <pc:sldMkLst>
          <pc:docMk/>
          <pc:sldMk cId="2475714864" sldId="261"/>
        </pc:sldMkLst>
        <pc:spChg chg="mod">
          <ac:chgData name="Daniel Davies" userId="S::ac20254@bristol.ac.uk::29d583bd-16b5-40b6-91bf-e0b8ef5167cd" providerId="AD" clId="Web-{0B2C0D23-02E7-1215-BBCE-45C398B15524}" dt="2021-02-25T11:03:46.746" v="91" actId="1076"/>
          <ac:spMkLst>
            <pc:docMk/>
            <pc:sldMk cId="2475714864" sldId="261"/>
            <ac:spMk id="2" creationId="{950975A9-3E27-4416-9760-0158081E3467}"/>
          </ac:spMkLst>
        </pc:spChg>
        <pc:spChg chg="add del">
          <ac:chgData name="Daniel Davies" userId="S::ac20254@bristol.ac.uk::29d583bd-16b5-40b6-91bf-e0b8ef5167cd" providerId="AD" clId="Web-{0B2C0D23-02E7-1215-BBCE-45C398B15524}" dt="2021-02-25T11:04:51.356" v="101"/>
          <ac:spMkLst>
            <pc:docMk/>
            <pc:sldMk cId="2475714864" sldId="261"/>
            <ac:spMk id="6" creationId="{9DD875C4-655E-4D4F-8B5B-1D4E7D853389}"/>
          </ac:spMkLst>
        </pc:spChg>
        <pc:spChg chg="add del mod">
          <ac:chgData name="Daniel Davies" userId="S::ac20254@bristol.ac.uk::29d583bd-16b5-40b6-91bf-e0b8ef5167cd" providerId="AD" clId="Web-{0B2C0D23-02E7-1215-BBCE-45C398B15524}" dt="2021-02-25T10:36:05.101" v="3"/>
          <ac:spMkLst>
            <pc:docMk/>
            <pc:sldMk cId="2475714864" sldId="261"/>
            <ac:spMk id="7" creationId="{8D9401FD-EDB8-4667-BFB5-BD26D16B6EA4}"/>
          </ac:spMkLst>
        </pc:spChg>
        <pc:spChg chg="add mod">
          <ac:chgData name="Daniel Davies" userId="S::ac20254@bristol.ac.uk::29d583bd-16b5-40b6-91bf-e0b8ef5167cd" providerId="AD" clId="Web-{0B2C0D23-02E7-1215-BBCE-45C398B15524}" dt="2021-02-25T10:37:13.430" v="27" actId="1076"/>
          <ac:spMkLst>
            <pc:docMk/>
            <pc:sldMk cId="2475714864" sldId="261"/>
            <ac:spMk id="8" creationId="{7C560FCD-F8D9-43E4-9B46-9431A56F75B3}"/>
          </ac:spMkLst>
        </pc:spChg>
        <pc:spChg chg="add mod">
          <ac:chgData name="Daniel Davies" userId="S::ac20254@bristol.ac.uk::29d583bd-16b5-40b6-91bf-e0b8ef5167cd" providerId="AD" clId="Web-{0B2C0D23-02E7-1215-BBCE-45C398B15524}" dt="2021-02-25T10:38:24.838" v="55" actId="20577"/>
          <ac:spMkLst>
            <pc:docMk/>
            <pc:sldMk cId="2475714864" sldId="261"/>
            <ac:spMk id="9" creationId="{7BABF798-5A63-4FB1-8913-05ADFB2B9C06}"/>
          </ac:spMkLst>
        </pc:spChg>
        <pc:spChg chg="mod">
          <ac:chgData name="Daniel Davies" userId="S::ac20254@bristol.ac.uk::29d583bd-16b5-40b6-91bf-e0b8ef5167cd" providerId="AD" clId="Web-{0B2C0D23-02E7-1215-BBCE-45C398B15524}" dt="2021-02-25T10:49:47.790" v="89" actId="20577"/>
          <ac:spMkLst>
            <pc:docMk/>
            <pc:sldMk cId="2475714864" sldId="261"/>
            <ac:spMk id="11" creationId="{32D8247C-A8AF-483E-8DBB-BBAD783F84FE}"/>
          </ac:spMkLst>
        </pc:spChg>
        <pc:picChg chg="add del">
          <ac:chgData name="Daniel Davies" userId="S::ac20254@bristol.ac.uk::29d583bd-16b5-40b6-91bf-e0b8ef5167cd" providerId="AD" clId="Web-{0B2C0D23-02E7-1215-BBCE-45C398B15524}" dt="2021-02-25T11:04:51.356" v="103"/>
          <ac:picMkLst>
            <pc:docMk/>
            <pc:sldMk cId="2475714864" sldId="261"/>
            <ac:picMk id="3" creationId="{B4B32A5B-51C4-4FCB-9097-3EE926F5BECA}"/>
          </ac:picMkLst>
        </pc:picChg>
        <pc:picChg chg="add del">
          <ac:chgData name="Daniel Davies" userId="S::ac20254@bristol.ac.uk::29d583bd-16b5-40b6-91bf-e0b8ef5167cd" providerId="AD" clId="Web-{0B2C0D23-02E7-1215-BBCE-45C398B15524}" dt="2021-02-25T11:04:51.356" v="102"/>
          <ac:picMkLst>
            <pc:docMk/>
            <pc:sldMk cId="2475714864" sldId="261"/>
            <ac:picMk id="5" creationId="{1C04E796-CDDA-4965-97FB-6739808AC298}"/>
          </ac:picMkLst>
        </pc:picChg>
      </pc:sldChg>
      <pc:sldChg chg="addSp">
        <pc:chgData name="Daniel Davies" userId="S::ac20254@bristol.ac.uk::29d583bd-16b5-40b6-91bf-e0b8ef5167cd" providerId="AD" clId="Web-{0B2C0D23-02E7-1215-BBCE-45C398B15524}" dt="2021-02-25T11:04:25.168" v="94"/>
        <pc:sldMkLst>
          <pc:docMk/>
          <pc:sldMk cId="719687068" sldId="266"/>
        </pc:sldMkLst>
        <pc:spChg chg="add">
          <ac:chgData name="Daniel Davies" userId="S::ac20254@bristol.ac.uk::29d583bd-16b5-40b6-91bf-e0b8ef5167cd" providerId="AD" clId="Web-{0B2C0D23-02E7-1215-BBCE-45C398B15524}" dt="2021-02-25T11:04:25.168" v="94"/>
          <ac:spMkLst>
            <pc:docMk/>
            <pc:sldMk cId="719687068" sldId="266"/>
            <ac:spMk id="14" creationId="{358F223D-02A0-478B-A1EF-B97FDD88E757}"/>
          </ac:spMkLst>
        </pc:spChg>
        <pc:picChg chg="add">
          <ac:chgData name="Daniel Davies" userId="S::ac20254@bristol.ac.uk::29d583bd-16b5-40b6-91bf-e0b8ef5167cd" providerId="AD" clId="Web-{0B2C0D23-02E7-1215-BBCE-45C398B15524}" dt="2021-02-25T11:04:25.153" v="92"/>
          <ac:picMkLst>
            <pc:docMk/>
            <pc:sldMk cId="719687068" sldId="266"/>
            <ac:picMk id="10" creationId="{59FB1A6E-CFA6-41BE-AA87-4CF7D6035637}"/>
          </ac:picMkLst>
        </pc:picChg>
        <pc:picChg chg="add">
          <ac:chgData name="Daniel Davies" userId="S::ac20254@bristol.ac.uk::29d583bd-16b5-40b6-91bf-e0b8ef5167cd" providerId="AD" clId="Web-{0B2C0D23-02E7-1215-BBCE-45C398B15524}" dt="2021-02-25T11:04:25.153" v="93"/>
          <ac:picMkLst>
            <pc:docMk/>
            <pc:sldMk cId="719687068" sldId="266"/>
            <ac:picMk id="12" creationId="{0C3A73ED-F66E-4DA0-A7A9-112DF2DDE743}"/>
          </ac:picMkLst>
        </pc:picChg>
      </pc:sldChg>
      <pc:sldChg chg="addSp modSp">
        <pc:chgData name="Daniel Davies" userId="S::ac20254@bristol.ac.uk::29d583bd-16b5-40b6-91bf-e0b8ef5167cd" providerId="AD" clId="Web-{0B2C0D23-02E7-1215-BBCE-45C398B15524}" dt="2021-02-25T11:04:31.481" v="97"/>
        <pc:sldMkLst>
          <pc:docMk/>
          <pc:sldMk cId="1498169735" sldId="267"/>
        </pc:sldMkLst>
        <pc:spChg chg="mod">
          <ac:chgData name="Daniel Davies" userId="S::ac20254@bristol.ac.uk::29d583bd-16b5-40b6-91bf-e0b8ef5167cd" providerId="AD" clId="Web-{0B2C0D23-02E7-1215-BBCE-45C398B15524}" dt="2021-02-25T10:46:05.129" v="57" actId="14100"/>
          <ac:spMkLst>
            <pc:docMk/>
            <pc:sldMk cId="1498169735" sldId="267"/>
            <ac:spMk id="7" creationId="{17A111E7-2A1A-48E9-8D46-1BBF93C57299}"/>
          </ac:spMkLst>
        </pc:spChg>
        <pc:spChg chg="mod">
          <ac:chgData name="Daniel Davies" userId="S::ac20254@bristol.ac.uk::29d583bd-16b5-40b6-91bf-e0b8ef5167cd" providerId="AD" clId="Web-{0B2C0D23-02E7-1215-BBCE-45C398B15524}" dt="2021-02-25T10:46:08.270" v="58" actId="1076"/>
          <ac:spMkLst>
            <pc:docMk/>
            <pc:sldMk cId="1498169735" sldId="267"/>
            <ac:spMk id="8" creationId="{D2EAE368-A468-4A23-8E3D-F6DED2675671}"/>
          </ac:spMkLst>
        </pc:spChg>
        <pc:spChg chg="add">
          <ac:chgData name="Daniel Davies" userId="S::ac20254@bristol.ac.uk::29d583bd-16b5-40b6-91bf-e0b8ef5167cd" providerId="AD" clId="Web-{0B2C0D23-02E7-1215-BBCE-45C398B15524}" dt="2021-02-25T11:04:31.481" v="97"/>
          <ac:spMkLst>
            <pc:docMk/>
            <pc:sldMk cId="1498169735" sldId="267"/>
            <ac:spMk id="24" creationId="{C272D93E-20A5-4CD1-B6CF-743FB61996E6}"/>
          </ac:spMkLst>
        </pc:spChg>
        <pc:picChg chg="add">
          <ac:chgData name="Daniel Davies" userId="S::ac20254@bristol.ac.uk::29d583bd-16b5-40b6-91bf-e0b8ef5167cd" providerId="AD" clId="Web-{0B2C0D23-02E7-1215-BBCE-45C398B15524}" dt="2021-02-25T11:04:31.465" v="95"/>
          <ac:picMkLst>
            <pc:docMk/>
            <pc:sldMk cId="1498169735" sldId="267"/>
            <ac:picMk id="17" creationId="{4B3B4AE6-D225-485D-B20D-FE520EABEECD}"/>
          </ac:picMkLst>
        </pc:picChg>
        <pc:picChg chg="add">
          <ac:chgData name="Daniel Davies" userId="S::ac20254@bristol.ac.uk::29d583bd-16b5-40b6-91bf-e0b8ef5167cd" providerId="AD" clId="Web-{0B2C0D23-02E7-1215-BBCE-45C398B15524}" dt="2021-02-25T11:04:31.481" v="96"/>
          <ac:picMkLst>
            <pc:docMk/>
            <pc:sldMk cId="1498169735" sldId="267"/>
            <ac:picMk id="22" creationId="{E233DF7E-93B7-466A-9303-1BF49A476CB6}"/>
          </ac:picMkLst>
        </pc:picChg>
      </pc:sldChg>
    </pc:docChg>
  </pc:docChgLst>
  <pc:docChgLst>
    <pc:chgData name="Nathan Taylor" userId="S::nt17118@bristol.ac.uk::0523ead7-434e-4c25-ab12-2bdfbc130b0f" providerId="AD" clId="Web-{F11E58D1-9AAE-4511-B950-6736651AD3F0}"/>
    <pc:docChg chg="addSld delSld modSld sldOrd">
      <pc:chgData name="Nathan Taylor" userId="S::nt17118@bristol.ac.uk::0523ead7-434e-4c25-ab12-2bdfbc130b0f" providerId="AD" clId="Web-{F11E58D1-9AAE-4511-B950-6736651AD3F0}" dt="2021-02-25T11:01:58.970" v="190"/>
      <pc:docMkLst>
        <pc:docMk/>
      </pc:docMkLst>
      <pc:sldChg chg="modSp del">
        <pc:chgData name="Nathan Taylor" userId="S::nt17118@bristol.ac.uk::0523ead7-434e-4c25-ab12-2bdfbc130b0f" providerId="AD" clId="Web-{F11E58D1-9AAE-4511-B950-6736651AD3F0}" dt="2021-02-25T10:33:28.478" v="21"/>
        <pc:sldMkLst>
          <pc:docMk/>
          <pc:sldMk cId="109857222" sldId="256"/>
        </pc:sldMkLst>
        <pc:picChg chg="mod modCrop">
          <ac:chgData name="Nathan Taylor" userId="S::nt17118@bristol.ac.uk::0523ead7-434e-4c25-ab12-2bdfbc130b0f" providerId="AD" clId="Web-{F11E58D1-9AAE-4511-B950-6736651AD3F0}" dt="2021-02-25T10:32:46.601" v="6" actId="1076"/>
          <ac:picMkLst>
            <pc:docMk/>
            <pc:sldMk cId="109857222" sldId="256"/>
            <ac:picMk id="4" creationId="{39697A72-2A06-4AD5-9CE4-C3E374563DD5}"/>
          </ac:picMkLst>
        </pc:picChg>
      </pc:sldChg>
      <pc:sldChg chg="del">
        <pc:chgData name="Nathan Taylor" userId="S::nt17118@bristol.ac.uk::0523ead7-434e-4c25-ab12-2bdfbc130b0f" providerId="AD" clId="Web-{F11E58D1-9AAE-4511-B950-6736651AD3F0}" dt="2021-02-25T10:32:52.148" v="11"/>
        <pc:sldMkLst>
          <pc:docMk/>
          <pc:sldMk cId="452412521" sldId="257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3:09.899" v="18"/>
        <pc:sldMkLst>
          <pc:docMk/>
          <pc:sldMk cId="4290973596" sldId="258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3:10.837" v="19"/>
        <pc:sldMkLst>
          <pc:docMk/>
          <pc:sldMk cId="1819755375" sldId="259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3:11.555" v="20"/>
        <pc:sldMkLst>
          <pc:docMk/>
          <pc:sldMk cId="1915125132" sldId="260"/>
        </pc:sldMkLst>
      </pc:sldChg>
      <pc:sldChg chg="addSp delSp modSp add replId">
        <pc:chgData name="Nathan Taylor" userId="S::nt17118@bristol.ac.uk::0523ead7-434e-4c25-ab12-2bdfbc130b0f" providerId="AD" clId="Web-{F11E58D1-9AAE-4511-B950-6736651AD3F0}" dt="2021-02-25T10:34:44.936" v="35"/>
        <pc:sldMkLst>
          <pc:docMk/>
          <pc:sldMk cId="2475714864" sldId="261"/>
        </pc:sldMkLst>
        <pc:spChg chg="add mod">
          <ac:chgData name="Nathan Taylor" userId="S::nt17118@bristol.ac.uk::0523ead7-434e-4c25-ab12-2bdfbc130b0f" providerId="AD" clId="Web-{F11E58D1-9AAE-4511-B950-6736651AD3F0}" dt="2021-02-25T10:34:03.684" v="26" actId="14100"/>
          <ac:spMkLst>
            <pc:docMk/>
            <pc:sldMk cId="2475714864" sldId="261"/>
            <ac:spMk id="2" creationId="{950975A9-3E27-4416-9760-0158081E3467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34:44.936" v="35"/>
          <ac:spMkLst>
            <pc:docMk/>
            <pc:sldMk cId="2475714864" sldId="261"/>
            <ac:spMk id="3" creationId="{0B3EBDC4-7A4B-4C3E-80E1-39CD4C9DBC11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34:40.326" v="33"/>
          <ac:spMkLst>
            <pc:docMk/>
            <pc:sldMk cId="2475714864" sldId="261"/>
            <ac:spMk id="5" creationId="{4B28E217-7D1F-415C-B149-A0A3D298EE87}"/>
          </ac:spMkLst>
        </pc:spChg>
        <pc:spChg chg="del">
          <ac:chgData name="Nathan Taylor" userId="S::nt17118@bristol.ac.uk::0523ead7-434e-4c25-ab12-2bdfbc130b0f" providerId="AD" clId="Web-{F11E58D1-9AAE-4511-B950-6736651AD3F0}" dt="2021-02-25T10:34:41.889" v="34"/>
          <ac:spMkLst>
            <pc:docMk/>
            <pc:sldMk cId="2475714864" sldId="261"/>
            <ac:spMk id="6" creationId="{5F783BA7-63BB-4B2B-BF6A-19D50EC09DB2}"/>
          </ac:spMkLst>
        </pc:spChg>
        <pc:picChg chg="mod">
          <ac:chgData name="Nathan Taylor" userId="S::nt17118@bristol.ac.uk::0523ead7-434e-4c25-ab12-2bdfbc130b0f" providerId="AD" clId="Web-{F11E58D1-9AAE-4511-B950-6736651AD3F0}" dt="2021-02-25T10:33:05.805" v="13" actId="1076"/>
          <ac:picMkLst>
            <pc:docMk/>
            <pc:sldMk cId="2475714864" sldId="261"/>
            <ac:picMk id="4" creationId="{39697A72-2A06-4AD5-9CE4-C3E374563DD5}"/>
          </ac:picMkLst>
        </pc:picChg>
      </pc:sldChg>
      <pc:sldChg chg="add del replId">
        <pc:chgData name="Nathan Taylor" userId="S::nt17118@bristol.ac.uk::0523ead7-434e-4c25-ab12-2bdfbc130b0f" providerId="AD" clId="Web-{F11E58D1-9AAE-4511-B950-6736651AD3F0}" dt="2021-02-25T10:35:22.766" v="43"/>
        <pc:sldMkLst>
          <pc:docMk/>
          <pc:sldMk cId="2148623577" sldId="262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5:20.532" v="40"/>
        <pc:sldMkLst>
          <pc:docMk/>
          <pc:sldMk cId="3362417125" sldId="263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5:21.376" v="41"/>
        <pc:sldMkLst>
          <pc:docMk/>
          <pc:sldMk cId="689910424" sldId="264"/>
        </pc:sldMkLst>
      </pc:sldChg>
      <pc:sldChg chg="add del replId">
        <pc:chgData name="Nathan Taylor" userId="S::nt17118@bristol.ac.uk::0523ead7-434e-4c25-ab12-2bdfbc130b0f" providerId="AD" clId="Web-{F11E58D1-9AAE-4511-B950-6736651AD3F0}" dt="2021-02-25T10:35:22.032" v="42"/>
        <pc:sldMkLst>
          <pc:docMk/>
          <pc:sldMk cId="288866140" sldId="265"/>
        </pc:sldMkLst>
      </pc:sldChg>
      <pc:sldChg chg="addSp delSp modSp add ord replId">
        <pc:chgData name="Nathan Taylor" userId="S::nt17118@bristol.ac.uk::0523ead7-434e-4c25-ab12-2bdfbc130b0f" providerId="AD" clId="Web-{F11E58D1-9AAE-4511-B950-6736651AD3F0}" dt="2021-02-25T10:47:43.185" v="148" actId="1076"/>
        <pc:sldMkLst>
          <pc:docMk/>
          <pc:sldMk cId="719687068" sldId="266"/>
        </pc:sldMkLst>
        <pc:spChg chg="add mod">
          <ac:chgData name="Nathan Taylor" userId="S::nt17118@bristol.ac.uk::0523ead7-434e-4c25-ab12-2bdfbc130b0f" providerId="AD" clId="Web-{F11E58D1-9AAE-4511-B950-6736651AD3F0}" dt="2021-02-25T10:36:23.114" v="64" actId="1076"/>
          <ac:spMkLst>
            <pc:docMk/>
            <pc:sldMk cId="719687068" sldId="266"/>
            <ac:spMk id="3" creationId="{5597738A-5952-418F-BDB0-E475410FEEBA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47:43.185" v="148" actId="1076"/>
          <ac:spMkLst>
            <pc:docMk/>
            <pc:sldMk cId="719687068" sldId="266"/>
            <ac:spMk id="5" creationId="{7B765971-3D61-47D0-8B60-54A7AA973439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40:56.317" v="131" actId="1076"/>
          <ac:spMkLst>
            <pc:docMk/>
            <pc:sldMk cId="719687068" sldId="266"/>
            <ac:spMk id="6" creationId="{E19051FF-4414-4920-88EE-D06E42695200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40:43.848" v="130" actId="1076"/>
          <ac:spMkLst>
            <pc:docMk/>
            <pc:sldMk cId="719687068" sldId="266"/>
            <ac:spMk id="7" creationId="{E8215F3B-7CD1-4507-8D55-800B71C570E6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40:32.332" v="127"/>
          <ac:spMkLst>
            <pc:docMk/>
            <pc:sldMk cId="719687068" sldId="266"/>
            <ac:spMk id="8" creationId="{94D149FF-1E65-4C35-B052-1B858533C942}"/>
          </ac:spMkLst>
        </pc:spChg>
      </pc:sldChg>
      <pc:sldChg chg="addSp delSp modSp add replId">
        <pc:chgData name="Nathan Taylor" userId="S::nt17118@bristol.ac.uk::0523ead7-434e-4c25-ab12-2bdfbc130b0f" providerId="AD" clId="Web-{F11E58D1-9AAE-4511-B950-6736651AD3F0}" dt="2021-02-25T10:51:23.886" v="173" actId="1076"/>
        <pc:sldMkLst>
          <pc:docMk/>
          <pc:sldMk cId="1498169735" sldId="267"/>
        </pc:sldMkLst>
        <pc:spChg chg="mod">
          <ac:chgData name="Nathan Taylor" userId="S::nt17118@bristol.ac.uk::0523ead7-434e-4c25-ab12-2bdfbc130b0f" providerId="AD" clId="Web-{F11E58D1-9AAE-4511-B950-6736651AD3F0}" dt="2021-02-25T10:51:15.948" v="172" actId="1076"/>
          <ac:spMkLst>
            <pc:docMk/>
            <pc:sldMk cId="1498169735" sldId="267"/>
            <ac:spMk id="2" creationId="{950975A9-3E27-4416-9760-0158081E3467}"/>
          </ac:spMkLst>
        </pc:spChg>
        <pc:spChg chg="mod">
          <ac:chgData name="Nathan Taylor" userId="S::nt17118@bristol.ac.uk::0523ead7-434e-4c25-ab12-2bdfbc130b0f" providerId="AD" clId="Web-{F11E58D1-9AAE-4511-B950-6736651AD3F0}" dt="2021-02-25T10:50:42.837" v="161" actId="1076"/>
          <ac:spMkLst>
            <pc:docMk/>
            <pc:sldMk cId="1498169735" sldId="267"/>
            <ac:spMk id="3" creationId="{F5EBD5A5-A6AB-4B5F-889A-DF5243959001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1:01.275" v="165" actId="1076"/>
          <ac:spMkLst>
            <pc:docMk/>
            <pc:sldMk cId="1498169735" sldId="267"/>
            <ac:spMk id="16" creationId="{86633E20-E005-47D1-8C27-17982D49AE2D}"/>
          </ac:spMkLst>
        </pc:spChg>
        <pc:spChg chg="add del">
          <ac:chgData name="Nathan Taylor" userId="S::nt17118@bristol.ac.uk::0523ead7-434e-4c25-ab12-2bdfbc130b0f" providerId="AD" clId="Web-{F11E58D1-9AAE-4511-B950-6736651AD3F0}" dt="2021-02-25T10:51:05.479" v="167"/>
          <ac:spMkLst>
            <pc:docMk/>
            <pc:sldMk cId="1498169735" sldId="267"/>
            <ac:spMk id="18" creationId="{F0C51987-3454-40AE-9C35-82E320191D1B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1:23.886" v="173" actId="1076"/>
          <ac:spMkLst>
            <pc:docMk/>
            <pc:sldMk cId="1498169735" sldId="267"/>
            <ac:spMk id="19" creationId="{7E151EE9-A9B0-441D-B778-0529183AFD98}"/>
          </ac:spMkLst>
        </pc:spChg>
      </pc:sldChg>
      <pc:sldChg chg="add replId">
        <pc:chgData name="Nathan Taylor" userId="S::nt17118@bristol.ac.uk::0523ead7-434e-4c25-ab12-2bdfbc130b0f" providerId="AD" clId="Web-{F11E58D1-9AAE-4511-B950-6736651AD3F0}" dt="2021-02-25T10:35:18.735" v="38"/>
        <pc:sldMkLst>
          <pc:docMk/>
          <pc:sldMk cId="2961914207" sldId="268"/>
        </pc:sldMkLst>
      </pc:sldChg>
      <pc:sldChg chg="addSp delSp modSp add replId">
        <pc:chgData name="Nathan Taylor" userId="S::nt17118@bristol.ac.uk::0523ead7-434e-4c25-ab12-2bdfbc130b0f" providerId="AD" clId="Web-{F11E58D1-9AAE-4511-B950-6736651AD3F0}" dt="2021-02-25T10:54:28.084" v="189" actId="14100"/>
        <pc:sldMkLst>
          <pc:docMk/>
          <pc:sldMk cId="3028044990" sldId="269"/>
        </pc:sldMkLst>
        <pc:spChg chg="mod">
          <ac:chgData name="Nathan Taylor" userId="S::nt17118@bristol.ac.uk::0523ead7-434e-4c25-ab12-2bdfbc130b0f" providerId="AD" clId="Web-{F11E58D1-9AAE-4511-B950-6736651AD3F0}" dt="2021-02-25T10:41:55.446" v="141" actId="14100"/>
          <ac:spMkLst>
            <pc:docMk/>
            <pc:sldMk cId="3028044990" sldId="269"/>
            <ac:spMk id="2" creationId="{950975A9-3E27-4416-9760-0158081E3467}"/>
          </ac:spMkLst>
        </pc:spChg>
        <pc:spChg chg="add del">
          <ac:chgData name="Nathan Taylor" userId="S::nt17118@bristol.ac.uk::0523ead7-434e-4c25-ab12-2bdfbc130b0f" providerId="AD" clId="Web-{F11E58D1-9AAE-4511-B950-6736651AD3F0}" dt="2021-02-25T10:52:54.235" v="175"/>
          <ac:spMkLst>
            <pc:docMk/>
            <pc:sldMk cId="3028044990" sldId="269"/>
            <ac:spMk id="9" creationId="{D1734E50-A340-438A-9503-2557D87319D6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3:42.660" v="183"/>
          <ac:spMkLst>
            <pc:docMk/>
            <pc:sldMk cId="3028044990" sldId="269"/>
            <ac:spMk id="10" creationId="{860619D4-058E-4078-910B-35939F6E01EE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4:10.755" v="186" actId="1076"/>
          <ac:spMkLst>
            <pc:docMk/>
            <pc:sldMk cId="3028044990" sldId="269"/>
            <ac:spMk id="13" creationId="{09F2CE20-7D76-4FD6-AD4F-0ADC946C014B}"/>
          </ac:spMkLst>
        </pc:spChg>
        <pc:spChg chg="add mod">
          <ac:chgData name="Nathan Taylor" userId="S::nt17118@bristol.ac.uk::0523ead7-434e-4c25-ab12-2bdfbc130b0f" providerId="AD" clId="Web-{F11E58D1-9AAE-4511-B950-6736651AD3F0}" dt="2021-02-25T10:54:28.084" v="189" actId="14100"/>
          <ac:spMkLst>
            <pc:docMk/>
            <pc:sldMk cId="3028044990" sldId="269"/>
            <ac:spMk id="14" creationId="{BA28DAC1-75EF-40DB-9CFC-4A42429CE0FE}"/>
          </ac:spMkLst>
        </pc:spChg>
        <pc:picChg chg="add mod modCrop">
          <ac:chgData name="Nathan Taylor" userId="S::nt17118@bristol.ac.uk::0523ead7-434e-4c25-ab12-2bdfbc130b0f" providerId="AD" clId="Web-{F11E58D1-9AAE-4511-B950-6736651AD3F0}" dt="2021-02-25T10:42:05.556" v="144"/>
          <ac:picMkLst>
            <pc:docMk/>
            <pc:sldMk cId="3028044990" sldId="269"/>
            <ac:picMk id="3" creationId="{A34E3ECC-FBF8-4251-9068-B37399857C9F}"/>
          </ac:picMkLst>
        </pc:picChg>
      </pc:sldChg>
      <pc:sldChg chg="addSp delSp modSp new del">
        <pc:chgData name="Nathan Taylor" userId="S::nt17118@bristol.ac.uk::0523ead7-434e-4c25-ab12-2bdfbc130b0f" providerId="AD" clId="Web-{F11E58D1-9AAE-4511-B950-6736651AD3F0}" dt="2021-02-25T11:01:58.970" v="190"/>
        <pc:sldMkLst>
          <pc:docMk/>
          <pc:sldMk cId="2300232660" sldId="270"/>
        </pc:sldMkLst>
        <pc:spChg chg="del mod">
          <ac:chgData name="Nathan Taylor" userId="S::nt17118@bristol.ac.uk::0523ead7-434e-4c25-ab12-2bdfbc130b0f" providerId="AD" clId="Web-{F11E58D1-9AAE-4511-B950-6736651AD3F0}" dt="2021-02-25T10:48:20.469" v="151"/>
          <ac:spMkLst>
            <pc:docMk/>
            <pc:sldMk cId="2300232660" sldId="270"/>
            <ac:spMk id="2" creationId="{189B057B-0B45-4AB4-ADE7-5196763377C4}"/>
          </ac:spMkLst>
        </pc:spChg>
        <pc:spChg chg="del">
          <ac:chgData name="Nathan Taylor" userId="S::nt17118@bristol.ac.uk::0523ead7-434e-4c25-ab12-2bdfbc130b0f" providerId="AD" clId="Web-{F11E58D1-9AAE-4511-B950-6736651AD3F0}" dt="2021-02-25T10:48:23.703" v="153"/>
          <ac:spMkLst>
            <pc:docMk/>
            <pc:sldMk cId="2300232660" sldId="270"/>
            <ac:spMk id="3" creationId="{2241995D-49F2-4553-9C9F-22B13A741C7B}"/>
          </ac:spMkLst>
        </pc:spChg>
        <pc:spChg chg="add del mod">
          <ac:chgData name="Nathan Taylor" userId="S::nt17118@bristol.ac.uk::0523ead7-434e-4c25-ab12-2bdfbc130b0f" providerId="AD" clId="Web-{F11E58D1-9AAE-4511-B950-6736651AD3F0}" dt="2021-02-25T10:48:21.891" v="152"/>
          <ac:spMkLst>
            <pc:docMk/>
            <pc:sldMk cId="2300232660" sldId="270"/>
            <ac:spMk id="5" creationId="{FD067D6F-1945-4D34-B223-1FA94F89109D}"/>
          </ac:spMkLst>
        </pc:spChg>
      </pc:sldChg>
    </pc:docChg>
  </pc:docChgLst>
  <pc:docChgLst>
    <pc:chgData name="Nathan Taylor" userId="S::nt17118@bristol.ac.uk::0523ead7-434e-4c25-ab12-2bdfbc130b0f" providerId="AD" clId="Web-{72F74E67-A7B6-4623-B21F-9E8B20E9251B}"/>
    <pc:docChg chg="modSld">
      <pc:chgData name="Nathan Taylor" userId="S::nt17118@bristol.ac.uk::0523ead7-434e-4c25-ab12-2bdfbc130b0f" providerId="AD" clId="Web-{72F74E67-A7B6-4623-B21F-9E8B20E9251B}" dt="2021-02-25T10:30:48.854" v="8" actId="1076"/>
      <pc:docMkLst>
        <pc:docMk/>
      </pc:docMkLst>
      <pc:sldChg chg="addSp modSp">
        <pc:chgData name="Nathan Taylor" userId="S::nt17118@bristol.ac.uk::0523ead7-434e-4c25-ab12-2bdfbc130b0f" providerId="AD" clId="Web-{72F74E67-A7B6-4623-B21F-9E8B20E9251B}" dt="2021-02-25T10:30:48.854" v="8" actId="1076"/>
        <pc:sldMkLst>
          <pc:docMk/>
          <pc:sldMk cId="109857222" sldId="256"/>
        </pc:sldMkLst>
        <pc:picChg chg="add mod">
          <ac:chgData name="Nathan Taylor" userId="S::nt17118@bristol.ac.uk::0523ead7-434e-4c25-ab12-2bdfbc130b0f" providerId="AD" clId="Web-{72F74E67-A7B6-4623-B21F-9E8B20E9251B}" dt="2021-02-25T10:30:48.854" v="8" actId="1076"/>
          <ac:picMkLst>
            <pc:docMk/>
            <pc:sldMk cId="109857222" sldId="256"/>
            <ac:picMk id="4" creationId="{39697A72-2A06-4AD5-9CE4-C3E374563DD5}"/>
          </ac:picMkLst>
        </pc:picChg>
      </pc:sldChg>
    </pc:docChg>
  </pc:docChgLst>
  <pc:docChgLst>
    <pc:chgData name="Jack Pike" userId="S::jp13087@bristol.ac.uk::b1ab65cf-8e6a-4d64-88c4-df4ae85e23b5" providerId="AD" clId="Web-{EB1EF6D9-661D-4780-BC60-F1EA91DAD4BB}"/>
    <pc:docChg chg="modSld">
      <pc:chgData name="Jack Pike" userId="S::jp13087@bristol.ac.uk::b1ab65cf-8e6a-4d64-88c4-df4ae85e23b5" providerId="AD" clId="Web-{EB1EF6D9-661D-4780-BC60-F1EA91DAD4BB}" dt="2021-02-25T10:51:16.246" v="103" actId="1076"/>
      <pc:docMkLst>
        <pc:docMk/>
      </pc:docMkLst>
      <pc:sldChg chg="addSp modSp">
        <pc:chgData name="Jack Pike" userId="S::jp13087@bristol.ac.uk::b1ab65cf-8e6a-4d64-88c4-df4ae85e23b5" providerId="AD" clId="Web-{EB1EF6D9-661D-4780-BC60-F1EA91DAD4BB}" dt="2021-02-25T10:51:16.246" v="103" actId="1076"/>
        <pc:sldMkLst>
          <pc:docMk/>
          <pc:sldMk cId="1498169735" sldId="267"/>
        </pc:sldMkLst>
        <pc:spChg chg="mod">
          <ac:chgData name="Jack Pike" userId="S::jp13087@bristol.ac.uk::b1ab65cf-8e6a-4d64-88c4-df4ae85e23b5" providerId="AD" clId="Web-{EB1EF6D9-661D-4780-BC60-F1EA91DAD4BB}" dt="2021-02-25T10:49:38.978" v="56" actId="20577"/>
          <ac:spMkLst>
            <pc:docMk/>
            <pc:sldMk cId="1498169735" sldId="267"/>
            <ac:spMk id="3" creationId="{F5EBD5A5-A6AB-4B5F-889A-DF5243959001}"/>
          </ac:spMkLst>
        </pc:spChg>
        <pc:spChg chg="add mod">
          <ac:chgData name="Jack Pike" userId="S::jp13087@bristol.ac.uk::b1ab65cf-8e6a-4d64-88c4-df4ae85e23b5" providerId="AD" clId="Web-{EB1EF6D9-661D-4780-BC60-F1EA91DAD4BB}" dt="2021-02-25T10:51:16.246" v="103" actId="1076"/>
          <ac:spMkLst>
            <pc:docMk/>
            <pc:sldMk cId="1498169735" sldId="267"/>
            <ac:spMk id="15" creationId="{62802937-5F3A-4AD5-8BED-1EFC15AAFFBA}"/>
          </ac:spMkLst>
        </pc:spChg>
      </pc:sldChg>
      <pc:sldChg chg="addSp modSp">
        <pc:chgData name="Jack Pike" userId="S::jp13087@bristol.ac.uk::b1ab65cf-8e6a-4d64-88c4-df4ae85e23b5" providerId="AD" clId="Web-{EB1EF6D9-661D-4780-BC60-F1EA91DAD4BB}" dt="2021-02-25T10:46:57.302" v="44" actId="14100"/>
        <pc:sldMkLst>
          <pc:docMk/>
          <pc:sldMk cId="3028044990" sldId="269"/>
        </pc:sldMkLst>
        <pc:picChg chg="add mod">
          <ac:chgData name="Jack Pike" userId="S::jp13087@bristol.ac.uk::b1ab65cf-8e6a-4d64-88c4-df4ae85e23b5" providerId="AD" clId="Web-{EB1EF6D9-661D-4780-BC60-F1EA91DAD4BB}" dt="2021-02-25T10:46:57.302" v="44" actId="14100"/>
          <ac:picMkLst>
            <pc:docMk/>
            <pc:sldMk cId="3028044990" sldId="269"/>
            <ac:picMk id="6" creationId="{629F2B62-0276-4A9A-A520-6931E5A47C5A}"/>
          </ac:picMkLst>
        </pc:picChg>
      </pc:sldChg>
    </pc:docChg>
  </pc:docChgLst>
  <pc:docChgLst>
    <pc:chgData name="Harry Smith" userId="S::hs14428@bristol.ac.uk::8221085d-c3ba-4c78-8468-7619165127b6" providerId="AD" clId="Web-{B37CC4C5-11A1-4FF5-839B-D511CEE6BBEF}"/>
    <pc:docChg chg="modSld">
      <pc:chgData name="Harry Smith" userId="S::hs14428@bristol.ac.uk::8221085d-c3ba-4c78-8468-7619165127b6" providerId="AD" clId="Web-{B37CC4C5-11A1-4FF5-839B-D511CEE6BBEF}" dt="2021-02-25T11:09:42.517" v="285" actId="20577"/>
      <pc:docMkLst>
        <pc:docMk/>
      </pc:docMkLst>
      <pc:sldChg chg="addSp modSp">
        <pc:chgData name="Harry Smith" userId="S::hs14428@bristol.ac.uk::8221085d-c3ba-4c78-8468-7619165127b6" providerId="AD" clId="Web-{B37CC4C5-11A1-4FF5-839B-D511CEE6BBEF}" dt="2021-02-25T11:09:17.985" v="281" actId="1076"/>
        <pc:sldMkLst>
          <pc:docMk/>
          <pc:sldMk cId="719687068" sldId="266"/>
        </pc:sldMkLst>
        <pc:spChg chg="mod">
          <ac:chgData name="Harry Smith" userId="S::hs14428@bristol.ac.uk::8221085d-c3ba-4c78-8468-7619165127b6" providerId="AD" clId="Web-{B37CC4C5-11A1-4FF5-839B-D511CEE6BBEF}" dt="2021-02-25T11:05:46.823" v="249" actId="14100"/>
          <ac:spMkLst>
            <pc:docMk/>
            <pc:sldMk cId="719687068" sldId="266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B37CC4C5-11A1-4FF5-839B-D511CEE6BBEF}" dt="2021-02-25T10:45:39.244" v="153" actId="1076"/>
          <ac:spMkLst>
            <pc:docMk/>
            <pc:sldMk cId="719687068" sldId="266"/>
            <ac:spMk id="3" creationId="{5597738A-5952-418F-BDB0-E475410FEEBA}"/>
          </ac:spMkLst>
        </pc:spChg>
        <pc:spChg chg="mod">
          <ac:chgData name="Harry Smith" userId="S::hs14428@bristol.ac.uk::8221085d-c3ba-4c78-8468-7619165127b6" providerId="AD" clId="Web-{B37CC4C5-11A1-4FF5-839B-D511CEE6BBEF}" dt="2021-02-25T10:45:41.087" v="154" actId="1076"/>
          <ac:spMkLst>
            <pc:docMk/>
            <pc:sldMk cId="719687068" sldId="266"/>
            <ac:spMk id="5" creationId="{7B765971-3D61-47D0-8B60-54A7AA973439}"/>
          </ac:spMkLst>
        </pc:spChg>
        <pc:spChg chg="add mod ord">
          <ac:chgData name="Harry Smith" userId="S::hs14428@bristol.ac.uk::8221085d-c3ba-4c78-8468-7619165127b6" providerId="AD" clId="Web-{B37CC4C5-11A1-4FF5-839B-D511CEE6BBEF}" dt="2021-02-25T11:05:12.713" v="242"/>
          <ac:spMkLst>
            <pc:docMk/>
            <pc:sldMk cId="719687068" sldId="266"/>
            <ac:spMk id="9" creationId="{FF4EA7E0-FC5F-4475-8F77-77A319DE6179}"/>
          </ac:spMkLst>
        </pc:spChg>
        <pc:spChg chg="add mod ord">
          <ac:chgData name="Harry Smith" userId="S::hs14428@bristol.ac.uk::8221085d-c3ba-4c78-8468-7619165127b6" providerId="AD" clId="Web-{B37CC4C5-11A1-4FF5-839B-D511CEE6BBEF}" dt="2021-02-25T11:08:04.030" v="263" actId="14100"/>
          <ac:spMkLst>
            <pc:docMk/>
            <pc:sldMk cId="719687068" sldId="266"/>
            <ac:spMk id="15" creationId="{822CF72F-01C0-481A-B20D-5DB690B0F21B}"/>
          </ac:spMkLst>
        </pc:spChg>
        <pc:picChg chg="mod">
          <ac:chgData name="Harry Smith" userId="S::hs14428@bristol.ac.uk::8221085d-c3ba-4c78-8468-7619165127b6" providerId="AD" clId="Web-{B37CC4C5-11A1-4FF5-839B-D511CEE6BBEF}" dt="2021-02-25T11:07:18.951" v="255" actId="14100"/>
          <ac:picMkLst>
            <pc:docMk/>
            <pc:sldMk cId="719687068" sldId="266"/>
            <ac:picMk id="10" creationId="{59FB1A6E-CFA6-41BE-AA87-4CF7D6035637}"/>
          </ac:picMkLst>
        </pc:picChg>
        <pc:picChg chg="mod ord">
          <ac:chgData name="Harry Smith" userId="S::hs14428@bristol.ac.uk::8221085d-c3ba-4c78-8468-7619165127b6" providerId="AD" clId="Web-{B37CC4C5-11A1-4FF5-839B-D511CEE6BBEF}" dt="2021-02-25T11:09:17.985" v="281" actId="1076"/>
          <ac:picMkLst>
            <pc:docMk/>
            <pc:sldMk cId="719687068" sldId="266"/>
            <ac:picMk id="12" creationId="{0C3A73ED-F66E-4DA0-A7A9-112DF2DDE743}"/>
          </ac:picMkLst>
        </pc:picChg>
      </pc:sldChg>
      <pc:sldChg chg="addSp modSp">
        <pc:chgData name="Harry Smith" userId="S::hs14428@bristol.ac.uk::8221085d-c3ba-4c78-8468-7619165127b6" providerId="AD" clId="Web-{B37CC4C5-11A1-4FF5-839B-D511CEE6BBEF}" dt="2021-02-25T11:09:32.829" v="284" actId="14100"/>
        <pc:sldMkLst>
          <pc:docMk/>
          <pc:sldMk cId="1498169735" sldId="267"/>
        </pc:sldMkLst>
        <pc:spChg chg="mod">
          <ac:chgData name="Harry Smith" userId="S::hs14428@bristol.ac.uk::8221085d-c3ba-4c78-8468-7619165127b6" providerId="AD" clId="Web-{B37CC4C5-11A1-4FF5-839B-D511CEE6BBEF}" dt="2021-02-25T11:08:38.156" v="271" actId="14100"/>
          <ac:spMkLst>
            <pc:docMk/>
            <pc:sldMk cId="1498169735" sldId="267"/>
            <ac:spMk id="2" creationId="{950975A9-3E27-4416-9760-0158081E3467}"/>
          </ac:spMkLst>
        </pc:spChg>
        <pc:spChg chg="mod">
          <ac:chgData name="Harry Smith" userId="S::hs14428@bristol.ac.uk::8221085d-c3ba-4c78-8468-7619165127b6" providerId="AD" clId="Web-{B37CC4C5-11A1-4FF5-839B-D511CEE6BBEF}" dt="2021-02-25T11:09:32.829" v="284" actId="14100"/>
          <ac:spMkLst>
            <pc:docMk/>
            <pc:sldMk cId="1498169735" sldId="267"/>
            <ac:spMk id="16" creationId="{86633E20-E005-47D1-8C27-17982D49AE2D}"/>
          </ac:spMkLst>
        </pc:spChg>
        <pc:spChg chg="mod">
          <ac:chgData name="Harry Smith" userId="S::hs14428@bristol.ac.uk::8221085d-c3ba-4c78-8468-7619165127b6" providerId="AD" clId="Web-{B37CC4C5-11A1-4FF5-839B-D511CEE6BBEF}" dt="2021-02-25T11:09:30.048" v="283" actId="14100"/>
          <ac:spMkLst>
            <pc:docMk/>
            <pc:sldMk cId="1498169735" sldId="267"/>
            <ac:spMk id="19" creationId="{7E151EE9-A9B0-441D-B778-0529183AFD98}"/>
          </ac:spMkLst>
        </pc:spChg>
        <pc:spChg chg="add mod ord">
          <ac:chgData name="Harry Smith" userId="S::hs14428@bristol.ac.uk::8221085d-c3ba-4c78-8468-7619165127b6" providerId="AD" clId="Web-{B37CC4C5-11A1-4FF5-839B-D511CEE6BBEF}" dt="2021-02-25T11:08:21.327" v="267" actId="1076"/>
          <ac:spMkLst>
            <pc:docMk/>
            <pc:sldMk cId="1498169735" sldId="267"/>
            <ac:spMk id="23" creationId="{822CF72F-01C0-481A-B20D-5DB690B0F21B}"/>
          </ac:spMkLst>
        </pc:spChg>
        <pc:spChg chg="add mod">
          <ac:chgData name="Harry Smith" userId="S::hs14428@bristol.ac.uk::8221085d-c3ba-4c78-8468-7619165127b6" providerId="AD" clId="Web-{B37CC4C5-11A1-4FF5-839B-D511CEE6BBEF}" dt="2021-02-25T11:09:12.750" v="280" actId="14100"/>
          <ac:spMkLst>
            <pc:docMk/>
            <pc:sldMk cId="1498169735" sldId="267"/>
            <ac:spMk id="25" creationId="{822CF72F-01C0-481A-B20D-5DB690B0F21B}"/>
          </ac:spMkLst>
        </pc:spChg>
        <pc:picChg chg="mod">
          <ac:chgData name="Harry Smith" userId="S::hs14428@bristol.ac.uk::8221085d-c3ba-4c78-8468-7619165127b6" providerId="AD" clId="Web-{B37CC4C5-11A1-4FF5-839B-D511CEE6BBEF}" dt="2021-02-25T11:08:32.437" v="270" actId="14100"/>
          <ac:picMkLst>
            <pc:docMk/>
            <pc:sldMk cId="1498169735" sldId="267"/>
            <ac:picMk id="17" creationId="{4B3B4AE6-D225-485D-B20D-FE520EABEECD}"/>
          </ac:picMkLst>
        </pc:picChg>
        <pc:picChg chg="add">
          <ac:chgData name="Harry Smith" userId="S::hs14428@bristol.ac.uk::8221085d-c3ba-4c78-8468-7619165127b6" providerId="AD" clId="Web-{B37CC4C5-11A1-4FF5-839B-D511CEE6BBEF}" dt="2021-02-25T11:09:19.766" v="282"/>
          <ac:picMkLst>
            <pc:docMk/>
            <pc:sldMk cId="1498169735" sldId="267"/>
            <ac:picMk id="20" creationId="{0F191843-E358-4EAD-9866-033CBD0C97A6}"/>
          </ac:picMkLst>
        </pc:picChg>
        <pc:picChg chg="mod">
          <ac:chgData name="Harry Smith" userId="S::hs14428@bristol.ac.uk::8221085d-c3ba-4c78-8468-7619165127b6" providerId="AD" clId="Web-{B37CC4C5-11A1-4FF5-839B-D511CEE6BBEF}" dt="2021-02-25T11:08:50.875" v="275" actId="14100"/>
          <ac:picMkLst>
            <pc:docMk/>
            <pc:sldMk cId="1498169735" sldId="267"/>
            <ac:picMk id="22" creationId="{E233DF7E-93B7-466A-9303-1BF49A476CB6}"/>
          </ac:picMkLst>
        </pc:picChg>
      </pc:sldChg>
      <pc:sldChg chg="addSp delSp modSp">
        <pc:chgData name="Harry Smith" userId="S::hs14428@bristol.ac.uk::8221085d-c3ba-4c78-8468-7619165127b6" providerId="AD" clId="Web-{B37CC4C5-11A1-4FF5-839B-D511CEE6BBEF}" dt="2021-02-25T11:09:42.517" v="285" actId="20577"/>
        <pc:sldMkLst>
          <pc:docMk/>
          <pc:sldMk cId="2961914207" sldId="268"/>
        </pc:sldMkLst>
        <pc:spChg chg="mod">
          <ac:chgData name="Harry Smith" userId="S::hs14428@bristol.ac.uk::8221085d-c3ba-4c78-8468-7619165127b6" providerId="AD" clId="Web-{B37CC4C5-11A1-4FF5-839B-D511CEE6BBEF}" dt="2021-02-25T10:49:16.218" v="167" actId="14100"/>
          <ac:spMkLst>
            <pc:docMk/>
            <pc:sldMk cId="2961914207" sldId="268"/>
            <ac:spMk id="2" creationId="{950975A9-3E27-4416-9760-0158081E3467}"/>
          </ac:spMkLst>
        </pc:spChg>
        <pc:spChg chg="add mod">
          <ac:chgData name="Harry Smith" userId="S::hs14428@bristol.ac.uk::8221085d-c3ba-4c78-8468-7619165127b6" providerId="AD" clId="Web-{B37CC4C5-11A1-4FF5-839B-D511CEE6BBEF}" dt="2021-02-25T10:48:32.373" v="162" actId="1076"/>
          <ac:spMkLst>
            <pc:docMk/>
            <pc:sldMk cId="2961914207" sldId="268"/>
            <ac:spMk id="3" creationId="{9F63CB4B-37A8-447B-9E50-811F2F55E1A9}"/>
          </ac:spMkLst>
        </pc:spChg>
        <pc:spChg chg="add mod">
          <ac:chgData name="Harry Smith" userId="S::hs14428@bristol.ac.uk::8221085d-c3ba-4c78-8468-7619165127b6" providerId="AD" clId="Web-{B37CC4C5-11A1-4FF5-839B-D511CEE6BBEF}" dt="2021-02-25T10:48:45.670" v="164" actId="1076"/>
          <ac:spMkLst>
            <pc:docMk/>
            <pc:sldMk cId="2961914207" sldId="268"/>
            <ac:spMk id="7" creationId="{37511CF6-635C-4D95-A4D3-C6FC5F6A7176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0:09.251" v="176" actId="1076"/>
          <ac:spMkLst>
            <pc:docMk/>
            <pc:sldMk cId="2961914207" sldId="268"/>
            <ac:spMk id="9" creationId="{097CC3D7-D34E-4A56-918C-677BC417AF1A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0:09.251" v="177" actId="1076"/>
          <ac:spMkLst>
            <pc:docMk/>
            <pc:sldMk cId="2961914207" sldId="268"/>
            <ac:spMk id="10" creationId="{D42E938B-37EF-40A9-BF11-09BE2553467A}"/>
          </ac:spMkLst>
        </pc:spChg>
        <pc:spChg chg="add mod">
          <ac:chgData name="Harry Smith" userId="S::hs14428@bristol.ac.uk::8221085d-c3ba-4c78-8468-7619165127b6" providerId="AD" clId="Web-{B37CC4C5-11A1-4FF5-839B-D511CEE6BBEF}" dt="2021-02-25T10:49:41.828" v="174" actId="1076"/>
          <ac:spMkLst>
            <pc:docMk/>
            <pc:sldMk cId="2961914207" sldId="268"/>
            <ac:spMk id="16" creationId="{FFC3DA0F-1F7A-4DCF-AE7B-18B5C20316D4}"/>
          </ac:spMkLst>
        </pc:spChg>
        <pc:spChg chg="add mod">
          <ac:chgData name="Harry Smith" userId="S::hs14428@bristol.ac.uk::8221085d-c3ba-4c78-8468-7619165127b6" providerId="AD" clId="Web-{B37CC4C5-11A1-4FF5-839B-D511CEE6BBEF}" dt="2021-02-25T11:09:42.517" v="285" actId="20577"/>
          <ac:spMkLst>
            <pc:docMk/>
            <pc:sldMk cId="2961914207" sldId="268"/>
            <ac:spMk id="17" creationId="{5945224C-2080-47D6-B385-7D443B334386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2:02.004" v="217"/>
          <ac:spMkLst>
            <pc:docMk/>
            <pc:sldMk cId="2961914207" sldId="268"/>
            <ac:spMk id="18" creationId="{E9722FF9-F9B3-47B2-A8DB-ED0CED0EB088}"/>
          </ac:spMkLst>
        </pc:spChg>
        <pc:spChg chg="add mod">
          <ac:chgData name="Harry Smith" userId="S::hs14428@bristol.ac.uk::8221085d-c3ba-4c78-8468-7619165127b6" providerId="AD" clId="Web-{B37CC4C5-11A1-4FF5-839B-D511CEE6BBEF}" dt="2021-02-25T11:04:54.134" v="239" actId="1076"/>
          <ac:spMkLst>
            <pc:docMk/>
            <pc:sldMk cId="2961914207" sldId="268"/>
            <ac:spMk id="20" creationId="{8B0EE34D-3A43-47EC-A583-7B60E629C09D}"/>
          </ac:spMkLst>
        </pc:spChg>
        <pc:spChg chg="add del">
          <ac:chgData name="Harry Smith" userId="S::hs14428@bristol.ac.uk::8221085d-c3ba-4c78-8468-7619165127b6" providerId="AD" clId="Web-{B37CC4C5-11A1-4FF5-839B-D511CEE6BBEF}" dt="2021-02-25T11:04:45.087" v="235"/>
          <ac:spMkLst>
            <pc:docMk/>
            <pc:sldMk cId="2961914207" sldId="268"/>
            <ac:spMk id="21" creationId="{10394D3B-25A5-40A9-A747-57497FF9B662}"/>
          </ac:spMkLst>
        </pc:spChg>
        <pc:spChg chg="add del mod">
          <ac:chgData name="Harry Smith" userId="S::hs14428@bristol.ac.uk::8221085d-c3ba-4c78-8468-7619165127b6" providerId="AD" clId="Web-{B37CC4C5-11A1-4FF5-839B-D511CEE6BBEF}" dt="2021-02-25T11:07:11.560" v="254"/>
          <ac:spMkLst>
            <pc:docMk/>
            <pc:sldMk cId="2961914207" sldId="268"/>
            <ac:spMk id="22" creationId="{7AA3142A-B185-4F17-9CCA-DE9C6F94E469}"/>
          </ac:spMkLst>
        </pc:spChg>
        <pc:picChg chg="add mod">
          <ac:chgData name="Harry Smith" userId="S::hs14428@bristol.ac.uk::8221085d-c3ba-4c78-8468-7619165127b6" providerId="AD" clId="Web-{B37CC4C5-11A1-4FF5-839B-D511CEE6BBEF}" dt="2021-02-25T10:49:46.313" v="175" actId="14100"/>
          <ac:picMkLst>
            <pc:docMk/>
            <pc:sldMk cId="2961914207" sldId="268"/>
            <ac:picMk id="12" creationId="{D7DC4703-5E11-49F1-95A3-7A2E3C12DA68}"/>
          </ac:picMkLst>
        </pc:picChg>
        <pc:picChg chg="add">
          <ac:chgData name="Harry Smith" userId="S::hs14428@bristol.ac.uk::8221085d-c3ba-4c78-8468-7619165127b6" providerId="AD" clId="Web-{B37CC4C5-11A1-4FF5-839B-D511CEE6BBEF}" dt="2021-02-25T10:48:29.076" v="161"/>
          <ac:picMkLst>
            <pc:docMk/>
            <pc:sldMk cId="2961914207" sldId="268"/>
            <ac:picMk id="14" creationId="{B30BC52D-C1D3-4144-980A-FD4721AE05FF}"/>
          </ac:picMkLst>
        </pc:picChg>
      </pc:sldChg>
      <pc:sldChg chg="addSp delSp modSp">
        <pc:chgData name="Harry Smith" userId="S::hs14428@bristol.ac.uk::8221085d-c3ba-4c78-8468-7619165127b6" providerId="AD" clId="Web-{B37CC4C5-11A1-4FF5-839B-D511CEE6BBEF}" dt="2021-02-25T10:54:14.226" v="233" actId="14100"/>
        <pc:sldMkLst>
          <pc:docMk/>
          <pc:sldMk cId="3028044990" sldId="269"/>
        </pc:sldMkLst>
        <pc:spChg chg="mod">
          <ac:chgData name="Harry Smith" userId="S::hs14428@bristol.ac.uk::8221085d-c3ba-4c78-8468-7619165127b6" providerId="AD" clId="Web-{B37CC4C5-11A1-4FF5-839B-D511CEE6BBEF}" dt="2021-02-25T10:53:22.334" v="226" actId="14100"/>
          <ac:spMkLst>
            <pc:docMk/>
            <pc:sldMk cId="3028044990" sldId="269"/>
            <ac:spMk id="7" creationId="{07A2DC72-EBE1-4E3E-9081-6610A328D721}"/>
          </ac:spMkLst>
        </pc:spChg>
        <pc:spChg chg="del">
          <ac:chgData name="Harry Smith" userId="S::hs14428@bristol.ac.uk::8221085d-c3ba-4c78-8468-7619165127b6" providerId="AD" clId="Web-{B37CC4C5-11A1-4FF5-839B-D511CEE6BBEF}" dt="2021-02-25T10:53:09.834" v="222"/>
          <ac:spMkLst>
            <pc:docMk/>
            <pc:sldMk cId="3028044990" sldId="269"/>
            <ac:spMk id="8" creationId="{AEFDCE09-EF65-4612-8776-651B476F3168}"/>
          </ac:spMkLst>
        </pc:spChg>
        <pc:spChg chg="add mod">
          <ac:chgData name="Harry Smith" userId="S::hs14428@bristol.ac.uk::8221085d-c3ba-4c78-8468-7619165127b6" providerId="AD" clId="Web-{B37CC4C5-11A1-4FF5-839B-D511CEE6BBEF}" dt="2021-02-25T10:53:27.866" v="227" actId="1076"/>
          <ac:spMkLst>
            <pc:docMk/>
            <pc:sldMk cId="3028044990" sldId="269"/>
            <ac:spMk id="12" creationId="{037CB02E-A4C1-4501-B17D-886F532519D4}"/>
          </ac:spMkLst>
        </pc:spChg>
        <pc:picChg chg="mod">
          <ac:chgData name="Harry Smith" userId="S::hs14428@bristol.ac.uk::8221085d-c3ba-4c78-8468-7619165127b6" providerId="AD" clId="Web-{B37CC4C5-11A1-4FF5-839B-D511CEE6BBEF}" dt="2021-02-25T10:54:14.226" v="233" actId="14100"/>
          <ac:picMkLst>
            <pc:docMk/>
            <pc:sldMk cId="3028044990" sldId="269"/>
            <ac:picMk id="3" creationId="{A34E3ECC-FBF8-4251-9068-B37399857C9F}"/>
          </ac:picMkLst>
        </pc:picChg>
        <pc:picChg chg="add mod">
          <ac:chgData name="Harry Smith" userId="S::hs14428@bristol.ac.uk::8221085d-c3ba-4c78-8468-7619165127b6" providerId="AD" clId="Web-{B37CC4C5-11A1-4FF5-839B-D511CEE6BBEF}" dt="2021-02-25T10:42:22.504" v="86" actId="1076"/>
          <ac:picMkLst>
            <pc:docMk/>
            <pc:sldMk cId="3028044990" sldId="269"/>
            <ac:picMk id="5" creationId="{4F2AE4F7-B1F9-4DED-AB0C-CFDDEEDDB851}"/>
          </ac:picMkLst>
        </pc:picChg>
        <pc:picChg chg="mod">
          <ac:chgData name="Harry Smith" userId="S::hs14428@bristol.ac.uk::8221085d-c3ba-4c78-8468-7619165127b6" providerId="AD" clId="Web-{B37CC4C5-11A1-4FF5-839B-D511CEE6BBEF}" dt="2021-02-25T10:53:35.897" v="228" actId="1076"/>
          <ac:picMkLst>
            <pc:docMk/>
            <pc:sldMk cId="3028044990" sldId="269"/>
            <ac:picMk id="6" creationId="{629F2B62-0276-4A9A-A520-6931E5A47C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1916242" y="693574"/>
            <a:ext cx="8644326" cy="470940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60FCD-F8D9-43E4-9B46-9431A56F75B3}"/>
              </a:ext>
            </a:extLst>
          </p:cNvPr>
          <p:cNvSpPr txBox="1"/>
          <p:nvPr/>
        </p:nvSpPr>
        <p:spPr>
          <a:xfrm>
            <a:off x="4395239" y="730703"/>
            <a:ext cx="3780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Arial Black"/>
                <a:cs typeface="Calibri"/>
              </a:rPr>
              <a:t>Would I Lie to You?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BF798-5A63-4FB1-8913-05ADFB2B9C06}"/>
              </a:ext>
            </a:extLst>
          </p:cNvPr>
          <p:cNvSpPr txBox="1"/>
          <p:nvPr/>
        </p:nvSpPr>
        <p:spPr>
          <a:xfrm>
            <a:off x="5330889" y="1069910"/>
            <a:ext cx="182568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50">
                <a:cs typeface="Calibri" panose="020F0502020204030204"/>
              </a:rPr>
              <a:t>Strapline here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D8247C-A8AF-483E-8DBB-BBAD783F84FE}"/>
              </a:ext>
            </a:extLst>
          </p:cNvPr>
          <p:cNvSpPr/>
          <p:nvPr/>
        </p:nvSpPr>
        <p:spPr>
          <a:xfrm>
            <a:off x="2423937" y="1586850"/>
            <a:ext cx="3359473" cy="3237108"/>
          </a:xfrm>
          <a:prstGeom prst="roundRect">
            <a:avLst/>
          </a:prstGeom>
          <a:solidFill>
            <a:srgbClr val="F58E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Fake News Facts</a:t>
            </a:r>
          </a:p>
          <a:p>
            <a:pPr algn="ctr"/>
            <a:endParaRPr lang="en-GB">
              <a:cs typeface="Calibri"/>
            </a:endParaRPr>
          </a:p>
          <a:p>
            <a:pPr algn="ctr"/>
            <a:r>
              <a:rPr lang="en-GB">
                <a:cs typeface="Calibri"/>
              </a:rPr>
              <a:t>How to spot fake news</a:t>
            </a:r>
          </a:p>
          <a:p>
            <a:pPr algn="ctr"/>
            <a:endParaRPr lang="en-GB">
              <a:cs typeface="Calibri"/>
            </a:endParaRPr>
          </a:p>
          <a:p>
            <a:pPr algn="ctr"/>
            <a:r>
              <a:rPr lang="en-GB">
                <a:cs typeface="Calibri"/>
              </a:rPr>
              <a:t>Why is it dangerous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A5749E-59DA-4EFF-A577-9FBCFC526FA2}"/>
              </a:ext>
            </a:extLst>
          </p:cNvPr>
          <p:cNvSpPr/>
          <p:nvPr/>
        </p:nvSpPr>
        <p:spPr>
          <a:xfrm>
            <a:off x="6504740" y="1585112"/>
            <a:ext cx="3759941" cy="3225985"/>
          </a:xfrm>
          <a:prstGeom prst="roundRect">
            <a:avLst/>
          </a:prstGeom>
          <a:solidFill>
            <a:srgbClr val="C23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Some scrolling images/gifs of notable fake news situations</a:t>
            </a:r>
          </a:p>
          <a:p>
            <a:pPr algn="ctr"/>
            <a:r>
              <a:rPr lang="en-GB">
                <a:cs typeface="Calibri"/>
              </a:rPr>
              <a:t>(politics) </a:t>
            </a:r>
          </a:p>
          <a:p>
            <a:pPr algn="ctr"/>
            <a:r>
              <a:rPr lang="en-GB">
                <a:cs typeface="Calibri"/>
              </a:rPr>
              <a:t>(celebrities)</a:t>
            </a:r>
          </a:p>
          <a:p>
            <a:pPr algn="ctr"/>
            <a:r>
              <a:rPr lang="en-GB">
                <a:cs typeface="Calibri"/>
              </a:rPr>
              <a:t>(economics)</a:t>
            </a:r>
          </a:p>
        </p:txBody>
      </p:sp>
    </p:spTree>
    <p:extLst>
      <p:ext uri="{BB962C8B-B14F-4D97-AF65-F5344CB8AC3E}">
        <p14:creationId xmlns:p14="http://schemas.microsoft.com/office/powerpoint/2010/main" val="24757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70241" y="685799"/>
            <a:ext cx="8176015" cy="470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D5A5-A6AB-4B5F-889A-DF5243959001}"/>
              </a:ext>
            </a:extLst>
          </p:cNvPr>
          <p:cNvSpPr txBox="1"/>
          <p:nvPr/>
        </p:nvSpPr>
        <p:spPr>
          <a:xfrm>
            <a:off x="4045637" y="1462255"/>
            <a:ext cx="4852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Educate yourself! How woke are you REALLY?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0F9E10-0510-43C3-ACCB-708BB4DEE5ED}"/>
              </a:ext>
            </a:extLst>
          </p:cNvPr>
          <p:cNvSpPr/>
          <p:nvPr/>
        </p:nvSpPr>
        <p:spPr>
          <a:xfrm>
            <a:off x="2858084" y="2251593"/>
            <a:ext cx="1080795" cy="100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176120-A636-4634-B9CD-5432EBC25FCB}"/>
              </a:ext>
            </a:extLst>
          </p:cNvPr>
          <p:cNvSpPr/>
          <p:nvPr/>
        </p:nvSpPr>
        <p:spPr>
          <a:xfrm>
            <a:off x="4296552" y="2251593"/>
            <a:ext cx="1080795" cy="102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A111E7-2A1A-48E9-8D46-1BBF93C57299}"/>
              </a:ext>
            </a:extLst>
          </p:cNvPr>
          <p:cNvSpPr/>
          <p:nvPr/>
        </p:nvSpPr>
        <p:spPr>
          <a:xfrm>
            <a:off x="5556186" y="2251592"/>
            <a:ext cx="1135223" cy="102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EAE368-A468-4A23-8E3D-F6DED2675671}"/>
              </a:ext>
            </a:extLst>
          </p:cNvPr>
          <p:cNvSpPr/>
          <p:nvPr/>
        </p:nvSpPr>
        <p:spPr>
          <a:xfrm>
            <a:off x="7033532" y="2251592"/>
            <a:ext cx="1041918" cy="10263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3BC616-F626-412E-AFB2-E5B5684D1EAE}"/>
              </a:ext>
            </a:extLst>
          </p:cNvPr>
          <p:cNvSpPr/>
          <p:nvPr/>
        </p:nvSpPr>
        <p:spPr>
          <a:xfrm>
            <a:off x="8549756" y="2251592"/>
            <a:ext cx="1041918" cy="1003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5C1CD-3231-4ACF-AE1F-95D022264030}"/>
              </a:ext>
            </a:extLst>
          </p:cNvPr>
          <p:cNvSpPr txBox="1"/>
          <p:nvPr/>
        </p:nvSpPr>
        <p:spPr>
          <a:xfrm>
            <a:off x="3019619" y="2607517"/>
            <a:ext cx="12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Brexit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91139-ABC6-4477-8EA9-F44F30CFF025}"/>
              </a:ext>
            </a:extLst>
          </p:cNvPr>
          <p:cNvSpPr txBox="1"/>
          <p:nvPr/>
        </p:nvSpPr>
        <p:spPr>
          <a:xfrm>
            <a:off x="4221304" y="2598663"/>
            <a:ext cx="12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/>
              </a:rPr>
              <a:t>Covid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2FD03-427F-42DD-9080-C043C3F76501}"/>
              </a:ext>
            </a:extLst>
          </p:cNvPr>
          <p:cNvSpPr txBox="1"/>
          <p:nvPr/>
        </p:nvSpPr>
        <p:spPr>
          <a:xfrm>
            <a:off x="5503298" y="2622103"/>
            <a:ext cx="12425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>
                <a:cs typeface="Calibri"/>
              </a:rPr>
              <a:t>Immigration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3CD79-E872-4087-B8D0-EA24B27971AA}"/>
              </a:ext>
            </a:extLst>
          </p:cNvPr>
          <p:cNvSpPr txBox="1"/>
          <p:nvPr/>
        </p:nvSpPr>
        <p:spPr>
          <a:xfrm>
            <a:off x="7031782" y="2630843"/>
            <a:ext cx="1242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Economy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A9895-50A7-40BE-BA5A-617E80E6DDE1}"/>
              </a:ext>
            </a:extLst>
          </p:cNvPr>
          <p:cNvSpPr txBox="1"/>
          <p:nvPr/>
        </p:nvSpPr>
        <p:spPr>
          <a:xfrm>
            <a:off x="8721337" y="2624259"/>
            <a:ext cx="730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China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02937-5F3A-4AD5-8BED-1EFC15AAFFBA}"/>
              </a:ext>
            </a:extLst>
          </p:cNvPr>
          <p:cNvSpPr txBox="1"/>
          <p:nvPr/>
        </p:nvSpPr>
        <p:spPr>
          <a:xfrm>
            <a:off x="5082073" y="3729135"/>
            <a:ext cx="16468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Chose subject to enter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633E20-E005-47D1-8C27-17982D49AE2D}"/>
              </a:ext>
            </a:extLst>
          </p:cNvPr>
          <p:cNvSpPr/>
          <p:nvPr/>
        </p:nvSpPr>
        <p:spPr>
          <a:xfrm>
            <a:off x="9679124" y="2558711"/>
            <a:ext cx="635000" cy="42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151EE9-A9B0-441D-B778-0529183AFD98}"/>
              </a:ext>
            </a:extLst>
          </p:cNvPr>
          <p:cNvSpPr/>
          <p:nvPr/>
        </p:nvSpPr>
        <p:spPr>
          <a:xfrm rot="10800000">
            <a:off x="2195103" y="2557537"/>
            <a:ext cx="563563" cy="416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B3B4AE6-D225-485D-B20D-FE520EABE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2" b="38738"/>
          <a:stretch/>
        </p:blipFill>
        <p:spPr>
          <a:xfrm>
            <a:off x="2439962" y="688100"/>
            <a:ext cx="7928617" cy="364537"/>
          </a:xfrm>
          <a:prstGeom prst="rect">
            <a:avLst/>
          </a:prstGeom>
        </p:spPr>
      </p:pic>
      <p:pic>
        <p:nvPicPr>
          <p:cNvPr id="22" name="Picture 5" descr="Icon&#10;&#10;Description automatically generated">
            <a:extLst>
              <a:ext uri="{FF2B5EF4-FFF2-40B4-BE49-F238E27FC236}">
                <a16:creationId xmlns:a16="http://schemas.microsoft.com/office/drawing/2014/main" id="{E233DF7E-93B7-466A-9303-1BF49A476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719781"/>
            <a:ext cx="306388" cy="30669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CF72F-01C0-481A-B20D-5DB690B0F21B}"/>
              </a:ext>
            </a:extLst>
          </p:cNvPr>
          <p:cNvSpPr/>
          <p:nvPr/>
        </p:nvSpPr>
        <p:spPr>
          <a:xfrm>
            <a:off x="5458882" y="751945"/>
            <a:ext cx="1989666" cy="2751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2D93E-20A5-4CD1-B6CF-743FB61996E6}"/>
              </a:ext>
            </a:extLst>
          </p:cNvPr>
          <p:cNvSpPr txBox="1"/>
          <p:nvPr/>
        </p:nvSpPr>
        <p:spPr>
          <a:xfrm>
            <a:off x="5171492" y="683078"/>
            <a:ext cx="2466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I Lie to You?</a:t>
            </a:r>
            <a:endParaRPr lang="en-GB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2CF72F-01C0-481A-B20D-5DB690B0F21B}"/>
              </a:ext>
            </a:extLst>
          </p:cNvPr>
          <p:cNvSpPr/>
          <p:nvPr/>
        </p:nvSpPr>
        <p:spPr>
          <a:xfrm>
            <a:off x="2085445" y="720195"/>
            <a:ext cx="521228" cy="3386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20" name="Picture 5" descr="Icon&#10;&#10;Description automatically generated">
            <a:extLst>
              <a:ext uri="{FF2B5EF4-FFF2-40B4-BE49-F238E27FC236}">
                <a16:creationId xmlns:a16="http://schemas.microsoft.com/office/drawing/2014/main" id="{0F191843-E358-4EAD-9866-033CBD0C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735656"/>
            <a:ext cx="306388" cy="3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54367" y="685799"/>
            <a:ext cx="8112514" cy="470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7738A-5952-418F-BDB0-E475410FEEBA}"/>
              </a:ext>
            </a:extLst>
          </p:cNvPr>
          <p:cNvSpPr txBox="1"/>
          <p:nvPr/>
        </p:nvSpPr>
        <p:spPr>
          <a:xfrm>
            <a:off x="4799741" y="1220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....FAKE NEWS ARTICLE....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65971-3D61-47D0-8B60-54A7AA973439}"/>
              </a:ext>
            </a:extLst>
          </p:cNvPr>
          <p:cNvSpPr txBox="1"/>
          <p:nvPr/>
        </p:nvSpPr>
        <p:spPr>
          <a:xfrm>
            <a:off x="5410538" y="2308928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</a:rPr>
              <a:t>TRUE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FALSE</a:t>
            </a:r>
          </a:p>
          <a:p>
            <a:pPr marL="285750" indent="-285750" algn="l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BIAS</a:t>
            </a:r>
          </a:p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CONSPIRACY</a:t>
            </a:r>
          </a:p>
          <a:p>
            <a:pPr marL="285750" indent="-285750">
              <a:buFont typeface="Wingdings"/>
              <a:buChar char="q"/>
            </a:pPr>
            <a:r>
              <a:rPr lang="en-GB">
                <a:solidFill>
                  <a:schemeClr val="bg1"/>
                </a:solidFill>
                <a:cs typeface="Calibri"/>
              </a:rPr>
              <a:t>...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9051FF-4414-4920-88EE-D06E42695200}"/>
              </a:ext>
            </a:extLst>
          </p:cNvPr>
          <p:cNvSpPr/>
          <p:nvPr/>
        </p:nvSpPr>
        <p:spPr>
          <a:xfrm>
            <a:off x="8554862" y="4186028"/>
            <a:ext cx="1336622" cy="824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15F3B-7CD1-4507-8D55-800B71C570E6}"/>
              </a:ext>
            </a:extLst>
          </p:cNvPr>
          <p:cNvSpPr txBox="1"/>
          <p:nvPr/>
        </p:nvSpPr>
        <p:spPr>
          <a:xfrm>
            <a:off x="8734267" y="44121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0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9FB1A6E-CFA6-41BE-AA87-4CF7D6035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2" b="38738"/>
          <a:stretch/>
        </p:blipFill>
        <p:spPr>
          <a:xfrm>
            <a:off x="2439962" y="688100"/>
            <a:ext cx="7857180" cy="36453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EA7E0-FC5F-4475-8F77-77A319DE6179}"/>
              </a:ext>
            </a:extLst>
          </p:cNvPr>
          <p:cNvSpPr/>
          <p:nvPr/>
        </p:nvSpPr>
        <p:spPr>
          <a:xfrm>
            <a:off x="5625570" y="775758"/>
            <a:ext cx="1989666" cy="2751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F223D-02A0-478B-A1EF-B97FDD88E757}"/>
              </a:ext>
            </a:extLst>
          </p:cNvPr>
          <p:cNvSpPr txBox="1"/>
          <p:nvPr/>
        </p:nvSpPr>
        <p:spPr>
          <a:xfrm>
            <a:off x="5171492" y="683078"/>
            <a:ext cx="2466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I Lie to You?</a:t>
            </a:r>
            <a:endParaRPr lang="en-GB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2CF72F-01C0-481A-B20D-5DB690B0F21B}"/>
              </a:ext>
            </a:extLst>
          </p:cNvPr>
          <p:cNvSpPr/>
          <p:nvPr/>
        </p:nvSpPr>
        <p:spPr>
          <a:xfrm>
            <a:off x="2069570" y="720195"/>
            <a:ext cx="465666" cy="3386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12" name="Picture 5" descr="Icon&#10;&#10;Description automatically generated">
            <a:extLst>
              <a:ext uri="{FF2B5EF4-FFF2-40B4-BE49-F238E27FC236}">
                <a16:creationId xmlns:a16="http://schemas.microsoft.com/office/drawing/2014/main" id="{0C3A73ED-F66E-4DA0-A7A9-112DF2DD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735656"/>
            <a:ext cx="306388" cy="3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30555" y="1042986"/>
            <a:ext cx="8239513" cy="435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63CB4B-37A8-447B-9E50-811F2F55E1A9}"/>
              </a:ext>
            </a:extLst>
          </p:cNvPr>
          <p:cNvSpPr/>
          <p:nvPr/>
        </p:nvSpPr>
        <p:spPr>
          <a:xfrm>
            <a:off x="4397958" y="1195906"/>
            <a:ext cx="3676357" cy="49504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800" b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11CF6-635C-4D95-A4D3-C6FC5F6A7176}"/>
              </a:ext>
            </a:extLst>
          </p:cNvPr>
          <p:cNvSpPr txBox="1"/>
          <p:nvPr/>
        </p:nvSpPr>
        <p:spPr>
          <a:xfrm>
            <a:off x="5553804" y="116488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bg1"/>
                </a:solidFill>
                <a:cs typeface="Calibri"/>
              </a:rPr>
              <a:t>Answers!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7CC3D7-D34E-4A56-918C-677BC417AF1A}"/>
              </a:ext>
            </a:extLst>
          </p:cNvPr>
          <p:cNvSpPr/>
          <p:nvPr/>
        </p:nvSpPr>
        <p:spPr>
          <a:xfrm>
            <a:off x="3612146" y="2442093"/>
            <a:ext cx="5343232" cy="479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This article was deemed fake by the </a:t>
            </a:r>
            <a:r>
              <a:rPr lang="en-GB" err="1">
                <a:cs typeface="Calibri"/>
              </a:rPr>
              <a:t>FakeNewsCorpus</a:t>
            </a:r>
            <a:endParaRPr lang="en-GB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2E938B-37EF-40A9-BF11-09BE2553467A}"/>
              </a:ext>
            </a:extLst>
          </p:cNvPr>
          <p:cNvSpPr/>
          <p:nvPr/>
        </p:nvSpPr>
        <p:spPr>
          <a:xfrm>
            <a:off x="3612145" y="3116781"/>
            <a:ext cx="5343232" cy="479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cs typeface="Calibri"/>
              </a:rPr>
              <a:t>78% of respondents thought this was real.</a:t>
            </a:r>
            <a:endParaRPr lang="en-US"/>
          </a:p>
        </p:txBody>
      </p:sp>
      <p:pic>
        <p:nvPicPr>
          <p:cNvPr id="1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DC4703-5E11-49F1-95A3-7A2E3C12D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2" b="38738"/>
          <a:stretch/>
        </p:blipFill>
        <p:spPr>
          <a:xfrm>
            <a:off x="2725712" y="696037"/>
            <a:ext cx="7642867" cy="348663"/>
          </a:xfrm>
          <a:prstGeom prst="rect">
            <a:avLst/>
          </a:prstGeom>
        </p:spPr>
      </p:pic>
      <p:pic>
        <p:nvPicPr>
          <p:cNvPr id="14" name="Picture 5" descr="Icon&#10;&#10;Description automatically generated">
            <a:extLst>
              <a:ext uri="{FF2B5EF4-FFF2-40B4-BE49-F238E27FC236}">
                <a16:creationId xmlns:a16="http://schemas.microsoft.com/office/drawing/2014/main" id="{B30BC52D-C1D3-4144-980A-FD4721AE0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719781"/>
            <a:ext cx="306388" cy="30669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C3DA0F-1F7A-4DCF-AE7B-18B5C20316D4}"/>
              </a:ext>
            </a:extLst>
          </p:cNvPr>
          <p:cNvSpPr/>
          <p:nvPr/>
        </p:nvSpPr>
        <p:spPr>
          <a:xfrm>
            <a:off x="5316008" y="736070"/>
            <a:ext cx="1989666" cy="2751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45224C-2080-47D6-B385-7D443B334386}"/>
              </a:ext>
            </a:extLst>
          </p:cNvPr>
          <p:cNvSpPr/>
          <p:nvPr/>
        </p:nvSpPr>
        <p:spPr>
          <a:xfrm>
            <a:off x="4874208" y="1822968"/>
            <a:ext cx="2755607" cy="32041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GB" sz="1200" b="1">
                <a:solidFill>
                  <a:schemeClr val="bg1"/>
                </a:solidFill>
                <a:ea typeface="+mn-lt"/>
                <a:cs typeface="+mn-lt"/>
              </a:rPr>
              <a:t>You were wrong...</a:t>
            </a:r>
            <a:endParaRPr lang="en-GB" sz="2800" b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722FF9-F9B3-47B2-A8DB-ED0CED0EB088}"/>
              </a:ext>
            </a:extLst>
          </p:cNvPr>
          <p:cNvSpPr/>
          <p:nvPr/>
        </p:nvSpPr>
        <p:spPr>
          <a:xfrm>
            <a:off x="5551487" y="3948113"/>
            <a:ext cx="1230312" cy="246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cs typeface="Calibri"/>
              </a:rPr>
              <a:t>Next question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EE34D-3A43-47EC-A583-7B60E629C09D}"/>
              </a:ext>
            </a:extLst>
          </p:cNvPr>
          <p:cNvSpPr txBox="1"/>
          <p:nvPr/>
        </p:nvSpPr>
        <p:spPr>
          <a:xfrm>
            <a:off x="5020679" y="675140"/>
            <a:ext cx="2466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I Lie to You?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39697A72-2A06-4AD5-9CE4-C3E37456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-144" b="13889"/>
          <a:stretch/>
        </p:blipFill>
        <p:spPr>
          <a:xfrm>
            <a:off x="1389088" y="149902"/>
            <a:ext cx="9788587" cy="6547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0975A9-3E27-4416-9760-0158081E3467}"/>
              </a:ext>
            </a:extLst>
          </p:cNvPr>
          <p:cNvSpPr/>
          <p:nvPr/>
        </p:nvSpPr>
        <p:spPr>
          <a:xfrm>
            <a:off x="2128602" y="1048060"/>
            <a:ext cx="8307048" cy="433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34E3ECC-FBF8-4251-9068-B37399857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2" b="38738"/>
          <a:stretch/>
        </p:blipFill>
        <p:spPr>
          <a:xfrm>
            <a:off x="2725712" y="719849"/>
            <a:ext cx="7714304" cy="29310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F2AE4F7-B1F9-4DED-AB0C-CFDDEEDD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719781"/>
            <a:ext cx="306388" cy="306690"/>
          </a:xfrm>
          <a:prstGeom prst="rect">
            <a:avLst/>
          </a:prstGeo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9F2B62-0276-4A9A-A520-6931E5A47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456" y="1592720"/>
            <a:ext cx="3878424" cy="32387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A2DC72-EBE1-4E3E-9081-6610A328D721}"/>
              </a:ext>
            </a:extLst>
          </p:cNvPr>
          <p:cNvSpPr/>
          <p:nvPr/>
        </p:nvSpPr>
        <p:spPr>
          <a:xfrm>
            <a:off x="5481083" y="806857"/>
            <a:ext cx="1626638" cy="1834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619D4-058E-4078-910B-35939F6E01EE}"/>
              </a:ext>
            </a:extLst>
          </p:cNvPr>
          <p:cNvSpPr/>
          <p:nvPr/>
        </p:nvSpPr>
        <p:spPr>
          <a:xfrm>
            <a:off x="7568002" y="778707"/>
            <a:ext cx="524656" cy="23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CB02E-A4C1-4501-B17D-886F532519D4}"/>
              </a:ext>
            </a:extLst>
          </p:cNvPr>
          <p:cNvSpPr txBox="1"/>
          <p:nvPr/>
        </p:nvSpPr>
        <p:spPr>
          <a:xfrm>
            <a:off x="5060367" y="683078"/>
            <a:ext cx="2466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 Rounded MT Bold"/>
                <a:cs typeface="Calibri"/>
              </a:rPr>
              <a:t>Would I Lie to You?</a:t>
            </a:r>
            <a:endParaRPr lang="en-GB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F2CE20-7D76-4FD6-AD4F-0ADC946C014B}"/>
              </a:ext>
            </a:extLst>
          </p:cNvPr>
          <p:cNvSpPr/>
          <p:nvPr/>
        </p:nvSpPr>
        <p:spPr>
          <a:xfrm>
            <a:off x="7917771" y="741231"/>
            <a:ext cx="524656" cy="23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8DAC1-75EF-40DB-9CFC-4A42429CE0FE}"/>
              </a:ext>
            </a:extLst>
          </p:cNvPr>
          <p:cNvSpPr/>
          <p:nvPr/>
        </p:nvSpPr>
        <p:spPr>
          <a:xfrm>
            <a:off x="8579836" y="741231"/>
            <a:ext cx="599606" cy="23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F314D42E70FB4F962E325C4CCF27EF" ma:contentTypeVersion="11" ma:contentTypeDescription="Create a new document." ma:contentTypeScope="" ma:versionID="86d0c5eb7680b22b55b1b53511c5c4fd">
  <xsd:schema xmlns:xsd="http://www.w3.org/2001/XMLSchema" xmlns:xs="http://www.w3.org/2001/XMLSchema" xmlns:p="http://schemas.microsoft.com/office/2006/metadata/properties" xmlns:ns2="282a6439-55bf-4e0c-8e7b-3c6254bfab40" xmlns:ns3="2154648b-c288-4c61-a630-f86fa10bab94" targetNamespace="http://schemas.microsoft.com/office/2006/metadata/properties" ma:root="true" ma:fieldsID="7837bdda419d93c8125662830abb78fc" ns2:_="" ns3:_="">
    <xsd:import namespace="282a6439-55bf-4e0c-8e7b-3c6254bfab40"/>
    <xsd:import namespace="2154648b-c288-4c61-a630-f86fa10bab9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a6439-55bf-4e0c-8e7b-3c6254bfab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4648b-c288-4c61-a630-f86fa10ba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34865-3C3D-459F-AF12-D333EC878564}">
  <ds:schemaRefs>
    <ds:schemaRef ds:uri="2154648b-c288-4c61-a630-f86fa10bab94"/>
    <ds:schemaRef ds:uri="282a6439-55bf-4e0c-8e7b-3c6254bfab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7CBFF5-BEF2-4E62-977B-2E317DC2CC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1CEA8-5573-4B7C-A749-30F93AFA504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2021-02-25T10:28:44Z</dcterms:created>
  <dcterms:modified xsi:type="dcterms:W3CDTF">2021-03-02T14:47:15Z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0x01010066F314D42E70FB4F962E325C4CCF27EF</vt:lpwstr>
  </property>
</Properties>
</file>