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/>
    <p:restoredTop sz="79098"/>
  </p:normalViewPr>
  <p:slideViewPr>
    <p:cSldViewPr snapToGrid="0" snapToObjects="1">
      <p:cViewPr varScale="1">
        <p:scale>
          <a:sx n="85" d="100"/>
          <a:sy n="85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B9E3-8A54-8C45-AF9A-BDA5F937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33-9B23-924C-8793-98F83076B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11EF-5A75-2F45-ABFF-5E89A3E9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C281-BC9C-8F4F-A4AF-FD0E4603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8CD9-E526-8C49-A0A0-7447E0BA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4DDD-4CDE-BB47-B95D-6A5F1B41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D533-B074-644B-85AB-24EF0C43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0B00-6B73-454A-84B2-7F57576A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C0D6-E6D8-1A41-BC80-4F16C8A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ECA5-CC7B-0246-ABA3-506AE059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6582F-6BE8-6440-B35D-05A8EBE5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F831-BCFA-6A40-8490-4B843A8C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8AA8-D663-3B44-8BC5-3776D612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5E05-148D-AC4B-84C1-70465CEC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10BC-28FF-6A42-8317-47F4849B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A639-B974-084A-AEE1-FF57008B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117B-60A4-DA4B-96A9-8EC06D5D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EFC9-33AC-6A44-9224-6237B1E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BFD-5F2C-F44F-BCB6-6846659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359E-0A81-884B-A1D8-1BB17E2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CAF7-726E-F846-90F4-8AD24A27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0FF3-D27C-C74E-BF5B-DF96C1EA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8AF7-4561-5545-B3AF-EBEDA565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AC4D-DCEA-A846-9550-E3406094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37E4-77C0-5946-9339-434F018A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991D-C6C4-3E4E-8862-544B10C5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E55F-042C-1648-87B6-E86AE2DD7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37C72-D922-BF46-8666-E4EA624C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82A5-B765-5041-9C85-C6305CDF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3796-462F-D145-84DB-CB6794FA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03B0-D77D-524F-8E33-C95FF0A9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EF73-B602-014B-86F2-A5D7CA7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380B-9016-2C4E-AEE2-A34F7637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8A66B-4041-F64E-A165-26D5B94E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E585-2A34-5C49-8AE1-B6695DCF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A36CD-E10F-104D-BB99-408DD863A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78093-36E7-314C-AE4A-F45AEDAA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EE0FB-92AF-AF46-A344-E80CDE94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B4266-D81D-6947-AA29-C77A4289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AD5-98B8-7540-874A-A4F6B55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CE0A0-ABF0-BA49-A710-738BA5D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7F326-D18A-8E4E-8062-1FA259C9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CF9AB-A6F3-EA40-B40C-E0465BF2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5336B-FB52-3144-AE94-3AC021AA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E590-7D3C-1541-A38C-86CCDEDA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F4B9-C939-2245-98D9-E43B2B23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CA26-6E72-F64E-98B7-3FAB71B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42C1-4532-C04A-9AEA-F8F7FF45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F2C5-7E3D-4147-A3DC-837230BF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9716-078B-F846-B5E3-7F81A6B0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4A88-D645-5440-B039-DF94B44F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86804-C31F-C644-8B0B-141C104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56F-7D61-D64F-A709-77F99EC0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EF991-7C0B-1547-BE2A-AFB11673A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C09F-8AB4-A641-8759-A2E04745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37A5-7C68-FB4C-8426-A52A636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2E45-0C03-0043-9EDA-C10150B4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C23C-C724-2747-A754-134120C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A9767-FCD2-9C4F-AE34-905C297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2582-9532-E24A-8854-4A8F449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6676-2A79-944B-8232-FF33417A0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BD8F-0BBB-3A4D-9FF4-DFCCAC3370F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C9B-E4FD-9446-93E4-DBAA39B1A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B942-BA2A-8E4E-8C63-477B3755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1F10-2239-D849-A92D-8318ACA0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BEC0A-EBEE-BC48-BC30-450C25A0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49250"/>
            <a:ext cx="108966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71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82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Taylor</dc:creator>
  <cp:lastModifiedBy>Nathan Taylor</cp:lastModifiedBy>
  <cp:revision>1</cp:revision>
  <dcterms:created xsi:type="dcterms:W3CDTF">2021-03-11T10:04:19Z</dcterms:created>
  <dcterms:modified xsi:type="dcterms:W3CDTF">2021-03-11T10:04:51Z</dcterms:modified>
</cp:coreProperties>
</file>