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Libre Baskerville"/>
      <p:regular r:id="rId15"/>
    </p:embeddedFont>
    <p:embeddedFont>
      <p:font typeface="Libre Baskerville"/>
      <p:regular r:id="rId16"/>
    </p:embeddedFont>
    <p:embeddedFont>
      <p:font typeface="Libre Baskerville"/>
      <p:regular r:id="rId17"/>
    </p:embeddedFont>
    <p:embeddedFont>
      <p:font typeface="Libre Baskerville"/>
      <p:regular r:id="rId18"/>
    </p:embeddedFont>
    <p:embeddedFont>
      <p:font typeface="Open Sans"/>
      <p:regular r:id="rId19"/>
    </p:embeddedFont>
    <p:embeddedFont>
      <p:font typeface="Open Sans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37197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“O’yin Orqali Dasturlash!” - Pictoblox bilan Tanishing!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0369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7-16 yoshli bolalar uchun vizual dasturlashga qiziqarli kirish. Pictoblox - o'yin orqali kodlashni o'rganishning eng yaxshi usuli. Farzandingizning ijodkorligini va mantiqiy fikrlashini rivojlantiring!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2711" y="576858"/>
            <a:ext cx="7678579" cy="1308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Nima uchun Pictoblox? Afzalliklari nimada?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2711" y="2199323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942023" y="2408634"/>
            <a:ext cx="338935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Drag-and-drop interfeysi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42023" y="2861310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Kod yozmasdan oddiy va qulay dasturlash.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32711" y="3614976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942023" y="3824288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Qiziqarli bloklar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942023" y="4276963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Bolalar uchun tushunarli va rang-barang dizayn.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32711" y="5030629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942023" y="5239941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Turli loyihalar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42023" y="5692616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Animatsiyalar, o'yinlar, robototexnika va boshqalar.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32711" y="6446282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942023" y="6655594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Panda Adventure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942023" y="7108269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Misol: mashhur Pictoblox o'yini (havola: loyiha).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7877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Pictoblox Interfeysi: Bloklar bilan Dasturlash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916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26916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Blok turlari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18206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Harakat, ko'rinish, ovoz va boshqaruv bloklari mavjud.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40269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1530906" y="4026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Birlashtirish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451735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Bloklarni bog'lab, murakkab harakatlar hosil qilish.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362218"/>
            <a:ext cx="30431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Mantiqiy operatorlar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85263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“Agar”, “takrorlash” kabi funksiyalar bilan tanishing.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69750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1530906" y="6697504"/>
            <a:ext cx="35855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Mushukning ta'qib o'yini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718792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Sichqonni ushlaganda ovoz paydo bo'ladi (loyiha havolasi).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23402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Ijodiy Loyihalar: Animatsiyalar va O’yinlar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Animatsiya namunalar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O'quvchilar yaratgan jonli animatsiyalarni ko'ring.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O’yinlar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Oddiy o'yinlardan murakkab sarguzashtlargacha.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O’z hikoyangiz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Farzandingizga o'z hikoyasini yaratib jonlantirish imkoniyati.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Misollar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“Cosmic Adventure” animatsiyasi, “Dino Jump” o'yini.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4070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Harakat va Ovozni Boshqarish: Interaktiv Loyihalar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7535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878860" y="579608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753576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Robototexnika imkoniyatlari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6598325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Sensorlar va harakatni boshqarishni o’rganing.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7535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9" name="Text 6"/>
          <p:cNvSpPr/>
          <p:nvPr/>
        </p:nvSpPr>
        <p:spPr>
          <a:xfrm>
            <a:off x="5302032" y="579608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7535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Ovoz nazorati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6243995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Ovozga javob beruvchi interaktiv robotlar yaratish.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7535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3" name="Text 10"/>
          <p:cNvSpPr/>
          <p:nvPr/>
        </p:nvSpPr>
        <p:spPr>
          <a:xfrm>
            <a:off x="9725204" y="579608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753576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Smart Home Controller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6598325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Uy avtomatizatsiyasi loyihalarini amalga oshirish.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696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Bolalar Ijod Jarayonida: O’rganish va Qiziqish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Ijodkorlik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3264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Farzandlar sinfda va uyda loyihalar ustida ishlaydi.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Hamkorlik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93264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Guruhda ishlash va fikr almashishni o’rganish.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Yangi g’oyalar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93264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Doimiy ravishda yangiliklar va qiziqarli kashfiyotlar.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0093" y="757595"/>
            <a:ext cx="7663815" cy="1321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Pictoblox bilan Dasturlashni Qanday Boshlash Kerak?</a:t>
            </a:r>
            <a:endParaRPr lang="en-US" sz="41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3" y="2396609"/>
            <a:ext cx="1057394" cy="126884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14669" y="2608064"/>
            <a:ext cx="3274933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Yuklab olish va o’rnatish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2114669" y="3065264"/>
            <a:ext cx="6289238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Rasmiy saytdan oson yuklab oling va dasturga kirish.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3" y="3665458"/>
            <a:ext cx="1057394" cy="126884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14669" y="3876913"/>
            <a:ext cx="3006209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Boshlang’ich loyihalar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2114669" y="4334113"/>
            <a:ext cx="6289238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Oddiy qo’llanmalar yordamida dasturlashni o’rganing.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3" y="4934307"/>
            <a:ext cx="1057394" cy="126884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14669" y="5145762"/>
            <a:ext cx="2709624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Onlayn hamjamiyat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2114669" y="5602962"/>
            <a:ext cx="6289238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Forumlar va do’stlar bilan fikr almashing.</a:t>
            </a:r>
            <a:endParaRPr lang="en-US" sz="16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93" y="6203156"/>
            <a:ext cx="1057394" cy="126884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14669" y="6414611"/>
            <a:ext cx="2643426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Salom, Dunyo!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2114669" y="6871811"/>
            <a:ext cx="6289238" cy="33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Birinchi animatsiya yaratish loyihasi.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04617"/>
            <a:ext cx="75232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Xulosa: Kelajakka Qadam!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9087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4908709"/>
            <a:ext cx="33644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Sarmoya kelajak uchun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399127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Pictoblox farzandingiz istedodini rivojlantiradi.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49087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8165783" y="4908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21-asr ko’nikmalari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65783" y="5399127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Dasturlash mantiqiy fikrlashni kuchaytiradi.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24399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6243995"/>
            <a:ext cx="43539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Ijod va muammolarni yechish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734413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Ijodkorlikni oshiring, yangi yechimlarni qidiring.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8667" y="624399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8165783" y="62439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Kelajakni yarating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165783" y="673441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Farzandingizga Pictoblox bilan yuksak marralarni zabt etishga yordam bering.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2025-04-26T20:28:56Z</dcterms:created>
  <dcterms:modified xsi:type="dcterms:W3CDTF">2025-04-26T20:28:56Z</dcterms:modified>
</cp:coreProperties>
</file>