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24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E6F3-51B8-4D06-BFBF-455E7F1FAA0B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F6EC972-224E-46A8-9851-841280D2BB17}">
      <dgm:prSet phldrT="[Текст]"/>
      <dgm:spPr/>
      <dgm:t>
        <a:bodyPr/>
        <a:lstStyle/>
        <a:p>
          <a:r>
            <a:rPr lang="ru-RU" smtClean="0">
              <a:latin typeface="Times New Roman" pitchFamily="18" charset="0"/>
              <a:cs typeface="Times New Roman" pitchFamily="18" charset="0"/>
            </a:rPr>
            <a:t>Регистрация пользователя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1EA98D54-220F-4A01-B4AE-F6628178054D}" type="parTrans" cxnId="{F0334900-926C-4571-B614-DF83768536B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C9167486-0126-49D8-AFA3-AC0793B30668}" type="sibTrans" cxnId="{F0334900-926C-4571-B614-DF83768536B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0DD3B27-4F3B-4887-B430-1B3C70392C06}">
      <dgm:prSet phldrT="[Текст]"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>
              <a:latin typeface="Times New Roman" pitchFamily="18" charset="0"/>
              <a:cs typeface="Times New Roman" pitchFamily="18" charset="0"/>
            </a:rPr>
            <a:t>Ф.И.О., телефонный номер, паспортные данные, электронный почта, место проживание.</a:t>
          </a:r>
        </a:p>
      </dgm:t>
    </dgm:pt>
    <dgm:pt modelId="{2FC91DA2-424D-457C-A482-B7AC3D8E67F3}" type="sibTrans" cxnId="{D9D47E35-0A72-4CF0-973C-B16A1F5CE0E5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CEEDD7C-65EF-407D-AE33-E5984FD5DEB9}" type="parTrans" cxnId="{D9D47E35-0A72-4CF0-973C-B16A1F5CE0E5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4D47353-DBEC-41F9-9A67-B38F9CFF9A94}">
      <dgm:prSet phldrT="[Текст]"/>
      <dgm:spPr/>
      <dgm:t>
        <a:bodyPr/>
        <a:lstStyle/>
        <a:p>
          <a:r>
            <a:rPr lang="ru-RU" dirty="0">
              <a:latin typeface="Times New Roman" pitchFamily="18" charset="0"/>
              <a:cs typeface="Times New Roman" pitchFamily="18" charset="0"/>
            </a:rPr>
            <a:t>Данные пользователя</a:t>
          </a:r>
        </a:p>
      </dgm:t>
    </dgm:pt>
    <dgm:pt modelId="{DA33775B-6FA1-4C99-9FDB-5355171F4A30}" type="sibTrans" cxnId="{5B1B2789-E8EF-4AD6-AE9A-2632F4E27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E74F9AF8-45F6-4AE8-9F66-33DA198190AF}" type="parTrans" cxnId="{5B1B2789-E8EF-4AD6-AE9A-2632F4E27C12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E50B1DD6-0F27-4D04-93A1-E0047852EF06}" type="pres">
      <dgm:prSet presAssocID="{7D2EE6F3-51B8-4D06-BFBF-455E7F1FAA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778CD6-CF7F-46C8-91C1-EB73E11EA0C8}" type="pres">
      <dgm:prSet presAssocID="{8F6EC972-224E-46A8-9851-841280D2BB17}" presName="node" presStyleLbl="node1" presStyleIdx="0" presStyleCnt="3" custScaleY="37882" custLinFactNeighborX="8274" custLinFactNeighborY="43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ECAC02-A851-4DD2-9F66-4909218F3329}" type="pres">
      <dgm:prSet presAssocID="{C9167486-0126-49D8-AFA3-AC0793B30668}" presName="sibTrans" presStyleLbl="sibTrans1D1" presStyleIdx="0" presStyleCnt="2"/>
      <dgm:spPr/>
      <dgm:t>
        <a:bodyPr/>
        <a:lstStyle/>
        <a:p>
          <a:endParaRPr lang="ru-RU"/>
        </a:p>
      </dgm:t>
    </dgm:pt>
    <dgm:pt modelId="{326F537E-12D0-4C6D-8827-3D735678F490}" type="pres">
      <dgm:prSet presAssocID="{C9167486-0126-49D8-AFA3-AC0793B30668}" presName="connectorText" presStyleLbl="sibTrans1D1" presStyleIdx="0" presStyleCnt="2"/>
      <dgm:spPr/>
      <dgm:t>
        <a:bodyPr/>
        <a:lstStyle/>
        <a:p>
          <a:endParaRPr lang="ru-RU"/>
        </a:p>
      </dgm:t>
    </dgm:pt>
    <dgm:pt modelId="{E61179EA-BD2E-4917-9BA8-798F3B582483}" type="pres">
      <dgm:prSet presAssocID="{24D47353-DBEC-41F9-9A67-B38F9CFF9A94}" presName="node" presStyleLbl="node1" presStyleIdx="1" presStyleCnt="3" custScaleX="97718" custScaleY="39359" custLinFactNeighborX="9357" custLinFactNeighborY="-107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E99D8A-AA55-4A27-AA7E-C97C388D105E}" type="pres">
      <dgm:prSet presAssocID="{DA33775B-6FA1-4C99-9FDB-5355171F4A30}" presName="sibTrans" presStyleLbl="sibTrans1D1" presStyleIdx="1" presStyleCnt="2"/>
      <dgm:spPr/>
      <dgm:t>
        <a:bodyPr/>
        <a:lstStyle/>
        <a:p>
          <a:endParaRPr lang="ru-RU"/>
        </a:p>
      </dgm:t>
    </dgm:pt>
    <dgm:pt modelId="{BFDB38A6-C11A-45A0-8BD9-46503F1F9AAE}" type="pres">
      <dgm:prSet presAssocID="{DA33775B-6FA1-4C99-9FDB-5355171F4A30}" presName="connectorText" presStyleLbl="sibTrans1D1" presStyleIdx="1" presStyleCnt="2"/>
      <dgm:spPr/>
      <dgm:t>
        <a:bodyPr/>
        <a:lstStyle/>
        <a:p>
          <a:endParaRPr lang="ru-RU"/>
        </a:p>
      </dgm:t>
    </dgm:pt>
    <dgm:pt modelId="{026A564D-2E0B-4F8E-84AC-28C444A8D6CC}" type="pres">
      <dgm:prSet presAssocID="{D0DD3B27-4F3B-4887-B430-1B3C70392C06}" presName="node" presStyleLbl="node1" presStyleIdx="2" presStyleCnt="3" custLinFactNeighborX="8302" custLinFactNeighborY="-125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1CE50-B17A-4DBA-A99E-BDA61D3DE40E}" type="presOf" srcId="{7D2EE6F3-51B8-4D06-BFBF-455E7F1FAA0B}" destId="{E50B1DD6-0F27-4D04-93A1-E0047852EF06}" srcOrd="0" destOrd="0" presId="urn:microsoft.com/office/officeart/2005/8/layout/bProcess3"/>
    <dgm:cxn modelId="{308B90CE-99F9-4415-AB0A-421C10850E88}" type="presOf" srcId="{C9167486-0126-49D8-AFA3-AC0793B30668}" destId="{326F537E-12D0-4C6D-8827-3D735678F490}" srcOrd="1" destOrd="0" presId="urn:microsoft.com/office/officeart/2005/8/layout/bProcess3"/>
    <dgm:cxn modelId="{F0334900-926C-4571-B614-DF83768536BE}" srcId="{7D2EE6F3-51B8-4D06-BFBF-455E7F1FAA0B}" destId="{8F6EC972-224E-46A8-9851-841280D2BB17}" srcOrd="0" destOrd="0" parTransId="{1EA98D54-220F-4A01-B4AE-F6628178054D}" sibTransId="{C9167486-0126-49D8-AFA3-AC0793B30668}"/>
    <dgm:cxn modelId="{D9D47E35-0A72-4CF0-973C-B16A1F5CE0E5}" srcId="{7D2EE6F3-51B8-4D06-BFBF-455E7F1FAA0B}" destId="{D0DD3B27-4F3B-4887-B430-1B3C70392C06}" srcOrd="2" destOrd="0" parTransId="{ACEEDD7C-65EF-407D-AE33-E5984FD5DEB9}" sibTransId="{2FC91DA2-424D-457C-A482-B7AC3D8E67F3}"/>
    <dgm:cxn modelId="{4C72FFB2-4C7F-4613-9C87-45A81547E0BE}" type="presOf" srcId="{8F6EC972-224E-46A8-9851-841280D2BB17}" destId="{DF778CD6-CF7F-46C8-91C1-EB73E11EA0C8}" srcOrd="0" destOrd="0" presId="urn:microsoft.com/office/officeart/2005/8/layout/bProcess3"/>
    <dgm:cxn modelId="{2CBECD4F-A3DC-40F1-853D-A8F8EB56F2F5}" type="presOf" srcId="{D0DD3B27-4F3B-4887-B430-1B3C70392C06}" destId="{026A564D-2E0B-4F8E-84AC-28C444A8D6CC}" srcOrd="0" destOrd="0" presId="urn:microsoft.com/office/officeart/2005/8/layout/bProcess3"/>
    <dgm:cxn modelId="{ABE95CE0-FF01-4F28-BBE3-15F7E6A602AA}" type="presOf" srcId="{C9167486-0126-49D8-AFA3-AC0793B30668}" destId="{62ECAC02-A851-4DD2-9F66-4909218F3329}" srcOrd="0" destOrd="0" presId="urn:microsoft.com/office/officeart/2005/8/layout/bProcess3"/>
    <dgm:cxn modelId="{AD818101-FEB5-4E52-8AA4-E1A54FF82FCC}" type="presOf" srcId="{DA33775B-6FA1-4C99-9FDB-5355171F4A30}" destId="{B1E99D8A-AA55-4A27-AA7E-C97C388D105E}" srcOrd="0" destOrd="0" presId="urn:microsoft.com/office/officeart/2005/8/layout/bProcess3"/>
    <dgm:cxn modelId="{72BEB3F6-6ED4-452A-83C7-B17A4F40ED76}" type="presOf" srcId="{24D47353-DBEC-41F9-9A67-B38F9CFF9A94}" destId="{E61179EA-BD2E-4917-9BA8-798F3B582483}" srcOrd="0" destOrd="0" presId="urn:microsoft.com/office/officeart/2005/8/layout/bProcess3"/>
    <dgm:cxn modelId="{72100ADC-60CA-4EE4-B96A-FA2853D93F15}" type="presOf" srcId="{DA33775B-6FA1-4C99-9FDB-5355171F4A30}" destId="{BFDB38A6-C11A-45A0-8BD9-46503F1F9AAE}" srcOrd="1" destOrd="0" presId="urn:microsoft.com/office/officeart/2005/8/layout/bProcess3"/>
    <dgm:cxn modelId="{5B1B2789-E8EF-4AD6-AE9A-2632F4E27C12}" srcId="{7D2EE6F3-51B8-4D06-BFBF-455E7F1FAA0B}" destId="{24D47353-DBEC-41F9-9A67-B38F9CFF9A94}" srcOrd="1" destOrd="0" parTransId="{E74F9AF8-45F6-4AE8-9F66-33DA198190AF}" sibTransId="{DA33775B-6FA1-4C99-9FDB-5355171F4A30}"/>
    <dgm:cxn modelId="{BE0772FA-AB1D-4B9A-BC16-7145AD83851C}" type="presParOf" srcId="{E50B1DD6-0F27-4D04-93A1-E0047852EF06}" destId="{DF778CD6-CF7F-46C8-91C1-EB73E11EA0C8}" srcOrd="0" destOrd="0" presId="urn:microsoft.com/office/officeart/2005/8/layout/bProcess3"/>
    <dgm:cxn modelId="{FE793EA2-A487-4EAA-8EE3-84905C8803AF}" type="presParOf" srcId="{E50B1DD6-0F27-4D04-93A1-E0047852EF06}" destId="{62ECAC02-A851-4DD2-9F66-4909218F3329}" srcOrd="1" destOrd="0" presId="urn:microsoft.com/office/officeart/2005/8/layout/bProcess3"/>
    <dgm:cxn modelId="{08DDE7B4-92C4-4AB2-BDE5-DD03B8EFDD18}" type="presParOf" srcId="{62ECAC02-A851-4DD2-9F66-4909218F3329}" destId="{326F537E-12D0-4C6D-8827-3D735678F490}" srcOrd="0" destOrd="0" presId="urn:microsoft.com/office/officeart/2005/8/layout/bProcess3"/>
    <dgm:cxn modelId="{236A7BCC-D945-482F-99D9-E34E751F1D92}" type="presParOf" srcId="{E50B1DD6-0F27-4D04-93A1-E0047852EF06}" destId="{E61179EA-BD2E-4917-9BA8-798F3B582483}" srcOrd="2" destOrd="0" presId="urn:microsoft.com/office/officeart/2005/8/layout/bProcess3"/>
    <dgm:cxn modelId="{1282DEE7-30F5-4CB8-9358-EE81DC20EE83}" type="presParOf" srcId="{E50B1DD6-0F27-4D04-93A1-E0047852EF06}" destId="{B1E99D8A-AA55-4A27-AA7E-C97C388D105E}" srcOrd="3" destOrd="0" presId="urn:microsoft.com/office/officeart/2005/8/layout/bProcess3"/>
    <dgm:cxn modelId="{C8B938EC-A49A-4775-A555-E4CDEFF0FE0B}" type="presParOf" srcId="{B1E99D8A-AA55-4A27-AA7E-C97C388D105E}" destId="{BFDB38A6-C11A-45A0-8BD9-46503F1F9AAE}" srcOrd="0" destOrd="0" presId="urn:microsoft.com/office/officeart/2005/8/layout/bProcess3"/>
    <dgm:cxn modelId="{782F55E0-D84B-4A3E-A676-50DC5D5ADFBD}" type="presParOf" srcId="{E50B1DD6-0F27-4D04-93A1-E0047852EF06}" destId="{026A564D-2E0B-4F8E-84AC-28C444A8D6CC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E7459-EA09-41C0-B19A-30C3F915ED8C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F6EF5D4-EFAE-4D0D-8724-23262C7D214E}">
      <dgm:prSet phldrT="[Текст]"/>
      <dgm:spPr/>
      <dgm:t>
        <a:bodyPr/>
        <a:lstStyle/>
        <a:p>
          <a:r>
            <a:rPr lang="ru-RU" dirty="0">
              <a:latin typeface="Times New Roman" pitchFamily="18" charset="0"/>
              <a:cs typeface="Times New Roman" pitchFamily="18" charset="0"/>
            </a:rPr>
            <a:t>Поиск книг</a:t>
          </a:r>
        </a:p>
      </dgm:t>
    </dgm:pt>
    <dgm:pt modelId="{577CFAC8-A9E5-4D1D-B436-CD6D1A3D04AB}" type="parTrans" cxnId="{049D14D0-9F3A-460C-A48B-3B9F2CFB24D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439623F-FE80-49FE-AF61-813CF1DC29E3}" type="sibTrans" cxnId="{049D14D0-9F3A-460C-A48B-3B9F2CFB24D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919D426-33D9-4AA9-99F9-0ED9552AC97A}">
      <dgm:prSet phldrT="[Текст]"/>
      <dgm:spPr/>
      <dgm:t>
        <a:bodyPr/>
        <a:lstStyle/>
        <a:p>
          <a:pPr algn="ctr"/>
          <a:r>
            <a:rPr lang="ru-RU" dirty="0">
              <a:latin typeface="Times New Roman" pitchFamily="18" charset="0"/>
              <a:cs typeface="Times New Roman" pitchFamily="18" charset="0"/>
            </a:rPr>
            <a:t>Добавить корзину </a:t>
          </a:r>
        </a:p>
      </dgm:t>
    </dgm:pt>
    <dgm:pt modelId="{4A85E8DF-0943-41F4-877A-E808CD41A16E}" type="parTrans" cxnId="{AEF3BA8A-1CB3-440B-847D-8E042E0EABA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D11C766-D604-4C88-ABD5-379435E7D5AF}" type="sibTrans" cxnId="{AEF3BA8A-1CB3-440B-847D-8E042E0EABA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87ACFC0-12CE-4E66-A2DA-DBE7EBED1021}">
      <dgm:prSet phldrT="[Текст]"/>
      <dgm:spPr/>
      <dgm:t>
        <a:bodyPr/>
        <a:lstStyle/>
        <a:p>
          <a:pPr algn="ctr"/>
          <a:r>
            <a:rPr lang="ru-RU" dirty="0">
              <a:latin typeface="Times New Roman" pitchFamily="18" charset="0"/>
              <a:cs typeface="Times New Roman" pitchFamily="18" charset="0"/>
            </a:rPr>
            <a:t>Название, жанр, автор.</a:t>
          </a:r>
        </a:p>
      </dgm:t>
    </dgm:pt>
    <dgm:pt modelId="{414AEB2C-5E97-41CF-97A0-95A96FCAACAA}" type="parTrans" cxnId="{57EA60CD-7626-44D4-BD30-CAF51473AE4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2AF787D-FDE8-4A09-B6FB-1FD035D4992B}" type="sibTrans" cxnId="{57EA60CD-7626-44D4-BD30-CAF51473AE41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22B920C-56ED-46CF-A619-31DAEBB19598}">
      <dgm:prSet phldrT="[Текст]"/>
      <dgm:spPr/>
      <dgm:t>
        <a:bodyPr/>
        <a:lstStyle/>
        <a:p>
          <a:pPr algn="ctr"/>
          <a:r>
            <a:rPr lang="ru-RU" dirty="0">
              <a:latin typeface="Times New Roman" pitchFamily="18" charset="0"/>
              <a:cs typeface="Times New Roman" pitchFamily="18" charset="0"/>
            </a:rPr>
            <a:t>Оформить заказ</a:t>
          </a:r>
        </a:p>
      </dgm:t>
    </dgm:pt>
    <dgm:pt modelId="{D621CA72-B1AA-4160-966D-2C1E4F16CD9E}" type="parTrans" cxnId="{D5391826-2B79-4BF8-9BC2-E61D9C7C61D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900CFE9-ED8D-4569-9E3D-520F0119CC87}" type="sibTrans" cxnId="{D5391826-2B79-4BF8-9BC2-E61D9C7C61D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E6C7C71-40BA-4F21-9FE6-0AE4DDD94A95}" type="pres">
      <dgm:prSet presAssocID="{2DDE7459-EA09-41C0-B19A-30C3F915ED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0937E1-23B8-4CAB-9429-77183F07BA52}" type="pres">
      <dgm:prSet presAssocID="{9F6EF5D4-EFAE-4D0D-8724-23262C7D214E}" presName="node" presStyleLbl="node1" presStyleIdx="0" presStyleCnt="4" custScaleY="327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634116-246E-42CF-96B2-FDD0D89507DA}" type="pres">
      <dgm:prSet presAssocID="{4439623F-FE80-49FE-AF61-813CF1DC29E3}" presName="sibTrans" presStyleLbl="sibTrans1D1" presStyleIdx="0" presStyleCnt="3"/>
      <dgm:spPr/>
      <dgm:t>
        <a:bodyPr/>
        <a:lstStyle/>
        <a:p>
          <a:endParaRPr lang="ru-RU"/>
        </a:p>
      </dgm:t>
    </dgm:pt>
    <dgm:pt modelId="{52E02AD4-5025-4615-9A57-6805C832B5F7}" type="pres">
      <dgm:prSet presAssocID="{4439623F-FE80-49FE-AF61-813CF1DC29E3}" presName="connectorText" presStyleLbl="sibTrans1D1" presStyleIdx="0" presStyleCnt="3"/>
      <dgm:spPr/>
      <dgm:t>
        <a:bodyPr/>
        <a:lstStyle/>
        <a:p>
          <a:endParaRPr lang="ru-RU"/>
        </a:p>
      </dgm:t>
    </dgm:pt>
    <dgm:pt modelId="{9D072910-F3DF-4BFC-AB56-239496FB9082}" type="pres">
      <dgm:prSet presAssocID="{A87ACFC0-12CE-4E66-A2DA-DBE7EBED1021}" presName="node" presStyleLbl="node1" presStyleIdx="1" presStyleCnt="4" custScaleY="559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552672-3E97-4B5F-9245-D2BE5137198D}" type="pres">
      <dgm:prSet presAssocID="{B2AF787D-FDE8-4A09-B6FB-1FD035D4992B}" presName="sibTrans" presStyleLbl="sibTrans1D1" presStyleIdx="1" presStyleCnt="3"/>
      <dgm:spPr/>
      <dgm:t>
        <a:bodyPr/>
        <a:lstStyle/>
        <a:p>
          <a:endParaRPr lang="ru-RU"/>
        </a:p>
      </dgm:t>
    </dgm:pt>
    <dgm:pt modelId="{4CD7F604-993E-4E12-A7BA-BD40C2EC348C}" type="pres">
      <dgm:prSet presAssocID="{B2AF787D-FDE8-4A09-B6FB-1FD035D4992B}" presName="connectorText" presStyleLbl="sibTrans1D1" presStyleIdx="1" presStyleCnt="3"/>
      <dgm:spPr/>
      <dgm:t>
        <a:bodyPr/>
        <a:lstStyle/>
        <a:p>
          <a:endParaRPr lang="ru-RU"/>
        </a:p>
      </dgm:t>
    </dgm:pt>
    <dgm:pt modelId="{527C1821-FE8C-41D9-996C-BEDC9B2BDC7C}" type="pres">
      <dgm:prSet presAssocID="{F919D426-33D9-4AA9-99F9-0ED9552AC97A}" presName="node" presStyleLbl="node1" presStyleIdx="2" presStyleCnt="4" custScaleX="62967" custScaleY="418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F86D40-8EE7-440C-A844-11983341B34F}" type="pres">
      <dgm:prSet presAssocID="{4D11C766-D604-4C88-ABD5-379435E7D5AF}" presName="sibTrans" presStyleLbl="sibTrans1D1" presStyleIdx="2" presStyleCnt="3"/>
      <dgm:spPr/>
      <dgm:t>
        <a:bodyPr/>
        <a:lstStyle/>
        <a:p>
          <a:endParaRPr lang="ru-RU"/>
        </a:p>
      </dgm:t>
    </dgm:pt>
    <dgm:pt modelId="{5406FD4A-5863-46C5-95E8-682C4196EB49}" type="pres">
      <dgm:prSet presAssocID="{4D11C766-D604-4C88-ABD5-379435E7D5AF}" presName="connectorText" presStyleLbl="sibTrans1D1" presStyleIdx="2" presStyleCnt="3"/>
      <dgm:spPr/>
      <dgm:t>
        <a:bodyPr/>
        <a:lstStyle/>
        <a:p>
          <a:endParaRPr lang="ru-RU"/>
        </a:p>
      </dgm:t>
    </dgm:pt>
    <dgm:pt modelId="{E4CB0976-5346-413E-B947-EEB8FDE971EB}" type="pres">
      <dgm:prSet presAssocID="{A22B920C-56ED-46CF-A619-31DAEBB19598}" presName="node" presStyleLbl="node1" presStyleIdx="3" presStyleCnt="4" custScaleX="75030" custScaleY="38031" custLinFactNeighborX="61739" custLinFactNeighborY="-2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F3BA8A-1CB3-440B-847D-8E042E0EABAA}" srcId="{2DDE7459-EA09-41C0-B19A-30C3F915ED8C}" destId="{F919D426-33D9-4AA9-99F9-0ED9552AC97A}" srcOrd="2" destOrd="0" parTransId="{4A85E8DF-0943-41F4-877A-E808CD41A16E}" sibTransId="{4D11C766-D604-4C88-ABD5-379435E7D5AF}"/>
    <dgm:cxn modelId="{9C82E745-F71A-4C4C-A1D4-83B679717F5F}" type="presOf" srcId="{4439623F-FE80-49FE-AF61-813CF1DC29E3}" destId="{70634116-246E-42CF-96B2-FDD0D89507DA}" srcOrd="0" destOrd="0" presId="urn:microsoft.com/office/officeart/2005/8/layout/bProcess3"/>
    <dgm:cxn modelId="{D5391826-2B79-4BF8-9BC2-E61D9C7C61D9}" srcId="{2DDE7459-EA09-41C0-B19A-30C3F915ED8C}" destId="{A22B920C-56ED-46CF-A619-31DAEBB19598}" srcOrd="3" destOrd="0" parTransId="{D621CA72-B1AA-4160-966D-2C1E4F16CD9E}" sibTransId="{3900CFE9-ED8D-4569-9E3D-520F0119CC87}"/>
    <dgm:cxn modelId="{57EA60CD-7626-44D4-BD30-CAF51473AE41}" srcId="{2DDE7459-EA09-41C0-B19A-30C3F915ED8C}" destId="{A87ACFC0-12CE-4E66-A2DA-DBE7EBED1021}" srcOrd="1" destOrd="0" parTransId="{414AEB2C-5E97-41CF-97A0-95A96FCAACAA}" sibTransId="{B2AF787D-FDE8-4A09-B6FB-1FD035D4992B}"/>
    <dgm:cxn modelId="{B3D9A186-93EB-469F-91E6-944A38CA3904}" type="presOf" srcId="{4D11C766-D604-4C88-ABD5-379435E7D5AF}" destId="{5406FD4A-5863-46C5-95E8-682C4196EB49}" srcOrd="1" destOrd="0" presId="urn:microsoft.com/office/officeart/2005/8/layout/bProcess3"/>
    <dgm:cxn modelId="{3DE3713F-C8D3-486E-AC79-699F52E2148D}" type="presOf" srcId="{B2AF787D-FDE8-4A09-B6FB-1FD035D4992B}" destId="{4CD7F604-993E-4E12-A7BA-BD40C2EC348C}" srcOrd="1" destOrd="0" presId="urn:microsoft.com/office/officeart/2005/8/layout/bProcess3"/>
    <dgm:cxn modelId="{8A752384-45AC-419E-8F2C-7DED45F66B40}" type="presOf" srcId="{F919D426-33D9-4AA9-99F9-0ED9552AC97A}" destId="{527C1821-FE8C-41D9-996C-BEDC9B2BDC7C}" srcOrd="0" destOrd="0" presId="urn:microsoft.com/office/officeart/2005/8/layout/bProcess3"/>
    <dgm:cxn modelId="{6AFADC1B-CA56-4381-980D-172051612265}" type="presOf" srcId="{B2AF787D-FDE8-4A09-B6FB-1FD035D4992B}" destId="{57552672-3E97-4B5F-9245-D2BE5137198D}" srcOrd="0" destOrd="0" presId="urn:microsoft.com/office/officeart/2005/8/layout/bProcess3"/>
    <dgm:cxn modelId="{7D39DB92-4AFC-48A0-8C5D-DFDA507282D5}" type="presOf" srcId="{4D11C766-D604-4C88-ABD5-379435E7D5AF}" destId="{B9F86D40-8EE7-440C-A844-11983341B34F}" srcOrd="0" destOrd="0" presId="urn:microsoft.com/office/officeart/2005/8/layout/bProcess3"/>
    <dgm:cxn modelId="{46D2ABC8-98B8-4AA5-BDB6-3F40CF8C1819}" type="presOf" srcId="{4439623F-FE80-49FE-AF61-813CF1DC29E3}" destId="{52E02AD4-5025-4615-9A57-6805C832B5F7}" srcOrd="1" destOrd="0" presId="urn:microsoft.com/office/officeart/2005/8/layout/bProcess3"/>
    <dgm:cxn modelId="{049D14D0-9F3A-460C-A48B-3B9F2CFB24DB}" srcId="{2DDE7459-EA09-41C0-B19A-30C3F915ED8C}" destId="{9F6EF5D4-EFAE-4D0D-8724-23262C7D214E}" srcOrd="0" destOrd="0" parTransId="{577CFAC8-A9E5-4D1D-B436-CD6D1A3D04AB}" sibTransId="{4439623F-FE80-49FE-AF61-813CF1DC29E3}"/>
    <dgm:cxn modelId="{B34FA9F5-8DE1-435C-BC86-EA3F7B50BE89}" type="presOf" srcId="{2DDE7459-EA09-41C0-B19A-30C3F915ED8C}" destId="{AE6C7C71-40BA-4F21-9FE6-0AE4DDD94A95}" srcOrd="0" destOrd="0" presId="urn:microsoft.com/office/officeart/2005/8/layout/bProcess3"/>
    <dgm:cxn modelId="{57713CA9-C3D1-4C9B-9E09-90E5B84DBF32}" type="presOf" srcId="{A22B920C-56ED-46CF-A619-31DAEBB19598}" destId="{E4CB0976-5346-413E-B947-EEB8FDE971EB}" srcOrd="0" destOrd="0" presId="urn:microsoft.com/office/officeart/2005/8/layout/bProcess3"/>
    <dgm:cxn modelId="{7B66264E-5BBD-450F-A619-7F10D937EF31}" type="presOf" srcId="{A87ACFC0-12CE-4E66-A2DA-DBE7EBED1021}" destId="{9D072910-F3DF-4BFC-AB56-239496FB9082}" srcOrd="0" destOrd="0" presId="urn:microsoft.com/office/officeart/2005/8/layout/bProcess3"/>
    <dgm:cxn modelId="{46055B02-5A2F-46AE-855C-5DCAE11E4058}" type="presOf" srcId="{9F6EF5D4-EFAE-4D0D-8724-23262C7D214E}" destId="{310937E1-23B8-4CAB-9429-77183F07BA52}" srcOrd="0" destOrd="0" presId="urn:microsoft.com/office/officeart/2005/8/layout/bProcess3"/>
    <dgm:cxn modelId="{893C16FD-15A2-4F7D-8E78-B1D15787145A}" type="presParOf" srcId="{AE6C7C71-40BA-4F21-9FE6-0AE4DDD94A95}" destId="{310937E1-23B8-4CAB-9429-77183F07BA52}" srcOrd="0" destOrd="0" presId="urn:microsoft.com/office/officeart/2005/8/layout/bProcess3"/>
    <dgm:cxn modelId="{E11F0D40-9798-4143-B09B-95CF11B23985}" type="presParOf" srcId="{AE6C7C71-40BA-4F21-9FE6-0AE4DDD94A95}" destId="{70634116-246E-42CF-96B2-FDD0D89507DA}" srcOrd="1" destOrd="0" presId="urn:microsoft.com/office/officeart/2005/8/layout/bProcess3"/>
    <dgm:cxn modelId="{F85523F3-1BC8-4180-AC5B-3739606D7145}" type="presParOf" srcId="{70634116-246E-42CF-96B2-FDD0D89507DA}" destId="{52E02AD4-5025-4615-9A57-6805C832B5F7}" srcOrd="0" destOrd="0" presId="urn:microsoft.com/office/officeart/2005/8/layout/bProcess3"/>
    <dgm:cxn modelId="{C2A39F1E-2898-4C71-BDFB-248EAE6DBF50}" type="presParOf" srcId="{AE6C7C71-40BA-4F21-9FE6-0AE4DDD94A95}" destId="{9D072910-F3DF-4BFC-AB56-239496FB9082}" srcOrd="2" destOrd="0" presId="urn:microsoft.com/office/officeart/2005/8/layout/bProcess3"/>
    <dgm:cxn modelId="{DE4072E9-1F20-408A-B607-D0DD535811A3}" type="presParOf" srcId="{AE6C7C71-40BA-4F21-9FE6-0AE4DDD94A95}" destId="{57552672-3E97-4B5F-9245-D2BE5137198D}" srcOrd="3" destOrd="0" presId="urn:microsoft.com/office/officeart/2005/8/layout/bProcess3"/>
    <dgm:cxn modelId="{65C812E6-F67F-43ED-8587-80D160EB959F}" type="presParOf" srcId="{57552672-3E97-4B5F-9245-D2BE5137198D}" destId="{4CD7F604-993E-4E12-A7BA-BD40C2EC348C}" srcOrd="0" destOrd="0" presId="urn:microsoft.com/office/officeart/2005/8/layout/bProcess3"/>
    <dgm:cxn modelId="{247E58F1-1BAA-4579-A080-41485E36C428}" type="presParOf" srcId="{AE6C7C71-40BA-4F21-9FE6-0AE4DDD94A95}" destId="{527C1821-FE8C-41D9-996C-BEDC9B2BDC7C}" srcOrd="4" destOrd="0" presId="urn:microsoft.com/office/officeart/2005/8/layout/bProcess3"/>
    <dgm:cxn modelId="{1915A5B1-8F34-4E20-90E8-B783A5BB70B0}" type="presParOf" srcId="{AE6C7C71-40BA-4F21-9FE6-0AE4DDD94A95}" destId="{B9F86D40-8EE7-440C-A844-11983341B34F}" srcOrd="5" destOrd="0" presId="urn:microsoft.com/office/officeart/2005/8/layout/bProcess3"/>
    <dgm:cxn modelId="{A1E3FB9B-2617-462F-BF8B-83A294576A27}" type="presParOf" srcId="{B9F86D40-8EE7-440C-A844-11983341B34F}" destId="{5406FD4A-5863-46C5-95E8-682C4196EB49}" srcOrd="0" destOrd="0" presId="urn:microsoft.com/office/officeart/2005/8/layout/bProcess3"/>
    <dgm:cxn modelId="{594B39A5-38D9-46A0-AAD1-DBB605EBABB5}" type="presParOf" srcId="{AE6C7C71-40BA-4F21-9FE6-0AE4DDD94A95}" destId="{E4CB0976-5346-413E-B947-EEB8FDE971E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11347-F946-4F71-8C73-CBDD35AA3EA2}" type="doc">
      <dgm:prSet loTypeId="urn:microsoft.com/office/officeart/2005/8/layout/b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DE0EB012-378A-4F25-94B7-338EA4C53536}">
      <dgm:prSet phldrT="[Текст]"/>
      <dgm:spPr/>
      <dgm:t>
        <a:bodyPr/>
        <a:lstStyle/>
        <a:p>
          <a:r>
            <a:rPr lang="ru-RU" dirty="0"/>
            <a:t>Заявка</a:t>
          </a:r>
        </a:p>
      </dgm:t>
    </dgm:pt>
    <dgm:pt modelId="{E49B1AD8-6586-45AB-BBFA-BA2709C6C200}" type="parTrans" cxnId="{4E114D35-34F9-469D-B0D3-89C6E854CDC6}">
      <dgm:prSet/>
      <dgm:spPr/>
      <dgm:t>
        <a:bodyPr/>
        <a:lstStyle/>
        <a:p>
          <a:endParaRPr lang="ru-RU"/>
        </a:p>
      </dgm:t>
    </dgm:pt>
    <dgm:pt modelId="{A8335D57-CB22-4DA7-AC93-1BC84634A18C}" type="sibTrans" cxnId="{4E114D35-34F9-469D-B0D3-89C6E854CDC6}">
      <dgm:prSet/>
      <dgm:spPr/>
      <dgm:t>
        <a:bodyPr/>
        <a:lstStyle/>
        <a:p>
          <a:endParaRPr lang="ru-RU"/>
        </a:p>
      </dgm:t>
    </dgm:pt>
    <dgm:pt modelId="{649C820A-5EC2-4912-AD95-3A0260D7D97B}">
      <dgm:prSet phldrT="[Текст]"/>
      <dgm:spPr/>
      <dgm:t>
        <a:bodyPr/>
        <a:lstStyle/>
        <a:p>
          <a:r>
            <a:rPr lang="ru-RU" dirty="0"/>
            <a:t>Оплата заявки (товара и услуг доставки) </a:t>
          </a:r>
        </a:p>
      </dgm:t>
    </dgm:pt>
    <dgm:pt modelId="{8CF2B3F4-4F64-4D91-BD54-53179B47D23A}" type="parTrans" cxnId="{E29F5067-81CD-48CB-8817-EA0AEFC45900}">
      <dgm:prSet/>
      <dgm:spPr/>
      <dgm:t>
        <a:bodyPr/>
        <a:lstStyle/>
        <a:p>
          <a:endParaRPr lang="ru-RU"/>
        </a:p>
      </dgm:t>
    </dgm:pt>
    <dgm:pt modelId="{94473A8B-53C5-4081-BD04-19A9C9E0B415}" type="sibTrans" cxnId="{E29F5067-81CD-48CB-8817-EA0AEFC45900}">
      <dgm:prSet/>
      <dgm:spPr/>
      <dgm:t>
        <a:bodyPr/>
        <a:lstStyle/>
        <a:p>
          <a:endParaRPr lang="ru-RU"/>
        </a:p>
      </dgm:t>
    </dgm:pt>
    <dgm:pt modelId="{421AA0D0-F2CE-48C1-9682-2EAC92D4E245}">
      <dgm:prSet phldrT="[Текст]"/>
      <dgm:spPr/>
      <dgm:t>
        <a:bodyPr/>
        <a:lstStyle/>
        <a:p>
          <a:r>
            <a:rPr lang="ru-RU" dirty="0"/>
            <a:t>Получения товара</a:t>
          </a:r>
        </a:p>
      </dgm:t>
    </dgm:pt>
    <dgm:pt modelId="{D82B2F92-C350-480A-B29D-65AECA54ADEC}" type="parTrans" cxnId="{D49D7D2D-3C97-4D0C-8BEC-D76031D50333}">
      <dgm:prSet/>
      <dgm:spPr/>
      <dgm:t>
        <a:bodyPr/>
        <a:lstStyle/>
        <a:p>
          <a:endParaRPr lang="ru-RU"/>
        </a:p>
      </dgm:t>
    </dgm:pt>
    <dgm:pt modelId="{2F233CA8-7B6C-40A5-AD7C-27D49BB623E7}" type="sibTrans" cxnId="{D49D7D2D-3C97-4D0C-8BEC-D76031D50333}">
      <dgm:prSet/>
      <dgm:spPr/>
      <dgm:t>
        <a:bodyPr/>
        <a:lstStyle/>
        <a:p>
          <a:endParaRPr lang="ru-RU"/>
        </a:p>
      </dgm:t>
    </dgm:pt>
    <dgm:pt modelId="{966BF09C-C8BF-4175-9377-967C774FC176}">
      <dgm:prSet phldrT="[Текст]"/>
      <dgm:spPr/>
      <dgm:t>
        <a:bodyPr/>
        <a:lstStyle/>
        <a:p>
          <a:r>
            <a:rPr lang="ru-RU" dirty="0"/>
            <a:t>Подтверждения заявки</a:t>
          </a:r>
        </a:p>
      </dgm:t>
    </dgm:pt>
    <dgm:pt modelId="{63487B47-DBE9-4F4D-81FB-767B3350345B}" type="parTrans" cxnId="{2F4A969F-A9D2-4A82-B65B-5B6B28EC11D8}">
      <dgm:prSet/>
      <dgm:spPr/>
      <dgm:t>
        <a:bodyPr/>
        <a:lstStyle/>
        <a:p>
          <a:endParaRPr lang="ru-RU"/>
        </a:p>
      </dgm:t>
    </dgm:pt>
    <dgm:pt modelId="{46761647-07A1-48E3-B73D-17F610DDBFE3}" type="sibTrans" cxnId="{2F4A969F-A9D2-4A82-B65B-5B6B28EC11D8}">
      <dgm:prSet/>
      <dgm:spPr/>
      <dgm:t>
        <a:bodyPr/>
        <a:lstStyle/>
        <a:p>
          <a:endParaRPr lang="ru-RU"/>
        </a:p>
      </dgm:t>
    </dgm:pt>
    <dgm:pt modelId="{CE129528-5AC0-48F8-B9D8-22B4D16A748B}">
      <dgm:prSet phldrT="[Текст]"/>
      <dgm:spPr/>
      <dgm:t>
        <a:bodyPr/>
        <a:lstStyle/>
        <a:p>
          <a:r>
            <a:rPr lang="ru-RU" dirty="0"/>
            <a:t>Указать свои данные</a:t>
          </a:r>
        </a:p>
      </dgm:t>
    </dgm:pt>
    <dgm:pt modelId="{C58AD52D-B8BE-4A56-91C9-7331A48C9369}" type="parTrans" cxnId="{9E4D4F55-365F-4334-B63B-391FBCA80D6F}">
      <dgm:prSet/>
      <dgm:spPr/>
      <dgm:t>
        <a:bodyPr/>
        <a:lstStyle/>
        <a:p>
          <a:endParaRPr lang="ru-RU"/>
        </a:p>
      </dgm:t>
    </dgm:pt>
    <dgm:pt modelId="{65BF193A-F4FC-4C7A-BF49-D3B640E1A906}" type="sibTrans" cxnId="{9E4D4F55-365F-4334-B63B-391FBCA80D6F}">
      <dgm:prSet/>
      <dgm:spPr/>
      <dgm:t>
        <a:bodyPr/>
        <a:lstStyle/>
        <a:p>
          <a:endParaRPr lang="ru-RU"/>
        </a:p>
      </dgm:t>
    </dgm:pt>
    <dgm:pt modelId="{CB2FFC74-7B90-42E3-9422-5474E1C2ADD6}">
      <dgm:prSet phldrT="[Текст]"/>
      <dgm:spPr/>
      <dgm:t>
        <a:bodyPr/>
        <a:lstStyle/>
        <a:p>
          <a:r>
            <a:rPr lang="ru-RU" dirty="0"/>
            <a:t>Ф.И.О., номер телефона, электронный почта, адрес проживания. </a:t>
          </a:r>
        </a:p>
      </dgm:t>
    </dgm:pt>
    <dgm:pt modelId="{BF52EFE5-0FB9-4699-9127-8B0C58F21D96}" type="parTrans" cxnId="{9B205658-589D-4F0D-B530-77E5CB73FB00}">
      <dgm:prSet/>
      <dgm:spPr/>
      <dgm:t>
        <a:bodyPr/>
        <a:lstStyle/>
        <a:p>
          <a:endParaRPr lang="ru-RU"/>
        </a:p>
      </dgm:t>
    </dgm:pt>
    <dgm:pt modelId="{857D5EE8-AB40-4087-8E41-E533C0B2603B}" type="sibTrans" cxnId="{9B205658-589D-4F0D-B530-77E5CB73FB00}">
      <dgm:prSet/>
      <dgm:spPr/>
      <dgm:t>
        <a:bodyPr/>
        <a:lstStyle/>
        <a:p>
          <a:endParaRPr lang="ru-RU"/>
        </a:p>
      </dgm:t>
    </dgm:pt>
    <dgm:pt modelId="{3BB29A29-CF88-40F9-8DFE-C5F204C5A2C7}" type="pres">
      <dgm:prSet presAssocID="{7E811347-F946-4F71-8C73-CBDD35AA3E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986EE28-703E-457D-8069-50FBE7496A10}" type="pres">
      <dgm:prSet presAssocID="{DE0EB012-378A-4F25-94B7-338EA4C5353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4C07B9-9247-4750-B65C-D133B2ACFFD6}" type="pres">
      <dgm:prSet presAssocID="{A8335D57-CB22-4DA7-AC93-1BC84634A18C}" presName="sibTrans" presStyleLbl="sibTrans1D1" presStyleIdx="0" presStyleCnt="5"/>
      <dgm:spPr/>
      <dgm:t>
        <a:bodyPr/>
        <a:lstStyle/>
        <a:p>
          <a:endParaRPr lang="ru-RU"/>
        </a:p>
      </dgm:t>
    </dgm:pt>
    <dgm:pt modelId="{14917B83-96C6-40B2-BD25-DE96F6D04656}" type="pres">
      <dgm:prSet presAssocID="{A8335D57-CB22-4DA7-AC93-1BC84634A18C}" presName="connectorText" presStyleLbl="sibTrans1D1" presStyleIdx="0" presStyleCnt="5"/>
      <dgm:spPr/>
      <dgm:t>
        <a:bodyPr/>
        <a:lstStyle/>
        <a:p>
          <a:endParaRPr lang="ru-RU"/>
        </a:p>
      </dgm:t>
    </dgm:pt>
    <dgm:pt modelId="{1053452E-25AD-4804-AEB8-AEF1239816D7}" type="pres">
      <dgm:prSet presAssocID="{CE129528-5AC0-48F8-B9D8-22B4D16A748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AC6DE2-2F10-407B-BB53-3A2A89576016}" type="pres">
      <dgm:prSet presAssocID="{65BF193A-F4FC-4C7A-BF49-D3B640E1A906}" presName="sibTrans" presStyleLbl="sibTrans1D1" presStyleIdx="1" presStyleCnt="5"/>
      <dgm:spPr/>
      <dgm:t>
        <a:bodyPr/>
        <a:lstStyle/>
        <a:p>
          <a:endParaRPr lang="ru-RU"/>
        </a:p>
      </dgm:t>
    </dgm:pt>
    <dgm:pt modelId="{354A1824-9E3C-49D2-A86C-CBDB32CE0422}" type="pres">
      <dgm:prSet presAssocID="{65BF193A-F4FC-4C7A-BF49-D3B640E1A906}" presName="connectorText" presStyleLbl="sibTrans1D1" presStyleIdx="1" presStyleCnt="5"/>
      <dgm:spPr/>
      <dgm:t>
        <a:bodyPr/>
        <a:lstStyle/>
        <a:p>
          <a:endParaRPr lang="ru-RU"/>
        </a:p>
      </dgm:t>
    </dgm:pt>
    <dgm:pt modelId="{0531A646-6244-4DFB-944B-7F06030EBF11}" type="pres">
      <dgm:prSet presAssocID="{CB2FFC74-7B90-42E3-9422-5474E1C2ADD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722B12-2D79-4DB4-BB2F-179E8FEF7BDF}" type="pres">
      <dgm:prSet presAssocID="{857D5EE8-AB40-4087-8E41-E533C0B2603B}" presName="sibTrans" presStyleLbl="sibTrans1D1" presStyleIdx="2" presStyleCnt="5"/>
      <dgm:spPr/>
      <dgm:t>
        <a:bodyPr/>
        <a:lstStyle/>
        <a:p>
          <a:endParaRPr lang="ru-RU"/>
        </a:p>
      </dgm:t>
    </dgm:pt>
    <dgm:pt modelId="{22DE84D9-FC48-4782-B2A1-ADEF9FA43C2A}" type="pres">
      <dgm:prSet presAssocID="{857D5EE8-AB40-4087-8E41-E533C0B2603B}" presName="connectorText" presStyleLbl="sibTrans1D1" presStyleIdx="2" presStyleCnt="5"/>
      <dgm:spPr/>
      <dgm:t>
        <a:bodyPr/>
        <a:lstStyle/>
        <a:p>
          <a:endParaRPr lang="ru-RU"/>
        </a:p>
      </dgm:t>
    </dgm:pt>
    <dgm:pt modelId="{A4FF9155-B786-4A3D-A533-B9DB657AE279}" type="pres">
      <dgm:prSet presAssocID="{966BF09C-C8BF-4175-9377-967C774FC1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DA45E5-4B86-41FC-8DB3-EFF5F83F4D51}" type="pres">
      <dgm:prSet presAssocID="{46761647-07A1-48E3-B73D-17F610DDBFE3}" presName="sibTrans" presStyleLbl="sibTrans1D1" presStyleIdx="3" presStyleCnt="5"/>
      <dgm:spPr/>
      <dgm:t>
        <a:bodyPr/>
        <a:lstStyle/>
        <a:p>
          <a:endParaRPr lang="ru-RU"/>
        </a:p>
      </dgm:t>
    </dgm:pt>
    <dgm:pt modelId="{1ADC813B-0DAB-485A-AD4D-443D13EAC0EC}" type="pres">
      <dgm:prSet presAssocID="{46761647-07A1-48E3-B73D-17F610DDBFE3}" presName="connectorText" presStyleLbl="sibTrans1D1" presStyleIdx="3" presStyleCnt="5"/>
      <dgm:spPr/>
      <dgm:t>
        <a:bodyPr/>
        <a:lstStyle/>
        <a:p>
          <a:endParaRPr lang="ru-RU"/>
        </a:p>
      </dgm:t>
    </dgm:pt>
    <dgm:pt modelId="{FDB160E9-30DE-4816-AEF1-6C62AD84F042}" type="pres">
      <dgm:prSet presAssocID="{649C820A-5EC2-4912-AD95-3A0260D7D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CB7319-7E64-4A3B-9362-9E9E75F4DD51}" type="pres">
      <dgm:prSet presAssocID="{94473A8B-53C5-4081-BD04-19A9C9E0B415}" presName="sibTrans" presStyleLbl="sibTrans1D1" presStyleIdx="4" presStyleCnt="5"/>
      <dgm:spPr/>
      <dgm:t>
        <a:bodyPr/>
        <a:lstStyle/>
        <a:p>
          <a:endParaRPr lang="ru-RU"/>
        </a:p>
      </dgm:t>
    </dgm:pt>
    <dgm:pt modelId="{608BA5AE-06A4-4EBE-AAF0-D19366E2588D}" type="pres">
      <dgm:prSet presAssocID="{94473A8B-53C5-4081-BD04-19A9C9E0B415}" presName="connectorText" presStyleLbl="sibTrans1D1" presStyleIdx="4" presStyleCnt="5"/>
      <dgm:spPr/>
      <dgm:t>
        <a:bodyPr/>
        <a:lstStyle/>
        <a:p>
          <a:endParaRPr lang="ru-RU"/>
        </a:p>
      </dgm:t>
    </dgm:pt>
    <dgm:pt modelId="{9250AAE1-E54C-4225-9ED4-6F29C837BF97}" type="pres">
      <dgm:prSet presAssocID="{421AA0D0-F2CE-48C1-9682-2EAC92D4E2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3045011-0419-4DD8-9982-97952FD455D6}" type="presOf" srcId="{94473A8B-53C5-4081-BD04-19A9C9E0B415}" destId="{58CB7319-7E64-4A3B-9362-9E9E75F4DD51}" srcOrd="0" destOrd="0" presId="urn:microsoft.com/office/officeart/2005/8/layout/bProcess3"/>
    <dgm:cxn modelId="{D6D9988D-6ABD-40C3-9816-77240F5F2073}" type="presOf" srcId="{65BF193A-F4FC-4C7A-BF49-D3B640E1A906}" destId="{AFAC6DE2-2F10-407B-BB53-3A2A89576016}" srcOrd="0" destOrd="0" presId="urn:microsoft.com/office/officeart/2005/8/layout/bProcess3"/>
    <dgm:cxn modelId="{AB23D5D1-37C4-4EA1-A771-35D1AF393761}" type="presOf" srcId="{CE129528-5AC0-48F8-B9D8-22B4D16A748B}" destId="{1053452E-25AD-4804-AEB8-AEF1239816D7}" srcOrd="0" destOrd="0" presId="urn:microsoft.com/office/officeart/2005/8/layout/bProcess3"/>
    <dgm:cxn modelId="{DD5E6569-24CE-4D61-9B5A-657571F233B3}" type="presOf" srcId="{A8335D57-CB22-4DA7-AC93-1BC84634A18C}" destId="{14917B83-96C6-40B2-BD25-DE96F6D04656}" srcOrd="1" destOrd="0" presId="urn:microsoft.com/office/officeart/2005/8/layout/bProcess3"/>
    <dgm:cxn modelId="{D49D7D2D-3C97-4D0C-8BEC-D76031D50333}" srcId="{7E811347-F946-4F71-8C73-CBDD35AA3EA2}" destId="{421AA0D0-F2CE-48C1-9682-2EAC92D4E245}" srcOrd="5" destOrd="0" parTransId="{D82B2F92-C350-480A-B29D-65AECA54ADEC}" sibTransId="{2F233CA8-7B6C-40A5-AD7C-27D49BB623E7}"/>
    <dgm:cxn modelId="{E29F5067-81CD-48CB-8817-EA0AEFC45900}" srcId="{7E811347-F946-4F71-8C73-CBDD35AA3EA2}" destId="{649C820A-5EC2-4912-AD95-3A0260D7D97B}" srcOrd="4" destOrd="0" parTransId="{8CF2B3F4-4F64-4D91-BD54-53179B47D23A}" sibTransId="{94473A8B-53C5-4081-BD04-19A9C9E0B415}"/>
    <dgm:cxn modelId="{9B205658-589D-4F0D-B530-77E5CB73FB00}" srcId="{7E811347-F946-4F71-8C73-CBDD35AA3EA2}" destId="{CB2FFC74-7B90-42E3-9422-5474E1C2ADD6}" srcOrd="2" destOrd="0" parTransId="{BF52EFE5-0FB9-4699-9127-8B0C58F21D96}" sibTransId="{857D5EE8-AB40-4087-8E41-E533C0B2603B}"/>
    <dgm:cxn modelId="{441AA9A6-BEFA-48B3-8E27-58C343B8EA51}" type="presOf" srcId="{857D5EE8-AB40-4087-8E41-E533C0B2603B}" destId="{22DE84D9-FC48-4782-B2A1-ADEF9FA43C2A}" srcOrd="1" destOrd="0" presId="urn:microsoft.com/office/officeart/2005/8/layout/bProcess3"/>
    <dgm:cxn modelId="{9E4D4F55-365F-4334-B63B-391FBCA80D6F}" srcId="{7E811347-F946-4F71-8C73-CBDD35AA3EA2}" destId="{CE129528-5AC0-48F8-B9D8-22B4D16A748B}" srcOrd="1" destOrd="0" parTransId="{C58AD52D-B8BE-4A56-91C9-7331A48C9369}" sibTransId="{65BF193A-F4FC-4C7A-BF49-D3B640E1A906}"/>
    <dgm:cxn modelId="{B4FC6CEA-C309-4D36-B591-D4132AE153E9}" type="presOf" srcId="{46761647-07A1-48E3-B73D-17F610DDBFE3}" destId="{E3DA45E5-4B86-41FC-8DB3-EFF5F83F4D51}" srcOrd="0" destOrd="0" presId="urn:microsoft.com/office/officeart/2005/8/layout/bProcess3"/>
    <dgm:cxn modelId="{B507E5B6-0079-4FED-A224-81F5E29961DB}" type="presOf" srcId="{DE0EB012-378A-4F25-94B7-338EA4C53536}" destId="{7986EE28-703E-457D-8069-50FBE7496A10}" srcOrd="0" destOrd="0" presId="urn:microsoft.com/office/officeart/2005/8/layout/bProcess3"/>
    <dgm:cxn modelId="{1A9E23EA-13A6-4077-A84D-61D716764648}" type="presOf" srcId="{65BF193A-F4FC-4C7A-BF49-D3B640E1A906}" destId="{354A1824-9E3C-49D2-A86C-CBDB32CE0422}" srcOrd="1" destOrd="0" presId="urn:microsoft.com/office/officeart/2005/8/layout/bProcess3"/>
    <dgm:cxn modelId="{CC5C6724-8876-4A1E-AEF5-24B6C82290A8}" type="presOf" srcId="{46761647-07A1-48E3-B73D-17F610DDBFE3}" destId="{1ADC813B-0DAB-485A-AD4D-443D13EAC0EC}" srcOrd="1" destOrd="0" presId="urn:microsoft.com/office/officeart/2005/8/layout/bProcess3"/>
    <dgm:cxn modelId="{AC3795AC-1012-45B9-AF93-981FF59277E5}" type="presOf" srcId="{94473A8B-53C5-4081-BD04-19A9C9E0B415}" destId="{608BA5AE-06A4-4EBE-AAF0-D19366E2588D}" srcOrd="1" destOrd="0" presId="urn:microsoft.com/office/officeart/2005/8/layout/bProcess3"/>
    <dgm:cxn modelId="{9C7E2E41-137A-4719-B137-821A9523B14C}" type="presOf" srcId="{CB2FFC74-7B90-42E3-9422-5474E1C2ADD6}" destId="{0531A646-6244-4DFB-944B-7F06030EBF11}" srcOrd="0" destOrd="0" presId="urn:microsoft.com/office/officeart/2005/8/layout/bProcess3"/>
    <dgm:cxn modelId="{E1CFFB8D-DAFC-4879-9AD9-4298317603AF}" type="presOf" srcId="{966BF09C-C8BF-4175-9377-967C774FC176}" destId="{A4FF9155-B786-4A3D-A533-B9DB657AE279}" srcOrd="0" destOrd="0" presId="urn:microsoft.com/office/officeart/2005/8/layout/bProcess3"/>
    <dgm:cxn modelId="{A6AD81F9-78C7-4B83-A032-7A0F4832A16E}" type="presOf" srcId="{421AA0D0-F2CE-48C1-9682-2EAC92D4E245}" destId="{9250AAE1-E54C-4225-9ED4-6F29C837BF97}" srcOrd="0" destOrd="0" presId="urn:microsoft.com/office/officeart/2005/8/layout/bProcess3"/>
    <dgm:cxn modelId="{2F4A969F-A9D2-4A82-B65B-5B6B28EC11D8}" srcId="{7E811347-F946-4F71-8C73-CBDD35AA3EA2}" destId="{966BF09C-C8BF-4175-9377-967C774FC176}" srcOrd="3" destOrd="0" parTransId="{63487B47-DBE9-4F4D-81FB-767B3350345B}" sibTransId="{46761647-07A1-48E3-B73D-17F610DDBFE3}"/>
    <dgm:cxn modelId="{99657F20-E5CC-4A66-B175-7C9EF1493B44}" type="presOf" srcId="{649C820A-5EC2-4912-AD95-3A0260D7D97B}" destId="{FDB160E9-30DE-4816-AEF1-6C62AD84F042}" srcOrd="0" destOrd="0" presId="urn:microsoft.com/office/officeart/2005/8/layout/bProcess3"/>
    <dgm:cxn modelId="{4E114D35-34F9-469D-B0D3-89C6E854CDC6}" srcId="{7E811347-F946-4F71-8C73-CBDD35AA3EA2}" destId="{DE0EB012-378A-4F25-94B7-338EA4C53536}" srcOrd="0" destOrd="0" parTransId="{E49B1AD8-6586-45AB-BBFA-BA2709C6C200}" sibTransId="{A8335D57-CB22-4DA7-AC93-1BC84634A18C}"/>
    <dgm:cxn modelId="{4A71698F-A946-430D-98B9-88EE49A51E8E}" type="presOf" srcId="{7E811347-F946-4F71-8C73-CBDD35AA3EA2}" destId="{3BB29A29-CF88-40F9-8DFE-C5F204C5A2C7}" srcOrd="0" destOrd="0" presId="urn:microsoft.com/office/officeart/2005/8/layout/bProcess3"/>
    <dgm:cxn modelId="{1FCFA968-D967-4359-8EDE-C689240AF5FB}" type="presOf" srcId="{857D5EE8-AB40-4087-8E41-E533C0B2603B}" destId="{F9722B12-2D79-4DB4-BB2F-179E8FEF7BDF}" srcOrd="0" destOrd="0" presId="urn:microsoft.com/office/officeart/2005/8/layout/bProcess3"/>
    <dgm:cxn modelId="{749CE46D-D1F5-4D3D-AE05-8D9064C81BF2}" type="presOf" srcId="{A8335D57-CB22-4DA7-AC93-1BC84634A18C}" destId="{1A4C07B9-9247-4750-B65C-D133B2ACFFD6}" srcOrd="0" destOrd="0" presId="urn:microsoft.com/office/officeart/2005/8/layout/bProcess3"/>
    <dgm:cxn modelId="{0857D9F4-E983-421E-9830-160D54CE0B54}" type="presParOf" srcId="{3BB29A29-CF88-40F9-8DFE-C5F204C5A2C7}" destId="{7986EE28-703E-457D-8069-50FBE7496A10}" srcOrd="0" destOrd="0" presId="urn:microsoft.com/office/officeart/2005/8/layout/bProcess3"/>
    <dgm:cxn modelId="{86ADC97D-1A33-4F5E-9BF5-346606702793}" type="presParOf" srcId="{3BB29A29-CF88-40F9-8DFE-C5F204C5A2C7}" destId="{1A4C07B9-9247-4750-B65C-D133B2ACFFD6}" srcOrd="1" destOrd="0" presId="urn:microsoft.com/office/officeart/2005/8/layout/bProcess3"/>
    <dgm:cxn modelId="{63A3563D-7F71-487B-80DD-7390F3DE80A6}" type="presParOf" srcId="{1A4C07B9-9247-4750-B65C-D133B2ACFFD6}" destId="{14917B83-96C6-40B2-BD25-DE96F6D04656}" srcOrd="0" destOrd="0" presId="urn:microsoft.com/office/officeart/2005/8/layout/bProcess3"/>
    <dgm:cxn modelId="{5253F304-E5DE-46E2-8379-146DF770D823}" type="presParOf" srcId="{3BB29A29-CF88-40F9-8DFE-C5F204C5A2C7}" destId="{1053452E-25AD-4804-AEB8-AEF1239816D7}" srcOrd="2" destOrd="0" presId="urn:microsoft.com/office/officeart/2005/8/layout/bProcess3"/>
    <dgm:cxn modelId="{3380175C-9B00-48A4-B785-9007CBDF2754}" type="presParOf" srcId="{3BB29A29-CF88-40F9-8DFE-C5F204C5A2C7}" destId="{AFAC6DE2-2F10-407B-BB53-3A2A89576016}" srcOrd="3" destOrd="0" presId="urn:microsoft.com/office/officeart/2005/8/layout/bProcess3"/>
    <dgm:cxn modelId="{67F1A5DF-5E4C-4C91-9FD8-AF190B984DB0}" type="presParOf" srcId="{AFAC6DE2-2F10-407B-BB53-3A2A89576016}" destId="{354A1824-9E3C-49D2-A86C-CBDB32CE0422}" srcOrd="0" destOrd="0" presId="urn:microsoft.com/office/officeart/2005/8/layout/bProcess3"/>
    <dgm:cxn modelId="{EC7EC6C1-B553-415E-9C1D-3EB7243A3730}" type="presParOf" srcId="{3BB29A29-CF88-40F9-8DFE-C5F204C5A2C7}" destId="{0531A646-6244-4DFB-944B-7F06030EBF11}" srcOrd="4" destOrd="0" presId="urn:microsoft.com/office/officeart/2005/8/layout/bProcess3"/>
    <dgm:cxn modelId="{1BC37CB1-E75A-4D25-8401-CF20EF841F40}" type="presParOf" srcId="{3BB29A29-CF88-40F9-8DFE-C5F204C5A2C7}" destId="{F9722B12-2D79-4DB4-BB2F-179E8FEF7BDF}" srcOrd="5" destOrd="0" presId="urn:microsoft.com/office/officeart/2005/8/layout/bProcess3"/>
    <dgm:cxn modelId="{C157F0D8-3726-4A1A-A714-C58D7663F9AF}" type="presParOf" srcId="{F9722B12-2D79-4DB4-BB2F-179E8FEF7BDF}" destId="{22DE84D9-FC48-4782-B2A1-ADEF9FA43C2A}" srcOrd="0" destOrd="0" presId="urn:microsoft.com/office/officeart/2005/8/layout/bProcess3"/>
    <dgm:cxn modelId="{AABB0B00-7782-4606-91FD-0A06FD08D98C}" type="presParOf" srcId="{3BB29A29-CF88-40F9-8DFE-C5F204C5A2C7}" destId="{A4FF9155-B786-4A3D-A533-B9DB657AE279}" srcOrd="6" destOrd="0" presId="urn:microsoft.com/office/officeart/2005/8/layout/bProcess3"/>
    <dgm:cxn modelId="{7FC43923-93DC-405D-AFE3-7D14DE5E7183}" type="presParOf" srcId="{3BB29A29-CF88-40F9-8DFE-C5F204C5A2C7}" destId="{E3DA45E5-4B86-41FC-8DB3-EFF5F83F4D51}" srcOrd="7" destOrd="0" presId="urn:microsoft.com/office/officeart/2005/8/layout/bProcess3"/>
    <dgm:cxn modelId="{DB9ED13E-79E0-454B-B156-AC6D5B8A20CE}" type="presParOf" srcId="{E3DA45E5-4B86-41FC-8DB3-EFF5F83F4D51}" destId="{1ADC813B-0DAB-485A-AD4D-443D13EAC0EC}" srcOrd="0" destOrd="0" presId="urn:microsoft.com/office/officeart/2005/8/layout/bProcess3"/>
    <dgm:cxn modelId="{8BA2FCFE-AA24-4582-9E22-2F71A904A09F}" type="presParOf" srcId="{3BB29A29-CF88-40F9-8DFE-C5F204C5A2C7}" destId="{FDB160E9-30DE-4816-AEF1-6C62AD84F042}" srcOrd="8" destOrd="0" presId="urn:microsoft.com/office/officeart/2005/8/layout/bProcess3"/>
    <dgm:cxn modelId="{4B79A0A3-5FDF-49A1-837C-C3668369591A}" type="presParOf" srcId="{3BB29A29-CF88-40F9-8DFE-C5F204C5A2C7}" destId="{58CB7319-7E64-4A3B-9362-9E9E75F4DD51}" srcOrd="9" destOrd="0" presId="urn:microsoft.com/office/officeart/2005/8/layout/bProcess3"/>
    <dgm:cxn modelId="{4D389746-B6C4-4B91-A879-5F8EFC4E8CE8}" type="presParOf" srcId="{58CB7319-7E64-4A3B-9362-9E9E75F4DD51}" destId="{608BA5AE-06A4-4EBE-AAF0-D19366E2588D}" srcOrd="0" destOrd="0" presId="urn:microsoft.com/office/officeart/2005/8/layout/bProcess3"/>
    <dgm:cxn modelId="{C01E5F6D-C03B-4ECB-B3F6-758395109164}" type="presParOf" srcId="{3BB29A29-CF88-40F9-8DFE-C5F204C5A2C7}" destId="{9250AAE1-E54C-4225-9ED4-6F29C837BF9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AC02-A851-4DD2-9F66-4909218F3329}">
      <dsp:nvSpPr>
        <dsp:cNvPr id="0" name=""/>
        <dsp:cNvSpPr/>
      </dsp:nvSpPr>
      <dsp:spPr>
        <a:xfrm>
          <a:off x="3278559" y="759266"/>
          <a:ext cx="91440" cy="388042"/>
        </a:xfrm>
        <a:custGeom>
          <a:avLst/>
          <a:gdLst/>
          <a:ahLst/>
          <a:cxnLst/>
          <a:rect l="0" t="0" r="0" b="0"/>
          <a:pathLst>
            <a:path>
              <a:moveTo>
                <a:pt x="47463" y="0"/>
              </a:moveTo>
              <a:lnTo>
                <a:pt x="47463" y="211121"/>
              </a:lnTo>
              <a:lnTo>
                <a:pt x="45720" y="211121"/>
              </a:lnTo>
              <a:lnTo>
                <a:pt x="45720" y="38804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itchFamily="18" charset="0"/>
            <a:cs typeface="Times New Roman" pitchFamily="18" charset="0"/>
          </a:endParaRPr>
        </a:p>
      </dsp:txBody>
      <dsp:txXfrm>
        <a:off x="3313813" y="949831"/>
        <a:ext cx="20932" cy="6912"/>
      </dsp:txXfrm>
    </dsp:sp>
    <dsp:sp modelId="{DF778CD6-CF7F-46C8-91C1-EB73E11EA0C8}">
      <dsp:nvSpPr>
        <dsp:cNvPr id="0" name=""/>
        <dsp:cNvSpPr/>
      </dsp:nvSpPr>
      <dsp:spPr>
        <a:xfrm>
          <a:off x="1823400" y="77998"/>
          <a:ext cx="3005242" cy="683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>
              <a:latin typeface="Times New Roman" pitchFamily="18" charset="0"/>
              <a:cs typeface="Times New Roman" pitchFamily="18" charset="0"/>
            </a:rPr>
            <a:t>Регистрация пользователя</a:t>
          </a:r>
          <a:endParaRPr lang="ru-RU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23400" y="77998"/>
        <a:ext cx="3005242" cy="683067"/>
      </dsp:txXfrm>
    </dsp:sp>
    <dsp:sp modelId="{B1E99D8A-AA55-4A27-AA7E-C97C388D105E}">
      <dsp:nvSpPr>
        <dsp:cNvPr id="0" name=""/>
        <dsp:cNvSpPr/>
      </dsp:nvSpPr>
      <dsp:spPr>
        <a:xfrm>
          <a:off x="3278559" y="1887608"/>
          <a:ext cx="91440" cy="628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589"/>
              </a:lnTo>
              <a:lnTo>
                <a:pt x="48304" y="331589"/>
              </a:lnTo>
              <a:lnTo>
                <a:pt x="48304" y="62897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itchFamily="18" charset="0"/>
            <a:cs typeface="Times New Roman" pitchFamily="18" charset="0"/>
          </a:endParaRPr>
        </a:p>
      </dsp:txBody>
      <dsp:txXfrm>
        <a:off x="3307789" y="2198641"/>
        <a:ext cx="32979" cy="6912"/>
      </dsp:txXfrm>
    </dsp:sp>
    <dsp:sp modelId="{E61179EA-BD2E-4917-9BA8-798F3B582483}">
      <dsp:nvSpPr>
        <dsp:cNvPr id="0" name=""/>
        <dsp:cNvSpPr/>
      </dsp:nvSpPr>
      <dsp:spPr>
        <a:xfrm>
          <a:off x="1855947" y="1179708"/>
          <a:ext cx="2936663" cy="7097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>
              <a:latin typeface="Times New Roman" pitchFamily="18" charset="0"/>
              <a:cs typeface="Times New Roman" pitchFamily="18" charset="0"/>
            </a:rPr>
            <a:t>Данные пользователя</a:t>
          </a:r>
        </a:p>
      </dsp:txBody>
      <dsp:txXfrm>
        <a:off x="1855947" y="1179708"/>
        <a:ext cx="2936663" cy="709700"/>
      </dsp:txXfrm>
    </dsp:sp>
    <dsp:sp modelId="{026A564D-2E0B-4F8E-84AC-28C444A8D6CC}">
      <dsp:nvSpPr>
        <dsp:cNvPr id="0" name=""/>
        <dsp:cNvSpPr/>
      </dsp:nvSpPr>
      <dsp:spPr>
        <a:xfrm>
          <a:off x="1824242" y="2548987"/>
          <a:ext cx="3005242" cy="18031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ru-RU" sz="1900" kern="1200" dirty="0">
              <a:latin typeface="Times New Roman" pitchFamily="18" charset="0"/>
              <a:cs typeface="Times New Roman" pitchFamily="18" charset="0"/>
            </a:rPr>
            <a:t>Ф.И.О., телефонный номер, паспортные данные, электронный почта, место проживание.</a:t>
          </a:r>
        </a:p>
      </dsp:txBody>
      <dsp:txXfrm>
        <a:off x="1824242" y="2548987"/>
        <a:ext cx="3005242" cy="1803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34116-246E-42CF-96B2-FDD0D89507DA}">
      <dsp:nvSpPr>
        <dsp:cNvPr id="0" name=""/>
        <dsp:cNvSpPr/>
      </dsp:nvSpPr>
      <dsp:spPr>
        <a:xfrm>
          <a:off x="3880581" y="602393"/>
          <a:ext cx="856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651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itchFamily="18" charset="0"/>
            <a:cs typeface="Times New Roman" pitchFamily="18" charset="0"/>
          </a:endParaRPr>
        </a:p>
      </dsp:txBody>
      <dsp:txXfrm>
        <a:off x="4286659" y="643678"/>
        <a:ext cx="44355" cy="8871"/>
      </dsp:txXfrm>
    </dsp:sp>
    <dsp:sp modelId="{310937E1-23B8-4CAB-9429-77183F07BA52}">
      <dsp:nvSpPr>
        <dsp:cNvPr id="0" name=""/>
        <dsp:cNvSpPr/>
      </dsp:nvSpPr>
      <dsp:spPr>
        <a:xfrm>
          <a:off x="25368" y="269254"/>
          <a:ext cx="3857012" cy="7577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latin typeface="Times New Roman" pitchFamily="18" charset="0"/>
              <a:cs typeface="Times New Roman" pitchFamily="18" charset="0"/>
            </a:rPr>
            <a:t>Поиск книг</a:t>
          </a:r>
        </a:p>
      </dsp:txBody>
      <dsp:txXfrm>
        <a:off x="25368" y="269254"/>
        <a:ext cx="3857012" cy="757717"/>
      </dsp:txXfrm>
    </dsp:sp>
    <dsp:sp modelId="{57552672-3E97-4B5F-9245-D2BE5137198D}">
      <dsp:nvSpPr>
        <dsp:cNvPr id="0" name=""/>
        <dsp:cNvSpPr/>
      </dsp:nvSpPr>
      <dsp:spPr>
        <a:xfrm>
          <a:off x="1239690" y="1293146"/>
          <a:ext cx="5458309" cy="856512"/>
        </a:xfrm>
        <a:custGeom>
          <a:avLst/>
          <a:gdLst/>
          <a:ahLst/>
          <a:cxnLst/>
          <a:rect l="0" t="0" r="0" b="0"/>
          <a:pathLst>
            <a:path>
              <a:moveTo>
                <a:pt x="5458309" y="0"/>
              </a:moveTo>
              <a:lnTo>
                <a:pt x="5458309" y="445356"/>
              </a:lnTo>
              <a:lnTo>
                <a:pt x="0" y="445356"/>
              </a:lnTo>
              <a:lnTo>
                <a:pt x="0" y="85651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itchFamily="18" charset="0"/>
            <a:cs typeface="Times New Roman" pitchFamily="18" charset="0"/>
          </a:endParaRPr>
        </a:p>
      </dsp:txBody>
      <dsp:txXfrm>
        <a:off x="3830597" y="1716967"/>
        <a:ext cx="276496" cy="8871"/>
      </dsp:txXfrm>
    </dsp:sp>
    <dsp:sp modelId="{9D072910-F3DF-4BFC-AB56-239496FB9082}">
      <dsp:nvSpPr>
        <dsp:cNvPr id="0" name=""/>
        <dsp:cNvSpPr/>
      </dsp:nvSpPr>
      <dsp:spPr>
        <a:xfrm>
          <a:off x="4769493" y="1281"/>
          <a:ext cx="3857012" cy="12936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latin typeface="Times New Roman" pitchFamily="18" charset="0"/>
              <a:cs typeface="Times New Roman" pitchFamily="18" charset="0"/>
            </a:rPr>
            <a:t>Название, жанр, автор.</a:t>
          </a:r>
        </a:p>
      </dsp:txBody>
      <dsp:txXfrm>
        <a:off x="4769493" y="1281"/>
        <a:ext cx="3857012" cy="1293665"/>
      </dsp:txXfrm>
    </dsp:sp>
    <dsp:sp modelId="{B9F86D40-8EE7-440C-A844-11983341B34F}">
      <dsp:nvSpPr>
        <dsp:cNvPr id="0" name=""/>
        <dsp:cNvSpPr/>
      </dsp:nvSpPr>
      <dsp:spPr>
        <a:xfrm>
          <a:off x="2452213" y="2614870"/>
          <a:ext cx="32377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112"/>
              </a:moveTo>
              <a:lnTo>
                <a:pt x="1635996" y="51112"/>
              </a:lnTo>
              <a:lnTo>
                <a:pt x="1635996" y="45720"/>
              </a:lnTo>
              <a:lnTo>
                <a:pt x="323779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latin typeface="Times New Roman" pitchFamily="18" charset="0"/>
            <a:cs typeface="Times New Roman" pitchFamily="18" charset="0"/>
          </a:endParaRPr>
        </a:p>
      </dsp:txBody>
      <dsp:txXfrm>
        <a:off x="3989400" y="2656155"/>
        <a:ext cx="163419" cy="8871"/>
      </dsp:txXfrm>
    </dsp:sp>
    <dsp:sp modelId="{527C1821-FE8C-41D9-996C-BEDC9B2BDC7C}">
      <dsp:nvSpPr>
        <dsp:cNvPr id="0" name=""/>
        <dsp:cNvSpPr/>
      </dsp:nvSpPr>
      <dsp:spPr>
        <a:xfrm>
          <a:off x="25368" y="2182059"/>
          <a:ext cx="2428645" cy="9678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latin typeface="Times New Roman" pitchFamily="18" charset="0"/>
              <a:cs typeface="Times New Roman" pitchFamily="18" charset="0"/>
            </a:rPr>
            <a:t>Добавить корзину </a:t>
          </a:r>
        </a:p>
      </dsp:txBody>
      <dsp:txXfrm>
        <a:off x="25368" y="2182059"/>
        <a:ext cx="2428645" cy="967847"/>
      </dsp:txXfrm>
    </dsp:sp>
    <dsp:sp modelId="{E4CB0976-5346-413E-B947-EEB8FDE971EB}">
      <dsp:nvSpPr>
        <dsp:cNvPr id="0" name=""/>
        <dsp:cNvSpPr/>
      </dsp:nvSpPr>
      <dsp:spPr>
        <a:xfrm>
          <a:off x="5722407" y="2220532"/>
          <a:ext cx="2893916" cy="8801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latin typeface="Times New Roman" pitchFamily="18" charset="0"/>
              <a:cs typeface="Times New Roman" pitchFamily="18" charset="0"/>
            </a:rPr>
            <a:t>Оформить заказ</a:t>
          </a:r>
        </a:p>
      </dsp:txBody>
      <dsp:txXfrm>
        <a:off x="5722407" y="2220532"/>
        <a:ext cx="2893916" cy="88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07B9-9247-4750-B65C-D133B2ACFFD6}">
      <dsp:nvSpPr>
        <dsp:cNvPr id="0" name=""/>
        <dsp:cNvSpPr/>
      </dsp:nvSpPr>
      <dsp:spPr>
        <a:xfrm>
          <a:off x="2485464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41177" y="908385"/>
        <a:ext cx="28527" cy="5705"/>
      </dsp:txXfrm>
    </dsp:sp>
    <dsp:sp modelId="{7986EE28-703E-457D-8069-50FBE7496A10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Заявка</a:t>
          </a:r>
        </a:p>
      </dsp:txBody>
      <dsp:txXfrm>
        <a:off x="6589" y="167036"/>
        <a:ext cx="2480674" cy="1488404"/>
      </dsp:txXfrm>
    </dsp:sp>
    <dsp:sp modelId="{AFAC6DE2-2F10-407B-BB53-3A2A89576016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92407" y="908385"/>
        <a:ext cx="28527" cy="5705"/>
      </dsp:txXfrm>
    </dsp:sp>
    <dsp:sp modelId="{1053452E-25AD-4804-AEB8-AEF1239816D7}">
      <dsp:nvSpPr>
        <dsp:cNvPr id="0" name=""/>
        <dsp:cNvSpPr/>
      </dsp:nvSpPr>
      <dsp:spPr>
        <a:xfrm>
          <a:off x="3057819" y="167036"/>
          <a:ext cx="2480674" cy="148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Указать свои данные</a:t>
          </a:r>
        </a:p>
      </dsp:txBody>
      <dsp:txXfrm>
        <a:off x="3057819" y="167036"/>
        <a:ext cx="2480674" cy="1488404"/>
      </dsp:txXfrm>
    </dsp:sp>
    <dsp:sp modelId="{F9722B12-2D79-4DB4-BB2F-179E8FEF7BDF}">
      <dsp:nvSpPr>
        <dsp:cNvPr id="0" name=""/>
        <dsp:cNvSpPr/>
      </dsp:nvSpPr>
      <dsp:spPr>
        <a:xfrm>
          <a:off x="1246927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44929" y="1920765"/>
        <a:ext cx="306453" cy="5705"/>
      </dsp:txXfrm>
    </dsp:sp>
    <dsp:sp modelId="{0531A646-6244-4DFB-944B-7F06030EBF11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Ф.И.О., номер телефона, электронный почта, адрес проживания. </a:t>
          </a:r>
        </a:p>
      </dsp:txBody>
      <dsp:txXfrm>
        <a:off x="6109048" y="167036"/>
        <a:ext cx="2480674" cy="1488404"/>
      </dsp:txXfrm>
    </dsp:sp>
    <dsp:sp modelId="{E3DA45E5-4B86-41FC-8DB3-EFF5F83F4D51}">
      <dsp:nvSpPr>
        <dsp:cNvPr id="0" name=""/>
        <dsp:cNvSpPr/>
      </dsp:nvSpPr>
      <dsp:spPr>
        <a:xfrm>
          <a:off x="2485464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41177" y="2967345"/>
        <a:ext cx="28527" cy="5705"/>
      </dsp:txXfrm>
    </dsp:sp>
    <dsp:sp modelId="{A4FF9155-B786-4A3D-A533-B9DB657AE279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Подтверждения заявки</a:t>
          </a:r>
        </a:p>
      </dsp:txBody>
      <dsp:txXfrm>
        <a:off x="6589" y="2225996"/>
        <a:ext cx="2480674" cy="1488404"/>
      </dsp:txXfrm>
    </dsp:sp>
    <dsp:sp modelId="{58CB7319-7E64-4A3B-9362-9E9E75F4DD51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92407" y="2967345"/>
        <a:ext cx="28527" cy="5705"/>
      </dsp:txXfrm>
    </dsp:sp>
    <dsp:sp modelId="{FDB160E9-30DE-4816-AEF1-6C62AD84F042}">
      <dsp:nvSpPr>
        <dsp:cNvPr id="0" name=""/>
        <dsp:cNvSpPr/>
      </dsp:nvSpPr>
      <dsp:spPr>
        <a:xfrm>
          <a:off x="3057819" y="2225996"/>
          <a:ext cx="2480674" cy="14884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Оплата заявки (товара и услуг доставки) </a:t>
          </a:r>
        </a:p>
      </dsp:txBody>
      <dsp:txXfrm>
        <a:off x="3057819" y="2225996"/>
        <a:ext cx="2480674" cy="1488404"/>
      </dsp:txXfrm>
    </dsp:sp>
    <dsp:sp modelId="{9250AAE1-E54C-4225-9ED4-6F29C837BF97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Получения товара</a:t>
          </a:r>
        </a:p>
      </dsp:txBody>
      <dsp:txXfrm>
        <a:off x="6109048" y="2225996"/>
        <a:ext cx="2480674" cy="148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2251-E5D8-41AE-8854-CDEEB61748B0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F00D-11B1-4F3B-82FA-A854B0DD4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AF00D-11B1-4F3B-82FA-A854B0DD4A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58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2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F91967-95BF-4886-A880-70DF943352CD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6FBC1CA-FB71-4410-B1B8-78373D8D21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32673D-93CD-47AC-A17C-A12C8D80C5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92599" y="1049567"/>
            <a:ext cx="4796421" cy="548640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 на тему</a:t>
            </a:r>
            <a:b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«Онлайн заказ книг»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300845" y="5986195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 RI1-01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Олимов Давронбек</a:t>
            </a:r>
          </a:p>
        </p:txBody>
      </p:sp>
      <p:pic>
        <p:nvPicPr>
          <p:cNvPr id="2050" name="Picture 2" descr="https://assets.materialup.com/uploads/d955150f-5830-4b09-93f3-1db797b0ea36/pre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16500" y1="40667" x2="13500" y2="47000"/>
                        <a14:backgroundMark x1="5000" y1="31333" x2="7083" y2="45333"/>
                        <a14:backgroundMark x1="833" y1="66667" x2="1167" y2="81333"/>
                        <a14:backgroundMark x1="94417" y1="35333" x2="90750" y2="44778"/>
                        <a14:backgroundMark x1="91250" y1="47556" x2="89417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033" b="7999"/>
          <a:stretch/>
        </p:blipFill>
        <p:spPr bwMode="auto">
          <a:xfrm>
            <a:off x="3562391" y="493384"/>
            <a:ext cx="8629609" cy="49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6290BA-F4EE-451C-865C-A30AEE43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59068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</a:rPr>
              <a:t/>
            </a:r>
            <a:br>
              <a:rPr lang="ru-RU" sz="1800" b="1" dirty="0">
                <a:solidFill>
                  <a:srgbClr val="000000"/>
                </a:solidFill>
              </a:rPr>
            </a:br>
            <a:r>
              <a:rPr lang="ru-RU" sz="1800" b="1" dirty="0">
                <a:solidFill>
                  <a:srgbClr val="000000"/>
                </a:solidFill>
              </a:rPr>
              <a:t> </a:t>
            </a:r>
            <a:br>
              <a:rPr lang="ru-RU" sz="1800" b="1" dirty="0">
                <a:solidFill>
                  <a:srgbClr val="000000"/>
                </a:solidFill>
              </a:rPr>
            </a:b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Введение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49D234-2844-4949-BFE4-97DF398F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6" y="1189339"/>
            <a:ext cx="8596668" cy="313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Раньше</a:t>
            </a:r>
            <a:r>
              <a:rPr lang="ru-RU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прочесть книгу можно было, только купив её, взяв почитать у друга или в библиотеке. Ранее далеко не у всех была возможность приобрести книгу, не говоря уже о том, чтобы выделить время на посещение библиотеки. С появлением интернета и специализированных сайтов всё изменилось. Теперь читать книги доступно каждому. Режим онлайн покупка упростил процесс поиска материала, и дал возможность каждому насладиться этим полезным досугом сполна.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technologyadvice.com/wp-content/uploads/2020/05/People-Read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58" b="94002" l="8262" r="89990">
                        <a14:foregroundMark x1="43435" y1="25624" x2="40555" y2="10125"/>
                        <a14:foregroundMark x1="37401" y1="13244" x2="39630" y2="16363"/>
                        <a14:foregroundMark x1="55159" y1="34981" x2="43332" y2="50768"/>
                        <a14:foregroundMark x1="41310" y1="31094" x2="39904" y2="72889"/>
                        <a14:foregroundMark x1="40658" y1="84117" x2="57491" y2="85125"/>
                        <a14:foregroundMark x1="58142" y1="67179" x2="40178" y2="74616"/>
                        <a14:foregroundMark x1="41310" y1="29367" x2="60199" y2="29798"/>
                        <a14:foregroundMark x1="46795" y1="31190" x2="59342" y2="82390"/>
                        <a14:foregroundMark x1="54611" y1="43858" x2="44086" y2="53743"/>
                        <a14:foregroundMark x1="71169" y1="66795" x2="70243" y2="80470"/>
                        <a14:foregroundMark x1="45286" y1="49472" x2="49571" y2="67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07" y="2847373"/>
            <a:ext cx="6136618" cy="43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E63EBF-4F20-4FCC-9CA4-7A83ED51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069" y="401256"/>
            <a:ext cx="8693833" cy="1320800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Заказа книг онл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айн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имеет ряд преимуществ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61BA863-5048-4E6F-AFA5-5E06F87A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68" y="1505742"/>
            <a:ext cx="10027920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экономия свободного времени;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большой ассортимент товара;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есть нужные книги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розыгрыши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сервис обслуживания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800" b="0" i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оступ к отзывам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cdn5.vectorstock.com/i/1000x1000/23/14/online-library-woman-sitting-on-pile-of-books-vector-2379231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8" b="89913" l="5100" r="95300">
                        <a14:foregroundMark x1="29700" y1="75716" x2="20300" y2="12204"/>
                        <a14:foregroundMark x1="22500" y1="29514" x2="35600" y2="31009"/>
                        <a14:foregroundMark x1="29100" y1="29265" x2="35900" y2="40971"/>
                        <a14:foregroundMark x1="34500" y1="32379" x2="38100" y2="34745"/>
                        <a14:foregroundMark x1="37700" y1="32752" x2="38900" y2="34496"/>
                        <a14:foregroundMark x1="37100" y1="31009" x2="39900" y2="33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83" y="2233914"/>
            <a:ext cx="7084627" cy="56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9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87E375-D742-46D8-98DA-6584DF6550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8572" y="288262"/>
            <a:ext cx="4443413" cy="498475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происходит заказ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xmlns="" id="{F55B7435-7EB8-4481-82C5-0C47D9FD566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206596"/>
              </p:ext>
            </p:extLst>
          </p:nvPr>
        </p:nvGraphicFramePr>
        <p:xfrm>
          <a:off x="5597425" y="1156825"/>
          <a:ext cx="6154737" cy="457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56C05DD-7B6C-4E44-81C3-B42D747803C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947738"/>
            <a:ext cx="6326188" cy="1412875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Сперва пользователь должен открыт себе личный аккаунт который с помощью аккаунта он может оформить заказ.</a:t>
            </a:r>
          </a:p>
        </p:txBody>
      </p:sp>
      <p:pic>
        <p:nvPicPr>
          <p:cNvPr id="4098" name="Picture 2" descr="https://cdn3.vectorstock.com/i/1000x1000/11/67/man-walks-up-stairs-for-ideas-self-education-vector-24801167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1481" l="0" r="100000">
                        <a14:foregroundMark x1="55500" y1="32778" x2="73000" y2="29167"/>
                        <a14:foregroundMark x1="56000" y1="45000" x2="57600" y2="53241"/>
                        <a14:foregroundMark x1="48000" y1="8426" x2="48000" y2="16296"/>
                        <a14:foregroundMark x1="60200" y1="8981" x2="64100" y2="22870"/>
                        <a14:foregroundMark x1="70300" y1="16944" x2="71400" y2="24537"/>
                        <a14:foregroundMark x1="74600" y1="4537" x2="74600" y2="8611"/>
                        <a14:foregroundMark x1="80300" y1="12407" x2="81000" y2="17315"/>
                        <a14:foregroundMark x1="50900" y1="20093" x2="48700" y2="25556"/>
                        <a14:foregroundMark x1="26600" y1="29444" x2="28500" y2="26667"/>
                        <a14:foregroundMark x1="27100" y1="31296" x2="27800" y2="31296"/>
                        <a14:backgroundMark x1="27100" y1="8796" x2="8200" y2="27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711" y="2116774"/>
            <a:ext cx="5393802" cy="54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E8B57F-6141-4CCF-8D12-2E9A0670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2" y="255593"/>
            <a:ext cx="8382260" cy="1106659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оформления регистрации у пользователя появится свой аккаунт который может посмотреть книги, искать книги, добавить в корзину и заказать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610553C4-B582-4196-B7C8-213EEBCA412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0211769"/>
              </p:ext>
            </p:extLst>
          </p:nvPr>
        </p:nvGraphicFramePr>
        <p:xfrm>
          <a:off x="1701478" y="1516605"/>
          <a:ext cx="8651875" cy="315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5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601761-3D71-4E22-8765-A97B1E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364" y="528577"/>
            <a:ext cx="8596668" cy="60022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происходить оформления заказа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AEA97259-A50F-4E36-A908-97CCAD9EA78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40863802"/>
              </p:ext>
            </p:extLst>
          </p:nvPr>
        </p:nvGraphicFramePr>
        <p:xfrm>
          <a:off x="1794076" y="1205476"/>
          <a:ext cx="85963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6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9BDE0-1AA6-4F55-B650-2AA61E9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xmlns="" id="{FBB4D008-7A42-4CAA-AE60-63894969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24" y="101344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Покупка книг онлайн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позволяет вам сэкономить огромное количество времени. Не нужно добираться до магазина по пробкам, тратить средства на проезд, можно просто сидеть в удобном кресле, за чашкой чая, неторопливо щелкая при этом мышкой. Так гораздо проще искать необходимое пособие, да и выбор книг в Интернет - магазинах намного шире, а цены доступнее, так как продавец не платит за аренду помещения и, следовательно, не включает её в стоимость товара. А это, для многих любителей чтения, само собой, является весомым аргументом делать покупки именно через Интернет.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437FE426-C095-4AAC-B084-00E6F02C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703" y="0"/>
            <a:ext cx="8596668" cy="13208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Спасибо за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внимание!!!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s://st4.depositphotos.com/15985744/25510/v/1600/depositphotos_255103674-stock-illustration-people-who-love-read-read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56" b="89889" l="438" r="100000">
                        <a14:foregroundMark x1="33938" y1="32305" x2="22938" y2="68209"/>
                        <a14:foregroundMark x1="31625" y1="29649" x2="34750" y2="30934"/>
                        <a14:foregroundMark x1="29375" y1="33076" x2="33000" y2="40274"/>
                        <a14:foregroundMark x1="21938" y1="47815" x2="29375" y2="49614"/>
                        <a14:foregroundMark x1="90125" y1="70266" x2="92250" y2="66495"/>
                        <a14:foregroundMark x1="52375" y1="65810" x2="47188" y2="61354"/>
                        <a14:foregroundMark x1="54313" y1="56470" x2="52750" y2="47558"/>
                        <a14:foregroundMark x1="53375" y1="60925" x2="49313" y2="53556"/>
                        <a14:foregroundMark x1="36563" y1="54070" x2="37625" y2="46272"/>
                        <a14:foregroundMark x1="21500" y1="48843" x2="15125" y2="39332"/>
                        <a14:foregroundMark x1="68563" y1="25364" x2="66375" y2="33333"/>
                        <a14:foregroundMark x1="75250" y1="21508" x2="75125" y2="17052"/>
                        <a14:foregroundMark x1="21375" y1="26564" x2="20438" y2="26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64"/>
          <a:stretch/>
        </p:blipFill>
        <p:spPr bwMode="auto">
          <a:xfrm>
            <a:off x="-145369" y="1099594"/>
            <a:ext cx="12529979" cy="7789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0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257</TotalTime>
  <Words>299</Words>
  <Application>Microsoft Office PowerPoint</Application>
  <PresentationFormat>Произвольный</PresentationFormat>
  <Paragraphs>29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Углы</vt:lpstr>
      <vt:lpstr>Проект на тему «Онлайн заказ книг»</vt:lpstr>
      <vt:lpstr>   Введение  </vt:lpstr>
      <vt:lpstr>Заказа книг онлайн имеет ряд преимуществ:</vt:lpstr>
      <vt:lpstr>Как происходит заказ?</vt:lpstr>
      <vt:lpstr>После оформления регистрации у пользователя появится свой аккаунт который может посмотреть книги, искать книги, добавить в корзину и заказать </vt:lpstr>
      <vt:lpstr>Как происходить оформления заказа? </vt:lpstr>
      <vt:lpstr>Вывод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«Заказа книг онлайн»</dc:title>
  <dc:creator>User</dc:creator>
  <cp:lastModifiedBy>Пользователь</cp:lastModifiedBy>
  <cp:revision>7</cp:revision>
  <dcterms:created xsi:type="dcterms:W3CDTF">2022-01-18T16:18:53Z</dcterms:created>
  <dcterms:modified xsi:type="dcterms:W3CDTF">2022-05-28T14:02:42Z</dcterms:modified>
</cp:coreProperties>
</file>