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DBDE2-64DF-45F8-AAA9-FF1DFC182F27}" v="23" dt="2025-03-01T19:33:5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3:17:17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5587 5047 1451 0,'-7'-3'105'0,"-1"1"-106"0,-1 1-10 0,0 0-4 0,3 1 9 0,-1 0-1 16,0-1-21-16,0 0-45 0,-1 0-54 0,-1 1-37 0,-2 0-10 15,-1 2 23-15,-1 1 40 0,-1 1 37 0,0-1 35 0,-2 0 25 0,1 0 20 16,-1-1 24-16,0-2 22 0,-1 0 21 0,-1-1 15 0,1-1 1 16,0-1-6-16,-1 0-8 0,0 0-6 0,-1 0-5 0,0-1-7 0,-2 2-9 15,1-1-11-15,1-1-6 0,-1 1-4 0,1-1-4 0,-2 0-4 0,-1 1-7 16,0 0-5-16,1 0-2 0,-1-1 0 0,0 0-1 0,-1 1 0 15,1-1 4-15,-1 0 0 0,0 1-4 0,0-1 0 0,-1 0-4 0,0 1 1 16,0 0-1-16,0-1 3 0,0 1-2 0,0-1 1 0,-1 1 3 0,2 0-1 16,-1 1 3-16,-1-1 0 0,1 1-2 0,-2 1 3 15,2 0-2-15,0 0-1 0,1 1-2 0,0 1-1 0,-2 0 0 0,0 1-2 0,0 0 0 16,1 1 1-16,-1 1-1 0,0 1 1 0,1 0 2 0,-1 0-2 0,2-2-1 16,-1 2-1-16,-1 0 3 0,3 1-2 0,-1-1 4 0,2 2-3 15,-1-1-2-15,0 1 4 0,3 0-5 0,-2 1 2 0,0 0 0 0,1 1-3 16,-2 0-6-16,-1 0 0 0,2 1 2 0,-2 2 0 0,2-1 5 15,2 3 10-15,-2 0 0 0,1 0 1 0,-1 1 2 0,0 0-6 0,-1 2-2 16,3 0 3-16,0 0-6 0,-1 1 1 0,2 1 0 0,-2 0-1 0,2-1 3 16,0 2-1-16,0 0 2 0,1 1 0 0,-1 1 2 0,2 0 1 15,1-2 1-15,0 0 1 0,1 0-4 0,0-2-1 0,0 2 2 0,0 0-4 16,1-1 1-16,2 2-2 0,-1 0-1 0,2-2 3 0,-1 1-1 0,2 0 2 16,-1-1-3-16,2-1-6 0,-1 0-1 0,1-1 2 0,-1 1 2 15,2 2 8-15,-1-1 2 0,0 2-2 0,0-1-2 0,1 0-2 0,-1 0 1 16,1 1 1-16,0-1 3 0,1-1 1 0,1-1 2 0,1 1 3 15,0 0-1-15,2 1 2 0,2 1-2 0,-1-2-2 0,2 1 1 0,0-1-5 16,1-1 2-16,1 0-2 0,1 0-4 0,1-2 2 0,1 1-1 0,1 1 0 16,0-1-3-16,2-1 1 0,-1 1 2 0,2-1-2 0,0-1 0 15,0 0 1-15,1-1-2 0,1 0 2 0,1-1-2 0,2-2 0 0,0 1 2 16,2-3-2-16,0 2 4 0,4 0-2 0,1-2 8 0,1 0-4 0,3-2 9 16,0 1-4-16,3 0-5 0,0 0 5 0,2-1-8 0,-1-1 5 15,4 0-8-15,1-1 3 0,0 1 0 0,1-1-1 0,2 0 4 0,1 1-8 16,0 0 5-16,2-1-3 0,1 1-1 0,-1-1 2 0,3-1 0 0,1 1-1 15,0-1 3-15,0 0 1 0,0 0-1 0,3-1-4 0,-1-1 3 16,0 0-3-16,2 0-2 0,1 0 6 0,0-1-4 0,0 0 1 0,1 0 0 16,-1-1-2-16,2-1-2 0,1 0-4 0,-1-1-2 0,1 0 1 15,-1-2 2-15,1 1 7 0,0-2 0 0,2-1 2 0,-2-1-1 16,2-2 2-16,-1 0-3 0,0-2 1 0,-1 0 0 0,2 1-5 0,-1-1 4 0,0-2-2 16,1 1 3-16,-1-3-6 0,2 2-2 0,-1-2 1 0,0 0 4 15,0 1 8-15,-2 0 3 0,1-1-4 0,1-1-4 0,-1 0-1 0,1 1-2 16,-1-2 3-16,0 1-1 0,-1-1 3 0,-1 1-2 0,1 0-2 0,-3 0 3 15,0 1-2-15,0 0 3 0,-2-1-2 0,-1 1-1 0,-1 0 3 16,-1 1-6-16,-1 0 2 0,-3 0 1 0,-1 0 0 0,-1 1 3 0,-2-1-1 16,1 2 4-16,-4 0-2 0,-1 0 1 0,-1 1 0 0,-3-1 0 15,-1-1-1-15,-2 1 2 0,-3 0-1 0,0 2 2 0,-3-2 3 0,-2-1 1 16,-2 0 5-16,-1 0 1 0,-3 0 5 0,-3 0 2 0,-1-1 3 0,-1-1 3 16,-2 1-4-16,0-3 0 0,-3 0 1 0,0 0-3 0,-1 0 2 15,-2-2-5-15,-1-1-2 0,-2 1-4 0,-1-2-3 0,-2 0-3 0,-2 1-3 16,-1-1-3-16,-1 1 0 0,-3 2 0 0,-2-2 2 0,-3 1 1 0,0 1 3 15,-4-1-2-15,-1-1 2 0,-3 1 0 0,-2 0-3 0,-3-1-1 16,-2 1-3-16,-5 1-7 0,-2 0 3 0,-2 0-4 0,-2 3 0 0,-2-2 8 16,-3 1-5-16,-2 1 0 0,-2 1 4 0,-2 0-4 0,-2 0 0 0,2 2 3 15,-3 0-1-15,1 2 2 0,0 0-4 0,-1 0-1 0,1 2-5 16,0 2-2-16,-2 1 1 0,2 1-11 0,1 0-12 0,0 2-22 0,3 2-26 16,-1 1-37-16,0 3-30 0,2 0-42 0,-3 1-77 0,4 2-95 15,-2 1-338-15</inkml:trace>
  <inkml:trace contextRef="#ctx0" brushRef="#br0" timeOffset="11101.32">10228 6208 630 0,'-9'2'-50'0,"-3"1"-37"0,-7 2-137 0,-6 1-11 0</inkml:trace>
  <inkml:trace contextRef="#ctx0" brushRef="#br0" timeOffset="11904.45">9954 6281 376 0,'-21'0'175'0,"-1"0"-48"0,-6-1-37 0,2 0-23 0,5-1-13 16,-2 0-9-16,2 0-4 0,0 0-2 0,-2 0-2 0,1-1 0 15,-3-1 0-15,0 0 1 0,0-1 1 0,-1-1 4 0,2 1 2 0,-1-2 1 16,-1 0 3-16,0 0 0 0,-1 0-4 0,-1-1 1 0,-1-1-3 16,1 2-5-16,-3-1-3 0,1-1-4 0,-2 1-8 0,-1 0-5 0,-2 0-4 15,-1 0-1-15,-1 2-3 0,0-1-4 0,-2 1 1 0,-3 0-5 0,1 0 4 16,-1 2 0-16,-1-1-3 0,0 1-1 0,-1 0 1 0,-1 0-4 16,0 1 5-16,-1-1-3 0,1 1 2 0,-3 1 1 0,0 0-6 0,-1 1 4 15,-2 0 0-15,-1 0-2 0,1 0 3 0,-2 0-4 0,0 1 1 0,0 0 1 16,-2 0 4-16,0 0 3 0,0 1-1 0,-1-1 0 0,0 1-1 15,-1-1 0-15,-1 2-1 0,0-1 0 0,-1 1-2 0,1 1 2 0,0 0 2 16,-1 0-3-16,2 2 3 0,-3-1-2 0,2 2 2 0,-2 0 0 0,-1 1 2 16,0-1-3-16,-1 2-2 0,1-1-1 0,-2 1-2 0,2 2 6 15,-2 1 1-15,0 1-1 0,1 1 4 0,0 0-5 0,-1 2 2 0,1-1-1 16,0 2-2-16,-2 0 0 0,1 3-7 0,-1 0 1 0,-2 0-3 16,1 4 12-16,-1 1 2 0,1 2 1 0,-1 1-1 0,0 0-12 0,0 1 2 15,0 0-2-15,2 1 2 0,3-1 5 0,0 0-2 0,0 2 3 0,2-2-2 16,3 0-3-16,1-1-1 0,2-2-1 0,2-2 4 0,2 1-5 15,1-1 1-15,2-3-1 0,3 0-3 0,3-2 2 0,2-2-5 0,2 0-11 16,2-1-6-16,3-1-9 0,0 0 5 0,3-3 6 0,0 2 7 16,2 1 5-16,2-1 4 0,2 2 13 0,1 2 3 0,0-1 3 0,3 0 4 15,-2 1-1-15,2 2 3 0,2 1 0 0,3-1-4 0,1 3-2 0,1 0-2 16,1 0-3-16,3 3-3 0,1 0-2 0,4 2-8 0,1 1-1 16,2-1-8-16,4-1-10 0,0-1-5 0,4 1-11 0,1-1-10 0,3 2-6 15,2 0-6-15,2-1-6 0,4 1 0 0,1-3-8 0,2 1 3 16,2-1 10-16,2-3 1 0,5 1 5 0,2-2 2 0,4-3-10 0,5 0 4 15,2-2 0-15,3-3 9 0,4-2 16 0,1-2 12 0,5-1 13 0,4-2 6 16,1-2 0-16,4-2 1 0,2 0-1 0,1-1 0 0,2-1 3 0,3 0 3 16,-1-1 5-16,5 0 8 0,1-1 4 0,1 1 3 0,4-1 2 15,-1 1-4-15,2 0-3 0,3 1-4 0,0 1-3 0,3 0 1 0,1 0-2 16,2 1-3-16,0 0-4 0,1 0 0 0,2 1-2 0,2-1-1 16,0 0 0-16,2 1-1 0,0-2-4 0,0 1-5 0,3-1-7 0,1 0-7 15,1-1 0-15,-1-1 4 0,4-1 4 0,-2-1 6 0,0-1 3 0,1-1 3 16,0-1 4-16,1-3-1 0,-1 0 1 0,-1-1 1 0,-1 1 1 15,-2-1 0-15,1 0 1 0,-4-3 2 0,-1 0 2 0,0-1 1 0,-4 2 7 16,0-2 2-16,-1 0-3 0,-2 0 0 0,0-1-3 0,-5-1-1 0,0-1 2 16,-5 0 0-16,0 1-3 0,-3-1 1 0,-3 0 1 0,0 0 3 15,-3 0 2-15,-2 0 5 0,-2 0 2 0,-2-1 1 0,0-1 3 0,-2-1-2 16,-3-1-3-16,-1-2-2 0,-3 1-4 0,-1-1 1 0,-3 0-1 16,-3 1 1-16,-3-2 3 0,-2 0 1 0,-2 0 2 0,-5-2 1 0,-4 1 3 15,-1 0 0-15,-4 1 14 0,-3-1 3 0,-5 0 8 0,-3 2 7 16,-4-1-10-16,-4 1-3 0,-2-2-3 0,-3 1-5 0,-2 1 2 0,-3 0 3 15,-3 1-10-15,-2-2-3 0,-3-1-9 0,-3 0-7 0,-3-2-2 0,-2 1-4 16,-2-1 3-16,-4 2-5 0,-3-2-2 0,-2 0-2 0,-5-1-6 16,-1 0 3-16,-5-1-8 0,-1 1 2 0,-4 0 9 0,-2-1 1 0,-3 1 9 15,-2 0 10-15,-4 0 1 0,-1 0 3 0,-2 2 2 0,-3 0-6 0,-1 2 1 16,-5-1-5-16,-1 3-3 0,-2-1-5 0,-4 1-5 0,-2 2 8 16,-2 0-5-16,-2 3 2 0,-3 3-1 0,-3 1-10 0,-1 3-2 0,-3 2 1 15,-2 2-4-15,-2 3 5 0,-4 3-5 0,0 3-7 0,-4 3-9 0,-1 3-23 16,-1 2-37-16,-3 5-51 0,2 1-68 0,-1 5-86 0,-3 4-85 15,2-1-156-15</inkml:trace>
  <inkml:trace contextRef="#ctx0" brushRef="#br0" timeOffset="24368.23">7062 7755 1808 0,'-19'-8'241'16,"-3"0"-217"-16,-5-3-17 0,4 3-11 0,0-2 1 0,1 1-7 0,1-2-10 15,-3 1-13-15,1-2-29 0,-2 3-25 0,-2-1-30 0,0 1-27 16,-2 2-13-16,-1 1 10 0,-3 1 24 0,0 0 39 0,-3 1 42 0,0 0 24 16,-2 0 26-16,-3 1 12 0,0 2 4 0,-2-1 1 0,-2 0-2 15,2 1-2-15,-3 0 2 0,0 1 6 0,-2 0 3 0,0 2 7 0,-1 0 3 16,0 1-1-16,1 1 8 0,-3 0-4 0,1 1-2 0,0 0-2 0,-1 0-6 15,1 1-2-15,1 1-2 0,-2 2-2 0,1 0 1 0,0 0-8 16,-1 1-1-16,1 1-12 0,-1 1-2 0,0-1 2 0,0 1-8 0,0 0 5 16,0 2-5-16,-2 1-4 0,2 2 2 0,-3-1-4 0,1 3 10 0,-2 1 0 15,0 0 0-15,-3 3-1 0,0 4-9 0,-1 1 1 0,-2 2 0 16,0 1 4-16,-1 1 2 0,2 0 0 0,1 2 0 0,-1 2 1 0,1 1 0 16,0 1-2-16,2-1 15 0,3 1 0 0,1 1 4 0,1-1 3 15,3 0-8-15,4-3-3 0,1 1-5 0,4 0 0 0,3-1-7 0,2 1-2 16,4-4 4-16,2 1-4 0,3-4-1 0,2 0-2 0,4 0-8 0,2-1 2 15,3-2-1-15,3 0-4 0,4-2 0 0,0-1-10 0,4-1 0 16,2-1 5-16,3 0 0 0,3 0 6 0,2-2 0 0,2 1-2 0,3 0 4 16,4-1 5-16,2 0-2 0,1 0 5 0,4-2-3 0,2 1 3 15,2-2 7-15,3 1-4 0,1-1 6 0,4 1-4 0,1 2 1 0,3-1 2 16,1 0-3-16,1 0 0 0,4-1 0 0,1-1-3 0,0 0 3 0,0 1 4 16,3-1-1-16,0-2-2 0,2 1 4 0,0 0-3 0,0-1 4 15,2-1 2-15,2 0-2 0,1-2 1 0,0 0-2 0,1-1 4 0,-1-1-1 16,0-2 0-16,0 2-2 0,0-2-3 0,3 1-1 0,-1-2 2 0,2 0 1 15,-1 0 3-15,1-1-1 0,1-1 2 0,-1 0-1 0,0-2 4 16,0 0-1-16,0-2 5 0,1-1-6 0,-1-1-4 0,3-1 2 0,-1-2-5 16,-1 0 8-16,2-3 3 0,-2-2 0 0,2 1 1 0,-1-3-2 0,-1 2-1 15,-1-2-3-15,-1 0-1 0,-1 0-4 0,0-1 4 0,-1 1 2 16,-2-2-2-16,1-1 0 0,-1 0-2 0,-1 0 1 0,0 1 0 0,-3-2-2 16,-1 0 1-16,-1 0-3 0,-1 1 1 0,0-3 0 0,-2-1-3 15,0 0 8-15,-1-1-2 0,2 0 3 0,-2 0 1 0,0 0-6 0,0-1 1 16,-1 2-4-16,-1-3-2 0,-2 1 0 0,1-1 0 0,-1-1-2 0,-2 0-5 15,0 1-8-15,-2-1 6 0,-1 2-2 0,-3-1 5 0,0 1 12 16,-3-1-7-16,0 0 5 0,-3 0-4 0,0 0 3 0,-4 0-3 0,2 0-3 16,-3 1-6-16,-2-1-23 0,-1-1-16 0,-4 1-4 0,-2-1-4 0,-2 1 5 15,-3-2 3-15,0 2-8 0,-3 0-2 0,-2 1-1 0,-2 1-15 16,-1 1-30-16,-2-1-27 0,-2 0-36 0,-2-1-49 0,-2 0-40 0,-3-2-192 16</inkml:trace>
  <inkml:trace contextRef="#ctx0" brushRef="#br0" timeOffset="36436.15">13160 9102 1591 0,'-11'-3'169'0,"0"-1"-91"0,-4 1-31 16,2 0-23-16,1 1-26 0,1 0-20 0,0-1-17 0,-2 2-3 0,1-1-14 16,-1 2-3-16,-1-1-5 0,0 1 0 0,-3 0 4 0,-2 0 8 0,-1 1 13 15,-2 0 11-15,0 1 16 0,-2-1 11 0,-2 1 14 0,-1-2 4 16,-3 0 4-16,0 1 2 0,-3-1-4 0,3 1 7 0,-4 0-4 0,1 0 0 16,-3 1 4-16,0-1-7 0,-1 1 8 0,0 0-3 0,-2-1-4 0,-3 1 0 15,0-1-1-15,-2 1 3 0,0-1 2 0,-2-1 0 0,0 1 0 16,0-2-1-16,0 1 2 0,-2-1-1 0,1-1-1 0,-1-1-1 0,-2 1-2 15,0 0-2-15,-3-1-1 0,0 1 1 0,1 0 1 0,0-1 1 16,-2 1-5-16,0 1 0 0,-1 0-6 0,-3 1 1 0,1 0-3 0,-3 0 4 16,-3 0 1-16,0 1-1 0,0 1-2 0,1 0-2 0,0 0-6 0,-1 0-1 15,-1 0 2-15,-2 1-5 0,-1 1 4 0,-1-1 1 0,-2 0 4 16,1 1-1-16,-1-1-5 0,2 0 5 0,-3-1-4 0,2 0-2 0,-2-1 8 16,1 0-4-16,0-1 3 0,0 0 4 0,1-1-7 0,0 0 5 0,-1 0-6 15,-1 0-2-15,0 0 3 0,-2 0-6 0,-1 1 1 0,-2 1 0 16,-2 1 2-16,0 1 0 0,3-1 2 0,-2 1-2 0,2 0 5 0,-2-1-5 15,0 2 3-15,0 0-9 0,-4 1 6 0,3 0 0 0,-2 1 0 16,0 0 7-16,2 1-5 0,0-1 5 0,-1 0-4 0,1 1 3 0,-1-3-2 16,1 2 1-16,0-1 2 0,-2-1-9 0,2 0 2 0,-3 1-2 0,-1-1 3 15,3 1 6-15,-2-1 1 0,2 0-4 0,2-1 4 0,-1 0-7 16,1 0 5-16,0 0 1 0,0-1-1 0,0 1 9 0,-1 0-3 0,0-2 8 16,2 2-5-16,0 0-5 0,1 0-1 0,0 0-4 0,2 1 1 0,1 0 4 15,-1 1 4-15,0 1-3 0,1 1 1 0,2 1-9 0,-1 1 5 16,0 1-2-16,0 0 0 0,0 2 3 0,3 1 2 0,0 1-5 0,2-1 4 15,-2 2-6-15,2 1-4 0,-1 0 3 0,3 0-7 0,0 2 4 16,0-1-11-16,1 1-5 0,0 1 19 0,1 2 1 0,1 1 2 0,1-2 6 16,3 2-17-16,1-2 2 0,2 1 3 0,1 0 0 0,1-1-1 0,4 0-1 15,1 0 1-15,2-1 1 0,1 1 1 0,2 2-1 0,2-1-1 16,1 2-4-16,2 0 0 0,1-1-4 0,2 1 0 0,4-1 1 0,1 1-4 16,3 0 0-16,0 0-2 0,1 2-1 0,3 0 1 0,1-1 2 0,3 1 2 15,3-2-5-15,2 0 0 0,1 1-3 0,3-2-3 0,1 2 8 16,3 1-4-16,2-1-5 0,2 0 2 0,1-2-5 0,3 1-8 0,0-2 0 15,3-2-1-15,4 2-4 0,2 0 7 0,2-1 6 0,3 1 0 16,0-2 0-16,5-2 9 0,2-1-2 0,2 0 6 0,3-1 5 0,-1-1 2 16,5 1 1-16,2-2-3 0,2-1-1 0,4 0 0 0,0 0 3 0,4-1 1 15,2 1 1-15,2 0-6 0,2-1 6 0,3-2-2 16,3 0-2-16,2 1 7 0,2-2-5 0,2 0 2 0,0-1-3 0,2-1-5 0,3-1 1 16,2-1-1-16,2-1 5 0,1-1 1 0,2 0 2 0,0-1-4 0,2 0-2 15,-2 0-1-15,3-1-2 0,2 0 3 0,-1 0 2 0,4-1 4 16,1 1 1-16,-1 0 3 0,3-1-4 0,-1 2-6 0,2-1 3 0,2 1-3 15,1 0 5-15,2 0 6 0,1 1-4 0,2 0 0 0,-2-1-7 16,3 2 3-16,-2-1-1 0,1 1 0 0,0 1 4 0,0 0 1 0,2-1-2 16,-3 1 3-16,3-1-5 0,-2 1-6 0,1-1 6 0,0-1-1 0,-1 1 6 15,1 0 1-15,-2-1-2 0,2 0 0 0,1 0-1 0,-2-2 6 16,3 0-2-16,-1 0 0 0,0 0 2 0,1-1-4 0,-1 0 2 0,2 0-2 16,-2 0-2-16,2 1 3 0,-1 1 0 0,0 1 3 0,-1-1-1 0,0 1 1 15,0 1-3-15,0-1 2 0,0 2-4 0,-1 0-5 0,0 0 5 16,1 2-4-16,-1 0 7 0,0 1-1 0,-1 1-3 0,0-1 1 0,-2 1-3 15,-1-2-5-15,3 1 8 0,-3 1 1 0,-1-2 1 0,-2 1 3 16,-2-2-11-16,0 0 0 0,-3-1 3 0,2-1 1 0,-1 0 7 0,0 0 2 16,0-1-4-16,-3-1-2 0,0-2 0 0,0-1 0 0,-3 0-3 0,2 1 6 15,-2-1 3-15,-2 0-1 0,2-1 8 0,-1-1-7 0,-2 1-1 16,0 0-4-16,-1 1-1 0,1 0 1 0,-1-1 1 0,-3 0-1 0,1 1-1 16,-1 0 2-16,-1 1-5 0,-2 1 4 0,0-1-4 0,-3 0 1 15,-1 0 4-15,0-1 3 0,-2-1-2 0,1-1-2 0,-2-1 1 0,-1-1-6 16,-1-2 5-16,-1-2 0 0,-1 0-3 0,-1-3 4 0,-2-1 3 0,-2 2 9 15,-1-3 2-15,-2 0-4 0,-2 0 4 0,-1-2 1 0,-4 0 5 16,-2-2 6-16,0 1 0 0,-2-1-1 0,-3-1 7 0,-1 0 5 0,-4 1 4 16,-1-1 1-16,-1 0 1 0,-1 1-4 0,-2-2-2 0,-2-1 0 0,-2 1-5 15,-2-1-3-15,0 1-3 0,-2-2-7 0,0 0 2 0,-2 1-6 16,-1 0 3-16,-2-1-2 0,-4 3 0 0,-1-3 9 0,-2-1 0 0,-2 1-7 16,-1-2-10-16,-1 1 2 0,-1-3-2 0,-2 1 3 0,0-3 3 0,-3-1-11 15,0 0-1-15,-3 0-1 0,-1-1-5 0,-1-1-3 0,-3-1-2 16,-1-2 1-16,-2-2-4 0,0-1-4 0,1-1-6 0,-4 1-10 0,-2-1-11 15,-1-3-10-15,-4-1-18 0,-1-2-8 0,-3-1-23 0,-4-1-30 16,-4 1-47-16,-3 0-52 0,-6 0-109 0,-8-3-390 0</inkml:trace>
  <inkml:trace contextRef="#ctx0" brushRef="#br0" timeOffset="54887.86">11929 13705 981 0,'-8'-2'511'0,"1"-1"-294"0,-2 0-26 16,4 1-45-16,0 1-33 0,2 0-25 0,1 0-20 0,1 0-17 0,1 1-17 15,0 0-10-15,0 0-7 0,0 1-8 0,0 1-2 0,1 1-4 0,1 2-5 16,1 1 2-16,0 2-1 0,1 3-1 0,0 1 4 0,1 4-1 16,0 2-1-16,0 5-3 0,0 5 3 0,0 4-2 0,0 3-5 0,0 5 10 15,-2 5-3-15,0 4 4 0,-2 6 14 0,0 4-12 0,-2 5 2 16,-2 3-2-16,0 4 5 0,-1 2 3 0,-1 1 5 0,-1 0 3 0,1 2 1 16,-2-1 8-16,2 1 6 0,-1-3-4 0,0-2-7 0,2-2-4 0,1-4-6 15,1-4-3-15,2-1 0 0,1-4-5 0,1-4-3 0,1-4-1 16,1-4-6-16,0-3 4 0,1-2-7 0,0-3 6 0,1-2-2 0,-1-5-9 15,-1-3-7-15,1-5-27 0,-1-3-20 0,-1-3-35 0,1-3-21 0,-1-5-12 16,0-2-9-16,-1-5 6 0,0-3 16 0,-2-2 22 0,0-4 21 16,-1-6 22-16,0-6 15 0,-2-7 9 0,-1-8 15 0,-2-7 13 0,0-6-1 15,-1-5 4-15,0-4-1 0,-1-4-2 0,-2-4 6 0,0-3 2 0,-1-2-1 16,0 0 6-16,1-2 2 0,0 2 11 0,1 0 17 0,0 3 6 16,1 3 9-16,0 4 13 0,1 2 3 0,-1 3 7 0,2 3 4 0,-1 2-7 15,-1 3-8-15,2 3-9 0,-1 3-2 0,1 1-11 0,0 4 2 16,1 4-11-16,0 3-7 0,1 1 0 0,1 4-8 0,-1 0 3 0,1 4-4 15,1 2 0-15,0 2-10 0,0 4-1 0,1 2 1 0,0 2-3 0,1 2 10 16,1 2 0-16,0 1-12 0,1 1-7 0,1 3-6 0,0 1-8 16,2 1 2-16,2 2 2 0,2 3 1 0,3 3 15 0,2 3 5 15,2 4 5-15,1 5-1 0,3 3-7 0,2 4-2 0,3 2-2 0,3 4 2 0,0 2-4 16,5 5 6-16,0 2-6 0,3 1-1 0,2 3-3 0,1 0 0 16,4 3-4-16,-2 0-6 0,0-1 2 0,-1-1-5 0,-1-3-4 0,0-3 11 15,-1-6-4-15,-2-5-5 0,0-5 9 0,-4-5 4 0,-2-3 0 16,-2-5 13-16,0-3 2 0,-3-3 7 0,0-3 11 0,-3-2 2 0,-1-4 18 15,-2-3 6-15,0-2 12 0,0-3 9 0,1-3-4 0,0-2 2 0,-2-4-14 16,1-3-1-16,-2-2-7 0,-1-7-10 0,1-2 1 0,-2-6-19 16,-1-3 4-16,-2-2-8 0,0-5-7 0,-1-2 9 0,-1-3-12 0,0 0-4 15,0-4 1-15,-1 0-6 0,0 2-9 0,1 1 9 0,0 5-11 0,0 5-11 16,0 4-20-16,-1 5 2 0,0 5-10 0,-1 3-14 0,-1 5-2 16,-2 1-38-16,-1 4-26 0,-1 3-36 0,-2 2-48 0,0 2-45 0,-1 1-54 15,0 1-95-15,1 1-104 0,1-1-249 0</inkml:trace>
  <inkml:trace contextRef="#ctx0" brushRef="#br0" timeOffset="55437.4">13284 13910 2847 0,'-6'6'147'0,"-1"1"-48"0,0 3-28 15,1 1-2-15,2 1-28 0,3 3-23 0,2 4-27 0,2 4-9 16,2 3 4-16,0 3-2 0,1 2 11 0,-2 3-6 0,0 1-8 0,0 3-13 15,-1 3-15-15,1-1-14 0,1-1-10 0,0 0-10 0,1-1-11 0,0-1-7 16,0 1 4-16,0-2-3 0,-1 0 14 0,0-2 7 0,-1 0-4 16,-1 0-5-16,-2-2-20 0,0-1-4 0,-2-2-1 0,0-3 9 0,-2-1 10 15,0-4-4-15,0-2 0 0,-1-3-3 0,0-3 1 0,2-6 13 0,-3-2 19 16,1-4 14-16,-1-3 10 0,0-5 16 0,-1-3-7 0,-1-3-2 16,-2-4-2-16,-1-3-12 0,1-2 9 0,0-5 14 0,1-4 16 0,-1-3 14 15,1-1 16-15,0-3 17 0,0 0 26 0,-1-1 16 0,1-3 8 16,-1 0 3-16,0-3-14 0,0 1 3 0,1 0 1 0,0 3 6 0,1 1 8 15,2 1-2-15,0 2 3 0,0 2 3 0,2 4-8 0,0 1 0 0,1 3-6 16,1 0-10-16,-1 4-3 0,2 0-9 0,1 2-17 0,0 4 3 16,2 1-5-16,-1 1-10 0,2 1 4 0,0 2-18 0,0-1-1 0,1 2-4 15,2 1-3-15,1 1-3 0,0 3-1 0,2 1-2 0,1 0 1 0,1 3-1 16,0 0-2-16,4 3 7 0,2 2-9 0,1 1 2 0,3 3-6 16,2 2-2-16,-1 3 2 0,5 4 2 0,1 2 1 0,2 2-13 0,0 2 11 15,1 2 1-15,-3 2-1 0,3 3 8 0,0 2-7 0,1 1-7 16,1 0 5-16,1 1-1 0,-1 1 0 0,1 1-3 0,-1 0-2 0,-2-1-3 15,-1-1 9-15,-2-5 3 0,-2-3 3 0,-2-5 1 0,-4-2 0 0,-1-2 11 16,-2-4 4-16,-2-2 21 0,-1-3 15 0,0-2 11 0,-1-2 12 16,-2-1-2-16,1-2-7 0,0-1-12 0,-1-3-8 0,0-2-11 0,0-1-3 15,2-4-4-15,-1-3-8 0,1-3 0 0,-1-2-5 0,-1-4 1 0,2-4 1 16,-1-2-2-16,0-5-2 0,-1-2-1 0,-3-2-8 0,2-4 4 16,-2 1-4-16,1-2 3 0,-2-2-7 0,1 3-3 0,-3 2 6 0,2 1-10 15,-1 5 4-15,0 3-4 0,-1 2 1 0,-1 4-1 0,-1 4-3 16,-1 2-2-16,0 2-8 0,-2 3-6 0,0 0-17 0,0 2-12 0,-1 1-24 15,0 2-25-15,0 2-18 0,-1 2-31 0,0 0-41 0,-1 1-47 0,0 2-66 16,0 0-106-16,0 1-124 0,0 3-281 0</inkml:trace>
  <inkml:trace contextRef="#ctx0" brushRef="#br0" timeOffset="56305.04">12931 15626 1776 0,'-12'4'784'0,"-1"1"-651"0,-1 2-10 16,1 0-38-16,2 1-33 0,2-2-28 0,2 2-20 0,1 0-9 15,2 1-6-15,1 2-2 0,2 0 1 0,0 1-15 0,1 5-10 0,2 3-13 16,0 3-1-16,1 3 8 0,1 4-1 0,1 2 5 0,1 3 6 16,0 4 4-16,0 0 5 0,0 2-3 0,-3 3-1 0,0 2-3 0,-2 3 11 15,-2 2 13-15,-1 2 1 0,-2-1 5 0,-2-1-7 0,-2 0 13 0,0-1 4 16,-2-2 3-16,1-1 8 0,-1-4 1 0,-2-3 2 0,1-2 20 15,-1-2 19-15,1-1 9 0,1-5 17 0,-1-1-6 0,2-6 4 0,0-3-4 16,1-3-14-16,2-4-7 0,-1 0-15 0,3-3-12 0,1-1-8 0,-1-2-8 16,3-2-14-16,-1 0-6 0,2-3 0 0,1 0-1 0,0-2-6 15,2 1-11-15,1 0-1 0,1 0-6 0,2-1 13 0,3 1-2 0,3-1-5 16,3-2 12-16,0 0-5 0,3-1 9 0,1-3 5 0,0 0-9 16,3-2 13-16,0-1-4 0,0-1 1 0,3-1-1 0,-2-1 0 0,3-2 14 15,0-1-7-15,-1-2 9 0,2 0-2 0,-3-3-12 0,2-2 14 0,-3 0-4 16,1-3-1-16,-1-1 16 0,-2 1-10 0,0-2 1 0,0 1-2 15,-4-2-10-15,-1 0 6 0,-2-1 1 0,-3 1 3 0,-2 0-12 0,-1 1-2 16,-1-2 5-16,-3 0 2 0,-1 1 2 0,-4-2 3 0,-1 1 6 0,-4 0 1 16,-2 0 4-16,-3-1-6 0,-2 1 5 0,-3-3-6 0,-5 1-1 15,-3-2 11-15,-1 2-15 0,-5 1 11 0,-1 1-11 0,-1 0 1 0,0 4 4 16,-1-2-2-16,0 3-1 0,0 1-6 0,0 1-5 0,1 5 4 0,4 0 5 16,-2 4-2-16,3 1-5 0,-1 2-6 0,0 3-8 0,-1 2-9 15,0 2-7-15,-1 0-10 0,2 0 3 0,0 2 7 0,1 0-8 0,2 3-11 16,-1 0-21-16,2 1-22 0,0 2-18 0,0 1-27 0,2 1-33 0,1 3-38 15,1 1-30-15,3 2-31 0,1 3-32 0,1 3-56 0,3 4-81 16,3 3-41-16,2 5-90 0</inkml:trace>
  <inkml:trace contextRef="#ctx0" brushRef="#br0" timeOffset="56637.04">13374 16012 2017 0,'8'3'202'15,"2"1"-5"-15,4 1-21 0,-1-1-33 0,0 1-41 0,1 2-45 0,2 1-16 16,2 0-7-16,2 3 0 0,-2 1-7 0,1 0-4 0,-1 2-1 0,-2 2-11 16,1 2-13-16,-2 1-1 0,-1 2-6 0,-1 0 7 0,-3 1 4 15,0 3-18-15,-1 0 4 0,-2 3-3 0,-2 1-2 0,-1 2 6 0,-2 2 1 16,-2 0 8-16,-1 1 1 0,-3 1 9 0,0-2-1 0,-2 1-4 0,-2-2 16 16,1-2-3-16,-2-3 15 0,1-2 7 0,1-2 1 0,0-1 13 15,1-3-5-15,0-1-1 0,2-3 10 0,0-1-3 0,2-2-6 0,0-4-8 16,2-1-15-16,2-1 2 0,0-3 2 0,1 1-15 0,2-2 0 0,1 0-13 15,3-2 6-15,2 1-1 0,4 0-5 0,4-1 6 0,3-1-10 16,2-1 12-16,5 0-5 0,0 0-5 0,5-1 1 0,1 1 1 0,2-2 7 16,2 0-3-16,0 0 3 0,2 0 3 0,-1-1-5 0,1 2-3 15,1-1 0-15,-4 1 2 0,0 0-6 0,0 1 2 0,-2 0-7 0,-1 1 3 16,-2-1 6-16,-2 2 3 0,-1-1-1 0,-2 1-10 0,-1 1-5 0,-1-1-25 16,-4 2-16-16,0 0-31 0,-2-1-38 0,-4 0-39 0,1 0-64 15,-3 0-111-15,-1 0-134 0,-1-1-213 0,-2 0-350 0</inkml:trace>
  <inkml:trace contextRef="#ctx0" brushRef="#br0" timeOffset="57404.04">16157 14386 3237 0,'-6'-3'153'0,"2"0"-36"0,0-1-9 16,2-1-26-16,3 0-48 0,1 0-34 0,3-1-11 0,3-2-5 0,5 1 1 15,4-1 11-15,3-1 6 0,5 1-2 0,4-1 0 0,5-1 0 0,3 0-2 16,6-1 2-16,3 0 0 0,3 1 0 0,2-3-4 0,2 2-1 16,1-1 7-16,0 1 0 0,1 0-2 0,0 1 3 0,-1 0-1 0,-1 0-2 15,-1 1 10-15,-4 0 1 0,-2 1-11 0,-1 0 4 0,-1 1-4 16,-1 0-2-16,0 0 8 0,-1 1-2 0,-3-1-10 0,0 1 2 0,-3 0-2 16,-1-1-11-16,0 2-24 0,-3 0-31 0,-2-1-28 0,-2 1-24 0,-1 0-17 15,-3 0-27-15,-2 1-40 0,-2-1-52 0,-3 0-49 0,-3 1-54 16,-1-1-78-16,-3 0-56 0,-3-2-222 0</inkml:trace>
  <inkml:trace contextRef="#ctx0" brushRef="#br0" timeOffset="57621.04">16856 13518 3301 0,'-8'-4'180'0,"0"0"-53"0,-2 0-14 0,3 0-34 16,1 2-38-16,3 0-24 0,1 1-13 0,0 2-10 0,1 0 0 0,0 1 6 15,0 2-2-15,0 3 0 0,0 4-7 0,0 4 1 0,0 5 2 0,2 4 4 16,1 4 0-16,0 5-7 0,3 2-1 0,1 6 0 0,2 5 5 16,1 4-3-16,2 5-2 0,1 4 5 0,1 4-7 0,1 4 6 0,1 6 3 15,1 1-11-15,1 4-13 0,1 4-22 0,0 0-41 0,0 5-34 16,1 1-46-16,1 4-51 0,0 2-57 0,1 1-74 0,1 1-66 0,0 0-94 16,1-3-54-16,2 0-138 0</inkml:trace>
  <inkml:trace contextRef="#ctx0" brushRef="#br0" timeOffset="59270.08">16114 14051 1936 0,'-20'-9'130'0,"-1"0"-21"16,-5-3-16-16,4 2-37 0,5-1-38 0,0 2-27 0,2-1-17 0,-1 1 1 15,1 1 1-15,-3 0-4 0,0 3-3 0,0-1-3 0,2 0-1 16,-1 1 2-16,-1 1 6 0,0 0-5 0,-1 2 2 0,-1 1-9 0,1 0-6 15,2 1-6-15,0 2-5 0,-1 0 0 0,3 2-6 0,-2 0-1 0,2 2-3 16,1 1-4-16,3-1 4 0,0 2 9 0,1 1 12 0,2 0 10 16,0 1 8-16,3 0 3 0,1 1 0 0,2-1 7 0,1 0 7 0,1 1 10 15,2 0 6-15,2-2 7 0,1-1 8 0,1-3 7 0,2 0 12 16,-1-1 12-16,3-2 11 0,-1-1 10 0,2-1 4 0,1-1-1 0,0-2-3 16,1 0-13-16,0-1-12 0,-1 0-20 0,3 0-13 0,1-1-11 0,2 0-16 15,2 0-24-15,0-1-42 0,2 0-58 0,0 0-89 0,1 0-122 16,2 0-345-16</inkml:trace>
  <inkml:trace contextRef="#ctx0" brushRef="#br0" timeOffset="60171.08">19759 13216 2343 0,'3'-6'455'0,"0"0"-316"0,2-2-18 16,1 1-32-16,-1-1-40 0,1 0-22 0,-1-1-18 0,3 1-8 0,0-2 1 16,0 0 3-16,-1-1 1 0,-1 1-3 0,-2 0-1 0,-2 1-7 15,-3-1-6-15,-2 0 2 0,-3-1 0 0,-3 0 8 0,-2-1-3 0,-3 0 4 16,-2-2-12-16,-3-1 8 0,-2-1-3 0,-2 1-14 0,-5-1 5 16,-1 0-7-16,-6 2 11 0,-2 2 9 0,-4 2-3 0,-5 2 5 0,-4 0-6 15,-3 1 1-15,-5 2 5 0,-3 3-10 0,-5 5 4 0,-2 4-7 0,-2 6 4 16,0 6 8-16,3 5 4 0,2 6 8 0,2 4 4 0,5 5 0 0,4 5-3 15,6 7-1-15,5 6-20 0,5 9 15 0,5 7-5 0,5 3-7 16,7 10 17-16,6 2-20 0,8 3 6 0,6 2-6 0,7 0 12 0,8 0 3 16,5-2 7-16,4-1 20 0,7-9 1 0,1-5 6 0,5-5 0 15,4-8-2-15,4-4-17 0,7-4 7 0,4-4-2 0,3-4 6 0,2-4 11 16,2-4-13-16,2-4 8 0,1-4-3 0,-1-2-1 0,1-2-5 0,-1-4-11 16,-1-4-4-16,1-5-3 0,0-3 7 0,-1-4-2 0,0-3-10 15,-1-4-3-15,-4-3 0 0,-2-3 0 0,-4-3 2 0,-3-2-21 0,-4-2-17 16,-1-2-17-16,-4-4-16 0,0-1-5 0,-4-1-26 0,-2-2-32 0,-4-1-47 15,-2-2-77-15,-2-3-86 0,-2-3-103 0,-1-7-131 0,-1-7-363 16</inkml:trace>
  <inkml:trace contextRef="#ctx0" brushRef="#br0" timeOffset="60471.08">20585 13332 2798 0,'-2'-4'214'0,"1"-2"-69"0,-1-1-19 16,1 0-36-16,1 2-46 0,0 2-22 0,1 1-26 0,0 2 8 0,-1 1 9 15,1 0-8-15,-1 2 10 0,3 1-15 0,1 4-2 0,3 7 0 16,2 5-3-16,2 10 1 0,4 5 4 0,1 7 0 0,4 7 0 0,1 4 2 16,1 6 2-16,3 2-4 0,1 1 3 0,1 1 7 0,2 1-10 15,0-2 2-15,0-2-8 0,0-2-1 0,1-3 7 0,0 0 0 0,2-3 5 16,-2-2-1-16,1-4 0 0,-3-7 7 0,0-5 11 0,-3-3 9 0,1-4 18 16,-1-6 7-16,-1-4 7 0,0-3 6 0,-1-3-15 0,1-5 0 15,-2-3 1-15,-1-2-4 0,1-4 5 0,1-3-24 0,0-4-20 0,1-5-12 16,1-5 0-16,2-5 0 0,1-7 0 0,2-4 0 0,-1-8 0 15,0-5 0-15,3-7 0 0,-3-7 0 0,1-6 0 0,-3-5 0 0,-1-5 0 16,-3-3 0-16,0 2-18 0,-2-2-10 0,-3 3 0 0,1 4-14 0,-2 1-11 16,-2 5-36-16,0 5-9 0,-2 5-31 0,-2 9-14 0,-2 7-19 15,-3 7-76-15,-3 6-109 0,-5 4-161 0,-4 3-171 0,-7 2-386 0</inkml:trace>
  <inkml:trace contextRef="#ctx0" brushRef="#br0" timeOffset="62070.58">17020 16475 2644 0,'-7'3'190'0,"-1"0"-12"16,-2 2-50-16,1 0-36 0,0-1-53 0,0 1-32 0,-1 1-2 0,-1 1-14 16,0 1 7-16,-2 1 1 0,-1 4-10 0,-1 0 6 0,-2 5-15 15,-1 1 6-15,-4 5 9 0,-4 4-3 0,0 4 12 0,-5 5-18 0,0 6 9 16,-2 2 5-16,-2 4-6 0,-2 1 17 0,-3 3-13 0,-1 0-5 0,19-25 16 16,-3 6-2-16,-1 1 4 0,-4 4 6 0,1 0-6 0,-3 4 0 15,1-2-6-15,-2 5-3 0,2-2 1 0,3-6-3 0,1-1 2 0,4-4 0 16,3-3-15-16,2-2-3 0,3-3-28 0,2-5-30 0,4-1-18 0,1-1-52 15,3-4-30-15,2-3-53 0,2-2-43 0,2-2-25 0,4-2-29 16,2-4 7-16,3-2-29 0,5-5 21 0,4-6-151 0</inkml:trace>
  <inkml:trace contextRef="#ctx0" brushRef="#br0" timeOffset="62254.58">16887 16283 1172 0,'2'1'970'16,"0"0"-740"-16,1 1-6 0,0 0-39 0,0 0-53 0,2 1-61 0,2 0-25 15,3 2-13-15,4 3-3 0,3 2-4 0,3 2 2 0,5 2 2 16,5 4 1-16,3 3-13 0,7 3-5 0,3 1 4 0,5 2-1 0,3 3 2 16,3 0-5-16,2 4-15 0,3-1 2 0,2 1 0 0,0-1-2 15,1 1 1-15,-1 0-12 0,-1 0 9 0,0 0-13 0,0-4 4 0,-3 0 1 16,-1-2-13-16,-3-3-2 0,-2-1-20 0,-2-2-9 0,-2-1-22 0,-3-2-30 16,-4-2-37-16,-1-1-54 0,-1-1-30 0,-2-1-48 0,-19-7-79 15,9 0-80-15,-5 0-74 0,5 1-77 0</inkml:trace>
  <inkml:trace contextRef="#ctx0" brushRef="#br0" timeOffset="62570.6">16435 17401 2893 0,'0'2'177'0,"-1"1"-12"0,1-1-32 0,0 0-38 16,0 2-45-16,1 0-37 0,4 0-2 0,1 1-13 0,4 0-11 0,4 1 17 16,6 2-14-16,3 2 12 0,6 0 6 0,4 1-5 0,5 1 1 15,3 0-13-15,5 0 1 0,1 2 1 0,3 0 5 0,1-1-1 0,1-1-23 16,1 0 9-16,1 0 1 0,-1 0-6 0,-1-1-2 0,-1-3-14 0,-1 0-9 15,-2 0-11-15,-3 0-13 0,-1 0-20 0,-3-1-36 0,-3-2-24 16,-2 1-25-16,-3-1-37 0,-1 0-30 0,-4-1-43 0,0-1-80 0,-3-1-101 16,-1 1-297-16</inkml:trace>
  <inkml:trace contextRef="#ctx0" brushRef="#br0" timeOffset="62837.6">17594 17254 3147 0,'-5'5'347'15,"1"-2"-209"-15,-1 2 5 0,-1 1-39 0,0 1-51 0,0 2-39 16,1-1-20-16,0 1 2 0,2-2-14 0,2 2-13 0,1 0 10 0,2 0-8 16,1 1 2-16,1 1-2 0,3 2-11 0,0 1 7 0,2 1 1 0,2 1 5 15,0 1-3-15,2 2-5 0,2 0-5 0,1 0 0 0,0 2 16 16,2 1 1-16,1-1 20 0,0 3-5 0,1 0-6 0,-1-1 28 0,1 3-3 15,-11-14-1-15,1 1-7 0,0 1-30 0,1 2-1 0,0 0-1 16,-1 0-16-16,1 1 2 0,0 2-57 0,-1-1-35 0,1 1-34 0,0 1-69 16,-1 2-22-16,0 0-37 0,1 2-45 0,-1 0-68 0,1 3-63 0,-1 1-178 15</inkml:trace>
  <inkml:trace contextRef="#ctx0" brushRef="#br0" timeOffset="63203.6">18211 17554 2984 0,'0'8'223'0,"-1"-1"-69"0,0 1-21 0,1 3-13 0,0 0-45 16,0 2-50-16,2 1-25 0,1 0-14 0,2-1-1 0,1 0 4 0,3 0-8 15,1 0 4-15,3-1-8 0,1 0 5 0,3-1 1 0,-7-5-17 16,1-1-9-16,1 0 14 0,2 1 1 0,1-1 1 0,2-1 19 0,2 0-12 15,0-2 8-15,22 1-1 0,0-1 11 0,1-2 6 0,0-3 5 0,-1-3-18 16,-5-2-13-16,-5-3 4 0,-5 2 14 16,-2-3 31-16,-2 0 1 0,-1-1-5 0,-1-1-6 0,-1 1-3 0,-3-2 3 0,1-2-6 0,-2 0 2 15,-1 1 2-15,-2-1 3 0,0 0-9 0,-2 1-7 0,-2-1 4 16,-2 0-8-16,-1 1 9 0,-2 2-7 0,-2-2-13 0,-1-1 2 0,-2 0-7 16,-3 2 3-16,-1-2 4 0,-1 1-4 0,-3 0 8 0,-3 2-4 0,0 0 4 15,-2 1-8-15,-3 1 2 0,-2 1 11 0,-1 4-5 0,-2-1 13 16,-1 2-6-16,0 1 7 0,-1 2 0 0,0 2-10 0,-1 0 6 0,1 1-5 15,0 2 4-15,0 1-5 0,1 1-12 0,0 1-16 0,1 1 9 0,1 0-10 16,0 1-13-16,3 0-5 0,0 2-36 0,1-1-18 0,3 1-38 16,1 0-74-16,1 0-78 0,1-1-115 0,0 2-156 0,1 2-397 0</inkml:trace>
  <inkml:trace contextRef="#ctx0" brushRef="#br0" timeOffset="63553.6">18765 16774 3150 0,'0'5'187'0,"1"0"-20"0,1 1-37 0,0-1-23 16,0-1-54-16,2 1-22 0,0 0-13 0,3 1-18 0,0 0 3 0,3 2 3 16,0 3-6-16,4 1-2 0,2 1 2 0,1 2-4 0,1 0 8 0,2 2-8 15,2 1-3-15,1 0 11 0,0 4-14 0,1 1 16 0,-1 0-4 16,0 2-12-16,0-1 18 0,-11-13-1 0,4 5 1 0,-1 1 0 0,2 2-16 15,1 2 10-15,2 3-8 0,0-2 10 0,1 4 12 0,-1 0-9 16,-1-3 5-16,-1-1 6 0,0-2-12 0,-2-1 19 0,-1-1 5 0,1-2-17 16,-1-3 5-16,-2 1-16 0,1-2 14 0,-2-1-12 0,0-1-2 0,1-3-2 15,-1 0-8-15,0 0 20 0,-1-2-2 0,2-1-22 0,0-1 2 16,1-1 2-16,-2-2-4 0,3 0 4 0,-1-1-8 0,1-2 1 0,0-1-1 16,-1-1 10-16,1-2-4 0,1 0 1 0,-1 0-3 0,1-1-10 0,0-1 3 15,1 0-4-15,-2 0-3 0,2 0 9 0,0 0-21 0,-1 1-20 16,-1-1 4-16,1 0-36 0,0 1-18 0,-2 0-50 0,-1-1-64 0,0 1-55 15,-1 1-91-15,0-1-78 0,0-2-105 0,-2-1-88 0,3-3 15 0</inkml:trace>
  <inkml:trace contextRef="#ctx0" brushRef="#br0" timeOffset="63937.6">20212 17250 3470 0,'2'7'112'0,"-1"-3"-11"0,0 2-21 15,2 1-22-15,0 1-36 0,2 0-28 0,0 1-18 0,1-1-18 16,0-1 4-16,2 0-6 0,1 1-18 0,0-1-9 0,0 1-5 0,2 0 6 16,1-1 10-16,1 1 4 0,1-1-6 0,1 0 14 0,2 1 11 0,1-2 4 15,2 1 19-15,-1 0 8 0,3-1 12 0,-1 0 11 0,1-1 1 16,1 0 8-16,-1-1 9 0,1-1 11 0,-1 0 15 0,0-2 0 0,1 0-15 15,-1-2 12-15,-2 0-13 0,2-2-8 0,-2-1 13 0,0 0-18 0,-1-2-9 16,0-2-15-16,-1-1-7 0,0-2 16 0,0-1 4 0,-1-1-5 16,-1 0 8-16,-1-2-18 0,0 0 9 0,-3-1 5 0,-1 0-13 0,-1-1 5 15,-2 0 5-15,-2 2 1 0,-2-1-3 0,-1 1-7 0,-3 1-12 0,-1 1 16 16,-2 1-6-16,-1 0 3 0,-2 1-7 0,-4-1 10 0,-10-7 6 16,-2 3-9-16,-3 3 11 0,3 3-10 0,-4 2-10 0,0-1 8 0,0 3-16 15,-1-1-2-15,2 1 12 0,0 2 6 0,1 0 0 0,-1 2-14 16,0 2 4-16,1 1-14 0,-1 1 0 0,0 1-9 0,0 0-18 0,-1 0-3 15,2 3-18-15,-4-1-16 0,2 1-27 0,-2 3-22 0,0 0-43 0,0 2-38 16,13-6-83-16,-3 2-79 0,-3 0-91 0,-5 3-143 0,-1 0-311 16</inkml:trace>
  <inkml:trace contextRef="#ctx0" brushRef="#br0" timeOffset="65371.6">3364 11511 998 0,'-29'3'432'0,"2"1"-330"0,-6 0-14 15,8 1-23-15,6 0-11 0,1-2 1 0,5 1-7 0,-2-2-10 0,0 0-14 16,3 1-10-16,-1-1-4 0,4 0-9 0,0-1-2 0,2-1-9 0,1 0-2 16,2-1 0-16,1-1-2 0,1-1-4 0,0 0 2 0,1 0-1 15,0-2 2-15,3-1 6 0,0-1 4 0,1-1 3 0,4 0 1 0,0-3 8 16,4 0 1-16,0-2-2 0,5 0 1 0,3 0-3 0,3 1 11 0,2-1 2 16,4 0 7-16,4 0 1 0,5-1-9 0,1-1 1 0,3 1-3 15,4-2 0-15,4 2-5 0,2-3-2 0,6 0-5 0,2 0-1 0,2-1 2 16,4-1-5-16,2-1 5 0,2 0-4 0,0-2-1 0,1-1 4 15,3-2-2-15,0-2 3 0,2 0-3 0,1-2 1 0,0 2 5 0,4-1-4 16,-2 2 0-16,2-2-1 0,1 0-2 0,-1 2-3 0,2 0-1 0,1 2 1 16,1 2 4-16,0 0 9 0,1 3-1 0,-1 0 3 0,1 1-11 15,0 3 2-15,0 1 7 0,0 1 7 0,1 1 12 0,1 2-3 0,1 2-2 16,0 0-3-16,0 1-6 0,0 2 2 0,-1 1-4 0,0 2 1 16,1 2 2-16,0 1 1 0,0 0-3 0,0 2-8 0,-2 1-1 0,1 1 2 15,-1 1-1-15,0 0 5 0,0 2-1 0,-1 0-7 0,0 1-2 0,-1 1 0 16,1-1 0-16,0 2 6 0,-1-1-5 0,0 3 1 0,-1-1-5 15,0 2 1-15,-2 0 2 0,-1-1-7 0,-3 2 5 0,0 2-1 0,-2 3 5 16,-1 0 4-16,-2 2-3 0,0-1-2 0,-4 3 7 0,-1 0 5 0,-2-1 1 16,-2 3-1-16,-2 0-5 0,-3 3-2 0,0 1 0 0,-4-1 1 15,-1 1 3-15,-1 0-1 0,-2 1-3 0,-3 1-2 0,-2 1-1 0,-3 2-3 16,-1 1 0-16,-4 0-6 0,-2 1 6 0,-3 1 8 0,-3 1-5 0,-3 2 9 16,-3 0-12-16,-4-1-7 0,-1 0 5 0,-1 2-2 0,-4 1 0 15,-3-2 4-15,0-1-3 0,-3 1 3 0,-2-1 7 0,-3 0-4 0,-2 2-2 16,-3-4 4-16,-3 3-2 0,-2-2 1 0,-2 0 6 0,0 3-7 15,-3-3 6-15,-1 0-3 0,-2 0 2 0,-1 0 3 0,-1-1-7 0,-5 1 7 16,-1-3-4-16,-2 0-3 0,-3-1 4 0,-1 0-3 0,-1 1 9 0,-5-2-6 16,-1-1 17-16,-4 0 2 0,-2 0-2 0,-2-1 12 0,-2 0-18 15,-4-1 2-15,-2 0-5 0,-2-1-3 0,-2 0-4 0,-1-1-1 0,-4 2 0 16,-3-2-2-16,-2 0 1 0,-2-2-4 0,-2 0 4 0,-2-2-1 16,0-1 4-16,-1-2 0 0,-2-1-3 0,-1-1 3 0,0-2 3 0,0-3 3 15,2-3 11-15,-3-2-7 0,0-3 9 0,-3-2 1 0,-1-2 1 0,-1-4 8 16,0-3-5-16,-2-2 4 0,-1-3 2 0,1-2 4 0,-3-2 4 15,0-3 1-15,-1-2 2 0,-1-4-5 0,-1-1 0 0,0-4-2 0,-1-1-4 16,1-4-1-16,-1-3 0 0,0-5-1 0,-1-2-5 0,0-1-1 0,0-2-7 16,1-2 0-16,1-1-18 0,3-1 18 0,1 0-2 0,1-1-7 15,4 0 9-15,1 0-16 0,2 0-13 0,4 0-5 0,3-1-14 0,1 0-14 16,5-1 3-16,2 3-10 0,3 2 1 0,2 0-12 0,3 1-26 0,3 2-27 16,1 2-54-16,2 0-97 0,2 0-146 0,1 2-222 0,0-2-607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3:19:01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6600 8510 2208 0,'-11'2'80'0,"1"2"-135"0,-2-1-8 0,4 2 22 0,3-1 32 0,0-1 11 16,-1 0-14-16,2-1-46 0,-1-1-50 0,0 1-40 0,1-1-22 0,0-1 25 16,0 0 35-16,0 0 40 0,0-1 38 0,-2 1 22 0,-2-2 26 15,1 1 19-15,-3 0 20 0,-1-1 20 0,-1 1 10 0,0-1 2 0,0 1-1 16,-1-1-8-16,-1 2-6 0,0-1-14 0,0 0-10 0,1 1-12 16,-3-1-7-16,-2 1-6 0,1-1-6 0,-1 1-3 0,-1-1-5 0,1 1-1 15,-1 0-2-15,-1-1-2 0,-1 1 1 0,0 1 0 0,-1-1 1 0,-1 1 1 16,0-1 0-16,1 1-1 0,-1-1 13 0,-2 2 3 0,0-1 3 15,1-1 9-15,-1 2-3 0,1-1 0 0,-1 0 5 0,-1 1-7 0,-1 0 0 16,-1 0-6-16,1 1-6 0,-1 0-6 0,1 1-7 0,-2 0 2 0,1 1-2 16,-3 0 2-16,1 1-5 0,-1 0-7 0,0-1 14 0,-1 1-7 15,0 1 3-15,-1-1 3 0,0 1-10 0,0-1 2 0,1 1 4 0,-1 0-2 16,2 0 1-16,-1 0 1 0,-1 0-1 0,-1 0-1 0,2 0-1 0,0 1-1 16,3-2 1-16,0 1-2 0,1-1 5 0,1 0 0 0,1 1 2 15,1-3 0-15,2 2-4 0,0 0 4 0,0 0-1 0,1 0 0 0,1 1 0 16,-1 1-8-16,2 0 2 0,-1 2-1 0,-1-2 1 0,3 3-1 15,-1 1 0-15,0 0 0 0,4 1 0 0,-1 0 3 0,2 0-2 0,-1 1 1 16,3 0-7-16,0-1-1 0,2 0 7 0,0 1 2 0,1 3 5 0,1 1 1 16,-1 0-6-16,1 3-2 0,2 0-1 0,1-1-1 0,2 1 2 15,3-1-1-15,1-1 1 0,2 0 1 0,2 1-4 0,0 0 1 0,2 1 4 16,3 0-7-16,1-1 1 0,1-1 0 0,1 0-5 0,1-2 5 16,0 1 0-16,3 0 3 0,-1-2-2 0,2 1 1 0,2 0 1 0,0 0-2 15,4-1 3-15,1 2 2 0,1-2-3 0,2 0 3 0,1 0 0 0,3 0-7 16,1 0 2-16,1 0-7 0,1-2 1 0,4 0 7 0,-1 1 11 15,2-1 6-15,2-1-3 0,0 1 4 0,1-1-14 0,3 0 3 0,0 0-1 16,0-3-2-16,1 1 0 0,3 0 1 0,-1 0-10 0,0-1-2 0,1-2 1 16,-1 0-1-16,2-1 9 0,1-1 4 0,1-1-4 0,2-1 4 15,1-2-2-15,0-1 3 0,2-2 5 0,1 0-1 0,2-2-4 0,1-1 0 16,1-2-6-16,0-2 2 0,2-1 5 0,2-1 4 0,1-2-2 0,0 0 2 16,2-1-2-16,-1 1-8 0,1-1 1 0,0 0-2 0,0-1 3 15,0 0 4-15,1 2-11 0,-2 0 0 0,2 0 6 0,-1 0-2 0,-1 1 11 16,-1 1-4-16,-1 1-8 0,1-1-3 0,-2 1 7 0,0 0 0 15,0 0 7-15,-1 2-6 0,-1-2-1 0,-1 3 2 0,0-1-5 0,-1-1 3 16,-1 1 0-16,-2-2 0 0,-2 1 1 0,-1-1-1 0,0 0 2 0,-3-2 1 16,1 0 0-16,-2-1 1 0,-2 0 1 0,-2-2 3 0,-1 0 2 15,-1-2 7-15,-4-1-3 0,-1 0 2 0,-1-1-2 0,-3-2 2 0,-2-1-1 16,-3 0 1-16,-1 0 1 0,-4 1-1 0,1-1 5 0,-3 0 1 0,-2-1 1 16,-1-1-1-16,-3-2 1 0,-2 2-2 0,-2-2 2 0,-3 1-12 15,-2 0 7-15,-2 0 0 0,-2 1-1 0,-2-1 16 0,-2-1-8 0,-3 1-5 16,-1-1 0-16,-3 1-3 0,-2-1-7 0,-2 1 0 0,-2 0-6 0,-4 1-11 15,-3 0-5-15,-2-1-1 0,-5 0-2 0,-1 2-2 0,-5 0 2 16,0 1 1-16,-3 2 1 0,-3 1 1 0,-2 1-2 0,-4 2 4 0,-2 0 0 16,-2 0 5-16,-3 1 2 0,-3 1-1 0,0 0 4 0,-1 1 0 15,-3 1-1-15,0 2 4 0,-2 0-1 0,-1 1-1 0,0 1 6 0,-1 2-4 16,-2 1 0-16,-1 2 1 0,0 2-3 0,-1 2-1 0,1 1 0 0,-1 3-1 16,-2 2 1-16,0 1 0 0,-2 3-2 0,-1 3-8 0,-1 2-11 15,1 1-23-15,-3 2-34 0,0 2-30 0,0-1-38 0,0 2-47 0,1 2-78 16,-2 2-129-16,-1 2-156 0,0 0-153 0</inkml:trace>
  <inkml:trace contextRef="#ctx0" brushRef="#br0" timeOffset="2984">6613 6041 2383 0,'-8'-1'55'0,"0"0"-70"0,-3 2-15 0,1 1-6 0,-1 0 12 15,1 0 4-15,-2 0-16 0,-2 0-29 0,1 2-51 0,-3 0-44 0,1 1-37 16,-4 1-11-16,0 0 19 0,0 1 51 0,-3 0 55 0,-1 0 58 15,0 0 49-15,-1-2 36 0,0 0 27 0,-1-1 10 0,0-2-4 0,-1 1-18 16,0 0-20-16,-1-1-14 0,-2 0-17 0,0 1-10 0,-4 0-3 16,1 0-6-16,-3 1 7 0,0 1 5 0,-1 0-6 0,-1 1 10 0,-1-1-1 15,-1 0-3-15,1 1 3 0,0 0-4 0,0 1-2 0,-1 0 0 0,0-1-2 16,0 2-4-16,0 0 0 0,-2 1-4 0,1 1-1 0,-1 1 2 16,-1 1-2-16,2 1 2 0,-3 1-8 0,-1 1 3 0,1 1 3 0,-1-1-1 15,2 2 19-15,-1 2 1 0,1-2 2 0,2 3 9 0,0 1-12 0,2 0-1 16,0 1-6-16,0 0-4 0,2 0-6 0,0 1 3 0,3 2-2 15,-1 1-4-15,0 2 0 0,0 1 1 0,0 0 1 0,1-1-3 0,1 1-2 16,1 2 1-16,-2 0-1 0,3 2 4 0,-1 2-2 0,1-3-6 0,1 4 0 16,2-2 6-16,0 1 3 0,1 2 4 0,2-1 2 0,1 0-9 15,3 0 0-15,-1 0 0 0,2 2 0 0,2-1 1 0,0 1-2 0,2-1 0 16,2-2 2-16,0 1-2 0,3-2 6 0,1 0 5 0,0 1 0 16,2-1-7-16,2-1 1 0,1 1 4 0,1-2 0 0,1 1 11 0,1 1-4 15,1-2-4-15,1 3-2 0,2-3 1 0,1 3 1 0,0-1 2 0,3 0-3 16,-1-1 2-16,3-3 0 0,2-2-5 0,-1 1 2 0,2-2 0 15,1 1 0-15,0-2-1 0,2 1 2 0,1-1-2 0,3-2-5 0,0 0 0 16,0-3 3-16,4 1 3 0,0 0 3 0,0-2 0 0,3 1-3 16,-1-2-3-16,3-1 0 0,0 0-3 0,3-1 5 0,-1-2-4 0,2 0 4 15,1 0 1-15,1-1-4 0,0-1 6 0,4-3 0 0,1 0-2 0,0-1 6 16,1 0-2-16,1-2-2 0,2-1 4 0,3-2-7 0,1-2 0 16,0-1 0-16,1-1-4 0,2-2 7 0,2-1 1 0,0-1-5 0,0-1 6 15,2-1-3-15,1-1 1 0,1-1 2 0,1-1-5 0,1-1-2 0,2 0-6 16,1-2 2-16,1-1-7 0,0-1 8 0,2-1 7 0,2 2-2 15,-2-3 4-15,2-1-2 0,-1 0-2 0,0-3-8 0,2 1 2 0,0 0-4 16,0 0-6-16,-1 0 5 0,2 1 9 0,-2 1 1 0,1 0 6 0,-1-1 1 16,-1 0-10-16,1 0-3 0,1 0-1 0,-1 0 3 0,1 3-1 15,1-3 1-15,-2 1 1 0,1 1-8 0,0-1 8 0,-1 1-4 0,0-1-2 16,1 2 2-16,-1-3-2 0,-2 0-1 0,0-1 5 0,0 0 1 16,-1-2-3-16,0-1 3 0,-1 2-1 0,0-2-1 0,-1 2-5 0,0-2 2 15,-1-2 0-15,-1 2 2 0,-1-3 5 0,0-1 0 0,0 0-8 0,-2-1 3 16,1 1 13-16,-4-1 0 0,0 0 10 0,-2-2 2 0,-1 0-12 15,0-1 0-15,-3 1-1 0,-1 0-2 0,-1 0-4 0,-3-1 3 0,-1 1-3 16,0-1 3-16,-3-1-1 0,-1 1 2 0,-3-2 0 0,-2 3-1 0,0-3 3 16,-2 0-2-16,0 0 0 0,-2-2-3 0,0 0 5 0,-2-1-1 15,-1 0 1-15,-1-1 4 0,-2-2-11 0,0 1 2 0,-3-1-4 0,0 0 1 16,-1-1-1-16,-1-1-5 0,-4-1 2 0,2 0 6 0,-4 0-6 16,-1 2 6-16,-2-2 1 0,-2 2-12 0,-2-1 10 0,-3-1-8 0,0 0 1 15,-2 2 7-15,-2-2-10 0,-2 2 0 0,-3 1 2 0,-3-1-1 0,-2 2 4 16,-3-1 7-16,-3-1-7 0,-2 2 5 0,-4 0 0 0,-1 2 2 15,-3 1-2-15,-1-1 4 0,-4 2-14 0,-3 0 10 0,-2 2 0 0,-4 1-7 16,-1 2 9-16,-2 0-8 0,-4 3-3 0,-2 0 1 0,-4 1 1 0,-4 2-7 16,-1 1 4-16,-3 1-3 0,-3 4-3 0,-2 1 4 0,-1 1-3 15,-2 1 7-15,-3 2-1 0,0 3-1 0,-3 0-2 0,-2 2-1 0,0 2-3 16,-1 3-2-16,0 1-4 0,-3 2-7 0,1 3-11 0,-3 2-7 16,-2 3-19-16,-1 1-13 0,-1 3-35 0,0 3-37 0,-1 2-38 0,-1 2-53 15,0 4-64-15,-4 2-95 0,1 3-87 0,-2 3-145 0</inkml:trace>
  <inkml:trace contextRef="#ctx0" brushRef="#br0" timeOffset="4183">4844 9538 1324 0,'-15'-17'306'0,"2"1"-242"0,-2-3-6 0,4 2-21 15,2 4-12-15,1-1-5 0,-3 3-4 0,1 1-16 0,-1 0-26 0,-2 2-51 16,1 2-59-16,-3 2-49 0,-2 4-39 0,-2 2-20 0,-2 2 7 16,-5 3 32-16,-2 3-182 0</inkml:trace>
  <inkml:trace contextRef="#ctx0" brushRef="#br0" timeOffset="4733">4289 9498 238 0,'-10'0'137'0,"1"1"-15"16,-1 0 3-16,1-1 7 0,2-1 3 0,1 0 2 0,-1 0 2 0,2 0 2 15,-1 0-3-15,2 0-11 0,-1-1-16 0,2 1-20 0,-1 0-10 0,2-1-7 16,-1 2-6-16,1-1-8 0,0 1-9 0,1 0-7 0,0 0-14 15,0 0-11-15,2 1-8 0,0 1-4 0,0 0-1 0,0 1 3 0,0 0 2 16,1 2-6-16,0 0 1 0,2 2-5 0,0 4 8 0,1 0 14 16,2 1 1-16,-1 0 0 0,2 1-5 0,0 1-8 0,2 1-3 0,0 0-1 15,1 3-5-15,0 1-4 0,0 2 1 0,0-1 1 0,2 3 3 16,0 1-2-16,-1 5 4 0,0 2-2 0,-2 2-2 0,0 2-1 0,-2 2-3 16,0 1 0-16,-3 4 6 0,1 2-3 0,-3 1-4 0,-1-1 7 0,0 1-3 15,-3 0-2-15,-1-1 10 0,-1-2-3 0,-2-1 1 0,0-3 3 0,-2-1-3 16,0-1-6-16,-3-3 8 0,0-1-1 0,0-4 4 0,-1-1 3 15,0-3 0-15,0 0 5 0,0-1-2 0,2-2 3 0,0-1 4 0,1-2 0 16,0-1 5-16,2-3-4 0,0 0-12 0,1-1 0 0,1-3-3 16,0 0-2-16,1-2 13 0,1 0-7 0,0-1 1 0,1 0 1 0,1-2-6 15,-1 1 0-15,1-1-3 0,1 0-1 0,1 0-4 0,0 0 3 0,1-2 0 16,2 2-9-16,1-1 3 0,1 0-1 0,1-1-3 0,1-1 7 16,3 1-2-16,0-2 0 0,4 0 3 0,2 0-8 0,2-2 7 0,1 0-2 15,3 0 0-15,1-1 5 0,1 0-5 0,0 0 1 0,4-1-1 0,1 0-3 16,2 0 5-16,3 0-1 0,2 1 3 0,2-2 1 0,1 2-7 15,4-1 2-15,2 0-3 0,0 0-4 0,3 1 5 0,1-1-4 0,2 1-2 16,2-1 11-16,1 0-10 0,1 1 7 0,2-1 0 0,0-1-3 16,1 0 1-16,1-1-1 0,2-1-2 0,1-1-3 0,1 1 1 0,2 0 12 15,-1 0 12-15,1 0 4 0,-3 0 6 0,2-2-11 0,0-1 6 0,0 0-6 16,1 1 11-16,-1 1 7 0,1-1-4 0,1 1 4 0,0 1-1 16,0 0-4-16,-1 1 2 0,1 1-8 0,1-1-6 0,1 1-10 0,-1 1-5 15,0 0 0-15,-1 1-6 0,1 1 8 0,0 1-2 0,-1-1-1 0,1 1-1 16,-1 0 2-16,0 1-5 0,0 0 1 0,-2-1-2 0,-3 1-3 15,-1 0 7-15,-1 0 0 0,-3 0 2 0,-2 1-5 0,-3 0 3 0,-2-1 1 16,-3 1-1-16,-1-1 4 0,-3 1-2 0,-4 0 1 0,-1 0 4 0,-3 0 0 16,-2-1-2-16,-2 1-1 0,-1-1 1 0,-3 1 2 0,-1 0-2 15,0 0-3-15,-2 0-9 0,-2-1 0 0,-1 1 9 0,-3 0-11 0,-3 0 0 16,-2 0-6-16,-3-1-17 0,-4 0-9 0,-2 0-16 0,-3 0-26 16,-2-1-17-16,-2 0-31 0,-2-2-43 0,-3-1-59 0,-7-3-71 0,-2-2-66 15,-7-4-149-15,-8-3-250 0</inkml:trace>
  <inkml:trace contextRef="#ctx0" brushRef="#br0" timeOffset="5368">4850 9446 1614 0,'-23'-8'158'0,"-1"2"-68"16,-4-3-31-16,8 2-1 0,6 1 12 0,3 0 4 15,3-1-16-15,1 1-28 0,1 0-19 0,2 2-14 0,2 1-7 0,2 1-5 0,3 1-7 16,2 0 4-16,2-1 0 0,2 2 7 0,3 0 3 0,2 1 3 16,3-1 5-16,1 1-3 0,5 1 6 0,0-1 0 0,1 0-2 0,3 0 3 15,0-1-1-15,3 0 2 0,1 1 8 0,2-2 1 0,4 1 12 0,1-1 5 16,2 0-4-16,3-1 5 0,3 2 7 0,3-2 3 0,2 1 7 15,4 1 0-15,2-1-8 0,3 0-10 0,3 1-7 0,2 1-10 0,1 0-6 16,1 1 1-16,4 1-4 0,0 1 1 0,1 1-2 0,0 1 2 0,-1 1-8 16,1 0-2-16,1 1-1 0,0 1-3 0,1-1 13 0,-1 1-5 15,1 0 1-15,-1 0 1 0,-1 1-5 0,2-1-5 0,-2-1-8 0,1 0 0 16,-2-3 0-16,-1 2 10 0,-1-1 6 0,-1 0 0 0,-1-1 0 16,-1 0 16-16,-2-2-10 0,0 0 0 0,-2-1 4 0,-2 0-18 0,-3-1 11 15,-1 0 2-15,-1-1 0 0,-3 1 1 0,-1 0 3 0,-4 0 1 0,-1 0-5 16,-2 1 6-16,0 0-1 0,-4 0 2 0,-2 1-2 0,-2 0 1 15,-6 0 0-15,-2 1 2 0,-5 1 10 0,-2 0-8 0,-3 0 4 0,-3 1 1 16,-3-1 3-16,-2 0 8 0,-2 1-3 0,-2-1 2 0,-1 0 2 0,-1 1-5 16,-1-1 2-16,1 2-2 0,-1-1-8 0,-1 1-5 0,0 0 1 15,-1 2-6-15,1 0 3 0,0 0 10 0,-1 1-6 0,0 2-2 0,-1 0 3 16,0 3-8-16,0 0 5 0,0 2 4 0,-1 4-6 0,1 3 0 16,-1 0 1-16,-1 3-3 0,0 1-1 0,1 2-4 0,0 1 1 0,-1 4 1 15,1 1-2-15,-1 2 2 0,0 1-14 0,-1 1 16 0,0-1 5 0,-1 1-3 16,2 0 5-16,-1-1-14 0,0-2-11 0,0-2 3 0,0 1 6 15,0-3-8-15,-1-1 0 0,1-2-2 0,-1-4-6 0,-1-2-2 0,0-1-5 16,0-3-5-16,-2-2-16 0,0-1-10 0,-2-2-16 0,0-2-15 0,-2-4-9 16,-1 1-13-16,1-4-12 0,-1-1-2 0,-1-3-13 0,1-2-10 15,0-3-9-15,1-2-14 0,1-4 1 0,0-2 22 0,3-5-14 0,1-3 0 16,3-2 9-16,3-1-5 0,4-3 33 0,1-1 30 0,3-2 28 16,1 0 23-16,1 0 14 0,0 0 9 0,2 0 2 0,-1 1 7 0,1 3 10 15,1 0 7-15,-2 1 6 0,2 1-1 0,2 1-6 0,-1 2-10 0,0 0-19 16,0 1-44-16,1 1-41 0,0 0-212 0</inkml:trace>
  <inkml:trace contextRef="#ctx0" brushRef="#br0" timeOffset="5617">8757 10176 1556 0,'1'0'391'0,"2"2"-263"0,1 0-83 0,2 2-9 15,2-1 11-15,2 1 6 0,1-1 9 0,1 0-14 0,0 0-14 0,2-1-11 16,3 1-16-16,1 0 6 0,0 1-6 0,2-1 1 0,-1 0-5 15,1-1 0-15,2 0 0 0,0 0-1 0,1-1 4 0,3-1-4 0,-1-1 2 16,2-2 3-16,-3 1-1 0,1 0 5 0,2-2-5 0,-2-1 7 0,3 0-2 16,0-1 0-16,-1 0-5 0,1-1-1 0,0 0 7 0,-1-1-2 15,0 0-7-15,0-1 2 0,-2 0-8 0,0 0 3 0,0 1 19 0,0 1-6 16,-2-1 1-16,-1 1-1 0,-1-1-12 0,-1 0 3 0,0 0-1 16,-1 1-3-16,1 0 0 0,-2 0-3 0,-1 1-5 15,-1 1-4-15,-1 1-10 0,-3 0-21 0,1 1-45 0,-2-1-71 0,-1 1-58 0,-2-1-81 0,-2 0-77 16,-1 0-50-16,-1-1-128 0</inkml:trace>
  <inkml:trace contextRef="#ctx0" brushRef="#br0" timeOffset="5951">9437 9710 1888 0,'-2'-1'376'0,"1"0"-306"0,2 2-71 0,1 0-19 0,4 2 10 16,2 0 8-16,4 0 10 0,2 2-8 0,2 1-3 0,3 0 1 0,0 0-4 16,-1 1 6-16,1 1 0 0,0 1 0 0,-1 2-4 0,3 0 2 15,0 1 1-15,-1-1 1 0,1 0 0 0,-1 1-2 0,-1-2 1 0,-1 1 2 16,0-2 1-16,0 0 2 0,-1 1-5 0,1-1 1 0,-1-1 1 16,-1-1-2-16,0 0 11 0,-2-2-2 0,0-1 10 0,0 0 6 0,-2-1 6 15,1 0 12-15,0 0-4 0,-1-1 3 0,1 1-7 0,-3-1 1 0,1 0-6 16,0 0-2-16,-1 0-1 0,-1 0-4 0,-1 0 1 0,-2 1 3 15,0-1-5-15,-1 1-1 0,-1 0-4 0,-1 0-6 0,-2 1 0 0,-1 0-1 16,0 2 2-16,-3-1 1 0,-1 3 1 0,-3 2-3 0,-1 1-7 0,-4 2 1 16,-2 2-4-16,-3 0 0 0,-1 3-2 0,-1 1-10 0,-4-2-9 15,2 3 4-15,-2-1-1 0,0 1-13 0,3 0-20 0,-1-1-46 0,0-2-48 16,3 1-41-16,-1 0-54 0,2-1-50 0,2-3-47 0,2 1-43 16,0-2-49-16,1-2-55 0</inkml:trace>
  <inkml:trace contextRef="#ctx0" brushRef="#br0" timeOffset="6284">10884 9655 1586 0,'-6'-4'1256'16,"0"3"-1160"-16,1 0-60 0,3 4-40 0,3 3-7 0,1 2 0 0,3 4 1 16,2 0 3-16,1 4-1 0,1 1 3 0,1 3-2 0,1 3-3 15,-1 3-2-15,-1 1-3 0,0 1-3 0,-4-2 4 0,0 2 1 0,-1-3 6 16,-1 2 1-16,-1-1 3 0,-1-1-1 0,0 0 1 0,-1-1 1 16,0 0 1-16,0-1-11 0,-1-2 4 0,0 0 9 0,-1-2 4 0,1-1 12 15,-1-1-4-15,0-1-8 0,0-2-3 0,-1-2 3 0,1 0 1 0,1-1-6 16,-2-2 2-16,2-1-2 0,0-1-3 0,0-2 1 0,0-2-8 15,1-1-15-15,-1-1-24 0,2-1-60 0,-1-2-30 0,-1-1-35 0,0-2-24 16,0-5-4-16,-1-4-18 0,-1-5-38 0,0-7-56 0,1-7-60 0,2-5-199 16</inkml:trace>
  <inkml:trace contextRef="#ctx0" brushRef="#br0" timeOffset="6483">10837 9498 977 0,'-16'-30'242'0,"-4"-3"-91"16,-5-6-41-16,3 6-24 0,2 7-7 0,1 3-6 0,2 5-6 0,0 2-7 15,0 2-5-15,2 3-2 0,2 2-13 0,0 2-11 0,2 2-15 0,2 3-14 16,0 2-7-16,2 2-8 0,1 1 5 0,1 2-1 0,1 0 4 15,0 2 8-15,3 1-1 0,1 0 3 0,2 1-2 0,2-1 1 0,2 1 1 16,3 0 1-16,3-1-6 0,4 1 7 0,3-1-4 0,2-2-2 0,5-1 6 16,1-1-3-16,4-2 5 0,-1-1 0 0,3-1 1 0,-1-1 0 15,1 0-6-15,1-1 2 0,1 0-5 0,-2 0 1 0,0 0 4 0,-2 1-7 16,-1-1 2-16,-1 2-4 0,-1-1-4 0,-1 1-3 0,0 1-9 16,-3-1-12-16,1 1-33 0,-3-1-44 0,-1 1-29 0,-1 1-37 0,0 0-31 15,-2 2-25-15,0 0-38 0,0 0-3 0,-2 1-122 0</inkml:trace>
  <inkml:trace contextRef="#ctx0" brushRef="#br0" timeOffset="7267.03">11319 9653 828 0,'-4'7'126'15,"0"2"-97"-15,-1 3-20 0,2 2-8 0,3 0 3 0,2 1-2 0,1-1 1 16,2-2 0-16,-1 3-3 0,2-1 3 0,1 1 3 0,0-1 0 0,1-1 2 15,1 0 7-15,0-1 6 0,1-1 13 0,-1-2 12 0,2 1 7 16,0-1 3-16,0-1-1 0,0 0 1 0,-2-2-1 0,2-1-1 0,-1 0 7 16,1-2-8-16,2-1 1 0,-1-2-9 0,1 0-11 0,1 0-2 15,0-3-8-15,0-1-2 0,-2-1 0 0,1-2-2 0,-1-1 5 0,-2-2 8 16,0-2 1-16,-1 0 6 0,-3-3 5 0,1-2-3 0,-1-2 4 0,-2 0-3 16,0-2-5-16,-3 1 3 0,-1 1 2 0,-1 0 11 0,-2 1 2 15,-1 1 2-15,-1 0 1 0,-1 1-9 0,1 0-1 0,-2 2-12 0,0 1-5 16,-1 2-4-16,1 2-5 0,-1 1 4 0,1 1-9 0,0 2-4 15,-1 1-13-15,2 3-9 0,0 0-5 0,0 1-13 0,2 1 0 0,-1 3 1 16,1 2-2-16,-1 3 8 0,1 1 1 0,0 2 0 0,0 3 7 0,2 1 2 16,1 4-6-16,1 1 3 0,1 0 2 0,2 3 2 0,0 1 5 15,2 3 2-15,2 1-2 0,0 0 1 0,2 0-1 0,1-2 1 0,0 1-2 16,3-1-3-16,0 0-4 0,1 0-3 0,1 0 4 0,0-2-3 0,1-1 1 16,1-1-8-16,-1-3-6 0,1 0 15 0,1-1-1 0,0-2 4 15,-1-2-4-15,2-1-18 0,0-1-3 0,-1-1-9 0,1-3-10 0,-1-2-19 16,0-1-25-16,-2-3 6 0,0-3 0 0,0-4 19 0,0-2 22 0,0-4 6 15,1-5 12-15,0-3 11 0,-2-5-2 0,2-3 15 0,1-4 6 16,-2-3 3-16,-1-2 17 0,0-4 0 0,-2 1 8 0,-1-1 11 0,-1 1 13 16,0 0 16-16,0-2 7 0,-2 1 4 0,0 0 1 0,-1 2 1 0,-1 1-4 15,-1 2-7-15,0 2-14 0,0 1-14 0,1 3-25 0,-1 2-3 16,0 6-5-16,0 1-3 0,-1 4 1 0,0 1-9 0,-2 4-2 0,0 1-4 16,-1 3 4-16,0 2-1 0,-1 2-5 0,-1 2 2 0,0 1-4 15,1 0 0-15,-1 2 4 0,1 1 0 0,-1 2 0 0,1 2 3 0,0 2 2 16,-1 3-1-16,1 2-1 0,-1 2 2 0,0 1 8 0,0 4 4 0,0 1 4 15,1 0 0-15,-1 3-6 0,-1 1-3 0,0 2 3 0,0 0-8 16,-1 2 2-16,1 0-4 0,-3 4-8 0,0-1 1 0,-1 1-1 0,0-1-4 16,-1-1-7-16,-1-2-2 0,0 0-5 0,-1-3-5 0,1-1-3 0,0-2-9 15,1-2-23-15,0-3-18 0,-1-4-3 0,2-2 12 0,-1-3 22 16,1-1 20-16,-1-4 10 0,0-1 2 0,-1-4 7 0,-1-2 9 0,-1-1 4 16,-3-2 8-16,-1-5-5 0,-3-2 7 0,-2-3 14 0,-2-3 13 15,-2-1 18-15,2-4 16 0,-1-3 2 0,0 0-2 0,1-2 3 0,-1 2-1 16,2-1-2-16,-1 0-5 0,1-1-15 0,0-1-18 0,2-2-7 0,0 0-6 15,3 1-1-15,0-2-5 0,1 5-6 0,2 0-2 0,1 3-2 16,1 2-4-16,3 2 2 0,3 4-1 0,1 3 10 0,1 4 4 0,2 3 1 16,0 1 4-16,1 2-8 0,1 2-5 0,3 1-1 0,3 3-2 15,1 2 5-15,2 2 7 0,4 4 4 0,3 2 2 0,3 4 3 0,3 2-3 16,3 0-8-16,2 4 2 0,4 2-7 0,1 1-4 0,2 3 5 0,3 0-5 16,0 0 0-16,0-2 0 0,2 2-6 0,-1-2-5 0,-1 1-1 15,0-3-5-15,-2 1-9 0,0-2-9 0,-2-2-13 0,-2-1-27 0,1-3-43 16,-3-1-42-16,-2-4-30 0,-2-1-13 0,-2-2-6 0,-2-6-8 15,-3 0-17-15,0-4-12 0,-1-4-22 0,-3-4-55 0</inkml:trace>
  <inkml:trace contextRef="#ctx0" brushRef="#br0" timeOffset="7617.02">12863 8850 1941 0,'-24'-16'1294'0,"4"4"-1181"15,-3-1-33-15,8 8-32 0,9 6-30 0,2 3-23 0,2 3-3 0,1 4-3 16,3 7-16-16,1 4 16 0,2 5 2 0,3 6-1 0,0 4 16 0,3 4-13 15,0 3-1-15,0 4 5 0,1 2-8 0,0 3 2 0,1-1-4 16,1 2-5-16,0-1 3 0,0-1-15 0,2 0 6 0,-1-2-2 0,1 0-6 16,-1-1 10-16,1-3-23 0,-1-2-6 0,-1-1-5 0,-2 0-11 0,0-3 0 15,-1-3-6-15,0-3 7 0,-2-6 9 0,-1-1 11 0,-1-5 13 16,1-4 1-16,-2-2 4 0,1-4-2 0,-2-2-12 0,0-2-14 0,0-3-21 16,-1 0-28-16,0-2-33 0,0-1-18 0,-2-2-30 0,-1-2-77 0,-1 0-22 15,-2-1 37-15,0-1 54 0,-1-5 54 0,0-4 3 0,-3-7-212 16</inkml:trace>
  <inkml:trace contextRef="#ctx0" brushRef="#br0" timeOffset="7767.02">13003 9782 413 0,'-17'-14'138'16,"-2"-1"-35"-16,-5-2-16 0,0 3-9 0,3 3-8 0,-3 1-1 0,0 2-6 16,0 0-11-16,-1 2-14 0,0 2-11 0,-1 1-10 0,2 2-4 0,0 0 0 15,1 2 14-15,0 1 20 0,3 1 21 0,2 0 19 0,3 1-3 16,2 1-5-16,0 0-12 0,3 0-4 0,2 0-7 0,3 0-7 0,2 0-13 16,2 0-18-16,2-1-5 0,2 2 0 0,4-1 2 0,3 0 4 0,4 0 3 15,5-1 0-15,7 0-5 0,5-1-2 0,5-1 1 0,5-1-8 16,4-1 1-16,5-1-7 0,2 0-2 0,2 1-7 0,0 0-2 0,1 1-15 15,1 0-58-15,-2 0-76 0,2 0-96 0,-3 2-124 0,2 1-145 16,-2-1 31-16</inkml:trace>
  <inkml:trace contextRef="#ctx0" brushRef="#br0" timeOffset="9251.02">9830 6387 194 0,'-3'-3'164'0,"-1"0"-53"16,-1 1-11-16,0 0-10 0,2 1-8 0,0 0-11 0,0 1-1 15,1 0-1-15,-1 1 5 0,0 0 3 0,0-1 4 0,0 2-1 0,1-1-4 16,1-1-9-16,-1 2-8 0,0-1-9 0,0 0-1 0,0-1-3 0,1 1-2 16,-1 0 0-16,0-1-7 0,1 0 0 0,-1 0-3 0,0-1-3 15,0 1 3-15,0 1-9 0,-1 0-4 0,1 0-1 0,-1 1-3 0,0 1 5 16,-1 1 6-16,0 2 3 0,-2 3 3 0,1 0 4 0,-3 4 0 16,1 1 3-16,-2 4 1 0,-1 4 0 0,0 2 3 0,-2 3-5 0,0 3 0 15,0 5 0-15,-1 4-1 0,1 2 3 0,0 2-6 0,2 3-4 0,2 1-8 16,1 5-5-16,1 2-10 0,1 1 4 0,2 1-3 0,2 0-2 15,2 1-2-15,1 1-1 0,3 0-3 0,0 0-2 0,0-1 3 0,0-2-5 16,-1 1 1-16,1-1-9 0,0 0 2 0,1 1 0 0,-3-3 5 0,1 1 3 16,-3-3 0-16,0 1 5 0,-1-2-5 0,-1-2 6 0,-2-3 1 15,-1-3-7-15,-3-4 6 0,0-2 2 0,-1-3 5 0,-2-4 5 0,-1-2-8 16,0 0-1-16,1-1 8 0,0-2-2 0,1 0 4 0,0-2 1 16,-2-1-8-16,-2-2 8 0,0-3 0 0,0-1 0 0,0-1-5 0,-1-3-3 15,-1-1-6-15,1-1-2 0,1-3-1 0,-1 1-1 0,0-3-2 0,0-2 2 16,1-3-1-16,-2-1 1 0,1-3-4 0,-1-3 1 0,2-1-4 15,-1-3-1-15,1-2 3 0,2-3-4 0,1-1 1 0,1-4 1 0,2-3-4 16,2 1-8-16,2-3 4 0,1 1 11 0,1-3 1 0,2 1 11 0,0 0 0 16,1 0-10-16,1 0 0 0,1 2 5 0,0 2-7 0,0 1 4 15,2 2-1-15,-1 1-1 0,0 1 4 0,1 2-1 0,0 3-1 0,1 0 3 16,-1 2-3-16,0 3-1 0,1 0 1 0,-2 3 0 0,1 2-2 16,2 1 0-16,-1 2-4 0,2 2 1 0,1 2 3 0,2 0-3 0,-1 3 3 15,4 2-4-15,1 2 6 0,1 0-4 0,2 2 2 0,1 2 2 0,3 0-9 16,0 2 5-16,1 1 2 0,1-1-1 0,0 3 1 0,2 2 0 15,1 1-2-15,2 2-1 0,-2 2 3 0,2 0 0 0,-3 2-10 0,0-1 3 16,-1 1 9-16,1-1 3 0,0 2 10 0,0-2 2 0,0 2-9 0,-1-3-3 16,0-1 7-16,-2 1 3 0,0-4-1 0,-2 3-3 0,0-1 0 15,-1-1-3-15,-1 0 1 0,-1-2 4 0,-2-3-7 0,-1 0 0 0,-2-1 1 16,-3-2-7-16,0 1 4 0,-1-1-3 0,-1-1 3 0,-1 0-1 16,0 0-3-16,-3-1 2 0,0 0-7 0,0-1-2 0,-1-3-5 0,-1 1-7 15,-1-1-13-15,0-2-12 0,-1 0-30 0,0-1-44 0,0-2-56 0,-1 0-82 16,-1-3-86-16,0-1-88 0,-2-2-92 0,0-3-201 0</inkml:trace>
  <inkml:trace contextRef="#ctx0" brushRef="#br0" timeOffset="9684.02">10657 7127 2167 0,'-12'-11'160'0,"2"2"-72"0,-1-2-6 0,5 7-24 0,4 2-20 16,2 2-17-16,2 1-10 0,1 1-4 0,1 2-4 0,2 2 0 0,0 2 2 16,1 1 3-16,1 3-7 0,0 1 3 0,1 4 0 0,-1 2 1 15,0 3 3-15,-1 3-1 0,0 1-7 0,-2 2 3 0,0 1 0 0,0 1 2 16,-1-2 3-16,1 2-6 0,0-2-2 0,0 0-2 0,-1-1 1 0,1-2-4 15,0-1 2-15,0-4-1 0,1-1-10 0,-1-2 1 0,-1-4-6 16,1-1 1-16,-1 0 7 0,0-3-4 0,-1-1-1 0,1-3-12 0,-2-1-13 16,0-2-10-16,0-1-29 0,-2-2-57 0,0-1-66 0,-1-3-95 15,-1-3-112-15,0-5-70 0,-1-3-154 0</inkml:trace>
  <inkml:trace contextRef="#ctx0" brushRef="#br0" timeOffset="9884.02">10335 6957 1955 0,'-2'-11'67'15,"1"1"-19"-15,2 1-21 0,4 1-7 0,4 1-1 0,4 0 6 0,2-2 3 16,3 0-4-16,1 0-3 0,3 1-8 0,3 1-4 0,0 1-3 0,2 0-1 16,0 0-4-16,0 0 1 0,-1 1-8 0,2 0 0 0,-2 0 1 15,1-1-7-15,-1 0 7 0,-1 1-3 0,2-2-5 0,-2 0-5 0,0 1-9 16,-1 0-24-16,-3-1-42 0,2 2-60 0,-3-1-67 0,1 1-63 0,-2 1-40 15,0 1 4-15,-4 0-211 0</inkml:trace>
  <inkml:trace contextRef="#ctx0" brushRef="#br0" timeOffset="10084.02">10739 7673 1681 0,'-2'-22'1207'0,"5"0"-1177"0,5-4-15 0,8 6 4 16,9 5-7-16,6-2-7 0,4 2-4 0,4-1-2 0,3 0-1 0,-1 2-8 15,-1 3-17-15,-2 1-27 0,-2 2-39 0,-2 2-44 0,-4 1-46 16,-3 1-47-16,-3 0-55 0,-2-1-62 0,-3-1-81 0,-3-2-239 0</inkml:trace>
  <inkml:trace contextRef="#ctx0" brushRef="#br0" timeOffset="11836.05">11263 6903 2557 0,'-9'-5'75'0,"3"2"-30"0,-1 1-21 0,6 5-18 15,4 3-7-15,2 3 1 0,0 3 1 0,5 0 8 0,0 4-8 16,2 1-4-16,1 3 3 0,0 0 3 0,-1 3 9 0,1-1 2 0,0 3-2 15,-1-1-11-15,1 0 3 0,-1 0-3 0,0 0-1 0,0-1 5 16,-1 2-8-16,0-1 3 0,-1 0-3 0,0-1-4 0,2-4 6 0,-1-2-4 16,-1-2 1-16,1-4 3 0,-3-3 1 0,0-1 1 0,1-3 3 15,-1-1 2-15,-1-2 2 0,0-1 7 0,1-2 3 0,-2-2 10 0,2-2-1 16,0-2 0-16,-1-1 0 0,0-3-7 0,0-1 2 0,1-2-5 0,-1-1-7 16,1-1 0-16,-1-2-3 0,1 1-2 0,0 2 1 0,1-2-3 15,0 2-1-15,-1 0-1 0,1 1-1 0,0 1 2 0,0 1-5 0,0 1 3 16,0 3-4-16,-1 1 3 0,0 1-1 0,-1 2-5 0,-1 1 4 0,-1 3-6 15,0 2 0-15,0 1 1 0,-1 2-2 0,1 2 5 0,-1 2 0 0,2 1 1 16,-2 2 1-16,0 1-1 0,0 1 1 0,0 2 0 0,0-1-1 16,1 2-1-16,-2 0 0 0,2 0-2 0,0-2-1 0,0 1-2 0,1-1 3 15,-1-1-1-15,1-2-1 0,-1-3 3 0,1-2-1 0,0 0 7 16,0-2 0-16,-1-2 0 0,0-1-2 0,0-1 2 0,-1-1 0 0,1-1 4 16,0-1-1-16,0-2 2 0,0-1 0 0,0-1-3 0,0-1-1 0,1-2 1 15,-1 0 0-15,0-2-1 0,-1 0 1 0,1 1 0 0,0 1-2 16,1-2 2-16,0 0-1 0,-1 1 1 0,1-1-2 0,-2 3 2 0,1 0-2 15,1 0 1-15,-1 2-1 0,0 1-1 0,0 1 1 0,-1 2-11 16,1 0 6-16,0 3-1 0,0 0-1 0,0 2 5 0,-1 0-1 0,1 1 1 16,-1 1 1-16,0 0-3 0,0 0 1 0,1 1 1 0,-1 0-1 0,0 0 0 15,0 1 1-15,0-1 0 0,1-1 2 0,0 1-1 0,0-1 1 16,1-1 0-16,0 0-2 0,1-1 0 0,1-1 2 0,0 0-1 0,0-1 1 16,1-2-2-16,0 0-1 0,0-1 0 0,2-1 1 0,0 0 0 0,0 0 2 15,0 1 2-15,1-1-4 0,-1-1 6 0,-2 1-4 0,1-1 1 16,-3 1 1-16,3 1-2 0,-1-1 0 0,1 1 0 0,0-1 3 0,0 0-3 15,-2 0 2-15,2-1-2 0,-1 2-2 0,1-2 2 0,0 2 5 0,-1-2-5 16,1-1 0-16,-1 0-2 0,1 0-4 0,-1-1 6 0,0 0-7 16,-1 0-1-16,0-1-2 0,0-1-5 0,-3 1-1 0,0-2 3 0,-1-1-2 15,-2 0-3-15,-2-2 0 0,-1 1-5 0,-3-2 17 0,-2 1-4 16,-1-1 5-16,-3 1 4 0,-2 1-9 0,-2-1 7 0,-2 1 3 0,2 1 0 16,-2 3 5-16,1 1 3 0,-1 4 0 0,1 1-2 0,-1 2-6 0,0 2-5 15,1 1-1-15,0 2 0 0,-1 3 1 0,1 2-2 0,-1 1 3 16,2 3-6-16,0 0-3 0,2 0-8 0,0 1-6 0,1 0-1 0,3 0 3 15,0-1-3-15,1 2-5 0,2-1-13 0,0 0-21 0,2-2-17 16,0 0-38-16,1-1-29 0,2-1-4 0,0-2 4 0,1-3 27 0,1 0 22 16,2-1 12-16,0-1 17 0,0-1 21 0,1-1 22 0,1-1 18 0,0-1 12 15,1 0 11-15,0-2 5 0,0 0 7 0,1 0 8 0,0-1-8 16,2-1 1-16,0 0-6 0,1 1-6 0,0 0 0 0,1 1 1 0,0 0-2 16,0 1 4-16,-1 0 0 0,-1 1 3 0,1 0-2 0,0 1 1 0,1 0-4 15,0 0-2-15,-2 1-3 0,2 0-3 0,0 0 1 0,0 1-3 16,1 1-1-16,-1 0-1 0,0 0-1 0,1 1 3 15,0-1-1-15,0 0-1 0,-2 0 2 0,2-1-2 0,-1 2 3 0,1-1-3 0,-1-1 1 0,-1-1 1 16,2 0-2-16,-2 0 2 0,1-2-2 0,-1 0-1 0,-1-1 2 16,0 0 6-16,0-2 5 0,0 0 7 0,0-1 4 0,-1-1 7 0,0 1 3 15,-2 0 5-15,0-1 3 0,1 0-7 0,-1-2 0 0,1 1-10 0,1-1-6 16,-1 2 0-16,1-2-8 0,-1-1-2 0,1 1 1 0,-1-2-5 16,1 2-1-16,-1-2 2 0,1 2-2 0,-1 0 1 0,0 0 1 0,0 0-1 15,0 1 2-15,-1 1-3 0,0 0 2 0,-1 1 4 0,0 0 1 16,-1 1-7-16,0 1-3 0,0 0-1 0,-1 0-8 0,0-1 7 0,1 2 2 15,-1-1 2-15,0 1-3 0,0 1 1 0,-1-1 2 0,-1 0-6 16,1 1 5-16,0-1-1 0,0 1-4 0,0-1 10 0,0 0-5 0,-1 0-2 16,1 0 4-16,-1-1-6 0,1 0 4 0,-1 0-1 0,0-1-2 0,0 0 4 15,1 0-2-15,0 0 3 0,0 0-2 0,1 0 2 0,-1 0-3 0,-1 0 5 16,1 1 4-16,0-2-1 0,0 0 4 0,0 0 0 0,0-1-4 16,-1 0 2-16,1 1 2 0,0-1 0 0,-1 0 4 0,0 0 0 0,-1 0-1 15,0-1-4-15,0 0 0 0,0 0-4 0,-1 0-3 0,0 0 5 16,-1-1-4-16,0 1 3 0,-1-2 0 0,-2 0-5 0,1-1 2 0,-3 0 1 15,0-1 1-15,-2 0-1 0,-1 2-2 0,-1-1-1 0,-2-1-2 0,-2 2-1 16,-2 0 2-16,-1 1 2 0,1 1 1 0,-2 1 3 0,1 1 4 16,0 1 5-16,1 1 5 0,0 0-5 0,1 2-3 0,2 1-6 0,-1 1-7 15,2 2 0-15,0 0-9 0,0 3 0 0,2 1 1 0,-2 2 0 0,1 2-2 16,0 1 5-16,0 0-3 0,1 3-2 0,1-1 5 0,1 1-3 16,1 0-3-16,2 0 2 0,2 1-4 0,1 0-4 0,2-3-7 0,2 0-10 15,1 0 6-15,2-1-1 0,2-2 19 0,1 1 2 0,1 0 1 16,1-2 5-16,3 1-5 0,1 0 5 0,0-2-2 0,1 2 2 0,1 1-1 15,2 0-1-15,1 1 2 0,-1 0-3 0,2 2 5 0,-1-1-5 0,-1 2 3 16,3 0 1-16,1 2-2 0,0 2 1 0,1 1-3 0,-2 3 0 16,1 1-4-16,0 3-29 0,-4 6-3 0,2 1 0 0,-1 1 1 0,1-5 24 15,-1-5 4-15,0-4-16 0,-4 4-17 0,-5 2-4 0,-2 0 3 0,-4-3 24 16,-1-5 25-16,-2-4 13 0,-4-1 0 0,-1-3 1 0,-3 1 1 16,-2-1 0-16,-3-2 1 0,-3 1-9 0,-1-3-5 0,-3-1-6 15,-1-1-14-15,-1-3-15 0,1-2-4 0,-1-3-3 0,1-3 6 0,1-1 5 0,0-2-2 16,0-3-1-16,2 0 3 0,4-3 13 0,0-1 13 0,2 0 11 15,2-5 14-15,1-1 11 0,2-1 7 0,3-5-2 0,0 1-1 0,2-5-8 16,2 1-4-16,2-1 5 0,1 2-3 0,4 0-1 0,2 4 1 16,2 3-2-16,1 2-2 0,1 3-4 0,0 4-1 0,3 0-1 0,1 1-4 15,-1 1 1-15,2 0-6 0,1 3-1 0,0 1 2 0,1 1-8 0,2 1-2 16,0 1-1-16,0 1-1 0,3 2 5 0,-2-2-4 0,2 1-1 16,0 0-2-16,1 0-2 0,-2 0-2 0,1 0 1 0,0 0-5 0,-2-1 4 15,1 1 2-15,-2-2-4 0,1-1 3 0,-1 0-6 0,-3-1 2 0,0-2-1 16,0 0 4-16,-3-3-1 0,2 0 1 0,-1-1 5 0,-2-1-1 15,0-2 5-15,-2 0-2 0,-1 0-2 0,0 1 7 0,-2 0-2 0,0 0 1 16,0 0-7-16,-1 2-1 0,0 2-1 0,0 0 1 0,-2 3 11 16,2 0-4-16,0 1 3 0,-1 2-1 0,-1-1-10 0,2 3 4 0,-2-1-5 15,0 2 3-15,0-1 0 0,0 1-2 0,1-1 4 0,-1 1-7 0,2 1 7 16,-1-1-4-16,-1 1 1 0,0-2 1 0,0 1-2 0,1-1 5 16,0-1-3-16,-1 0 0 0,-1 0 2 0,-1 0-5 0,-2-1 4 0,0-1-1 15,-1 0 0-15,-2 0 5 0,0-1-1 0,0 0 2 0,-2 0-3 0,1 0-3 16,-2 0 3-16,-1-2-3 0,0 0 8 0,0 0 2 0,-1 0-2 15,0-1 2-15,-1 1-4 0,0-1-3 0,-1 1 1 0,1-1-4 0,0 1 4 16,-1 1-2-16,1 0-1 0,-1 1 2 0,0-1-3 0,1 1 3 0,-1 1 0 16,1-1-3-16,-1 0-1 0,0 1 1 0,0 0 0 0,0-1 0 15,0 2 1-15,0 0 4 0,-1 0-1 0,2 1 3 0,-2-1-4 0,1 1 0 16,-1-1 1-16,0 2 4 0,1-1 1 0,-1 3-3 0,1-1-3 16,0 0 1-16,-1 2-6 0,1 0 7 0,-1 0 2 0,1 2-4 0,-1 2 4 15,1 1-1-15,0 2-5 0,-2 3-1 0,1 1 4 0,0 3-6 0,0 0 5 16,-1 4 5-16,-1 1-5 0,1 1 2 0,-1 3-4 0,0-1 1 15,0 0-2-15,1 0 6 0,0-1-9 0,2-1-3 0,3-2 4 0,1-3 1 16,4-1 2-16,0-1-1 0,4 0 2 0,2-3-5 0,-1-2 1 16,4-1 4-16,0 0-4 0,3-2 2 0,2 0 0 0,0-3 2 0,4 0 1 15,1-1-2-15,1-2 2 0,3-1-1 0,-1-1-4 0,3-1 1 0,0-1-10 16,-2 0-5-16,1-1-15 0,-2 0-36 0,-1-1-40 0,-1 0-52 16,-3 1-41-16,-1-2-48 0,-2-1-68 0,-2-1-69 0,-2-1-291 0</inkml:trace>
  <inkml:trace contextRef="#ctx0" brushRef="#br0" timeOffset="12634.05">14683 6535 420 0,'-9'-5'145'0,"0"0"-112"16,-2 0-24-16,3 1-16 0,3 1-21 0,0 1-18 0,1-1-19 15,0 1-6-15,1 1-10 0,-1-1-157 0</inkml:trace>
  <inkml:trace contextRef="#ctx0" brushRef="#br0" timeOffset="13051.05">14643 6380 2426 0,'-9'-6'126'0,"2"3"-105"16,0 0-18-16,6 5-14 0,4 2 3 0,1 3 6 0,3 4 7 0,1 2-2 15,1 5 0-15,0 1-1 0,-1 5-2 0,2 3 1 0,-1 2-1 16,2 2 4-16,0-1 0 0,0 3-1 0,-1-3 1 0,2 1-3 0,1-3-2 16,1-1-3-16,2-2 1 0,0-1 2 0,2 0-6 0,1-2-1 15,-1-2-7-15,1-1-1 0,1-5 3 0,-3 0-2 0,0-3 10 0,-1-2 0 16,-2-2 12-16,-2-4 7 0,-3-1 6 0,0-3 12 0,-1-1 7 16,0-2 11-16,-1-3 5 0,0-2 7 0,0-3-9 0,0-2-6 0,-1-2-10 15,2-2-17-15,-1-3-3 0,1 0-5 0,-2-1-7 0,1 0 0 0,-1 1-3 16,-1 0-4-16,0-2-1 0,-1 0-6 0,-2-1-8 0,0 0-17 15,0-2-11-15,-1 1-13 0,1 1-11 0,1-1-6 0,-1 2-14 0,1 0-10 16,1 2-15-16,1 4-11 0,0 2-16 0,0 2-24 0,-1 3-26 0,1 2-26 16,-2 3-9-16,0 1 5 0,0 2 8 0,-2 1 3 0,-1 1-205 15</inkml:trace>
  <inkml:trace contextRef="#ctx0" brushRef="#br0" timeOffset="13417.05">15273 6517 2709 0,'3'-2'152'0,"2"0"-130"0,4 1-19 0,5 2-15 0,3 1-3 15,2 2 3-15,3 1-4 0,-1 1-4 0,-2 2-5 0,0 0-1 0,-4-1-4 16,-1 1-1-16,-4-1 1 0,-1 0-1 0,-1-1 7 0,-1-2 10 0,0 0 6 16,-2-2 6-16,-1-1 4 0,-1 0-1 0,0-2 6 0,0 0 2 15,-1-2 4-15,-1-2 9 0,0-1-1 0,0-2-3 0,-1-1 3 0,1-2-3 16,-2-1-2-16,1 0 1 0,-2-2-4 0,1 1-5 0,-2-3-1 0,0 0-9 15,0 0 4-15,-1 2-4 0,0 0 4 0,0 0-4 0,-1 1-4 16,0 1-9-16,1 3-5 0,-1 0 0 0,1 1 3 0,-1 2 4 0,1 1-4 16,-1 2 3-16,0 1-2 0,-1 1 0 0,0 2 3 0,0 0-1 0,0 2 1 15,-1 1 0-15,0 2 7 0,1 2 4 0,-1 2 2 0,0 0 3 16,0 3-6-16,1 0 3 0,0 1 0 0,1 1 0 0,1-1 0 0,1 1 0 16,1 1-1-16,2-2 1 0,2-2 1 0,1 0-4 0,2-1-2 15,0 0-1-15,3-1-2 0,1-1-1 0,1-2 5 0,1-1-2 0,2-1 0 16,1-1 3-16,1-2-5 0,1-1 2 0,2-1-4 0,0-1-5 0,1-1-5 15,1-1-10-15,0 0-28 0,0-1-25 0,2-1-28 0,-1 0-26 16,-1-1-13-16,2 0-24 0,-1-1-26 0,0-1-25 0,0 0-26 0,0 0-20 16,0 0-100-16,2-1 38 0</inkml:trace>
  <inkml:trace contextRef="#ctx0" brushRef="#br0" timeOffset="13784.05">16680 6178 2576 0,'-7'-2'529'0,"0"1"-527"0,-1 2-25 0,4 5-13 16,4 4-9-16,2 2 11 0,1 4 12 0,2 3 6 0,-1 1 11 0,1 3-3 15,-1-1-7-15,-2-1 3 0,0 2 4 0,1-2-1 0,1 1 9 16,0-1 2-16,2 0-7 0,0-3 1 0,0 0 1 0,2-1-4 0,1-2-1 16,-1-2 5-16,1-1-6 0,0-2 4 0,1-2 2 0,-1-1 3 0,0-1 2 15,-1-1 3-15,0-2-2 0,-2 1-3 0,0-2 0 0,1 0-3 16,-1-1-7-16,0-1 6 0,0-1-4 0,1-2 2 0,0-1 4 0,1-1-3 16,1-4 3-16,1-2 2 0,1-5 2 0,1-4-4 0,1-2-3 15,0-4-6-15,4-3-6 0,-2-3-2 0,2-1 9 0,-3-2 2 0,1-2 1 16,0-1-1-16,-2-2-13 0,0 2-8 0,-1 0-16 0,1 4-8 0,1 4-10 15,-2 3-8-15,-2 4-6 0,-2 5-28 0,-1 4-32 0,-2 3-51 16,-2 4-73-16,-2 3-66 0,-1 2-78 0,-1 3-257 0</inkml:trace>
  <inkml:trace contextRef="#ctx0" brushRef="#br0" timeOffset="14001.06">17107 6321 2881 0,'0'0'131'0,"1"1"-147"0,3 2-35 0,3 2-20 15,4 3 16-15,2 2 17 0,0 1 13 0,0 2 9 0,-1 0-5 16,-3 2 1-16,-1 0 2 0,-2 1-6 0,-2-2-3 0,0 2-5 0,-1 1-6 16,0-2-5-16,-1-1-7 0,1-1-19 0,-1-2-20 0,0-1-31 0,-1-2-20 15,0-2 0-15,0-1 9 0,-1-3 33 0,0-1 29 0,0-2 17 16,-1-2-18-16,0-1-37 0,1-4-48 0,-3-3-93 0,1-4-415 0</inkml:trace>
  <inkml:trace contextRef="#ctx0" brushRef="#br0" timeOffset="14118.06">17230 5888 2286 0,'-2'1'92'0,"2"2"-127"0,1 1-28 0,4 4-20 0,3 2-1 0,3 2-42 16,0 2-67-16,2-1-83 0,-1 2-74 0,-2-1-18 0,0 0-201 0</inkml:trace>
  <inkml:trace contextRef="#ctx0" brushRef="#br0" timeOffset="14467.06">17584 6266 1469 0,'0'1'273'0,"1"2"-241"15,1 2-29-15,2 2-12 0,0 1 5 0,3 2 4 0,0 0-3 16,1 0 3-16,1 0-5 0,-2 1 1 0,0-1 3 0,0 1 2 0,-1 2 6 16,-1-2-2-16,1 2 7 0,0-1-8 0,0-1 5 0,0-1-2 0,2-1-3 15,0-2 5-15,0 0 4 0,0-2 9 0,0 0 10 0,0-3 6 16,0 0 5-16,1-2 8 0,-1-1 1 0,1-1 5 0,-1-3 4 0,0 0 5 16,1-1-1-16,0-2-6 0,0-1-1 0,1-2-15 0,-1-2-4 0,-1-1-6 15,0-1-11-15,0 1 3 0,-1-2-2 0,0 0-4 0,-2 0-1 16,-2-2-14-16,-1-2 0 0,-1 1-6 0,-1 0-1 0,-2-1-5 0,-2 0-2 15,-2 1-1-15,-1 0-3 0,-1 0-2 0,0 3 1 0,0-2 3 0,-2 1 2 16,0 1 5-16,-1 1 2 0,2 0 2 0,-1 0-4 0,2 2-3 16,0 3-9-16,1 2-13 0,0 3-6 0,1 1-7 0,1 3-9 0,0 2-6 15,0 1-5-15,0 3 1 0,-1 1 6 0,0 2 7 0,-2 4 3 16,-1 1 4-16,0 2-1 0,1-1-8 0,0 1-24 0,0 0-57 0,2-1-79 16,2 0-77-16,0-2-59 0,1-1-253 0</inkml:trace>
  <inkml:trace contextRef="#ctx0" brushRef="#br0" timeOffset="15352.45">17835 5495 2831 0,'-3'-1'506'0,"2"2"-486"0,1 3-20 16,3 5-27-16,4 7-2 0,3 4 9 0,4 5 11 0,0 3 8 0,0 3-5 15,-3 0-10-15,-1 1 4 0,-2 0-4 0,-2-1 0 0,0 1 2 0,0 1-4 16,-1-3-6-16,0 2-1 0,0-3 2 0,0 1-6 0,-1-1-1 16,2 1-2-16,-1-3-4 0,0-1 5 0,0-3 8 0,1-3 1 0,-1 0 8 15,1-4 4-15,0-1 0 0,0-1 5 0,0-1-2 0,-1-2-1 0,2 1 0 16,0-3-4-16,0 0-3 0,1 1-1 0,0-2 2 0,0 0 1 16,0-2 5-16,-1-1 3 0,1-1-3 0,0-2 8 0,0-1 0 0,1-1 5 15,-1-2 3-15,1-1 0 0,0-2 4 0,0-2-1 0,2-1 1 16,-1-2-12-16,1 0-5 0,0-2-2 0,-1 1-9 0,2-1 6 0,0-1 5 15,0 1-1-15,-1 1 4 0,0 2 0 0,-1 0-3 0,1 0 4 0,0 2-3 16,2 1 3-16,-1 2-3 0,0 0 1 0,2 1 0 0,-2 1-2 16,2 0 3-16,-1 1-1 0,-1 0 0 0,2 1 0 0,0 0 1 0,0 0 4 15,0 0-2-15,0-1 1 0,1 0-4 0,1-1 3 0,-1-1 0 0,0 0 2 16,-1 0 1-16,-1-2 2 0,0 0 1 0,-3 0-1 0,1-1 2 16,-1 0 1-16,-2-1-3 0,-2 0 8 0,-1-1-1 0,0-1 4 0,-2 0 9 15,-1-1-5-15,-1-1 3 0,-2 0-3 0,-2 0-1 0,-1 1 3 0,-1-2-7 16,-1 1 3-16,-1 0-6 0,-1 0-1 0,-1 1-5 0,0 3-2 15,0-1 1-15,-1 2-7 0,0 1 2 0,0 1-5 0,0 1 0 0,0 1 3 16,1 1-5-16,0 1 2 0,0 1-5 0,0 2 3 0,1 1-1 0,0 1 5 16,1 2-1-16,0 1-3 0,1 0 1 0,0 3 1 0,-1 2 1 15,1 2-3-15,1 0 4 0,0 2 0 0,1 2-6 0,1 0 6 16,2-1 0-16,2 0-1 0,1-2-1 0,2 0 0 0,0-2 2 0,2-1 4 16,1-1 6-16,0-1 3 0,2-1 0 0,1-2-1 0,2 1 3 0,1-1 1 15,2-1-1-15,-1 0 0 0,3-2 1 0,-1 0-2 0,1-1-3 0,-1-1-1 16,2 0 2-16,0-1-4 0,-1-1 0 0,1 0-2 0,0-1-3 15,-1 0 2-15,-1 0 1 0,0 0 1 0,-1 0-2 0,0 0-2 0,-1 0 0 16,0 0 0-16,-1 1-2 0,-1 0-3 0,-1 0 0 0,-1 1-2 16,0-1-4-16,-1 1 1 0,0-1-2 0,-2 1-7 0,0-1 1 0,-1-1-9 15,-1 1-7-15,-2-1-9 0,1-1-2 0,-2 0-9 0,1 0-9 0,-1-1-10 16,-1-1-6-16,0 1 2 0,-1-1 5 0,0-1 2 0,1-2 12 16,-1 0 11-16,1 0 10 0,1-1 14 0,-1 0 12 0,1-1 5 0,0 0 3 15,0 0 2-15,0 1-4 0,1-1 1 0,0 0-4 0,0 0-2 0,1-1-6 16,-1 0-4-16,1 1-3 0,1 1-3 0,-1-1 1 0,-1 1 1 15,2 1 3-15,0 0 6 0,0 0 3 0,-1 2 1 0,1-1 7 0,1 2 5 16,-1 0 5-16,0 0 9 0,1 0 4 0,-1 2 6 0,1 0 4 0,-2 1 0 16,1 0-1-16,1 1-2 0,0 0-5 0,0 1-2 0,1 0 1 15,0 1-1-15,1 2 1 0,1 0-1 0,-1 1-4 0,0 0-2 0,2 1-7 16,-1 2-2-16,1-1 2 0,0 0 2 0,1 1 0 0,-1 1 1 16,0-1-1-16,1-1-2 0,-1 2-3 0,1-2 6 0,-1-1-3 0,-2 1 6 15,3-2 4-15,-1 0 5 0,1 0 5 0,0-1 6 0,0-1 6 0,-1-1 4 16,2-1 5-16,1 0-5 0,-1-1 1 0,2-2-4 0,-1 0-4 15,1-2 1-15,0 0-5 0,-1-1-1 0,0-1-6 0,1-1-2 0,1-1-1 16,-1-1-2-16,-2-1 1 0,1 1-7 0,-1-2-4 0,-1-1 3 16,-1-1-2-16,-1-1 7 0,-2 1 1 0,0-2 1 0,-2-2 3 0,-2-2-3 15,-2 1 3-15,-2-3 3 0,-1 0 6 0,-2 0 6 0,-1-1 5 16,-2 0-3-16,-3-1-7 0,-1-2-8 0,-3-1-11 0,0 1-11 0,-1 1-15 16,-4 2-17-16,0 2-32 0,-2 2-19 0,-3 3-22 0,-2 5-23 0,-3 2-34 15,-4 4-72-15,-3 4-106 0,-6 2-123 0,-6 6-130 0,-3 2-198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3:20:15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27455 4925 1499 0,'-32'2'34'0,"-1"1"-38"0,-8 1-2 0,4 1 11 0,6 0-1 0,0 2-5 16,3 0-7-16,-2 2-8 0,1 0-2 0,-1 2-9 0,-2 2 2 0,-1 1 2 16,1 1 5-16,-4 0 5 0,1 1 1 0,-1 2 6 0,-1 1 8 15,1 0 6-15,-1 3 8 0,1-1 1 0,1 2 1 0,-1 0 0 0,2 0-3 16,-3 2 0-16,3 0-6 0,0 1-3 0,1 2 2 0,1 1-6 15,0 2 0-15,0-1 4 0,3 1-6 0,-2-1 2 0,3 1-2 0,-2 0 1 16,2 3-1-16,0 0 5 0,2 3 0 0,-1 1-4 0,3 1 5 0,1 1 3 16,2 1 3-16,3 2 10 0,0 1 2 0,2 2 1 0,3 0 1 15,1 1 7-15,5 0 6 0,1 1 7 0,4-2 5 0,2 2-3 0,3-1-16 16,4 2 2-16,2 0-11 0,2 0 3 0,3 1 7 0,2-1-3 0,2 0 3 16,2 0 1-16,3 0 1 0,1-1-5 0,2-1 0 0,2 1-4 15,3-1 1-15,0 0-2 0,4 0 2 0,1-1 0 0,3 1-6 0,3-2 1 16,1-1-4-16,2 0-3 0,5-3 1 0,0-1 1 0,4-2 6 15,4-3 11-15,3-3 13 0,4-4 14 0,6-3 4 0,5-4-8 0,2-3-12 16,7-3-19-16,0-5-13 0,2-4-8 0,3-3 0 0,0-5-8 0,2-1-5 16,-2-6-1-16,2-2-4 0,-4-2-2 0,-1-2 9 0,-4 1 4 15,-3-2 15-15,-1 0 14 0,-3-1 7 0,-4 1 17 0,-1-2 8 0,-3 1 9 16,-2-2 6-16,-2 2-4 0,-3-2-4 0,-1 1-15 0,-1 0-2 0,-3-1-13 16,0 0-9-16,-2 2-1 0,-3-3-10 0,1 0-3 0,-3 0-4 15,-1-1-5-15,-3-1-2 0,0 0 2 0,-5-1-6 0,-2-2 13 0,0 0 0 16,-4-1-7-16,-3-1 9 0,-3-2-12 0,-3 1-2 0,-4-3-1 15,-2 2-2-15,-3-3 4 0,-5 1-2 0,-4-3 2 0,-3-1 0 0,-4-2-5 16,-3-1 5-16,-2 0-2 0,-4-1 4 0,-4 1 3 0,-2-2 4 0,-3 0-1 16,0 2 5-16,-2-2-4 0,-1 2-5 0,0-1-1 0,-1 0-3 15,-1 1 0-15,1 0-1 0,-1-2-5 0,0 1 0 0,-1-1-8 0,0-1 3 16,1 2-1-16,-3-2 1 0,1 2 2 0,-3 0 0 0,0 0-2 0,-1 3 7 16,-1 0-3-16,-1 1 3 0,-2 2 4 0,-4 0-14 0,-3 2 1 15,-3 2-7-15,-3 2-2 0,-3 1 4 0,-3 2 3 0,-4 3 5 0,-4 0 4 16,-5 2-5-16,-4 2-3 0,-4 1 7 0,-4 3 0 0,-1 2-6 15,-4 4-3-15,0 0 0 0,-2 1-12 0,-1 2-15 0,0 1-42 0,0 1-78 16,1 1-84-16,3 0-64 0,0 1-81 0,3 2-123 0,2 0-432 0</inkml:trace>
  <inkml:trace contextRef="#ctx0" brushRef="#br0" timeOffset="26634.26">15902 6531 1117 0,'-9'-5'523'16,"0"0"-441"-16,-3 0-92 0,3 0-63 0,2 0-45 0,1 2-38 0,1-1-21 15,1 0-12-15,-2 0-2 0,1 0 23 0,-2 0 44 0,-2 0 49 16,0 1 46-16,-2 1 38 0,0 1 37 0,0 0 31 0,0 1 31 0,0-1 20 15,-2 0 5-15,1-1-8 0,0 0-19 0,0 0-21 0,0 0-24 16,0 0-17-16,-2 1-15 0,1 0-13 0,-1 1-3 0,-2 0-7 0,0 1-4 16,1 1 1-16,0-1-5 0,-1 1 2 0,1 0 2 0,0 0 0 0,3-1 0 15,1 0-1-15,1-1-5 0,3 0-2 0,2 0-5 0,1 0-7 16,1-1-5-16,1 0-3 0,1 0-4 0,1-1 9 0,0 1 8 0,1-2 5 16,0 1 8-16,0-2 7 0,2-1 5 0,0 0 3 0,2-1 8 0,2-1-3 15,1 0-3-15,3-1-1 0,1-1-5 0,4 0-4 0,1-1 0 16,1 1-5-16,2-2 0 0,4 1 4 0,0 0 9 0,4-1 8 0,2 2 15 15,1 0 5-15,2 1-5 0,4 0-1 0,0-1-10 0,6 0-8 0,2 0-4 16,1 0-4-16,3 2-3 0,1 0-3 0,3 1-2 0,0 0-6 16,2 0 4-16,2 2 1 0,0 0 1 0,1 1-1 0,2 1-4 0,-1 0 0 15,2 1-2-15,0 1 3 0,1 0-1 0,-2 0 2 0,0 2 0 16,-1 0-3-16,1 0 3 0,-2 2 0 0,0 1-3 0,-1 1 4 0,0 1-2 16,-2 2-4-16,0 0 1 0,-2 3 0 0,-1 1 3 0,-2 2-7 0,0 0-5 15,-3 3-1-15,1 1-1 0,-3 2 10 0,-2 0 2 0,-2 3-2 16,-2 1 0-16,-2 1 3 0,-2 1 3 0,-3-1-2 0,-1 2 2 0,-5-1-4 15,-1 2 0-15,-5-1 3 0,-3 0-1 0,-2-2 1 0,-3 0 0 0,-1-2 2 16,-4 1 2-16,-1 1-1 0,-4-1-1 0,-2 2-1 0,-5-1-5 16,-2 1 3-16,-4-1-4 0,-4-1 6 0,-4 1 5 0,-3-1-1 0,-5 1 8 15,-4 0-3-15,-5-1-4 0,-1-1-1 0,-5-2-2 0,-1-1-5 0,-3-1 2 16,-3-2 2-16,-2 0 0 0,-2-1 6 0,0-1 7 0,0 0 14 16,1-2 24-16,2-2 18 0,0-4 12 0,2-2 5 0,3-2-13 0,2-3-11 15,3-1-18-15,0 0-13 0,2-1-6 0,2-1-9 0,2-1-2 16,1 0-10-16,2 1 3 0,3-2-6 0,2 1-3 0,0-1-3 0,3 1-5 15,1 0-4-15,1 1-7 0,4-1-1 0,0 1-11 0,3 0-5 0,3 0-10 16,1-1-11-16,2 1-19 0,1-1-24 0,0 1-35 0,3-1-54 16,1 0-54-16,1 0-63 0,1 0-2 0,1-1-201 0</inkml:trace>
  <inkml:trace contextRef="#ctx0" brushRef="#br0" timeOffset="27251.27">19354 7369 1170 0,'26'-2'313'0,"5"0"-220"0,10 0-67 16,0 0-21-16,3 0-3 0,2 1-2 0,3 0 2 0,4 0 1 15,3-1-2-15,1 0-4 0,1 0-2 0,0 2 3 0,0-1-1 0,2 2 5 16,-2 2-1-16,2-2-1 0,-1 2 6 0,1-1 0 0,2 1 10 16,1 1 13-16,1 0 5 0,0 0 8 0,1 0-3 0,1 0-12 0,2 1-10 15,0 0-5-15,1 0-5 0,1 0-2 0,1 1-1 0,0 0 0 16,0-1-3-16,2 2 3 0,0-1 0 0,1 1-1 0,1 0 0 0,-1 0 0 16,3 0-6-16,1 0 3 0,-1 1-2 0,1-2 1 0,-1 1 4 0,2 1 0 15,-2-1-2-15,1 1 7 0,1 0-4 0,-2 0 3 0,-2-1 4 0,2 0-7 16,-2-1 0-16,0 2-5 0,-3-1-10 0,-1 1 12 0,-2-2-8 15,-2 0 3-15,-2 0 3 0,-1-1-9 0,-3 0 4 0,-3-1-13 0,-2 0-31 16,-2 0-36-16,-2-2-53 0,-2 0-61 0,0-2-64 0,-5-1-71 16,-1-1-237-16</inkml:trace>
  <inkml:trace contextRef="#ctx0" brushRef="#br0" timeOffset="41086.22">3473 6869 990 0,'-13'0'128'0,"-1"0"-119"0,-1 2-5 16,3 0 0-16,4 0 4 0,1-1 4 0,2-1 1 0,1 0-1 0,0-1-5 15,2 1-3-15,1 0-7 0,1 0-8 0,2 0-2 0,0-1-4 0,0 0 3 16,1 0-1-16,0-1 1 0,0 1 0 0,1-2 0 0,-2-1 1 16,2 0 1-16,0-2 3 0,-1-1 0 0,0-1 3 0,1 0 0 0,-1-2 3 15,0-1 0-15,0 2 2 0,-1-3 3 0,1 0-1 0,0 0 3 0,-1-1 2 16,0-1 4-16,1-1 2 0,2-2 4 0,1-1 5 0,1-2-1 16,2-3 5-16,1-1-1 0,1-3-5 0,2-1-1 0,2-1-4 0,4-2-4 15,2-1-2-15,2-2-6 0,4-1-3 0,-1 0-1 0,4 0 3 16,0 1 5-16,1-1 3 0,0 1 1 0,2 1-3 0,-1 1-4 0,1 3 0 15,-2 2 1-15,0 2-3 0,-2 3 3 0,2 2 0 0,-3 3-1 0,1 3-2 16,-3 1-3-16,-2 3 0 0,-1 3 2 0,-3 3 2 0,0 4-3 16,-1 2 0-16,-2 4-2 0,0 2-1 0,-1 3 2 0,-3 1-6 0,-1 2 2 15,-1 3 7-15,-2 2-1 0,-1 1 5 0,-1 3-3 0,-2 3-4 16,0 0 2-16,-1 3-1 0,-2 0 1 0,1 2-2 0,1-2-6 0,-1 1 0 16,0 0 4-16,0-1 3 0,0 1 3 0,-1 1-4 0,0-1-6 0,-1 2-7 15,-1-1-4-15,-2 2-1 0,-1 0-2 0,-2 3 5 0,-2-2-1 16,-1 1 8-16,-1 0 5 0,-3-1 0 0,-1 2 4 0,-2-1-2 0,0 1 0 15,-4-3 0-15,0 1-4 0,-1-1 13 0,0-2 2 0,-1 2 11 0,-1-2 7 16,-1-1-2-16,-2-2 7 0,0-2 5 0,-1-2 4 0,0-3 1 16,-1 0 5-16,1-1 2 0,3-2-1 0,-1-1 4 0,1-3-3 0,0-4-2 15,0-3 0-15,3-1-1 0,0-3-1 0,2-2-3 0,2-2-6 0,0-2-3 16,0-1-6-16,2-1-7 0,1 0-2 0,-1-4-7 0,1-1 0 16,1-2-4-16,0-2-2 0,2 0-1 0,0-1-1 0,-1 0-5 15,1-1-4-15,1 1-8 0,0-2-7 0,1-1-9 0,1 0-8 0,-1 0-10 16,1-1-19-16,0-1-17 0,1 2-26 0,0-1-30 0,1 1-35 0,0 0-42 15,0 0-30-15,1-1-256 0</inkml:trace>
  <inkml:trace contextRef="#ctx0" brushRef="#br0" timeOffset="41769.22">3744 7567 1653 0,'-17'-9'171'16,"0"0"-161"-16,-2 1-12 0,6 2 3 0,3 1-4 0,2 0 5 16,1 1-2-16,1 0-8 0,2 1-23 0,1 1-39 0,0 1-52 0,2 2-33 15,-1 2-12-15,2 0 9 0,-2 3 27 0,1 0 14 0,-1 2 22 0,0-1 24 16,-3 3 17-16,0 0 23 0,-2 0 12 0,0-1 5 0,-1 0 10 15,-1 0 10-15,0-1 7 0,1 0 9 0,1 0 8 0,-1-3 8 0,0-1 11 16,2-2 8-16,1 0 6 0,0-1-1 0,1-1-1 0,1-2-4 16,0 0-10-16,2-2-2 0,0-1-10 0,2-2-7 0,2-1-1 0,1-2-2 15,3 0 5-15,3-2 2 0,1-1-4 0,3-2 0 0,0 0-11 0,3-2-1 16,3 0 1-16,0 0-4 0,3 1 1 0,1-1 0 0,0 0-4 16,3 1-2-16,-1 2-4 0,3 0 0 0,0 0-1 0,1 2 0 0,1 2 0 15,1-1 1-15,-1 3-4 0,3 0 1 0,-1 2-2 0,0 3-3 0,0 0 3 16,-1 2-1-16,0 2 0 0,1 0 4 0,-2 2-2 0,1 1 0 15,2 2-2-15,-2 1-1 0,1 0 0 0,0 2-3 0,0-2 5 0,1 3 0 16,-1 1-1-16,-1 1-1 0,1 1 1 0,-2 1-2 0,1 2 1 16,-2 2-3-16,-1 1 0 0,-3 1 0 0,-1 4-4 0,-4 0-3 0,-1 2-3 15,-2 3 11-15,-3-1 0 0,-3 4 9 0,-1 1 3 0,-3 1-7 0,-3 2 2 16,-2 2 3-16,-4 3-4 0,-3 1 4 0,-5 1-3 0,-2 1 3 16,-2-1 0-16,-4 0-2 0,-3 0 2 0,-1 2-3 0,-4-3-2 0,-3-1 5 15,-1-1 2-15,-2-3 5 0,1-1 12 0,0-3-2 0,0-3 6 0,-2-2 4 16,2-2 2-16,-2-4 2 0,1 1 1 0,-1-3 0 0,1-1 1 15,-1-2 3-15,1-5-6 0,-1-1 2 0,1-4-2 0,0-2-3 0,2-1 1 16,1-3-11-16,1-2 1 0,0-3-7 0,1-2-6 0,-1 0-1 16,1-4-18-16,0-2-16 0,1-3-10 0,3-2-28 0,-1-1-34 0,2-2-46 15,-2-1-61-15,2-2-86 0,2 0-55 0,0-5-246 0</inkml:trace>
  <inkml:trace contextRef="#ctx0" brushRef="#br0" timeOffset="75021.36">3701 9090 1136 0,'-7'-5'226'0,"3"0"-132"0,-3-1-36 0,3 2-25 0,1 1-5 15,0 0 2-15,1-1-1 0,0 1-5 0,0 0-11 0,0 0-6 0,1 1-7 16,0 0-9-16,0 1-6 0,1 0-5 0,0 0-3 0,-1 0 4 16,0 1 4-16,0-1 6 0,0-1 4 0,0 1 2 0,-1-1 6 0,1 0 0 15,0 1 4-15,0-1 2 0,1 1 4 0,0-1-1 0,-1 0 2 16,2 0-1-16,0 0 2 0,1 0 3 0,0-1 4 0,1 0 1 0,0-1 0 15,1 0 1-15,1 0-2 0,3-2 3 0,1 1 1 0,0-1-1 0,3 0-5 16,1 0 1-16,1 0-2 0,2-1-6 0,1 0 3 0,3 0-8 16,2 0 2-16,-1 1-2 0,2-1-9 0,0 0-2 0,1 1-7 0,3 0 2 15,0 2 8-15,2 2 4 0,-2 1-3 0,2 0 1 0,-2 2-4 0,2-1 0 16,-2 3 0-16,2 0 2 0,0 2 2 0,-1 0-2 0,-1 1 6 16,0 1 0-16,0 0-6 0,-2 1 4 0,1 1-9 0,-2 2 0 0,0 0 11 15,0 2-9-15,-2 1 2 0,0 0-1 0,-1 3-6 0,-1-1 7 0,-1 0-2 16,0 1 2-16,-2 1-2 0,0 1 3 0,0 0 0 0,-2 3-3 15,-1 1 2-15,-2-2-6 0,-2 2 1 0,-1-2 5 0,-2 0-2 0,-2 1 5 16,-3-1-4-16,-1 1 1 0,-2 0 4 0,-2-1 1 0,-2 1 5 16,-4-1 2-16,0 0 2 0,-5 0 5 0,-1-1-1 0,-3-3 6 0,-3 2 3 15,-1-1 11-15,-1 0 6 0,-2-1 0 0,-2 0 2 0,-3-1-9 0,1-1-3 16,-5-1 0-16,1-1 6 0,-3-1 0 0,1-2 6 0,-2-1 6 16,2-3 4-16,0 0 2 0,1-3 11 0,2-1 3 0,1-1-8 0,2-3-2 15,0 0-14-15,0-3-10 0,1-1-9 0,2 0-10 0,0-3 1 0,2-1-12 16,2-1-2-16,-2-1-1 0,2-1-6 0,1 1 0 0,0-1 1 15,2-1-1-15,2 0-22 0,1 1 3 0,0-2-4 0,2 1 1 0,1-2 12 16,1 2-8-16,2 0-9 0,1-2-22 0,0 0-30 0,3 1-29 16,0 0-24-16,1 0-26 0,1-1-23 0,1 1-41 0,1 1-64 0,1 0-76 15,1-1-24-15,1 0-242 0</inkml:trace>
  <inkml:trace contextRef="#ctx0" brushRef="#br0" timeOffset="75554.37">6603 9659 1915 0,'-2'-6'620'0,"-1"-1"-589"0,1-1-20 0,3 2-12 0,1 1-4 0,3-1-3 16,0 0 0-16,2 0-9 0,0 0-36 0,2-1-45 0,-1 2-53 15,4 0-54-15,0 2-22 0,2 1-1 0,1 3 25 0,0 1 42 0,-1 2 47 16,-1 1 44-16,-2 0 32 0,1 1 24 0,-3 1 16 0,2-1 11 16,-1 1 8-16,0 0 5 0,1 0 4 0,1 0-1 0,2-1 4 0,1 1 2 15,0-1 4-15,2-1 4 0,1-1 0 0,1 0 1 0,0-1-2 0,1 0-1 16,3 0-3-16,0-1-6 0,0-1-1 0,2 0 1 0,2 0-1 16,1 0 0-16,3 0-2 0,1 0 3 0,1-1 0 0,1-1 1 0,2 0 3 15,1 0-2-15,2 0-2 0,1-1-4 0,1 1-2 0,0-1-3 0,2 0-1 16,0 0 0-16,1-1-1 0,1 2 1 0,0-2 0 0,2 0-3 15,1 1-1-15,0-2-1 0,0 0-1 0,0 0 4 0,-1-1-4 0,2 0-3 16,2 0 1-16,-1 0-1 0,1 0 6 0,-1-1 1 0,0 0-3 0,3 0-1 16,1 0-1-16,-1 0-3 0,1 0-3 0,-1 1-3 0,2 0-4 15,1 0 2-15,0 1 1 0,-1 0-1 0,1 1-1 0,-1-1-1 0,1 2-13 16,1-2-10-16,0 2-26 0,-1 0-44 0,1 1-44 0,-1 1-57 16,-1 0-64-16,2 0-75 0,0 1-80 0,0-1-192 0</inkml:trace>
  <inkml:trace contextRef="#ctx0" brushRef="#br0" timeOffset="109072.83">4989 10033 1644 0,'-14'-4'161'0,"3"-1"-113"0,-2 1-39 0,4 0 0 16,3 0 1-16,0-1 0 0,1 0-1 0,0 0-9 0,1-1-4 0,2 0-9 16,-1 2-8-16,2-1-4 0,0 0-8 0,0 1 7 0,0-1 12 15,0 0 2-15,0 0 13 0,0 0 6 0,-1 1-2 0,1 0 8 0,-1-1 2 16,0 1-2-16,1 0-1 0,0 1-1 0,1 0-6 0,2-1-2 0,0 0-2 16,3-2-3-16,0 0-1 0,3 0-1 0,3-2 1 0,2-1 1 15,5-1 2-15,1-1-4 0,5-3 1 0,5-1 0 0,2-2-2 0,4 1 1 16,4-2 0-16,1 0-3 0,3 0 2 0,2 2 1 0,1-2 1 0,2 0 2 15,0 0 0-15,3-1-2 0,-1 1-6 0,1 2 0 0,0-1 2 16,0 0 1-16,0 1-4 0,1 1 0 0,2 1 4 0,0 1-1 0,-1 0 10 16,2 1 4-16,-1 2-5 0,1-1 2 0,0 3-8 0,-1 0-5 0,1 3 4 15,-1 2-3-15,-1 2 9 0,0 3-1 0,-2 2-1 0,1 3 1 16,-1 2 0-16,0 3 0 0,-3 0-3 0,-1 3 3 0,-2 4 1 0,-2 1 1 16,-1 2 6-16,-3 3-3 0,-1 2 1 0,-2 3-1 0,-3 0 1 15,-2 4-3-15,-3 0 0 0,-2 4 1 0,-2 1-3 0,-3 0 5 0,-3 2-4 16,-3-2 2-16,-4 1 4 0,-5 2-8 0,-4 0 5 0,-4-1-5 0,-3 1 4 15,-6-1 8-15,-4-1 4 0,-5 3 5 0,-4-4 3 0,-4-1 5 16,-1 0 0-16,-6-3 8 0,0-1 4 0,-4-2-1 0,-2-1 3 0,-2-5 7 16,-4-1-1-16,-3-3 0 0,-1-2 2 0,-1 0 0 0,0-4 6 0,-2 0 11 15,0-2-2-15,0-2 1 0,-2-1-7 0,4-3 3 0,1 1 2 16,1-2 0-16,2-2-3 0,1-1-13 0,0 0-19 0,4-2-13 0,3 0-12 16,1-1-8-16,3-1-14 0,0-1-32 0,0 1-35 0,3-1-66 15,0 0-62-15,4-1-94 0,-2 0-172 0,0 0-126 0,-2-2-186 0</inkml:trace>
  <inkml:trace contextRef="#ctx0" brushRef="#br0" timeOffset="139191.51">11167 13072 1581 0,'-3'2'672'0,"1"0"-554"0,0-1-51 0,2 0-33 0,2-2-6 0,1 1-25 15,2-1-3-15,2 0 0 0,3 0-3 0,-1 0 5 0,2 0-15 16,0 0 5-16,2 0-4 0,0-1-5 0,1 1 14 0,1 1-3 0,1 0-2 16,1 0 8-16,0 0-8 0,1 0 2 0,2 1 3 0,1-1 1 15,1 1 6-15,0 0 0 0,1 0 4 0,3 0-4 0,2 2 1 0,4-1 1 16,1 0 7-16,2 2 5 0,1-1 6 0,3-1-1 0,1 1 4 0,3 0 1 16,2 0 0-16,4 0-8 0,-1 1-2 0,2-1-12 0,2 0 2 15,0-1-1-15,3 0-2 0,0-1-2 0,1-1 0 0,-1 0 0 0,-2-2 7 16,0-1 10-16,1 0 1 0,-2-2 7 0,-1 0 0 0,0-1-3 15,-2-1 14-15,-2 0 0 0,1-1-2 0,-1-1 2 0,0-1-10 0,-2 0-3 16,-2 0 3-16,-1-3-3 0,1-1-5 0,-1-2-4 0,-1 0-4 0,-1-3 1 16,-3 0-4-16,-1-1-3 0,-2 0 5 0,-1-2-3 0,0 0 0 15,-3-1 7-15,0-2-13 0,-2 0 6 0,2-2 2 0,-2 0-18 0,-1-1 18 16,-1 2-11-16,-2-3 3 0,1 1 11 0,-3 0-15 0,-1-1 4 0,-1 2 1 16,-1-1 1-16,-2 2 0 0,-2-2-1 0,-2 2 1 0,-1-4-1 15,-4 1-4-15,-2-1 3 0,-2 1 1 0,-3 0 1 0,-4-1-1 0,-1 1-8 16,-3-2-3-16,-4 1-2 0,-4-2 2 0,-3 1-4 0,-2 0-1 0,-4 0 0 15,-3 1 3-15,-1 0 7 0,-5 1 13 0,-1 2 3 0,-5 1 5 16,-3 1 6-16,-1 0-1 0,-1 2 3 0,-1 1-5 0,-2 2-1 0,-1 0 5 16,-2 1-8-16,-2 0 2 0,-2 2 0 0,-1 3-8 0,1 2-3 15,-1 0 2-15,-1 3-4 0,-1 1-1 0,-1 2-4 0,1 3-6 0,-1 2 2 16,-2 2 6-16,-1 2-1 0,-1 3-4 0,-1 3-5 0,0 3 1 0,0 2 1 16,-1 3 2-16,1 3 4 0,0 3-2 0,2 1 4 0,2 3 7 15,2 0 5-15,1 2 3 0,3 2-8 0,2 2-2 0,2 2-3 0,3 3-4 16,2-1-11-16,2 3 12 0,1-1-1 0,4 2-7 0,2 3 12 15,1-1-9-15,3 2-2 0,0 2-1 0,4 1 12 0,1 0-9 0,2-1 1 16,4 0 1-16,0 0-12 0,2 2-1 0,4-3 4 0,2 1-2 0,1-2-8 16,4-1-3-16,2-2-7 0,2-2-4 0,3-1 0 0,3-3-11 15,2-1-8-15,2-3-7 0,3-2-4 0,1-1-4 0,2-2-9 0,2-3-11 16,2 0-11-16,1-3-20 0,0 0-11 0,2-2-6 0,2-2-6 0,1-2 9 16,1-1 0-16,2-2-20 0,2-2-33 0,1-3-46 0,2-2-37 15,0-1-23-15,4-2 9 0,1-1-50 0,3-2 51 0</inkml:trace>
  <inkml:trace contextRef="#ctx0" brushRef="#br0" timeOffset="139941.51">13948 13240 2190 0,'1'-1'99'16,"0"-1"-34"-16,1 0-6 0,2 1-23 0,1-1-14 0,4 0-22 0,2-1-7 15,1 1 4-15,3 0-8 0,2 0 7 0,2 1-7 0,-1 0-9 16,2 1-8-16,0-1-10 0,-1 1-1 0,2 0 2 0,1 0 4 0,0 1 4 15,2-1 4-15,1 0 6 0,0 1 6 0,2 1 7 0,0-1 4 16,1 0 4-16,0 0-1 0,3-2 5 0,0 1 7 0,2-2 8 0,1 0 8 16,2 1 2-16,-1-1 8 0,1-1 6 0,2-1 5 0,-1 0 3 15,2 0 0-15,-2-1 2 0,-1-1-1 0,1 0 2 0,-2 0 6 0,1-1-7 16,-1-2 0-16,0 1-2 0,-1-2-7 0,-1 0 8 0,-1-1-6 0,0 0-5 16,-1 0 1-16,-2 1-6 0,0-2-1 0,-3-1-3 0,2 0-6 15,-1-2 2-15,-2 2-3 0,-1-1 2 0,-2-1 6 0,-2 0-8 0,0 0 2 16,-3-1-1-16,-1 1 5 0,0 0-2 0,-2 0-5 0,0-2 0 0,-2-1-1 15,1 0-5-15,-1-2 1 0,-1-2-6 0,1 0-7 0,-2-2 1 16,0-2-5-16,0 0-12 0,0-1 10 0,-1 0-7 0,-1-2 5 0,-2 1 9 16,-1-2-9-16,-1 0 6 0,0 1-10 0,-3 0 2 0,-1-1-9 0,-2 1 3 15,-2-4 10-15,-2 1-4 0,0-1 8 0,-4 0-6 0,-1 0-2 16,-2 2 2-16,-2-1-4 0,0 1 2 0,-3-2 0 0,-2 2-11 0,0 1 21 16,-3 0-3-16,-2 0 9 0,1 1 6 0,-3 0-4 0,0 2-1 15,-1 1-2-15,-2 1-1 0,0 2-7 0,0 1-7 0,-3 2 1 0,-1-1 1 16,-2 1-10-16,-2 2 10 0,-1-1-8 0,-3 2 3 0,-1 2 3 0,-2 3-6 15,-3 2 8-15,-1 2-6 0,-1 2 1 0,-2 2 5 0,-2 3-2 16,-2 1-2-16,1 2 4 0,-1 1-4 0,-1 3 0 0,0 2 4 0,0 1-3 16,0 2-3-16,1 3 4 0,1 0 4 0,3 2 2 0,0-1-2 0,4 2 5 15,1 0-3-15,5 0 4 0,4 0 1 0,1 1-3 0,5 0-6 16,1 1 9-16,3 0-3 0,2 1-2 0,3 0 0 0,0 0-10 0,3 2 10 16,2 0-4-16,0 1-14 0,2 2 20 0,0 0-12 0,3 3 3 0,-1 1 20 15,1 3-19-15,1-1 6 0,-1 2-2 0,2 1-4 0,-1 2 2 16,2 0 0-16,1 1 0 0,1 0-2 0,2-2 2 0,0 0 0 0,3 0-2 15,1 0 4-15,1 1-8 0,0-2-17 0,1-1 25 0,2 1-2 16,0-1 0-16,0-1 12 0,2 0-24 0,0-2-1 0,1 0 7 0,0-2 4 16,1-1 0-16,-1-2-3 0,2 2-3 0,0-1-7 0,1-1 2 0,0-1-1 15,-1-2-6-15,2-2-6 0,0 0-10 0,0-3-12 0,1 1-11 16,0-2-12-16,1 0-12 0,2-3-26 0,1 0-11 0,1-1-22 0,0-2-21 16,3-1-17-16,2-3-22 0,3 0-17 0,0-1-27 0,2-2-19 0,1-1-35 15,1-1-27-15,3-1-4 0,3-1-197 0</inkml:trace>
  <inkml:trace contextRef="#ctx0" brushRef="#br0" timeOffset="140624.51">16167 12942 2561 0,'1'0'330'15,"2"1"-228"-15,1 0-2 0,1 2-11 0,3 0-43 0,1 0-32 16,4 0-8-16,2 1-10 0,1 0 0 0,0 0 6 0,1 0-12 0,0-1 2 16,1-2-8-16,-1 1-5 0,0 1-2 0,0-1-3 0,-1 0-7 0,2 1 3 15,-1-2-1-15,1 1 5 0,-2 0 13 0,2-1-1 0,0 1 7 16,0-1 2-16,1 1 2 0,2-1 4 0,1 0 1 0,1 0 3 0,1-1 7 15,0 0 2-15,0-1 0 0,0 1 3 0,1-1 5 0,1-1 2 0,-1 1 6 16,2-2 2-16,1 1-8 0,1-1 1 0,-1-1-2 0,1 1 2 16,0-1 0-16,2 0-2 0,-2-1 8 0,2-1-12 0,-1 0 1 0,-1 0 0 15,1 0-9-15,-2 0 9 0,1 0-5 0,0-1-2 0,1 0 7 16,-1 1-2-16,0-2 3 0,-2 1-3 0,-1-2-3 0,1 0-4 0,-1-1 0 16,0 0 1-16,1 1-5 0,-1-2 4 0,0-2 4 0,-1-1 6 0,0-1-6 15,0 0-2-15,0-2 4 0,-1 0-7 0,1-2 5 0,-1 0 0 16,0-2-32-16,-1 0 19 0,-1 0 0 0,0-1-4 0,-1-1 27 0,-1-2-16 15,0 0 5-15,-1 0 3 0,-1-1-4 0,-1 1-3 0,-1-1-3 0,-3 0 1 16,-2 0 4-16,-1-1 1 0,-2 0-3 0,-1-1 0 0,-3 1-10 16,-2 0 0-16,-2 1 2 0,-2-1-1 0,-2-1 1 0,-3 1 4 0,-2-2 2 15,-2 1 0-15,-1-1-10 0,-2 3 4 0,-2-2 9 0,-2 2-7 16,-2-1 14-16,-2 0-10 0,-1-1-10 0,-1 2 0 0,-2 1 4 0,-2 1-4 16,-2 1 0-16,-3 1 6 0,-3 0-6 0,0 3 8 0,-3-1-2 0,-3 1-1 15,-1 2 3-15,-4 0-8 0,-2 2 2 0,-3 2-9 0,-2 1 9 16,-2 4 0-16,-1-1-2 0,1 3 2 0,-2 1-4 0,0 3 4 0,-1 1-2 15,1 1 6-15,1 2-4 0,1 2-6 0,2 2 12 0,0 2-2 0,2 1 1 16,2 3 1-16,0 2-4 0,3 3-4 0,-1 1 6 0,2 1 0 16,2 4-8-16,0-2 4 0,1 3 0 0,2 1 6 0,3 0-6 0,2 3 2 15,3 0-6-15,1 2-4 0,3 0 8 0,0 1-11 0,3 0 7 16,1 4 8-16,3-1-10 0,2 4 12 0,2-1-10 0,2 1-8 0,4 1 10 16,-1 1-6-16,1 1 0 0,1 1 6 0,1 0-3 0,2 0 5 0,2 1-6 15,-1 0-2-15,2 2 0 0,0-2 18 0,1 2-10 0,2-3-2 16,-1 1 2-16,2 0-27 0,0-3 6 0,1-1-6 0,1-1-10 0,1-2-7 15,-1-2-16-15,1-3-23 0,1-1-31 0,1-6-37 0,1-1-42 0,2-3-52 16,0-4-48-16,2-1-79 0,2-4-125 0,3-5-152 0,4-7-141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3:23:0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21615 10375 724 0,'15'-31'3'0,"6"-11"-4"0,6-11-10 0,4-11 0 0,-8 20-3 0,0-2 1 0,2-1 7 0,-1 0-7 0,2 0-5 16,-1 0-3-16,1-1-5 0,-1 0-1 0,0 1-15 0,0-1-21 0,0 0-14 15,-2-2-75-15,0-1-52 0</inkml:trace>
  <inkml:trace contextRef="#ctx0" brushRef="#br0" timeOffset="808">22674 8435 2384 0,'-30'6'-20'0,"-1"-2"-49"0,-4 0 13 0,6-3 17 0,7 0-13 0,-2 1-4 15,0-1 14-15,0 0 10 0,-3-1 10 0,-1 1 8 0,-3 0-9 0,1 2-6 16,-3 0-6-16,0 2 1 0,-2 0 10 0,1 1 12 0,-1 1 8 16,1 2 4-16,1 1-5 0,-1 0-15 0,0 1-21 0,-1 2 2 0,0 1 0 15,-2 3 6-15,-1 1 9 0,-1 3-9 0,-3 3 0 0,1 0-1 0,-2 2 11 16,-1 2 9-16,-4 4 10 0,1 0 12 0,-1 4 2 0,-1-1-3 16,-1 1 5-16,1 1-1 0,-1 1-5 0,0 2 8 0,1 1 2 0,0 1 13 15,1 2 19-15,3 0 11 0,4 1 1 0,1-2-9 0,3 0-13 16,3-2-9-16,2 0-14 0,4 1-12 0,2 0-7 0,2 0-6 0,3 3 0 15,0-1 3-15,4 1 1 0,2 0 4 0,1 1-1 0,1 1 0 0,1-1 1 16,1 1-2-16,3 1 0 0,1-1 1 0,1 0 0 0,2 2-1 16,1 0 6-16,3 2-2 0,1-1 0 0,3 1-2 0,1-1 2 0,4-1 2 15,2 1-1-15,4 0 0 0,3 0-5 0,2-2 2 0,5-1-4 0,3 0 2 16,2-1 2-16,4-2-8 0,4-1 1 0,2-1 1 0,5-4-4 16,0 0 7-16,3-1-3 0,2-2-1 0,4 0 5 0,1-1 0 0,0 0-3 15,4-2 2-15,0-1-5 0,1-1-1 0,2-3 8 0,2-1-4 0,1 0 7 16,3-2 1-16,2 1 1 0,3-1 0 0,0-4 1 0,1 0-2 15,1-1-5-15,2-4 7 0,1 0-1 0,2-2 1 0,0-1 5 0,2-1 0 16,2-1 1-16,-1-1 4 0,1-1 5 0,-1-3-6 0,0-1 5 16,1-3-2-16,-2 0 5 0,3-3-3 0,0-2 1 0,-2-2-2 0,2-3-5 15,-3-1 0-15,1-1 5 0,2-3 9 0,-1-2 4 0,2-4-1 0,-1 0-7 16,-1-6-10-16,-2 1-2 0,-3-4-5 0,0-2 2 0,-3-1-2 16,1-2 2-16,-4-4 0 0,1-1-1 0,-2-2 2 0,-1-2-5 0,-3 1 5 15,-1-2-3-15,-4-2 1 0,-2 1 5 0,-2-1 7 0,-2-1 10 16,-4 0 5-16,-3 1 1 0,-4-1-14 0,-3 2-6 0,-4-3-1 0,-2 2 3 15,-2-1 2-15,-3 1 5 0,-2-1-4 0,-4 1 2 0,-4 1-6 0,-2 0-5 16,-4 0 11-16,-1 2 1 0,-2 0 2 0,-3-1 8 0,-4 0-7 0,-2 0-7 16,-2-3 3-16,-2 0-4 0,-3-1-5 0,-2 0 0 0,-2 2-1 15,-3 0 4-15,-2-2-7 0,-2 0 1 0,-2 1 0 0,-2-2-7 0,-5 0 4 16,-2 0 0-16,-4 1-4 0,-4 0 6 0,-3 1 2 0,-2 0 1 16,-3 0 0-16,-5 3-5 0,-3 0 3 0,-5 0-8 0,-3 1 0 0,-5 2 8 15,-2 1-5-15,-3 2 7 0,-3 2-2 0,-2 1-8 0,-3 3 0 0,-3 2-2 16,-3 2-4-16,1 2-7 0,-4 2-8 0,0-1-5 0,-2 1-12 15,-3 3-10-15,-2 0-10 0,-3 1-18 0,-1 3-13 0,-2 1-15 0,-3 1-37 16,-3 1-48-16,-5 4-59 0,-5 0-57 0,-2 3-51 0,-2 3 6 16,-2 6-152-16</inkml:trace>
  <inkml:trace contextRef="#ctx0" brushRef="#br0" timeOffset="2341">14118 14322 2343 0,'-27'14'93'0,"0"1"-74"0,-4 5-7 0,7-2 7 0,8 3-14 16,2 2-5-16,4 3-3 0,2 5-4 0,2-1 4 0,-1 5 3 0,1 1 2 15,-1 3 3-15,0 5-2 0,0 0-2 0,-1 1-4 0,2 3 2 16,-1 1 2-16,0-1 2 0,-1-2-3 0,1-1-3 0,0 0-5 0,1-2-6 16,-1 0-6-16,0-1-4 0,0-1-19 0,0-1-27 0,-1 1-32 15,-1-2-38-15,1-1-29 0,-2-1-36 0,-1-3-19 0,-2 1-23 0,0-3-33 16,0-2-8-16,-4-3-209 0</inkml:trace>
  <inkml:trace contextRef="#ctx0" brushRef="#br0" timeOffset="2640.99">13145 14699 1892 0,'-2'6'55'0,"2"0"-27"16,3 3 4-16,5 1 7 0,5 1 2 0,6 2 4 0,6 1 19 0,7 1 10 15,3 1-2-15,4-1-5 0,4 3-26 0,4 0-19 0,3 1-9 16,4 3-7-16,4-1 0 0,1-2-4 0,3-1-6 0,0-3 1 0,-1-1 0 15,3-2 5-15,1-2 2 0,0 1-7 0,-1-2 0 0,0 0 0 16,-2-1 2-16,-1 0 4 0,-2-1-3 0,-4 1 0 0,-1-2 0 0,-4 0 0 16,-5-2 4-16,-3 1-2 0,-1-1 1 0,-4-1 0 0,-3 1 3 0,-2-2 4 15,-6 1-4-15,-2 0 5 0,-2-1-2 0,-3 0-1 0,-1 1 5 16,-3 0-8-16,0-1 1 0,-3 1 4 0,-1 1-7 0,-1-1 0 0,-1 0-3 16,-1 0-14-16,-1 1-15 0,-1-1-38 0,-2 2-65 0,0 0-73 0,0 0-69 15,-2 1-40-15,0 1-25 0,1 0-19 0,-1 0-100 0,0 1 105 16</inkml:trace>
  <inkml:trace contextRef="#ctx0" brushRef="#br0" timeOffset="3141">16609 14115 2509 0,'-22'2'252'0,"0"1"-166"0,-4 1-7 16,4 2-4-16,5-1-30 0,4 2-43 0,2 2-28 0,2 4-10 0,2 2 2 15,1 3 0-15,1 7-3 0,3 4 0 0,0 4-6 0,3 2-2 16,1 5 6-16,3 0 7 0,2 3 3 0,1 2 0 0,3 1 0 0,1 1 4 15,2 1-2-15,4 1 0 0,3 1 3 0,1 0-4 0,3 0 11 16,2-1 10-16,-1-1-6 0,3-3 7 0,0-4-2 0,2-2 4 0,2-5 8 16,2-3 9-16,0-3 2 0,2-3-2 0,2-4 5 0,1-1-2 0,1-2 2 15,1-4 12-15,0-1-1 0,0-3 1 0,1-3 7 0,-2-3 9 16,1-4 3-16,-1-4 14 0,-1-3-9 0,-2-5-3 0,2-2-1 0,-3-3-9 16,0-3-1-16,0-4-4 0,-2-4-7 0,-1-3-1 0,-1-2-3 0,-1-3-2 15,-2-3-4-15,-1-2-7 0,-3-5 10 0,0-4-8 0,-2-4-2 16,0-3-5-16,-1-2-8 0,-4-3 2 0,-1-2 1 0,-2-2-7 0,-3-1-13 15,-3 0-3-15,-3-2-16 0,-2 0 2 0,-3 2 7 0,-4 1-9 0,-2 4 25 16,-2 3 5-16,-3 2 4 0,-1 3 9 0,-3 2-6 0,-2 2 2 16,-2 6 0-16,-1 3 7 0,-2 1-4 0,-2 4 2 0,0 2-2 0,-3 2-7 15,-1 6 0-15,-5 1-6 0,-1 4-11 0,-4 5-12 0,-3 2-5 16,-2 4 8-16,-3 3 11 0,-1 5 14 0,-2 4 5 0,0 3-1 0,-2 6 1 16,-1 3-2-16,1 5-2 0,-1 5-6 0,1 3-9 0,0 6-10 0,1 5-17 15,1 4-32-15,-1 2-40 0,2 3-64 0,2 3-85 0,1 3-100 16,1 5-153-16,1 3-411 0</inkml:trace>
  <inkml:trace contextRef="#ctx0" brushRef="#br0" timeOffset="4974.06">12362 14762 2502 0,'-25'20'44'0,"0"4"-46"0,-2 7-3 0,12 0-10 15,7 1-3-15,6 4-2 0,6 3 1 0,5 4 5 0,4 2 5 16,1 4 8-16,4 3-1 0,2 1 2 0,1 5-3 0,4 3-2 0,1 5 1 15,3 3-4-15,0 1 0 0,-1 3-2 0,1 1 7 0,-2-2-5 16,2 1 6-16,-1-3 4 0,0-4-8 0,-1-1 7 0,0-3 1 0,0-1-4 16,1-3 8-16,-2-2-4 0,-2-7-2 0,-3-4 0 0,-2-6 0 0,-3-5 9 15,-2-6 3-15,-3-4 10 0,-1-1 6 0,-2-4 17 0,-1-2 26 0,-1-3 14 16,-1-2 9-16,0-2-1 0,-2-1-12 0,0-1-4 0,0-2-7 16,0-1-24-16,0-1-6 0,1 0-14 0,1-2-3 0,2 0-1 0,1-2-12 15,3 1-1-15,4-3 0 0,5-1 5 0,1-1-1 0,6-3-6 16,3-1-3-16,3-2-2 0,4-2-4 0,5-1 9 0,1-3-14 0,5-1 10 15,4-1 3-15,2-2-17 0,3-1 9 0,3 0-7 0,2-1 2 0,0-2-4 16,4 0-1-16,2-2 6 0,0 1 3 0,2-1 5 0,2-1 3 16,1 1-16-16,2-1 10 0,3 0 2 0,0-1-8 0,-1 2 4 0,-3-1-10 15,-2 3 4-15,2 2 11 0,-1 2-5 0,-2 2-3 0,-2 4 3 0,-3 1-3 16,-3 2 3-16,-1 3 8 0,-2 1-10 0,-3 3 8 0,-1 2-1 16,-2 2-2-16,-4 2 9 0,-1 0-13 0,-3 2 8 0,-1 1-8 0,-4 2-4 15,-2 1 15-15,0-1-7 0,-4 1 9 0,-2 0-4 0,-2-1-3 16,-4 1 7-16,-1 0-4 0,-2 0 2 0,-3 0-5 0,-1-1-2 0,-3 0 10 15,-2 0-4-15,-2-2-1 0,-4 0 4 0,0 0 2 0,-3-1 3 0,-1-3 10 16,-2 1-6-16,-1-1 5 0,-1-1 6 0,-1 0 10 0,0-2 5 16,-1-1-6-16,0-1 18 0,-2-2-9 0,0-1-5 0,-3-3-1 0,-1-3-29 15,-2-5 9-15,-1-3-8 0,-3-6-3 0,-3-5 15 0,-4-6-23 0,-1-5 7 16,-4-7-3-16,-2-5-16 0,-2-4 8 0,-2-5-3 0,-1-4-5 16,-2-4 0-16,1-1 5 0,0-1 3 0,1 1 0 0,1 1 2 0,0 1-10 15,0 1 5-15,-3 3 5 0,0 0 3 0,-1 2 7 0,1 1-4 16,-2 2-4-16,0 1-2 0,-1 2 13 0,-2 1-1 0,2 2-7 0,-1 3 5 15,0 3-6-15,1 2-2 0,0 2 7 0,1 1-3 0,1 1-8 0,2 2 0 16,2 2 6-16,0 5 2 0,2 0-4 0,0 4 0 0,2 0-8 16,3 4 4-16,1 2-23 0,3 3 14 0,1 2-13 0,0 3-25 0,2 2 22 15,2 3-31-15,0 0-32 0,2 3-26 0,0 0-70 0,2 2-77 0,-2 1-113 16,1 2-140-16,-2 1-133 0,-1 2-354 0</inkml:trace>
  <inkml:trace contextRef="#ctx0" brushRef="#br0" timeOffset="5292.06">12178 14643 1491 0,'-13'-4'95'0,"-1"0"-42"0,-1-1 4 0,6-2-3 16,6 1-18-16,2-3-18 0,4-2-20 0,5-2 9 0,2-2 5 0,5-1 12 15,3-3 12-15,5-4 0 0,4-2 9 0,7-4 1 0,4-1 1 0,8-3 3 16,5 0-13-16,5-4-7 0,6 0-6 0,5-2-5 0,2-2 0 16,4 2-4-16,0 1 0 0,3-1-5 0,0 1 4 0,-2 0-4 0,1 3 4 15,-3 2 2-15,-4-1 11 0,0 2 16 0,-4-1 8 0,-4 2 6 16,-2 1-2-16,-4 3 3 0,-4 0-8 0,-1 2-2 0,-2 1-2 0,-4 0-10 16,-1 1-3-16,-1 1-8 0,-4 1-3 0,-1 3 0 0,-2 1-10 0,-3 3 0 15,0 0-7-15,-2 4-5 0,-1 0 1 0,-2 2-1 0,-2 2 0 16,-1 2-5-16,-4 2-15 0,0 1-25 0,-1 2-33 0,-2 2-57 0,0 2-55 15,-2 1-91-15,0 1-78 0,-2 4-72 0,0 0-53 0,0 5-186 0</inkml:trace>
  <inkml:trace contextRef="#ctx0" brushRef="#br0" timeOffset="5608.06">16100 13644 2495 0,'-12'2'97'0,"2"-1"-88"0,-1 4-14 16,4 1-15-16,4 4-23 0,3 4-19 0,3 7 1 0,3 6 8 16,2 10 23-16,1 4 10 0,2 6-5 0,0 7 4 0,0 7-9 0,2 7-10 15,1 10-8-15,3 5-19 0,1 9-37 0,2 8-30 0,2 6-33 0,1 4-53 16,1 6-37-16,2 4-27 0,0 3 14 0,3 1 2 0,0-3-45 16</inkml:trace>
  <inkml:trace contextRef="#ctx0" brushRef="#br0" timeOffset="6025.06">16568 15870 648 0,'16'43'277'0,"3"4"-25"0,4 8 7 16,-2-9-26-16,-2-7-22 0,-1-4-43 0,2-3-35 0,0-2-16 0,0-7-22 15,1-2-16-15,0-2-21 0,1-3-11 0,1-2-15 0,1 0-9 0,0-3-3 16,3 0-15-16,1-3 7 0,1-1 2 0,0-1-7 0,3-2 1 16,0-1-5-16,2-3 3 0,1 0 3 0,3-1 0 0,0-3-10 0,1-1-1 15,3-2-1-15,-1 0 4 0,2-4 9 0,2-1-8 0,1-1 4 0,2-3 1 16,1 1 1-16,2-2 5 0,2-2 2 0,2 1 0 0,1-2 3 16,1 0 2-16,2 0 8 0,1-3 6 0,0 1-5 0,2 0-4 0,1 0 1 15,1 2 4-15,1 0 5 0,1 1-8 0,0-1-2 0,2 1-6 16,2 0 9-16,0 0 5 0,-1 0-3 0,0 2-16 0,-1-1-5 0,0 0-2 15,-3 3 2-15,1 0-2 0,-1 0 0 0,-1-1 6 0,-2 1 1 0,-3-2-1 16,-2-1 8-16,-1 2-6 0,-1-2 6 0,-2 1-4 0,-3-1-3 16,-1 1 1-16,-1-1-6 0,-1 0 13 0,-1 0-15 0,-3 2 4 0,-3-1 2 15,-1-1 2-15,-5 3 1 0,-2-2-3 0,-3 0 0 0,-2 2 4 0,-5 2 4 16,-2 0 8-16,-4 1 0 0,-3 0 4 0,-4 0 3 0,-1 3-9 16,-3 0-2-16,-1-1-2 0,-2 1-4 0,-2 1 8 0,-1-2-2 0,-2 0-10 15,-1-1 7-15,-1-1-16 0,-1-1 3 0,0 0-5 0,-2 0-15 16,-1 0 16-16,-1-2-10 0,-2 0 1 0,0-1 15 0,-1 2-15 0,-1-1-7 15,-1 0 9-15,0-1-2 0,0 0-2 0,-1-3 18 0,0-1-12 0,-2-1-4 16,2-2 4-16,-1-2-6 0,0-1 10 0,-1-3-6 0,1 1 4 16,-1-4 2-16,-1-1-4 0,1-2 2 0,-1-1-4 0,0-1 0 0,1 0-2 15,-1-1 6-15,1-1 0 0,2 0-4 0,1 1 6 0,-1-1-4 0,1 3 0 16,0 2 2-16,3 1-4 0,-1 2 0 0,2 3-4 0,1 1 10 16,1 3-12-16,0 1-1 0,2 2-3 0,-1 1-11 0,-1 0 0 0,1 0-14 15,-1 0-18-15,0-1-28 0,0 2-29 0,0 0-40 0,0-1-54 16,-2-1-88-16,-2-3-114 0,-1-4-181 0,-5-5-619 0</inkml:trace>
  <inkml:trace contextRef="#ctx0" brushRef="#br0" timeOffset="6525.06">16119 12915 2644 0,'-56'-19'126'0,"-6"-3"-69"0,-14-4 0 0,12 3-6 16,11 2-19-16,7 3-22 0,5 0-8 0,6 2-2 0,5-1-9 16,3 1-8-16,3 0-5 0,4 0-6 0,4 1-1 0,3 1 4 0,5-2-10 15,4-1-6-15,4 0-5 0,5-2-1 0,6-2 8 0,4 0 10 0,3-3 10 16,5 0 8-16,3 0 2 0,4-1 4 0,2 0 6 0,5 1 6 16,1-2 2-16,2 1 2 0,3 0 5 0,2 3 8 0,3 0 10 0,3 3 10 15,2 1 5-15,2 2 4 0,3 1 3 0,4 0-2 0,1 2 1 16,4 2-11-16,0 0-8 0,2 1-4 0,3 2-3 0,0 1-2 0,2 1-6 15,-2 1-2-15,1 0 0 0,2 2 5 0,-2-2 9 0,0 0-6 0,0 1-5 16,-2 0-2-16,1 1-8 0,0 2-3 0,-2 0 0 0,-1 1-9 16,0 1 2-16,-2 1 4 0,-1 1 1 0,-1 1 0 0,-1 1-12 0,-2 1 5 15,-2 0-2-15,-2 3 2 0,-2 0 7 0,-3 1-1 0,-2 1-3 0,-2 1-3 16,-3 0 0-16,-1 3-2 0,-3 0 1 0,-2 0-1 0,0 0 0 16,-4 2-5-16,-2 1 8 0,-3 0-1 0,-4 0-7 0,0 2 4 0,-2 1-3 15,-3-1 6-15,1 2 2 0,-1-1 3 0,-2-1-6 0,1 1 1 16,-1 2 0-16,-1 1-4 0,2 2 2 0,-1 3 0 0,1 2 2 0,0 1-9 15,0 4 11-15,1 2-2 0,0 3 0 0,0 5 13 0,1 2-13 0,0 4-4 16,-2 4-1-16,3 3 3 0,1 4-4 0,-1 2 6 0,1 1-9 16,-3 3-5-16,0 1 9 0,0-1-4 0,-3 1 14 0,1 0 2 0,-1-3-9 15,0-1 4-15,0-3 4 0,0-2-5 0,-1-2 7 0,0 0-5 0,1-3-6 16,0-1-3-16,-1-1 10 0,1-3-2 0,0 0 5 0,-1-2-4 16,1-1-4-16,0-3 1 0,-1-1 1 0,1-3 1 0,1 0 0 0,0-1 0 15,1-3-4-15,1-2 2 0,-1 1-7 0,2-3-9 0,1 2-38 16,2-2-53-16,1 0-66 0,0-2-95 0,1 2-131 0,0 1-156 0,4 3-110 15,1 2-162-15</inkml:trace>
  <inkml:trace contextRef="#ctx0" brushRef="#br0" timeOffset="-169262.53">6920 4464 1987 0,'-5'-1'37'0,"1"2"-30"16,0-1-7-16,3 1-2 0,2 1-3 0,0-1 0 0,1 1-2 0,0 1-1 16,1 0-6-16,1 1-1 0,-1 1-1 0,-2-2 3 0,1 0 10 15,0 0 4-15,-1 0 5 0,0-1 3 0,-1 0-3 0,0-1-2 0,1 0 0 16,-1 0 0-16,0 1 5 0,0-1 1 0,0-1 4 0,0 1 4 0,0-1 2 15,1-1 1-15,-1 1 2 0,0 0 2 0,0-1 7 0,1-1 3 16,1 0-4-16,0-2-10 0,2-2-7 0,0 0-2 0,1-2-7 0,1-3 7 16,1 1 7-16,1-2-4 0,1 0 3 0,-1-1-1 0,1-3-8 0,0 0 5 15,1-1 2-15,-1 1-2 0,0-1 5 0,-1-1-1 0,0 1 4 16,0-1 1-16,-1 1 2 0,-1-1-2 0,-1 2-2 0,0-1 3 0,-1 0-8 16,0 1-2-16,-2 1 2 0,-1 0 0 0,1 0 2 0,-2 1 3 15,1 1-4-15,-1 2-2 0,-1 2 0 0,0 3 1 0,0 1 2 0,-1 1 2 16,1 2 6-16,-1 1-4 0,1 1-2 0,0 1-2 0,1 0-11 0,-1 1-2 15,-1 0-2-15,1 1-3 0,-2 2-1 0,2 3-1 0,-1 1 4 16,0 2-2-16,0 1 1 0,0 2 4 0,1 1-6 0,-1 0-1 0,1 2 0 16,0 1-3-16,0 1 7 0,0 0-4 0,1 2 2 0,1 2 4 0,0-1-8 15,1 3 2-15,-1-1 1 0,0-1 1 0,0 2-7 0,0-2-3 16,1 1 2-16,-1 0 8 0,0-1 8 0,1 1 4 0,-1-1 1 0,1-1-4 16,1 0-1-16,-1-2 4 0,0-1-2 0,0 0 0 0,0-2 5 0,1-3 2 15,1 1 2-15,-1-1 0 0,1-2 0 0,-2-1 1 0,1 1 4 16,1-1 2-16,-1-1 1 0,0-1 1 0,-1-1-4 0,1-2-1 0,-2 0-2 15,0 1-1-15,1-2-8 0,-2 1 1 0,0-1-1 0,0 1-10 0,-2-1 9 16,1 1-8-16,0-1 1 0,0-1 3 0,0 0-7 0,-1 0 4 16,1-1-6-16,0 0 0 0,0 0-3 0,-1-2 1 0,1 0-7 0,1 0-14 15,-1-1-21-15,0 0-28 0,1-1-23 0,0 1-39 0,0-2-36 16,1 0-35-16,0 0-34 0,0-2-35 0,1-2-29 0,0-1-40 0,2-3-25 16,2-1-296-16</inkml:trace>
  <inkml:trace contextRef="#ctx0" brushRef="#br0" timeOffset="-168743.53">7475 4265 3161 0,'-10'-9'99'0,"2"3"-90"0,-1 0-4 15,6 6-8-15,3 0-8 0,2 2-1 0,0 2-4 0,1 2 1 16,2 3 3-16,-1 2-4 0,0 3 0 0,0 1 2 0,-2 1 2 0,1 1 8 16,-1 0 3-16,1-1 1 0,-1 0 1 0,0 0-2 0,1-1-8 0,1-2-2 15,0 1 4-15,1-1 4 0,1 0 10 0,0 0 0 0,0-1-2 0,0-1-1 16,0 0-6-16,0 0 7 0,0-3-1 0,-1 0-1 0,0-2 4 16,0 1-5-16,0-1 1 0,0-1 4 0,-1-2-1 0,-1 0-1 0,0-1 2 15,0 0-5-15,-1-1 1 0,1 0 3 0,-1 0-1 0,-1-1 2 16,0 0-2-16,0 0 1 0,0-1-3 0,-1 1-1 0,0 0 1 0,0 0-3 15,0 0-1-15,1 0 4 0,-1 0-3 0,0 0 0 0,1 0 4 0,-1 1-8 16,1 0 1-16,-1 0-1 0,1 2 1 0,1-1-1 0,-1 1 2 16,1 0 2-16,0 0 0 0,0 0 0 0,0 0-2 0,0 1 2 0,0-2 0 15,0 0 2-15,1 0 0 0,0 0 0 0,-1 0 0 0,1-1-2 16,0 0 0-16,-1 0-4 0,1 0 4 0,0-1 2 0,-1 1-4 0,1-1 6 16,-1 0-6-16,0 0 4 0,0 0-2 0,-1 0 0 0,0 0 0 0,0 0 1 15,-1 0-1-15,1 0 4 0,-2 0-4 0,1 1-2 0,0-1 2 16,0 0-3-16,-1 0 8 0,1 0-7 0,0 0 6 0,0 1-6 0,-1 0-3 15,1-1 6-15,0 1-4 0,0-1 5 0,0 0-1 0,0 1-1 16,0-1 2-16,0 0 0 0,0-1 1 0,0 1-1 0,1 0-2 0,-1 0-5 16,0-1 0-16,0 1 5 0,0-1 1 0,0 0-2 0,0 0 2 0,0 0-2 15,0-1-1-15,-1 1 4 0,1-1-8 0,0 1-6 0,-1 0-11 16,1-1-23-16,-2 1-20 0,1 0-23 0,-1 0-34 0,0 1-32 0,-1-2-28 16,0 1-51-16,-2 0-65 0,-1-1-89 0,-1 0-86 0,0-1-293 0</inkml:trace>
  <inkml:trace contextRef="#ctx0" brushRef="#br0" timeOffset="-168427.53">7387 3910 1838 0,'-12'-11'1001'0,"1"2"-989"0,1 0 6 0,5 5-9 0,5 4-9 15,0 1-7-15,2 1 0 0,2 2-6 0,2 2-6 0,1 1-10 0,1 1-27 16,0 1-27-16,0 1-24 0,-1 1-9 0,-1 0 0 0,-1-1 2 15,-1 0-5-15,0-1-1 0,-1-2-12 0,0-1-14 0,-1-2-12 16,1-1-25-16,0 0-20 0,0-2-11 0,1-2 10 0,-1 1-19 0,1-2-150 16</inkml:trace>
  <inkml:trace contextRef="#ctx0" brushRef="#br0" timeOffset="-166841.53">7646 4161 2555 0,'-6'-8'291'0,"2"1"-276"16,-1 0-5-16,5 5-2 0,1 3-9 0,2 0-1 0,1 1 2 16,2 2-9-16,-1 1 4 0,0 3 0 0,1 1-3 0,0 1 5 0,0 1-7 15,0 2 1-15,-1 0 3 0,0 0-1 0,-1-1 4 0,0-1 0 16,-1 0-1-16,-1-1 1 0,2 0 1 0,-1-1 1 0,1-1 2 0,-2-1-4 15,1-2 0-15,0 0 4 0,0-1-1 0,0-1 0 0,0 0 4 0,1-1-6 16,-1-1 0-16,0-1 6 0,0-1 1 0,1 0-2 0,-1-2-1 16,2 0 3-16,0-2-5 0,0 0 4 0,1 0 0 0,-1-3-3 0,0 1-1 15,1 0 2-15,-1-1 1 0,1 0-1 0,-1 1 1 0,0 0 2 0,0 0-3 16,0 1-4-16,1 0 2 0,-1 0-6 0,1 1 6 0,-1 1 1 16,1 0-2-16,0 2 1 0,0 0-4 0,-1 1-1 0,1 2 5 0,0 0-6 15,-1 2 3-15,0 0-1 0,0 2-2 0,-1 0 2 0,1 2-4 0,0 0-2 16,-1-1 4-16,1 2-4 0,0-1 3 0,-1 1 2 0,1 1-3 15,-2-1-2-15,1 0 7 0,0-1-9 0,-1-1 6 0,0 1 4 0,1-1-4 16,-2-1 11-16,1 0-7 0,0-1 5 0,0-2-1 0,1 0-4 16,2 0 4-16,-1 0 0 0,1-1-4 0,0-1 4 0,0 0-1 0,1-1-4 15,0 0 5-15,0 0-7 0,-1-1 6 0,0 0-6 0,2-1 2 0,0-1 2 16,0 0-11-16,0 0 4 0,0-1 0 0,-1 1-2 0,1-1 4 16,-2 1-4-16,1 1 1 0,0-2 2 0,-1 1-2 0,1-1 2 0,-1 0-2 15,0 1-1-15,0 1 4 0,0 1-2 0,-2 0 1 0,1 1 4 0,-1 0-2 16,1 0-1-16,-1 1 0 0,0 1 1 0,0 0 0 0,0 1 4 15,0 0 1-15,0 1-2 0,0 1 0 0,0 0 1 0,1 1-2 0,-1 0 0 16,2 0-1-16,-2-1 1 0,2 1 3 0,0 0-1 0,0 0 2 16,2-1-2-16,0 1-1 0,0-1 5 0,0 0-3 0,-1 0 2 0,1-1-1 15,0-1 1-15,0 0-2 0,0 0-2 0,1-1 4 0,0 0-2 0,-1-1 0 16,0 1 5-16,2-1-2 0,-1-1-3 0,0 0 5 0,1-1-2 16,-1 0 2-16,0 0 1 0,1-2-1 0,0 1-1 0,-1-1 3 0,0-1 1 15,-1 0-2-15,-1 0 4 0,-1-2 1 0,0 1-2 0,0-1 7 16,0-1-8-16,-1-1 0 0,-1 0 4 0,-1-1-6 0,0 0 2 0,-1 1 2 15,-1-1-5-15,-1-1 0 0,-2 1 1 0,-1-1 2 0,-1 0-6 0,-1 2 3 16,-2-1-8-16,-1 0-2 0,1 1 0 0,-3 1-7 0,-1 2 3 16,0 0 2-16,-2 2 2 0,1 1 7 0,1 1-2 0,-1 2 6 0,0 2-2 15,0 0-4-15,1 1 5 0,0 2-7 0,0-1 0 0,1 1 6 0,0 0-6 16,2 1 2-16,0 2 2 0,1-1-7 0,1 0-2 0,0 1 2 16,1-1 1-16,1 0-1 0,1 1-2 0,2-2-10 0,1 0-11 0,1-1-7 15,2-1-1-15,1 0 1 0,2-1 10 0,-1 1 8 0,1-1-3 0,2-1 5 16,0 0 2-16,1-1 3 0,1 0 5 0,0 0 4 0,2-1-7 15,-1 0 8-15,1 0 0 0,2-1 0 0,-1 2 1 0,1-1-1 0,1 0 3 16,0 1-4-16,-1 0 2 0,-1 1-2 0,-1 0-2 0,1 1 4 16,-1 0-2-16,0-1 1 0,-2 2-2 0,-1 0 5 0,1 0-1 0,-1 0 1 15,0 0-3-15,0 0 2 0,0-1 1 0,1 1-3 0,-1-1 3 0,1-1-3 16,-1 0 1-16,-1 0 4 0,0-1-4 0,0 0 4 0,1-1 3 16,-2 0 2-16,1-1 7 0,1 1 2 0,-1-2 1 0,0 0 5 0,0 0 4 15,-1-1 1-15,1 0 3 0,-2-1-2 0,1 1-4 0,0-2-9 16,-1 2-4-16,1-1-6 0,-1 1-3 0,1 0 2 0,-1 1-1 0,0 0-1 15,0 0-2-15,0 0 1 0,0 0-4 0,0 0 1 0,0-2 4 0,1 2-1 16,0-1 4-16,0 0-3 0,0 0-4 0,-1-1 4 0,0 0-3 16,0-1 1-16,0 1 2 0,1-1-2 0,-1 0 6 0,1 0 1 0,-1-1 0 15,1-1-4-15,0 0-1 0,-3 1 2 0,2 0-2 0,-2-1 1 0,1 0 4 16,-2-1-3-16,1-1-4 0,-2-1 2 0,1 0-3 0,-1 1 1 16,-1-2 4-16,-1 2-2 0,0 0 0 0,-2 0 2 0,-1 0 1 0,-1 0-4 15,-1 1 1-15,-3-1-5 0,0-1 0 0,-1 2 5 0,-1-1-2 16,-1 0 1-16,-1 2 1 0,-1 0-5 0,-1 0-4 0,-1 0 4 15,0 0-1-15,-1 1 1 0,2 2 1 16,1 0-2-16,1 1 2 0,2 2-1 0,1 1 0 0,1 1-1 0,1 1-4 0,-1 2 1 0,2 0-4 0,0 2 1 16,0 2-3-16,2-1-5 0,0 2 5 0,0 0-5 0,2 1-9 0,0 1-9 15,2 0-19-15,1 1-21 0,1-1-12 0,2-1-9 0,1 0-11 16,0 1-14-16,2 0-12 0,1-1-20 0,1-1-14 0,0-2-3 0,1-1-1 16,0-1-5-16,0 0 9 0,0-2 36 0,-1-1 31 0,-1-2 43 0,0-2 33 15,1-1 15-15,0-3 17 0,-1-1 25 0,0-2 17 0,0 1 14 16,-2-1 7-16,-1 0-7 0,0 2-4 0,0 0-7 0,0 2-13 0,-1 0-4 15,1 2-6-15,-2 0-1 0,1 2-5 0,1 1-1 0,-1 0 2 0,0 2 0 16,0 2 12-16,0 1 9 0,0 2 2 0,0 1 6 0,0 3-7 16,1 3-9-16,-1 0-3 0,0 2-10 0,1 0-6 0,-1 1-1 0,1 0-6 15,0 1-6-15,-1 1-1 0,2-2-2 0,-1 2-3 0,2 1 2 0,-1-1-4 16,1 1 0-16,1 1 4 0,0-3-3 0,0 2-1 0,-1 2 4 16,0-4-2-16,-1 1 5 0,2-1 8 0,-2-2 4 0,2 0 6 0,0 0 5 15,0-1 2-15,1-1-2 0,-1-1 2 0,0 1-5 0,-1 0-6 0,-1-1-5 16,0 0 0-16,-1-3-3 0,-1 1 0 0,1-2-2 0,-2 1-7 15,-1-1 3-15,-1-1 2 0,0-1 0 0,-1-1 3 0,-1 0 3 0,-1-2 2 16,-2-1 1-16,0-1 7 0,-1-1 1 0,-2 0 0 0,-1-2-4 16,-2-1-8-16,-3-2-7 0,0-1 0 0,-1-1-3 0,0 0 4 0,3-2 8 15,-2-1-1-15,1 0 1 0,0-1-1 0,0 0 1 0,3-1 0 0,0-1 3 16,0 0 5-16,2-2 2 0,1 1 1 0,-1 0-3 0,3 1 0 16,-1 0-12-16,2 0-2 0,1 1-6 0,1 2-13 0,3 2 1 0,0 0-2 15,2 0-2-15,1 1 11 0,0 1-1 0,1 1 4 0,0-1-2 0,1 2 1 16,1 0-1-16,2 0 7 0,0 1 4 0,2-1-1 0,1 0-2 15,1-1-3-15,1 1-3 0,1-1 1 0,2 0 2 0,1-2-2 0,-1-1 2 16,1 0 2-16,1-1-1 0,-1 0 3 0,1-1 4 0,0-1 3 16,-1 0 4-16,2-2 8 0,-1-1 6 0,-1 0 1 0,0 0 4 0,-1-1 6 15,0-1-6-15,-3 0-2 0,1 2-6 0,-2 0-10 0,-1 0-7 0,-1 0-2 16,-2 1-1-16,0-1 1 0,-2 3-1 0,-1-2-1 0,-2 1-1 16,-1 0 3-16,-1 0 4 0,-3 2 0 0,0 0 2 0,-3 1 0 0,0 0 0 15,-2 1 0-15,0 1 0 0,-1 0-1 0,-1 0-3 0,-1 1-1 0,-1 1-2 16,1 2 3-16,-1-1 1 0,-1 1-4 0,0 1 4 0,0 1-10 15,0 1 1-15,1 2-1 0,-2 0 4 0,1-1-3 0,1 3-1 0,-1 2 1 16,2 1-2-16,0 2 1 0,2 3-1 0,0 1-2 0,0 0 1 16,2 3 3-16,1-1-6 0,2 0 2 0,0-1-2 0,3 1-2 0,1-2 4 15,2 0 0-15,1-2 0 0,1 1 1 0,3-1-3 0,1-1 0 0,2-2 2 16,1-1-2-16,0-2 4 0,2-1 1 0,0-1-5 0,1-2 0 16,0-2-1-16,1-1-5 0,1-1-1 0,-1-3 3 0,-1 0-18 0,1-2-21 15,-2-4-19-15,0-1-37 0,0-3-43 0,-1-3-50 0,0-3-58 0,-4-4-54 16,0-2-26-16,-2-6-25 0,-2-2-9 0,-3-4 4 0,-3 1 29 15,-4-1-163-15</inkml:trace>
  <inkml:trace contextRef="#ctx0" brushRef="#br0" timeOffset="-166306.83">7401 2762 1898 0,'-12'-9'1419'0,"4"3"-1406"0,-1 0-8 0,7 9-6 16,5 4-3-16,1 3-3 0,2 5 0 0,2 5-6 0,2 6-7 16,-1 3-7-16,0 3-10 0,-1 1 5 0,-2 0-1 0,-1-1-2 0,-1 2 9 15,-1-2-4-15,-1 2 8 0,-2-2 6 0,0-2-6 0,0-3 3 0,0-3 2 16,-1-2 3-16,1-1 11 0,0-3 1 0,-1-5 4 0,0-1-2 15,0-3 2-15,0-2-1 0,-1-1 3 0,0-2 3 0,0-2 6 0,0-1 3 16,0-1 8-16,-1-1 1 0,0-2 0 0,0 0-1 0,0-2-5 16,-1-1-1-16,2 0-4 0,0-1-2 0,1-1-5 0,0 2-4 0,2-2 3 15,-1 1-6-15,2 1 0 0,1 1-4 0,1 1 2 0,1 0 1 0,1 0-3 16,0 2-1-16,2 0 0 0,1 0-2 0,1 2-4 0,1 0 4 16,2 1-3-16,1 1 4 0,0-1 5 0,0 1-6 0,0-1 5 0,2-1-2 15,1 0-1-15,-1 0 3 0,1-1 2 0,0-2 2 0,-1 0-2 0,-2-2 2 16,1-1-2-16,0 0 2 0,0-2 1 0,-1-1 6 0,1-1 1 15,0-1-1-15,0-1 2 0,-1-1-6 0,0-2-2 0,-1-1 1 0,-1-2-2 16,-1 0 1-16,-2-2 2 0,-2-2 1 0,1 0-1 0,-2-1 0 16,-2-2 2-16,-2 1-2 0,-3-2 1 0,-1-2-3 0,-2-2 1 0,-2 1 1 15,-1-2-1-15,-2 4 1 0,-3-1-7 0,-1 4 2 0,-3 0-2 0,-1 2 1 16,-1 4 1-16,-2 2 1 0,0 4-1 0,1 2 0 0,-2 2-1 0,-1 3-6 16,-2 1 3-16,-3 4-1 0,0 1-2 0,-1 5 7 0,-1 1-4 15,0 3 6-15,1 1 1 0,1 1-1 0,2 1 0 0,-1 0-6 0,2 1-1 16,3 1-9-16,0-2-2 0,2-1-24 0,4-2-36 0,1-1-33 15,2-1-27-15,2-1-23 0,1 0-10 0,3-3-13 0,2-1-12 0,2-2-38 16,1-1-40-16,2 0-30 0,2-1 19 0,4-2 60 0,2 1 49 16,1-1-40-16,2 1-74 0</inkml:trace>
  <inkml:trace contextRef="#ctx0" brushRef="#br0" timeOffset="-165913.31">7914 2917 2001 0,'2'-1'79'0,"3"0"-59"0,4 1-5 16,1 1-5-16,2 1-5 0,0 0-3 0,1 1 1 0,0 1-3 0,0 1 0 16,0 0 1-16,-2 0 2 0,0 1 0 0,-1-1 0 0,-1 1 4 15,-1-2 5-15,-1 1 10 0,-1-1 11 0,-2 0 9 0,1 0 10 0,-1-1 4 16,-1 0 1-16,1-1 2 0,0-1-9 0,0 0-5 0,1 0 2 16,-1-1-12-16,1-1-4 0,-1 0 0 0,0-1-5 0,1-1 0 0,-1-1 2 15,0-1-5-15,1-1-4 0,0-1 2 0,-1 0-2 0,1-3-2 0,-1 0-5 16,0-2-6-16,-2 0 1 0,0 1-4 0,0-3 4 0,-2-1-2 15,-1 0 2-15,-1-1-5 0,-1 2 1 0,-1-1 4 0,-1-1-5 16,-1 1 3-16,-1 2-2 0,1-2-3 0,-2 2 4 0,-1 0-1 0,0 1 0 16,-1-1-1-16,1 2-2 0,0 1 0 0,1 1-2 0,-1 2 2 0,1 1 2 15,-1 2-5-15,1 1-1 0,1 1 4 0,-1 2-5 0,0 1 0 0,0 1 5 16,0 2-14-16,-1 0 11 0,1 3 0 0,0 1-4 0,0 0 9 0,1 3-1 16,1-1-6-16,2 1 5 0,0-1 0 0,1 0-3 0,2 1 1 15,1 0 2-15,2-1-3 0,1 0-6 0,2-2 3 0,-1 0-13 0,3 0-6 16,2-3-5-16,0-1-8 0,3-1-2 0,1-1-3 0,0 0 8 15,4-3 2-15,1 0 1 0,1-2 4 0,0-2-6 0,3-1 0 0,0-2-10 16,1-1-6-16,0-1-16 0,0-1-18 0,1 1-18 0,0-2-28 16,-3 0-27-16,1 0-14 0,-2 0-13 0,-1-1-8 0,0-1 0 0,-1 1 2 15,-1 0 11-15,0-1 27 0,-1-1 15 0,-2-1-187 0</inkml:trace>
  <inkml:trace contextRef="#ctx0" brushRef="#br0" timeOffset="-165395.91">8551 2415 407 0,'4'-12'228'15,"-1"-3"-51"-15,1-2-10 0,-1 2-9 0,-2 4-15 0,-1 0-4 0,0 1-10 16,-1 1-9-16,0 0-11 0,-1 1-9 0,0 2-15 0,-1 1-2 0,-1 0-9 15,0 2-10-15,1 1-6 0,-1 2-13 0,0 1-7 0,0 1-10 16,-1 1-8-16,-1 2-3 0,1 1-2 0,-2 3 1 0,2 2-1 0,-2 1 5 16,0 0-4-16,0 1 1 0,-1 1-3 0,2 1 1 0,-1 1 3 0,2 0-4 15,-1 2 5-15,1 1-10 0,1 2-1 0,-1 0 0 0,1 2-9 16,0 0 2-16,-1 2-2 0,1 1-3 0,0-1 8 16,1 2-3-16,2-3-1 0,0 2 0 0,3-2 0 0,0-3-1 0,1 0 2 0,2-2-1 15,0-2-5-15,1-1-1 0,0-3-8 0,-1-1-2 0,1-4-6 0,0 1-3 16,0-3 3-16,1-2 0 0,-1-2 4 0,0-3 5 0,-1-1 7 15,-1-3-2-15,1-1-4 0,-1-1-6 0,-1 0-11 0,-1-2-3 0,-1-1-8 16,-1-1-6-16,-1 0-3 0,0-1 2 0,-1 1 6 0,-1-2 11 16,-1 0 10-16,0 0 10 0,-1 0 6 0,1 1 2 0,-1-2-1 0,1-1 1 15,-1 1 2-15,1 2 7 0,1-2-2 0,0 1 8 0,1 1 4 0,2-1-1 16,0 3-2-16,0 0 5 0,1 0-6 0,1 2-3 0,1 2 3 0,0 2-3 16,1 1 0-16,0 2 5 0,0 1 1 0,1 1 3 0,1 0 2 15,1 2 0-15,1 1-3 0,0 1 3 0,1 0-3 0,1 2-3 0,1 0 1 16,-1 1-5-16,3 0-6 0,-2 0 5 0,4 2-4 0,-1-1 2 0,1 0 1 15,-2 0-6-15,2 0 2 0,0-2 3 0,-1 1-5 0,0-1 3 16,2-1-2-16,-2 0 0 0,0-2 2 0,0 0 1 0,-2-2 1 0,2 0 5 16,-1-2-1-16,1-1 2 0,-3-2-1 0,1 0-1 0,1-2 4 15,-2 0 1-15,1-3 1 0,-1-1-2 0,1 1 0 0,-1-3-2 0,-1 0-4 16,-1-2-1-16,-1 0-7 0,-2 1 3 0,-1-2-5 0,-2 1 1 0,1-1 7 16,-3 1 0-16,-1 0-1 0,-2-1-2 0,-2-1-9 0,0 0-4 15,-4 2 2-15,-1-1-1 0,-3 1 1 0,-1 0 6 0,-1 1 0 0,0 3 3 16,-1 0 8-16,0 3 2 0,0 1 7 0,1 3-1 0,-2 1-2 0,2 2-1 15,0 2 0-15,3 2 1 0,0 2-1 0,1 1-4 0,2 2-2 16,0 1-5-16,1 3-4 0,1 3-1 0,2 0 2 0,1 4-5 0,3 1-2 16,1-1-2-16,2 2-3 0,3 0 7 0,2-2 0 0,3 1 3 15,2-2-9-15,4-3-17 0,2 0-21 0,4-2-44 0,3-3-57 0,5-3-72 16,1-2-118-16,6-4-149 0,3-3-435 0</inkml:trace>
  <inkml:trace contextRef="#ctx0" brushRef="#br0" timeOffset="-164494.91">13082 1239 3168 0,'-1'-6'76'0,"-1"2"-19"0,1-1-24 0,0 0-30 16,1 1-6-16,0 0-10 0,2 1-1 0,0 1 3 0,2 2-20 16,1 0 3-16,6 5-15 0,2 3 5 0,2 10 13 0,1 6 6 0,1 6 15 15,-3 2 4-15,-5 2 2 0,-4-1 2 0,-3 2-3 0,-2 1-1 16,-2 0 0-16,-1 3-3 0,-1-1 5 0,-1 1-2 0,-1 0-4 0,-1-1 8 15,0 0-8-15,1-3 4 0,1 0-7 0,0-2-2 0,1-2 2 0,1 2-12 16,1 18 4-16,4-11 4 0,4-7-2 0,1-12 14 0,3-2 5 16,2-2 0-16,2-2 1 0,3-3 4 0,1-3-8 0,2-1 1 0,2-3 6 15,1-3-3-15,2-2 3 0,1-3-1 0,1-1 0 0,0-2-2 0,3-1 0 16,0-1 0-16,3-1-2 0,-1-2-1 0,0 0-1 0,-2 0-3 16,1-1 2-16,-3 1 0 0,0 0-2 0,-2-1 3 0,-2 1-3 0,-1 0 0 15,-2 1 2-15,-11 6 19 0,2-2-2 0,0 2 3 0,1-2-1 0,-1 1-25 16,2 1 6-16,0 0-2 0,1 1-3 0,0 0 4 0,-3 2-2 15,0 0 2-15,-1 2 1 0,0 1 2 0,-2 0-6 0,6 4-11 0,-2 1-1 16,-3 0 0-16,-2 2 3 0,-1-1 11 0,0-1 8 0,0 2-8 16,1-1 0-16,1 0 1 0,0 0-1 0,0-1 0 0,1 0 2 0,0-1 0 15,-2-1 0-15,2-1 5 0,0-1 0 0,0-1 0 0,1-2 0 0,-1-1 0 16,0-1 0-16,0-1 0 0,-1 0 6 0,0-3-4 0,-1-1 0 16,0-1-2-16,0-1-4 0,-1-1 3 0,0 0-3 0,1-1-1 0,-5 7 14 15,2-3 1-15,-1-1-3 0,1-1 1 0,0 0-14 0,0-2-1 16,0 0 9-16,1-1 0 0,0-2-1 0,-2 1-1 0,1-1-3 0,0 0-4 15,-1 0-2-15,0-1 2 0,-1 0-4 0,0 0 1 0,-2 0 3 0,0-1 1 16,-1 1-1-16,-1 0 2 0,-1 0-4 0,-2 1-5 0,0 0 0 0,-2 1-4 16,0 1 6-16,-1 1 3 0,-1 0-6 0,-3 2 7 0,0 0-1 15,-1 0-5-15,-2 3 8 0,0 0-1 0,-3 1-3 0,0 0 5 0,1 2-6 16,-2 1 2-16,1 1 6 0,1 1-8 0,1 1 4 0,1 2-2 16,1 0-3-16,1 2 7 0,2 2-4 0,1-1 2 0,1 4-2 0,0 0 0 15,2 1-3-15,1 2 1 0,2 0-3 0,0 1-4 0,3 1 4 0,2 0-9 16,0 0-5-16,3-1-10 0,2 1-9 0,0 0-4 0,2 0-3 15,0-3 0-15,2 0 4 0,0 0 2 0,1-2-1 0,1-2 5 0,-2 0-12 16,3-2-9-16,1-2-15 0,-2 0-22 0,2-1-14 0,-2-2-16 0,2 0 4 16,-1 0 9-16,0-2 3 0,-1 0 9 0,1-2 4 0,0-1 2 15,0 0 11-15,0-1 8 0,0-3 7 0,1-1 14 0,0 0 11 0,-1-2 11 16,-1 1 12-16,1 0 5 0,-2-1-4 0,0 1-14 0,-1 0-30 16,0 0-40-16,0 1-42 0,-1 1-19 0,0 2 13 0,0-1 22 0,0 1-93 15,0 1-28-15</inkml:trace>
  <inkml:trace contextRef="#ctx0" brushRef="#br0" timeOffset="-163678.91">14741 999 2665 0,'-2'-3'38'0,"0"2"-66"0,1-1-11 0,-1 1-37 0,1 1-34 0,1 0 9 0,-1 1 20 16,2 2 31-16,-1 0 31 0,0 1 13 0,1 0 6 0,0 3 4 0,-1 0 2 15,1 1 10-15,1 3-1 0,1 2 7 0,-1 2-1 0,1-1-21 16,3 19-10-16,-2 0-8 0,0 0 0 0,-2-1 15 0,1 1 11 0,-1-3-4 16,0-1 2-16,0-4 1 0,0-1-4 0,0-2 3 0,0 1 3 15,-1-2-9-15,1-3 5 0,-1 0 1 0,0-2-5 0,1 0 7 0,-1-3-2 16,0 0 3-16,1-2-3 0,-1-2 3 0,-1 0 0 0,1-2 1 0,0-2 2 16,0-1 4-16,0-2 5 0,0 0 0 0,0-2 2 0,0 0-1 15,1 0-10-15,-1-2-1 0,1 0-1 0,1 0-10 0,0-1-2 0,0-1-3 16,2-1-4-16,0 0 6 0,1 1 1 0,0-1-1 0,2 1 3 15,0 0-3-15,1 1 3 0,1 1-1 0,0 1-2 0,2 1-4 0,0 0 3 16,-1 2 2-16,2 1 2 0,0 2 2 0,0 0-4 0,0 2 1 16,-2 1-1-16,2 0 2 0,0 1 3 0,-2 2 0 0,0 0 3 0,-1 1-1 15,-3-1 0-15,1 0-1 0,-1 0 1 0,-2 1 1 0,-2-1 2 16,0-1 1-16,-1 0 2 0,-2-2 3 0,-1 1 4 0,-2 0 7 0,0-1 4 0,-2-1-7 16,-1 0 2-16,0 0-3 0,-2-2 0 0,1 1-2 0,-2-3-6 15,-1 1-6-15,1 0-4 0,-1-1-8 0,0-1-3 0,1 0-11 0,0-2-6 16,0 1-5-16,1-2-7 0,0-1-4 15,1 0-19-15,0-1-19 0,2-2-29 0,0 0-44 0,1 1-49 0,0-3-31 0,2-1-12 0,0 0 0 16,2-2 18-16,1 0 28 0,2-2 33 0,1 1 46 0,1-2 38 0,2-1 26 16,0 1 25-16,1 0 12 0,1 2 7 0,-1 0 5 0,1 2 0 15,-1 0-2-15,0 3 2 0,1 1 2 0,1 1 3 0,0 1 4 0,1 0 5 16,1 2 11-16,0-1 7 0,1 1 7 0,1 0 12 0,1 0 16 0,-2 1 18 16,2 0 16-16,0 0 4 0,1 1-6 0,-1 0-8 15,1 0-14-15,0 1-15 0,1-1-13 0,0 1-16 0,1 1-9 0,1-1-7 0,1 2-2 16,1-1-2-16,1 0-3 0,0 0 4 0,1-1-1 0,0-1 3 15,0 0 4-15,0-2 5 0,-1-1 20 0,0-1 15 0,-1-1 14 0,-3-1 11 16,1-1 3-16,-2 0 2 0,-1-2 5 0,-3-1 0 0,1 0 3 0,-3 0 1 16,-1-2-2-16,-1 1-11 0,-3 0-14 0,-1-1-9 0,-2 0-10 15,-1-1-10-15,-3 1 3 0,-2 0-13 0,0 0 1 0,-3 1 2 0,-2 0-6 16,-1 1 9-16,-2 1-6 0,-2 1-1 0,1 3-5 0,-3 0-8 0,-1 2-4 16,-1 2 1-16,1 1 1 0,-1 3-6 0,-1 0 7 0,1 4-3 15,1 1 3-15,1 3 1 0,0 1 2 0,3 2-2 0,2 1-5 0,0 3 2 16,3 3-3-16,3-1-4 0,2 2 0 0,3 0-6 0,3 0-10 15,3 0-12-15,3-1-10 0,2 0-13 0,4-2-12 0,3-2-10 0,2-1-13 16,4-1-23-16,3-1-27 0,1-3-54 0,3-1-77 0,1-1-73 0,2-2-42 16,1-2-25-16,0-1-86 0</inkml:trace>
  <inkml:trace contextRef="#ctx0" brushRef="#br0" timeOffset="-163078.91">13142 3577 2421 0,'-5'-1'272'0,"1"2"-220"0,1 0-34 0,2 3-23 0,2 1-13 0,2 3 3 16,1 3 6-16,1 3 2 0,0 1 5 0,1 2 4 0,-2 2 0 0,0 2-1 15,-1 1-1-15,0 2 2 0,-2 1-4 0,0 1 6 0,-2 0-3 16,1-2-11-16,0 0 6 0,0-1-1 0,1-1 1 0,0-2 9 0,0-2-1 16,1-2-1-16,0-2-2 0,0 0 6 0,2-3-2 0,-2 0 3 15,2-2 2-15,-1-1 1 0,0-3 2 0,2 0 1 0,-1-1-1 0,0 0-2 16,2-2 1-16,0 0 1 0,2-1 0 0,1 0-1 0,1-1-4 0,2-1-3 16,-1 0 4-16,2 0-4 0,1-2-3 0,0 0 1 0,1 0-3 15,-1-1-2-15,2 0-1 0,0 0-6 0,0 0-11 16,-1-1-16-16,1 0-23 0,0-1-23 0,-2-1-22 0,-1 1-19 0,-1-1-17 0,-1-2-20 15,0 1-15-15,-2-2-36 0,-2-1-36 0,1-2-50 0,-2-1-44 0,-2-3-267 16</inkml:trace>
  <inkml:trace contextRef="#ctx0" brushRef="#br0" timeOffset="-162870.91">13088 3376 3189 0,'-4'-5'89'0,"1"1"-105"0,3 0-27 0,5 3-13 16,4 1-9-16,5 1 16 0,2 0 17 0,3 3 4 0,2 0 6 0,-1 0 3 16,-1 2 8-16,0-1 5 0,-1-1 1 0,0 1 5 0,-1 0-6 15,0-1-15-15,0 0-24 0,-2 0-26 0,2 0-13 0,-1-1-4 0,0-1 4 16,0 0 10-16,2-1 1 0,-1-1-1 0,0-2-2 0,-1 0-18 0,0-2-23 16,0-2-46-16,1-2-54 0,0-2-54 0,1-1-49 0,3-3 2 15,0-3-208-15</inkml:trace>
  <inkml:trace contextRef="#ctx0" brushRef="#br0" timeOffset="-162541.39">13929 3333 1740 0,'-1'2'774'0,"-1"2"-709"0,2 2-41 0,3 3-24 16,1 3-7-16,1 1 3 0,2 1 4 0,0 1 0 0,1 1 1 15,-1 0 2-15,0 0 2 0,-1 1 2 0,0 0 5 0,0 1 0 0,0-1-1 16,1 2 0-16,-1 0-1 0,1-1 3 0,0-1-4 0,1 0 3 0,1-1-3 15,-1-1 1-15,1-2 3 0,-1 0 2 0,1-2-2 0,-1-1 5 16,0-2 7-16,1 0-2 0,-1-3 7 0,0 1-3 0,-1-3-5 0,3 0 6 16,-1-2-4-16,0-2-2 0,1-2 1 0,-2 0-3 0,1-2-1 15,0-1 3-15,1-2-1 0,1 0 0 0,0-3-2 0,-1-1-1 0,0-1-1 16,-2-2-4-16,2 1-3 0,-2-2-5 0,0 0 3 0,-2-1-3 16,-1-1 5-16,-1-1-2 0,-1 0-3 0,-2 1-3 0,-1 0-4 0,-2 0 2 15,-1 1-4-15,-2 1 3 0,-1 1 1 0,-2 1-2 0,-2 1-9 0,0 2 1 16,-1 0-5-16,-1 1 0 0,-1 2-6 0,0 1 1 0,1 2 1 15,0 0 5-15,0 1 4 0,0 2-6 0,0 0-5 0,-1 1-8 0,1 1-7 16,0 1-10-16,0 1-14 0,0 1-20 0,-1 0-20 0,1 1-25 0,-1 0-25 16,1-1-25-16,0 0-37 0,1-1-33 0,2-1-35 0,1-1-24 15,0-3 11-15,1-1 37 0,1-4-213 0</inkml:trace>
  <inkml:trace contextRef="#ctx0" brushRef="#br0" timeOffset="-162127.39">14240 2812 1599 0,'1'-2'261'0,"2"1"-174"0,1-1-43 0,1 2-25 0,2 0-3 16,0 1 4-16,2 1 6 0,0 1 7 0,1 0 8 0,-1 1 9 0,2 1 12 15,0 0 2-15,0 1-2 0,1-1 0 0,-1 2-5 0,0 0-5 16,0 1-3-16,1 0-4 0,0 0-11 0,0 1 2 0,-1-1-3 16,2-1-6-16,-1 2 2 0,-1-1 0 0,1 0-5 0,-3-2 6 0,2 0 0 15,0 1-4-15,-1-2 1 0,1 0-5 0,0-1-8 0,-1 0 1 0,0 1-4 16,-1-1-5-16,1 0 7 0,-1-1-5 0,0 0-1 0,0 0 7 15,0 0-7-15,0-1 0 0,-1 0-2 0,0-2-1 0,-1 1-1 0,0 0 6 16,-1-1 0-16,1 1 3 0,-2 0-5 0,1 0 0 0,0 0-4 0,0 0 1 16,0 1-1-16,1 1-3 0,0 0 4 0,-1 1-6 0,1 0 4 15,-1 1-2-15,1 1 3 0,0 1-1 0,0 1-2 0,2 1 0 0,0 2-7 16,-1 2 5-16,3 0 2 0,-2 2-1 0,1 1 4 0,1 1 1 0,1 0-4 16,1 2 3-16,-1 3-1 0,2-1-9 0,1 2 3 0,-1 2 4 15,0-1 0-15,2 4 14 0,-1 1 2 0,0 1 2 0,0 0 7 0,-2 2 3 16,-1-2 14-16,-1 3 1 0,-1 0 2 0,-2 0 5 0,-1-1-4 0,-1 0 0 15,-1-1-3-15,-3 0-2 0,-2-1-1 0,-3 2-4 0,-2 0-6 16,-1-1-11-16,-5 2-7 0,-2-1-5 0,-3 0 5 0,-2-1-2 16,-2 0 3-16,-3-3-5 0,-2 2-8 0,-3-2 0 0,-1-1-8 0,-2-1-5 0,1-3 1 15,-2-1-5-15,1-2-4 0,-2-4-12 0,1-1-8 0,0-3-14 16,3-3-25-16,0-1-22 0,1-4-44 0,-1-1-60 0,0-2-89 0,-2-3-178 16,0-3-302-16,-5-5-268 0</inkml:trace>
  <inkml:trace contextRef="#ctx0" brushRef="#br0" timeOffset="-156944.89">6707 5827 1566 0,'-9'-7'479'16,"1"0"-376"-16,2-2 2 0,5 2-15 0,4 1-32 0,3-1-21 15,2 0-6-15,3-1-6 0,3-1-8 0,2-1 8 0,4 0-7 0,2 1-3 16,1 1 1-16,2 0-5 0,2 1 2 0,-2 0 0 0,3-1-8 0,-1 1 4 16,2 0-2-16,0 1-1 0,0 0 2 0,0 0-3 0,0 0 2 15,0 0-3-15,2 2 4 0,-3-1-4 0,0 1-4 0,-3 2-2 0,-3 1 2 16,0 1 0-16,-3 2-2 0,-3 2 2 0,0 2-1 0,-3 1 6 15,-2 2-2-15,-4 3-1 0,0 3-7 0,-3 1 1 0,-2 4 6 0,-2 4 9 16,-3 2 11-16,-2 5-3 0,-2 2 1 0,-4 1-5 0,-2 0-1 0,-1 1 3 16,-1-1 6-16,0 1 2 0,0-3 10 0,1 1 6 0,0-4 3 15,2-1 7-15,1-3-1 0,1 0-5 0,2-4-11 0,3 0-6 0,2-2-9 16,2-3-1-16,3 0-8 0,1-1 3 0,3 0-2 0,2-1-4 0,2-1-9 16,1-1-2-16,2 0 1 0,2-2-1 0,2 1 6 0,1-3-4 15,3 0 13-15,3-1 1 0,1-1 3 0,1-1-6 0,1-1-26 0,1-2-2 16,0-1-15-16,-1-1-14 0,0-1-13 0,0-2-25 0,-1-1-29 15,-1-1-31-15,0-2-32 0,-1-2-26 0,-1-2-34 0,2-2-26 0,-2-1-33 16,3-3-33-16,-1 0-29 0,-1-3-265 0</inkml:trace>
  <inkml:trace contextRef="#ctx0" brushRef="#br0" timeOffset="-156728.89">7993 5840 2343 0,'-10'-5'322'0,"2"1"-239"0,0-1 0 0,5 3-36 0,2 2-21 0,2 1-10 16,0 2-11-16,1 0 1 0,1 2 0 0,1 3-3 0,0 2 0 0,0 0 6 16,0 3-6-16,-1 0-1 0,1 0 5 0,-1 3-11 0,0 1 4 15,-1 0 4-15,-1 2-8 0,0 1 6 0,0 0-4 0,1-1-3 0,-1-1-7 16,1-3-5-16,0-1-11 0,1-1-18 0,-1-1-20 0,1-1-34 0,-1-2-37 16,1-2-32-16,0-1-33 0,1-3-14 0,0-1 13 0,1-2 0 15,0-1-11-15,0-2-32 0,2-1-40 0,0-5-281 0</inkml:trace>
  <inkml:trace contextRef="#ctx0" brushRef="#br0" timeOffset="-156560.89">7835 5694 2596 0,'-20'-2'58'0,"1"1"-3"0,-1 0-9 16,8 2-18-16,8 0-17 0,2 0-12 0,2 1-9 0,0 2-7 15,2-1-7-15,-1 2 6 0,1-1 0 0,2 1 2 0,0 0 6 0,0 0-5 16,-1 1-1-16,0-2-6 0,-1 0-5 0,1-1-8 0,0 0-13 15,-1-1-16-15,1-1-25 0,-1-1-22 0,2 0-39 0,1-1-18 0,-1 0-25 16,2-3-50-16,1 0-50 0,1 0-49 0,1-3-265 0</inkml:trace>
  <inkml:trace contextRef="#ctx0" brushRef="#br0" timeOffset="-155410.85">8259 5946 2943 0,'-6'-4'356'0,"2"1"-354"0,2 1 2 0,4 4-13 15,3 1 2-15,2 3 1 0,2 1 4 0,1 2 2 0,1 1-5 0,1 3-6 16,-1 3-1-16,-1 0-4 0,-1 3-4 0,-2-2-8 0,0 1-5 0,-2-2-9 16,-1 2-2-16,-2-2 3 0,-1-1 3 0,-1 0 0 0,-1-1 3 15,1 0 0-15,0-2 6 0,1-2 4 0,0-2 9 0,0-1 9 0,0-2-1 16,1-1 6-16,0-2 2 0,-1-1-5 0,2 0 0 0,0-1-5 15,0 0 0-15,2-1 5 0,-1 0-4 0,2-2-6 0,1 0-8 0,1-1-5 16,1-2 1-16,1 1 0 0,1-2-13 0,0 2-13 0,0-2-15 0,1-1-16 16,0 1 0-16,-1 0 9 0,1 1 17 0,-3 0 18 0,0 1 20 15,0 0 12-15,-1 0 5 0,-1 1 4 0,1 0 2 0,-2-1 3 0,1 1 2 16,-1-1 7-16,-1 0 2 0,0 1 1 0,0 0-2 0,0 1 1 0,0 0-2 16,0 0 9-16,-2 1-4 0,1 1 3 0,0 0 2 0,-1 0-5 15,1 2-4-15,0 0-1 0,-1 0-9 0,2 2-1 0,0 0-2 0,0 2-6 16,1 0 5-16,-1 0 1 0,0 0-5 0,0 0 2 0,-1 0-8 15,0 0-2-15,0-2 1 0,0 1 1 0,0-1 2 0,0 0 3 0,-1-1 2 16,1 0 1-16,0 0 3 0,0-1-5 0,0 0 7 0,-1-1-1 0,1 0 2 16,0 0 9-16,0-1-4 0,1 1-3 0,-1-1-1 0,1 0-7 15,0-1 3-15,-1 1 0 0,0 0 0 0,-1 1 0 0,1 0-3 0,1 1-4 16,-1-1-1-16,1 2 2 0,0 0 2 0,0 0-7 0,1 0 4 0,0 1 1 16,1 0-1-16,-1 0 4 0,0 1-1 0,0 0-1 0,1 1-2 15,1-1 5-15,-1 1 1 0,2-1-4 0,0 0 5 0,0-1-4 0,0 0 1 16,0 0 3-16,1 0-5 0,0-2 4 0,0 1-1 0,1-2 1 15,-1-1 4-15,1 0-3 0,-1-2 0 0,1-1-1 0,-1-1-2 0,1 0 6 16,-2-3 1-16,2 0 0 0,0-1 3 0,-1 0-2 0,0-1 3 0,-3-1 0 16,0 0 1-16,-2-2 3 0,-2 1 6 0,0-1 2 0,-2 0 2 15,-1 1-1-15,-3-1 1 0,0-2-2 0,-1 1-6 0,-3 1-1 0,-1-2-9 16,-2 2-7-16,-2 1-2 0,0 0-3 0,0 4 4 0,0-1-4 0,0 2-3 16,-1 3-8-16,0 2-3 0,1 1-4 0,-1 3-2 0,0 2 1 15,-1 2-2-15,-1 2-1 0,2-1 3 0,-1 3-1 0,0 1 3 0,3 0-3 16,0 1-4-16,3 1-7 0,1-1-5 0,2-1-3 0,2 0-9 15,1-3-5-15,3-1-12 0,2-2-12 0,1 1-16 0,2-2-11 0,1-3 4 16,1 2 11-16,3-2 22 0,2 0 25 0,2 0 18 0,0-2 15 0,0 0 10 16,-1 0 5-16,1 0 1 0,-1 1 5 0,0-1 3 0,1 1 4 15,0-1 7-15,-1 1 1 0,0-1 2 0,1 1-1 0,0 0 0 0,0 0 0 16,-2 1 2-16,0-1-1 0,-1 1 0 0,0-1 0 0,-1 1-4 0,-1 0 1 16,0 1-3-16,1-1-3 0,-1 0 4 0,2 1-4 0,-1-2-3 15,-1 1-1-15,2 0-6 0,0-1 0 0,0 0 1 0,-1 0 0 0,0-1 2 16,2 0-2-16,0-1-2 0,-1 0 1 0,1 0 3 0,-1-1 0 0,0 2 4 15,-2-1-1-15,0-1 8 0,-1 0 7 0,-1 1 5 0,0 0 11 16,-1-1 3-16,0 0 4 0,-1 0 6 0,0-1-1 0,1-1-2 0,-1-1-4 16,0-2-7-16,-1 0-7 0,1-1-14 0,-1-1-3 0,-1-1-5 15,-1 0 1-15,0 0-1 0,-2-2 2 0,0 2-5 0,0-2 2 0,-2 1-3 16,0 0-2-16,-1 2 5 0,0 2 0 0,0 0 3 0,0 2 2 0,0 1 1 16,0 1-4-16,0 2 1 0,1 0-1 0,0 1-7 0,0 1 1 15,0 1-9-15,1 0-4 0,0 1-2 0,1 2 0 0,-1 1 0 0,2 2-2 16,-1 1 7-16,1 1-6 0,0 3 5 0,2 1 1 0,-1 2-3 15,3 1 4-15,-1 1-4 0,2 0 1 0,1 2-4 0,1-2 1 0,1 1-3 16,0 0-1-16,2-3 2 0,-1 2-5 0,-1 0 4 0,-1-1-5 0,-2 0 0 16,-2 0-3-16,-1 1-4 0,-3 0-3 0,-2 0 7 0,-1 0 8 15,-2-2 13-15,-2-1 10 0,-1-3 3 0,0-1 0 0,-3-1-3 0,0-2 0 16,-1-2-2-16,0-1-6 0,0-1-1 0,0-1-3 0,0-2 0 0,2 0 0 16,-1-2 0-16,2-1-3 0,1-1 0 0,0-1-3 0,2 0-5 15,2-2-2-15,1 0 2 0,1 0-1 0,3-1 0 0,1 1 6 0,3-2-2 16,3 0 7-16,1 0 7 0,2-1-5 0,4 0 10 0,2 2-1 0,3-2 2 15,1 1 2-15,1 0-8 0,0 0 6 0,2 0-5 0,0-1 0 16,1 1 2-16,1-2-7 0,-1-1 6 0,0 0-2 0,-3-1 5 0,1-1 7 16,-1 0 6-16,-2-2 8 0,1-2 3 0,-1 0 5 0,-2-2-2 15,0 0-6-15,-1 1-4 0,-4 1-9 0,0-2 1 0,-4 2-4 0,-2-1 0 16,-2-2 6-16,-3 2-1 0,-2-1 9 0,-2 0 7 0,-3 0 1 0,-1 2-2 16,-2 1 0-16,-3 3 10 0,0 3 1 0,-1 3-4 0,-3 1 1 15,-1 3-23-15,-1 2 0 0,0 2-8 0,-2 4-5 0,1 2 1 0,0 2-7 16,1 1 3-16,0 5 10 0,1 2-3 0,0 5 11 0,2 0 1 0,1 4-17 15,1 2-2-15,2 3-3 0,1 2-5 0,3 2 4 0,1 2-1 16,4 1-5-16,3-1-2 0,2-2-6 0,4-2-7 0,4-5-8 0,4 0-11 16,3-4-19-16,4-3-31 0,4-2-36 0,4-4-41 0,5-4-33 0,5-5-29 15,3-5-75-15,3-5-99 0,5-6-111 0,2-5-285 0</inkml:trace>
  <inkml:trace contextRef="#ctx0" brushRef="#br0" timeOffset="-154978.85">13735 5278 2871 0,'0'-5'28'0,"1"0"-44"0,3-1-11 0,4 5-5 0,1 1 7 0,2 1 15 15,1 1 5-15,-1 3 7 0,0 1 1 0,-2 1 6 0,-1 4 2 16,-2 1 4-16,0 3 3 0,-3 2 1 0,0 2 1 0,-3 4 3 0,-1 2-2 16,-2 3-3-16,-1 1 3 0,-1 0-13 0,-1 4-1 0,0-1-4 0,0 1-3 15,0 0 2-15,0-2-9 0,2 0 2 0,0-4 7 0,2 0-4 16,1-2 14-16,2-4-2 0,0-1-6 0,2-2 3 0,1-3 1 0,1 0 3 15,1-3 1-15,1-1 5 0,0-2 2 0,2-2 3 0,0-2 6 16,1 0-3-16,1-1-1 0,0-1 5 0,0-1-8 0,2-1-5 0,1 0-2 16,0-2-1-16,1 0-10 0,0 0-1 0,1-1-6 0,0 0-6 0,0-1 1 15,2 0-5-15,1 0-11 0,-1 0-7 0,0 1-14 0,-1-2-11 16,0 0-10-16,-3-1-13 0,0-1-16 0,-1-1-8 0,0-1-26 0,-1-2-19 16,-2 0-6-16,1-1-6 0,0-2 6 0,-1 0-10 0,-1-2-34 0,0-1-33 15,0-3-42-15,-3 0-23 0,0-1-79 0,-2 0 19 0</inkml:trace>
  <inkml:trace contextRef="#ctx0" brushRef="#br0" timeOffset="-154776.85">13612 5221 2544 0,'-5'-5'126'0,"1"-1"-80"0,2 0-32 0,4 3-15 0,4 0-12 0,3 0 4 0,2 2 14 16,3-1-10-16,3 3 10 0,2-1-1 0,1 1-1 0,1 0 2 0,3 0-5 15,0-1 3-15,1 1-5 0,0-2 1 0,0 1-9 0,0-1-6 16,-2 0-9-16,1-2-7 0,-2 0 0 0,0-1-4 0,1-2-6 0,-3-1-1 16,1-2-10-16,0 0-14 0,0-4-25 0,2-1-23 0,0-2-11 15,-1-1-11-15,1-1-2 0,0-2-30 0,1 0-49 0,2-2-42 0,1-2-32 16,2 1-269-16</inkml:trace>
  <inkml:trace contextRef="#ctx0" brushRef="#br0" timeOffset="-154577.85">14812 4906 2580 0,'-2'4'257'0,"-1"2"-215"0,2 7-10 0,3 3-25 0,2 3-5 16,1 1 8-16,1 4-7 0,0 0-13 0,-1 0 0 0,0 1 5 16,0-1 3-16,-2 2 16 0,0 0-6 0,-1-1-6 0,0 0-1 0,0-2-2 15,-1 0-1-15,2-1-10 0,-1-4-8 0,1 1-14 0,1-2-12 0,-1-3-22 16,1-2-29-16,-1-1-35 0,1-2-36 0,0-2-24 0,-1-3 2 15,1-4 6-15,0-2-10 0,0-3-15 0,1-3-39 0,1-5-46 0,1-2-250 16</inkml:trace>
  <inkml:trace contextRef="#ctx0" brushRef="#br0" timeOffset="-154061.85">14946 4389 3578 0,'-8'-9'58'0,"3"4"-69"0,1-1-23 0,5 6-16 0,4 2-13 0,3 2 6 16,2 1 8-16,3 2 2 0,-1 1 3 0,2 0 5 0,0 0 5 16,-2 0 4-16,0-2 8 0,-2-1 8 0,1 0 3 0,1-1 8 0,0 0 1 15,1-1 2-15,0-1 7 0,2 0-2 0,1-2 0 0,0 0 2 0,-2-1-3 16,1-1 8-16,-1 0 2 0,-1-1 2 0,-1 0 7 0,-2 0-2 15,-1 0 11-15,0-1-1 0,-2 2-4 0,0-1-4 0,-2-1-13 0,0 1-3 16,-1 0-2-16,0 1-3 0,-2 0 2 0,0 1-1 0,0 0-1 0,-1 1-2 16,0 0 7-16,0 0-1 0,-2 1 1 0,1 1 4 0,-1 1 6 15,0 0-3-15,0 2 1 0,0 0-11 0,0 0-4 0,0 2 0 0,0 1-2 16,1 3 18-16,0 1-6 0,0 1 1 0,1 1 0 0,0 0-8 16,2 1-1-16,0 2 2 0,1-2-2 0,2 4 0 0,-1 0-2 0,1-2 3 15,1 2-3-15,1 0 0 0,1 1 0 0,-1 0 4 0,3 3-2 0,1-1 4 16,2 2-1-16,-1 1-1 0,0-1 5 0,1 1-3 0,1-1 5 15,0 1-2-15,0 1 3 0,1-2-1 0,1 2 0 0,1-2 2 0,0 1-1 16,2-1-18-16,0-4 4 0,-1 1 8 0,0-3-1 0,0-1 14 16,-3-1 2-16,0-1 6 0,-2-2 3 0,-1-1 5 0,-3-1-4 0,-1 0-2 15,0-1-6-15,-2 0-2 0,-2-1-3 0,-1-1 1 0,-1 0 1 0,-2 0-2 16,-1 0-3-16,-2 0-9 0,-1-2 4 0,-1 2-2 0,-2-1 2 16,-1-1 0-16,-2 2-8 0,-2 0-2 0,-2-1-2 0,-2 0-6 0,-1-1 2 15,-2 0 4-15,-1-1 2 0,-1 1 0 0,0-1-2 0,-2 0-2 0,0 1-4 16,1 2-2-16,-3 0-3 0,-1 2-3 0,-2 1-2 0,-3 0 4 15,2-1 3-15,2-1-11 0,5-2-30 0,3-1-40 0,3-2-69 0,2-1-105 16,2-2-174-16,-1-2-167 0,0-3-200 0,-1-5-217 0</inkml:trace>
  <inkml:trace contextRef="#ctx0" brushRef="#br0" timeOffset="-149211.03">10802 846 1245 0,'-2'2'139'0,"1"0"-127"0,0 1-14 16,1 1 9-16,-1 1-1 0,1 1 2 0,1 1-2 0,1 1 0 0,0 1 3 15,0 3-1-15,2 2-7 0,0 1 3 0,1 2-1 0,0 3 2 16,1 2 3-16,2 1-2 0,1 4-14 0,0 2-24 0,8 30 2 0,0 2-1 15,-2 1 16-15,-2 0 23 0,-1-1 1 0,-3-2 6 0,-1-1 3 16,-2-9-3-16,1 2 2 0,0 1 16 0,1 3 13 0,0 1 13 0,6 52 4 16,-3-8-6-16,-4-12 3 0,0-9 5 0,0-6 3 0,1 1-12 0,-1 2-10 15,1 1-12-15,1 1-13 0,1 3 1 0,-1-1-6 0,2 4-3 16,1 1 4-16,0 1-8 0,1 3-1 0,0-2-8 0,0 3 6 0,0 1 0 16,-1 3-3-16,1 0 10 0,-3 0-10 0,1 2 0 0,0-1 0 0,0 0 2 15,-1 0 6-15,-1 3 0 0,0-2 6 0,0 3 3 0,0-1 2 16,0-1 5-16,1 4 9 0,-1-1-1 0,0 1 3 0,0 1 0 0,0-2-13 15,0-1 6-15,1-1-6 0,0 0-2 0,0 1 11 0,0-2-14 16,2 1-4-16,0-3-11 0,0-1 6 0,0-1 7 0,-2-1 1 0,0 0 13 16,0-4-9-16,-1 0-3 0,0-3-9 0,0-3 7 0,-1-1 0 0,1-2-3 15,0-2 5-15,0-2-10 0,2-3 0 0,-1-3-4 0,2-3 1 16,-3-5-9-16,3-3 6 0,-1-2-3 0,0-5 1 0,1-2 5 0,-4-3-7 16,1-1 0-16,0-5 0 0,-2-3 0 0,0-4 1 0,0-5-2 0,-2-5-3 15,0-5-7-15,-2-4-13 0,1-6-12 0,-2-4-10 0,-1-4-30 16,-1-5-55-16,0-4-85 0,-2-8-99 0,-1-7-90 0,-2-6-92 0,-1-11-258 15</inkml:trace>
  <inkml:trace contextRef="#ctx0" brushRef="#br0" timeOffset="-148609.97">6027 3708 903 0,'10'-1'98'16,"5"0"-40"-16,5 0-12 0,4-1-4 0,3-1-2 0,2 1-5 15,5-1-9-15,3 1-7 0,3-1-7 0,5 0-4 0,3 0-4 0,5 1-3 16,3-1 2-16,3 1-6 0,2 0 1 0,0-1 1 0,4 1 0 0,1-1-1 16,2-1-1-16,2 0 2 0,1-2-2 0,4 1 2 0,2-2 1 15,4-1 0-15,1-1 2 0,4-2 1 0,1-1 3 0,5-1 3 0,2-2 0 16,4 0 5-16,3-5 3 0,5-1-2 0,3-2 1 0,3-2-3 0,4 2-3 16,3-2 2-16,2 0-2 0,5 1-3 0,1-3 0 0,4 1-5 15,1-1 0-15,4 1-3 0,2 1 3 0,2 1 4 0,1 3-1 0,2 0 2 16,2 0-3-16,0 2 2 0,2 0 1 0,2 1 5 0,0 3-9 0,1 1-3 15,0 1 2-15,1 3-2 0,-1 1 3 0,2 3 3 0,0 2-3 16,1 1 0-16,1 3 3 0,0 1 0 0,-1 0-2 0,1 1-4 0,-1 2 4 16,1-1-7-16,-1 2 4 0,0-1 3 0,-1 0 2 0,0-1 5 15,-2-1-3-15,-1 1-2 0,-2-1 0 0,0 0-2 0,-5-1 1 0,0 0 0 16,-3 0-7-16,-4-1 4 0,-2-2-5 0,-3 0-2 0,-4-1-7 0,-3-2-9 16,-4 1-5-16,-5-2-13 0,-4 0-36 0,-6-3-47 0,-7 0-43 15,-4-2-27-15,-8-1-53 0,-5-2-210 0</inkml:trace>
  <inkml:trace contextRef="#ctx0" brushRef="#br0" timeOffset="-148127.88">8064 4804 2279 0,'5'-2'282'0,"6"-2"-247"0,8 0-58 16,12-1-9-16,6 0-4 0,7-2-5 0,7 0-7 0,5 0-13 0,5 2-17 15,6 1-43-15,3 1-84 0,5 1-51 0,4 1-12 0,3 0 44 16,3 1 82-16,2-1 65 0,0-1 46 0,1 1 22 0,2-2 28 0,0-2 24 16,3 1 27-16,3-2 24 0,3 0 8 0,4 0 5 0,2-2-3 15,4 1-10-15,2-1-8 0,4-1-11 0,4 0-13 0,3 2-8 0,4-2-20 16,3-1-9-16,5 0-12 0,4-1-4 0,3-1-1 0,6 0-3 0,0-2 4 15,5 0-1-15,3-1 7 0,1 2-8 0,0-1-5 0,3 0-4 16,0-1 1-16,1 1 5 0,3 0 4 0,-2 0 4 0,1 0 2 0,-1 1-3 16,-1 0-1-16,1 0-3 0,-1 1-6 0,0 1 3 0,1 1-6 0,-2 2 2 15,-1-1 5-15,-2 2-6 0,-3 1-2 0,-1 1-5 0,-2 0-18 16,-2 2 0-16,-4 0-29 0,-1 1-44 0,-4-1-70 0,-3 1-72 0,-3 0-57 16,-5 0-124-16,-3-2-94 0</inkml:trace>
  <inkml:trace contextRef="#ctx0" brushRef="#br0" timeOffset="191986.82">15364 3952 2435 0,'5'-1'67'0,"4"1"-74"0,4 0-5 0,2 2 0 0,1 0 4 0,1 0 6 15,0 0 2-15,-2 0 8 0,0 0 11 0,0 0 6 0,-1 1 12 16,0-1 6-16,3 0 4 0,2-1-2 0,0 1-1 0,3 1-13 0,1-2-10 15,0 0-4-15,3-2-17 0,-1 0-5 0,1-1-7 0,-1-2-16 16,-2 0-14-16,1-1-21 0,-4-1-17 0,-1-1-16 0,-2-1-13 0,0 0-21 16,-4-3-7-16,0-2-5 0,-1 0 0 0,-2-1 2 0,-2 1-1 0,0-2 1 15,-2 1-10-15,-2 0-16 0,0 1-35 0,0-1-38 0,-2 1-212 16</inkml:trace>
  <inkml:trace contextRef="#ctx0" brushRef="#br0" timeOffset="192173.82">15574 4188 2395 0,'-1'-1'989'16,"5"1"-989"-16,3 1-7 0,7 2-11 0,6 0-6 0,2-1-8 0,1-3-13 16,1 0-24-16,-1-2-6 0,1-2-5 0,-1 0-4 0,-3-1 1 0,1-1-8 15,-2-1 1-15,-3 1 16 0,1-1 20 0,-2 0 21 0,-1-1 22 16,-1 1 2-16,2-3-13 0,-1-2-32 0,0 0-53 0,-2-1-40 0,1 1-37 15,-1-2-43-15,1-2-44 0,-2-3-63 0,0 0-56 0,-2-2-167 0</inkml:trace>
  <inkml:trace contextRef="#ctx0" brushRef="#br0" timeOffset="193186.87">16230 3809 2625 0,'1'1'216'0,"2"1"-215"0,4 1-30 0,4 0-11 16,3 0 7-16,2-1 0 0,0-2 11 0,0-1 6 0,0-1 6 0,0-1 7 16,-2 1-1-16,0-3 1 0,-1 0 2 0,-1-1 1 0,-2-1 6 0,-1-1 7 15,-1 0 3-15,-2-2-3 0,-1-1 3 0,1-1-6 0,-1-2 1 0,0-1 1 16,0-1-1-16,-1 1 8 0,-2-1-1 0,0 0 5 0,-1 0 3 16,-2 0 4-16,0 0 7 0,-2 1 6 0,-1 1 5 0,-1 2 1 0,-1 0 3 15,-1 1-1-15,1 3-5 0,-2 2-5 0,0 2-4 0,-1 3-10 16,-1 2-5-16,-2 2-10 0,-1 2-10 0,0 4 3 0,-2 3-3 0,-1 3-5 15,0 2 1-15,1 3-2 0,-2 2 1 0,2 1 3 0,0 3-4 0,2 0 0 16,-1 1 1-16,2 2-4 0,1-1-1 0,0 1 3 0,3-1-6 16,0 1 4-16,1-3 3 0,1 1-1 0,3-4 10 0,1 0-6 0,1-3 1 15,2-2-4-15,2 0-1 0,1-1 1 0,1-2-1 0,2-1 3 0,1-1 0 16,0 0 0-16,2-1 2 0,1 0 4 0,0-3-4 0,1 0 5 16,0-1 2-16,0-2-1 0,1-1 1 0,1-1 0 0,-1-2 0 0,0-2 8 15,0-1-3-15,1-3 1 0,-2-1 3 0,1-1-5 0,-2-2 4 16,1-1-3-16,-1 0-2 0,-1-1 0 0,-1-1 0 0,-1-1 4 0,-1 0 1 15,-1 0-8-15,1 1 6 0,-1-1-5 0,-1-1 1 0,-1 1-2 0,-1 0 2 16,1 2 1-16,-1 0-5 0,-1 1 3 0,0 2-3 0,-1 1 3 16,0 3 7-16,-1 1-6 0,1 1 0 0,-1 2 1 0,0 0-5 0,0 0 3 15,0 3 3-15,0 0-5 0,0 2-5 0,0 3 3 0,0 0-2 0,0 1-2 16,0 3 0-16,1-1 2 0,0 1-2 0,0 0 2 0,1-2-4 16,0 0 2-16,0-1 4 0,2 0-4 0,0-2 2 0,1-1-2 0,1-1-6 15,1-1 2-15,0-2 0 0,0 0 3 0,1-2 1 0,0 0 1 16,-1-1 5-16,-1 0-4 0,-1-1 2 0,0-2 1 0,1 0-5 0,-1 0 6 15,0-1-4-15,0-2 2 0,1 0-1 0,0-2-4 0,-1-1 8 0,2 1-5 16,-1-2 2-16,0 2 0 0,1-2-8 0,0-1 6 0,-1 0 0 16,1 0 1-16,-1 0-1 0,1 2 0 0,0 1 2 0,-1 1-2 0,-1 2-4 15,2 2-2-15,-1 1 2 0,0 1 2 0,0 2 6 0,-1 0-4 0,0 2 2 16,0 0-4-16,0 1 0 0,0 0 3 0,-1 2-3 0,1-1 0 16,-2 1 0-16,2 0-2 0,-1 0-1 0,0 0 3 0,0-1-4 0,0-1 6 15,0-1 0-15,0-1 5 0,1 0-7 0,0-1-2 0,1-1 2 16,0-1-3-16,1 0 8 0,-1-2-5 0,2 0 0 0,0-1 0 0,1-2-2 15,0-1 0-15,1 0 8 0,-1-1-4 0,-1-2-4 0,2-1 6 0,0 0-10 16,2-1 10-16,-1-1 0 0,1 1-2 0,1-2 5 0,-1 0-12 16,1 1-1-16,-1 1 14 0,0 1-5 0,0 1 13 0,0 2-1 0,1 0-13 15,-2 2 0-15,-1 1-2 0,-1 2 5 0,1 1-3 0,-1 1 0 0,1 2-4 16,-1 1-1-16,-1 1 1 0,0 1-4 0,-1 1 0 0,-1 1-5 16,1 0-12-16,-1 0-2 0,-1-1-7 0,0 0-2 0,0 0-9 0,-1-1-24 15,0-1-19-15,-1-2-24 0,0-1-9 0,0-1-9 0,0 0-3 16,0-3-21-16,2-1-10 0,-1-1-10 0,0-2-11 0,-2-2-6 0,1-3 0 15,-1-1-16-15,1-1-68 0,0 0-45 0,1 1 44 0,-1 1 53 0,0 2 68 16,0-4-156-16</inkml:trace>
  <inkml:trace contextRef="#ctx0" brushRef="#br0" timeOffset="193686.87">17360 3563 3386 0,'-2'2'51'0,"2"3"-54"0,2 3-32 0,1 3-5 0,2 2 24 0,0 0 12 16,-1 1 4-16,0 0 5 0,-1 1-1 0,-2 2 0 0,-1 1 1 16,0 0-3-16,-1 4 2 0,-1 0-3 0,1-1 1 0,-1 2 2 0,1-2-11 15,1 2 1-15,0-2 2 0,1 0 3 0,1 0 8 0,1-1-3 16,0-1-6-16,2 0-2 0,0-1-3 0,1-1 1 0,0-1-1 0,-1-2 2 16,1-1 7-16,0-1-19 0,0-2-26 0,-1 3-5 0,0 0-12 0,0-1 11 15,-2-1 9-15,0-3-34 0,-1-3-46 0,-1-1-57 0,-1-1-37 16,-1-2-13-16,-2 0 18 0,-1-2 29 0,-1-2 31 0,-2-2 34 0,0-1 21 15,-1-4 20-15,1-2 22 0,-1-1 12 0,1-1 9 0,-1-1 0 0,0-1-9 16,1-2-7-16,-1-1-8 0,1 0 2 0,-1-1 9 0,1-1 10 16,0 1 13-16,-1 0 11 0,1 1 14 0,1 1 13 0,0-1 15 0,1 2 7 15,0-1 9-15,1 2 9 0,1 0 3 0,1 1 18 0,0 2 9 0,1 0 11 16,1 0 8-16,0 2 2 0,0 0 2 0,0 2-7 0,1 1-4 16,2-1-5-16,0 1-11 0,1 0-4 0,2 1-6 0,-1 0-4 0,1 0-5 15,2 0-11-15,0 1-5 0,2-1-5 0,0 1-9 16,1 0-2-16,1 0 6 0,1 0-4 0,1 1 12 0,-1 0 8 0,3 2 3 0,1 0-2 15,0 0 1-15,-1 2-13 0,1-1-2 0,-1 1-5 0,1 1-6 0,0 1 2 16,-1 1-3-16,0 0-1 0,-3 1-3 0,0 1-3 0,0 1-4 16,-1 0-3-16,-1 1-3 0,-2 0 1 0,-3 1-2 0,0 0 2 0,-1-1-6 15,-3 0 2-15,-1 0-2 0,-1 1-1 0,-4-1 3 0,-1 1-3 0,-2-1-5 16,-1 1-2-16,-3 0-1 0,-2 1-6 0,0-2 3 0,-2 2-4 16,1-1 0-16,-1 0-2 0,-3 0-4 0,1 0 2 0,2 0 2 0,-1-1-1 15,2 0-6-15,1 0-13 0,1-2-28 0,0 0-21 0,1 0-25 16,2-1-26-16,0 0-25 0,2 0-16 0,3-2-21 0,1-1-4 0,1-1-11 15,2-2 5-15,0-1 0 0,1-1-5 0,2-2-8 0,1-1 3 0,2-3 18 16,2-2 31-16,1-2 27 0,1-1-203 0</inkml:trace>
  <inkml:trace contextRef="#ctx0" brushRef="#br0" timeOffset="194138.87">17894 2976 2549 0,'0'-3'144'0,"0"0"-81"0,2 1-51 0,1 1-27 16,0 3 18-16,2 0 12 0,0 1 5 0,-1 1 2 0,0 3 9 16,0 1-4-16,1 1 5 0,-2 2 3 0,-1 0-3 0,0 4 8 0,-1 1-1 15,-1 3-2-15,0 2-2 0,0 3-4 0,-1 1-12 0,1 2 4 0,0 1-21 16,-1 0 2-16,0 2-3 0,1-1-1 0,0 2 13 0,0-1-11 16,1 0-1-16,0-1-1 0,1 0 2 0,1-2 0 0,0 2-2 0,1-2-2 15,0 1-3-15,0-2-1 0,0-1 1 0,2-2-4 0,1-4-3 16,0-1-4-16,1-3-1 0,0-2-1 0,0-3 1 0,1-1-6 0,-2-2-3 15,0-3-5-15,-1-3-14 0,0-1-14 0,-2-2-34 0,-1-2-37 0,-1-3-49 16,-3-2-109-16,-1 0 12 0,-3-2 1 0,-2-1 38 0,-1-3 84 16,0-2-11-16,-3-2-2 0,-1-2 2 0,-1 0 22 0,0-1 35 0,1 1 35 15,-1 2 17-15,-1 0-7 0,0 2-14 0,-2 0-11 0,1 3 20 0,-1 0 35 16,-1 0 41-16,1 2 55 0,-1 1 50 0,0 0 51 0,1 2 63 16,1 2 12-16,2 1 12 0,0 2-19 0,3 2-88 0,1 1-27 0,1 2-20 15,2 0-7-15,1 1 9 0,0 1 4 0,1 1 1 0,2 0-9 16,0 0-12-16,1 0-15 0,1 1-12 0,2 0-10 0,0 1-14 0,2-1-5 15,0 1-10-15,2 0-4 0,1-1-1 0,2-1-8 16,3 0 3-16,1-1 5 0,2 0-10 0,1-1-3 0,2 0 0 0,0-1-3 0,1 0 9 16,-2-1 1-16,0-1 1 0,0 0-5 0,-1-1 0 0,1-1-5 0,0 0-6 15,-1-1-8-15,-1-1-8 0,0 0-13 0,1-2-13 0,-1 0-19 0,-2-1-42 16,1-2-30-16,0 1-14 0,-2-2-5 0,1 2 23 0,-3-1 5 16,2 1 0-16,-2-1-12 0,0 0-15 0,-1 0-13 0,0 1 2 0,-3-1 17 15,1 0 20-15,1 1 26 0,-1-1-12 0,-1 2-149 0</inkml:trace>
  <inkml:trace contextRef="#ctx0" brushRef="#br0" timeOffset="194485.87">18193 3230 925 0,'0'5'233'0,"0"2"-153"0,1 3-45 0,1 2-19 15,1 1 2-15,1 2 12 0,-2 2 6 0,2-1 12 0,0 1 8 0,-1 1 6 16,1 1 6-16,0-1 2 0,-1 1-3 0,1 0-5 0,0-1-3 16,0 1-6-16,1-1-6 0,-1-1-2 0,2-1-10 0,1 1-1 0,-1-1-4 15,1-3-1-15,1-2 1 0,1-2 2 0,0-2 1 0,0 0 2 16,1-3 3-16,-3-1 4 0,1-1 5 0,0-2 5 0,-1-2 7 0,1 0 1 15,-2-3 1-15,0 0-2 0,0-1-16 0,-1-2-9 0,1-1-8 0,-2-1-14 16,2-3-5-16,-1 0-2 0,0 0-9 0,1 0 3 0,0 1 1 16,0 0-5-16,0 0 5 0,1 0-7 0,0 2 2 0,0 2 0 0,1 2 0 15,0 0 2-15,1 2 1 0,-2 2 2 0,0 0 0 0,1 3 2 0,-1 1-1 16,-2 2 1-16,2 1-4 0,-1 3 2 0,0 0-3 0,-1 4 0 16,2 3 5-16,-1 1-1 0,-1 1 6 0,1 2 3 0,0 1 0 0,0-1-4 15,-2 1 6-15,1-2-1 0,0 0-2 0,-1-2 9 0,0-1 1 0,-2 0 4 16,0 0 6-16,-1-1-2 0,-2 0-2 0,-2 0 5 0,-1 0-5 15,-2-3 5-15,-2 1-3 0,-1 0-4 0,-4 0-7 0,0-1-4 0,-2-1-1 16,-1-1-10-16,1-1 1 0,-3 0-12 0,0-1-11 0,1-2-26 16,0-1-24-16,1-2-16 0,0-1-30 0,2-2-12 0,0 0-28 0,0-2-24 15,1 0-4-15,-1 0-10 0,-1-1-3 0,-1 0-11 0,1 0-22 0,1 1-25 16,-1 1-19-16,-1 3-208 0</inkml:trace>
  <inkml:trace contextRef="#ctx0" brushRef="#br0" timeOffset="194785.87">16000 4983 2115 0,'-6'-1'1578'0,"4"1"-1663"16,4 2-60-16,7 0-20 0,4 0 17 0,5 0 47 0,2-2 34 0,0 0 20 16,1-1 11-16,1 0 20 0,-2-1 12 0,3 1 6 0,-1-1 1 15,0 0-3-15,1-1 2 0,-1 0 1 0,0-1 1 0,0-2-3 0,-2 0-1 16,1 0-3-16,0-1 0 0,-1 0-4 0,1-1-2 0,0-1 3 16,-2 1 1-16,0-2 3 0,0 1 9 0,-1-2-9 0,-1 1-6 0,0-1-2 15,-1 0-14-15,-1 0-4 0,-3-1-28 0,0 0-54 0,-2-1-63 16,-1 1-82-16,-1 0-76 0,-1 1-43 0,-2 1-46 0,-1 2-308 0</inkml:trace>
  <inkml:trace contextRef="#ctx0" brushRef="#br0" timeOffset="194953.87">16341 5241 3005 0,'-3'0'341'0,"3"2"-406"0,2 0-31 0,6 1-12 0,4 0 24 15,2-2 22-15,1 0 9 0,0-3-12 0,-1 0-29 0,-1 0-41 0,-3-1-46 16,-1 0-42-16,0-1-22 0,-2-1-1 0,0-2 19 0,0 1 25 0,-1-3 23 16,0-1 6-16,0-2-5 0,1-2-2 0,2-1-222 0</inkml:trace>
  <inkml:trace contextRef="#ctx0" brushRef="#br0" timeOffset="195419.87">16980 4612 4019 0,'-7'7'-42'0,"3"2"-52"16,2 6-37-16,4 2 8 0,4 0 29 0,0 3 42 0,-1 0 25 0,0-1 8 15,-1 2 12-15,-1 3 5 0,-1 0 6 0,0 2-1 0,-1 0 3 16,0 1-1-16,0 0 1 0,-1-2 3 0,1 1 6 0,0-3-8 0,2 1 1 16,0-1-5-16,2-3-6 0,1 0 3 0,1-1 3 0,1-3-12 15,-1-2 4-15,0 0 5 0,0-4 1 0,-2 1 12 0,1-4-3 0,-1-1 4 16,0-2 1-16,0-1 2 0,0-2 0 0,0-2-4 0,0-1 0 16,0-2-2-16,2-1-5 0,0-2-6 0,1-2-6 0,0-1-5 0,1-2 13 15,0-2-2-15,1-1 2 0,-1-3 3 0,2-2-10 0,-2 0 1 0,1 0 6 16,-1-1-8-16,-1 0 4 0,0 2-1 0,-1-1-9 0,1 3 10 15,0 2 1-15,0 2 2 0,0 2 3 0,0 2-2 0,-1 1 4 0,0 3-4 16,-1 1 3-16,1 3 3 0,1 1-5 0,-1 1 9 0,0 1-1 0,1 1-7 16,0 3 1-16,0 0 3 0,-1 2-6 0,2 2 2 0,-1 0-3 15,1 1-1-15,-1-1-1 0,-1 2 4 0,1 1-6 0,-1 0 1 0,-2 0 4 16,1-1-10-16,0 1 6 0,-1-2-4 0,0 1-9 0,-1-2 2 16,1-2-2-16,-2 1-7 0,1-1-2 0,0 0-2 0,-1-2-6 0,0 0 5 15,0-1-8-15,0-1-16 0,-1-2-29 0,0 0-37 0,0 0-39 0,0-1-32 16,-1-1-30-16,1 0-33 0,1 0-26 0,0-2-28 0,0 0-29 15,0 0-35-15,1-2 4 0,0 1-164 0</inkml:trace>
  <inkml:trace contextRef="#ctx0" brushRef="#br0" timeOffset="195754.87">17701 4854 3404 0,'-4'10'691'0,"2"3"-815"0,3 7-72 16,6 5-18-16,5 5 30 0,1-1 74 0,1 1 66 0,-1-4 14 15,-2-6 12-15,-2 0 2 0,-2-3 6 0,0-2-10 0,0 0-11 0,-1-2 0 16,0-1 6-16,1-2 10 0,-1-1 10 0,1-3 1 0,0-2 1 0,0-2-11 16,2-1 2-16,2-3 2 0,0-1-2 0,1-4 12 0,0-2 5 15,-1-1 5-15,0-2 13 0,-1-1 2 0,-1-2 1 0,0 0-3 0,-2-3-9 16,-1-2-2-16,-1 0-5 0,1 1-5 0,-2-3-1 0,-1 2-4 0,-1-1 1 15,-2 0 0-15,-1 1-5 0,-1 0 0 0,-3-2-5 0,0 3-3 16,-2-3-6-16,-1 1-5 0,-1 2 2 0,-2 0 5 0,1 3 7 0,-1 3 9 16,0 2 3-16,1 4-2 0,-2 2-6 0,1 2-7 0,-1 3-2 15,1 1 0-15,0 2 2 0,-2 2-2 0,1 0-12 0,0 0-12 0,0 2-20 16,2 1-9-16,0 2-8 0,1 0-12 0,0 2-20 0,0-1-39 0,0 2-51 16,1-1-35-16,2-1-35 0,-1-2-21 0,2-1-13 0,1-1 18 15,2-1-198-15</inkml:trace>
  <inkml:trace contextRef="#ctx0" brushRef="#br0" timeOffset="196120.87">18062 4703 2538 0,'-3'1'868'0,"2"3"-890"0,1 3-52 0,4 1-22 0,2 1 11 15,1 1 35-15,0 0 34 0,-1 0 16 0,0 1 4 0,-1 1-3 16,-1-1 1-16,0 1 3 0,0 1-6 0,-1-2 2 0,1 0 1 0,-1-1-7 16,1-2 8-16,0 0-3 0,1 0-1 0,0-2-1 0,-1 0-12 0,1-2-5 15,0-1 2-15,1 0 0 0,-1-1 17 0,0-2-2 0,0 0 4 16,0 0-1-16,-1-3-2 0,0 0 8 0,0-1-1 0,-1-1-2 0,1-1-1 16,-1 0-3-16,0-2-3 0,-1 1 3 0,1 0 5 0,0-1-2 15,1 0 9-15,-1 0-5 0,0 1-1 0,1-1 2 0,-1 1-6 0,1 1 1 16,0 1 6-16,1 3-2 0,-1 0 3 0,1 1 4 0,0 1-5 0,1 1 2 15,-2 2-3-15,2 1-1 0,0 2-5 0,-1 1-4 0,2 1-5 16,-1 1-8-16,1 1 4 0,0 1-1 0,0 0-2 0,0 2 7 0,-1 0-5 16,0 0 5-16,1 0 0 0,-1-1 0 0,1 1 0 0,-1 0-3 15,0-1-9-15,0-2-13 0,0-2-26 0,0 0-29 0,-2-2-28 0,1-1-24 16,0-1-42-16,-1-2-41 0,0-1-42 0,-1-1-42 0,1-2-31 0,-2-2-8 16,2-1 37-16,-2-5-159 0</inkml:trace>
  <inkml:trace contextRef="#ctx0" brushRef="#br0" timeOffset="196319.87">18689 4889 2794 0,'1'-1'632'0,"2"2"-735"0,4 0-80 0,4 1-22 0,4-2 31 0,1-2 67 15,-1-1 53-15,0 0 17 0,-1 0-1 0,-1-2-7 0,-1 2-3 16,-2-1-10-16,-1 0 6 0,0 1 13 0,1 0 17 0,-1-1 17 0,0 3 4 15,0-3-4-15,1 0-8 0,1 0-21 0,2-2-31 0,1-1-45 16,-1-1-47-16,2-2-50 0,-1-2-42 0,0 0-8 0,-1 0-3 0,0-1 15 16,1-1-203-16</inkml:trace>
  <inkml:trace contextRef="#ctx0" brushRef="#br0" timeOffset="197136.87">18945 4782 2651 0,'5'0'-8'0,"3"1"-222"0,4-1-106 0,4 0-2 0,2-2 76 16,1-4 108-16,0-2 101 0,-2-1 42 0,0-2 12 0,-2-1 2 0,-1 0-10 15,-2-3 1-15,-4 0 9 0,0-2 19 0,-2 1 29 0,0-2 22 16,-1-1 17-16,-1 0-3 0,0-2-11 0,-1-1-21 0,-1 0-28 0,0-1-4 16,-1 1-6-16,-1 2 1 0,-1-1 7 0,0 2-1 0,-2 1 7 0,0 1 1 15,-1 2 7-15,0 3 1 0,-1 2-1 0,0 2-1 0,-1 0-11 16,0 3-12-16,-1 1-15 0,1 2-6 0,-2 3-1 0,-1 1 0 0,-1 2-2 15,0 0-7-15,0 1-1 0,0 2 1 0,1 1 9 0,-1 2 0 0,0 3 5 16,1 1 2-16,0 3 2 0,1 0 5 0,2 2-6 0,-1 2 3 16,1 0-1-16,2 4 3 0,0 1 8 0,0 1 6 0,2 2 10 0,1-1 3 15,0 2 7-15,1-2 3 0,2 1-4 0,1 0 0 0,0 1-7 16,1-2-4-16,1-1-11 0,2-2 0 0,-1-2-4 0,3-2-6 0,1-4-1 16,2 1-3-16,0-3-6 0,1-1 0 0,2-3-5 0,1-1 2 0,1-3-5 15,0-1 1-15,-2-2 5 0,1-3-3 0,0-1 8 0,0-4 5 16,0-1 3-16,0-1 2 0,0-3 2 0,-2 1 1 0,1-4-3 0,-1-1 7 15,-1 0-12-15,0 0 0 0,-3-1-5 0,1-1-5 0,0-1 8 0,-2-1-1 16,1 2 2-16,-2-1 6 0,-1 0-3 0,1 1 4 0,-2 1 2 16,0 2-6-16,-1 0 3 0,-1 2 5 0,1 2 1 0,-1 2-2 0,0 1 5 15,-1 2-11-15,-1 1 7 0,1 1 1 0,0 2-2 0,0 0 8 16,-1 2-2-16,-1-1 6 0,0 3-12 0,1 0-6 0,1 2 2 0,-1 2-12 16,0 0 2-16,0 3 0 0,0 0 0 0,0-1 0 0,0 1 0 0,1-1-1 15,0-1-6-15,1 0 2 0,1-2-3 0,0-1 2 0,0 0-1 16,1-1 1-16,1-1 4 0,-2-1 4 0,1-1 1 0,0 0 5 0,-1-1 10 15,1-1-2-15,-1-1 2 0,1 0-1 0,-1-2-9 0,0 1 2 0,1-2 0 16,-1-1-5-16,0 1-2 0,-1-1-6 0,1 0 1 0,0-1-3 16,0 0-2-16,-1 0 7 0,0 1-4 0,0-1-3 0,1 0 5 0,-1 0-8 15,0-1 4-15,1 1-6 0,-1 0-1 0,0-1 0 0,0 0 2 0,1 0 8 16,1 0-7-16,1 0 3 0,0 0 1 0,0 1 4 0,1 0 4 16,0 1 0-16,0 1 6 0,-1 0-7 0,0 1 7 0,1 1 4 0,-1 0-7 15,0 1 3-15,0-1 3 0,-1 1-6 0,1 1 2 0,-1 0-4 16,-1 0-6-16,0 1-2 0,-1-1-2 0,0 0-6 0,-1 1 0 0,0-1-1 15,0 0 1-15,-1-1 1 0,1 1-5 0,-1-1 1 0,0 0-7 0,1-1 7 16,0 1 3-16,-1-1 1 0,2 1 7 0,-1-2-3 0,1 1 2 16,0-1 3-16,-1 0-10 0,1 1 5 0,-1-1-1 0,1 1 1 0,1 0-3 15,0 0 2-15,0 1-1 0,0 1-36 0,1 2-14 0,-1 0 0 0,0 1 1 16,-1 1 34-16,1-1 10 0,0 1-12 0,-2 0-29 0,1 1-32 16,-1-1-37-16,1 1-46 0,1 0-31 0,0 0-20 0,0-1-56 0,-1 0-210 15,1 2 43-15</inkml:trace>
  <inkml:trace contextRef="#ctx0" brushRef="#br0" timeOffset="197419.87">20153 4368 3281 0,'-2'6'18'16,"1"4"-144"-16,2 6-54 0,2 5 8 0,1 2 47 0,2 3 62 16,-1 0 47-16,0 3 8 0,-1-1 7 0,-1 5 2 0,-1 0-1 0,-1 3 2 15,0-1 1-15,0 3 0 0,-1-1 4 0,2 0-6 0,0-1 4 16,1-2-3-16,2-3-4 0,0-3 0 0,2-1-6 0,-1-2 10 0,2-2-7 16,-1-1 2-16,0-3 1 0,1-1-82 0,-1 0-37 0,1-3 12 0,-1 0 7 15,0-2 81-15,-3-3 42 0,1-2-20 0,-1-4-46 0,-2-2-61 16,-1-2-40-16,0-3-21 0,-2-2-16 0,-2-3 6 0,0 0-15 0,-2-4-17 15,0-4-16-15,-2-5-13 0,-1-6-155 0</inkml:trace>
  <inkml:trace contextRef="#ctx0" brushRef="#br0" timeOffset="197802.87">20016 4420 1836 0,'2'-1'-3'15,"2"1"-62"-15,3 0-8 0,0 0 18 0,1 0 40 0,2-1 23 0,-1 0 12 16,1 0-1-16,0 0 1 0,-1 0 4 0,0-1-9 0,0 0 7 16,1-1 6-16,0 0 4 0,-1 1 5 0,3-1-3 0,-3 0-1 0,3 1-7 15,0-1 0-15,0 0-5 0,0-1 1 0,-1 1 2 0,-1 0 3 0,0 0-3 16,0 0-1-16,-2 0-3 0,1 0-5 0,-2 2 2 0,-2-1-1 16,2 1 3-16,-1 1-3 0,1-1 4 0,-1 2 0 0,1-1 0 0,-1 1-4 15,0 0-2-15,1 0-8 0,0 0-5 0,-1 0 1 0,3 2-4 16,0 0 4-16,0 0 1 0,0 2 6 0,0 0 0 0,1 1 3 0,-2 2 1 15,2 0-3-15,-1 1-1 0,0 1-2 0,0 1-1 0,1 2 0 0,-3 0-4 16,1 0-5-16,0-1-6 0,-1 1 1 0,-2 2 1 0,1 1-1 16,-3 0 9-16,0 0-1 0,-2 1 5 15,-3 0 3-15,0-2-4 0,-2 2-5 0,-2 0-1 0,-1 0-5 0,-2-2 2 0,-1 0 5 0,-1 1 2 0,-2 0 1 16,0-2-2-16,0 2 2 0,0-2 0 0,-2 2-1 0,1-2-2 16,-2 0-5-16,1-1-6 0,-1-2-1 0,1-1 0 0,1-1 2 0,0 0 7 15,2-1 3-15,0-1 1 0,2-1-7 0,0 0-7 0,2-2-17 16,1 1-27-16,1-2-23 0,0 0-36 0,-1-1-18 0,2-1-7 0,1-1-21 15,2-2-13-15,0-1-19 0,1-2-19 0,0-1-5 0,1-2 13 0,0-1-104 16,3-3 66-16</inkml:trace>
  <inkml:trace contextRef="#ctx0" brushRef="#br0" timeOffset="198086.87">20705 3856 3720 0,'0'2'-29'0,"1"2"-58"15,1 4-36-15,4 3-10 0,2 4 49 0,2 3 46 0,0 1 31 0,1 0 5 16,-2 3 4-16,-2 1 0 0,-1 1-4 0,0 3 4 0,-1 1-4 16,-1 3 0-16,1 2 1 0,-1 3 4 0,1 0-3 0,1 0 2 0,0-1 1 15,1 1-1-15,0 0 0 0,1-1 0 0,1 2 1 0,-1-5-3 16,-1-1-3-16,1-2 5 0,-1-2-10 0,1-2 10 0,-2 0-4 0,2-4 1 15,-1 0 1-15,1-3-6 0,-2-3-4 0,1-4-15 0,-3-1-24 0,0-3-28 16,-1-2-32-16,-2-2-44 0,0-2-45 0,-2-2-30 0,-1-2-2 16,-1-2 1-16,-3-2-2 0,-3-2-8 0,-2-3-43 0,-3-3-22 0,0-4 40 15,-1-3-183-15</inkml:trace>
  <inkml:trace contextRef="#ctx0" brushRef="#br0" timeOffset="198605.87">20540 4380 2004 0,'0'0'488'0,"0"2"-438"0,1 0-86 0,3-1-40 0,1 1-8 0,3-2 26 16,1 1 13-16,2-1 14 0,-1-1 5 0,3 0-2 0,0-2 0 16,1 1-3-16,1-1-1 0,-2 1 0 0,3-1 11 0,0-1 3 0,0 1 8 15,-1 0 7-15,2 0-4 0,0-2 6 0,-1 0-3 0,1 0-2 0,1-1 6 16,1 0-6-16,-2-1 4 0,1 1-5 0,-1-1-8 0,-1-1-7 16,1 2-11-16,-1-2-10 0,0-1-6 0,-1 1 1 0,0-1 7 0,1 1 2 15,-1 1 3-15,-2 0-6 0,0-1-1 0,0 1-1 0,-1 0 8 16,-1 0 10-16,-1 2 12 0,0 0 8 0,-1 1 5 0,-1 2-1 0,0 0 0 15,0 1 6-15,-1 1 1 0,0 1 4 0,-1 1-2 0,0 0-2 0,2 1-5 16,-1 0-11-16,0 2-6 0,0 1-11 0,-1 0-5 0,1 2 6 16,0-1 2-16,-1 0 13 0,2 2 8 0,-1 1 9 0,2 1 9 0,-1 0 7 15,1 0 7-15,0-1 9 0,0 3 8 0,1 0 0 0,1 2 1 16,1-1 2-16,-1 0 3 0,0 0 5 0,-1 0 3 0,1-1 1 0,1-3-3 16,0 1 3-16,-1-1-4 0,0 0-3 0,1-3-5 0,-1 0-2 0,1-2-3 15,-2-2 1-15,0 1-7 0,0-4 0 0,1 1-7 0,0-3-1 16,0 0 1-16,-2 0-9 0,0-2 5 0,-1-1-1 0,0-1-10 0,0 0-1 15,1-2-3-15,-1-1-8 0,0 0 1 0,1-1-8 0,-2 0-3 0,0-1 7 16,-1-1-3-16,0 1 4 0,0-1 1 0,-2 1-1 0,1-2 4 16,-1 1-4-16,-2 1 7 0,1 0 5 0,-2 3 2 0,1 0 3 0,-1 1 2 15,-1 0-1-15,0 2 3 0,-1 1 4 0,0 0 6 0,0 2-1 0,1 1-5 16,0 0-5-16,1 2-5 0,-2 0-3 0,2 0 1 0,0 1 0 16,0 1-2-16,1 0 3 0,2 2-5 0,0 1 1 0,-1 1-2 0,3 1-1 15,0 1-5-15,0 3 2 0,1 2 4 0,-1 3 3 0,1 1 4 16,1 3 0-16,-1 2 2 0,1 0 2 0,0 2 1 0,1 0 5 0,0 1-1 15,-1 1 3-15,1 0 10 0,-1 1 6 0,-2-1 3 0,-1 0 8 0,-1 0-5 16,-1 0-2-16,-2-1-1 0,-3 1-14 0,-1 3 0 0,-3-1-1 16,-4 2-5-16,-2-3 1 0,-3-2-21 0,-3-3-23 0,-2 0-29 0,-4-2-24 15,-3-2-13-15,-3-2-11 0,0-2-8 0,-2-2-13 0,-1-3-51 16,-2-3-86-16,-2-3-125 0,-4-4-172 0,-2-6-511 0</inkml:trace>
  <inkml:trace contextRef="#ctx0" brushRef="#br0" timeOffset="202438.75">24860 13117 1098 0,'-2'-4'292'0,"0"2"-148"16,0-1-29-16,1 1-9 0,0 0-4 0,1-1-8 0,0 1-12 15,0 0 2-15,0 1 11 0,1 0-4 0,-1 1 4 0,0-1-1 0,0 1-4 16,0 0 18-16,0 0-4 0,0 1 0 0,0-1-8 0,0 2-20 16,-1-1-10-16,1 2-8 0,1 1-15 0,-1 3-8 0,1 1-8 0,-1 3-10 15,0 2-5-15,1 2 1 0,0 3-6 0,0 2 6 0,1 1-4 0,0 1-4 16,0 0-10-16,1-1-1 0,0 1 24 0,0 0 1 0,2-1 8 16,-1 0-7-16,2-2-18 0,0-2 0 0,0 0-2 0,1-1 0 0,0 0-6 15,2-3 3-15,0 0-1 0,0-1 0 0,-1-1-3 0,1 1-11 0,-1-2-10 16,0 1-15-16,-1-1-29 0,2-1-29 0,-1 0-45 0,1 0-43 15,1 1-39-15,0-2-51 0,0 2-72 0,0 1-93 0,1-1-77 0,0 0-216 16</inkml:trace>
  <inkml:trace contextRef="#ctx0" brushRef="#br0" timeOffset="202938.58">25246 15224 3105 0,'-11'8'477'0,"3"0"-457"0,-1 4-23 15,6 0-26-15,3-1-2 0,2 3-17 0,4 0-6 0,2 4 16 0,1 1 7 16,1 0 11-16,-1 0-3 0,0 1-31 0,0-1-37 0,0 1-19 16,3 2-20-16,2 1 24 0,0-1 33 0,1 0 19 0,1-3 28 0,1-3 4 15,1-1 4-15,-1-2 15 0,1-1-3 0,0-1 15 0,-1-1 6 0,1-2 7 16,1-2 14-16,-1 0 10 0,0-2 7 0,1-1 6 0,0-2-1 15,-1-2-9-15,1-1-15 0,-1-1-8 0,-1-1 2 0,2-2-9 0,-2-2 9 16,1-3-11-16,-2 0-3 0,1-2 4 0,0-1-11 0,0-3 1 0,-2-3 1 16,1-1-3-16,-1-4 1 0,-2 0 0 0,-1-3-6 0,-2 1 1 15,-2-1-5-15,-2-2 1 0,-4 1-2 0,-3-2 6 0,-2 1 2 0,-4-1 3 16,-2 2 0-16,-4-1 2 0,-1 1 3 0,-5 1 11 0,-2 1 6 16,-2 0 3-16,-4 4 17 0,0-1-5 0,-4 2-2 0,-1 4 4 0,-2 1-9 15,1 2 12-15,0 1 5 0,2 4-2 0,-1 2-12 0,3 1-16 0,-3 2-10 16,3 0-14-16,-1 0-10 0,3 1-5 0,2 0-10 0,2 1-11 15,1 1-9-15,0 0-32 0,2 1-29 0,1 0-43 0,3 0-50 0,1 1-64 16,3 1-89-16,1-1-93 0,1-1-105 0,3-3-47 0,1 0-92 0</inkml:trace>
  <inkml:trace contextRef="#ctx0" brushRef="#br0" timeOffset="203388.58">25187 13018 1833 0,'-1'0'210'0,"-1"0"-104"16,2 0-33-16,1 0-9 0,0 0-7 0,1 1 0 0,0 0 6 16,0 0 12-16,0-1 22 0,1 1 5 0,-1 0-10 0,1-1-23 0,-1 1-19 15,1 1-14-15,0-1-7 0,0 0-1 0,-1 0-1 0,1 0-6 0,-1 0-3 16,1 1 3-16,1-1-6 0,-2 0 6 0,0 0 0 0,0-1-1 15,-2 0 3-15,1 1-2 0,0 0-3 0,-1 0-5 0,0 0-10 0,0 0 3 16,-2 1-3-16,0-1-5 0,1 1 2 0,-1-1 2 0,1 1-5 0,0 0 6 16,-1-1-6-16,0 1-10 0,-1-1 2 0,1 1-6 0,1-1-1 15,-2 0-16-15,2 1-17 0,-1-2-13 0,2 1-28 0,-1-1-19 0,1 0-24 16,0 1-23-16,1-1-24 0,1 1-37 0,1 0-54 0,-1 0-65 16,4-1-90-16,1 0-35 0,1-1-75 0</inkml:trace>
  <inkml:trace contextRef="#ctx0" brushRef="#br0" timeOffset="203570.58">25460 13426 2115 0,'-6'3'759'0,"2"0"-630"0,0 2-50 0,1-1-25 16,3-1-3-16,0 0-19 0,1 0-2 16,0-1-15-16,0 1-1 0,0-1-5 0,1 0-6 0,-2 0 3 0,0-1-8 0,-1 0-5 0,0 0-2 15,-1-1-2-15,0 1-12 0,1-1-4 0,-1 0-8 0,0-1-9 0,0 0-3 16,-1 1-12-16,1-3-1 0,0 1-9 0,1-1 2 0,-1 0-1 15,0 0-9-15,1 0-10 0,0-1-28 0,0 1-20 0,1-1-33 0,0 2-35 16,2-1-42-16,1 1-62 0,1 0-60 0,1 1-33 0,1 2-116 0</inkml:trace>
  <inkml:trace contextRef="#ctx0" brushRef="#br0" timeOffset="203871.58">26302 14775 3105 0,'-5'1'121'0,"2"0"-76"0,-1 1-31 0,3 0-12 0,2 0-11 16,1-1-11-16,2 1-6 0,0 1-6 0,1-1 0 0,0 1-12 15,0 0-32-15,-2 0-49 0,2 0-53 0,0 0-53 0,0-1-30 0,-1 2-13 16,0 1-14-16,-2-1-18 0,0 2-19 0,0 1-2 0,-1 2-216 16</inkml:trace>
  <inkml:trace contextRef="#ctx0" brushRef="#br0" timeOffset="203991.58">26441 15259 1680 0,'1'3'289'0,"1"0"-172"0,0 1-45 0,1 0-27 15,1 0-12-15,-1-1-5 0,2 0-12 0,0-1-5 0,1 1-11 0,-1-2-17 16,0-1-35-16,-1 1-57 0,-1-3-67 0,1-1-90 0,0-1-89 0,-1-2-67 16,1-1-231-16</inkml:trace>
  <inkml:trace contextRef="#ctx0" brushRef="#br0" timeOffset="204804.58">26196 12556 2500 0,'-3'-2'119'0,"2"-1"-81"0,0-1-35 16,2 3-9-16,0-1 1 0,3 1-1 0,1-1-4 0,1-1-1 0,1 0 8 16,1 0-4-16,-1 0 1 0,0 0-10 0,-1-1-13 0,0 0 6 15,-1-1 5-15,0-1 11 0,-2-1 8 0,0-1 2 0,0 0 0 0,-2-1 4 16,-1-2-1-16,-2 0 2 0,-1-1 3 0,-1-1 2 0,-2 1 4 16,-2-3 10-16,-2-1 5 0,-3 0 10 0,-1 0 0 0,-2 0-1 0,-1 0 9 15,-2 0-2-15,-1 2-4 0,0 1-4 0,-1 2-9 0,-1 1-5 0,1 3 3 16,-2 0-2-16,0 4-6 0,-1 1-3 0,2 1-4 0,0 3-6 15,1 1-1-15,-1 2-1 0,0 3-8 0,0 1 0 0,1 4 2 0,2 1-7 16,0 2-3-16,1 4 4 0,2 1-8 0,0 2-1 0,3 1-3 0,2 2 1 16,3-2 2-16,2 1 3 0,4-1 0 0,0 1-7 0,3-2 0 15,2-3-3-15,2 1-3 0,2-1 3 0,3-3-9 0,2 0 1 0,2-3 6 16,1 0 19-16,3-3 10 0,1-1 13 0,2-1-3 0,0-3-15 16,2-3-2-16,0-3-1 0,2-2 3 0,0-3 3 0,0-3-15 0,2-2-1 15,0-1 13-15,1-3-3 0,-2-2 19 0,0-2-2 0,-1-1-9 0,-2-1 8 16,1-2-5-16,-2 2 3 0,0-1-5 0,-1-1-6 0,-3 2 4 15,1 0 2-15,-1 1 1 0,-1 2 3 0,-4 0 2 0,0 1 0 0,-1 2 1 16,-2 2 10-16,-1 2-3 0,-1 2 6 0,-1 1 1 0,-1 3 6 0,-1 2 6 16,-1 1 3-16,0 2-5 0,1 1-5 0,-1 1-4 0,1 3-5 15,-1 1-7-15,1 2-8 0,0 3-7 0,0 4 7 0,-1 2-3 0,0 4 8 16,0 1-3-16,-1 3-10 0,0 3 2 0,0 2-2 0,0 0 4 16,0 3 3-16,1-2 0 0,0 1-3 0,1-2-4 0,0-1-4 0,0-2 1 15,1 0-3-15,1-5 1 0,-1-1-10 0,0-3-1 0,2-3-2 0,-2 0-7 16,-1-2-11-16,0-1-17 0,0-2-26 0,-1-2-28 0,-1-1-43 15,1 0-42-15,0-2-57 0,0-1-58 0,-2-1-74 0,2-3-98 0,0-3-199 16</inkml:trace>
  <inkml:trace contextRef="#ctx0" brushRef="#br0" timeOffset="205120.9">27076 12416 2817 0,'-1'0'220'15,"1"0"-166"-15,1 1-45 0,2 1-20 0,1 3 4 0,2-1 0 0,1 3 0 16,1 0 4-16,0 1-6 0,-1 0-5 0,1 0 1 0,0 0-3 0,-1-1-13 16,-1 0-5-16,1 0-3 0,-2-1-4 0,2 0 11 0,-1-2 7 15,0-1 0-15,1-2 0 0,0-1 3 0,1-2 5 0,0 0 9 0,1-2-1 16,-1-2 7-16,0-1 8 0,0-1 2 0,1-1 8 0,0-2 2 0,-1-1-3 16,1 0 4-16,0-2-3 0,-1 2 1 0,1-3-1 0,-2 0-8 15,0 0-1-15,-1 0-8 0,-1-1 1 0,0 0 1 0,-2 1-4 0,-2 2 2 16,-1 0-4-16,-1 0 10 0,-2 1 10 0,-1 0 6 0,-1 2 10 15,-2 1-4-15,-3 0-2 0,0 1-4 0,-1 1-3 0,-2-1-8 0,-1 2-10 16,-1 1 0-16,0 2-4 0,-2 0-6 0,0 2-3 0,0 1-1 0,0 2-9 16,0 1 6-16,1 2 1 0,0 0-18 0,3 2-6 0,0 0-22 15,1 0-30-15,2 2-17 0,0 2-44 0,3-1-43 0,0 3-49 0,1 1-40 16,1 2-27-16,3 0-16 0,1-1 8 0,3 1 32 0,2-1-156 0</inkml:trace>
  <inkml:trace contextRef="#ctx0" brushRef="#br0" timeOffset="205390.9">27618 12128 1655 0,'9'-3'185'0,"2"1"-96"0,3 1-25 16,-1 1-8-16,0 2 4 0,0 0-2 0,1 1-6 0,-1 2-7 0,0 1-14 15,0 2-2-15,-1 1-11 0,1 0-11 0,-1 1-1 0,0 0-7 16,0 0 2-16,1 0 2 0,-1 0 0 0,-1 0-1 0,1-1-2 0,1-1 3 16,0 0-1-16,1-2 10 0,-2 0 8 0,4-2 4 0,-1 0 16 15,1-2 13-15,-2-2 15 0,0 0 16 0,-1-2 0 0,1-1 0 16,1-2-17-16,-2-1-4 0,0-2-5 0,0-1-9 0,0-1-1 0,-2-2-9 15,2 0-6-15,-1-1-4 0,0-1 1 0,-2-2-14 0,-1-1-4 0,-3 0 1 16,0 1-8-16,-2-2 12 0,-2 0-3 0,-2 0-16 0,-2-1 17 0,-3 2 10 16,-2-1 2-16,-2 0 21 0,-3 0-10 0,-3-1-10 0,-3 2-9 15,1 0-8-15,-5 0-19 0,-2 2 5 0,-1 1-5 0,-6 1-7 0,1 3 1 16,-4 0-14-16,1 4-5 0,-2 0-13 0,-1 3-8 0,0 4-12 0,-2 2-7 16,0 3-3-16,2 3-14 0,0 3-15 0,3 3-29 0,0 3-54 15,2 3-68-15,0 4-93 0,1 3-92 0,0 5-70 0,2 4-244 0</inkml:trace>
  <inkml:trace contextRef="#ctx0" brushRef="#br0" timeOffset="206186.9">27112 14581 854 0,'-4'-4'194'0,"-1"0"-114"0,-1-1-15 15,0 0 0-15,1 1 14 0,-1-1 10 0,1-2 2 0,-1 1 3 0,0 0 3 16,0 1 7-16,-1 0 6 0,1-1 10 0,-1 2 6 0,-1 0 4 16,2-1 7-16,-1 2 2 0,1 1-1 0,0 1-1 0,0-1-10 0,-1 1-9 15,2-1-14-15,0 1-15 0,0 1-8 0,2-1-12 0,-1 1-8 16,0 1-17-16,1 1-6 0,-1 0-4 0,1 1-14 0,0 0-3 0,0 2-7 16,1 2-5-16,0 0 3 0,0 3-6 0,2 2-4 0,-1 1 0 0,1 2-2 15,2 3-1-15,2 3 1 0,1 1-6 0,1 2-3 0,1 1 4 16,2-1-12-16,0 2-9 0,1-1-11 0,2 1-18 0,2-2-27 0,-2 1-24 15,1-1-23-15,0-2-28 0,0 0-21 0,1-2-26 0,0-2-31 0,-2-3-49 16,2-1-81-16,1-2-117 0,-1-3-354 0</inkml:trace>
  <inkml:trace contextRef="#ctx0" brushRef="#br0" timeOffset="206520.9">27300 14595 3691 0,'-8'4'155'16,"4"0"-137"-16,-1 2-18 0,3 0-25 0,5 0-1 0,0 0 0 0,1 2-13 15,4 0-3-15,0 2 8 0,2-1-6 0,1 2-31 0,-1-1-38 16,1-1-51-16,1 1-31 0,3-1 13 0,1-1 26 0,2-2 45 0,0 0 39 16,2-3 24-16,1-1 20 0,-1-2 13 0,1-1 10 0,0-2 15 0,-1-1 24 15,1 0 26-15,-1 0 34 0,-3-1 24 0,-1 0 5 0,-3-1-12 16,0 1-22-16,-2 0-15 0,1 0-15 0,-1 0-16 0,-2 0-14 0,0 0-15 15,-1-1-7-15,-3 0-7 0,0-1-8 0,-2 0-20 0,0-2-5 0,-2 0-18 16,-3 0-10-16,-1-2 1 0,-2 0 0 0,-3-1-12 0,-1 0 28 16,-2 0 2-16,-3-1 0 0,-2-2 24 0,0-2-11 0,-1 1 5 0,-1 2 8 15,1 1 2-15,-1 0 11 0,2 1-2 0,-1 2 4 0,2 2 4 16,0 2-9-16,0 1 2 0,1 2-3 0,2 1-17 0,-1 2-12 0,1 1-11 16,1 1-23-16,0 1-29 0,0 2-30 0,2 1-59 0,-1 1-62 15,1 0-22-15,0 3-28 0,0 0-29 0,3 3-13 0,0 1-169 0</inkml:trace>
  <inkml:trace contextRef="#ctx0" brushRef="#br0" timeOffset="206803.73">27924 14498 2469 0,'10'3'243'0,"3"1"-159"0,3 1-48 0,3 0-14 16,0 1-2-16,1-1 9 0,-1 1-16 0,0 0 1 0,1-2-7 0,-2 1-2 15,0-1-5-15,0-1-5 0,-2 1-6 0,-1-2 1 0,1-1 3 16,0 0 6-16,-2-1 6 0,1 0-5 0,-2-1 3 0,0 0 6 0,1-2 1 15,-3 0 17-15,2-1 0 0,-1-1 13 0,0-1 13 0,-1 0 8 16,-1-2 12-16,0 0-17 0,-2-1-3 0,0 0-10 0,-1-2-8 0,-1-1 1 16,0-1-8-16,-2-1-6 0,-1 1-6 0,-1-3 3 0,-2 1-1 0,0-1 1 15,-2 2-4-15,-2-2-2 0,-3-1 6 0,-2 0 9 0,-1 1 4 16,-3-2 4-16,-2 0-3 0,0 2-7 0,-3 0 7 0,0 2-10 0,0 2 4 16,-2 1-5-16,-1 3-11 0,0 1 5 0,-2 1-6 0,1 3 0 0,1 1-3 15,0 1-5-15,0 1-2 0,2 2-6 0,0 1-7 0,-1 2-18 16,2 1-14-16,-2 1-13 0,-1 3-9 0,0 2-14 0,-2 2-16 0,-1 1-25 15,2 1-34-15,-1 2-46 0,2 0-66 0,-3-1-115 0,-1 2-116 16,0 0-117-16,-2 2-290 0</inkml:trace>
  <inkml:trace contextRef="#ctx0" brushRef="#br0" timeOffset="-199025.21">22614 1191 3098 0,'-3'-2'-23'0,"0"2"-49"0,0-1-8 0,-1 2 6 16,1 0 16-16,0 1 22 0,-2 3 0 0,-1 2-47 0,-5 10 4 0,-1 4 7 15,-1 4 11-15,2 7 57 0,1 3 2 0,0 5 7 0,-1-1-2 0,1 0 0 16,0 3 1-16,-1 1-5 0,1 3 5 0,-1 3-2 0,-1 4 0 15,1 2-2-15,-1 13-16 0,-5 48 2 0,4-8-3 0,4-10 5 0,6-21 15 16,0 4-1-16,2 4-2 0,1 5-8 0,2 4 2 0,0 5-3 0,1 6 1 16,1 3 8-16,1 2-3 0,1 5-3 0,1 1 0 0,1 6 2 15,3 2-2-15,2 5 4 0,1 2 4 0,2-1-2 0,1 2 6 0,1-1 6 16,3 0 4-16,1 0 1 0,1-2-2 0,2 2 4 0,0-1-1 0,2 2 2 16,-2 1-4-16,2 0 3 0,-1 2 4 0,0 0 10 0,0 0 7 15,-2 0 11-15,-2-3 12 0,-1-2 7 0,-2-2 19 0,0-3-3 0,-1-1-7 16,-2-3-12-16,0-1-16 0,-1-2-7 0,-1-2-14 0,-2 0 5 0,1-4-1 15,0 1 8-15,0 2 1 0,1 0-18 0,-3-3-12 0,1-9-11 16,-3-13-4-16,-2-12 2 0,-2-7 0 0,-1-9-7 0,-1-5-10 0,1-6-24 16,-2-7-24-16,0-6-29 0,0-7-30 0,-2-7-33 0,0-9-54 15,-1-7-87-15,-1-7-91 0,-1-8-77 0,-1-9-61 0,-2-13-212 0</inkml:trace>
  <inkml:trace contextRef="#ctx0" brushRef="#br0" timeOffset="-198374.21">24735 1966 1939 0,'-13'6'36'0,"0"4"-36"0,-3 1-6 0,3 4 5 0,4 0-2 15,2 0 3-15,-1 0 1 0,0 1-2 0,1 1 0 0,-1 0 2 0,0 0-1 16,1 2 4-16,1 2 7 0,1-1 2 0,1 5 5 0,0-1 7 15,0 2 2-15,2 0 2 0,3-1-2 0,1 0-4 0,2 0-7 0,2 0-3 16,0-1-4-16,4 0-6 0,2-1-2 0,1-2 2 0,2-3-3 0,0 0 4 16,3-4-4-16,2-3 2 0,2-1 5 0,3-3-2 0,1-2 11 15,0-2 4-15,0-3 3 0,-1-2 13 0,0-2 1 0,0-2 9 0,1-2 4 16,0-2-2-16,-2-3 7 0,0-2-7 0,-1-1-10 0,-1-1 2 16,-2-1-4-16,-1-2-4 0,-2 1 3 0,-3 0-1 0,-1-2-7 0,-2 1-2 15,-4 0-2-15,-1-2-9 0,-2 0-1 0,-3-3-3 0,-3 0-3 0,-4 0 0 16,-2-1-4-16,-3 1-1 0,-4 0-4 0,-1 1 2 0,-3 2 2 15,0 0-7-15,0 1 1 0,-2 3-2 0,0 0-6 0,-1 3 8 0,1 2-1 16,-1 2-1-16,12 7 7 0,-3 0-4 0,1 2-4 0,-2-1 4 0,-15 2-19 16,3 4 10-16,2 3-8 0,5 2 4 0,3 1 1 0,0 0-10 15,1 2-8-15,2 2-22 0,1 2-25 0,1-1-32 0,0 3-26 0,1-2-24 16,1 1-34-16,2 0-29 0,1 1-37 0,1 0-55 0,1 2-7 16,1-2-269-16</inkml:trace>
  <inkml:trace contextRef="#ctx0" brushRef="#br0" timeOffset="-198105.81">24981 3137 3999 0,'-1'0'-12'0,"2"0"-70"0,4 3-15 0,5 2 10 0,4 2 29 15,2 3 31-15,2 1 20 0,-1-1-20 0,-1 2-16 0,-2-1-1 0,-3 2-4 16,-1 2 24-16,-2 0 13 0,-2 0 0 0,-2-1 5 0,-1 0-5 0,-1-1 8 16,0 1 1-16,-1-1-5 0,-1 0 3 0,-1 1-3 0,1-2-6 15,-2-1-3-15,1-2-15 0,0 0-7 0,-1-2-8 0,1 0-4 0,0-2 3 16,1-1 3-16,0-1-3 0,0-1-4 0,0-1-26 0,0 0-31 16,1-1-35-16,1 0-24 0,0 1-6 0,0 1-8 0,2 0-6 0,-1 2-18 15,1-1-21-15,0 1-14 0,0 0-28 0,0 2 1 0,0 3-264 0</inkml:trace>
  <inkml:trace contextRef="#ctx0" brushRef="#br0" timeOffset="-197674.79">24965 4063 3524 0,'-4'1'-83'0,"2"-1"-64"16,1 2-11-16,5 0 23 0,3 1 52 0,1 1 53 0,3 1 18 15,0 0 5-15,1 1 4 0,1 0 1 0,-2-1 4 0,2 0-2 0,1 0 1 16,-1-1 3-16,0 0-1 0,0-1 1 0,1 2-3 0,1 1 1 16,1-1 1-16,-1 0-1 0,2 0 0 0,0 0-2 0,0 1-2 0,0-1 5 15,0 1 1-15,0-1-1 0,-2 1-1 0,-1-1 3 0,-1 1 3 0,0 0 1 16,-3 0 1-16,0 1 2 0,-2 0-6 0,-1 1 3 0,-1 0 1 15,-1 1-7-15,0-1 3 0,-2 2 2 0,-1 0-4 0,0 1-3 0,-2 0 3 16,-1 0-4-16,-1 0 5 0,-1 0 0 0,-2 0 0 0,0 0 0 0,-2-1 0 16,0-1 2-16,-1 1 0 0,-1 0 2 0,0 0-2 0,0 0 1 15,0-1-4-15,2 0-4 0,0-1 3 0,2 0-5 0,2-1 1 0,1 1 2 16,2-2-11-16,0 0-5 0,1 0-3 0,3 0 1 0,0 0 12 16,3-1 3-16,1 1 9 0,1 0-5 0,2 0-4 0,2-1 2 0,1 0-7 15,2-1 7-15,3-1 0 0,0 0 0 0,2-1 0 0,1-1-3 0,-1 0-2 16,1 0 1-16,0-2-4 0,-1 0 1 0,1-1-7 0,0 0-8 15,0-1-5-15,0 1-13 0,-1-1-10 0,0 0-14 0,-1-1-35 0,-3 0-50 16,-1-1-58-16,-1 0-70 0,-1-1-38 0,-1-1-21 0,-3 0-26 0,0 0-28 16,-4-2-83-16</inkml:trace>
  <inkml:trace contextRef="#ctx0" brushRef="#br0" timeOffset="-197256.81">25262 4871 2898 0,'-3'3'334'0,"1"0"-389"0,1 2-22 0,2 1 1 16,3 2 7-16,3 0 39 0,2 1 21 0,-1-1 4 0,2 1 7 15,-1 2-7-15,1-1 1 0,-1 1 6 0,1-1-2 0,-3-1 2 0,2 1-2 16,0-1-2-16,-1 0 2 0,1-1-3 0,0 1 3 0,-1-1-9 0,0-1-7 15,-1 0-6-15,-1 0-8 0,-1-1 5 0,-1 0 0 0,-1-2 10 16,-1 1 4-16,0-1 4 0,-1 1 6 0,-1-1-1 0,0 0 4 0,-1 0-4 16,0-1 2-16,0 0-10 0,0 0 5 0,-1 1-9 0,1-2-4 15,0 2 6-15,-1 0-10 0,1 0 12 0,0 2 1 0,1 0 2 0,1 0-1 16,1 1-1-16,0-2-4 0,1 0-6 0,1 0 1 0,1 0 1 0,1-1-2 16,1 0 8-16,1 0-3 0,0-1 3 0,2 0 8 0,1-1 0 15,1 0 4-15,0 0 2 0,0-1 4 0,0 1-4 0,1 0 4 0,1 0 3 16,0 2 4-16,-1 0 5 0,1 1 2 0,0 1 1 0,0 1 8 0,-1 2 10 15,-2 2 7-15,0 2 2 0,-2 1-2 0,0 1 1 0,-2 1-11 16,-3 2-2-16,0 0-3 0,-3 1-11 0,-2 3-1 0,-1 1-4 0,-2 1-9 16,-2 1 1-16,-2 0-3 0,-2 0 0 0,-2 0-3 0,0 1 2 15,-3 0-10-15,-2 0-4 0,0 2-10 0,-2-2-18 0,-1 1-8 0,1-2-25 16,-2-1-26-16,0-2-59 0,-1-3-58 0,0-2-60 0,-2-2-122 16,1-5-162-16,-1-3-259 0</inkml:trace>
  <inkml:trace contextRef="#ctx0" brushRef="#br0" timeOffset="-194592.8">25581 1711 37 0,'-2'22'606'0,"-1"-18"704"16,-1-1 298-16,-1 2-1713 0,2 3-21 0,-2-2-19 0,2-1-4 0,1 1-31 16,5 3-16-16,2 1-93 0,2 1-100 0,0 0-78 0,1 0-10 0,-1 0-239 15</inkml:trace>
  <inkml:trace contextRef="#ctx0" brushRef="#br0" timeOffset="-194391.8">25576 2269 2803 0,'-4'1'61'0,"2"0"-96"0,0 3 2 0,2 1 3 15,0 0 2-15,2 0-22 0,0-2-30 0,1 2-25 0,-1-3-30 0,-1 1-17 16,0-2 3-16,0-1 18 0,-1-1 24 0,0 1 24 0,-1-1 12 16,0-2 3-16,-1-1 8 0,0-1 10 0,0 0 15 0,0-1 7 0,1-2-12 15,0-1-24-15,0-1-44 0,1-1-50 0,1-1-39 0,0-1-5 0,1 0-260 16</inkml:trace>
  <inkml:trace contextRef="#ctx0" brushRef="#br0" timeOffset="-194074.8">25985 1584 3239 0,'-2'-1'-45'0,"1"2"-6"15,0 0 2-15,0 1 18 0,1 2 7 0,1 1 9 0,2 4 4 0,1 1-1 16,0 1 5-16,1 3-1 0,0 1 4 0,-1 2-1 0,-1-1 2 16,-2 3 3-16,0 0-2 0,-1 0 4 0,-1 1-2 0,0 1 0 0,-2 0 2 15,0 1-13-15,0 0 5 0,-1 3-11 0,-2 18 1 0,1-7 8 0,1-6-2 16,1-8 11-16,0-3-1 0,0 0 4 0,2-4 3 0,-1-1-7 16,2-1 0-16,0-3-4 0,0-2-21 0,1-2-15 0,1 0-30 0,0 0-20 15,0-2-11-15,1-1-11 0,0 0-8 0,1-1-5 0,-1 0-18 16,1-1-22-16,1-1-29 0,0 0-25 0,2 0-28 0,1-2-31 0,4-1-19 15,2-2-199-15</inkml:trace>
  <inkml:trace contextRef="#ctx0" brushRef="#br0" timeOffset="-193774.8">26370 1878 2646 0,'0'1'153'0,"0"2"-186"0,1 2-11 0,1 2 12 0,1 3 2 16,2 4-6-16,8 13 15 0,1 1-2 0,1-3-5 0,-4-8 12 0,-3-1-4 16,1-2 3-16,-1-2 3 0,0-1 0 0,0-1 7 0,0-3 0 15,-1-2 5-15,1 0 2 0,-1-2 3 0,1-2 5 0,1 0 0 0,-1-3 1 16,1-1 5-16,1-2 0 0,-1 0-5 0,-1-2 2 0,1-1 2 16,0-1-2-16,0-3 2 0,0 1-1 0,0-3-4 0,-1-2-1 0,-6 8 2 15,2-4-1-15,0 1-3 0,0-4 5 0,0-1-10 0,0-3 1 0,-1 0 7 16,0-5-4-16,-1 1 5 0,-1-1 6 0,-3-1-1 0,0 1 6 15,-2 0-2-15,-2 1-4 0,-2 2-1 0,0 1-4 0,-3 2-6 0,-1 4 3 16,-1 1-2-16,-1 3-4 0,0 3-4 0,-1 3-7 0,-2 3 1 0,1 2-5 16,0 4-4-16,-1 3-1 0,-1 3-10 0,0 2-30 0,1 2-27 15,-1 4-56-15,0 1-53 0,1 2-74 0,0 3-91 0,-1 1-75 0,0-1-306 16</inkml:trace>
  <inkml:trace contextRef="#ctx0" brushRef="#br0" timeOffset="-193090.8">25674 2952 2616 0,'-1'-3'240'0,"1"2"-267"0,1 1-6 0,4 4 0 0,1 1 5 16,2 0 9-16,1 2 6 0,-1 1-4 0,1 1-5 0,0-2-28 0,-2 0-25 15,0-1-20-15,-3-1-9 0,0 0 5 0,-2-1 0 0,0-2 7 16,-1 0 8-16,-1-2 13 0,0 0 16 0,-1-1 1 0,0 0-7 0,0-1-31 16,0-1-35-16,-2 0-39 0,0-1-41 0,1 1-23 0,-2-2 10 0,1 1-256 15</inkml:trace>
  <inkml:trace contextRef="#ctx0" brushRef="#br0" timeOffset="-192956.8">25522 3393 2531 0,'-1'-1'-145'0,"0"0"-86"0,1 0-37 0,2 2-12 0,3 0-15 15,2 0-5-15,0 0 25 0,0-1-245 0</inkml:trace>
  <inkml:trace contextRef="#ctx0" brushRef="#br0" timeOffset="-191590.79">26508 2662 1208 0,'1'-2'116'0,"0"1"-133"0,0 0-11 0,2 3 0 16,0-1 12-16,0 0 7 0,0 1 2 0,-1-1 3 0,-1 0 3 0,-1-1 7 15,-1 0 13-15,0 0 0 0,-2-1 1 0,-1-1-1 0,-1-1-4 16,-1-1 7-16,-1 1 6 0,1-2 0 0,-2 0 6 0,-1 0-2 0,0 1 1 16,-2 0 3-16,0-1-2 0,0 1 2 0,0 0 3 0,0 1 0 0,0 1 2 15,0 1 0-15,0 1-4 0,0 0-3 0,0 2-6 0,-1 0-2 16,0 1-3-16,0 1-9 0,1 2-1 0,0 0-2 0,0 1-4 0,0 0 3 15,1 1 1-15,-1 1-4 0,2 2 3 0,-1 1-5 0,-1 3-3 0,1-1 1 16,0 2-6-16,1 1 3 0,1 1 4 0,0 1-5 0,0 3 2 16,1 2-1-16,0 0-1 0,0 1 5 0,1 0-4 0,0 1 3 0,2-1-5 15,0 1 2-15,2 0 6 0,0 0-6 0,1 1 5 0,1 0-2 16,1 0-3-16,2-2-3 0,0-1 1 0,2-1-3 0,1-1 3 0,1 2 3 16,2-2 0-16,1-2 4 0,2-1-5 0,1-1 4 0,2-2-1 15,2-2-1-15,1-2 4 0,-1-2 0 0,2-2-1 0,2-2 2 0,-2-2 2 16,2-1-2-16,0-2 3 0,-3 0 1 0,0-2 1 0,-1-1 3 0,-1-2 6 15,-2 0-3-15,-1-1 7 0,0 0 1 0,-1-2-1 0,-3 0 9 0,0-2-1 16,-2 0 2-16,0-1-4 0,0-2-6 0,-3 0 1 0,0-2-11 16,-1 0-1-16,-2 0-2 0,-3-2-7 0,-1 1 4 0,-1-2-3 0,-3 2-4 15,0 1 10-15,0-1 1 0,-1 2 1 0,-1 1 5 0,0 0-5 16,1 2-3-16,-1 1 6 0,1 1 1 0,-1 2-13 0,1 1-4 0,1 3-9 16,0 0-4-16,0 2 0 0,0 0-2 0,0 2-6 0,-1 1-5 0,1 1-13 15,0 1-22-15,0 1-17 0,0 1-26 0,-1-1-26 0,2 0-31 16,-1 1-48-16,1 0-43 0,1-2-44 0,-1 2-14 0,0-1-161 0</inkml:trace>
  <inkml:trace contextRef="#ctx0" brushRef="#br0" timeOffset="-191323.79">26012 3827 3013 0,'-4'0'69'16,"1"1"-199"-16,2 2-36 0,4 3 2 0,3 1 25 0,4 2 34 0,1 0 1 15,0 0-32-15,-1-2-33 0,-1 1-28 0,-2-1-9 0,-3 0 13 16,-1-2 14-16,-2-1 25 0,-1-1 30 0,0-1 30 0,-1 0 37 0,-1 0 31 15,0 0 4-15,-1-2-23 0,0 1-44 0,0-1-184 0,0 1 14 0</inkml:trace>
  <inkml:trace contextRef="#ctx0" brushRef="#br0" timeOffset="-191156.79">25883 4303 1948 0,'-1'1'24'0,"1"0"-78"0,2 2-6 0,2 1 3 0,3 0-8 0,2 0 1 16,0-2-19-16,1-1-21 0,0 0-19 0,-1-2-7 0,-1-1-9 16,1 0-8-16,-1-1 8 0,-1-2 8 0,-1 0 25 0,-1 0 24 0,0-2 20 15,0 1-9-15,1-2-190 0</inkml:trace>
  <inkml:trace contextRef="#ctx0" brushRef="#br0" timeOffset="-190340.79">26534 3813 1341 0,'-10'-2'177'0,"0"0"-198"0,-2 1-17 16,5 1-6-16,1 1-1 0,1 0 7 0,1 0 12 0,1 0 9 0,0 0 7 16,1 1 0-16,1-1 7 0,-1-1 2 0,2 1 1 0,1-1 5 0,0 1 3 15,1 0 10-15,0 0 0 0,1 1 0 0,2 0 2 0,1 0-10 16,1 0 3-16,2 0-5 0,1 0 1 0,1 2 4 0,0 0 1 0,1 2 5 15,0-1 1-15,2 1 1 0,0 0 5 0,1 1 5 0,1 0 6 0,-1-1-3 16,2 2-2-16,-1 0-5 0,0 1-10 0,1 0 4 0,-3 0-2 16,1 0-3-16,-3 0-3 0,1 2-1 0,0 0-2 0,-1 0-2 0,0 2 3 15,-1-2-4-15,0 2-2 0,-1-1 4 0,0 0 2 0,-2 0-2 16,-1-1-1-16,-2 2 2 0,-1 0-5 0,-1 1 2 0,-2 0-2 0,-1-1 1 16,-1 2 2-16,-3-1 0 0,0 0-1 0,-2-3-2 0,-1 0 5 0,0 0 2 15,-2 0-4-15,0-1 2 0,-1 0-12 0,0-1 0 0,-1-1-5 16,0-1-3-16,1 0-1 0,-2 0 2 0,3-2 2 0,-2-1 3 0,2 0 5 15,0-2-1-15,1 0-3 0,1-1 2 0,1 0-3 0,1-2 1 0,1 0 2 16,2-1-4-16,0-1-2 0,1 0 3 0,1-1-4 0,1 0 2 16,1 0-4-16,0-2-1 0,2-1 2 0,2 0-3 0,0-1 6 0,2-2 0 15,1-1-1-15,1-1 6 0,1 0-5 0,0-1 1 16,1 1 4-16,0-4 3 0,1-2 1 0,0 1 1 0,0-2 0 0,1 1-4 0,0 1 12 16,-1 0 0-16,0-2 4 0,-1 1 8 0,0 1-4 0,-1-2 10 0,-1 3 2 15,-1 0 2-15,-2 3 2 0,0-1-1 0,-1 0 2 0,-2 1 5 16,-1 1 6-16,-3 3-2 0,-1-1 3 0,-2 1-4 0,-3 0-6 0,-1 1-1 15,-1 1-2-15,-4-1-6 0,-1 2 0 0,-3-2-2 0,0 0 0 0,-2 1-4 16,-1 1 0-16,1 0-5 0,0 0-5 0,0 1-3 0,-1 1-3 16,2 0-4-16,-1 0-3 0,0 1 7 0,0 0-5 0,0 0-1 0,0 1-2 15,1 2-8-15,2 1-2 0,-1 0 7 0,2 1-5 0,0 1 2 16,2 1-2-16,-1 1-8 0,1 2 1 0,0 1 3 0,0 1-14 0,0 0-8 16,2 1-13-16,-1 1-27 0,2-2-12 0,1 1-19 0,1 2-24 0,0 1-8 15,0 1-34-15,2 0-25 0,-1 1-31 0,1 1-31 0,1 1-5 16,0 0-54-16,2 3-70 0</inkml:trace>
  <inkml:trace contextRef="#ctx0" brushRef="#br0" timeOffset="-190089.62">26001 5083 3200 0,'-7'1'35'15,"2"1"-121"-15,0 2-29 0,6 2-11 0,3 0 29 0,3 4 34 0,2-1 26 16,0 1 6-16,3 0-14 0,0-1-10 0,-3-1-8 0,-1-1-5 16,-3-1 6-16,-2-1 6 0,-1-2 2 0,-1-1-8 0,0 0-7 0,0-1 2 15,-1 0 10-15,0-1-7 0,0 0-6 0,0-1-33 0,-1 0-52 0,1 0-43 16,-1-2-56-16,0 0-33 0,0-2 13 0,-1-2-187 0</inkml:trace>
  <inkml:trace contextRef="#ctx0" brushRef="#br0" timeOffset="-189921.62">25980 5495 2909 0,'-5'2'97'16,"0"2"-105"-16,1 1-20 0,2 2-4 0,4-1-5 0,1-1-2 0,1-1-2 15,2 1-15-15,0 0-24 0,0 0-26 0,-1-1-26 0,0-1-9 0,-2-1 6 16,-1-1-1-16,0-1 10 0,-2 0-6 0,-1-2-15 0,0-1-16 0,0 0-52 16,-2-4-57-16,-1-1-53 0,-2-3-167 0</inkml:trace>
  <inkml:trace contextRef="#ctx0" brushRef="#br0" timeOffset="-189054.62">26521 4824 1288 0,'-6'1'699'0,"0"0"-697"16,0 2-15-16,2 0-2 0,2 1 0 0,1 1 9 0,2 0 6 0,0 0 3 16,2 1 5-16,0 1-1 0,-1 1 0 0,1 1 3 0,0 0 2 0,1 1 1 15,0 0 5-15,1-1-1 0,0 3 0 0,1 1 0 0,2 1 1 16,1 1-3-16,0 1-7 0,2 1 2 0,1 0-8 0,1 0-2 0,2 1 4 16,-1 1-5-16,3-2-7 0,0-2 6 0,0 0-4 0,-2-1 0 0,0 0 10 15,0-2-4-15,-1 0 0 0,0-2-1 0,0-1 0 0,1-2-1 16,0-1-2-16,-1-2 2 0,0 0-5 0,0-1 0 0,0-2-3 0,-1-1-11 15,-2-1-13-15,0-2-9 0,0 0-19 0,-1-1-21 0,-1-2-18 16,-1 0-21-16,-1-3-22 0,1-2-20 0,-1-2-34 0,-1-2-35 0,-1-2-4 16,0-3-225-16</inkml:trace>
  <inkml:trace contextRef="#ctx0" brushRef="#br0" timeOffset="-188857.62">26930 4858 1002 0,'-4'2'90'0,"0"1"-46"16,-2 1 3-16,2 0-7 0,2 0-5 0,-1 1 3 0,1 1 7 0,0 2 6 15,0 1 6-15,1 2 6 0,-1-1 9 0,0 3 3 0,1 1 9 16,0 1 1-16,0 0-7 0,1 2-2 0,1 1-8 0,0 1-1 0,1 2-4 16,1 1-12-16,0-1-8 0,1 4-8 0,2 1-8 0,1 1 0 0,-1 3-7 15,3-1-5-15,0 1-3 0,1-2-2 0,0 0-4 0,-1-2-3 16,0 0 3-16,0-1-6 0,1-2 5 0,1-2-15 0,0-2-20 0,-1-4-42 16,0-1-53-16,-2-2-56 0,2-2-68 0,-2-2-55 0,0-3-69 0,1 0-64 15,-3-1-70-15</inkml:trace>
  <inkml:trace contextRef="#ctx0" brushRef="#br0" timeOffset="-187689.62">27370 3346 2395 0,'-6'-1'-6'0,"1"0"-35"0,1 1-4 16,3 1 15-16,2 1 7 0,2 1 10 0,0 2 9 0,1 0 1 0,2 1 0 16,0-1 3-16,0 1 0 0,1 0 0 0,0 0 1 0,-1-1 2 0,2 1 2 15,-2 0-5-15,3-1 7 0,0 1 0 0,1 0 7 0,1-2 1 16,0 0 1-16,0 0-2 0,2-1 2 0,1 0-2 0,0-1-5 0,1 1 4 16,-1-2-6-16,2 1 3 0,-1-1 7 0,0-1-2 0,-2 0-1 15,0 0-3-15,0 0-5 0,0-1-6 0,-2 0 5 0,1 0-5 0,-1-1 1 16,0 1-2-16,-2-2-10 0,-1 0-21 0,-1 0-35 0,0-2-42 0,-1 0-52 15,1-1-55-15,0-1-59 0,-1-2-62 0,1-2-20 0,-2-2-260 16</inkml:trace>
  <inkml:trace contextRef="#ctx0" brushRef="#br0" timeOffset="-187473.62">27528 3747 2622 0,'0'0'143'0,"2"1"-189"0,3 1-1 16,4 3 13-16,3-1 16 0,4 3 18 0,1 0-9 0,-1 0 7 0,2 1 2 15,0 0-8-15,-1-1-3 0,1 1-24 0,0-3-28 0,-1-1-11 16,-3 0-4-16,-1-1 8 0,-1 1 19 0,-2 0 4 0,0-2-9 0,-1 0-11 16,0-2-25-16,-1-1-23 0,0-1-23 0,-1-1-17 0,0-1-14 15,0-1-7-15,0-2-13 0,-2 0-11 0,0-4 13 0,-1-3-194 0</inkml:trace>
  <inkml:trace contextRef="#ctx0" brushRef="#br0" timeOffset="-187173.62">27927 3310 2571 0,'-3'-2'107'0,"1"1"-149"0,2 1-2 0,3 3 9 0,2 0 16 0,4 3 14 15,0 1-1-15,3 0 4 0,0 2 1 0,0 0-1 0,1 1 7 16,1-1-5-16,-3 2-2 0,2-1 2 0,-1 1-5 0,0 1 2 0,0 1 3 16,0-1 0-16,-2 0 5 0,2 2-2 0,0-1 0 0,-1 3 0 0,1-1-3 15,-2 0 0-15,1 1 2 0,0 0-2 0,0-1 3 0,-1 0-1 16,-1 1-4-16,-1-2 5 0,0 0 0 0,-1-2 5 0,-2 1 2 0,-2-1-1 16,0 1 7-16,-1-1 7 0,-2-2 5 0,0 1 3 0,-3-1 0 15,0 0-5-15,-1 1 0 0,-2-1-5 0,-1 0 1 0,-2 1-7 0,-1 1-1 16,-2 0-12-16,-2 0-4 0,-3 0 2 0,0 1-5 0,-2 1 12 0,-1 1-4 15,1-1-8-15,-2 1-4 0,1-1-13 0,1-1-16 0,1-1-16 16,0-2-21-16,0 1-30 0,2-2-34 0,-1-1-44 0,2-2-56 0,1-3-80 16,3-1-82-16,-1-2-16 0,1-4-181 0</inkml:trace>
  <inkml:trace contextRef="#ctx0" brushRef="#br0" timeOffset="-165655.65">24745 1324 691 0,'-20'21'3'0,"-8"8"2"0,-8 10 3 0,-9 8 1 0,-7 9 2 0,-7 9-3 0,-8 10-2 0,-13 16-3 0,-34 44-1 0,21-17 0 16,19-16 3-16,25-26 1 0,4 1 0 0,2 2-4 0,1 0-1 0,3-1-4 15,-1 3 4-15,3 0 6 0,-1 1 4 0,0 4 7 0,3 0-2 16,-1 3 3-16,2 0 5 0,0 3 3 0,-2 0 2 0,3 5-4 16,-1 1 0-16,5 2-3 0,0 2-6 0,1 0-2 0,2 3-1 0,1 3-5 0,3 2 0 15,2 0-4-15,1 3-9 0,3-1-3 0,3 1-1 0,2 2 4 16,4 0 6-16,3 1-6 0,5 0-2 0,3-2 0 0,5 0 2 0,4-1 6 15,5-1 5-15,1 0-6 0,5-3-1 0,3-1-2 0,2 1 3 16,3-3 8-16,4-3-4 0,2-2-2 0,4 0-1 0,1-4 0 0,2 1 24 16,1-2 14-16,3-1-2 0,1 0-1 0,2-3-24 0,3-2-10 0,4-5 7 15,1-4 5-15,4 0 8 0,2-4 0 0,2-2-6 0,2-2-9 16,0-5-9-16,2-3 0 0,2-3 0 0,4-3-1 0,1-4 8 0,3-3-4 16,1 0 1-16,0-3-1 0,3-4 0 0,-1-3 4 0,2-4-2 0,1-3 1 15,1-5-1-15,1-1-3 0,-1-4-3 0,2-4 3 0,-4-1 5 16,0-5-5-16,0-3 2 0,-4-6 1 0,1-1-7 0,-2-3 5 0,-2-2 0 15,0-2 2-15,-2-4 7 0,-3-1 3 0,1-5-1 0,-3-4-4 16,0-5-5-16,-1-1 1 0,-2-4 0 0,0-2 4 0,0-5 6 0,-1-1-3 16,-1-3 0-16,-1-3-2 0,-1-2-4 0,-1-5-3 0,0 0 1 0,-3-1 0 15,-1-3-4-15,-3 0-3 0,0-4 4 0,-1-2-2 0,-2-1-4 16,-2-2 0-16,-3 0-4 0,-2-1-3 0,1 0 4 0,-3-2-2 0,-1-2 0 16,-3 2 0-16,0-4-4 0,-5-1-2 0,-1-1-4 0,-1-2-7 0,-2-2 3 15,0 0-3-15,-4-2 3 0,0-2 0 0,-2-1 0 0,-2-2-2 16,-1 0-6-16,-3-4-3 0,-1-3-12 0,-2-2-2 0,-3-1 2 0,-1-1 10 15,-3 1 15-15,-5 1 10 0,-3-1 8 0,-5 1 4 0,-3 0 2 16,-4 0 2-16,-4 1 6 0,-2 1 7 0,-2-2 7 0,-3 3 15 0,-1-4 7 16,-2 2 8-16,-3 1 1 0,0 2 3 0,-2 0-9 0,0-1 1 0,-1 0 10 15,1-1-4-15,-1 0 0 0,2 1-14 0,-1-2-19 0,0 2 9 16,1 1 18-16,-2 2 11 0,0 3-2 0,-1 0-20 0,1 1-17 0,-1 1-7 16,1-2 0-16,-1 2 5 0,0 1-2 0,-1 1 3 0,0 0-4 0,-2 1-6 15,1 0-3-15,-2 2-7 0,0 2 0 0,-1 2 5 0,-2 0 2 16,-1 1 2-16,-2 3-6 0,0 1-10 0,-4 0-1 0,-2 1-1 0,-3 2 5 15,-1 3-4-15,-1 3-1 0,24 29 4 0,-6-7 7 0,-1 3 10 16,-9-7 3-16,2 3-10 0,-8-6-17 0,-1 4-8 0,-9-4-19 0,0 3-9 16,-2 3-6-16,-2 3-11 0,-2 4 0 0,-3 4-8 0,-4 4-26 0,-4 7-38 15,-5 4-72-15,-5 7-177 0,-8 7-57 0</inkml:trace>
  <inkml:trace contextRef="#ctx0" brushRef="#br0" timeOffset="-160656.29">28701 2084 2486 0,'-6'0'-9'0,"2"0"-10"0,-2 1 7 0,2 1 10 15,2 0 4-15,-1-1-1 0,1 0 2 0,0-1-3 0,-1 1 0 0,0-1-1 16,0 0 2-16,-1-1 1 0,0-1 3 0,0-1-2 0,0-1-5 15,1 0 2-15,0 0 0 0,2 1-1 0,0 0 7 0,0 2-5 0,2 0 6 16,0 1-6-16,2-1 1 0,-1 2 1 0,0 1-2 0,1 2 10 0,0 1 2 16,1 1-1-16,1 1 4 0,0 1-4 0,0 0-4 0,0 4 0 15,1 1-5-15,0 2-3 0,1 2 0 0,1-1 0 0,2 1 0 0,1 2 0 16,2-1-4-16,1 1 4 0,0-2 0 0,1-1-2 0,2-2 2 0,0 0-5 16,2-2 2-16,1-1 5 0,0-1 3 0,-1-2 1 0,2 0-5 15,-1-2 4-15,-1 0 0 0,2-2 3 0,-2-1-3 0,0 0-1 0,1-2 0 16,-2 0-3-16,-1-2 7 0,0-2-1 0,-2 1 4 0,0-2-5 15,-2-2 7-15,-1 0 0 0,0-1-2 0,-2-1 4 0,-1 0-6 0,0-1-2 16,-4 0 3-16,0 0-1 0,-1-1 1 0,-2 0-2 0,-2 1 0 0,0-2-1 16,-2 0-2-16,-1-2 3 0,-2 0-5 0,1 0-3 0,-2-1 7 15,-1 1-2-15,0 0 0 0,-1 0 5 0,-1 1-5 0,0-2-2 0,-2 1 2 16,1 1-3-16,0 0 6 0,-1 1-2 0,1-1-1 0,-1 0 0 0,-1 0-3 16,1 0 8-16,-1 3-2 0,-1 1 4 0,3 1-4 0,-1 2-4 15,2 1 3-15,-2 2-7 0,-1 1 5 0,0 1-5 0,0 2-4 0,1 1 3 16,-1 0-3-16,-1 2 1 0,2 0-2 0,-2 1-2 0,2 0 2 15,-1-1-3-15,-2 1-6 0,0 1-7 0,-1-1-7 0,2 0-5 0,-1-1-6 16,2-1-8-16,-1 1-9 0,1-1-8 0,2-1-9 0,0-1-15 0,1 0-19 16,2-2-28-16,0 0-23 0,2-1-45 0,1 0-35 0,2-1-38 15,1 0-35-15,1 0 22 0,2 0-187 0</inkml:trace>
  <inkml:trace contextRef="#ctx0" brushRef="#br0" timeOffset="-160405.29">29476 2037 2869 0,'0'0'131'0,"1"3"-206"16,2 0 26-16,3 1 9 0,2 1-10 0,0-1-37 0,1 0-51 15,-1 2-27-15,0-1-13 0,-2 1-1 0,-3-1 17 0,-1-1 14 0,-2-1 14 16,-1 0 15-16,-1-2 14 0,0 0 22 0,-1 0 15 0,-1 0 18 0,0-1 3 16,0 0-15-16,0-1-34 0,1-1-41 0,-1 1-26 0,1 0-83 15,-1 0-75-15</inkml:trace>
  <inkml:trace contextRef="#ctx0" brushRef="#br0" timeOffset="-160306.29">29437 2248 750 0,'-3'5'128'0,"2"3"-112"15,-1 1-5-15,2-1-1 0,1-1-3 0,2-2-4 0,0-1-10 0,2 0-17 16,-1-1-23-16,1 0-31 0,-1-1-30 0,-1-1-12 0,1-2-25 0,-1 0-77 16</inkml:trace>
  <inkml:trace contextRef="#ctx0" brushRef="#br0" timeOffset="-159555.29">30125 1779 1880 0,'1'2'15'0,"-1"-1"-41"0,1 1 10 0,-1 1 12 0,1 1 5 15,-1 0-3-15,1 2-8 0,-1-2 0 0,0 2-1 0,-1 0-1 0,-2-1 4 16,0 1 8-16,0-1-1 0,-2 0 3 0,-1-1 13 0,0 0-2 15,0 0 6-15,-1-1 4 0,0 0 0 0,-1-1-5 0,1 1-5 0,0-2-3 16,0 1-5-16,0 0 2 0,0 1 2 0,1 0 2 0,0 0 4 0,-1 0 2 16,0 1 8-16,0 0 3 0,0 0 8 0,0 1-1 0,0 0-4 15,0 0-2-15,1-1-18 0,-2 2 9 0,2-1-12 0,-1-1-6 0,0 1 10 16,0-1-11-16,2 1 6 0,-1 0 1 0,1 0 1 0,0-1-5 0,2 1 2 16,0-1-1-16,0 0 1 0,0 0-5 0,1-1 4 0,1 0-5 15,0 0 1-15,1-2 1 0,0 1-5 0,0 0 4 0,1-1-4 0,2 0 2 16,0 0 2-16,-1-1-4 0,0 0 5 0,2 0 1 0,3-1 0 15,-1 1 1-15,0 0-1 0,-1 0-1 0,2 0-2 0,1 0 0 0,1 1-6 16,1 0 7-16,-1 1-2 0,0-1-2 0,0 1 6 0,1 0-6 16,1 1 6-16,-1 0 0 0,1 0-2 0,1 1-1 0,1 1-3 0,-1-2 0 15,1 1-1-15,0 0 4 0,1 0 0 0,-1 2 1 0,1-1-1 0,0 0 0 16,1 1 0-16,1-1-4 0,-1 1 2 0,-1 0 2 0,0 0-1 0,2 0 1 16,-1 0 1-16,-1 0-2 0,-1 0-1 0,-1 0 5 0,-1-1-4 15,-1 1 2-15,0-1 4 0,-2 1-4 0,0-1 7 0,-1 0 4 0,-2-1 3 16,-1 1 7-16,-1-1 10 0,-2 0 6 0,-1 0 12 0,0-1 4 15,-2 1-2-15,0 0-1 0,-2-1-9 0,-1 2-6 0,0 1-5 0,-2-1-2 16,0 1-3-16,-1-1-2 0,0 1-6 0,0-1-2 0,-1 1-4 0,0 0 5 16,0 1-7-16,0-2 2 0,0 3-2 0,-1-1-9 0,-1 1 8 15,1 1-2-15,-1-2-4 0,1 1 4 0,2-2-6 0,-3 0 1 0,3 0 0 16,-2 0 1-16,0-1 1 0,0 0-4 0,2-1 3 0,-1-1-1 0,1 1-2 16,1-1-2-16,0 0-5 0,0-1 2 0,0-1-7 0,0 1-8 15,1-2-10-15,-1 0-9 0,0-2-5 0,1 1-11 0,-1-2-11 0,1 0-9 16,-1-1-11-16,1-2-10 0,0 0-7 0,1-3-20 0,1 0-16 15,0-2-17-15,2-3-15 0,-2-1-2 0,2-1 4 0,-1 1 0 0,2-2 7 16,0 0 2-16,1 0 9 0,2 0 15 0,-1 0 15 0,2-1-211 0</inkml:trace>
  <inkml:trace contextRef="#ctx0" brushRef="#br0" timeOffset="-159389.29">30112 1728 486 0,'1'-5'204'0,"1"0"-61"0,-1 1-7 15,1-2-10-15,1 0-18 0,1-1-15 0,1 2-12 0,0 0-14 0,1 2-7 16,0 1-10-16,3 1-7 0,-1 0-10 0,3 1-8 0,1 0-11 15,2 1-7-15,0-1-5 0,1 2-3 0,2-1-1 0,1-1-9 0,0 1-8 16,1-1-12-16,1-1-13 0,-1 0-9 0,3-1-2 0,-1-1 3 0,-1 0 4 16,1-1 7-16,1-1 7 0,-2 1 2 0,0-1-1 0,-1 0-6 15,-1 0-16-15,-1 0-23 0,0 1-38 0,-2 0-34 0,-2 0-29 0,0 1-237 16</inkml:trace>
  <inkml:trace contextRef="#ctx0" brushRef="#br0" timeOffset="-158406.29">29160 2900 2053 0,'-4'-6'82'0,"0"2"-105"0,1 0 14 0,2 4 5 16,1 1 0-16,1 0-4 0,0 0 4 0,0 1-2 0,1 0 4 0,-1 2 3 16,-1 0-2-16,1 0 2 0,-2 0 0 0,0 1 2 0,-1-1 4 15,0 2-2-15,1-1 3 0,-1 1 1 0,1 0 4 0,0 0 1 0,1 1 8 16,1 0-6-16,0-1 1 0,1 2-3 0,1 2-3 0,-1-1 6 0,1 2 3 16,0 0 0-16,1-1 1 0,0 1 1 0,0 0-1 0,0 2 0 15,-1 0 1-15,0 1-6 0,1 1-3 0,0 0-4 0,0-1-3 0,-1 0-1 16,0 1-4-16,1 0-1 0,0 0 2 0,-1-1-7 0,0-1-2 15,0 0-1-15,1 0 0 0,-1 0 0 0,1-1-2 0,0-1-8 0,1 0-14 16,-1-1-7-16,-1-2-17 0,1-1-13 0,0-1-23 0,-1-2-30 0,2-2-42 16,0-2-51-16,0 0-63 0,0-2-52 0,1-2-64 0,1-3-49 15</inkml:trace>
  <inkml:trace contextRef="#ctx0" brushRef="#br0" timeOffset="-158239.29">29707 2890 2832 0,'3'0'15'0,"2"1"-76"0,2 2 27 0,1 2-15 16,1 1-30-16,2 0-54 0,0 1-45 0,0-1-20 0,-1 1-11 0,-1-1 3 16,-1-1 3-16,-2 1-14 0,-2-2-18 0,-1 1-6 0,-3-1-36 15,1-2-114-15</inkml:trace>
  <inkml:trace contextRef="#ctx0" brushRef="#br0" timeOffset="-158039.29">29787 3122 1626 0,'4'2'41'0,"-1"2"-36"16,3 0 0-16,1 1-4 0,0-2-2 0,0 0 1 0,0-1-8 15,0 1-3-15,0-1-14 0,0-1-18 0,-2 0-14 0,0-1-15 0,0-1-6 16,0 0 3-16,0 0 7 0,-1-1 14 0,0-1 12 0,0 1 7 0,0-3-2 16,-1 1-19-16,0-2-35 0,1 1-34 0,0-2-25 0,-1 0-27 15,0 0-168-15</inkml:trace>
  <inkml:trace contextRef="#ctx0" brushRef="#br0" timeOffset="-157555.29">30258 2843 2300 0,'0'-3'701'0,"4"2"-716"0,1 1 6 16,4 2 2-16,-1 2 4 0,5 0 3 0,2 1-2 0,2 1 1 15,-1 0-4-15,0 0-1 0,-1 1 1 0,0 0-5 0,-3 0 3 0,1-2 2 16,-3-1-1-16,0 1 6 0,-1-1 3 0,-1 0-5 0,0 0 6 15,-1 1-3-15,0-1-1 0,0 1 5 0,0 0-5 0,-1 1 0 0,0-1-1 16,-2 2-3-16,0-1 6 0,1 1 5 0,-1 1-4 0,0-1 4 0,-2 1-2 16,-1 1-7-16,-1 0 4 0,1-1-2 0,-1 0-2 0,-1 0 4 15,-1 1-2-15,1-1 2 0,-2 0 3 0,1-1-5 0,-2-1 3 0,1 1-1 16,-1-2-2-16,-1 2 2 0,2 0-2 0,-2-1 0 0,1 1 1 0,1-1-2 16,-1 0 1-16,2-1 1 0,-2-1-9 0,3 0 6 0,1 0-1 15,0-1-2-15,3-1 8 0,-1 0-5 0,1-2 2 0,1 0-1 0,0 0 1 16,1-1 1-16,1-1 3 0,0 1-6 0,1-1 4 0,0 1-2 15,-1-1 0-15,2 2 0 0,-1 0 0 0,0 1 3 0,1 1 6 0,-1 1-8 16,1 1 1-16,-1 2-2 0,-2 0-10 0,1 0 8 0,0 2 0 0,0 1 2 16,-2 1 12-16,2 3-3 0,-1-1 5 0,0 2-1 0,0 0-4 15,-3 1 3-15,1-1-5 0,-1 2-4 0,-1 0 1 0,-1 0-1 0,-1-1 0 16,0 0 1-16,-1 0-1 0,-1 0-1 0,-1-2-2 0,0 2 4 0,-1-1-3 16,0-1 1-16,-1-1 5 0,1-1-7 0,-1 0 2 0,0 0-1 15,0-2-6-15,-1-2 7 0,1-1-7 0,1-1-6 0,1-3-6 0,-1 0-14 16,1-1-13-16,2-2-15 0,0 0-20 0,1-1-26 0,0-1-24 15,-1-2-23-15,2-2-23 0,-1-3-10 0,0-1-34 0,0 0-24 0,1-1-23 16,-1 0-16-16,0-1 12 0,1 0-1 0,0-1-119 0</inkml:trace>
  <inkml:trace contextRef="#ctx0" brushRef="#br0" timeOffset="-156806.29">29151 4204 2883 0,'-6'1'48'0,"3"2"-76"0,-1 0 13 0,4 1 3 16,2 0 0-16,1 1 0 0,3-1-3 0,1 1 2 0,1 1 5 0,1-1 1 16,-1 0 6-16,0-1 1 0,0-1 0 0,0 0 1 0,1-2 4 15,0 1-5-15,1-1 5 0,0-1 0 0,1 0 0 0,1 0 3 0,1-1-1 16,0 0-4-16,0 0 6 0,3-1-3 0,0 1-1 0,0-2 9 0,-1 0-6 16,0 0-1-16,-1 0 1 0,-1 1 1 0,-1 0 3 0,-2 0-2 15,0 0 2-15,-2 1-6 0,-1 0 1 0,-1 1 2 0,-2 1 3 0,-2 0 0 16,0 0 1-16,-2 1-1 0,1 1 4 0,-1-1-2 0,-1 2-6 15,-1 1 3-15,-1 0-4 0,-1 0-2 0,0 1-2 0,0 1-1 0,-1-1-2 16,0 1 0-16,0 1 2 0,0-1-6 0,0 1 4 0,1 1 0 16,0-1 2-16,0 0-2 0,1 0 0 0,1 0 2 0,0 0-2 0,1-1 1 15,1 0 1-15,1 1-2 0,-1-1 0 0,2 0 0 0,0 0 2 0,2 0-2 16,1-1 0-16,-1 1 0 0,2-2 0 0,1 1-2 0,1-1 0 0,0 0-1 16,2 0 0-16,-1-1 6 0,1-1 2 0,0 0 0 0,2-1-13 15,1 0 3-15,0-1-13 0,0 0 10 0,-1-1-3 0,1-1 1 0,-1 0 0 16,0-1-28-16,0-1-6 0,-2 0-39 0,1-1-34 0,0-1-33 15,-1-1-33-15,-1-1-23 0,0-2-14 0,-3-1-24 0,2-1-14 0,0-2-24 16,0-1-18-16,0 0 20 0,0-3-176 0</inkml:trace>
  <inkml:trace contextRef="#ctx0" brushRef="#br0" timeOffset="-156622.29">29979 4124 2549 0,'1'0'240'0,"0"1"-250"0,2 1-1 0,2 2-7 16,2 0-10-16,0 0-42 0,0-1-57 0,0 1-46 0,1 0-27 0,-2 0 6 16,-2 0 30-16,0-1 27 0,-2-1 22 0,0-1 16 0,-3 0 3 15,-1 0 12-15,1 0 11 0,-2-1 13 0,1 0 15 0,0 0 5 0,-2 0-16 16,2 0-24-16,0-1-20 0,-1 1-11 0,1-1 8 0,-1 1 17 0,1 1 16 16,-1 0 14-16,1 0 9 0,0 0-19 0,0 1-141 0</inkml:trace>
  <inkml:trace contextRef="#ctx0" brushRef="#br0" timeOffset="-156467.29">30015 4210 556 0,'1'4'130'0,"1"0"-29"16,0 2-24-16,1 0-22 0,0 0-17 0,1-1-14 0,1 0-4 0,0 1-6 16,2 0-1-16,-1 1-2 0,1-1 4 0,-1 0 3 0,1-1-1 15,0 0 0-15,1 0-1 0,-1 0-3 0,-2-1-1 0,2-1-4 0,0-2-1 16,-1 0-4-16,0-1-6 0,0 0-7 0,-2-1-12 0,0 0-11 0,0-1-3 16,0-1 3-16,0-1-2 0,-1-1 4 0,0 0-8 0,0-1-8 15,0-1-1-15,0 1-4 0,1-2 2 0,-1 1-8 0,0 0-9 0,0 0-10 16,-1 0-5-16,1 0-11 0,0 0-66 0,0-1-7 0</inkml:trace>
  <inkml:trace contextRef="#ctx0" brushRef="#br0" timeOffset="-156072.29">30465 3968 2974 0,'-2'1'-21'0,"3"1"8"0,0 1 3 0,2 1 3 16,2 1-7-16,0 1-6 0,3 1 0 0,0 0-8 0,0 2 0 0,0 1-2 16,-1-1-11-16,-1 1 2 0,0 0-2 0,-1 0-1 0,0 0 12 15,-2 0 5-15,1 1 10 0,0-2 7 0,-1 1 7 0,0-1-1 0,1-2 4 16,-1 1 1-16,1-1-5 0,-1-1 2 0,0-1-1 0,2-2-5 0,-1 0 1 16,-1-1-5-16,1-1 3 0,-2 0 0 0,2-2 3 0,-2 1-1 15,0-2 2-15,1-1 1 0,0 0 2 0,0-1 5 0,1-2 0 0,-1 0 1 16,1-1 2-16,-2 0-5 0,2 0 5 0,-2-1-5 0,0 1 3 15,1-1-3-15,-2 1-1 0,1 0 4 0,0 0-3 0,0 0-3 0,0 1 2 16,0 1-7-16,-1 0 4 0,1 1 2 0,0 1 7 0,-2 1-5 0,1 0 0 16,0 2 2-16,0 0-8 0,0 2 8 0,-2 0 0 0,2 0 1 15,-2 2 5-15,2 1 5 0,-1 1 2 0,-1 2 2 0,3 0 5 0,-2 2-9 16,0 0 5-16,2 1-7 0,-3 2-4 0,2 0 5 0,-1 2-10 0,1 1 6 16,1 0-4-16,-1 0 1 0,2 2-3 0,-2 0-3 0,1-1 1 15,0 0-3-15,0 0 0 0,1 0 3 0,-1-2-4 0,2 1-1 0,-1-1-5 16,1-1-16-16,-1-2-26 0,0 0-36 0,0-1-40 0,-1-2-39 15,2-1-63-15,-2 1-198 0,0-1 2 0,-1 2 51 0,0 2 6 0,-1-1-25 16</inkml:trace>
  <inkml:trace contextRef="#ctx0" brushRef="#br0" timeOffset="-155039.29">29497 5294 2152 0,'-2'1'452'0,"3"1"-461"0,0 1 4 0,5-1-6 0,2 1 0 0,3 0 6 16,2 0-8-16,0 0 4 0,3 0 1 0,1 1 0 0,1-1 5 15,-1 0 3-15,2-1 2 0,-1 0-4 0,-2 0 2 0,-1 0-5 0,-1-1 2 16,0 0 2-16,0 0 1 0,-2 0 1 0,-1 0-2 0,0 0 2 16,-2 1-2-16,1-1 5 0,-2 0 4 0,-1 1-2 0,2 0 2 0,-3 0-5 15,1 0 10-15,-2 1-7 0,-1-1 2 0,0 2 3 0,-1 0-3 0,0 1 5 16,0 0-3-16,-1 0-2 0,0-1 0 0,0 1-2 0,-1 0-3 15,1 1 2-15,-3-1 2 0,2 1-6 0,-1 0 4 0,0-1 0 0,0 0-8 16,1 0 7-16,1-1 0 0,0 1-4 0,-1-2 5 0,2 1-5 0,0-1 4 16,1 0-7-16,2 0 2 0,-1 0 1 0,1-1-4 0,0 0 6 15,-1 0 0-15,2 0-2 0,-1 1 1 0,1 0-2 0,-1 1 4 0,0 1-5 16,0 0 1-16,1 1 4 0,-1 1-2 0,1 0 3 0,-1 0-3 16,-1 1 1-16,0-1-2 0,-1 2 1 0,-1 1 3 0,-1 0 1 0,-1 1-2 15,1 1-2-15,-2 1 1 0,-1 1 1 0,0 1 1 0,-1 1 2 0,0 0 1 16,-2 1-1-16,-1 1 4 0,1-2-10 0,-1-2-2 0,0 1-3 15,1-2 2-15,-1 0 3 0,1-2 0 0,1-2-10 0,1-1-19 0,1-3-26 16,1-1-32-16,0-2-33 0,0-2-43 0,0-1-40 0,1-3-42 16,0 0-33-16,0-4-23 0,1-1-13 0,1-3 25 0,0-3-177 0</inkml:trace>
  <inkml:trace contextRef="#ctx0" brushRef="#br0" timeOffset="-154855.28">30403 5310 2965 0,'2'6'2'0,"2"1"-27"0,1 2-6 15,3 1-11-15,1-3-14 0,0 0-28 0,1-1-53 0,0-1-52 0,-2 0-31 16,1-1-10-16,-3-1 10 0,0 0 12 0,-3-1-1 0,1-1-2 0,-2-2 1 16,-1-1 18-16,-2-1 35 0,-2 0 47 0,1-1 41 0,-2 0 13 15,0 0-177-15</inkml:trace>
  <inkml:trace contextRef="#ctx0" brushRef="#br0" timeOffset="-154652.28">30430 5722 2819 0,'-2'9'99'0,"2"1"-104"0,2 2-5 0,3 0-12 0,1-3-7 16,3-1-15-16,0-2-21 0,-1-1-27 0,0-1-40 0,0-2-33 15,-1-2-24-15,0 0-8 0,-2-3 6 0,0 0 15 0,-3-1 26 0,1-1 31 16,-2 0 34-16,0 0 33 0,-1 0 27 0,0-3 14 0,0 0-5 0,0-1-10 16,0-1-14-16,0 0-17 0,1-2-10 0,0 0-5 0,1-2-7 15,1-1-10-15,-1-1-15 0,1 0-15 0,2-1-61 0,0-2-73 0</inkml:trace>
  <inkml:trace contextRef="#ctx0" brushRef="#br0" timeOffset="-154321.28">30791 5271 1470 0,'6'-1'485'0,"1"1"-465"0,4-2 5 0,2 1 10 16,0 0 13-16,1-2 11 0,3 1-2 0,0 0-10 0,-1 0-11 15,2 0-3-15,1 0-11 0,-3 1 1 0,2 0 3 0,-2 0-6 0,0 0 14 16,0 0-2-16,0 0 7 0,0 1 8 0,-1 0-2 0,-2 1 1 0,3 0-9 16,-2 0-3-16,-1 0-6 0,-1 1 0 0,-3 0-1 0,-1 0-11 15,-1 1-1-15,-2 0 0 0,-1 0-2 0,-2 1 6 0,0 1-4 0,-3 0-5 16,0 2-1-16,-2 1 1 0,-3 1-5 0,0 1-4 0,-2 1 1 15,-1 1-4-15,0 0 2 0,-3 3 9 0,0 1-1 0,-2 1 1 0,0-1 1 16,3 0-1-16,-1 1 1 0,1 0 4 0,1 0 3 0,1 0 0 0,0-1 0 16,2 0 2-16,2-1 0 0,1 1 0 0,3-1-3 0,0-3 0 15,2 0 3-15,1 0-3 0,1-1 0 0,2-1-2 0,1 0-3 0,4-2 1 16,0 1-3-16,4-2-6 0,2 0 3 0,1-2-8 0,5-2 0 0,1-1-5 16,0-2-7-16,1-1 5 0,-2-1-10 0,3-2-4 0,-1-1-5 15,-1-1-14-15,2-2-7 0,-2-1-16 0,2 0-13 0,0-2-14 0,-3-1-12 16,2 0-12-16,0-1-13 0,0 0-10 0,0 0-14 0,-2-2-3 15,3-1-15-15,0 0-22 0,-1-3-18 0,2 1-19 0,-2-3-20 0,2-2-15 16,0-3-228-16</inkml:trace>
  <inkml:trace contextRef="#ctx0" brushRef="#br0" timeOffset="-37147.2">6358 12383 824 0,'-26'14'443'0,"-1"1"-339"0,-5 2-18 16,6 0-25-16,6-3-9 0,2 0 2 0,0-2-3 0,2-1-5 0,-1 1-3 15,2-1-9-15,1 1-6 0,-1 0 0 0,2-2 2 0,0 0 3 16,2 0 5-16,2-2 1 0,1 0 10 0,0-2 4 0,2-1 3 0,2-3 4 15,2 0-4-15,2-3-3 0,0 1 1 0,2-1-3 0,0-1 8 0,3-2 8 16,2-1 9-16,3-3 7 0,2-3-6 0,4 0-11 0,2-3-9 16,1-1-13-16,4-1-5 0,1-1-6 0,2 0-5 0,2-1 1 0,1 0-3 15,3 0-1-15,-1 2-3 0,1 0-6 0,0 0-7 0,1 1 3 16,1 3 2-16,0 0-1 0,-2 3-2 0,1 2-10 0,-3 2 5 0,1 2-3 16,-2 2 4-16,0 3-1 0,-1 1-12 0,-1 3 8 0,-3 3-4 0,1 1 6 15,-2 3-4-15,-4 0-2 0,0 2 0 0,-1 1 1 0,-3 1 2 16,0-1 8-16,-3 3-2 0,-2 0-5 0,-1 0 3 0,-4 2 6 0,0 1-9 15,-2-1 5-15,-1 2-9 0,-2-1-5 0,-1 0 9 0,-1 0 0 0,-2-1 0 16,1-2 7-16,-3-1 0 0,1 1 1 0,-1-2 5 0,-1-1-6 16,1-1-7-16,-1-2 7 0,1-2-6 0,0-1 1 0,1-2 3 0,0-1-1 15,3-2-1-15,0-1-3 0,1-3 1 0,-1 0-1 0,2-2-5 16,0 1 4-16,1-1-10 0,1 0 4 0,-1-2 7 0,1 0-8 0,1 0 8 16,2 0-4-16,1 0 1 0,0 1 2 0,0-1 3 0,3 1-2 0,0 0-4 15,2 1-3-15,0 1 8 0,3 0-6 0,0 1 1 0,1 0 2 16,0 0-4-16,2 2 6 0,2 1 2 0,1 0-1 0,-1 1-5 0,4 0 2 15,-1 2 4-15,1 1-2 0,-1 0 3 0,-2 0 4 0,-1 0 0 0,0 1 4 16,-1 1 2-16,-2 1 9 0,-1 1-6 0,0 1 8 0,-2 1-4 16,-3 1-4-16,-1 1 12 0,-2 0-4 0,-2 3 12 0,-1 1 0 0,-3-1 5 15,-1 3 5-15,-3 0-12 0,-1 0 1 0,-3 3-4 0,-2 1 0 0,-3 2 6 16,-5 3-7-16,-2 0-3 0,-3 1-21 0,0 1 16 0,-4-1 4 16,0 2-12-16,-5-2 12 0,0 0-28 0,-1-3 0 0,1-1 0 0,2-2 0 15,2-2 0-15,0-1 0 0,2-3 0 0,2-1 0 0,1-3 0 16,3-2 0-16,0-3 0 0,1-1 0 0,3-1 0 0,0-2 0 0,2-2 0 15,0 0 0-15,1-2 0 0,2 0 0 0,1-2 0 0,0 0-30 0,3-2-58 16,0 0-31-16,2-1-18 0,0 0-25 0,1 0-36 0,2-2-30 16,0-1-27-16,1-2-35 0,1-3-24 0,2-3-25 0,3-3-51 0,1-3-35 15,2-5-334-15</inkml:trace>
  <inkml:trace contextRef="#ctx0" brushRef="#br0" timeOffset="-36781.2">8173 12085 2822 0,'-16'-3'120'0,"3"0"-28"15,0-1-63-15,5 1 9 0,4-1-10 0,2 0-17 0,1 1-11 0,2 1-7 16,0 2 3-16,0-1-10 0,0 1 13 0,1 1-17 0,-1 0 1 16,1 2 10-16,0 2-4 0,0 2 20 0,0 0-5 0,0 1-1 0,1 2 2 15,-2 0-8-15,1 0 6 0,0 3-1 0,-2-1 0 0,1 2-4 0,0 1 4 16,0 0 3-16,0 3 0 0,-1 1 4 0,1-1-6 0,0 3 1 16,-1 2 3-16,0 1-4 0,-1 2 3 0,1 0 2 0,-1 1-6 0,0 1 3 15,-1-3 1-15,1 2-12 0,1-1 10 0,-1 1-2 0,1-2 1 0,-1 1-3 16,1-1-5-16,0-1 1 0,0-1-11 0,1-1 1 0,-1-2 12 15,-1 0-9-15,1 1 1 0,-1-3 0 0,-1 1-27 0,0-2-18 0,-1-2-21 16,0-1-39-16,-2-1-47 0,0-1-54 0,0-2-55 0,0-2-45 16,-1-2-41-16,-1-1-56 0,-1-3-195 0</inkml:trace>
  <inkml:trace contextRef="#ctx0" brushRef="#br0" timeOffset="-36545.29">7670 12156 2003 0,'-11'2'345'0,"3"2"-199"16,-2 1-16-16,5 1-53 0,5 1-18 0,3 0-18 0,2 3-8 0,4 1 0 15,1 2-2-15,4 0-6 0,2 1 2 0,3 1-7 0,2 1-4 0,2 2-2 16,2-1-6-16,1 1 1 0,2 2-2 0,1-3-1 0,2 1 0 16,0-1-6-16,1-1 1 0,1-1-1 0,-2 0-5 0,1-1 0 0,-2 0-4 15,1-2-9-15,-4 1 4 0,1 0-2 0,-1-1-4 0,-3-1 1 0,0-1-6 16,-2-2-5-16,-1 0-4 0,0-1-5 0,-1-2-9 0,0-1-9 15,0-1-9-15,-2-1-6 0,0-1-11 0,-1-1-8 0,-1-1-13 0,0-3-19 16,0-1-28-16,1-2-40 0,1-4-65 0,-1-1-87 0,1-4-60 16,0-3-193-16</inkml:trace>
  <inkml:trace contextRef="#ctx0" brushRef="#br0" timeOffset="-36128.14">8483 12037 2896 0,'-17'10'100'0,"3"0"2"0,0 2-53 0,6 0-16 0,5-1-15 0,3 0-29 16,2 1 9-16,2 0-6 0,3 1-5 0,0 1 5 0,2 0-15 16,1-1 4-16,0 1-6 0,1-1-6 0,1-2-5 0,0-1-7 0,2-2-11 15,0-3-19-15,1-1-14 0,-1-1-6 0,-1-2 13 0,1-2 16 16,-1-1 24-16,0-2 18 0,-2 0 9 0,0-2 10 0,0-1 6 0,-2-2 7 15,0 0 5-15,-1-2 6 0,-2 0 0 0,-1-1-2 0,0-1 3 0,-1 0-3 16,1-2 1-16,0 2-1 0,0-2-2 0,0 0-17 0,0-1-3 16,0 3 8-16,-1 1-5 0,0 0 14 0,0 3-1 0,-1 0-9 0,0 1 4 15,0 1 5-15,-2 2 0 0,1 2 0 0,0 0-2 0,-1 2-5 0,1 0 6 16,-1 1 1-16,1 0-3 0,-1 2 1 0,0 0-2 0,1 1-1 16,0 1 4-16,0 2-3 0,0 1 1 0,1 1 0 0,-1 1-10 0,1 2-1 15,-1 0 12-15,0 2-2 0,0 2 14 0,0 3 7 0,1 1-13 16,0 0 7-16,1 3-7 0,-1 0 0 15,2 1-1-15,-1 1 1 0,0 0-2 0,1 2-3 0,1 1-1 0,0 1-10 0,0 0 6 0,2-1 0 0,0 0-3 16,-1-3 3-16,1 0-13 0,-2-1 8 0,2-1-4 0,0-1-1 16,1-2-2-16,-1 0-7 0,1-2-6 0,-1-1-4 0,0-2-4 0,-2 0-13 15,1-1-10-15,-1-3-39 0,0-1-56 0,0-1-67 0,-1-3-60 0,0 0-33 16,0-1-48-16,-1-2-53 0,0-1-134 0,-2 0 63 0</inkml:trace>
  <inkml:trace contextRef="#ctx0" brushRef="#br0" timeOffset="-35880.09">9089 12325 2369 0,'-3'0'229'0,"2"0"-92"0,0-1-63 0,3 1-16 16,2-1-2-16,2-1-17 0,3 1-10 0,1-1-3 0,1 0-11 0,1 0 2 15,1-1-3-15,1 1-5 0,-1 0-6 0,2-1 4 0,2 1-5 16,0-1-5-16,1 0 1 0,1-1-7 0,-1-1 2 0,0-1 0 0,-1 1 0 15,0-1-1-15,0-1-1 0,-1 0 1 0,-1 0 1 0,0 1 3 0,-2 0-3 16,-1-1-6-16,0 0 4 0,0 0-3 0,0 0-1 0,0-1-1 16,-2 1-11-16,-2-1-4 0,0 2-8 0,-2-1-16 0,0 0-24 0,-1 1-30 15,0 0-44-15,-2 1-30 0,-1 1-34 0,0 1-67 0,-2 1-42 0,0 0-50 16,-2 2-26-16,-1 2-121 0</inkml:trace>
  <inkml:trace contextRef="#ctx0" brushRef="#br0" timeOffset="-35697.09">9247 12645 1797 0,'0'3'199'0,"2"0"-65"0,0 0-61 15,3-1-11-15,1-1-3 0,2 0-9 0,2-2-9 0,1 1-7 0,0-2-8 16,2 0 2-16,1-2-12 0,1-1-2 0,0 0-1 0,0-2-13 16,1 0 0-16,0-2 0 0,1 0-5 0,2-2 2 0,1 1-7 0,-1-2-4 15,-2-2 0-15,0 1-12 0,0-1-5 0,-1-1-17 0,-1 0-47 16,0-1-25-16,-1 1-42 0,-1-1-40 0,1-1-35 0,-1 1-57 0,-1-2-54 15,-2-3-306-15</inkml:trace>
  <inkml:trace contextRef="#ctx0" brushRef="#br0" timeOffset="-35410.09">9941 11767 3413 0,'-11'3'171'0,"2"0"-72"16,-1 2-70-16,7 0-18 0,3-1-7 0,2 1-6 0,1 3 2 15,3 0-5-15,1 1-1 0,1 2 6 0,0-1-12 0,-1 2-1 0,0 2 4 16,0-1-8-16,1 3 13 0,1 1 4 0,0-1-6 0,0 0-3 16,1 1-3-16,0 0-3 0,0-1 10 0,-2 0 1 0,2-1-19 0,-1 1 5 15,-1-1 14-15,1-2 0 0,-1 2 15 0,-1-1 1 0,0 1-18 16,-1-2 4-16,1 0 6 0,-2 0-8 0,0-1-3 0,-1-1-12 0,0-2-20 15,0 2-14-15,0-2-26 0,-1-1-31 0,-1 0-24 0,0-1-30 0,0-1-27 16,-1 0-32-16,-1-1-40 0,-1-2-38 0,-2 0-27 0,1-1-11 16,-2-2-16-16,0 0 41 0,-1-3-180 0</inkml:trace>
  <inkml:trace contextRef="#ctx0" brushRef="#br0" timeOffset="-35013.09">10117 11633 2976 0,'-6'-1'131'15,"1"0"-47"-15,1 1-67 0,4-1-9 0,2-1-8 0,4 0-6 0,2 0 1 16,1 0 1-16,2 1 4 0,0 0 2 0,-1 0 0 0,3 1 0 16,1 1-1-16,1 0-1 0,-1 1-1 0,5 1-3 0,0-1 4 0,0 0-3 15,1-1 1-15,-2 1 4 0,0 0-9 0,-1 1 7 0,0-1 1 0,0 0 1 16,-1-1 0-16,-1 1-2 0,1 0 0 0,-1 0-4 0,0 1 4 15,-1-1 4-15,-1 0-4 0,-1 1 2 0,-1-1-6 0,-1 0 2 0,-2 1 2 16,0 0 2-16,-2 0 3 0,0 1-5 0,-1 0 4 0,-1 0-1 16,0 1-4-16,-1-1 1 0,-2 2-4 0,0 2 4 0,-1 0 5 0,-1 3 1 15,-1 1-4-15,-3 1-2 0,-1 1-6 0,-3 2 3 0,-1 2 4 0,0 0 1 16,-1 2 11-16,-1 1-3 0,1 0 3 0,0 1-1 0,1 0-5 16,2-1 0-16,-1 0 6 0,3 0 1 0,0-1-1 0,2 0-9 0,1-2 8 15,1 0 3-15,3-1 8 0,-1 0 14 0,3-1-6 0,1-2-2 16,1-1 2-16,2-1 1 0,1 0 5 0,1-2-1 0,2-1-3 0,2-1 11 15,3-1-8-15,1-1 2 0,3-2 0 0,1 0-22 0,1-3-3 0,3-1-3 16,1-1-6-16,0-3 13 0,3-2-11 0,-1-1-4 0,2-1 0 0,0-1-4 16,0-3 0-16,1-1-6 0,2-2-13 0,-1-2-17 0,1 0-39 15,-1-5-51-15,-1 0-33 0,1-4-66 0,2-4-74 0,1-3-101 0,1-6-187 16,2-6-527-16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4:22:39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5260 5168 1405 0,'-1'-1'405'0,"0"-2"-375"0,1 0-42 0,1 1-8 0,1 1 4 15,1 0 12-15,1 0 0 0,0-1-15 0,-1-1-24 0,3 2-34 16,1-1-37-16,1 1-23 0,1 1-8 0,1-1 9 0,1 1 30 0,0 0 34 16,1-1 33-16,-1 1 33 0,1-1 28 0,0-1 19 0,1 1 15 15,1 0 10-15,1-1 3 0,1 2-2 0,0-1-1 0,1 0-2 0,1 1-6 16,1-1 4-16,0 1-8 0,2 1-8 0,1 0-1 0,-1 0-8 0,2 0 0 15,1-1 0-15,2 1-8 0,1 0-7 0,0 0-8 0,3 0-4 16,0-1-2-16,2 1-6 0,0-1 4 0,4 0-1 0,-1-1 3 0,2 0 3 16,0-1-1-16,2 0 6 0,-1-1 2 0,3 0 5 0,1 0-7 15,-1-1-2-15,3 0 0 0,-1 1-4 0,1-1 5 0,1 0 0 0,-3 0-4 16,1 0 3-16,0 0-5 0,0 2 2 0,1-1-3 0,-2 0-2 0,0 1 2 16,-1-1-5-16,0 1 3 0,1 1 7 0,-1 0-10 0,1 0 8 15,1 0-7-15,-2 0 1 0,0-1-4 0,-1 2 6 0,-2-1-4 0,1 0 0 16,0 2 13-16,-1-2-12 0,0 1 9 0,0 0-6 0,-2 0-1 0,1 0 0 15,-1 1 3-15,1 1-2 0,0-2-6 0,-1 2 12 0,1-1-4 16,-2 0 7-16,1 1-1 0,0 0-5 0,-2 1 5 0,0 0-7 0,0 2 10 16,2-1-3-16,-1 1 0 0,0 0 1 0,-1 0-1 0,1 0-3 15,0 1 1-15,0 1-4 0,1 0 0 0,0 0 0 0,0 0-1 0,2-1-2 16,-2 1-2-16,2 0-1 0,-2 0-6 0,0-2 8 0,2 1 0 0,-1 0-2 16,2-1 4-16,0-1-4 0,-1-1 1 0,1 1-1 0,-1-1-2 0,1 0 4 15,1-1 1-15,-1-2 0 0,-1 1 2 0,2 0 3 0,-1 0 3 16,0 0 3-16,2-1 7 0,-3 0-2 0,2 0 3 0,-1 0-3 0,1 0-1 15,0 0 5-15,0-1-5 0,0 0 1 0,-1 0-4 0,-1-1 0 16,0 1-3-16,1 1-2 0,-2-2 4 0,2 1-8 0,-1-2 1 0,0 1-1 16,1 0-4-16,-3-1-5 0,-1 0 6 0,1 1 1 0,-2-1-7 0,3 0 8 15,-1 0-5-15,0 0 1 0,-1 0 1 0,-2-1-2 0,1 1-1 16,-1 0 3-16,1-1 0 0,-1 1 0 0,2-1-7 0,-1 1 4 0,1-1-2 16,-1 2 0-16,0-1 8 0,0-1-3 0,-2 1 2 0,2 1 1 15,-2-2-1-15,2 2-2 0,0 0-2 0,2-1-1 0,-1 2 0 0,-1-2-1 16,1 1 1-16,-1 0 0 0,1-1-4 0,-1 1 0 0,1 0-9 0,-1-1-4 15,-1 0-16-15,2-1-10 0,-3-1-2 0,0 0-26 0,-3 0-11 16,0-1-19-16,-1-1-32 0,-1-1-34 0,0-2-48 0,0-3-87 0,1-2-120 16,0-4-402-16</inkml:trace>
  <inkml:trace contextRef="#ctx0" brushRef="#br0" timeOffset="11482.76">4531 11021 644 0,'-1'-19'479'0,"1"-5"-407"0,2-5-57 15,0 0-18-15,2 3 10 0,1-2 8 0,1 1 12 0,1 2-7 16,0-1-10-16,2 1-6 0,1-3-11 0,1 1 1 0,2-1-3 0,2-1-1 16,1 0-1-16,1 1 1 0,-1 1 0 0,0 0-1 0,0 2 5 15,0-1 2-15,-1 2 4 0,1-2 0 0,0 0-2 0,1 1 3 0,-1-2-4 16,3 4 2-16,1-1 2 0,-1 0-5 0,3 2 5 0,0-2 0 0,1 0 3 15,2-1 6-15,1 1-1 0,2 0 3 0,2 0 9 0,3 0 3 16,1-1 12-16,4 1 4 0,0-1-3 0,3-2 9 0,4 2 7 0,0-1 3 16,4 1 8-16,1-1-3 0,3 1-1 0,5 1-11 0,2-2 1 15,3 0-6-15,2-1-3 0,5-1 4 0,3 3-3 0,2 0-4 0,4 1-5 16,3 0-15-16,4 0-2 0,2 2-5 0,2 0-8 0,2 4-4 0,2 0-5 16,1 1 2-16,4 3-8 0,-1 2 9 0,0 3 3 0,2 2-2 15,0 2 4-15,3 2 4 0,0 1-12 0,0 1 2 0,1 1 1 0,2 1-2 16,-2 1-1-16,1 2 0 0,1 1-4 0,-3 1 0 0,0 2 3 15,0 2 6-15,1 3 8 0,-2 2 6 0,2 1 1 0,-1 0-3 0,-3 2 1 16,-2 2 2-16,0 1 5 0,-2 1 7 0,-1 2-6 0,-2-1 2 0,-3 2-3 16,-2 1-4-16,-2 4 0 0,-3-1 0 0,1 2-5 0,0 2-1 0,-2 1-4 15,1 3-1-15,-2 4 7 0,-5 2 4 0,-2 2 3 0,-1 3 14 16,-4 3 9-16,-1 1-3 0,-4 4 3 0,-3 1-16 0,-4 4-21 0,-2 1 4 16,-4 2 3-16,-3 2-3 0,-1 3 8 0,-5 2-3 0,-1 4-4 15,-1 1 4-15,-2 5 6 0,-2 1-4 0,-3 2-4 0,-5 3-5 0,-2 2-4 16,-3 1-4-16,-1 1 1 0,-3 1-3 0,-2 0 0 0,-5 0 0 0,-1 3 4 15,-3-3-4-15,-3 3 0 0,-3-2-2 0,-4 2-2 0,-2-2 5 16,-2 2-4-16,-4-3-5 0,-2 2 8 0,-4-2 3 0,-4 1 2 0,-2 1 6 16,-3 2-6-16,-5 0-4 0,-2 1 0 0,-7 1 1 0,-2 1-1 15,-3 1 2-15,-4 0-6 0,-2 0 1 0,-4 0-13 0,-4-1 19 0,-2 0-3 16,-4 0 6-16,-1-1 8 0,-2 0-19 0,-3-3 2 0,0-3-10 0,-1-3-3 16,-2-3 2-16,0-4 5 0,-3 0-1 0,-2-4-1 0,-3-2-6 15,-3 0-17-15,-3-4-1 0,-3 0-15 0,-3 0-10 0,-4-4 3 0,-6 0 6 16,-2-2 24-16,-5-3 13 0,-2-2 11 0,-5-3-5 0,-4-3-5 15,-4-4-2-15,-3-5 8 0,-3-4 6 0,-5-4-5 0,-2-5 5 0,-4-4-13 16,-3-4 3-16,-3-5 12 0,2-5 3 0,0-7 19 0,3-3 13 0,1-6 23 16,3-6 30-16,3-5 14 0,4-8 13 0,0-6-5 0,5-6-2 0,1-5-16 15,3-7 15-15,4-4 3 0,4-4-4 0,6-4 6 0,3-3-11 16,8-5-10-16,3-3-13 0,6-5-7 0,5-3-13 0,7-1-23 0,4-5 0 16,6-3-16-16,6-4-9 0,4-10-3 0,4-7-12 0,6-7-1 0,8-10-8 15,8-3-11-15,7-7 3 0,9-4-13 0,8-1-7 0,6-1-9 16,7-1-26-16,6 3-25 0,5 1-32 0,4 1-33 0,6 3-39 0,4 2-71 15,3 1-45-15,2 1-120 0,5 3-143 0,1 2-163 0</inkml:trace>
  <inkml:trace contextRef="#ctx0" brushRef="#br0" timeOffset="20981.95">7191 14051 67 0,'12'1'56'0,"2"0"-23"15,2-1 2-15,-1 1-12 0,-2-1-7 0,1 1-6 0,-1-1-3 0,0 1 2 16,0 0-4-16,-1 1 3 0,0 0-1 0,-1 1-1 0,0-1 2 15,0 1-4-15,-2 0 0 0,0 0-4 0,-1 1 1 0,0-1 0 0,-1 2 0 16,-1-1 1-16,1-1-2 0,-1 1 0 0,0 0 0 0,-1 0 0 0,0-1-2 16,-1 1 1-16,0-1 1 0,-1 1-1 0,0-1 2 0,-1 1 0 15,0-1 1-15,0 0 4 0,0-1 0 0,-1 0 3 0,0 0 1 0,-1-2 0 16,0 1 3-16,-1-1 1 0,1 0 1 0,-1 1-1 0,-1-1-4 16,1 0 0-16,-1 0-2 0,-1-1 0 0,1 1 1 0,-1-1-1 0,1 0 3 15,-1 0 0-15,0 0-2 0,0 0 4 0,0-1-1 0,-1 0 2 0,1 0 2 16,-1-1 2-16,1 1 0 0,-1-1-1 0,1-1-4 0,1 0 0 15,-1 0-2-15,1-2 0 0,0-1 4 0,0-1 0 0,2-1 0 0,-1-1-1 16,1-1-1-16,-1-1-5 0,1-1 3 0,-1-1 4 0,0 1 1 0,0-1 8 16,0-1 3-16,0-2 3 0,-1 2 6 0,2-2 1 0,-1 0 4 15,-1-2 1-15,2 0-4 0,-2-3 0 0,1 1-1 0,0-2-4 0,-1-1-3 16,0 0-1-16,0 0-3 0,0-1-4 0,0 2 4 0,0-1 0 16,-1 0-6-16,1-1 6 0,0 1-5 0,-1 1 0 0,0 1 7 0,1 2-5 15,-2 4 1-15,1 0-6 0,-1 2-4 0,0 2-1 0,1 2-2 0,1-1-5 16,-2 3-4-16,1 0-10 0,-1 3-8 0,1 0-12 0,0 2-27 15,-1 1-29-15,1 0-30 0,-1 1-29 0,1-1-37 0,-1 0-37 0,0-1-121 16,0 2 39-16</inkml:trace>
  <inkml:trace contextRef="#ctx0" brushRef="#br0" timeOffset="22083.95">6968 11553 64 0,'0'-1'56'0,"-1"0"-30"0,1-1-9 0,0 0-11 0,1 1-1 0,-1-1-5 16,2 0-3-16,-1-1 3 0,0 1-2 0,1 0-3 0,0 0-6 0,0-1-5 15,0 2-18-15,-1-2-15 0,1 1-3 0</inkml:trace>
  <inkml:trace contextRef="#ctx0" brushRef="#br0" timeOffset="22349.95">6851 11348 276 0,'-4'0'116'15,"0"0"-90"-15,-1 0-20 0,1 0-6 0,1 1-2 0,0 0-1 0,0 1 1 16,1 0-3-16,-1-1-7 0,1 2-6 0,0-2-12 0,-1 1-13 0,1 0-55 15,-1-1-80-15</inkml:trace>
  <inkml:trace contextRef="#ctx0" brushRef="#br0" timeOffset="23598.95">7188 11570 832 0,'-7'-1'210'0,"0"0"-145"0,-1-1-47 0,6 1-26 0,0 1-15 0,1 0-6 16,1 1-3-16,0 1-1 0,2 0 8 0,-1 3 4 0,0-1 1 0,1 2-1 15,-1 1 0-15,2 1 2 0,-1 1 2 0,1 0 3 0,0 1 5 16,0 0 1-16,0 2 4 0,1 0 3 0,-1 1 1 0,1-2-4 0,-1 1 2 15,1-1-1-15,0 1-3 0,0 2 3 0,0-1 0 0,0 0-2 0,0 1 2 16,0 1-2-16,1 1 3 0,0 0-3 0,-1 2 0 0,1 0 0 16,-1 0-2-16,0-1 2 0,0 2-5 0,0 1 1 0,-1 0-3 0,1 0-5 15,-1 2-2-15,0-3-3 0,0 3-3 0,0 1 2 0,0-1-2 16,-1 3 5-16,0-1 4 0,0 1 3 0,0 0 6 0,0-1 2 0,0 0 2 16,0 0 1-16,1 1 1 0,1 0-1 0,0-1 2 0,0 1 0 0,1-3-1 15,0 0-2-15,0 1-1 0,1-2 0 0,-1 2 2 0,1 0 2 16,-1-1-1-16,1 1-2 0,1-2 1 0,0 2-2 0,0-2-1 0,0 0 3 15,1 0-5-15,0-1-4 0,0 0-2 0,0 0-8 0,1 0-2 16,1-2-4-16,1 1 3 0,1 0 4 0,-1-1 4 0,1-3 4 0,1 2 1 16,0-1-1-16,2-1-2 0,-2 2-6 0,1-1-14 0,1 1 0 0,-1-1 8 15,0-1 5-15,0 1 14 0,1-3 5 0,1-1-2 0,0-2 4 16,-1 1 2-16,2-2 4 0,1 0 7 0,0-1 9 0,2-1 8 0,2-1 8 16,-1-3-2-16,2 1-3 0,1 0-5 0,-1 0-6 0,0-1-1 0,0 0-7 15,2-1 0-15,0 2-1 0,0-2 0 0,1-1-3 0,-1 1 1 16,2-1-1-16,-1 0 0 0,-1 0 1 0,1-1-2 0,-1 0 2 0,1 1-1 15,-1-1 1-15,1-1 0 0,-1 0-3 0,0-1-1 0,-1 1 0 0,-1 0 0 16,0-2 1-16,1 1 0 0,-1-2 0 0,1 0-2 0,-1-1 4 16,1-1 0-16,-1 1 2 0,-2-2 1 0,0 0-2 0,1-1 1 0,-2 0 0 15,2-1 1-15,-2-1-2 0,-1 0 0 0,-1 1 2 0,0-3 2 16,-2 0 1-16,0-2 0 0,0 1 3 0,-2 0-2 0,0-1 1 0,-3 1 4 16,1-2 1-16,-1 1 5 0,0-1 5 0,-2 0 5 0,-1-1 5 0,-2 1 3 15,0-2 2-15,-1-2-3 0,-1 1 2 0,0 0-2 0,-1-1 1 16,-1-1-9-16,0 1 0 0,-2 0 3 0,0-2-6 0,-1 1 8 0,0-2-6 15,-1-2-7-15,-1 1-1 0,0-1-2 0,-1-1-4 0,0-1 0 0,-1 0-6 16,0 0-4-16,-1-1 2 0,-1-1-1 0,-1-2-1 0,0 0 1 16,-1-2-1-16,-1 2-2 0,0-1 3 0,1 1 0 0,-1-2-1 0,-1 1 4 15,0 0-2-15,0 1 6 0,-1 0 8 0,0 1 4 0,-1-1 0 16,0 2-5-16,-2-1-3 0,2 1-2 0,-2 1-1 0,-2 1-1 0,-1 0-6 16,1 2-1-16,-2 1-1 0,-1-2-5 0,1 1-9 0,-3-1-1 0,-1-1-4 15,0 2-3-15,-3 0 5 0,0 1-7 0,-2 1 2 0,1 0-2 0,1 3 2 16,-3-1-1-16,1 3-1 0,-3 0 4 0,0 4-3 0,-1 1-4 15,-1 1 1-15,-2 2 1 0,0 1 2 0,-2 2 6 0,-1 1 2 0,0 4 2 16,1 1-3-16,-3 1 1 0,0 4-5 0,-2 0-2 0,-1 3 9 16,2 1-3-16,0 1 0 0,1 2 0 0,1 1-6 0,0 2 5 0,3 1 2 15,2 2 3-15,0 0 0 0,5 1 0 0,0 1 3 0,3 0-1 0,2 1 0 16,1 1-5-16,4 1 0 0,0 2-3 0,1 1 2 0,3 1-4 16,-1-1-3-16,1 0 2 0,2 3-1 0,0 0 1 0,2 2 5 0,1-1-4 15,1 1-3-15,2-2-4 0,1 3 1 0,2-2 11 0,1 0-5 16,1 0 6-16,2 0 1 0,1-1-5 0,0-1 2 0,1-1-2 0,1-1 0 15,1 0-2-15,0-2 4 0,0 1 3 0,1-2 0 0,-1-1-1 16,2-2 0-16,1-4-2 0,-1 1 1 0,-1-3 1 0,0-1-2 0,1-1 3 16,-1-4-1-16,0 1 2 0,0-1 3 0,0-2-2 0,0 1-1 0,0-2 3 15,-1 0 1-15,0-2 2 0,0 0 1 0,0-1-1 0,0-1-1 16,1 0 4-16,0 0-2 0,0-1-2 0,0 0 2 0,1-1-6 0,-1 0 2 16,0 0-2-16,-1-1 1 0,1-1-2 0,0 0-1 0,0 0-4 0,-2 0-3 15,2 0-4-15,0-1-10 0,0 0-10 0,1 0-29 0,-1 0-31 16,0 0-29-16,1 1-33 0,-1-2-25 0,2 1-34 0,-1-1-22 0,-1 1-218 15</inkml:trace>
  <inkml:trace contextRef="#ctx0" brushRef="#br0" timeOffset="25266.95">8578 11334 485 0,'-2'-7'234'0,"2"0"-161"16,-1-3-41-16,2 0-19 0,0 2-5 0,0-1-2 0,1 0-4 15,-1 1-1-15,0 1 3 0,1-1-4 0,1 0-3 0,-1 0 0 0,0 0-6 16,0-1 3-16,0 1-1 0,0 1-2 0,1-2 0 0,0 0 0 0,1 1 6 16,-1 0 3-16,0 1 1 0,1-1-1 0,1 0 1 0,0 1 3 15,-1-1 1-15,2 0 1 0,0-1 2 0,0 0 1 0,2-1 3 0,2 1 3 16,0 0 2-16,1-1 1 0,1 0 1 0,1-1-4 0,2-1-3 16,1 1-1-16,0-1-2 0,2 0-2 0,2 1-2 0,-1-1-1 0,2 2 0 15,0 0-1-15,0 0 1 0,2 0 0 0,1 0 0 0,-2 1 3 0,1 1 2 16,1-1 2-16,0 2 0 0,2-1 2 0,0-1-1 0,1 0-2 15,0 0-3-15,0 1-2 0,-1 0-3 0,2 2-3 0,0-1 4 16,0 1-4-16,2 0 2 0,-2 1-2 0,1 1-2 0,-1 1 1 0,0 0-3 0,-2 1 4 16,1 1-2-16,-3 0 0 0,1 1 0 0,-1 1 0 0,-2 0-2 15,1 1 4-15,-2 0 1 0,-3 1-1 0,2 1 2 0,-1 0-1 0,-1 1 0 16,1 1 1-16,-1 1 0 0,-1 1 2 0,-4 0 0 0,2 3 0 16,-1-1 2-16,-1 0 1 0,-2 1 2 0,0-1-1 0,-1 1 0 0,0 0 1 15,-1 1 0-15,0 1-1 0,-2-1 1 0,0 1-2 0,0 1 3 0,-1 0-1 16,-2 1-1-16,0 0-2 0,-1 0 0 0,0 0 0 0,-2 0 0 15,0-2 3-15,0 1 1 0,-1 0-3 0,-1 0 0 0,0-1 2 0,-1 1 1 16,-1 2 1-16,0-1-2 0,-1 0-3 0,0 1-2 0,-2-1 5 0,0 2 2 16,0-3-2-16,1 3 0 0,-1-1-1 0,-1-1 0 0,1 0-2 15,-1-1-3-15,0 1 2 0,0 0 1 0,-1-1 4 0,0 1 4 0,1 0-2 16,-3-1-5-16,1 1 2 0,0-2-2 0,-1 0 1 0,1 1 2 16,0-1-2-16,-2-2 1 0,0 0-1 0,0-1 0 0,0 0 4 0,0-1 0 15,1 0 1-15,0 0-5 0,-2 0 2 0,1 0 1 0,0-1 0 0,-1 1 2 16,1-2-3-16,-1 1 7 0,0-1-2 0,-1-1-1 0,-1 2-2 15,-1-1-1-15,-1 1 2 0,-1-1 0 0,1 0 4 0,-1-1-1 0,0-1 3 16,-2 1 1-16,1-2-3 0,-2 0 4 0,-1 0-6 0,1-1 1 0,-1-1 1 16,-1 1 1-16,2-2 0 0,-3 1 0 0,1-1-1 0,0-1-4 15,-1 0 2-15,1 0 0 0,-1-1 2 0,0 0 7 0,1 0-2 0,-1-2 4 16,0 1 9-16,1-2 2 0,-1-1 8 0,4 3 12 0,0-4-3 16,1 1 4-16,0 0-1 0,2-2-5 0,-1-1-2 0,0 0 0 0,1-2-6 15,1 0-6-15,-1 0-4 0,1 0-8 0,1-2-4 0,1 1-7 0,0-1-4 16,0 0 1-16,2-1-6 0,0 0 0 0,2-1 4 0,-1 0-4 15,1 0-5-15,0-1 3 0,3-1-11 0,1 0-1 0,0 1 5 0,3-1-21 16,-1-1-2-16,1 1-10 0,1-1-8 0,0-1-11 0,2 0-28 0,0 0-43 16,0-2-49-16,1 0-46 0,0 1-50 0,0 0-60 0,0-1-32 15,0-1-254-15</inkml:trace>
  <inkml:trace contextRef="#ctx0" brushRef="#br0" timeOffset="52952.36">17811 9797 199 0,'-3'-9'81'0,"0"-1"-5"0,-1-2-29 0,0 2-19 0,1 2-9 0,-1 0-5 16,1 2-7-16,-1 0-2 0,0 0-1 0,1 0-3 0,-2 0-2 0,0 2 0 15,0-1-3-15,-1 1-1 0,0 1 0 0,0-1 1 0,0 0 3 16,1 0 1-16,-1 1 1 0,-1 0 1 0,3 0-2 0,-3 0 2 0,1-1 0 16,0 1-3-16,-1 0 0 0,1-1 1 0,1 0 1 0,-2-1 3 0,2 0 4 15,-1 1 2-15,1 0-1 0,-1-1 3 0,0 0 0 0,0-1 4 16,0 1 3-16,1-1 5 0,1-2 3 0,0 1 2 0,1 0 3 0,0-1-2 16,1 0 1-16,0-1-3 0,1 2 1 0,1-2 1 0,0 0 1 15,1 0 1-15,1-1-1 0,0 1 1 0,1 0-6 0,0 1-2 0,2-2-6 16,0-1-2-16,0 2 2 0,2 1-1 0,0-1 2 0,1 1-4 0,1-2-3 15,2 0-4-15,3 1-1 0,1-1-1 0,1 1 0 0,4-1-3 16,0 1 2-16,1-1-1 0,2 0 0 0,2 1 1 0,1 0 2 0,2 0-3 16,0-1 1-16,1 2-1 0,-2 0-4 0,0 0 2 0,1 1 1 15,0 1 2-15,0 0-3 0,-1 1-2 0,1 0 2 0,-3 1-1 0,2 0 2 16,-1 3-1-16,0-2 0 0,0 1-2 0,-2 1 3 0,1 1 2 0,-2 1-4 16,1 1 3-16,-2 0-4 0,-1 1 0 0,0 1 0 0,1 1-2 15,-3 0 5-15,2 2-3 0,-2 1 0 0,-1 2-1 0,0 1-1 0,-2-1 5 16,-2 1-4-16,0 1 1 0,-1 0-3 0,-1 2-2 0,-1-2 4 0,-1 2-2 15,-2 0-1 1,0 1 1-16,0 0-7 0,-1-2-3 0,-1 1 0 0,-1 0-4 0,-1 2 6 0,-2 0 1 0,0 1-3 0,-3 1 4 0,-1 0 0 16,0-2 1-16,-2 2 6 0,1-1-1 0,-2-1-4 0,0 1 2 0,-1-1-3 15,0 0-1-15,0-1-2 0,-1 1-3 0,1 0-1 0,-1-1-1 16,-1 1 1-16,0-1-2 0,-1 0 1 0,-1-1-3 0,0-2-1 16,-1 1 1-16,-1-1-1 0,-2 1 2 0,-1-1 4 0,-1-1 3 0,-1 2 2 15,-1 0 2-15,0 1 1 0,0-1 0 0,0 0 2 0,0 1 2 0,0 0-1 16,-1 0 2-16,-1-1-1 0,0 1 1 0,-1 0 1 0,0 1-2 15,0-2-4-15,-1 1-3 0,0-1-3 0,1-1-1 0,-2-1 4 0,0 1 4 16,1 0 4-16,-1-1 1 0,1 0 0 0,0-1 0 0,0 0 0 0,1-2 1 16,0 1 1-16,0-1-5 0,1-1 4 0,-1 0 0 0,-1-1-3 15,1-1 6-15,-1 0 1 0,1-2 1 0,1-1 6 0,2-2 4 0,0 0-2 16,1-1 7-16,1-2 2 0,-1-1 1 0,0-2 11 0,2 0 0 0,-1-2 4 16,1 0 7-16,0-1-1 0,2 0 3 0,-1-3-2 0,1-1-1 15,0-1-1-15,1 0 4 0,2 1 3 0,-1-1-3 0,1-2-1 0,0-1-3 16,1-1-5-16,-1-2 2 0,3-1-6 0,-1 2-2 0,1-2-5 0,0 0-3 15,1 1 1-15,1-1-4 0,0 0 1 0,0 1 2 0,1-1-3 16,1-1-2-16,1 1-2 0,-1-2-12 0,2 0-2 0,0 3 3 0,2 0 2 16,-1 1-3-16,2 2-1 0,-1-1-2 0,1 0-9 0,1 1 4 0,0-1-4 15,1 0 0-15,0 1-5 0,0 3-1 0,1 0-5 0,1-1-10 16,0 3 2-16,0 1-10 0,1 1-6 0,-1 0-9 0,2 1-11 0,1 1-5 16,1 1-10-16,0 1-7 0,0 1-5 0,2 0-8 0,-2 1-7 15,3 0-7-15,0 0-11 0,1 0-7 0,1 2 4 0,2 1 3 0,1 1-12 16,1 1-122-16</inkml:trace>
  <inkml:trace contextRef="#ctx0" brushRef="#br0" timeOffset="53667.36">18948 9128 132 0,'-6'-6'74'0,"0"0"-30"0,0-3-3 0,0 2 0 0,1 0-2 0,0 0 0 15,-1 0-3-15,1-1 0 0,0 1 1 0,0-1 3 0,1-1 2 16,0-1 5-16,0 0-1 0,0 1 1 0,2-1 0 0,-1 2-3 0,1-3-1 15,0 1-4-15,1-1-1 0,1 0-3 0,0-1-4 0,0 2-3 16,0-1-5-16,1 1-1 0,1 1 0 0,0-1-5 0,1 1 0 0,-1 1-1 16,2 0-4-16,1 1-3 0,0 0-1 0,2 0-6 0,0 0 1 0,0 1-1 15,1 0 0-15,2 0 0 0,-2 2-1 0,4-1 0 0,0 2 4 16,2-1 0-16,0 0 3 0,-2 1-2 0,2 0-7 0,-1 0 0 0,2 1 1 16,-1-1-2-16,1 1 3 0,1 1-1 0,0 0-2 0,-1 1 1 0,2 0-3 15,-1 1 1-15,0 0 3 0,-2 0 0 0,2 0-2 0,-1 1 0 16,1 0-4-16,-1 1 2 0,1 0 1 0,0 0-5 0,1 1 3 15,0-1-4-15,2 1-2 0,-1 1 5 0,-2-1-2 0,2 0 1 0,1 2-2 16,0 1 0-16,-3 0-5 0,2 1 1 0,-1 0 4 0,-2 0-2 0,1 2 6 16,-1-1 1-16,0 2-1 0,-1 0 2 0,-2 1-4 0,1 1-1 0,-1-1 2 15,-2 3 3-15,0 0-1 0,-3-1 0 0,0 1-3 0,-2 0-3 16,0 2-2-16,-2 0-1 0,-1 0-2 0,-1 2 4 0,-2 0 1 0,-1-2 0 16,-2 1 2-16,0-1 2 0,-2-2 1 0,-1-2 1 0,-1 2 2 15,-3-2-1-15,-2 1 1 0,-1-1 1 0,-2-1 0 0,-2 2 2 0,-2-1 1 16,-2 0 4-16,1-1-1 0,-2-1 1 0,0 0 0 0,0-1-5 0,-1-1 2 15,1-1 0-15,-1-1 0 0,0-2 1 0,-1 0 0 0,0-1 1 0,1 0 0 16,-2-1-1-16,0-1 1 0,-2-1-1 0,1-1 0 0,1 0 2 16,0-2-1-16,2-1 1 0,-1 1-5 0,0-1-3 0,1 0-6 0,0 0-7 15,3 0-7-15,-1 0-11 0,2 0-22 0,3 0-21 0,-1 0-28 16,3 1-23-16,0 1 0 0,2 0-195 0</inkml:trace>
  <inkml:trace contextRef="#ctx0" brushRef="#br0" timeOffset="56234.91">19268 9620 50 0,'5'-8'37'0,"0"-2"-14"0,2-1-4 0,0 1-9 0,1 2-5 0,-2 1-3 15,3 1-1-15,-1 0 0 0,-1 0-2 0,1 1-1 0,1-1-3 16,-1 1-5-16,1 0-7 0,1-1-6 0,1 2-16 0,2 0 2 0</inkml:trace>
  <inkml:trace contextRef="#ctx0" brushRef="#br0" timeOffset="56518.91">19905 9912 72 0,'-9'5'85'0,"-2"1"-27"15,-3 4-9-15,1-1-13 0,1-1-10 0,-2 1-1 0,0 0-2 0,-1 0 0 0,0-1-1 16,-2 2-7-16,0 0-1 0,0 0-4 0,0 0-3 0,1-1 2 16,-2-1-1-16,1-1 2 0,1-1 3 0,-2-2 1 0,-1-2 6 0,0-2 8 15,-1-3 6-15,0-2 5 0,0-1 1 0,0-3-7 0,-2-1-4 16,2-2-1-16,-2-1-5 0,-1-2 1 0,1 0-4 0,-1-4-4 0,1 0-1 15,-2-1-1-15,1-3-2 0,1 0 1 0,1 1 0 0,1-3-1 0,2-1-2 16,-1-3-6-16,2-1-7 0,0-1-14 0,2 0-24 0,0 1-22 16,1-1-31-16,1-1-30 0,3 0-14 0,1-3-22 0,2 2-98 0</inkml:trace>
  <inkml:trace contextRef="#ctx0" brushRef="#br0" timeOffset="59876.55">15548 9133 163 0,'-3'-8'118'0,"1"0"-33"0,-1-3-27 16,1 2-13-16,1 1-10 0,1 1-6 0,-1 1-5 0,1 1-7 0,0 0-6 15,1 0-4-15,0 1-4 0,1-1-2 0,0 0 3 0,1 1-1 16,-1 0-1-16,1-1-1 0,1 0-1 0,0 0-1 0,1-1 3 0,0 1 2 16,0 0 3-16,-1 1 7 0,1-3 3 0,-1 1 8 0,2-1 6 0,0-1 8 15,0 1 1-15,1-2 1 0,0 1 1 0,2 1-6 0,-1-2 0 16,1 1-6-16,2-1-1 0,1 1-3 0,1 0 0 0,1 0-1 0,-1 0-4 16,2 1 1-16,1 1-5 0,0-1 2 0,-1 0 1 0,2 0-1 15,0 0-1-15,2 1-1 0,-1-1 0 0,3 1-2 0,-1 1 1 0,1 0 2 16,1-1 1-16,1 0 0 0,2 1 1 0,1-2-8 0,0 1 0 0,2 1-3 15,-2-1 2 1,1 1-1-16,1 1 2 0,1 0-3 0,0 1 2 0,0 1 1 0,0-1-3 0,-2 0 3 0,2 1 0 0,-2-1-2 0,0 1 4 16,-2 0 0-16,0 0-3 0,1 0 0 0,-2 1 5 0,0-1-2 0,-3 1-1 15,1 0-3-15,-1 1 1 0,-1 0-4 0,1 0 0 0,-1 1 1 16,-1 0-3-16,0 1 2 0,-1 0-2 0,-3 1 3 0,1 1-3 0,-2 0 2 16,0 1 0-16,-1 1 0 0,-2-2 0 0,0 2 0 0,0 0-1 15,-1 1-3-15,0 0 3 0,0 1 1 0,-2-1-6 0,0 1-1 0,0-1 4 16,-1 0-3-16,-1 3 4 0,0 1 3 0,-2 0-4 0,0 0 0 0,0 0 4 15,-1 0-3-15,-1 1 0 0,-1 1 2 0,0-1-2 0,-1 1-1 16,0-1 1-16,-1 1-3 0,-1 0 3 0,0 0-1 0,-1-2-3 0,-1 1 5 16,0 0-4-16,-2-1 1 0,0 0 1 0,0 1 0 0,-2-2-1 0,0 1 1 15,0 1 0-15,1-1 0 0,-2 1 2 0,0-2-3 0,0 1-2 16,0-1-1-16,0 0 2 0,-1 0 0 0,1 0 4 0,-2 0-4 0,-1-1-2 16,0 2 0-16,-1-1 0 0,2 1 2 0,-3-1-1 0,0-1-1 15,-1 1 3-15,0 0-2 0,0 1-1 0,-1 0 3 0,0 1-5 0,1-2 5 16,-1 1-2-16,0 0-1 0,0 0 0 0,0 0 0 0,-1 0 0 0,-2-1 2 15,1 1-2-15,0 0-2 0,-2 0 4 0,1 0-4 0,-1-2 5 16,0-1-6-16,-1-1 3 0,1 1-2 0,-1 0 0 16,-1 0 8-16,2 0-5 0,-2 0 0 0,1-2 2 0,0-2 4 0,-1 1-3 0,3-2 5 0,-2 1 0 15,0-1-5-15,1-1 3 0,-2 0-3 0,1-1-4 0,0 0 0 16,-1-1 2-16,0-2-2 0,2 0 7 0,-1 0-5 0,1-1-5 0,0 0 2 16,0-1-1-16,-2 0 6 0,2-1 0 0,0 0 0 0,-2-1-1 15,3 0-3-15,-2-1 4 0,1 1-2 0,2-1 2 0,-1 1-1 0,1 0 4 16,1 0 2-16,1 0-2 0,1-1 3 0,-1-2-6 0,2 1 0 0,0-1 5 15,0 0-1-15,0-1 2 0,1 1 1 0,2-1 0 0,1-1-2 16,0 1-4-16,1-1 5 0,0 1-7 0,1-1 4 0,1 0 2 0,0-1 1 16,0 1-4-16,0 0 1 0,1 0-4 15,0 1 1-15,1-1 0 0,0 1-2 0,1-1 2 0,0 0-3 0,1 1 2 0,-1 1 0 0,1 0-3 16,1 0 2-16,0 0 2 0,0 1 0 0,0 0 1 0,1 0-5 0,1 3-3 16,-1-2-3-16,0 1 3 0,1 0 0 0,1 1 2 0,0 0-1 15,1 0-8-15,0 1-6 0,1 1-5 0,0 0-16 0,1 0-11 0,1 0-28 16,0 1-25-16,2 0-12 0,0 0-8 0,1 1 0 0,0 0-6 0,1 1-14 15,0 0-12-15,2 0-10 0,0 0-3 0,2 0 7 0,0 0-7 16,1 1-137-16</inkml:trace>
  <inkml:trace contextRef="#ctx0" brushRef="#br0" timeOffset="60102.55">16348 9283 627 0,'-1'-12'-1'0,"0"-1"35"0,1 1-15 0,0 3-25 15,1 3-38-15,1 2-39 0,-1 1-46 0,1 2-193 0</inkml:trace>
  <inkml:trace contextRef="#ctx0" brushRef="#br0" timeOffset="60524.94">16522 9383 333 0,'-2'-2'71'0,"0"2"-42"0,-2 0-2 0,2 3-18 0,0 0-10 15,0 2-9-15,0 2-12 0,0 1-23 0,1 0-29 0,1 1-142 16</inkml:trace>
  <inkml:trace contextRef="#ctx0" brushRef="#br0" timeOffset="60761.74">16581 9412 131 0,'0'0'27'0,"0"0"-3"0,1 0-12 0,0 2-18 0,1 0-25 0,-1 1-72 15</inkml:trace>
  <inkml:trace contextRef="#ctx0" brushRef="#br0" timeOffset="76553.08">18647 12362 385 0,'0'-9'109'0,"0"0"-46"0,0-2-6 0,1 2-6 15,0 1-16-15,0 1-13 0,0 1-12 0,0-2 1 0,1 0-2 0,0-1-3 16,0 1-2-16,0 0-2 0,1 0 0 0,0 1 2 0,1 0 1 16,-1 0-2-16,1 0-2 0,0 0 1 0,-1 0 0 0,0 0 1 0,2 0 6 15,-3-1 6-15,1 1 9 0,1 1 7 0,0-2 5 0,0 1-1 16,0 0-1-16,1 0 0 0,0-1-7 0,0 1 0 0,1-1-8 0,2 1-4 16,0-1-2-16,0 0-7 0,3 1 5 0,1-1 2 0,1 1-2 0,0 0 7 15,0-1-3-15,2 2 0 0,1-1 4 0,1-1-2 0,0 1-4 16,1 1 2-16,0 0-1 0,1 0 4 0,1 0 4 0,0 0-4 15,-1 1 1-15,0 1-3 0,1 1-1 0,-1-1 3 0,0 1-10 0,1 1 1 16,1 1-1-16,0 0-5 0,1 0 3 0,-1 2-5 0,1-1 4 0,1 2-4 16,-2 0 1-16,3 0 2 0,1 1-4 0,0 0 4 0,2-1-2 0,-1 3-2 15,1 0 1-15,-1 1-1 0,1 0 1 0,-1 0 2 0,-1 1 4 16,1 0 3-16,-3 1 0 0,3 0-5 0,-1 0-2 0,-1 1-2 0,-1 0 4 16,-2 1 7-16,1 1-1 0,-2 2 3 0,0-2-1 0,0 1 1 0,0 1 2 15,-2-1 1-15,0 1-2 0,-1 0 5 0,-2 1-4 0,-2 0 5 16,0 2 0-16,-2-2-4 0,-1 3 2 0,-2-1 2 0,-1 0 0 0,-2 0 0 15,-2-1 3-15,-1 0-6 0,-1 1 2 0,-2-1 4 0,-2 1-7 16,-1 1 3-16,-4 0-1 0,-2 0 0 0,-2 3 3 0,-4 0-4 0,0-1-1 16,-5 1-3-16,-2 0 0 0,-1-1 3 0,-3 0-6 0,0-1 2 0,0-2-6 15,0 0 5-15,0-1 8 0,-1 1-2 0,0-3 6 0,-2 0-3 16,1-1 0-16,0-1 2 0,-1-2 4 0,-2 1 3 0,1-1-3 0,-3 0-3 16,0 1-2-16,-2-2-7 0,1-1 5 0,-1 0-3 0,-2-1-2 0,1-2-4 15,0 0 5-15,-1-2-2 0,3 0 0 0,-1 0 4 0,1-2-7 16,-1 1 2-16,3-2 2 0,2-1 1 0,0 0 3 0,1 0-3 0,1-2-2 15,1 1 2-15,3-2 8 0,0 0-1 0,3 0-1 0,1-2-1 16,1 1-6-16,3-1 6 0,0-1-9 0,1 1 2 0,2 2-5 0,2-2-6 16,1 0 7-16,1 1-7 0,0-1-3 0,2 1-3 0,0 0-1 15,1 0-4-15,2 1-21 0,0-1-33 0,2 2-44 0,0-1-33 0,2 0-16 16,1 1-29-16,1-2-29 0,2-1-65 0,2-3-76 0,1-1-61 0,6-2-212 16</inkml:trace>
  <inkml:trace contextRef="#ctx0" brushRef="#br0" timeOffset="77236.08">20025 12015 1544 0,'0'-18'123'0,"1"-1"-70"0,-1-4-27 0,2 7-1 0,-1 6-12 15,0 2-8-15,0 2-8 0,0 1-9 0,0 3-5 0,-1-1-14 0,1 3-20 16,1 0-18-16,0 1-12 0,2 2 1 0,0 0 18 0,1 1 17 15,2 0 15-15,1 0 13 0,0 1 4 0,3-1 4 0,0 0 5 16,2-1 2-16,3 0 4 0,1 0 0 0,0-2 1 0,3 0 3 0,0 0 8 16,2-1 3-16,2-1 8 0,0 0 5 0,1-1-2 0,2-1 10 0,0 0 2 15,3-1 3-15,0 0-4 0,2-1 0 0,-1-1 0 0,0 1-3 0,1-2 1 16,0 1-3-16,-1-1-2 0,2 1-3 0,-1 0-3 0,0 0 1 16,0 1-3-16,1-1-5 0,-1 1 6 0,1 2-9 0,0 0 1 0,-2 2 5 15,2 0-8-15,-1 2-3 0,-1 2-3 0,2 0-6 0,-1 3-1 16,-2 1 1-16,0 1-2 0,-3 3-3 0,0 1 3 0,0 2-2 0,-1 2 2 15,0-1-5-15,-2 2-6 0,-1 3 5 0,1-1 5 0,-3 4 12 16,1 1-1-16,-3 1 2 0,0 2-6 0,0 0-5 0,-2 2 3 0,-2-1-6 16,0 2 4-16,-1 1-3 0,0 0 0 0,-2 1 3 0,0 0-4 0,-1-2 4 15,-1 3 3-15,-2-1 0 0,-2 0 2 0,0 1 2 0,-2 0-1 0,-1-1-6 16,-1 0-1-16,-1-2 13 0,-1 1-1 0,-1-1 2 0,-2 0 0 16,0-2-10-16,-4 1 2 0,-2-2 6 0,-2 1-3 0,-4 0 3 0,-2 0 0 15,-3-1 0-15,-1-1 5 0,-1-1-5 0,-4-2 3 0,-1 0-2 16,-2-1-4-16,-2-2 7 0,-2 0-2 0,-1-2 9 0,0-2 4 0,0-2 6 15,0 0 1-15,-1-2 2 0,-2-2-3 0,-1 0-3 0,-2-2 3 0,-2-2-6 16,-1 0-1-16,0-1-6 0,-3-2-2 0,0 0-3 0,-1-2-1 16,0-1-2-16,-1-1-2 0,-3-2 4 0,2-1-4 0,-2-1 6 0,0-2-1 15,1-1-1-15,2-2 8 0,1 0 7 0,4-2 3 0,1-1 2 0,-2-1 1 16,4-2-12-16,1 1 1 0,0-2-1 0,2 1 2 0,2 1 1 16,4-2-6-16,0 0 0 0,3 1-10 0,1 0-3 0,2 0 3 0,-1-1-4 15,4 0 2-15,0 1-6 0,1-2-1 0,5 2 0 0,2 1-2 16,2 2-4-16,2 0-6 0,2 0-11 0,1 2-26 0,1 2-38 0,3 2-48 15,0 1-74-15,1 1-90 0,0 1-190 0,-1 2-520 0</inkml:trace>
  <inkml:trace contextRef="#ctx0" brushRef="#br0" timeOffset="78470.08">20986 14789 2060 0,'-2'-14'301'0,"0"-2"-120"0,-1-4-74 0,1 1-42 0,1 0-16 0,0 2-37 16,1 1-26-16,-1 0-9 0,1 2-11 0,-1 0 3 0,1 2-2 15,0-1-17-15,0 0-23 0,0-1-23 0,-1 2 0 0,1-1 11 0,-1 2 6 16,2 0 28-16,-1 2 14 0,1-1 13 0,0 1 20 0,-1-2 7 16,2 1 9-16,0 1 17 0,1-1 11 0,1 0 11 0,2 0 9 0,0-1 0 15,3 1-2-15,-1-1-3 0,4 0-4 0,0-1-7 0,3 0-8 0,0-1-6 16,1 0-6-16,3 1-8 0,2-1 3 0,2 1-8 0,3-1-3 16,1-1-1-16,4 0 1 0,1 2-3 0,2-1 9 0,1 0 1 0,2-1-7 15,-2 1 2-15,3 2-9 0,0-1 1 0,-2 3-2 0,2 1-2 0,-1 1 1 16,0 0-1-16,2 2 1 0,-2 0-1 0,-1 2 2 0,-2 2-2 15,0 1-1-15,-1 1 3 0,-1 1-3 0,2 2 1 0,-2 2 7 0,2 2-3 16,-2 1 1-16,-1 3 2 0,-2 1-13 0,0 2 6 0,-2 2-6 16,-1 1 3-16,0 1 3 0,-2 1-4 0,-1 2 3 0,0 0 1 0,-1 3 0 15,0 1-1-15,-3 1-2 0,-2 2 1 0,-1 0-3 0,-2 1 2 0,-2-1 2 16,-1 1-2-16,-2 0-1 0,-2 2 4 0,0-2 1 0,-1 1-1 16,-2-3 0-16,-1 1 4 0,-2-2-2 0,0 1 0 0,-2-1-3 0,0 0-5 15,-2-2 3-15,-1-4 3 0,-1 0 1 0,-2-2 1 0,-1-2-5 0,-2 0 8 16,0-1 4-16,-2 0 1 0,-1-2 9 0,-2 0-6 0,-1-1 2 15,-3 0 5-15,-1-3-3 0,-1 1 9 0,0-3 7 0,-2 0 2 0,-1-2-1 16,-2-1-1-16,-3-1-2 0,-1-1 3 0,-5-2-5 0,0-1-5 16,-4-2-13-16,0-1-3 0,-1 0 1 0,-3-2 5 0,2-2 12 0,1 0 0 15,-1-1-1-15,0-1-2 0,1 0 0 0,0-2-4 0,0-1 2 0,2-1 1 16,0 1-3-16,2 0-4 0,1-1 1 0,1 0-5 0,3-1-16 16,1 1 3-16,2 1 0 0,1-2 1 0,1 2 6 0,4-1-4 0,0 2-6 15,1 1-9-15,4-1-12 0,1 0-13 0,2 1-25 0,2 0-23 0,2 2-30 16,0 1-41-16,1 0-44 0,1 1-60 0,2 0-89 0,1 2-128 15,1 0-204-15,1 0 118 0</inkml:trace>
  <inkml:trace contextRef="#ctx0" brushRef="#br0" timeOffset="79120.59">21556 15324 1031 0,'-2'-1'522'0,"0"-2"-306"0,0 0-72 0,0-1-42 16,-1 1-25-16,0-1-26 0,-1 0-27 0,0 1-16 0,-1-2 0 0,0 0-5 16,0 0-5-16,-2-1-5 0,-2 0-3 0,0-1-6 0,-3 0 1 0,0-1 8 15,-1 1 0-15,-1-1 2 0,2 0 8 0,-3 0-1 0,0-1 6 16,-2 1 3-16,1-1-3 0,-2 1 4 0,0 1-12 0,-1 0-2 0,-2-1 4 16,-2 2-2-16,0 1 9 0,-2 1 4 0,-2 2-2 0,1 0 1 15,-3 1 1-15,0 0-8 0,-4 1-1 0,-1 1-5 0,-3 1-4 0,-1 1 5 16,0 1-4-16,-2 0 7 0,2 2 4 0,-3 2-2 0,-1-1 2 0,-1 2-7 15,-1 0-3-15,0 0-3 0,-1 0 5 0,3 0 7 0,0 0 1 16,-1-2 6-16,1 1-4 0,-1-1 0 0,0 0 2 0,1 0 1 0,1 0 1 16,1-1 5-16,-1-1-3 0,3-1 0 0,-1-1 4 0,0-2-7 0,2 1 8 15,-1-2-5-15,1-1 5 0,2-1 0 0,-1 0 2 0,0 0-5 16,-1 0-3-16,0-2 0 0,-1 1-6 0,0 0 0 0,1-1 0 0,-1 1-3 16,0 0-2-16,-1 0 3 0,0 0-6 0,1 0-1 0,-1 2-2 15,0 0 1-15,1 0 5 0,1 0 0 0,3 1 4 0,0-1-1 0,1 2-8 16,0 0 1-16,0 0-2 0,2 0-8 0,1 0 4 0,4 1-10 0,0 2-16 15,1 0-11-15,2 1-22 0,0 1-23 0,2 1-27 0,-1 2-32 16,2-1-53-16,0 3-78 0,0 1-100 0,0 2-69 0,-1 1-126 0</inkml:trace>
  <inkml:trace contextRef="#ctx0" brushRef="#br0" timeOffset="80386.59">17486 14505 652 0,'-8'-7'496'0,"0"-2"-349"0,-2-3-39 0,0 0-30 0,2 1-16 16,-1 1-25-16,2 1-23 0,0 0-3 0,0 1-1 0,1 0-1 0,-1 0 5 15,0 0 0-15,1-1-6 0,1 2 1 0,0-2 0 0,1 0-7 0,0 1-1 16,0-1 3-16,2 1 0 0,-1 0 1 0,1 0 2 0,1 1 0 15,0 0-1-15,1 0 9 0,1 0 3 0,0 1 2 0,1-1 2 0,1 0 1 16,0 1 5-16,2-1 0 0,0 1 7 0,1-1 2 0,3 0-2 0,0-1-2 16,3 0-2-16,1 0-4 0,2-1-6 0,2 0 1 0,0-1-3 15,3-1-8-15,1-1 2 0,1 1-7 0,2 1-3 0,2 1 1 0,1 0 1 16,2 0-1-16,1 0 0 0,1 2 1 0,-1-2-2 0,3 2-3 16,-1 0 3-16,2 1-3 0,0 0-2 0,1 0 5 0,0 1-4 0,0 0 6 15,1 1 3-15,0-2-8 0,1 2 7 0,0 0-7 0,-1 0-4 16,2 0 5-16,0 0-1 0,0 0 5 0,4 1 5 0,-2-1 8 0,0 1-2 15,2 0 3-15,-1 1-1 0,1 1 2 0,0 0-2 0,0 1-2 0,-2 0-4 16,1 1 5-16,0 0-5 0,0 2-4 0,0 1 0 0,-1 1-5 16,-3 1 0-16,1 1 0 0,-1 1 3 0,-2 1-3 0,-1 1 3 0,-1 0-1 15,0 1-1-15,-1 1 1 0,0 2 0 0,-2 1 2 0,-1 2 1 0,-2 1-2 16,-1 3-4-16,0 1 3 0,-2 0 1 0,-1 2-6 0,-2-1 1 16,-2 1 4-16,0 1-2 0,-1 0 8 0,-2 2-5 0,0 0-4 0,-1 2 1 15,-3 0 0-15,-2 1 0 0,0-1 4 0,-2 1-1 0,-1-1-1 16,-3 2 7-16,-1-1-1 0,-3 1 2 0,-3 0 4 0,0 1 4 0,-4-1-3 15,-1 3 6-15,-3-2 2 0,-1 2 0 0,-2-2 1 0,-4-1 1 0,0 1-5 16,-3 0 2-16,-2 0-7 0,1 0-1 0,-2-2-1 0,0 0-4 16,0-1 0-16,-1-1 5 0,1-2-2 0,-2 0 7 0,0-2 5 0,0 0-5 15,-1-2 0-15,-1-2 1 0,0 0-3 0,2-1-1 0,-2-2 6 0,0 0-3 16,-1 0-4-16,-2-1 5 0,-1-2-8 0,1 2-1 0,-4-2 6 16,1-1-9-16,-3 0 5 0,-1-4-4 0,-1 1-3 0,-3-2 2 0,1 0-1 15,-4-1 1-15,-1-1 2 0,-1-1-1 0,0-1 1 0,2-2 1 0,-1-1 2 16,1-1 3-16,2-3 8 0,2 0 4 0,-1-3-2 0,4 0 1 15,1-3-4-15,1 0 0 0,3-1 0 0,0 0-8 0,2-1 5 0,0-2-6 16,1-2 2-16,1 0 0 0,1 0-6 0,1-1 0 0,3-1-2 0,3 0-1 16,0 1 0-16,0-1-5 0,1 0 11 0,2 1-11 0,1-2 3 15,2 0-2-15,1 1-6 0,0 0 7 0,1 1-7 0,2 0-15 0,0 1 2 16,1 1 3-16,1 0 8 0,1 1 27 0,1 1-10 0,0 0-1 16,1 1-8-16,1 0-8 0,1-1 9 0,-1 2-14 0,1 1 7 0,1 0-14 15,1 1 5-15,-1 0 7 0,1 0 7 0,0 1-7 0,1 0 1 0,0 2 1 16,0-1-4-16,0 1 4 0,0 1-12 0,0 1-11 0,0 0-5 15,0 1-10-15,0-1-11 0,1 1-11 0,-1-1-16 0,0 2-6 0,1 1-19 16,-1-1-20-16,-1 1-29 0,1 0-36 0,-1 0-29 0,0 0-31 0,0 0-16 16,-1 1-26-16,1-1-48 0,-1 0-56 0,0-3-53 0,1 0-72 15</inkml:trace>
  <inkml:trace contextRef="#ctx0" brushRef="#br0" timeOffset="82141.39">17195 14326 913 0,'-8'-7'213'0,"1"1"-110"16,-3-2-28-16,4 0-16 0,0 3-15 0,0 1-23 0,2 0-16 0,0 2-11 15,-1 0-8-15,0 1-16 0,0 0-27 0,0 0-23 0,-1 1-28 16,1-1-14-16,-1 1 2 0,1 0 9 0,-1 0 13 0,0 1 17 0,-1 0 17 16,0 0 22-16,0-1 19 0,0 0 16 0,1 1 14 0,1 0 12 15,-1 0 17-15,1-1 19 0,-1 1 17 0,0 0 10 0,1-1 6 0,0 1 3 16,0-1 1-16,1 0 1 0,0 0-3 0,0-1-4 0,-1 1-10 0,1-1-8 15,1 1-6-15,-1 0-13 0,3-1-8 0,-1 1-7 0,0 0-11 16,0 0-2-16,1-1-3 0,1 1-6 0,-1 0-3 0,1-1-2 0,0 1 0 16,0-1-1-16,0 0 6 0,1 0-8 0,-1-1 4 0,1-1 0 0,0 1-4 15,1-1 1-15,-1-1 3 0,0 1-2 0,0 0 5 0,-1 0 1 16,0-1 4-16,0 1 1 0,0 0 2 0,0-1 3 0,0 1 3 0,0 0-1 16,0-1-4-16,-1 1 3 0,-1 0-4 0,1-1 0 0,-1 0 9 15,1 1-6-15,-1-1-2 0,0 0-1 0,0 0-5 0,-1 0-1 0,2 0 1 16,-1-2-1-16,0 2 2 0,0-2-5 0,0 2-2 0,0 0 1 15,-1-2-6-15,1 2 6 0,0-1 0 0,0 0 1 0,0 0 0 0,-1 0-4 16,2 1 0-16,-1-1 1 0,1-1-1 0,-1 1 2 0,1 0-5 0,1-1-2 16,0 1-1-16,-1 1 6 0,1-1-3 0,0 1-1 0,0-1 1 15,1 0-3-15,1 0 1 0,-1 1 7 0,1 0-8 0,0-1 1 0,1 0 4 16,0 0-7-16,1-1 7 0,-1 1-1 0,1-1-4 0,1 0 3 0,1 1-4 16,0-2 4-16,0 1-3 0,1-1 0 0,0 0 6 0,1 0-2 15,1 0-2-15,0 1-1 0,2-2-1 0,0 1-3 0,1 1 6 0,1-1-3 16,1 1 5-16,1 0-8 0,-1-1-2 0,2 1 2 0,1-1-3 0,1-1 6 15,0 0 6-15,4 0-1 0,1 2 5 0,-1-2-10 0,1 1 9 16,0 1-1-16,0-1-4 0,-1 0 14 0,0-1-13 0,0 1-2 0,1 0 0 16,-1 1-4-16,0 0 4 0,-1 1-3 0,-1 1-2 0,0 1 2 0,-1 0-4 15,-1 0 5-15,1 1 1 0,-2 0 1 0,0 2 1 0,0 0-1 16,-1 1-9-16,-1 1 3 0,-1 1 0 0,2-1-2 0,-1 2 10 0,0 0-3 16,-2 1-7-16,-1 1 8 0,0-1-3 0,-2 0-1 0,1 3 4 15,-2 0-3-15,-1 0 0 0,1 0-8 0,0 0 0 0,-1 0 5 0,0 1-3 16,-1 0 0-16,0 3 8 0,-2-1-2 0,1 1 7 0,-2 0-1 15,0-1-1-15,0 2 1 0,-2 0-8 0,1 0 9 0,-2 1-6 0,0-1-1 16,0 2 8-16,-2-2-2 0,0 1 0 0,-1 0-3 0,-1 0 0 0,0 1-1 16,-1-1 1-16,-1 0 4 0,-1 0-2 0,1 1-5 0,-2 0 6 0,0 0-3 15,-2-2 0-15,0 0 10 0,1-1-9 0,-1 1 2 0,1-1 2 16,-2 0 1-16,-1 0 4 0,0 0-4 0,-2 0 1 0,1-1-4 0,-1-1 5 16,-2 1 1-16,0 0-5 0,-1 1-1 0,2-1 0 0,-3 0-4 15,1-1 4-15,-2-1 2 0,1 0-3 0,-2 0 7 0,0 0 0 0,1 0-4 16,-1-2 4-16,-1 0-8 0,2-1 7 0,-1 0 2 0,-1-1-1 0,2 0 3 15,-2 0-4-15,1-1 4 0,-1-1-9 0,2-1 14 0,0 0-6 16,-1-1-2-16,1-1 4 0,0 0-4 0,-2 0 8 0,1 0-2 0,0-2 2 16,0 1-2-16,4-2-8 0,-1 0 7 0,0-1-2 0,1 0 2 0,1-1 1 15,0 1-9-15,0-2 4 0,1 2-1 0,1-3-10 0,0 1 12 16,2 1-2-16,0-2-9 0,2 0 6 0,1 1 4 0,0-1-16 0,0 1 15 16,1 0-2-16,2-1-10 0,-1-1 10 0,1 2-4 0,1-1 1 15,-1 0-1-15,3 0-4 0,-1 0-2 0,0 1 2 0,2 0-4 0,-1 0 0 16,2 1 6-16,-1 0-11 0,0 0 12 0,1 0-3 0,0 1-2 15,0-1 5-15,1 1-7 0,0 1 4 0,-1 0-4 0,1 0-1 0,0 1 8 16,-1 0-5-16,1 0 0 0,-1 1-2 0,1-1-3 0,-1 1 3 0,1-1 1 16,-1 2 2-16,0-1-1 0,-1 0 4 0,1 1-6 15,1 0 0-15,-1-1 1 0,1 1-1 0,-1-1 2 0,0 1 0 0,-1-1 3 0,1 1-1 16,-1-1-2-16,1 0 2 0,0 0-6 0,0-1 4 0,-1 2 4 0,1-1-1 16,-1 0-1-16,0 1-4 0,1-2 1 0,-1 2 1 0,0-1-2 15,0 0 5-15,1 1-4 0,-1-1-1 0,0 1 4 0,0-1-1 0,0 2-4 16,0-1 8-16,0 1-10 0,0-1 8 0,1-1-3 0,-1 1-1 0,0 0 1 15,1 1-6-15,-1-1 3 0,0 0 0 0,1 1 8 0,-1 0-2 16,1-1 2-16,0 1 1 0,-1-1-10 0,1 0 6 0,-1 0-4 0,1 0-7 16,0 0 4-16,0-1 2 0,0 1 3 0,0 0 3 0,1-1-4 0,-2 1-3 15,1 0 6-15,0-1-2 0,0 2 5 0,0-2-3 0,0-1-4 16,0 2 4-16,-1-2-1 0,1 2 1 0,0 0-2 0,-1-1-2 0,1-1 2 16,0 1 2-16,0-1 2 0,0 1-1 0,0 1-5 0,0-2 4 15,0 1-12-15,0 0 10 0,0 0 1 0,-1 1-4 0,1-1 6 0,-1 0-3 16,0 1 2-16,1-1 2 0,-1 0-4 0,0 1-2 0,0-1-2 0,0-1 4 15,0 2-1-15,0 0 2 0,0-1-2 0,-1 1 6 0,1-1-7 16,0 0 6-16,0 0-3 0,0 0-4 0,-1 0 8 0,1 1-7 0,0-1 1 16,0 0-3-16,-1 1 4 0,0 0-2 0,0 0-3 0,1 1 9 0,-1-2-3 15,1 1-1-15,1 0 2 0,-2 0-4 0,2 1 1 0,-1-1-4 16,-1 0 3-16,1 1-2 0,-1-1-3 0,1 2 11 0,-1 0-2 0,1-1-9 16,0 1 2-16,-1-1-4 0,1 1 2 0,-1 0 2 0,0 0-2 0,1 1-5 15,-1-1-10-15,0 1 0 0,1-1-15 0,-1 0-11 0,0 1-13 16,0-2-16-16,-1 1-14 0,0 0-28 0,1-1-22 0,-1 2-24 0,0-2-22 15,0 1-7-15,1 0-29 0,-1 0-14 0,1 0-32 0,-1 1-26 16,1-1 10-16,-1-1-131 0</inkml:trace>
  <inkml:trace contextRef="#ctx0" brushRef="#br0" timeOffset="167658.99">7856 16926 2441 0,'-19'-10'317'0,"1"-2"-135"0,-5-5-55 0,5 1-59 16,4-3-5-16,-1-2-31 0,3 0-27 0,0-5 16 0,3-2-17 0,2-4 5 16,1-2 9-16,2-2-24 0,2-3 10 0,2-4-11 0,2-4-23 0,1-3 10 15,2-3-5-15,1-2 0 0,1-2-4 0,3-3-12 0,1-2-11 16,0-3-11-16,1 0 1 0,-1-2-13 0,-1 2-13 0,2 2 8 0,0 0 4 16,0 2 8-16,0 4 26 0,-2 3 14 0,0 5 17 0,-2 4 12 15,-1 3 7-15,-2 7 8 0,-2 4 13 0,-1 8 15 0,-1 2 7 0,-1 4-1 16,-1 3-1-16,-1 2-12 0,0 3-6 0,0 2-4 0,1 2-9 15,0 2-3-15,0 2-13 0,0 1-16 0,1 1-17 0,-1 0-22 0,1 3-25 16,0 1-11-16,1 4-24 0,0 2-29 0,2 1-33 0,0 4-34 0,0 0-42 16,2 0-42-16,1 1-34 0,-1 0-4 0,0 2-212 0</inkml:trace>
  <inkml:trace contextRef="#ctx0" brushRef="#br0" timeOffset="168041.99">7938 15163 2183 0,'-15'0'220'0,"1"2"-69"0,-3 0-78 0,3-1-22 0,3 2-17 0,0-1-16 15,1 2-5-15,0 0-13 0,0 0-5 0,-2 2 2 0,0 0-3 16,0 3 4-16,-1 1-1 0,1 2-5 0,-2 0 6 0,-1 2-3 0,-1 1 0 16,0 0 0-16,-1 0-1 0,1 1 6 0,-1 2 1 0,2-1-1 0,-2-1 0 15,0 1-4-15,0 0 2 0,-1 0 2 0,0-1-3 0,1 1 6 16,1 2-3-16,-1 0 0 0,-1 0 5 0,1 0-7 0,0-2 2 15,0-1 5-15,2 0-5 0,2-1 5 0,0-3-5 0,2-1-8 0,2-1-4 16,1-3-13-16,2-1-6 0,2-2-12 0,1 0-23 0,2-3-52 0,1-1-31 16,2-1-10-16,0-1 5 0,3-1 32 0,1-3 28 0,2-3 14 15,3-4 14-15,2-2 15 0,0-5 8 0,4-3 13 0,1-1 12 0,1-4 12 16,1 1 14-16,1-2 9 0,0 2 5 0,-1 2 8 0,1 1 7 0,0 3 8 16,-1 0 4-16,0 2 3 0,-1 3 1 0,0 1-6 0,2 2 5 15,1 2-2-15,-1 1-3 0,3 4-3 0,-1 2-6 0,1 1 7 0,1 3 5 16,1 2 5-16,2 1 3 0,0 3-9 0,3 1-4 0,1 2-7 0,0 2-11 15,2 2-4-15,0 1-7 0,1-1-4 0,0 3-4 0,1 1-8 16,-1-1 0-16,1 2 1 0,-2-1 5 0,1 0-3 0,-1-1 2 0,0 0-8 16,1 1-2-16,-3 1-2 0,0 0 0 0,-2 0-2 0,1-1-11 0,-2-2 2 15,0 1-16-15,-2 1-21 0,-1 0-32 0,-3-1-56 0,-2 1-105 16,-1 0-110-16,-4 1-115 0,-1 0-246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4:24:1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9231 4873 2516 0,'-17'-5'1'0,"-2"0"-43"0,-2-2-35 0,2 3-18 16,5-1-22-16,-1 0-17 0,3 0-1 0,-1 0-19 0,-1 0-38 16,1 0-41-16,-3 1-45 0,0-2 1 0,-2 0 53 0,-1 0 45 0,0 1 84 15,-2 1 70-15,1-2 75 0,1 0 95 0,-2-1 66 0,-1-1 39 0,0 0-38 16,-1 0-57-16,-2 1-44 0,2 0-36 0,-3 1-24 0,0 0-13 16,-1 0-10-16,-1 0-2 0,-3 0-5 0,0 0-4 0,-3 1-8 0,-1 0-1 15,-3 0-6-15,-1 0-4 0,-3 2-1 0,-2-1-2 0,-1 2 1 16,-2-1 4-16,-1-1 2 0,-2 1 0 0,-3 0-1 0,1 0 2 0,-2-1 0 15,1 1 0-15,-1 0 5 0,0 0-2 0,-1 1 2 0,1 1 0 0,-1 0-4 16,1 0-3-16,0 2 3 0,0 0-5 0,0 1 1 0,1 1 2 16,0 0-4-16,2 0 0 0,-1 2 5 0,2 0-2 0,0 1 4 0,1 1 8 15,1 1 4-15,-1 1 6 0,3 2 2 0,1 1-4 0,0 2-5 16,-1 2 0-16,2 3-5 0,1 1-3 0,-1 1-3 0,1 1-5 0,0 2 2 16,1 0-1-16,-1 3-1 0,1 0 1 0,1 2-3 0,0 1 0 0,3 1-2 15,1 0-4-15,0 2 3 0,1-1 3 0,2 2 5 0,2 0 5 16,1 1 0-16,2 0 2 0,1-1-4 0,3 2 3 0,1 0 1 0,3 1 0 15,1-1 5-15,3 1 0 0,1-2 2 0,5 0 4 0,0 2-2 0,2 0 4 16,2 2-1-16,2-2-6 0,1 1-1 0,3 1-5 0,2-2 0 16,2 2 3-16,1-1-6 0,2-1 4 0,1 1-6 0,2-2 1 0,2 0 0 15,0-1 5-15,4-3 4 0,2-2 3 0,2-2 1 0,2 0 4 16,3-1 2-16,2-1-1 0,3 0 5 0,2-2-10 0,4-1 7 0,2-3-9 16,3 0 1-16,2-2 13 0,3-1-8 0,1-1 6 0,5 0 1 0,2-3-13 15,1-1 0-15,3-3-1 0,0-1-3 0,3 0-2 0,4-3-2 16,2-1-2-16,2-1-3 0,3-1 6 0,0-1-4 0,2-1 2 0,3-2-6 15,0-1-2-15,1-1-2 0,2-1-1 0,0-2-2 0,1-1 2 0,-1-1 0 16,3-3 3-16,0-2 2 0,-1-2-10 0,3-2 6 0,0-2 7 16,0-2 4-16,1-1 14 0,-2-1-6 0,0-3-4 0,1 0 0 0,-4-2-5 15,2 1 0-15,-1-2 1 0,-3 1-5 0,1-2 3 0,-3-2-1 16,0-1-1-16,-4-1 2 0,-2-1-4 0,1 0 2 0,-3 0 0 0,-2-2 3 16,-1 1-1-16,-3-1 8 0,-2-2 1 0,-3-1 1 0,-3 0 9 15,-3-3-4-15,-2 1 0 0,-1 0 1 0,-3-2-9 0,-2 0-6 0,-4 0 2 16,-2-1 0-16,-5-1 2 0,-2 3 0 0,-6 0 5 0,-3-1-19 0,-4 1 11 15,-5-1 0-15,-4 2-3 0,-5 0 13 0,-4 1-10 0,-4 2-9 0,-5 1-10 16,-5 3-13-16,-6 0-19 0,-4 0-14 0,-6 4-15 0,-6 1-11 16,-7 4 1-16,-7 1-12 0,-6 5 3 0,-7 1-4 0,-8 3-21 0,-7 4-16 15,-9 4-28-15,-4 4-36 0,-7 3-49 0,-4 4-78 0,-5 3-60 16,-7 7-225-16</inkml:trace>
  <inkml:trace contextRef="#ctx0" brushRef="#br0" timeOffset="2732">6281 7487 817 0,'-11'-10'215'0,"1"-1"-167"16,0-1 2-16,4 4-11 0,4 3-16 0,0 2-9 0,1 0-6 0,1 1-7 16,1 2-2-16,2-1-2 0,0 2-2 0,1 0 0 0,1 1-6 0,2 0-3 15,1 1-3-15,1-1-5 0,0 2 0 0,2-1 0 0,2 0-1 16,0 0 6-16,2-1 3 0,1 0 5 0,-2-1 3 0,2 0 0 0,1-1 4 16,1 1-1-16,1-2 6 0,3 0 3 0,1-1 6 0,0 0 5 15,2-2 4-15,-1 0 2 0,1-2 2 0,0-1-2 0,1-1-1 0,2-1 2 16,-1-1-1-16,3-3 1 0,0-2 0 0,1-1-1 0,1-1 0 15,1-3-4-15,0-2 0 0,1-1-2 0,0-1-5 0,0-1 2 0,0 1-3 16,1-1-4-16,-1 1 2 0,-1-2-2 0,0 1 2 0,-2-2 0 0,-1-1-3 16,-3 1 0-16,0-1 10 0,-2 1-1 0,-2-3 7 0,-1 3 2 15,-1-3-7-15,-2 1 3 0,-1-1-4 0,-1 2-1 0,-3 0-1 0,-1 1-7 16,-2-2 4-16,-3 1-1 0,-1 0 0 0,-2 0 4 0,-3 1-4 0,-2 1 0 16,-3 2 0-16,-1 0-1 0,-4 0 1 0,-2 2-5 0,-5-1 0 15,-2 1-15-15,-3-3-6 0,-4-1 3 0,-2 1 9 0,-2 1 18 0,-3 3 7 16,-3 0 2-16,-2 1-8 0,-4 1 1 0,-1 4 1 0,-3 2 0 0,0 1 0 15,-3 4-3-15,0 1-2 0,-1 2 0 0,-3 4 3 0,1 1 2 16,-2 2 4-16,1 3 6 0,0 3 2 0,1 2 3 0,0 2 6 0,1 1-6 16,2 2 7-16,1 3-7 0,3 2-3 0,0 1-6 0,3 3-4 0,1 3 12 15,0 2-4-15,3 6 1 0,1 0-4 0,2 4-15 0,3 4-3 16,1 1 0-16,3 2-6 0,4 1 0 0,1 2 2 0,4-1-7 0,3 1 5 16,1 1-4-16,3 0-4 0,5 0 10 0,2 0-2 0,3-2 0 15,3-1 4-15,2-2-8 0,3 0-1 0,3-3-1 0,2-3 0 0,1-1 2 16,3-6-1-16,0-3 4 0,2-4-1 0,2 0-5 0,0-3-2 15,0-2-3-15,1-1 0 0,0-2-2 0,0-3-2 0,1 1-10 0,-1-2-2 16,0-1-20-16,2-2-6 0,-1-2-6 0,0-1-17 0,1 1-6 0,-1-1-25 16,1 0-37-16,0-1-30 0,2 0-44 0,-2-1-43 0,4 0-16 0,1 0-209 15</inkml:trace>
  <inkml:trace contextRef="#ctx0" brushRef="#br0" timeOffset="3401.98">6617 9229 1669 0,'-11'-7'116'0,"2"-1"-10"0,0 0-4 0,4 2-25 0,4 3-19 16,1 1-18-16,1 0-12 0,3-1-16 0,0 2-4 0,3-2 1 0,3 1-12 16,2-1 6-16,4 1-6 0,3-1 0 0,3 0 0 0,3-1 0 15,4-2-5-15,0-1-10 0,4 0-11 0,-2-2-12 0,2-1-1 0,-1 0-4 16,1-2 7-16,1-2 6 0,0-2 4 0,1-1 5 0,1-3 5 15,2-1 0-15,-1-2 5 0,-1-2 3 0,1-2 4 0,-3 0-1 0,-1-1 2 16,-1 1 4-16,-2 0 1 0,-2-1 8 0,0 1 2 0,-4 0-1 0,-2-2 4 16,-4 2-1-16,-2-1 4 0,-2 0 4 0,-3 1 0 0,-1-1 8 15,-3 1 1-15,-3-2-2 0,-2 2-3 0,-2 0 1 0,-4 2-6 0,-2 1 5 16,-4 1 3-16,-2 2 3 0,-3 0 0 0,-1 0-6 0,-5 2-3 0,-2 0-9 16,-1 1-13-16,-3 3-1 0,-1 0-4 0,-2 2-3 0,-3 1 5 15,-2 3 7-15,-3 1-7 0,-2 4 10 0,-2 1-2 0,-1 0-8 0,-1 1 8 16,0 0-4-16,0 2 2 0,-1 0 2 0,0 2 0 0,-2 2 0 15,-1-1-6-15,0 2 0 0,0 3-3 0,0 3 0 0,-4 3 9 0,1 2 6 16,0 2 4-16,1 2 1 0,2 2 3 0,1 2 0 0,2 0 5 16,2 1 2-16,3 2-7 0,1 0-2 0,5 0-14 0,1 3 1 0,5-1 1 15,2 2-6-15,4 0 1 0,2 0 1 0,2 0-7 0,3 2-2 0,4-1-11 16,2 2-27-16,4-2-35 0,1 1-23 0,2 1-14 0,1 0-17 0,2 1-19 16,3 1-28-16,2-1-27 0,2 0-13 0,1-1 7 0,3 2 16 15,3 0-20-15,0 0-89 0</inkml:trace>
  <inkml:trace contextRef="#ctx0" brushRef="#br0" timeOffset="3932.98">7037 11004 1655 0,'-13'-11'425'0,"2"1"-385"0,-1 0 10 0,6 3-27 15,3 3-8-15,3 2-10 0,1-1-3 0,0 1-5 0,1-1-3 16,1 1-4-16,3 1-8 0,1-1-5 0,3 2-9 0,1-1-2 0,3 0-2 15,2 1-6-15,2 0 0 0,3 0 1 0,-1 0-3 0,2-1 9 16,0 0 4-16,-2 0 3 0,1 0 11 0,-1 0 4 0,0-1 4 0,0-1 5 16,1-1 1-16,-3 0-1 0,2-1 3 0,-1-1-2 0,-2-2 5 0,0 0 4 15,-1 1 1-15,-1-2 6 0,0-2-6 0,-2 0 11 0,-1 0 6 16,-1-2 3-16,-1 1 10 0,-2-2 0 0,0-1 2 0,-1 0 4 0,-1 0 4 16,-1-1 3-16,-2-1-5 0,-1-1 1 0,-2-1-9 0,-2-2-8 15,-1 1 4-15,-1 1-6 0,-3-1-4 0,-2 0-1 0,-2 2-2 0,-1-1 8 16,-4 0-5-16,-2 1 3 0,-2-1-1 0,-2 1-7 0,-2 1 3 0,0 0-9 31,-3 1-4-31,0 1 3 0,-2 3-9 0,-1 0-4 0,-1 2-3 0,-3 2-7 0,-3 1 9 0,0 2-2 0,-2 1-3 0,-1 2 7 0,1 2-4 16,0 0 8-16,-1 1 0 0,3 1 5 0,-2 2-5 0,2 1-1 15,0 1 6-15,0 2-10 0,3 0 4 0,0 2-2 0,2 2 0 0,1 1-2 16,1 1 0-16,0 0-1 0,3 0-3 0,1 2 1 0,3 1-1 0,3 1-5 16,1 0-8-16,2 2-9 0,3 1-7 0,2-1-26 0,1 3-13 15,3 0-23-15,2 1-23 0,2 2-9 0,4-1-24 0,1 3-25 0,3-1-17 16,3 2-25-16,3 1-12 0,1-1-1 0,1 1 11 0,-1-2-161 15</inkml:trace>
  <inkml:trace contextRef="#ctx0" brushRef="#br0" timeOffset="4451.97">6715 12026 1692 0,'-6'-3'161'0,"0"0"-49"0,1 1-44 16,3 1-26-16,2 1-18 0,0 0-6 0,1 0-5 0,0 0-7 0,2 1 0 15,2 0-7-15,1 1 1 0,2 1 1 0,1 1-4 0,2 0-1 16,2 1 1-16,1 1-3 0,2-1 10 0,1 1 2 0,0-1-6 0,1 0 2 16,1 1-14-16,0-1 9 0,1-1 2 0,0 0-1 0,-2-2 4 0,1 0-9 15,1-1 7-15,-2-1 4 0,1 0-1 0,-1-1-2 0,-1-1-4 16,0 0 0-16,0 0 5 0,-1-1 4 0,0 0-1 0,0-1 7 0,0-1-3 16,-2 0 10-16,-2 0-9 0,1-2 4 0,-3-1 10 0,0 1-2 15,-1 0 9-15,-1-1 10 0,0 0-7 0,-1-1 7 0,-1-1-1 0,0-2-6 16,0-1-1-16,-1-2-2 0,0 0-1 0,-2 0-1 0,-1-3-2 0,-1 0-3 15,-2-1-2-15,-2 0-4 0,1-2-3 0,-3 0-6 0,0-2 3 16,-2 0-6-16,-3 0-1 0,0-3 2 0,-1 1-4 0,-2-1 7 0,-3 0-7 16,1 4 4-16,-2 0-7 0,-2 2-2 0,0 3 0 0,-1 0-1 15,-1 1 0-15,0 3-6 0,-1 1 5 0,-3 3-13 0,-1 1-2 0,-2 2-4 16,-1 2-1-16,-2 2 3 0,0 2 4 0,-4 3 1 0,0 3-2 0,-1 2 5 16,-2 2-1-16,1 3-2 0,1 1 2 0,0 3 0 0,1 1-1 15,1 1 2-15,-1 2 2 0,3 0 0 0,1 2-2 0,4 3-11 0,2 1-8 16,3 2-12-16,0 1-17 0,1-1-12 0,4 2-11 0,3 1-16 0,1 2-5 15,3 2-18-15,0 2-17 0,3 0-31 0,2 2-15 0,0 0-27 16,3 1-30-16,2 1 7 0,2-1-212 0</inkml:trace>
  <inkml:trace contextRef="#ctx0" brushRef="#br0" timeOffset="4934.97">6742 13348 1848 0,'-4'-1'159'0,"0"0"-79"0,0 1-37 0,4 0-30 0,1 0-7 0,0 0-3 16,1 1-3-16,0 0 2 0,1 0-2 0,2 1-6 0,1-1-1 0,1 2 5 15,2-1-4-15,0 1 2 0,3 0-5 0,-1-1-1 0,0 0 5 16,1 0-3-16,0 0 1 0,2 0 3 0,-1-1-2 0,-1 1 8 0,2-2 1 16,-1 1 4-16,0 0-2 0,0 0 1 0,1-1 1 0,1 1-2 0,1-1 5 15,-2 0 4-15,0 0 2 0,0 0 1 0,0-1 0 0,1 0-4 16,-1-1-2-16,2 0 1 0,-1-1 6 0,1-1 6 0,-3 0 7 0,1-1-1 16,0 0-6-16,-1-2 1 0,-2-1-1 0,0 0-1 0,0-1 2 15,0-1-14-15,0 0-2 0,-1-1 10 0,-2 0-1 0,0 0 15 0,0-3-3 16,-2-2-6-16,0 0-3 0,-1-2-2 0,1-2 0 0,-1-1-4 0,-2-1-2 15,0-1-7-15,-2-1 1 0,-2-1-4 0,0 0-6 0,-3 0-4 16,0-1-6-16,-1 1-4 0,-3-1-4 0,0 0-5 0,-3 5 2 0,0 0-1 16,-1 1 7-16,-4 3 1 0,-1-1 8 0,0 2 2 0,-5 1 6 0,0 2 1 15,-1 1-3-15,-3 2 0 0,1 1-11 0,0 2 0 0,-3 0-7 16,0 3-3-16,-1 1-1 0,-2 2-4 0,-1 2 3 0,0 2 5 0,-2 1 3 16,1 3 0-16,0 2-1 0,2 2-2 0,0 2-4 0,3 2-3 15,1 0-3-15,3 4-12 0,0 2-25 0,3 2-24 0,1 3-27 0,1 1-20 16,2 6-21-16,2 1-22 0,1 4-14 0,1 0-24 0,2 1-6 0,2 5-4 15,3 1-151-15</inkml:trace>
  <inkml:trace contextRef="#ctx0" brushRef="#br0" timeOffset="5566.98">6714 15201 840 0,'-11'1'136'0,"0"-1"-52"0,-3 0-35 0,3 0-18 0,0 1-12 15,0-2-4-15,1 1-13 0,0 0 5 0,2-1-5 0,-1 0-6 16,0 0-1-16,0 0-16 0,0 0-10 0,1 0-17 0,1-1-10 0,0 0-8 16,2 1-11-16,-2 0-8 0,2-1-6 0,-1 2 0 0,-1-2 8 0,2 1 13 15,0 2 8-15,0-1 14 0,1 1 3 0,0 0 8 0,-1 0 5 16,1 2-5-16,1-1 7 0,0 1 0 0,-1 2 3 0,3-1 6 0,-1 2 4 16,-1 0 4-16,2 1 5 0,-1 1 4 0,2-1 3 0,0 1-1 15,-1 1 3-15,1 1-1 0,0 0 0 0,1-1 2 0,0 0-2 0,2-1 5 16,-1 0 4-16,1-1 12 0,0-1 15 0,-1-2 12 0,0-1 21 0,-1 0 0 15,0-1-4-15,1 0-6 0,-2-1-14 0,1 0-3 0,0-1 5 16,-1 0 5-16,2-1 7 0,-2 0 1 0,-1 1-3 0,1 0-5 0,0-1-8 16,1 1-8-16,0-2-8 0,-1 1-4 0,1-1-14 0,-1 0-1 0,0 1 0 15,1-1-3-15,-1 0 0 0,0-2 0 0,0 2-10 0,0 0 0 16,0 0-6-16,1 0-7 0,-1-1-2 0,0 1-4 0,2 0-6 0,-2 1 1 16,1-1-2-16,-2 1 0 0,1-1 2 0,0 0 5 0,-1 2 4 15,1-1 6-15,-1 0 3 0,0 1 4 0,1-1 1 0,0 0 0 0,0 1 0 16,0-1-5-16,0 0-9 0,0-1-20 0,0 0-20 0,0 0-23 0,0 0-18 15,2 0-52-15,0 0-59 0</inkml:trace>
  <inkml:trace contextRef="#ctx0" brushRef="#br0" timeOffset="6369.98">6721 15387 565 0,'-5'-1'218'0,"-1"0"-95"0,0 0-34 0,1 0-19 16,1-1-6-16,-1 0-6 0,1-1-8 0,-1 1-1 0,1-1-5 0,-1 0-7 16,0-1-5-16,-1-1-17 0,0 0-10 0,-1-2-5 0,0 1-8 0,1-2-3 15,0 0 3-15,-1-1-2 0,1-1 3 0,-1-1-1 0,0 1 3 16,-1-1-1-16,1-1 5 0,-1 0 3 0,0-1 2 0,1 3 3 0,0-2-10 15,2 1 7-15,0 1 4 0,0 1 2 0,1-1 7 0,-1 0 4 0,1 0-2 16,1 0 1-16,-1 0 5 0,2-1-3 0,-1 0 5 0,2 2 3 16,0-1-4-16,1-1 4 0,2 0-5 0,0-1-5 0,2-1 1 0,0 0 1 15,2 0-3-15,0 0 1 0,1-1-2 0,1 2-9 0,0-3 2 16,3 0 1-16,-1 1-5 0,2 1 1 0,1 0 0 0,-1 0-2 0,2-2 4 16,0 2-5-16,1 1 2 0,0 0-3 0,1 1 1 0,0 0 7 0,0 1-1 15,-1 1-1-15,1 3-2 0,1-2 0 0,-1 2-1 0,0 0 6 16,0 1 4-16,2 1-2 0,0 2 0 0,-2 0-2 0,2 0 0 0,0 2 3 15,0 1 0-15,1 1-8 0,1 1 2 0,-1 1-4 0,0 1 7 16,-1 2 0-16,1 0-3 0,-2 2 1 0,2 0-7 0,0 3 2 0,-1-1 1 16,0 2-2-16,-1 1 0 0,-1 0 3 0,-2 2 2 0,0 2 0 0,0-2-1 15,-2 1-1-15,-3 1 1 0,1-1 4 0,-3-2 3 0,0 1 4 16,-3-1 8-16,-1 0 2 0,-2-2 15 0,-2 0 0 0,-1 0 0 0,-2 1-3 16,-2 0-13-16,-1-1-5 0,-2 1-1 0,-2 1-4 0,-2-1-3 15,-1-2-8-15,-2 1 2 0,0-1 6 0,-3 0-10 0,0 0 8 0,-1-1-12 16,-4-1-2-16,1-1 0 0,0 0 6 0,0-2 2 0,-3-1 9 0,0 0-1 15,-2-2 5-15,0-1 3 0,1-1 1 0,-1-1 13 0,1 0-5 0,2 0 0 16,-1-1 1-16,1-1-11 0,2-2-2 0,1 0-20 0,1-1-8 16,2 0-6-16,0 0-16 0,1-2-4 0,2 0-15 0,0-2-15 0,2 1-23 15,0-2-27-15,4 3-41 0,0-3-42 0,1-2-59 0,2 0-85 16,1-3-126-16,1-4-323 0</inkml:trace>
  <inkml:trace contextRef="#ctx0" brushRef="#br0" timeOffset="48198.73">24940 7655 1555 0,'16'1'221'0,"1"1"-157"0,5 0-62 15,-1 0-35-15,-3-1-21 0,3 0-20 0,0 3-13 0,2-1-14 0,2 1-16 16,0 1-11-16,0-1-6 0,1 0 6 0,0 1 30 0,1 0 32 16,2 1 39-16,0 1 44 0,0 0 42 0,2-1 39 0,-1 0 28 15,1 1 13-15,1-1-13 0,2 0-23 0,-2-1-18 0,3 0-21 0,-2 0-14 16,2-1-12-16,1 1-17 0,1-2-3 0,2 2-1 0,-1-1 0 0,3-1-1 15,-2 0 4-15,2 1-3 0,1-2 5 0,-2 1 5 0,2-1 2 0,1 0 7 16,0-1-5-16,1 0-4 0,-1 0 1 0,3-1-2 0,-2-1 2 16,2 0 4-16,2-1 1 0,-1-1 2 0,1-1-4 0,0 1-3 0,-1-1-11 15,0 0-3-15,1 1 1 0,0-3-5 0,0 1 4 0,0-2-1 0,1 2 2 16,-2 0 2-16,0-1-2 0,-1 0 5 0,1-1-3 0,0 0-2 16,-1 0 4-16,0-1-12 0,-2 0 4 0,0 0 2 0,0-1-6 0,1 1 3 15,0-1-4-15,-2 1 0 0,-1-1-4 0,0 0-5 0,0 0 9 16,0 0-2-16,-2-2 12 0,1-1 0 0,-1 1-13 0,-1-3-3 0,0 1-6 15,-1-1-1-15,0 2 6 0,-2-3-1 0,1 1 1 0,3-2 2 0,-3 0-5 16,1-1 0-16,-1 0 3 0,0-1-1 0,0 1 4 0,0-1 7 16,-2-2 1-16,0 2 1 0,-2-2 0 0,0-2 0 0,-2 2 0 0,0-2-1 15,-2 1 1-15,-1 1-3 0,-2 0-2 0,-1-1-1 0,-1 1 1 16,-2-2-2-16,0 0-3 0,-1 1-1 0,-1-2-1 0,-1 1-4 0,-3 1-2 16,-2 0 7-16,-2 0-1 0,-1 1-2 0,-1-2 9 0,-3 0-6 0,-1 0 0 15,-1 0-5-15,-2-1 2 0,-3-1-2 0,-3 0 4 0,-1 0 1 16,-1-2-4-16,-3 0 6 0,-1-2-10 0,-3-1 8 0,-2-1-5 0,-1 0-1 15,-4 0 6-15,-2 1-8 0,-1-1 6 0,-2 0 1 0,0-1-4 0,-2 0-1 16,-2 2 7-16,-1-1 2 0,-2 1 1 0,-3 0 2 0,-1 1-9 16,-3-1-7-16,0 1 4 0,-3 1 0 0,0 0 1 0,-3 0 5 0,-1 3 1 15,-3-2-2-15,-1 1 1 0,-2 2 3 0,-1-1-3 0,-1 1 3 0,1 3-3 16,-4 0-1-16,-1 1-4 0,-1 3 0 0,-2-1 0 0,-1 2 4 16,-1 0 5-16,-4 4-2 0,0 0 1 0,-2 1-1 0,-2 3 1 0,0 1-8 15,-3 2 4-15,-2 2 1 0,1 3 1 0,-2 2 12 0,0 4 3 16,0 3 0-16,0 3 0 0,1 3-4 0,-1 2 6 0,1 4 4 0,1 1-2 15,3 5 6-15,-1 3-8 0,1 2-2 0,1 1 0 0,2 1-7 0,1 0-8 16,2 2-4-16,1 0-2 0,1 1 2 0,3 3 4 0,1-2-10 16,1 2 2-16,2 1 0 0,2-2-2 0,1 2 10 0,3-1-6 0,3-2 1 15,1-1-8-15,4-1 2 0,3-2-1 0,3-2 1 0,4-3 9 0,2-3-6 16,4-3 1-16,1-1-2 0,5-1-7 0,0-3 1 0,4-2-8 16,0-2-13-16,3-1-13 0,0-3-11 0,2 0-21 0,0-2-16 0,1-1-24 15,-1-1-25-15,3-2-26 0,-1-1-16 0,2-3-7 0,-1-1 0 0,0-1-5 16,0-2-19-16,0-1-20 0,-1-3-220 0</inkml:trace>
  <inkml:trace contextRef="#ctx0" brushRef="#br0" timeOffset="52668.15">5003 7807 1125 0,'-7'-6'207'0,"1"-1"-135"0,0 1-45 0,3 2-21 0,3 1-3 16,0 0-2-16,1 0 2 0,1 1-7 0,1-1-6 0,3 1-7 0,3 0-3 15,2 0 0-15,4 0 1 0,1 0-4 0,4 1 1 0,2-1 1 16,0 0 3-16,1 0 8 0,0-2 2 0,2 0 6 0,1 0 2 0,1-2-1 15,2 0 3-15,0 0 2 0,1-2-1 0,-1-1 5 0,2 0 3 0,2 0 4 16,2-1 3-16,1 0 11 0,2-1 0 0,2 0 0 16,1-2 4-16,2 1-7 0,4-1 3 0,-1 1 1 0,4 0-1 0,3 0-3 0,1-1-2 15,4-1-7-15,3 1-3 0,1-2-5 0,4 1-4 0,1 0-5 0,4 1 1 16,1 0 0-16,3-1 2 0,1 1 3 0,2 0-6 0,3 2 2 16,-1-2-4-16,2 2 1 0,1-1 2 0,0 2-1 0,2 0 3 0,0 1-3 15,-1 1 1-15,3 0-1 0,-3 1-6 0,3 1-1 0,-1 0 2 16,1 0 2-16,1 1 5 0,0 0 6 0,4-2 3 0,-1 0 6 0,0-1 3 15,-1 0 7-15,1 0-1 0,-1 0 1 0,2 1-4 0,0 0-4 0,0 1-2 16,1 0-3-16,0-1-2 0,-1 2-2 0,1 0 0 0,-2 2-3 0,2-1-5 16,-3 2 1-16,1-1-4 0,-2 2 1 0,1 0 0 0,-2 1 0 15,0 1 4-15,-1 1-6 0,-2 1 4 0,0 0-2 0,-3 2 1 0,0 0 1 16,-2 1-2-16,-2 1-3 0,0 1 3 0,-1 0-4 0,-1 1 4 16,-3 1 0-16,0 0-3 0,-2 0 4 0,0-1 1 0,1-2 0 0,-2-1 0 15,1 2-1-15,0-1-5 0,0 0 0 0,1 1 1 0,-1 0 1 0,-2 0 2 16,-1 1 2-16,-2 0-2 0,-2 2 0 0,-2 0 4 0,-2 0-4 15,-4 1-2-15,1 0 2 0,-5 1-3 0,-1 1 0 0,-3 0 5 0,-2 0-6 16,-1-2 5-16,-3 2 0 0,-2 0-1 0,-1-1 4 0,-4-1-5 0,-3 1 2 16,-1 0-1-16,-3-2-9 0,-1 0 2 0,-2 0 0 0,-3-1 3 15,-1 2 10-15,-2 0-1 0,-3-2-4 0,-1 1 2 0,-3-2-6 0,-2 1-1 16,-3 0 0-16,-1 0-8 0,-5-1 0 0,-1 1 2 0,-1-1 0 0,-4 0 8 16,-2 1 0-16,-4 1 6 0,-3-1 7 0,-6 1 1 0,-4-1 3 15,-5 0-2-15,-4 1-3 0,-4-1 2 0,-4 1-4 0,-4-1 1 0,-5 0 4 16,-2 0-8-16,-5 2 3 0,-3 1-3 0,-2 1-4 0,-6 1 6 15,-3 1-6-15,-4 2 1 0,-2-1 0 0,-2 1 0 0,-2 2 2 0,-2 1-1 16,1 1 2-16,-3 2 5 0,0-1 5 0,1 4 8 0,-2 0 5 16,2 1 0-16,0 1-7 0,-1 0 2 0,4 1-1 0,-1-3-2 0,3 3 3 15,3-2-4-15,-1 1-8 0,0-2-8 0,-1 1 4 0,1-1-7 0,0 2 0 16,-1-1 3-16,1-1-8 0,3-1 5 0,-2-2-4 0,0-1-6 0,0-1-8 16,2-3-7-16,0-1-15 0,-1-1-14 0,2-3-22 0,0-1-27 15,1-2-29-15,0-3-56 0,1-2-72 0,0-3-104 0,1-2-304 0</inkml:trace>
  <inkml:trace contextRef="#ctx0" brushRef="#br0" timeOffset="59853.5">14186 8115 1047 0,'-1'0'300'0,"-1"-1"-228"0,1 1-63 0,-1 0-32 16,1 0-14-16,2 0-11 0,0 0-1 0,0 0 8 0,1 0 4 0,-1-1 6 15,0 1 5-15,0-1 2 0,-1 1 9 0,0 0 11 0,-1 0 9 16,-1-1 11-16,-1 0 6 0,1-1 1 0,-4 1 6 0,0 0 1 0,-2-1 5 16,-1 1 7-16,0 1 8 0,-2-1 8 0,0 2 6 0,0-1 11 0,-3 0-2 15,0 1-1-15,-1-1-2 0,1 1-11 0,-2 0-10 0,1-1-7 16,-1 1-9-16,1-1-7 0,-1 0-6 0,-1 0-6 0,-1 1-6 0,-1 0-2 16,-2 0-3-16,-2 0 4 0,0 0 1 0,-1 0-1 0,1-1 2 15,-2 1 0-15,-2 0 3 0,-1 1-5 0,-2 0 3 0,0 1-6 0,-3-1-1 16,1 2 3-16,-2 0-2 0,-1 1 3 0,0 1-1 0,-3-1 6 0,0 0-1 15,-1 1 2-15,0 1 9 0,3 0 1 0,-1 0 8 0,3 1 3 16,0 0 4-16,1 1 1 0,2-1-6 0,-2 1-9 0,4 1-8 0,0 0-12 16,2-2-8-16,1 1-2 0,1 0 0 0,2 0 2 0,0 2 8 0,2 1-3 15,1 0-1-15,0 0-3 0,0 0-3 0,1 1-2 0,-1 1 2 16,1 1 0-16,1 2 2 0,1-1-1 0,0 2 0 0,1 0 2 0,2 0 3 16,0 2 2-16,0 0-1 0,1 0 1 0,1 3-2 0,-1 1-2 0,0-1 1 15,2 1-1-15,1-1-1 0,1 1 0 0,0 1 2 0,1 1-1 16,0 1 2-16,1 0 0 0,1 0 2 0,0 0-1 0,1 0-5 0,1 0 5 15,2-1 4-15,0 0-2 0,1 0 11 0,2 1-4 0,1-1-2 16,1 0 2-16,2 0 1 0,1-2-2 0,3 0 7 0,1 0 1 0,2 1 5 16,0 1-5-16,5-2 3 0,2 0-1 0,2-1 0 0,1-1-2 15,1-1 2-15,1-1-1 0,3 1-2 0,2-1-2 0,2-1-6 0,0 1 2 16,3 0-6-16,-1-2 0 0,3 1 0 0,-1-1-4 0,5-1 5 0,0-3-10 16,1 0 2-16,4 0 2 0,-2-1-4 0,2-2 10 0,-1 0-5 0,3-1 0 15,0-2 0-15,1-1 3 0,1-2 0 0,0-3 4 0,2-1-1 16,-1-1 4-16,1-2-1 0,2-1-2 0,0-1-1 0,1-2 3 0,0-2 2 15,1-1 4-15,0-2-1 0,0 0-5 0,0-2 4 0,0-3 2 16,-1 0-2-16,1-1 3 0,-1-4-6 0,1-1-1 0,-2 0 1 0,0-2 1 16,-4 0 5-16,-1 0-3 0,0-1 4 0,-2-1 0 0,1-1 0 0,-3-1-2 15,-2-1 0-15,0-1 1 0,-3 0-4 0,-1 1 1 0,-1-2 1 16,-1 1-5-16,-1-2 3 0,-3 1-4 0,-1-1 3 0,-5 0-11 0,-1 2 14 16,-4 1-1-16,-3-2 0 0,-3 2 13 0,-5-1-10 0,-3 0-1 0,-4-1-2 15,-3 0-3-15,-3-2-3 0,-5 0-3 0,-4-2 1 0,-6-1 0 16,-4-2-1-16,-4 3 0 0,-6 1-10 0,-2 0-4 0,-5 0-5 0,-5-1-9 15,-3 2-9-15,-5 1 8 0,-4 2-4 0,-6 1 1 0,-5 3-6 0,-5 1-36 16,-6 3-16-16,-2 2-9 0,-3 4-4 0,-1 2-14 0,-1 4-23 16,-1 5-44-16,1 2-59 0,-3 3-84 0,-1 4-158 0,-5 4-350 0</inkml:trace>
  <inkml:trace contextRef="#ctx0" brushRef="#br0" timeOffset="99089.56">8143 10979 1097 0,'-8'-4'2'0,"-3"-2"1"16,-4-1-2-16,-1 0 2 0,4 1 2 0,1 0-2 0,-1 0 3 0,0 0-4 0,0 1-3 0,1-1-1 0,0 1-1 0,-1 0 4 15,0 0 1-15,0 0 4 0,0 1 5 0,1-1 7 0,0 0 11 0,-2 0 7 16,0-1 11-16,0 0 7 0,1 0 5 0,0-1 5 0,-1 0 2 0,1-1-7 16,0 1 3-16,2-2-2 0,-2 0-3 0,1 1 2 0,0 0-5 15,1-1-1-15,1 0-2 0,2 2 4 0,0 0-5 0,0-1-6 0,2 0-2 16,1-3-19-16,2 1 5 0,1-1-10 0,4 1-11 0,2-2 5 15,2 0-12-15,2-2 3 0,1 0 0 0,2-1-5 0,4-2-1 0,2 0 3 16,2 0 0-16,3-1-1 0,2-1-1 0,2 0-6 0,2 0 3 0,3 0 1 16,1-1 2-16,1 2 1 0,1-1-4 0,2 0 1 0,-1 2-2 15,3 1 2-15,-1 2 2 0,1 1 1 0,1 1-5 0,0 2 4 0,1 0 1 16,1 1 0-16,-1 0-1 0,0 1-1 0,2-1-1 0,0 2 1 0,-1 0 4 16,1 0-5-16,-1 2 2 0,1 0 2 0,-1 2-1 0,-1 0 2 15,-1 0 2-15,-3 1-3 0,2 2 0 0,-3 0-1 0,0 2 5 0,-2 1 1 16,-2 2-1-16,-3 2 5 0,-1 2-8 0,-2 0 4 0,-1 2 5 15,-3 1-1-15,-2 1 1 0,-1 2 0 0,-3-1 2 0,-3 4 3 0,-1 1 2 16,-2 1-4-16,-2 4 1 0,-3 2-7 0,-2-1 5 0,-3 3 0 0,-3-1-1 16,-4 2-5-16,-2 1 0 0,-5 3 2 0,-1 1 2 0,-6 1 10 15,-3-3-3-15,0 0 11 0,-4-2 6 0,1-1 0 0,-1-1 9 0,-2 0-5 16,-2-4 2-16,-2 0 5 0,-3-2 7 0,0-5 1 0,-2 0-2 16,1-4-6-16,-2-1-6 0,-1-2 0 0,0-3-8 0,-1-1-7 0,-1-1-11 15,-1-2-7-15,-1-2 2 0,0-2 1 0,1-3 1 0,1-2-6 0,0-2-1 16,1-2-3-16,0-3 0 0,1-2-3 0,1-3-15 0,1-1-11 0,3-4-21 15,-3-2-17-15,3-3-17 0,0-2-16 0,-2-1 3 0,4-3-8 16,-1-4-17-16,2-1-9 0,1-6-33 0,3-2-36 0,0-4-47 0,3-6-81 16,1-7-92-16,2-10-239 0</inkml:trace>
  <inkml:trace contextRef="#ctx0" brushRef="#br0" timeOffset="103205.86">13434 11976 1699 0,'1'0'273'0,"1"0"-226"0,1-1-42 0,2-1-7 0,1 0-13 0,4-2-20 16,3-1-19-16,3 0-20 0,1-1-18 0,0-1-12 0,1 1-27 0,1 0-30 16,-2 0-16-16,2 0-4 0,0 0 28 0,-2 0 45 0,2 0 43 0,0 1 35 15,-1 0 20-15,-2 0 16 0,2 1 16 0,-1-1 21 0,-1 2 20 16,2 0 16-16,0-1 9 0,-1 1 1 0,1-1-4 0,1 1-3 0,1-1-12 15,0 0-12-15,1 0-13 0,2 0-13 0,-2 0-6 0,4-1-8 16,1-1-4-16,2 0-2 0,1 0-6 0,2 1-1 0,-1-2-4 0,2 0 2 16,1 1-2-16,1-1 0 0,1 0 3 0,1 1-3 0,0-2 0 0,0 1 0 15,0 2 0-15,1-1 1 0,2 0 1 0,-2 0 3 0,2 1-2 16,2-1 4-16,-1 1-4 0,1 1 1 0,2-1-3 0,-1 1 2 0,2 0 1 16,1-2-3-16,1 3 2 0,0-2-2 0,1 0 2 0,1 1 0 0,0 0-2 15,0-1 1-15,1 1-3 0,1 0 1 0,0 0-3 0,2 0-2 16,-1 1 4-16,0-1 5 0,1 0 6 0,0 1 4 0,0 0 6 0,0 0 3 15,1 2 1-15,-1-1 3 0,0 1-5 0,1 0 3 0,-1 1 1 16,1 0 4-16,0 1-3 0,1 0 0 0,-1 1 1 0,0-1-3 0,-1 2 0 16,0-1-7-16,-1 0-9 0,0 0 1 0,0 1-3 0,2 0-4 0,-1-1 3 15,0 1 2-15,1-1-2 0,-1 1 1 0,1 1 3 0,1-2 2 16,-1 1 2-16,-1-1 5 0,1 0-3 0,-1 1-1 0,-2 0 7 0,1 1-3 16,0-1-1-16,0 0 3 0,-1 1-5 0,1-1 7 0,-2 0 2 0,1 1-3 15,-1 0-2-15,-1 0-3 0,-2 1-5 0,1-1 4 0,1 1-2 16,-3 0-1-16,0 0 1 0,-1-1-3 0,2 0-1 0,-1 0-4 0,1-1-4 15,-2 0 1-15,1 0-3 0,0-1 2 0,-2-1 8 0,2 0-3 16,-3 0-4-16,-1 0 4 0,0-1-5 0,-1 1-1 0,-2-1 1 0,2 1 0 16,-2-1-2-16,0 0 4 0,0 1 6 0,-2-1-2 0,0 0-4 0,-3 1 3 15,1 0-2-15,0 0 2 0,-3 0 6 0,1 0-5 0,-3 0-1 16,1 1-4-16,-3 0 3 0,1 0-2 0,-1 0-5 0,-1 1 7 0,2-2-6 16,-3 1 2-16,0 0 4 0,-2 1-6 0,1 0-1 0,1-1 0 0,-1 1-3 15,1 0 3-15,-2-1-5 0,-1 0-3 0,-1 0-6 0,-2 0-10 16,0 0-7-16,0-1-17 0,-2 0-15 0,0-1-13 0,-2 1-16 0,-1-1-12 15,0 0-12-15,-3-1-14 0,0 0-15 0,-2-2-11 0,-1 0-21 16,-1-1-15-16,-1 0-16 0,-2-1-20 0,-1-1 9 0,-2-3-178 0</inkml:trace>
  <inkml:trace contextRef="#ctx0" brushRef="#br0" timeOffset="104539.05">20618 10703 1346 0,'-5'-8'259'0,"-1"-2"-86"0,0-3-72 0,0 0-47 16,3 2-39-16,2-2-30 0,1 0-15 0,2 0-9 0,0 1 4 0,1 0 10 15,1 1 3-15,0 0 11 0,1 1 1 0,1 1 8 0,1 0 4 0,0 2 4 16,2-2 4-16,1 2-1 0,1-1 3 0,4 1 2 0,0 1 6 16,3 0 0-16,4 0 0 0,3 0-7 0,2 3-4 0,3-2 0 0,2 2-6 15,3 0 2-15,2 0-7 0,1 2 0 0,3 0 6 0,0 1-4 16,0 2 0-16,0 1 2 0,-1 1-6 0,0 1 6 0,0-1 1 0,-1 3-7 15,-1 0 5-15,0 2 9 0,-2 2-5 0,1 0 6 0,-1 2-2 0,0-1-5 16,0 2 3-16,-3 0-2 0,1 3-2 0,-1 1-3 0,1 3 4 16,-1 1 0-16,-1 1 0 0,-3 2 2 0,0 0-6 0,-3 2-6 0,-1 1 4 15,-2 0-2-15,-1 4 6 0,0 0 0 0,-2 0-6 0,-2 3 1 0,-2-2-7 16,-2 4 6-16,-3 0-2 0,1 1-1 0,-4 0 2 0,-2-2 1 16,-2 2 4-16,-3 0 1 0,-2 0 1 0,-2 2-7 0,-5-2 11 0,-2 2 2 15,-3-2 2-15,-4 0 4 0,-4 0-2 0,-2-3 4 0,-4 0 2 0,-4-1 7 16,-2 0-2-16,-2 1 5 0,-3-3-2 0,-1 0 3 0,-2-5 7 15,-1-1 5-15,1-1 7 0,0-3-3 0,-2-1 0 0,1-1-9 0,-4-3 1 16,-3-1-7-16,-1-3-5 0,-3-2 1 0,-2-4 2 0,-1-1 1 16,-2-2 0-16,-2-2 3 0,0-2-4 0,-3-2 11 0,-1-1-1 0,0-3 1 15,0-1-2-15,2-2 4 0,2-1-1 0,5-3 1 0,3 1 0 0,3-3-9 16,4 1-8-16,4-2-12 0,3 0-8 0,3 0-10 0,2-3-19 16,0-1-40-16,2-1-46 0,0-2-52 0,1-2-52 0,1-2-90 0,0-3-90 15,0 0-97-15,1-5-406 0</inkml:trace>
  <inkml:trace contextRef="#ctx0" brushRef="#br0" timeOffset="141774.01">7552 11623 1369 0,'-10'-7'403'0,"0"0"-313"0,-1-3-61 0,3 1-16 0,3 0 4 0,2 1 5 16,0 1-1-16,1 0-9 0,1 1-6 0,0-1-6 0,1 1-9 15,0 1 1-15,1 0 0 0,1 0-2 0,1 0 0 0,0 1-1 0,2 0 3 16,0 1-1-16,0 0 2 0,1-1 5 0,-2 0-3 0,4 1 5 0,0-2 0 16,1 2 4-16,2-1 10 0,0 1-1 0,3-1 7 0,-1-1 2 15,1 0 4-15,3-1 2 0,0 1-5 0,3-1-2 0,3 1 0 0,3-2 9 16,3-1 11-16,1 1 6 0,3 0 0 0,-1 0-4 0,4 1 2 16,1-1-1-16,4-1-8 0,4 0-3 0,1-1-9 0,1 1-4 0,2 0-6 15,2 1-3-15,-1 0-3 0,1 0 0 0,1 1 0 0,1 1-7 16,2 1 6-16,-2-1-7 0,2 1 0 0,-2 0 7 0,0 1-5 0,-1 0 1 15,0 1 4-15,0 1-6 0,-3 0 1 0,2 1 1 0,-3 0-5 0,-1 1 5 16,0 1-3-16,-1 1 0 0,-1 1 5 0,-2 1-5 0,1 1 0 0,-3 1-3 16,-1 0-2-16,-2 3 2 0,-2 0 6 0,-1 1-6 0,-1 1 0 15,-3 1-10-15,-2-1-6 0,-2 3 7 0,0 1 10 0,-1 1 7 0,-1 3 1 16,-2 1 5-16,-3 1-14 0,-1 3 6 0,-3 1-1 0,-2 0-1 16,-1 4 4-16,-1 0 1 0,-2 3 1 0,-2 2 1 0,-2 0-2 0,-3 2-1 15,-2-1 1-15,-3 2 2 0,-4 0 0 0,-2 1 2 0,-3 2-18 0,-3 0 6 16,-3 0 1-16,-5 0-1 0,-4 0 12 0,-3-1-7 0,-3-2 5 0,-3-2 3 15,-2 0 8-15,-1-3-1 0,-2 0 3 0,-4-2 2 16,-2-1-2-16,-1-3 9 0,-3 0-9 0,-2-1-1 0,-1-1-5 0,-2 0-4 0,0-1 9 16,-1-1 4-16,2-2-1 0,0-2-1 0,2-2-6 0,1-3-3 15,-1-2 21-15,0-1 1 0,0-2 6 0,0-1 2 0,1-1-15 0,1-1 2 16,-1-2 2-16,-2 0 2 0,3-2 1 0,-1-2 1 0,1 0 2 0,2 0 2 16,-2-2 0-16,2-1 2 0,1-1-7 0,1-2-4 0,1 0 1 15,-1-2-32-15,4 0 11 0,2-1-5 0,-1-1 13 0,2 1 16 0,2-2-4 16,0-2 1-16,5-1-19 0,0-2 0 0,2 1-5 0,2-3 5 0,2 0-9 15,0 1 0-15,3-2 0 0,1 1-8 0,1 0 10 0,2 0-2 16,1 0 3-16,1-1-9 0,1 2 0 0,2 0 1 0,1 0-13 0,2-1 10 16,0 2 1-16,2-1-5 0,-1 1 0 0,3 3-9 0,0 0 4 0,1 0-10 15,1 3-5-15,2 0-19 0,0 1-24 0,2 3-27 0,1-1-23 16,2 0-27-16,0 1-37 0,4 0-47 0,1 0-49 0,2 0-38 0,2 1-55 16,3-1-63-16,2 1-25 0,3-1-182 0</inkml:trace>
  <inkml:trace contextRef="#ctx0" brushRef="#br0" timeOffset="144074.19">18746 12598 1370 0,'-1'-5'515'16,"-1"-2"-267"-16,1-2-119 0,0 1-49 0,2 0-41 0,1 1-40 0,0 1-28 15,3 1-18-15,0 1-5 0,3 0 8 0,2 1 7 0,1 0 8 16,0 2 7-16,2 0 7 0,-1 1 5 0,3 2 10 0,0-1-3 0,1 2 4 16,-2-1 2-16,3 1-2 0,0 1 8 0,1 0-3 0,1-1-2 15,2 2 2-15,1 0 2 0,0 0 0 0,3 0 5 0,-1 1 0 0,5-1-5 16,1 0 10-16,2 0-2 0,1 0 2 0,0-1-1 0,3-1-2 0,1-1 0 16,1 0-1-16,3-1-7 0,1 0 7 0,0-1-1 0,1 0 2 15,1-1 5-15,1-1-5 0,0 1-1 0,1-1-2 0,0 0 5 0,3 0 7 16,-2 0 7-16,1 0 2 0,0 1 0 0,1-1 0 0,0 2-1 0,1-1 0 15,-2 1 0-15,1 0-11 0,0 0-1 0,-3 0-7 0,1 1-2 16,0 1 2-16,0 1 0 0,2 0 5 0,-1 1-5 0,-1 0-1 0,1-2 1 16,2 1 2-16,-1 1-5 0,1 0-3 0,0 0-4 0,0-1-5 15,0 0 4-15,0 0 1 0,1 0 1 0,-1 0 1 0,-1 1-2 0,0 0 0 16,1 0 4-16,-1 0 5 0,0 0 3 0,0-1 0 0,-1 0 17 0,2 0-6 16,-2-2 3-16,0 1-3 0,1 0-9 0,-2-1-3 0,3 0-6 15,-3 1 8-15,1-1-8 0,-1 0 5 0,1 0 4 0,1-1-3 0,-2 0 4 16,-1-1 4-16,-1 0-8 0,-2 0 4 0,-1-1 2 0,0 0-24 0,1 0 2 15,-1 0 4-15,0 2-4 0,0-3 24 0,-3 0-13 0,0 0 1 16,-1-1 3-16,0 1-1 0,0 0 4 0,-1 1-3 0,-1-1-4 0,0 0-5 16,-2 0 12-16,1 1-5 0,-1 0 1 0,-1 1 8 0,0-1-11 15,-2 0 4-15,3-1 0 0,-3 1-8 0,1 1-1 0,-3-1 2 0,-1 1-5 16,-1-1 9-16,-1 1 1 0,-1 0-10 0,1 0 3 0,-1 1-2 0,-4-1 2 16,1 1 3-16,-1-1-5 0,-3 0-4 0,1 1-5 0,-2-1 7 15,-1 1 5-15,1-1-7 0,-3 1 2 0,0 0-7 0,-2 0-4 0,-3 0 2 16,1 0-11-16,-1 0-17 0,-3 0-28 0,0 1-37 0,-2-1-50 0,-3 1-76 15,-1-1-131-15,-3 1-111 0,-3 0-142 0,-4 0-370 0</inkml:trace>
  <inkml:trace contextRef="#ctx0" brushRef="#br0" timeOffset="162241.72">10552 13416 413 0,'2'-4'71'0,"1"-1"-28"0,1 0-14 0,0 1-8 0,1 0-6 0,1 0-2 15,-1 0-6-15,1 0-1 0,0 0-2 0,1 1 0 0,0-1 1 16,0 1 0-16,0 0-6 0,2-1-1 0,0 0 3 0,0 0 1 0,2 1 7 15,0 0 2-15,1-1-3 0,0 1 4 0,1-2-1 0,1 0 1 16,1 0 3-16,0 0 0 0,1 0-4 0,2 0 4 0,-1 0-1 0,1 0-3 16,-2 0 1-16,4 0-1 0,0-1-1 0,1 1 2 0,4-1 2 0,0 1 0 15,0 0 1-15,1 2 3 0,0-1-1 0,2 1 4 0,2 1-4 16,1-1 0-16,2 1-1 0,1-1-2 0,0 2-4 0,3 0-4 0,1 0-4 16,1 1-3-16,3 0 3 0,-1 1 1 0,1 1-1 0,1 0-2 15,3 0-2-15,0 2-5 0,0 0 6 0,1 2 0 0,1 1 1 0,-1 0 1 16,1 0-4-16,-1 2 0 0,0 1 4 0,-1 0-4 0,0 0-1 0,-1 1 5 15,1-2-2-15,0 0 2 0,0 1 1 0,-1 1-2 0,1-1 1 16,-2-1-1-16,1 1 2 0,0-1 1 0,1 0-3 0,-1-1 3 0,-1-1 1 16,0-1 4-16,1-1 2 0,-2 0 6 0,-1-2 2 0,2 1 4 0,-2-2 6 15,0-1-1-15,-1-1 3 0,-3-1 5 0,-2-1 2 0,0 0 8 16,-2-3 2-16,0 0 1 0,-2 0-4 0,0-2 4 0,-2 0 4 0,0-2 3 16,-2-1 4-16,1-1 1 0,-2-1 0 0,0-3 1 0,-2 0-1 0,1 0-10 15,-2-3-4-15,0-1-10 0,1-1-8 0,-3 1 6 0,1-1-7 16,-2-1 5-16,-2 0 0 0,-1-2-7 0,-1 1 2 0,-1-2 0 0,-1 0-2 15,-1 1 1-15,0 0-2 0,-2-2-3 0,-2 1 3 0,-1-2-1 16,-1-2-2-16,-1-1 1 0,-2 0-1 0,-2-1-1 0,-2 2-1 0,-2-1-2 16,-3 0-11-16,-3 0 1 0,-3 0-1 0,-4 0-23 0,-2 0 0 0,-3 0-2 15,-3 1-6-15,-4 1 17 0,-5 0 2 0,-5 1-3 0,-4 0-2 16,-5 2-1-16,-5 1 1 0,-3 2 1 0,-7 2-6 0,-6 3 9 0,-4 0-4 16,-4 2 5-16,-5 5 5 0,-4 0-4 0,-2 3 7 0,0 2-4 0,-2 2 11 15,-1 2-3-15,-2 2-6 0,0 1 9 0,-1 3-12 0,1-1 3 16,2 1 0-16,4 1 0 0,5 0 3 0,4 2 0 0,4-1 5 0,7-1-8 15,3 0 2-15,4 0-6 0,3 1-3 0,3 1 4 0,2 4-5 16,1 2 4-16,0 2-7 0,0 3 5 0,0 4 3 0,-4 5-4 0,0 3-2 16,-2 2-12-16,3 3-11 0,0-1-19 0,3 3-35 0,3 1-50 0,0 2-60 15,4 3-48-15,3 3-30 0,0 1-48 0,3 2-212 0</inkml:trace>
  <inkml:trace contextRef="#ctx0" brushRef="#br0" timeOffset="168975.25">7395 15522 895 0,'5'-3'98'0,"1"-2"-51"0,0-2 7 15,2 0-10-15,0-1-10 0,1 0-16 0,0 1-16 0,1-1-3 0,1 1-9 16,0 0-2-16,1-1-7 0,1 1-3 0,-2 0-4 0,0 1-1 16,-2 0 0-16,1 2 3 0,1 1 7 0,0 0 3 0,0 1 8 0,0 0 2 15,-1 1 4-15,0 1 4 0,1 0 0 0,-2 1 4 0,1 1-1 16,1-1 2-16,-1 0 4 0,2 1 6 0,0-1 6 0,1 2 1 0,0-1 5 15,0 1 2-15,2 0 3 0,0-1 3 0,0 0-3 0,0 1 3 16,0-2-2-16,1 2-2 0,0 0 1 0,-1 0-1 0,2-1-2 0,0 0 8 16,1 0 0-16,0 1-4 0,2-2-4 0,0 0-7 0,0 0-3 0,2-1-7 15,0 0 2-15,0-1-2 0,1 0 1 0,0 0 1 0,2 0-3 16,0-1 6-16,0 1-3 0,2-1 4 0,-1-1-1 0,2 1-4 0,-3-1 2 16,3 0-2-16,0 0 2 0,1 1 0 0,2 0-1 0,-2 2 5 0,1-1-1 15,-2 0 2-15,2 1-1 0,-2 0 1 0,1 0 0 0,0 2 10 16,1 0 2-16,-1 0 1 0,1 1 1 0,-2 1-3 0,0-1 4 0,-1 1-1 15,1-1-2-15,1 0 6 0,-1 0-6 0,1 0-5 0,-2 0-1 0,-1 0-11 16,1-1 2-16,1 0-5 0,1 0-5 0,0 0 6 0,-1-2-2 16,-1 0 1-16,-3-1 5 0,3 0 2 0,-2-1-4 0,0 0 14 0,2 0-3 15,-2 0 3-15,0-1 8 0,-1 0-9 0,-1-1 4 0,0 1-6 0,-1 0 5 16,0-1 4-16,1 1 1 0,-3-1-4 0,0 1-4 0,0-1-9 16,-2 1-4-16,1 0 6 0,-1 1-6 0,-1 0 1 0,-2-1 1 0,1 2-8 15,-1-1-2-15,0 1-2 0,-3-1-2 0,2 0 0 0,-1 0 0 0,0 1-1 16,-1 0 3-16,-3 0 0 0,1 2-6 0,-2-2-3 0,-1 1-2 15,0 0-5-15,-1 0 7 0,1-1-11 0,-2 0-5 0,-1 0-14 0,0 0-33 16,-1-1-41-16,1 0-66 0,-2-2-97 0,0 0-154 0,-2-2-123 16,1-4-119-16,-1-4-133 0</inkml:trace>
  <inkml:trace contextRef="#ctx0" brushRef="#br0" timeOffset="-141670.92">4174 13908 1515 0,'-6'0'429'0,"-1"1"-294"16,-1 1-75-16,3-1-40 0,2 0-9 0,1 0-7 0,2-1-6 0,-1 1 1 16,2-1-3-16,0 1-1 0,0 0-5 0,3 0-3 0,-2 1-9 0,2 0-3 15,1-1-2-15,-1 0 0 0,2 0 7 0,-1-1-2 0,0 1 12 16,1-1 4-16,0 0 5 0,1-1 5 0,-1 0-4 0,1 1 1 0,1 0-2 16,0 1-2-16,2 0 2 0,-1 0 4 0,2 0-3 0,1 0-2 15,0 1-3-15,1 0-2 0,1 1 3 0,1 1 2 0,1 0 2 0,0 1 4 16,0-1 6-16,3 1 0 0,1 1-2 0,1-1-4 0,1 2-6 0,2-1 2 15,-1 1 2-15,3-1-3 0,1 1-2 0,1 0 2 0,1 0 2 0,2 0-5 16,-1 0 4-16,1-1 0 0,1 1 0 0,2 0 4 16,0-1-4-16,3 0 0 0,-1 0-5 0,1-1 2 0,0-1 0 0,1 1 2 0,3-1 2 15,-1 0-2-15,1-1 2 0,2 0 2 0,-1-1 0 0,2 0 6 16,2 1 4-16,0-2 0 0,0 1 5 0,2 0 3 0,0-2 1 0,1 1-1 16,2 1-2-16,0-1 1 0,1 0 2 0,0 1 1 0,2-1-4 15,1 0-4-15,-1 0-3 0,3 1 1 0,1-1 0 0,1 0-2 0,2 1-1 16,-1-1-2-16,3 0 2 0,-1 0 4 0,0 0-1 0,4 0 1 0,-2-1-7 15,3 1-1-15,0-1 3 0,0 0-1 0,1 0 1 0,0 1-4 16,0 0-2-16,1 0 0 0,-1 1-2 0,2-1 6 0,0 1-4 0,1 0 4 16,-1 0 3-16,1-1 2 0,0 1 6 0,0 0-8 0,0-1 1 0,2 0 1 15,1-1-3-15,-1 0 2 0,0 0 0 0,0 1-1 0,0 0-4 16,2-1 2-16,-2 0 3 0,2 0-3 0,1 0 0 0,0-1-2 0,3-1 2 16,-3 0-3-16,1-1 3 0,2-1 1 0,-2 1-2 0,2 0 5 15,1-2 0-15,0 1-3 0,0-1 4 0,0 0-8 0,1 1 1 0,0 0 2 16,1-2-8-16,0 1 10 0,-1 1-8 0,1-1-1 0,0 2 9 0,-1 0-13 15,2-1 0-15,1 2-4 0,0 1-1 0,1-1 6 0,0 0-2 16,0 1 2-16,1-1-9 0,-1 2-1 0,1-1 6 0,0 0-2 0,3 1 6 16,-2 0 4-16,1 0 0 0,3 0-6 0,-3-1 0 0,3 1-4 0,-2-1 0 15,3 0 4-15,-2 0 4 0,2 0 5 0,1 0-6 0,0 0-3 16,0-1 1-16,0 1 2 0,-1-1 5 0,1 0 6 0,0 0-5 0,2 1-5 16,1 0-3-16,0 0 4 0,1 1-1 0,-1-1 5 0,0 1-2 15,0 1-1-15,0 0-2 0,1 0 0 0,-2 0 3 0,3 1-6 16,-2-1 1-16,-1 1 5 0,4 0-7 0,-3 0 2 0,1 0 0 0,0 0-2 0,0 0 4 15,1 0 4-15,0 0 3 0,1 0-4 0,-1 0 3 0,-1-1-4 16,2 1 6-16,-1-2 0 0,0 1 0 0,0 2 3 0,-2-2-3 0,1 1 4 16,0 1-1-16,-1-1-1 0,-1 0-5 0,0 1-4 0,-2 0 9 0,1 0-7 15,-2 0 7-15,1 1-6 0,-1 0-3 0,0 0-1 0,3 0 2 16,-4 0 4-16,0 0-4 0,-3 0-2 0,2 0 3 0,0-1-4 0,-1 1-3 16,4 0 9-16,-4-1-6 0,3 0 2 0,-2 1-1 0,0-1-1 0,-1 0 2 15,0 1 1-15,1-2-4 0,-2 1 6 0,0-1-6 0,-2 0 2 16,1 0 3-16,-3-1-3 0,1 0 2 0,0 1 5 0,-1-1-9 0,2 0 2 15,-3 0 0-15,2-1-3 0,2 0 6 0,0 1 0 16,0-1 2-16,-1 0-7 0,-2 0 2 0,-1-1-1 0,0 1-2 0,-1 0 4 0,0-1-1 16,1 1 0-16,1 0 5 0,-1 0-5 0,0 0 2 0,-1 0-1 0,-2 0-4 15,1 1 5-15,0 0-1 0,-1-1-2 0,2 0 6 0,0-2-5 16,-2 1 5-16,1-2 0 0,-1 0 1 0,1 0-2 0,-1 0-4 0,-1-1 0 16,0 0 5-16,0 0 1 0,2-1-1 0,-2 0-3 0,2-1-6 0,-1 1 3 15,0 0 4-15,-2-1-3 0,-1-1-2 16,1 1 4-16,-1-2 0 0,0 1 3 0,0 0 0 0,1-2-9 0,-1 2-2 0,1-2 2 0,0-1-1 15,-1 1 14-15,-1 0-1 0,0 0-3 0,-1 0 3 0,0 1-4 16,-1-2-3-16,2 0 3 0,0 1-4 0,-2-1-9 0,0 1 1 0,0 1 0 16,-1 1 13-16,-1-1 1 0,1 2 8 0,-2-1-3 0,1 1-9 15,0 0 0-15,-1 1-6 0,0 1 4 0,-1 0 4 0,-3 1-4 0,0 0 3 16,0 1-3-16,-2 0 2 0,1 0-4 0,-2 0 6 0,-1 1-3 0,1-1-4 16,-1 1 1-16,0 0 0 0,0 0 1 0,-1 1-6 0,0-1-1 0,0 1-1 15,1 0 6-15,-2 0 1 0,0 0 2 0,0 0 0 0,-3 0-3 16,-1 0 3-16,-1 0 2 0,-3 0-1 0,2 1-1 0,-1-1 2 0,1 1-4 15,0 0 4-15,-1-1 3 0,-1 2-3 0,0 0-2 0,0 0-2 0,-1 0 0 16,1-1 1-16,0 1 4 0,-3 0-3 0,1 0-2 0,-1 1 9 16,1-1-7-16,0 1 2 0,0 0-1 0,-1-1-7 0,-1 0 6 0,-1 0 3 15,-1 0-3-15,1-1 3 0,-2 0-4 0,-1 1-3 0,-2-1 4 16,2 0 0-16,-2 0 2 0,1-1 0 0,1 0-6 0,-3 0 3 16,-2 0 7-16,1 0-4 0,-3-1 0 0,0 0-4 0,0 0-3 0,-2 1 7 0,-2-1-2 15,1 1-4-15,-3-1 1 0,-1 1 0 0,0-1 1 0,0 1 5 16,-3-1-1-16,2-1-4 0,-2 1 1 0,2-1-6 0,-2 0 4 0,-1 1-1 15,-1 0-1-15,0-1-1 0,1 1-1 0,-2-1 2 0,0 1 5 0,0-1 0 16,-1 1-1-16,-1-1-8 0,-1 0 9 0,1 1 4 0,-1-1-1 16,-2 1-1-16,1-2-12 0,1 0 5 0,-3 0-2 0,2-1 0 0,0 1 4 15,-2-1-8-15,0 0 4 0,0-1-4 0,-2-1-1 0,1 0 2 16,0 1-1-16,-1-1 8 0,1 0-1 0,0 0 1 0,-1-1-2 0,0-1 4 16,0 0-4-16,1-1 6 0,0-1 4 0,0 0-1 0,0 0 2 15,1 0-3-15,-1-2-1 0,3 0 3 0,0-1 0 0,-1 0-4 0,2-3 4 16,0 0 2-16,-1-2 6 0,1 0 2 0,1-3 1 0,-2-1-4 0,2 1-6 15,-2-2 4-15,2-1-2 0,1 0 2 0,-1-2 4 0,1-1 1 0,0-4 0 16,1 0 5-16,3-3-12 0,-1 0 4 0,4-4 2 0,0 0-2 16,2-3 11-16,-1-2-2 0,2-2-6 0,-1-1 2 0,2-3 2 0,1-2-3 15,-1-2 8-15,1 0 4 0,-1 0-9 0,0-1 0 0,0-3-5 16,-1-1-9-16,1-2 4 0,-2-2 3 0,1-1-1 0,-1-3 7 0,3 0 7 16,-3-3-4-16,1-1 4 0,0 1 0 0,-3-3-3 0,2-2 1 0,-3-1-8 15,1-3 1-15,-1-2-3 0,0-2 5 0,-3-3 13 0,0 0-4 16,-1-1-6-16,-2-1-3 0,0-3-9 0,-2-3 4 0,0-3 0 0,-1-3-14 15,-3-3 8-15,0-3-9 0,-2-1 0 0,0-4 8 0,-2-2-14 0,-1-2 5 16,0 0 1-16,0 2 6 0,-3 1-3 0,0 0 3 0,0 0 0 16,-1-2-8-16,0-1 8 0,-1 1 0 0,0-1-1 0,-1 0 7 0,-1 1 1 15,-1 2 2-15,0 2-2 0,-1-1 4 0,-1 2-2 0,-1-1-5 16,-1-1 11-16,-2 2-2 0,0 3-2 0,0 0-2 0,-2 2-7 16,-1-1 0-16,0 3 7 0,-1 4-1 0,1 2-5 0,-2 6 1 0,-1 0-10 15,-1 3-2-15,-2 3-2 0,-1 0-3 0,-2 3 5 0,-1 2-4 0,-3 3-7 16,-3 3-10-16,-1-1-24 0,-5 2-20 0,-4 0-33 0,-4-2-36 0,-5 1-35 15,-6 0-56-15,-4-2-99 0,-7 3-103 0,-3-3-100 0,-8-2-85 0,-5-2-127 16</inkml:trace>
  <inkml:trace contextRef="#ctx0" brushRef="#br0" timeOffset="-140878.92">4369 14948 1135 0,'-5'2'141'16,"1"1"-73"-16,-2 2-64 0,2 0-23 0,0 1-11 0,1 0-10 16,1 2-15-16,0 2-18 0,1 2-21 0,1 4-28 0,0 3-23 0,0 2-10 15,1 5 9-15,-1 2 17 0,1 1-137 0</inkml:trace>
  <inkml:trace contextRef="#ctx0" brushRef="#br0" timeOffset="-140762.92">4252 15594 447 0,'-8'0'229'0,"0"1"-35"0,-5-1-24 0,1 0-15 15,0-2-11-15,-2-1-13 0,1 0-15 0,-2-1-21 0,-2-2-21 0,-1 0-19 16,1 0-19-16,-3-3-16 0,0 0-18 0,0-1-12 0,-2-4-23 16,-1-1-28-16,-1-2-31 0,-3 0-63 0,1-5-56 0,-1-4-70 0,0-5-54 15,-2-8-183-15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4:28:5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3889 1522 842 0,'-24'1'25'16,"1"0"-6"-16,-4 1-2 0,-4 0-3 0,-4 1-6 0,-6 0-2 0,4 1-5 15,0 1-2-15,4 0-6 0,0 0-11 0,2-1-10 0,1 2-11 16,-1 0-6-16,1 1-2 0,1 1 8 0,-1 0 10 0,2 0 12 0,-3 1 10 15,1 0 7-15,-1-1 1 0,2 0 4 0,-2 1 2 0,2-1 3 16,-1 0 4-16,0 0 5 0,1 1 0 0,2-2-1 0,-1 2 0 0,1 0-4 16,0 2 0-16,1 0 2 0,-1 1 2 0,1 0 0 0,1 2 0 15,-2 1 1-15,1 2-3 0,-1 0 3 0,1 2-5 0,-1 2 0 0,-2 3 3 16,-21 20 0-16,9-3 7 0,8-5 1 0,8-7 1 0,1-1-1 16,2 2-2-16,0 1-2 0,2 2 2 0,1 1 0 0,0 2-3 0,1-1 4 15,2 1-1-15,1-1-4 0,0 1 2 0,3 1-4 16,0 0-5-16,3 1-2 0,0 0-4 0,2 0 10 0,1 2 0 0,2-1 0 0,2 1 1 15,1 0-12-15,2-2 0 0,0 1-3 0,3 3-3 0,1-2 0 0,2 0-5 16,1 0 2-16,1-3 3 0,2 2 1 0,3-2 1 0,0 2 1 0,2-1 0 16,1-1 7-16,2 1 3 0,3 0 1 0,1-1 6 0,2 1-6 0,1-2 5 15,4 0-2-15,0 1 0 0,2-2 0 0,2 0-3 0,3-2 1 16,3-1 1-16,2-3-5 0,3 1 1 0,0-1-1 0,0-2-2 0,4-1 0 16,3 0-6-16,0-3-7 0,3 0 6 0,1 0 0 0,1-3 14 15,2 2 2-15,2-1-2 0,-1-2-4 0,2 1-3 0,0-1-3 0,1-2 3 16,2 1 0-16,0-2-3 0,3-1 1 0,0-2-2 0,2 0-3 0,2 0 7 15,0-2-4-15,3-1 0 0,0-1 4 0,1-2-3 0,1 1 4 16,1-1 0-16,1-2-2 0,-1 1 2 0,1-2 0 0,1-1-2 0,-1 0-2 16,1-1-2-16,3 0-3 0,-2-1 4 0,2 0 3 0,-1-1-2 15,-1-1 2-15,1-2-2 0,0 0-2 0,-1-1 1 0,1-1 2 0,0-1 0 16,1-1 0-16,-1-2 1 0,-2 0 0 0,0-2 1 0,-2-1 0 0,2-3 0 16,-2 0-2-16,1-1 2 0,-1-3 0 0,-2-1 2 0,-1 0 1 15,0-4 0-15,-3 0 0 0,0-1-3 0,-2 0 4 0,-2-2 4 16,0-2-1-16,-1 0 2 0,-2-3 1 0,0-2-4 0,-3-1 5 0,-2-1 2 15,-1-3 1-15,-1-1 2 0,-2-1-2 0,-1-3 3 0,-2 0-6 0,-2 1 2 16,-2-2-4-16,-1-2-6 0,-3 1 7 0,-1-2-3 0,-5 0 6 0,-2-1 3 16,-2-2-5-16,-3 1 0 0,-1-1-6 0,-4-1 6 0,-1-2-4 0,-3 1 2 15,-3-1 3-15,-2 0-6 0,-3 1 6 0,-5-3 4 0,-2 0-5 16,-3 0 3-16,-4 0-8 0,-1-1-3 0,-4-1 0 0,-2-1-4 0,-2 0 1 16,-4 0-7-16,-3 1-2 0,5 28 5 0,-2-5 6 0,-2-2-7 0,-5-6 0 15,-2 0-6-15,-4-7-2 0,-5-1 5 0,-3-6 0 0,-5-1 2 16,-1 2-2-16,-4 0-3 0,-4 1 1 0,24 29 50 0,-6-5 1 15,0 1-10-15,-5-3 2 0,-1 1-49 0,-4-4 0 0,-3 3 9 0,-4-4-2 16,-2 2-2-16,-4-3-7 0,-3 1-2 0,-4-2-11 0,-3 1-4 16,-5-1-1-16,-1 3 52 0,-7-2 7 0,-1 1 5 0,-3 2-6 0,0 4-68 15,-3 1-3-15,-1 4-3 0,-2 2 9 0,-3 3 16 0,1 3 3 0,-4 3 3 16,1 4-23-16,-3 5-4 0,0 3-47 0,-2 6-22 0,-1 4 0 0,-1 5-24 16,-2 7-11-16,0 4-50 0,-1 8-47 0,-1 6-73 0,-8 12-78 15,-91 54-176-15</inkml:trace>
  <inkml:trace contextRef="#ctx0" brushRef="#br0" timeOffset="78187.46">8992 5871 1068 0,'-5'-10'143'0,"0"0"-117"0,1-1-48 16,1 2-15-16,2 2-6 0,1-1-5 0,1 0 6 0,0 1 2 0,1-1-4 15,0 2-2-15,0-1-5 0,1 1-3 0,0 2 10 0,0 1 13 0,-1 0 17 16,0 0 22-16,-2 1 13 0,0 0 12 0,0 0 6 0,0 0-4 15,0 1-4-15,-1 0-9 0,0 0-11 0,0 1-5 0,-1 0-5 0,1 0-5 16,-2 0 0-16,-1 1 3 0,0 0 0 0,-2 1 1 0,0-1 6 0,-1 0 1 16,0 1 2-16,-2-1 6 0,0 0 0 0,0-1 7 0,-2 0 2 15,-1 0 7-15,0-1 2 0,-2 1 3 0,2-2 6 0,-1 0 0 0,-1-1 4 16,1 0-1-16,0 0 0 0,-1 0-4 0,-1-1-5 0,0 0-3 16,0 0-4-16,0 0-4 0,-2 1-3 0,0 0-8 0,-1 0-3 0,-1 1-2 15,-1 0-4-15,1 0 3 0,-3 0-2 0,-1 1-4 0,1 1 0 0,-3-1 0 16,0 1-1-16,0 0-1 0,-3 0 3 0,0 0 1 0,-3 0-4 15,1 1 2-15,0-1 1 0,-1 0-3 0,-3 0 3 0,1 1-1 0,-4 0 0 16,1 0 2-16,-1 0-3 0,-2-1-1 0,2 1 0 0,-2-1-2 0,-1 0 0 16,1 0 4-16,0-2-4 0,-1 1 5 0,0-1-2 0,-2 1 0 15,-1-1 2-15,-1-1-1 0,1 0 2 0,0-1 6 0,-1 0 2 0,2-1-2 16,-1 1 2-16,0 0-5 0,1-1-1 0,-1 1-2 0,-1 0 2 0,0-1 1 16,0 1-3-16,-1 1-2 0,-1 1 0 0,-2 0-5 0,1 1 0 15,-1 0 3-15,0 1 0 0,2 0 3 0,-2 1 0 0,1 0 0 0,-2 0-1 16,1 1-2-16,1 0 0 0,-2 1-5 0,-2 0 3 0,0 0-5 15,-3 1 1-15,2 1-2 0,-1 1-7 0,-1 0 1 0,-1-1-4 0,1 2 4 16,0-1 2-16,1 0 4 0,0 2 1 0,0 0 1 0,2 0 4 0,0-2 3 16,1 0-1-16,2 0 2 0,0-1 0 0,1 0-2 0,3 0 7 15,0-1 1-15,0-1-2 0,3 1-1 0,1 0 0 0,2-1-1 0,1 1 1 16,0 0 0-16,1 1-4 0,1 1-1 0,-1 1-2 0,1 1-2 16,1 1 0-16,-1 0 0 0,0 3 0 0,0 1-1 0,0 2 2 15,1 0-1-15,0 1 0 0,0 2 2 0,1 1-1 0,-2 1-2 0,3 4 1 0,-1 0-2 16,2 0 0-16,1 0 1 0,1-1-1 0,0 2 0 0,1 1-2 15,-1-1 1-15,2 2 0 0,1 0-1 0,1 2 2 0,-1-1-1 0,1 1-4 16,1 0 6-16,-1 1 3 0,3-2 2 0,-1 2 5 0,-1-2-3 0,3 1-2 16,0-1 1-16,0-2 0 0,2 0-1 0,-1-2 5 0,2 3-2 15,2-3-1-15,0 2-1 0,0-1 1 0,1-2-1 0,1 0 0 0,-1 0-2 16,1 0 2-16,1 1 0 0,2-1 4 0,-1 1 1 0,1 0-3 0,2-2 2 16,0 1-4-16,3-3-7 0,0 1 4 0,2-1 7 0,2-1-1 15,1 1 6-15,1 0-2 0,2-2-5 0,0 0 3 0,3 0-1 0,0 0-2 16,2-1 4-16,2 0-2 0,2 0 4 0,1-1 4 0,0-2-1 0,2 2 2 15,3-1 2-15,2 1-2 0,2 0 1 0,2 0-3 0,1 0-2 16,3-1-2-16,1-3-3 0,3 0-1 0,1 1-1 0,1-2-3 0,3 1 3 16,1-2 3-16,1 1-2 0,3-1 2 0,1 0-2 0,1 0 1 15,2 0 3-15,2-1 0 0,-1 2 1 0,1-1 2 0,2-1-2 0,1 0-2 16,3 0 2-16,-1-2-5 0,1 0-3 0,0 0 7 0,1-1-5 0,2 1 0 16,0-1 1-16,1 0-3 0,0 0-1 0,0-1 1 0,1-1-9 15,1 0 3-15,0-1-2 0,0-1-2 0,1 1 12 0,1-1-3 0,1 0 2 16,-1 0 4-16,1-1-6 0,0 0 4 0,1 0 0 0,-1 0-6 15,0 0 5-15,0 1 0 0,0-1 1 0,-1-1 9 0,2 0-1 0,-2-1 3 16,2-1 0-16,-1 0 0 0,0-1-3 0,0-1-5 0,0 0 1 0,2-1 2 16,-2 0-5-16,3-1 2 0,1 0-3 0,-2-1-4 0,2 0 3 15,0 1-2-15,-1 0-3 0,1 0-1 0,1-1-1 0,0 2-2 0,0-2 6 16,3 2 2-16,-2-1-4 0,1 0 5 0,-1 0 0 0,-1 1-3 0,1 0-2 16,0 1 0-16,0-1-1 0,-1 0 4 0,3 0 3 0,1 1 1 15,0 0-5-15,0 0-2 0,-1 1 2 0,0-1-3 0,0 1 6 0,1 0-3 16,-1-1 0-16,1 1 0 0,-1-1-1 0,0 1 1 0,-2-1-2 15,0 0 4-15,0-1-5 0,0 0 2 0,0 0 1 0,-2-2-3 0,0-1 3 16,-2 0 4-16,-1-2-1 0,-1 0 2 0,-1-1-1 0,-1 1 2 16,0-4 1-16,-1-1-2 0,-1 0-2 0,-1 0 0 0,0 0 1 0,-1-1-1 15,-1 0 3-15,-1 0 1 0,1-1 0 0,-2-1 5 0,-2-2 4 0,-1 2-4 16,-2-2-2-16,0-1 2 0,-1 2-1 0,-2-3-4 0,-1-1 5 0,-2 2 2 16,0 0 0-16,-3 0 5 0,0-2 4 0,0 0-6 0,-4-1-6 15,1-1 0-15,-3 0-3 0,1 1 1 0,-3-2 4 0,-1 1 5 0,-2-1-6 16,0-1 5-16,-3-2-1 0,0 1-7 0,-3-3 9 0,-1 2 2 0,-2 0 0 15,-3 0 5-15,-1 0 3 0,-1 0-5 0,-3 0 2 0,-1-1-11 16,-4 2-8-16,-2-2 10 0,-1 2-7 0,-3-2 12 0,0 2-5 16,-3-2-5-16,-4 2-3 0,-3-1-4 0,-2 3-1 0,-3-2-4 0,-2 1-4 0,-4-1-4 15,-3-1-2-15,-1 2-4 0,-5-2 7 0,-1 2-3 0,-5-1 7 16,-2 2-7-16,-2-2 1 0,-5 2-5 0,0-2 1 0,-5 1-5 0,-2 1 1 16,-2 1 10-16,-3 0 2 0,-1 0 11 0,0 1 8 0,-4 1-3 15,-1 0-3-15,-2 2 1 0,0 0-11 0,-3 1-2 0,-2 3 1 0,-3 1-1 16,-4 2-1-16,0 1 4 0,-4 2 1 0,-2 3 4 0,0 1 3 0,-3 2-6 15,-1 3-3-15,-2 3-6 0,-5 3-5 0,0 4-1 0,-3 3-5 16,-4 4-6-16,0 4-7 0,0 3-14 0,-3 6-25 0,2 4-43 0,-2 4-77 16,-3 5-82-16,-2 4-125 0,-4 6-424 0</inkml:trace>
  <inkml:trace contextRef="#ctx0" brushRef="#br0" timeOffset="107432.66">8997 7193 822 0,'-4'-11'293'0,"-1"0"-263"0,1-3-23 15,3 4-5-15,1 4-4 0,1 0-3 0,1 1-1 16,-1 1 0-16,0-1-4 0,0 2-7 0,0 0-5 0,1 2-5 0,-1 1 1 0,-1 0 5 16,0 0 6-16,-1 1 12 0,0 0 11 0,-1 0 9 0,0 0 4 0,-1 0 0 15,-1 0-5-15,-2 0 1 0,1-1-5 0,-2 2 0 0,-1-1 3 0,1 0-3 16,-1 0 6-16,1 0 0 0,-1-1 5 0,-2 1 1 0,0-2 3 15,-1 1-1-15,-2-2 2 0,2 0 1 0,-3 0-2 0,-1-1 0 0,1-1 0 16,0 1-8-16,-2-1 0 0,0 0 1 0,-2-1 0 0,1 1 6 16,-1 0-5-16,0-1 6 0,-1 1 2 0,1 0-4 0,-2 1 4 0,-1 0-10 15,0 0 2-15,-2 0-3 0,1 1-3 0,-2 1 1 0,1 1-2 0,-1 0 2 16,0 1-5-16,-1 1-1 0,-3 1-4 0,-1 0-5 0,0 0 0 16,0 1 1-16,2 1 2 0,-2 2 0 15,1-1-3-15,-1 2-2 0,1-1 2 0,-1 0 0 0,1 0-2 0,-1 1 5 0,1 0-1 0,-1 0 2 0,1 1 0 16,-2-1-5-16,0 0 2 0,2 1-1 0,1-1 6 0,1 0 3 15,-1 1 1-15,1 0 0 0,-2 0 2 0,1 0 0 0,-1 0 2 0,1 1-6 16,0 1-1-16,1 1-1 0,0 1-4 0,-2-2 3 0,1 1-2 16,-1 1 1-16,1-1 2 0,0 0 3 0,0-1 4 0,0 1-3 0,0 1-3 15,1-1-2-15,-1 0 1 0,2-1 1 0,-1 1 4 0,1 1-4 0,0 0 1 16,0 1-2-16,1-2-2 0,0 2 3 0,0 0-1 0,0 1-2 16,-1 0-2-16,2 1 3 0,1 0-2 0,0 0-8 0,2-1 3 0,-1 2 1 15,0 0 1-15,2 2 12 0,-1-1-5 0,1 1 0 0,2 2-5 0,-1-2-2 16,0 3 2-16,2 0 0 0,0-1 3 0,0 2-2 0,1 0-1 15,0 1 3-15,-1 3-5 0,0-2-5 0,0 2 5 0,2-1-2 0,0 1 1 16,0-1 3-16,-1-1-2 0,2 3-1 0,0-2-1 0,0 3-2 0,2-1 0 16,-1 1-6-16,2-1 5 0,1 2 4 0,-2-2 0 0,2 3 6 15,0-1-4-15,1 2-2 0,0-2 0 0,1 1-1 0,2 0 1 0,-1 1-1 16,0 1 2-16,1 0 0 0,1-2-2 0,2 0 2 0,1-2-3 16,0 1-1-16,1 0 1 0,1 0-1 0,2 1 2 0,0 0 1 0,1-3-7 15,1 2 1-15,2-1 10 0,0-1 1 0,3 1 5 0,1-1 3 0,2 0-10 16,1 0-1-16,0-1 3 0,1-1-5 0,2 1 4 0,2 0 3 15,1 0-2-15,3-2 2 0,0 0-4 0,3-1-4 0,0-2-4 0,0 0 2 16,3-1-1-16,0-1 2 0,2 1 2 0,0 1 2 0,2-2 1 16,0 1-2-16,4-1 2 0,-1-1 2 0,1 0-10 0,2-1 7 0,0 0-7 15,0-1 11-15,2 2 6 0,1-2 0 0,2 1 1 0,2-1-19 0,1-1 6 16,0-1-3-16,2-1 0 0,1 0 7 0,2-2-4 0,1 0 3 0,-1-1-4 16,2 0 7-16,0-1-5 0,-1-1 1 0,2 0 2 0,0-1-5 15,1-1 2-15,1 1-2 0,-1-1 2 0,0-2 1 0,0 0 1 0,2-2 3 16,0-2 1-16,1 0 2 0,0-2-3 0,1-1 3 0,0-2-2 15,0 0 8-15,2-2 3 0,-1-2 0 0,0-1 5 0,2-1-3 0,-1-1 7 16,2 0-7-16,0-1 5 0,0-2-4 0,0 0-4 0,1-2 8 0,0-1-9 16,0 1 4-16,-1-3-7 0,1 1-2 0,0-2-8 0,-1 1-1 15,0-1 6-15,0 0-2 0,-1 0 9 0,0 0 1 0,-1-1-7 0,-4 1 4 16,1-1 6-16,-1 0-4 0,-1 1-1 0,-1 0 3 0,0-1-6 16,0 1 4-16,-1-2-2 0,1 0-7 0,-1 0 6 0,1-3-6 0,-2-1 3 15,1-3-1-15,1 0-2 0,0-1-1 0,1 1 0 0,0-3 0 0,-1 1-1 16,-1-2 1-16,-1 0-17 0,-1 1 10 0,-2-1-3 0,-1-1 4 15,-2 2 17-15,-1-3-8 0,-3 1 1 0,0 0-1 0,-1-1-1 0,-3 2-1 16,-1-3 1-16,-3 1 1 0,-2-1 1 0,-2 1 1 0,-2 1 2 16,0-1-2-16,-5 1 3 0,-1 0-6 0,-4 0-2 0,-2 1 7 0,-3 1 0 15,-1-1 6-15,-3 0 6 0,-2-2-10 0,-3 1-2 0,-2-1 2 0,-2 0-2 16,-3 0 2-16,-1-2-4 0,-2-1 1 0,-3 0-5 0,-2-2 1 0,-2 1 0 16,-3 0 0-16,-1-2-1 0,-2 1-8 0,-1 0 11 0,-3-1-2 15,-3 0 3-15,-2 0 2 0,-3-2-8 0,-1 3-4 0,-3 0-5 0,-1 0 8 16,-3 0-3-16,-4 0 0 0,-3-1 2 0,-3 1-6 0,-3 1 3 15,-3 1-1-15,-2 2-2 0,-2 1-4 0,-2 1-1 0,-2 2 12 0,-2 1-4 16,-3-1 4-16,-2 4 2 0,-3-2-10 0,-3 4 5 0,-3 0-3 0,-2 2 6 16,-1 2-1-16,-4 1 0 0,-2 3-1 0,-1 1-6 0,-3 2 0 15,-1 2-2-15,-2 2 7 0,-1 2 2 0,-1-1-2 0,-2 2 1 0,0 2-1 16,-2 2-1-16,-2 1-1 0,0 3 4 16,-2 2-6-16,0 1 4 0,1 2 0 0,-2 3-2 0,1 1-1 0,0 2 3 15,-2 0-2-15,1 4 4 0,0 2-6 0,-1 2 3 0,-2 1 1 0,3 2-2 0,1 2 2 16,-1 5-7-16,4 1-4 0,1 4-11 0,0 0-25 0,3 4-6 0,1 2-24 15,3 4-25-15,1 4-19 0,1 1-45 0,1 5-33 0,2 2-39 16,1 4-55-16,1 4-70 0,2 2-81 0,1 4-242 0</inkml:trace>
  <inkml:trace contextRef="#ctx0" brushRef="#br0" timeOffset="136568">6730 11785 1242 0,'-40'7'141'15,"-5"0"-36"-15,-10 3-20 0,4-3-22 0,4 0-7 0,1 1-12 0,0 1-11 16,0 0-6-16,1 0-10 0,-2 1-8 0,0-1 1 0,1 2-4 0,0 0-4 16,-2 2 0-16,1 0-14 0,1 0 0 0,-1 1-5 0,-2 0 1 0,-1 1 4 15,0 0-1-15,-1-1 3 0,0 2-7 0,2-2 6 0,-4 1 6 16,2-1 4-16,-1 3 11 0,0 0 0 0,-1 0 1 0,1-2 3 0,-2 2-1 16,-1 0 2-16,-1-1 1 0,1 1 5 0,1-1-1 0,2 0 5 15,-2-2-1-15,2 2-5 0,0-1 3 0,0 0-4 0,2-1-1 0,1 1 1 16,-1 1-2-16,1 0-2 0,1-1 0 0,-3 1-1 0,4-1-3 0,1 0-1 15,0 0-5-15,2 1 0 0,1 0 2 0,1 0 4 0,-1-2-3 16,5 1-7-16,0 0 0 0,1 2 1 0,2-1-1 0,-2 1 5 0,2 1-4 16,2-1-5-16,2 2 1 0,3 0-8 0,-1 0 2 0,3-1 0 0,0 1-2 15,2 1 10-15,3-1 1 0,1 0-6 0,2 1-3 0,1-1 5 16,2 1-11-16,2 0 6 0,1-3 5 0,2 1-17 0,3-1 7 0,1 1-4 16,2-2-1-16,1 1 7 0,2 1-6 0,3 0 3 0,1 0-1 15,2-1 1-15,2 0 3 0,3-1 2 0,2 1 4 0,1 0-1 0,3 0 0 16,0-1 6-16,4 1-6 0,1 1 2 0,1 1-3 0,3 2-4 0,1 1 8 15,3-1-3-15,2 2 2 0,0-1-4 0,3 0-5 0,3 2 4 16,0-1 9-16,3 3 6 0,-1 0 2 0,1-1-6 0,4 1-2 0,0-1-2 16,2 0-1-16,2 1 6 0,1-2-2 0,1 3 1 0,1-2 0 0,2 2-1 15,1-3 2-15,3 0-1 0,-1 0 2 0,2-2-1 0,0 0 1 16,2-1-5-16,1-1 2 0,2 2 2 0,0-1-2 0,1 0 1 0,3 1 2 16,-1-1-3-16,1-1-4 0,1-1 1 0,-1-1-1 0,1-3 2 15,0 1 3-15,1-2 9 0,-1-1 0 0,2-3-3 0,2 1 4 0,-1-2-11 16,1-3 4-16,-3 0 3 0,3-1-3 0,0-2 2 0,-1 0 1 0,1-2 1 15,0-2 5-15,-1-2 5 0,1-1-1 0,-1-1 1 0,-1-1-2 16,0-1-2-16,0-2 4 0,-1-2 1 0,1 0-11 0,1-3 3 0,-1 0-1 16,-1-1-4-16,-1 0 19 0,0-2-4 0,0-2-4 0,-3 0 3 0,2-4-10 15,-3-1 1-15,2 0 3 0,-1-2-5 0,-2 1 1 0,-1-1-1 16,-3-1-2-16,1 0 2 0,-2-5-4 0,-1 1 0 0,1-4-2 0,-3 1 0 16,0 2 1-16,-1-4 0 0,-2 2 2 0,-1-3-7 0,-2-1-5 15,-1 0 7-15,-2-1-1 0,-1-1 8 0,-1 0 2 0,-2-2-6 0,0 1-1 16,-3 0 5-16,0-2-4 0,-3-1-5 0,-2-1 2 0,1 0-2 15,-5 0 1-15,1 0 1 0,-2 1-13 0,-2-2 14 0,-4 1-4 0,-1-1 2 16,-2 0 9-16,-3 0-7 0,-3 2 3 0,-1 1 6 0,-3-1 1 0,-2 0-2 16,-2 0 3-16,-2 1-2 0,-4-1 4 0,-1 4 0 0,-4 1-5 0,-2-1-2 15,-3 2 2-15,-2 1-1 0,-3-1 3 0,-2 3 2 0,-3-2-5 16,-3 3 0-16,-3 1-3 0,-4 2 8 0,-3 0-5 0,-2 2-7 0,0-2-4 16,-4 2-1-16,-3 0 2 0,-1 3 5 0,-4 1-4 0,-3 3-1 15,-2 1-1-15,-2 1-2 0,-2 3 5 0,-3 0-2 0,-3 1-2 0,-1 3 4 16,-3 0-5-16,-1 3-7 0,1 2 0 0,-3 1-4 0,0 2 4 0,0 1 13 15,-2 2 1-15,0 2-2 0,1 2-4 0,0 1 0 0,0 2-7 16,1 2 8-16,0 1-7 0,1 1-22 0,1 3-35 0,1 2-111 0,-1 2-68 16,1 2-96-16,0 1-80 0,0 1-278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4:32:05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5071 6506 865 0,'-15'1'337'16,"-2"1"-326"-16,-3 1-60 0,2 1-7 0,3-1 13 0,1 0 20 15,2 1 1-15,-3 0-39 0,1 0-46 0,-2 1-40 0,1 1-2 0,-1 0-4 16,0 0-58-16,1 1 45 0</inkml:trace>
  <inkml:trace contextRef="#ctx0" brushRef="#br0" timeOffset="437">4816 6579 201 0,'-27'8'190'0,"11"-4"-76"0,4-1-27 0,3-2-21 15,2 0-16-15,0-1-5 0,0-1-6 0,2 1-5 0,1-1 0 0,0 0-3 16,-1 0-1-16,1 1 2 0,1-1 1 0,1 0-3 0,2 0-7 0,0-1-11 15,1 1-11-15,2-2-5 0,2 0-2 0,2-1 1 0,1-1 4 16,3 0 2-16,1 0-1 0,2 0 3 0,2-1 0 0,1 1 1 0,3-1 0 16,1 1 1-16,2 0-3 0,2-1 0 0,0 2-5 0,3 0 0 15,1 0 1-15,1-1 1 0,2 2 6 0,3-3-3 0,2 1 0 0,3-1-1 16,2-1 2-16,2-1-2 0,3 0 3 0,4-2-1 0,1 0-3 0,2 1 2 16,2-2-3-16,2 0-2 0,1-2-1 0,2 0-1 0,1 2-1 15,3-2 3-15,0 0 3 0,1 1 13 0,1 1 6 0,1 1 8 0,1-2 7 16,0-1 1-16,3 1 1 0,1 0 0 0,1 1-3 0,2 1-9 0,-2 0-1 15,3 1-6-15,-2 1-4 0,2 2-4 0,-3 0-3 0,1 2-1 16,-2 0 0-16,1 2 4 0,-1 1-5 0,-2 2 0 0,-1-1-2 0,-3 3-1 16,0 1 4-16,-4 1 2 0,-1 2-1 0,-3 1 0 0,-3 0 0 15,0 1-3-15,-4 1 2 0,-2 0 0 0,-1 2-2 0,-5 2 5 0,-3 0-5 16,-1 0 0-16,-4 0 1 0,-4 2 2 0,-3 1 9 0,-3 1 7 0,-5 1 4 16,-2 2 2-16,-4 1 1 0,-4 0 8 0,-3 3-2 0,-4-2 5 15,-3 3-5-15,-5 0 2 0,-4 2-4 0,-4 3 1 0,-7 0-3 0,-5 1-11 16,-4 0 1-16,-5-1-6 0,-2 0-3 0,-4-1 2 0,-4 1-4 0,-1-2-1 15,-3 1-2-15,-4-2-5 0,-1-1 0 0,-4 0 3 0,-2 0 2 16,-1 1 4-16,-3-2 4 0,-4 2-5 0,-1-2-1 0,-4 0 2 0,-2-1-5 16,-3-2 4-16,0 0-5 0,-2-1 0 0,-2 0 0 0,-1-1 2 15,-1-2 5-15,-1-1-1 0,-1-3-1 0,1-2-1 0,0 0 3 0,0-4 4 16,2 1 6-16,-1-2 2 0,1 0 2 0,2-1-6 0,-1-1-9 0,3 0 4 16,2-1-5-16,1-2-1 0,2 2 8 0,2-1-4 0,1-1-1 15,2 0 0-15,4 0-10 0,1-1-1 0,0-1-1 0,3 0-10 0,1-2-26 16,2 0-30-16,4-1-41 0,-1 0-51 0,2-2-62 0,1-1-64 0,-1-1-78 15,4 0-169-15,2-2 66 0</inkml:trace>
  <inkml:trace contextRef="#ctx0" brushRef="#br0" timeOffset="1321">5079 7815 1648 0,'18'-11'439'0,"4"-1"-385"0,8-1-62 0,2 1-5 0,0 0 8 0,4-2 9 16,2-2 6-16,5-2-10 0,3 0-1 0,2-1-15 0,5 1-11 16,3-1-6-16,3 0-2 0,3 3 14 0,-1 0 5 0,3 1 12 0,1 0 5 15,-1 1 1-15,3-1 2 0,0 0-1 0,1 1 1 0,2 1-10 16,1 2 2-16,4-1-1 0,1 0 1 0,2 1 4 0,1-1-2 0,2 2 2 15,2-1-1-15,-1 0-2 0,2 0 2 0,-1 0-4 0,-2 0 4 0,1 2 0 16,-3-2 6-16,1 1-3 0,-1 0-7 0,-1 1 1 0,1 0-7 16,-4 1 6-16,2-1 3 0,0-1 2 0,-1 1 2 0,1-1 0 0,1 1 0 15,-1 1-2-15,0 1 0 0,-1 0 0 0,0 1 0 0,0 0 0 16,-2 1-2-16,1 0 2 0,-1 2-2 0,-1 1 0 0,-1 0 2 0,-2 1 0 16,-3 0 3-16,0 2-2 0,-1 2 1 0,-2 1-5 0,0 1 0 0,-3 1 3 15,0 2 0-15,-3 1 0 0,0 0 0 0,-2 3-1 0,-2 2-2 16,0 1-1-16,-2 1 0 0,-2-1-4 0,-1 2 4 0,-2 1 2 0,-1 1 0 15,-2 2-1-15,-1 1 1 0,-3 0-2 0,0 3-1 0,-4 2 2 16,1-1 0-16,-5 4-2 0,0-2-6 0,-3 1 0 0,-1 1 2 0,-3 1 4 16,-1 1 3-16,-3 1 4 0,-2-1-5 0,0 1 0 0,-2 0 1 0,-3 1-2 15,1 1-2-15,-2 0 1 0,-2 0-4 0,-1-2-2 0,-5 0-1 0,0 0 4 16,-2 1 0-16,-2-1 0 0,-3 1 2 0,-2-1-7 0,-1 0 7 16,-4 0 4-16,-4-1 2 0,-1 2 6 0,-3-2-2 0,-1 1-1 0,-4-2 5 15,-2 0-3-15,-1 0-1 0,-3 0 1 0,-2-1-1 0,-3 0 0 16,-2-3 1-16,-1-1 1 0,-4-2-4 0,0 1 2 0,-3-1-4 0,-4-2 0 15,-2 2 0-15,-4-3-2 0,-3 2 2 0,-2-1-4 0,-3-3 1 0,-2 1 6 16,-2 0 9-16,-3-2 5 0,-1 0 7 0,-2-1 2 0,0-1-9 16,-2-2 1-16,0 1-2 0,-3 0-3 0,-1-1 1 0,1-1-2 0,-5-1 0 15,0-1-5-15,-1 0 5 0,-4-1-4 0,1-2 0 0,0 0 2 16,-1-3 4-16,1 0 0 0,-4-2 1 0,2-2-1 0,-3-2-6 0,1-1 0 16,2-3 0-16,-1-1 5 0,2-1 1 0,-1-3 5 0,3-2 3 0,0-2-4 15,2-3 6-15,4-1-1 0,2-4 2 0,2-1 2 0,1-2-17 0,1-3 2 16,4 0 2-16,0-3-11 0,1-1 9 0,2-1-11 0,1-2-20 15,-1 0-14-15,3-1-21 0,0 0-19 0,-1-1-33 0,0-2-43 0,1 0-61 16,1-3-99-16,-1 2-87 0,-1-1-298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01T14:39:25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 5681 1090 0,'2'-17'10'0,"4"-1"-9"0,3-7 4 0,4 3 4 15,1 2 5-15,3-2 1 0,1 1-2 0,2 0-8 0,3-2-7 0,1 1 0 16,3 1-6-16,1 0 3 0,3 2-3 0,-1 3 0 0,2 1 4 16,-1 1 1-16,2 1 2 0,0 3 2 0,0 0 0 0,0 1 3 0,-1 2 0 15,0 0-1-15,0 1 0 0,1 2-1 0,0 2 2 0,2 0 1 16,-1 1-3-16,1 1 0 0,-2 2-2 0,0 0 0 0,-2 1 0 0,1 0 3 16,-1 1 1-16,-2 0-1 0,-1 2 1 0,-1-1 2 0,-2 2 1 15,1 0 1-15,-3 0 0 0,0 2 2 0,-2 0 1 0,-4 1 5 0,-1 2 2 16,-1 0 2-16,-3 1 5 0,-2 2 2 0,-3 2 6 0,-2 1 8 0,0 1 0 15,-2 1 2-15,-3 2-3 0,-2 1-2 0,-2 1-2 0,-2 1-2 0,-2 3-2 16,-2-1-3-16,-5 1-5 0,-2 1-10 0,0-1-1 0,-6 2 6 16,-2 1-6-16,0 2 5 0,-4 1-3 0,1 0-6 0,-3 1 2 0,-1 0-3 15,-3 1 3-15,0 0 1 0,-3 0-6 0,1-1 9 0,-3-2 0 16,-3 0-3-16,1-1 6 0,-2-1-3 0,0-3 1 0,0 0 3 0,-1-3 5 16,2-4 2-16,-2-2 1 0,2-3 4 0,3-1 4 0,-1-2-2 0,2-1 21 15,0-3 0-15,0-3 3 0,2-2 1 0,0-1-16 0,2-4 5 16,2-1-5-16,2-3-8 0,4-2 1 0,1-3-14 0,1-1-10 0,3-2 2 15,1 0-10-15,0-4-3 0,2-2-2 0,1-1-7 0,0-3-6 0,5-3-7 16,1 0-8-16,2-3-12 0,3-1-19 0,3-1-22 0,1-2-35 16,3-5-43-16,1-1-57 0,3-1-38 0,1-4-21 0,5 1-20 0,0-1 1 15,4-2-220-15</inkml:trace>
  <inkml:trace contextRef="#ctx0" brushRef="#br0" timeOffset="1064.96">2041 7013 1426 0,'-13'-16'12'0,"0"0"-23"0,-1-4-3 0,6 4 11 0,4 2 0 0,1 2-1 16,-1 1-12-16,3-1-24 0,0 3-27 0,1 0-27 0,1 1-23 0,1 2-6 15,1 0 16-15,0 1 27 0,1-1 33 0,0 1 27 0,-1-1 13 16,0-1 12-16,0-1 7 0,0 0 4 0,0 0 7 0,0-1 8 0,1 0 9 16,1-1 11-16,1 0 7 0,2-2 9 0,-1 1 0 0,4-2 0 0,2 0-2 15,2-1-6-15,1-1 0 0,1 0-8 0,0-2-2 0,3 0-5 16,-1 1-7-16,3-1 8 0,4-1 3 0,1-1-3 0,3 0-5 0,3 0-19 15,3 1-15-15,4 1-2 0,3 0-5 0,2 1 2 0,3 1-2 0,-2 4-2 16,1 0 3-16,1 3-4 0,2 1 3 0,-2 2-4 0,-2 2 2 16,-1 2 2-16,-2 3-1 0,-2 1 2 0,-1 2 0 0,-3 3 0 0,-1 1-2 15,-3 2 0-15,-2 1 2 0,-2 4 2 0,-1 1 2 0,-2 1 0 0,-3 1 0 16,-1 2 1-16,-2-1 0 0,-4 2-1 0,0 3-4 0,-3 0 1 16,-2 1 0-16,-1 1 7 0,-1 0 1 0,-2 1 2 0,-4 0 2 0,-2 2 0 15,-2 0 0-15,-3 1-3 0,-2 0 1 0,-2 1-11 0,-1 0 3 16,-3 1 13-16,-2-1 1 0,-1 0 7 0,-1 0-1 0,1-2-10 0,-2-1 1 15,-1-1 4-15,-1-3 0 0,-1 1 1 0,-1-4 2 0,1 1 5 0,-1-2 4 16,0-4 4-16,1-1 4 0,-1-2 5 0,-1-3 7 0,1-2 6 16,-2-1-1-16,1-2-1 0,1-2 0 0,-2-2-8 0,2-2-1 0,-1-1-4 15,1-2-9-15,2-1-5 0,-3-3-3 0,2-1-3 0,1-3-3 0,0-2-2 16,-1-3-2-16,1-2-7 0,3 0-6 0,-1-3-7 0,3-2-5 16,2-1-7-16,2-1-10 0,0 0-13 0,2-4-29 0,0 1-39 0,2-4-39 15,2 1-52-15,1 0-24 0,3 0-23 0,0 0-38 0,2 1-49 16,0-3-330-16</inkml:trace>
  <inkml:trace contextRef="#ctx0" brushRef="#br0" timeOffset="20782.79">1893 8460 1727 0,'-5'-2'79'0,"3"-1"-76"0,-2-1-16 15,4 0 5-15,0 0 10 0,-1 1 9 0,-1 0-8 0,-1 1-23 0,0 0-33 16,1 1-26-16,-1 1-28 0,2 0-8 0,0 1 6 0,0 0 23 16,1 1 30-16,-2 0 29 0,1 0 19 0,-1 0 13 0,2-1 15 0,-1 1 10 15,0-2 10-15,0 0 8 0,0 0 2 0,0-1 0 0,1 0 6 0,0 0-4 16,-1-1 5-16,2 0-3 0,2-2-2 0,-1 1-5 0,0-1-8 16,1 0-5-16,0-2-3 0,1 0-4 0,2-1-5 0,0-2-1 0,2 1-5 15,3-3-2-15,0 0-5 0,1-1 5 0,1 0-6 0,1 1 5 0,1-1-5 16,1-1 0-16,3 0 0 0,1 1-3 0,1-1 0 0,3 1-3 15,0 0 9-15,1 0-1 0,1 1 1 0,-1 0 0 0,3-2-4 0,-1 1-6 16,1-1 2-16,3 2-1 0,-1 1-7 0,1 0 7 0,-1 1-9 16,1 1-2-16,-1 0 5 0,0 1-3 0,-1 1 6 0,0 0-1 0,-1 3-2 15,1 0 0-15,-2 3 0 0,0-1 1 0,-2 2 2 0,3 0-4 0,0 1 0 16,-2 2 2-16,1 1-3 0,-4 0 5 0,2 2-4 0,-2 0 2 16,0 1-6-16,0 2 4 0,-1 0 1 0,1 1 0 0,0 3 2 0,-2 1 1 15,1 0-10-15,-1-1 0 0,-1 2 1 0,0 2 5 0,-1 1 8 0,-1 0-2 16,0 3 0-16,-1-1-1 0,-2 1-2 0,0 1 2 0,1 0-6 15,-1 1 2-15,-2 0 3 0,-2 0-2 0,-2 3 3 0,-1 0-3 0,-1 2 0 16,-3-2-1-16,0 0 6 0,-3 0-4 0,-1-1 4 0,-3 1 2 0,0-1 0 16,-3 2 3-16,-1-2 0 0,-2 0 1 0,-1 0-1 0,-2-2 1 15,-3 2 8-15,-1-2 2 0,-2 1 5 0,0-1 2 0,-3-1-4 0,0 2 3 16,-1-3 2-16,-2 0 2 0,0-1 1 0,-1-2-1 0,-2 0 2 16,2-1 3-16,-2-2 7 0,1 1 0 0,0-2 1 0,1-1 0 0,0-3-3 15,0-3 1-15,1-1-6 0,-3 0 1 0,1-2-10 0,-1 1 0 0,0-2-3 16,1-1-7-16,1 0 4 0,-1-1-6 0,0 0 3 0,1-2 4 15,-1-2 1-15,0 1 1 0,0-3-5 0,1 1 14 0,1-2-4 0,-1-1 1 16,1-2 3-16,1 0-22 0,-1-1 0 0,3-4-2 0,-1 0-6 0,1-2-4 16,3-2-13-16,-1 0-14 0,2-2-20 0,-1-2-20 0,3-1-21 15,-1-4-9-15,2 0-15 0,2-4-18 0,1 0-20 0,0-3-33 0,0-1-35 16,2-4-25-16,1 0-58 0,0-2-39 0,3-3-229 0</inkml:trace>
  <inkml:trace contextRef="#ctx0" brushRef="#br0" timeOffset="21332.79">9938 9611 1401 0,'15'-3'439'0,"2"0"-417"0,6-1-102 16,2 0-42-16,1 1-24 0,5 0-16 0,2 0-16 0,1 1-37 15,0 0-16-15,2 1 26 0,0-1 46 0,2 0 38 0,4 1-86 0</inkml:trace>
  <inkml:trace contextRef="#ctx0" brushRef="#br0" timeOffset="21782.84">10763 9556 297 0,'38'-3'141'16,"5"0"-34"-16,13-3-16 0,-4 1-16 0,-5-1-3 0,1 0 1 0,-2-1 0 16,2 1 2-16,2 0-10 0,-1 0-3 0,0 0-7 0,1 1-10 0,1-1-4 15,0-1-8-15,3-1-5 0,0 1-4 0,2-1 6 0,0 0 2 16,1 0 1-16,1 0 8 0,0-1-6 0,1 1 0 0,0-1-2 0,1 1-7 16,0-1 4-16,2 0-1 0,0 1-6 0,0 0-2 0,2 0-2 15,0-1-3-15,0 0-4 0,1 1 0 0,0-1-6 0,0 0 1 0,-2 1 1 16,2-2 1-16,-1 1-5 0,-1-1 0 0,1 0-1 0,-2 1-3 0,0 0 3 15,0-1 1-15,-1 0 2 0,0-1-3 0,-2-1 8 0,1 0-1 16,0 1 1-16,-2-3 1 0,2 0-2 0,-2-1-3 0,0 1 5 0,0-3-2 16,0 0-2-16,0 0 0 0,-1 0-2 0,-1-1-1 0,0-2 1 0,-3 1 1 15,-2-2-3-15,-2 0 0 0,-2 2 3 0,-3-2-7 0,-2 1 8 16,-1 0 8-16,-2 0-1 0,-2-1 9 0,-1 0-1 0,-4-2-3 16,0-1 1-16,-4 1-1 0,0-1-1 0,-5 1 1 0,-2-1-5 0,-2 0 1 15,-4 0 1-15,-3 0 0 0,-2 0 3 0,-1-2 10 0,-3 0-1 0,-3 0 2 16,-3 0 1-16,-2 2-12 0,-3-2-3 0,-2 1-10 0,-2 0-5 15,-2-2 1-15,-1 0-6 0,-3 0-3 0,-3 1 7 0,-2-1-2 0,-4 0-1 16,-2 1 4-16,-1-3-10 0,-4 2 0 0,-1-1-2 0,-3 0 5 0,-2 0-2 16,-1 0 1-16,-4-1 6 0,0 0-4 0,-2-1-2 0,-3 0 5 0,-2 0-5 15,-2 1 1-15,-1 1 5 0,-4 0 2 0,1 1 1 0,-3 0 6 16,-2 1 3-16,1-1-1 0,-1 3-1 0,0 2 6 0,0 0 1 0,-1 2 3 16,1 0 3-16,-1 0-12 0,0 3-2 0,1 0-1 0,-2 1-2 0,1 2-4 15,-2 2 2-15,1 1-2 0,1 3 0 0,-3 1-2 0,1 3 0 16,-2 3 1-16,-1 2-1 0,0 4-3 0,-1 3 5 0,0 2-6 0,-1 3 3 15,1 3 1-15,-1 3 1 0,1 4-1 0,0 2 4 0,0 3-9 0,1 1 5 16,1 4 6-16,0 3 2 0,3 2 6 0,1 4-3 0,2 1-6 16,1 3-5-16,2 3-3 0,1 0-5 0,2 0-6 0,2 1-10 0,2 0-7 15,3 2-28-15,0 1-14 0,3 0-27 0,-1 2-37 0,5 0-20 16,0 1-41-16,1 2-33 0,2-1-36 0,-1 3-47 0,2 0-15 0,-2 0-147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AB88-4A1E-DCAA-F852-965C8D98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2C161-0251-1BF5-12CB-8347DD024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EFF67-C7AD-1F92-F767-FB18EE19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78FA-73CD-621E-A292-F0EB47D1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9D0A-3346-960F-4856-1790453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4A19-1E1F-AF78-4668-B9485AE6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C078-622C-BF31-B0C3-1262CAEE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90D8-66A7-2994-67BC-0C116658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CCE6-4825-E6EC-1F9F-4EC8D19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6295-DACC-B1C4-DB7C-1091C3E1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BB743-B677-20F0-2B41-03EF199B3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055A0-AAA1-41EC-80B1-9F90617BE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AC8A-E4DE-5A50-C294-9693078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7858-18DF-908C-C191-5552D02A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0A47-491C-C5FE-FCFB-15943420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F951-2E79-CDA9-EA7B-97A85A50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50F7-5ACE-CA10-4B7B-AF60296F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93E9-2746-6D63-0E3A-50E70929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EC5A-18D9-7E01-7715-96B99569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89AF-EB54-408F-903E-0CE4636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680D-A5B9-DA9B-D7F5-7C02414A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F717-935D-06A0-C93A-5999C174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741-7299-ABC6-AAEC-390B0BCC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061B-6CC2-7274-9706-EB0EED6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5778-B0B2-D6C9-BA55-D60AC004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C697-1663-08A0-F417-18D3564E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575C-5111-A3E3-261D-31B5F087D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DEBCE-DAB0-D962-E1DC-17F0949C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5A99-74EF-FB88-102C-A249D28E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3A15-5FBD-93B7-F034-B2A7A14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A68-61DD-5010-E6E8-71C4B080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30F6-72A4-18EC-7630-03CABC00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56A1-D1F9-D5FF-B661-6855D2D3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0F323-0DB5-E0BC-64BB-388E5864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29A19-A33B-BA68-A436-6CAF1634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09FB-D183-5BFF-D049-7113D5A56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B09BE-C09A-EE5D-C224-D62A9A33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15877-652D-63B1-2741-4E8DFACF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48A7D-AE8A-0832-AD6F-706A064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D810-8D04-451F-272C-455104A4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A46BD-469B-6191-CBA3-EE11FD98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2230C-1F22-4DDD-2B51-B7259351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39164-451D-EA7A-4B05-645D8F65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AD124-EA2D-CE4C-5ABD-389C6A81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8ACEA-81BC-55E8-0452-998CFB13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D6777-5753-DF4E-75AB-A2B3D47D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4110-B035-9194-EE54-153101D6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D6C4-9B9C-06CC-012D-67ECF1DF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D733-A302-CCF3-458D-10161639D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24E1-00B3-2FA2-DD7A-E0F0B2C3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FF37-68D0-C358-DA0F-C53FFEE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7C921-F638-E66D-D87B-F822E69E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13C-FB8A-2AA2-FC47-B6DBDFAE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986E5-DABB-158F-33B9-0AD20A31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95754-22DF-82DA-977F-555303A6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DDD5B-BB9E-9F30-161E-7AC3D41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9A1E-F987-E3E3-97D8-5608B7E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5462-10F5-1D74-F508-FB30A172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71202-C2BF-C4BC-732C-45F050A7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CCF5-0D89-4411-44A7-511EB9D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20ED-2E87-03E0-D6E4-8388FBDEA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AEC0-4307-47F0-9EA2-06941B20F0E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EF5A-E2E2-8FA0-80E1-1A523058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E43B-BB3B-3112-FC8A-09403E3A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E62A-C3A0-4C68-B75B-FCAB3C4AC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4EF5-DD91-E53E-5FE9-3F8F3894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4-dars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54FEF-4574-5BF8-B9DF-4BA9F8DA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3634"/>
            <a:ext cx="9144000" cy="744166"/>
          </a:xfrm>
        </p:spPr>
        <p:txBody>
          <a:bodyPr/>
          <a:lstStyle/>
          <a:p>
            <a:r>
              <a:rPr lang="en-US" dirty="0"/>
              <a:t>Davronbek Malikov</a:t>
            </a:r>
          </a:p>
        </p:txBody>
      </p:sp>
    </p:spTree>
    <p:extLst>
      <p:ext uri="{BB962C8B-B14F-4D97-AF65-F5344CB8AC3E}">
        <p14:creationId xmlns:p14="http://schemas.microsoft.com/office/powerpoint/2010/main" val="22172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8B51-3311-A4C7-8D00-45DB3781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08B0-3C22-59E0-3E55-69D14CF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0080-AA60-E676-4A3F-F183B1B6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YOLO </a:t>
            </a:r>
            <a:r>
              <a:rPr lang="en-US" dirty="0" err="1"/>
              <a:t>versiyalari</a:t>
            </a:r>
            <a:endParaRPr lang="en-US" dirty="0"/>
          </a:p>
          <a:p>
            <a:pPr lvl="1"/>
            <a:r>
              <a:rPr lang="en-US" b="1" dirty="0"/>
              <a:t>YOLOv1 (2015): Yagona </a:t>
            </a:r>
            <a:r>
              <a:rPr lang="en-US" b="1" dirty="0" err="1"/>
              <a:t>neyron</a:t>
            </a:r>
            <a:r>
              <a:rPr lang="en-US" b="1" dirty="0"/>
              <a:t> </a:t>
            </a:r>
            <a:r>
              <a:rPr lang="en-US" b="1" dirty="0" err="1"/>
              <a:t>tarmoq</a:t>
            </a:r>
            <a:r>
              <a:rPr lang="en-US" b="1" dirty="0"/>
              <a:t> </a:t>
            </a:r>
            <a:r>
              <a:rPr lang="en-US" b="1" dirty="0" err="1"/>
              <a:t>yordamida</a:t>
            </a:r>
            <a:r>
              <a:rPr lang="en-US" b="1" dirty="0"/>
              <a:t> real </a:t>
            </a:r>
            <a:r>
              <a:rPr lang="en-US" b="1" dirty="0" err="1"/>
              <a:t>vaqtli</a:t>
            </a:r>
            <a:r>
              <a:rPr lang="en-US" b="1" dirty="0"/>
              <a:t> </a:t>
            </a:r>
            <a:r>
              <a:rPr lang="en-US" b="1" dirty="0" err="1"/>
              <a:t>ob'ekt</a:t>
            </a:r>
            <a:r>
              <a:rPr lang="en-US" b="1" dirty="0"/>
              <a:t> </a:t>
            </a:r>
            <a:r>
              <a:rPr lang="en-US" b="1" dirty="0" err="1"/>
              <a:t>aniqlashni</a:t>
            </a:r>
            <a:r>
              <a:rPr lang="en-US" b="1" dirty="0"/>
              <a:t> </a:t>
            </a:r>
            <a:r>
              <a:rPr lang="en-US" b="1" dirty="0" err="1"/>
              <a:t>taqdim</a:t>
            </a:r>
            <a:r>
              <a:rPr lang="en-US" b="1" dirty="0"/>
              <a:t> </a:t>
            </a:r>
            <a:r>
              <a:rPr lang="en-US" b="1" dirty="0" err="1"/>
              <a:t>etdi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YOLOv2 (2016) </a:t>
            </a:r>
            <a:r>
              <a:rPr lang="en-US" dirty="0" err="1"/>
              <a:t>va</a:t>
            </a:r>
            <a:r>
              <a:rPr lang="en-US" dirty="0"/>
              <a:t> YOLO9000: </a:t>
            </a:r>
            <a:r>
              <a:rPr lang="en-US" dirty="0" err="1"/>
              <a:t>Aniqlikni</a:t>
            </a:r>
            <a:r>
              <a:rPr lang="en-US" dirty="0"/>
              <a:t> </a:t>
            </a:r>
            <a:r>
              <a:rPr lang="en-US" dirty="0" err="1"/>
              <a:t>oshirdi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9000 dan </a:t>
            </a:r>
            <a:r>
              <a:rPr lang="en-US" dirty="0" err="1"/>
              <a:t>ortiq</a:t>
            </a:r>
            <a:r>
              <a:rPr lang="en-US" dirty="0"/>
              <a:t> </a:t>
            </a:r>
            <a:r>
              <a:rPr lang="en-US" dirty="0" err="1"/>
              <a:t>ob'ekt</a:t>
            </a:r>
            <a:r>
              <a:rPr lang="en-US" dirty="0"/>
              <a:t> </a:t>
            </a:r>
            <a:r>
              <a:rPr lang="en-US" dirty="0" err="1"/>
              <a:t>kategoriyalarini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YOLOv3 (2018): </a:t>
            </a:r>
            <a:r>
              <a:rPr lang="en-US" dirty="0" err="1"/>
              <a:t>Yaxshiroq</a:t>
            </a:r>
            <a:r>
              <a:rPr lang="en-US" dirty="0"/>
              <a:t> </a:t>
            </a:r>
            <a:r>
              <a:rPr lang="en-US" dirty="0" err="1"/>
              <a:t>xususiyatlarni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ishlashni</a:t>
            </a:r>
            <a:r>
              <a:rPr lang="en-US" dirty="0"/>
              <a:t> </a:t>
            </a:r>
            <a:r>
              <a:rPr lang="en-US" dirty="0" err="1"/>
              <a:t>yaxshiladi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YOLOv4 (2020): </a:t>
            </a:r>
            <a:r>
              <a:rPr lang="en-US" dirty="0" err="1"/>
              <a:t>Sanoat</a:t>
            </a:r>
            <a:r>
              <a:rPr lang="en-US" dirty="0"/>
              <a:t> </a:t>
            </a:r>
            <a:r>
              <a:rPr lang="en-US" dirty="0" err="1"/>
              <a:t>ilovalari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tezlik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aniqlikni</a:t>
            </a:r>
            <a:r>
              <a:rPr lang="en-US" dirty="0"/>
              <a:t> </a:t>
            </a:r>
            <a:r>
              <a:rPr lang="en-US" dirty="0" err="1"/>
              <a:t>optimallashtirdi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YOLOv5 (2020): </a:t>
            </a:r>
            <a:r>
              <a:rPr lang="en-US" dirty="0" err="1"/>
              <a:t>Ultralytics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etilgan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implementatsiyasi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qulayligini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etdi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YOLOv8 (2023): Eng </a:t>
            </a:r>
            <a:r>
              <a:rPr lang="en-US" b="1" dirty="0" err="1"/>
              <a:t>so'nggi</a:t>
            </a:r>
            <a:r>
              <a:rPr lang="en-US" b="1" dirty="0"/>
              <a:t> </a:t>
            </a:r>
            <a:r>
              <a:rPr lang="en-US" b="1" dirty="0" err="1"/>
              <a:t>versiya</a:t>
            </a:r>
            <a:r>
              <a:rPr lang="en-US" b="1" dirty="0"/>
              <a:t> </a:t>
            </a:r>
            <a:r>
              <a:rPr lang="en-US" b="1" dirty="0" err="1"/>
              <a:t>bo'lib</a:t>
            </a:r>
            <a:r>
              <a:rPr lang="en-US" b="1" dirty="0"/>
              <a:t>, </a:t>
            </a:r>
            <a:r>
              <a:rPr lang="en-US" b="1" dirty="0" err="1"/>
              <a:t>zamonaviy</a:t>
            </a:r>
            <a:r>
              <a:rPr lang="en-US" b="1" dirty="0"/>
              <a:t> </a:t>
            </a:r>
            <a:r>
              <a:rPr lang="en-US" b="1" dirty="0" err="1"/>
              <a:t>ishlash</a:t>
            </a:r>
            <a:r>
              <a:rPr lang="en-US" b="1" dirty="0"/>
              <a:t> </a:t>
            </a:r>
            <a:r>
              <a:rPr lang="en-US" b="1" dirty="0" err="1"/>
              <a:t>ko'rsatkichlariga</a:t>
            </a:r>
            <a:r>
              <a:rPr lang="en-US" b="1" dirty="0"/>
              <a:t> </a:t>
            </a:r>
            <a:r>
              <a:rPr lang="en-US" b="1" dirty="0" err="1"/>
              <a:t>ega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07FED7-B08F-1013-0C81-64D588506837}"/>
                  </a:ext>
                </a:extLst>
              </p14:cNvPr>
              <p14:cNvContentPartPr/>
              <p14:nvPr/>
            </p14:nvContentPartPr>
            <p14:xfrm>
              <a:off x="1382400" y="1635480"/>
              <a:ext cx="9130320" cy="397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07FED7-B08F-1013-0C81-64D5885068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040" y="1626120"/>
                <a:ext cx="9149040" cy="39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05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2ECA-6C3F-A231-B405-C69EEF1B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9098-F69D-6A25-D161-E8C332DE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8D18-FAC5-F05E-236E-96FDD2F9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YOLO vs</a:t>
            </a:r>
          </a:p>
          <a:p>
            <a:pPr lvl="1"/>
            <a:r>
              <a:rPr lang="en-US" dirty="0" err="1"/>
              <a:t>Obejct</a:t>
            </a:r>
            <a:r>
              <a:rPr lang="en-US" dirty="0"/>
              <a:t> detection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Image Segmentation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structurasi</a:t>
            </a:r>
            <a:r>
              <a:rPr lang="en-US" dirty="0"/>
              <a:t> </a:t>
            </a:r>
            <a:r>
              <a:rPr lang="en-US" dirty="0" err="1"/>
              <a:t>rivojlandi</a:t>
            </a:r>
            <a:endParaRPr lang="en-US" dirty="0"/>
          </a:p>
          <a:p>
            <a:pPr lvl="1"/>
            <a:r>
              <a:rPr lang="en-US" dirty="0"/>
              <a:t>User-friendly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3EC650-3EBD-88E0-2BA9-E99CCF988499}"/>
                  </a:ext>
                </a:extLst>
              </p14:cNvPr>
              <p14:cNvContentPartPr/>
              <p14:nvPr/>
            </p14:nvContentPartPr>
            <p14:xfrm>
              <a:off x="832680" y="232560"/>
              <a:ext cx="3467880" cy="482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EC650-3EBD-88E0-2BA9-E99CCF988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0" y="223200"/>
                <a:ext cx="3486600" cy="48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91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B2D13-66E4-BC93-FBF7-66D4751C6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C477-91B0-C7A4-2033-3B6CEE91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YOLOv8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0C23-AEE9-20CF-E634-A8D43D3B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with YOLO v8</a:t>
            </a:r>
          </a:p>
          <a:p>
            <a:pPr lvl="1"/>
            <a:r>
              <a:rPr lang="en-US" dirty="0"/>
              <a:t>Traffic sign detection</a:t>
            </a:r>
          </a:p>
          <a:p>
            <a:pPr lvl="1"/>
            <a:r>
              <a:rPr lang="en-US" dirty="0"/>
              <a:t>Crowd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A0A3B0-7A1A-9389-BC00-270452EA22FE}"/>
                  </a:ext>
                </a:extLst>
              </p14:cNvPr>
              <p14:cNvContentPartPr/>
              <p14:nvPr/>
            </p14:nvContentPartPr>
            <p14:xfrm>
              <a:off x="1693440" y="2230560"/>
              <a:ext cx="2031840" cy="103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A0A3B0-7A1A-9389-BC00-270452EA2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080" y="2221200"/>
                <a:ext cx="2050560" cy="10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37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30BC-9E33-B50D-44DC-059E99C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Vazifa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4D5F-590D-5BDF-DAB6-E8EB85AC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ML project</a:t>
            </a:r>
          </a:p>
          <a:p>
            <a:r>
              <a:rPr lang="en-US" dirty="0" err="1"/>
              <a:t>Xar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CV </a:t>
            </a:r>
            <a:r>
              <a:rPr lang="en-US" dirty="0" err="1"/>
              <a:t>kutubxonasiga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yozish</a:t>
            </a:r>
            <a:endParaRPr lang="en-US" dirty="0"/>
          </a:p>
          <a:p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kodlarni</a:t>
            </a:r>
            <a:r>
              <a:rPr lang="en-US" dirty="0"/>
              <a:t> </a:t>
            </a:r>
            <a:r>
              <a:rPr lang="en-US" dirty="0" err="1"/>
              <a:t>takrorlash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F2B3E5-8A6A-0821-39F9-6D762E0367EE}"/>
                  </a:ext>
                </a:extLst>
              </p14:cNvPr>
              <p14:cNvContentPartPr/>
              <p14:nvPr/>
            </p14:nvContentPartPr>
            <p14:xfrm>
              <a:off x="667440" y="1905480"/>
              <a:ext cx="4626720" cy="155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F2B3E5-8A6A-0821-39F9-6D762E036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" y="1896120"/>
                <a:ext cx="4645440" cy="15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5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17E6-534F-6441-49CA-10F88C67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Bugun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ABFD-95E1-D512-F3F2-2CD2813A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  <a:p>
            <a:r>
              <a:rPr lang="en-US" dirty="0"/>
              <a:t>Image Classification</a:t>
            </a:r>
          </a:p>
          <a:p>
            <a:r>
              <a:rPr lang="en-US" dirty="0"/>
              <a:t>Scikit-image(</a:t>
            </a:r>
            <a:r>
              <a:rPr lang="en-US" dirty="0" err="1"/>
              <a:t>skimage</a:t>
            </a:r>
            <a:r>
              <a:rPr lang="en-US" dirty="0"/>
              <a:t>)</a:t>
            </a:r>
          </a:p>
          <a:p>
            <a:r>
              <a:rPr lang="en-US" dirty="0"/>
              <a:t>Image classification Project</a:t>
            </a:r>
          </a:p>
          <a:p>
            <a:r>
              <a:rPr lang="en-US" dirty="0"/>
              <a:t>YOLO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64D214-5203-DA1F-0368-D16BB392C6B0}"/>
                  </a:ext>
                </a:extLst>
              </p14:cNvPr>
              <p14:cNvContentPartPr/>
              <p14:nvPr/>
            </p14:nvContentPartPr>
            <p14:xfrm>
              <a:off x="1116360" y="1780560"/>
              <a:ext cx="6776640" cy="469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64D214-5203-DA1F-0368-D16BB392C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771200"/>
                <a:ext cx="679536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62848-CFE0-A964-55AD-B69FB7E8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F33F-716E-06B4-43AB-1C6F27B0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 err="1"/>
              <a:t>Takrorlash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3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AD3A-3FAB-D51C-443C-C286971B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C754-62B7-6EC8-04F8-8CC524A5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Kutubxonalar</a:t>
            </a:r>
            <a:endParaRPr lang="en-US" dirty="0"/>
          </a:p>
          <a:p>
            <a:pPr lvl="1"/>
            <a:r>
              <a:rPr lang="en-US" dirty="0" err="1"/>
              <a:t>Opencv</a:t>
            </a:r>
            <a:r>
              <a:rPr lang="en-US" dirty="0"/>
              <a:t>(cv2)</a:t>
            </a:r>
          </a:p>
          <a:p>
            <a:pPr lvl="1"/>
            <a:r>
              <a:rPr lang="en-US" dirty="0"/>
              <a:t>Pillow</a:t>
            </a:r>
          </a:p>
          <a:p>
            <a:pPr lvl="1"/>
            <a:r>
              <a:rPr lang="en-US" dirty="0" err="1"/>
              <a:t>Mediapipi</a:t>
            </a:r>
            <a:endParaRPr lang="en-US" dirty="0"/>
          </a:p>
          <a:p>
            <a:pPr lvl="1"/>
            <a:r>
              <a:rPr lang="en-US" dirty="0" err="1"/>
              <a:t>Pytessarct</a:t>
            </a:r>
            <a:endParaRPr lang="en-US" dirty="0"/>
          </a:p>
          <a:p>
            <a:r>
              <a:rPr lang="en-US" dirty="0"/>
              <a:t>Face Detection</a:t>
            </a:r>
          </a:p>
          <a:p>
            <a:pPr lvl="1"/>
            <a:r>
              <a:rPr lang="en-US" dirty="0"/>
              <a:t>Webcam face </a:t>
            </a:r>
          </a:p>
          <a:p>
            <a:pPr lvl="1"/>
            <a:r>
              <a:rPr lang="en-US" dirty="0"/>
              <a:t>Video blurring </a:t>
            </a:r>
          </a:p>
          <a:p>
            <a:r>
              <a:rPr lang="en-US" dirty="0"/>
              <a:t>Text detection(</a:t>
            </a:r>
            <a:r>
              <a:rPr lang="en-US" dirty="0" err="1"/>
              <a:t>Pytessarct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BC0845-82D6-3D70-A1A6-F224B1B71134}"/>
                  </a:ext>
                </a:extLst>
              </p14:cNvPr>
              <p14:cNvContentPartPr/>
              <p14:nvPr/>
            </p14:nvContentPartPr>
            <p14:xfrm>
              <a:off x="1464840" y="1936080"/>
              <a:ext cx="5556240" cy="197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BC0845-82D6-3D70-A1A6-F224B1B71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480" y="1926720"/>
                <a:ext cx="5574960" cy="19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81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8B888-0FDD-8595-31AA-FDDAFECF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7D00-AD4F-7ABC-78B1-857322DD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89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00B6-A41C-8B34-DAF2-2254A2C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2D52-8859-E9AE-69E4-849D5102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kutubxonalardan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=</a:t>
            </a:r>
            <a:r>
              <a:rPr lang="en-US" dirty="0" err="1"/>
              <a:t>skimage</a:t>
            </a:r>
            <a:endParaRPr lang="en-US" dirty="0"/>
          </a:p>
          <a:p>
            <a:pPr lvl="1"/>
            <a:r>
              <a:rPr lang="en-US" dirty="0" err="1"/>
              <a:t>Sodda</a:t>
            </a:r>
            <a:r>
              <a:rPr lang="en-US" dirty="0"/>
              <a:t> image manipulation-&gt; Advanced(</a:t>
            </a:r>
            <a:r>
              <a:rPr lang="en-US" dirty="0" err="1"/>
              <a:t>feaure</a:t>
            </a:r>
            <a:r>
              <a:rPr lang="en-US" dirty="0"/>
              <a:t> extraction)</a:t>
            </a:r>
          </a:p>
          <a:p>
            <a:pPr lvl="1"/>
            <a:r>
              <a:rPr lang="en-US" dirty="0" err="1"/>
              <a:t>Rasmlarni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formatda</a:t>
            </a:r>
            <a:r>
              <a:rPr lang="en-US" dirty="0"/>
              <a:t>(</a:t>
            </a:r>
            <a:r>
              <a:rPr lang="en-US" dirty="0" err="1"/>
              <a:t>read,write,display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Transformation(</a:t>
            </a:r>
            <a:r>
              <a:rPr lang="en-US" dirty="0" err="1"/>
              <a:t>scaling,roating,zooming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Filtering(</a:t>
            </a:r>
            <a:r>
              <a:rPr lang="en-US" dirty="0" err="1"/>
              <a:t>tushunchmovchiliklarni</a:t>
            </a:r>
            <a:r>
              <a:rPr lang="en-US" dirty="0"/>
              <a:t> </a:t>
            </a:r>
            <a:r>
              <a:rPr lang="en-US" dirty="0" err="1"/>
              <a:t>kamaytirish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Segmentation(</a:t>
            </a:r>
            <a:r>
              <a:rPr lang="en-US" dirty="0" err="1"/>
              <a:t>rasmlarni</a:t>
            </a:r>
            <a:r>
              <a:rPr lang="en-US" dirty="0"/>
              <a:t> </a:t>
            </a:r>
            <a:r>
              <a:rPr lang="en-US" dirty="0" err="1"/>
              <a:t>manoli</a:t>
            </a:r>
            <a:r>
              <a:rPr lang="en-US" dirty="0"/>
              <a:t> </a:t>
            </a:r>
            <a:r>
              <a:rPr lang="en-US" dirty="0" err="1"/>
              <a:t>qismlarga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Feature Detection(</a:t>
            </a:r>
            <a:r>
              <a:rPr lang="en-US" dirty="0" err="1"/>
              <a:t>corner,height,width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8A12E2-CA81-CBB5-4906-7D5975E35771}"/>
                  </a:ext>
                </a:extLst>
              </p14:cNvPr>
              <p14:cNvContentPartPr/>
              <p14:nvPr/>
            </p14:nvContentPartPr>
            <p14:xfrm>
              <a:off x="1219680" y="1773000"/>
              <a:ext cx="9441720" cy="301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8A12E2-CA81-CBB5-4906-7D5975E35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320" y="1763640"/>
                <a:ext cx="9460440" cy="30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28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2690-361C-68C2-5DB1-B5CF5FD63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C7AC-3647-A6EC-9040-EA0E0EDA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Image Classification Project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6CA9DC-8A37-B96B-C654-DD2E65F09BE4}"/>
                  </a:ext>
                </a:extLst>
              </p14:cNvPr>
              <p14:cNvContentPartPr/>
              <p14:nvPr/>
            </p14:nvContentPartPr>
            <p14:xfrm>
              <a:off x="2169720" y="304560"/>
              <a:ext cx="9237240" cy="568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6CA9DC-8A37-B96B-C654-DD2E65F09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360" y="295200"/>
                <a:ext cx="9255960" cy="56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02930-8F0F-FD30-E2B9-FAF4727D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81C-6F13-B33F-FEC2-9E2B32E9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18866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0275-B886-6BD8-B190-7125665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AD6D-F6FE-E0F2-BD93-5F155569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0" y="1369330"/>
            <a:ext cx="10848960" cy="4807633"/>
          </a:xfrm>
        </p:spPr>
        <p:txBody>
          <a:bodyPr>
            <a:normAutofit/>
          </a:bodyPr>
          <a:lstStyle/>
          <a:p>
            <a:r>
              <a:rPr lang="en-US" dirty="0"/>
              <a:t>YOLO-You only look once</a:t>
            </a:r>
          </a:p>
          <a:p>
            <a:r>
              <a:rPr lang="en-US" dirty="0"/>
              <a:t>YOLO –deep learning </a:t>
            </a:r>
            <a:r>
              <a:rPr lang="en-US" dirty="0" err="1"/>
              <a:t>modeli</a:t>
            </a:r>
            <a:endParaRPr lang="en-US" dirty="0"/>
          </a:p>
          <a:p>
            <a:endParaRPr lang="en-US" dirty="0"/>
          </a:p>
        </p:txBody>
      </p:sp>
      <p:pic>
        <p:nvPicPr>
          <p:cNvPr id="1029" name="Picture 5" descr="Tutorial on implementing YOLO v3 from scratch in PyTorch">
            <a:extLst>
              <a:ext uri="{FF2B5EF4-FFF2-40B4-BE49-F238E27FC236}">
                <a16:creationId xmlns:a16="http://schemas.microsoft.com/office/drawing/2014/main" id="{BD354948-1A91-7DEE-7396-C8E28184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65" y="2461098"/>
            <a:ext cx="3146623" cy="17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YOLO Algorithm and YOLO Object Detection">
            <a:extLst>
              <a:ext uri="{FF2B5EF4-FFF2-40B4-BE49-F238E27FC236}">
                <a16:creationId xmlns:a16="http://schemas.microsoft.com/office/drawing/2014/main" id="{BCA403FE-F434-97DA-1F77-A7A745B2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14" y="436176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YOLO Algorithm for Object Detection Explained [+Examples]">
            <a:extLst>
              <a:ext uri="{FF2B5EF4-FFF2-40B4-BE49-F238E27FC236}">
                <a16:creationId xmlns:a16="http://schemas.microsoft.com/office/drawing/2014/main" id="{8977438B-6022-3E55-35DE-EBA52A8F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04" y="3440781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D9FA9B-6217-2A0F-75F0-8DCE674609A7}"/>
                  </a:ext>
                </a:extLst>
              </p14:cNvPr>
              <p14:cNvContentPartPr/>
              <p14:nvPr/>
            </p14:nvContentPartPr>
            <p14:xfrm>
              <a:off x="1630800" y="1805760"/>
              <a:ext cx="6438600" cy="428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D9FA9B-6217-2A0F-75F0-8DCE67460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1440" y="1796400"/>
                <a:ext cx="6457320" cy="43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95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245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4-dars</vt:lpstr>
      <vt:lpstr>Bugun </vt:lpstr>
      <vt:lpstr>Takrorlash</vt:lpstr>
      <vt:lpstr>Takrorlash</vt:lpstr>
      <vt:lpstr>Image Classification</vt:lpstr>
      <vt:lpstr>Image Classification</vt:lpstr>
      <vt:lpstr>Image Classification Project</vt:lpstr>
      <vt:lpstr>YOLO</vt:lpstr>
      <vt:lpstr>YOLO</vt:lpstr>
      <vt:lpstr>YOLO</vt:lpstr>
      <vt:lpstr>YOLOv8</vt:lpstr>
      <vt:lpstr>YOLOv8</vt:lpstr>
      <vt:lpstr>Vazifa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Davronbek Malikov</dc:creator>
  <cp:lastModifiedBy>Davronbek Malikov</cp:lastModifiedBy>
  <cp:revision>2</cp:revision>
  <dcterms:created xsi:type="dcterms:W3CDTF">2025-02-27T05:35:41Z</dcterms:created>
  <dcterms:modified xsi:type="dcterms:W3CDTF">2025-03-01T19:34:35Z</dcterms:modified>
</cp:coreProperties>
</file>