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284C-7558-60B7-A4BE-95FA94E62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53A82-F7A0-ACEA-E093-891C7A8F8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97BD6-FA76-86AD-FAAD-4EEA3BD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E67-A459-42D1-A220-379CEF58F22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AD15-C607-2F4E-9649-23192D25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1856-66E8-4710-E142-50FDE98B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C26F-4182-4F0B-BEC4-A96377D2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5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E0F1-783C-3B76-B9A6-74566F4C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BC8CF-DB8C-183C-02AA-F3BBFB6E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8A20-4920-470B-9680-A8743AD0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E67-A459-42D1-A220-379CEF58F22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9285-D451-4B7C-9AC7-14724B08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CED2-FABA-5326-326C-B49697D6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C26F-4182-4F0B-BEC4-A96377D2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B513B-6583-3420-1F78-434E72AED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779E7-4760-765C-1FF8-98A1CFBB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D95C-D01D-7BD0-E65B-F66514D7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E67-A459-42D1-A220-379CEF58F22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FDD7-23CE-CD60-546D-2E31F59A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F74C-8680-777C-C888-1DACD572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C26F-4182-4F0B-BEC4-A96377D2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B97C-814C-F87A-1E2F-E84F8FD0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F314-0E81-22FF-31E3-4D571719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253DA-4F2E-A4BA-CDA9-B8493B3B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E67-A459-42D1-A220-379CEF58F22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B8D3-7AB6-83D1-8CC9-0795B0C1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F6DF-967A-DCBC-78EC-05F49E25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C26F-4182-4F0B-BEC4-A96377D2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B821-172E-98B8-FC7C-5CC2E5F2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1E21C-BBE7-4CB1-2081-9933E912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E0B4-DEC6-7CAB-5DAB-66FA722B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E67-A459-42D1-A220-379CEF58F22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1DB7-FF9E-458B-7002-21B27B17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A640-ACF6-0250-4F8B-02457BC1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C26F-4182-4F0B-BEC4-A96377D2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CEAE-0B3D-8D0E-094D-1ABB2649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1E50-A73B-9A87-C59B-92D7297FC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81BA8-52A5-9F3B-DD6D-6CE5BC90B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D940D-27B5-1C1A-FB78-1C5F80A9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E67-A459-42D1-A220-379CEF58F22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405A3-281A-D283-5BBC-24C3F371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75564-CD5E-0100-417D-C703DF33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C26F-4182-4F0B-BEC4-A96377D2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8A63-C19B-8D45-95A7-554E4DD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51B9A-01E8-5717-CA94-9CE12F664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2970-D826-3875-AAAD-4D6976773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F7E4E-E43D-FFF6-EE1B-EADEDE410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0EB44-9758-3B6A-26D0-89780A151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BE2A0-4381-EB2A-55CD-0E5C438C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E67-A459-42D1-A220-379CEF58F22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056F2-ED9D-BC7C-22A0-B40C0B68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88FCD-D33E-89C8-5EBE-50AFD836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C26F-4182-4F0B-BEC4-A96377D2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B03F-08DD-E1A4-764B-EAE9B0D7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036D5-9370-F139-2CDF-10DEA9C4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E67-A459-42D1-A220-379CEF58F22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74232-2902-0C55-15EC-D119EBE1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27296-38FA-B563-C302-9E2A76AE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C26F-4182-4F0B-BEC4-A96377D2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94412-9EF1-25F3-3A86-CFC5DDF4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E67-A459-42D1-A220-379CEF58F22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01A53-F97D-5A1C-5A23-A0D32090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5702E-82FC-872A-AA05-6A93AB0F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C26F-4182-4F0B-BEC4-A96377D2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36D8-67FC-A041-8D59-CA827A6C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129F-556A-43BD-72E6-FF63D80C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8D1DB-A4EE-7BF3-A960-A046B0FAE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B87E1-61FD-AAC3-2D63-88FBD1C8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E67-A459-42D1-A220-379CEF58F22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828DD-761B-7B8C-167D-B29604D8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F2DCE-641C-D676-CF00-95DD61C4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C26F-4182-4F0B-BEC4-A96377D2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8EB0-4E88-AEE4-FC7E-22583653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2C209-E9FA-D5DD-49EA-F3962B407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EF7AF-810B-ADFA-34BF-F64922675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43ED6-E261-61BC-1C6E-0AD3E919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E67-A459-42D1-A220-379CEF58F22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AFE41-CBBD-4F29-802A-BBB3F9F2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02762-2496-8B5B-FF56-8F524C5E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C26F-4182-4F0B-BEC4-A96377D2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0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7F9AF-47D9-2755-72B7-4DD91432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FE4A4-7067-9B9F-C356-92527534F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F78E-1233-E97E-0A00-7A9709868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76E67-A459-42D1-A220-379CEF58F22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1538-CFFA-CE45-9EF9-115E51394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59CD-68BF-A2C5-83F1-224A6D6CC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AC26F-4182-4F0B-BEC4-A96377D2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7B91-E9AC-5798-D032-9CE2DEE23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bilan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tanishuv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D7385-AD9C-7C24-CEDF-FA86CB399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824"/>
            <a:ext cx="9144000" cy="942975"/>
          </a:xfrm>
        </p:spPr>
        <p:txBody>
          <a:bodyPr/>
          <a:lstStyle/>
          <a:p>
            <a:r>
              <a:rPr lang="en-US" dirty="0"/>
              <a:t>Davronbek Malikov</a:t>
            </a:r>
          </a:p>
        </p:txBody>
      </p:sp>
    </p:spTree>
    <p:extLst>
      <p:ext uri="{BB962C8B-B14F-4D97-AF65-F5344CB8AC3E}">
        <p14:creationId xmlns:p14="http://schemas.microsoft.com/office/powerpoint/2010/main" val="427848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95C0-DE9B-4A93-DA80-7E7C798E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7E1C-3A5B-BCD1-2258-3E13FD1B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4029"/>
            <a:ext cx="10515600" cy="3282934"/>
          </a:xfrm>
        </p:spPr>
        <p:txBody>
          <a:bodyPr/>
          <a:lstStyle/>
          <a:p>
            <a:r>
              <a:rPr lang="en-US" dirty="0" err="1"/>
              <a:t>Kompyuter</a:t>
            </a:r>
            <a:r>
              <a:rPr lang="en-US" dirty="0"/>
              <a:t>/</a:t>
            </a:r>
            <a:r>
              <a:rPr lang="en-US" dirty="0" err="1"/>
              <a:t>Machineslar</a:t>
            </a:r>
            <a:r>
              <a:rPr lang="en-US" dirty="0"/>
              <a:t> </a:t>
            </a:r>
            <a:r>
              <a:rPr lang="en-US" dirty="0" err="1"/>
              <a:t>aqlli</a:t>
            </a:r>
            <a:r>
              <a:rPr lang="en-US" dirty="0"/>
              <a:t> </a:t>
            </a:r>
            <a:r>
              <a:rPr lang="en-US" dirty="0" err="1"/>
              <a:t>bo’la</a:t>
            </a:r>
            <a:r>
              <a:rPr lang="en-US" dirty="0"/>
              <a:t> </a:t>
            </a:r>
            <a:r>
              <a:rPr lang="en-US" dirty="0" err="1"/>
              <a:t>oladimi</a:t>
            </a:r>
            <a:r>
              <a:rPr lang="en-US" dirty="0"/>
              <a:t>?</a:t>
            </a:r>
          </a:p>
          <a:p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?</a:t>
            </a:r>
          </a:p>
          <a:p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muammolar</a:t>
            </a:r>
            <a:r>
              <a:rPr lang="en-US" dirty="0"/>
              <a:t>/</a:t>
            </a:r>
            <a:r>
              <a:rPr lang="en-US" dirty="0" err="1"/>
              <a:t>vaziyatlar</a:t>
            </a:r>
            <a:r>
              <a:rPr lang="en-US" dirty="0"/>
              <a:t> </a:t>
            </a:r>
            <a:r>
              <a:rPr lang="en-US" dirty="0" err="1"/>
              <a:t>Ml</a:t>
            </a:r>
            <a:r>
              <a:rPr lang="en-US" dirty="0"/>
              <a:t> ga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muammolar</a:t>
            </a:r>
            <a:r>
              <a:rPr lang="en-US" dirty="0"/>
              <a:t> </a:t>
            </a:r>
            <a:r>
              <a:rPr lang="en-US" dirty="0" err="1"/>
              <a:t>xisoblanadi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6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95C0-DE9B-4A93-DA80-7E7C798E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7E1C-3A5B-BCD1-2258-3E13FD1B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4029"/>
            <a:ext cx="10515600" cy="328293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Kompyuterlar</a:t>
            </a:r>
            <a:r>
              <a:rPr lang="en-US" b="1" dirty="0"/>
              <a:t> </a:t>
            </a:r>
            <a:r>
              <a:rPr lang="en-US" b="1" dirty="0" err="1"/>
              <a:t>yoki</a:t>
            </a:r>
            <a:r>
              <a:rPr lang="en-US" b="1" dirty="0"/>
              <a:t> </a:t>
            </a:r>
            <a:r>
              <a:rPr lang="en-US" b="1" dirty="0" err="1"/>
              <a:t>mashinalar</a:t>
            </a:r>
            <a:r>
              <a:rPr lang="en-US" b="1" dirty="0"/>
              <a:t> </a:t>
            </a:r>
            <a:r>
              <a:rPr lang="en-US" b="1" dirty="0" err="1"/>
              <a:t>qachon</a:t>
            </a:r>
            <a:r>
              <a:rPr lang="en-US" b="1" dirty="0"/>
              <a:t> </a:t>
            </a:r>
            <a:r>
              <a:rPr lang="en-US" b="1" dirty="0" err="1"/>
              <a:t>aqlli</a:t>
            </a:r>
            <a:r>
              <a:rPr lang="en-US" b="1" dirty="0"/>
              <a:t> </a:t>
            </a:r>
            <a:r>
              <a:rPr lang="en-US" b="1" dirty="0" err="1"/>
              <a:t>bo‘la</a:t>
            </a:r>
            <a:r>
              <a:rPr lang="en-US" b="1" dirty="0"/>
              <a:t> </a:t>
            </a:r>
            <a:r>
              <a:rPr lang="en-US" b="1" dirty="0" err="1"/>
              <a:t>oladi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o‘rgana</a:t>
            </a:r>
            <a:r>
              <a:rPr lang="en-US" b="1" dirty="0"/>
              <a:t> </a:t>
            </a:r>
            <a:r>
              <a:rPr lang="en-US" b="1" dirty="0" err="1"/>
              <a:t>oladi</a:t>
            </a:r>
            <a:r>
              <a:rPr lang="en-US" b="1" dirty="0"/>
              <a:t>? </a:t>
            </a:r>
            <a:r>
              <a:rPr lang="en-US" dirty="0"/>
              <a:t>— Agar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biror</a:t>
            </a:r>
            <a:r>
              <a:rPr lang="en-US" dirty="0"/>
              <a:t> </a:t>
            </a:r>
            <a:r>
              <a:rPr lang="en-US" dirty="0" err="1"/>
              <a:t>sohaga</a:t>
            </a:r>
            <a:r>
              <a:rPr lang="en-US" dirty="0"/>
              <a:t> </a:t>
            </a:r>
            <a:r>
              <a:rPr lang="en-US" dirty="0" err="1"/>
              <a:t>tegishli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muammo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topshiriqni</a:t>
            </a:r>
            <a:r>
              <a:rPr lang="en-US" dirty="0"/>
              <a:t> </a:t>
            </a:r>
            <a:r>
              <a:rPr lang="en-US" dirty="0" err="1"/>
              <a:t>bajarib</a:t>
            </a:r>
            <a:r>
              <a:rPr lang="en-US" dirty="0"/>
              <a:t>, </a:t>
            </a:r>
            <a:r>
              <a:rPr lang="en-US" dirty="0" err="1"/>
              <a:t>kelajakda</a:t>
            </a:r>
            <a:r>
              <a:rPr lang="en-US" dirty="0"/>
              <a:t>, </a:t>
            </a:r>
            <a:r>
              <a:rPr lang="en-US" dirty="0" err="1"/>
              <a:t>ya'ni</a:t>
            </a:r>
            <a:r>
              <a:rPr lang="en-US" dirty="0"/>
              <a:t> </a:t>
            </a:r>
            <a:r>
              <a:rPr lang="en-US" dirty="0" err="1"/>
              <a:t>keyingi</a:t>
            </a:r>
            <a:r>
              <a:rPr lang="en-US" dirty="0"/>
              <a:t> </a:t>
            </a:r>
            <a:r>
              <a:rPr lang="en-US" dirty="0" err="1"/>
              <a:t>topshiriqlarda</a:t>
            </a:r>
            <a:r>
              <a:rPr lang="en-US" dirty="0"/>
              <a:t>,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o‘xshash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/>
              <a:t>muammolarni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oldingi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tajribalaridan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foydalangan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b="1" dirty="0" err="1"/>
              <a:t>samaraliroq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qila</a:t>
            </a:r>
            <a:r>
              <a:rPr lang="en-US" dirty="0"/>
              <a:t> </a:t>
            </a:r>
            <a:r>
              <a:rPr lang="en-US" dirty="0" err="1"/>
              <a:t>olsalar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Agar </a:t>
            </a:r>
            <a:r>
              <a:rPr lang="en-US" b="1" dirty="0" err="1"/>
              <a:t>natija</a:t>
            </a:r>
            <a:r>
              <a:rPr lang="en-US" b="1" dirty="0"/>
              <a:t> </a:t>
            </a:r>
            <a:r>
              <a:rPr lang="en-US" b="1" dirty="0" err="1"/>
              <a:t>yaxshilanmasa</a:t>
            </a:r>
            <a:r>
              <a:rPr lang="en-US" b="1" dirty="0"/>
              <a:t> </a:t>
            </a:r>
            <a:r>
              <a:rPr lang="en-US" b="1" dirty="0" err="1"/>
              <a:t>bunda</a:t>
            </a:r>
            <a:r>
              <a:rPr lang="en-US" b="1" dirty="0"/>
              <a:t> </a:t>
            </a:r>
            <a:r>
              <a:rPr lang="en-US" b="1" dirty="0" err="1"/>
              <a:t>asosiy</a:t>
            </a:r>
            <a:r>
              <a:rPr lang="en-US" b="1" dirty="0"/>
              <a:t> </a:t>
            </a:r>
            <a:r>
              <a:rPr lang="en-US" b="1" dirty="0" err="1"/>
              <a:t>tarif</a:t>
            </a:r>
            <a:r>
              <a:rPr lang="en-US" b="1" dirty="0"/>
              <a:t> </a:t>
            </a:r>
            <a:r>
              <a:rPr lang="en-US" b="1" dirty="0" err="1"/>
              <a:t>buziladi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biz </a:t>
            </a:r>
            <a:r>
              <a:rPr lang="en-US" b="1" dirty="0" err="1"/>
              <a:t>uni</a:t>
            </a:r>
            <a:r>
              <a:rPr lang="en-US" b="1" dirty="0"/>
              <a:t> </a:t>
            </a:r>
            <a:r>
              <a:rPr lang="en-US" b="1" dirty="0" err="1"/>
              <a:t>Ml</a:t>
            </a:r>
            <a:r>
              <a:rPr lang="en-US" b="1" dirty="0"/>
              <a:t> </a:t>
            </a:r>
            <a:r>
              <a:rPr lang="en-US" b="1" dirty="0" err="1"/>
              <a:t>deya</a:t>
            </a:r>
            <a:r>
              <a:rPr lang="en-US" b="1" dirty="0"/>
              <a:t> </a:t>
            </a:r>
            <a:r>
              <a:rPr lang="en-US" b="1" dirty="0" err="1"/>
              <a:t>olmaymiz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184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41C1-3F6B-9719-25B8-7A36137C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b="1" dirty="0"/>
              <a:t>Machine </a:t>
            </a:r>
            <a:r>
              <a:rPr lang="en-US" b="1" dirty="0" err="1"/>
              <a:t>learningda</a:t>
            </a:r>
            <a:r>
              <a:rPr lang="en-US" b="1" dirty="0"/>
              <a:t> </a:t>
            </a:r>
            <a:r>
              <a:rPr lang="en-US" b="1" dirty="0" err="1"/>
              <a:t>muammoni</a:t>
            </a:r>
            <a:r>
              <a:rPr lang="en-US" b="1" dirty="0"/>
              <a:t> </a:t>
            </a:r>
            <a:r>
              <a:rPr lang="en-US" b="1" dirty="0" err="1"/>
              <a:t>qanday</a:t>
            </a:r>
            <a:r>
              <a:rPr lang="en-US" b="1" dirty="0"/>
              <a:t> </a:t>
            </a:r>
            <a:r>
              <a:rPr lang="en-US" b="1" dirty="0" err="1"/>
              <a:t>yechamiz</a:t>
            </a:r>
            <a:r>
              <a:rPr lang="en-US" b="1" dirty="0"/>
              <a:t>?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88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3CDD3-D77C-260B-E015-9CB04E82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Ml da muammo qanday yechiladi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5DA5-A365-3256-8235-BD47657D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b="1"/>
              <a:t>Ma'lumotlar</a:t>
            </a:r>
            <a:r>
              <a:rPr lang="en-US" sz="2000"/>
              <a:t>: Malumotlar (yeterli, sifatli, soxaga tegishli bo'lishi kerak).</a:t>
            </a:r>
            <a:br>
              <a:rPr lang="en-US" sz="2000"/>
            </a:br>
            <a:r>
              <a:rPr lang="en-US" sz="2000" b="1"/>
              <a:t>Model</a:t>
            </a:r>
            <a:r>
              <a:rPr lang="en-US" sz="2000"/>
              <a:t>: Muammoga mos modelni tanlash va uni o‘rganish jarayoni.</a:t>
            </a:r>
            <a:br>
              <a:rPr lang="en-US" sz="2000"/>
            </a:br>
            <a:r>
              <a:rPr lang="en-US" sz="2000" b="1"/>
              <a:t>Modelni sinash</a:t>
            </a:r>
            <a:r>
              <a:rPr lang="en-US" sz="2000"/>
              <a:t>: Berilgan yechimning ishonchliligi va to‘g‘riligini aniqlash.</a:t>
            </a:r>
            <a:br>
              <a:rPr lang="en-US" sz="2000"/>
            </a:br>
            <a:r>
              <a:rPr lang="en-US" sz="2000" b="1"/>
              <a:t>Modelni optimallashtirish</a:t>
            </a:r>
            <a:r>
              <a:rPr lang="en-US" sz="2000"/>
              <a:t>: Modelning aniqligini oshirish uchun parametrlarni va usullarni o'zgartirish.</a:t>
            </a:r>
            <a:br>
              <a:rPr lang="en-US" sz="2000"/>
            </a:br>
            <a:r>
              <a:rPr lang="en-US" sz="2000" b="1"/>
              <a:t>Natija</a:t>
            </a:r>
            <a:r>
              <a:rPr lang="en-US" sz="2000"/>
              <a:t>: Tanlangan muammoga ko‘ra natijani olish va uni kuzatish.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C3C65-9DB3-2D32-6C8B-C7605D13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194955"/>
            <a:ext cx="4788505" cy="173583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41C1-3F6B-9719-25B8-7A36137C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b="1" dirty="0"/>
              <a:t>Machine learning: human learning  </a:t>
            </a:r>
            <a:r>
              <a:rPr lang="en-US" b="1" dirty="0" err="1"/>
              <a:t>yordamida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61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3DEC-F25B-A1B3-A0C0-7CE5E528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human learning </a:t>
            </a:r>
            <a:r>
              <a:rPr lang="en-US" dirty="0" err="1"/>
              <a:t>yordamida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0394-3FDB-9C7C-8086-67E3939F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Imtixonga</a:t>
            </a:r>
            <a:r>
              <a:rPr lang="en-US" b="1" dirty="0"/>
              <a:t> </a:t>
            </a:r>
            <a:r>
              <a:rPr lang="en-US" b="1" dirty="0" err="1"/>
              <a:t>qanday</a:t>
            </a:r>
            <a:r>
              <a:rPr lang="en-US" b="1" dirty="0"/>
              <a:t> </a:t>
            </a:r>
            <a:r>
              <a:rPr lang="en-US" b="1" dirty="0" err="1"/>
              <a:t>tayyorlanamiz</a:t>
            </a:r>
            <a:r>
              <a:rPr lang="en-US" b="1" dirty="0"/>
              <a:t>?</a:t>
            </a:r>
          </a:p>
          <a:p>
            <a:r>
              <a:rPr lang="en-US" b="1" dirty="0"/>
              <a:t>Agar </a:t>
            </a:r>
            <a:r>
              <a:rPr lang="en-US" b="1" dirty="0" err="1"/>
              <a:t>barcha</a:t>
            </a:r>
            <a:r>
              <a:rPr lang="en-US" b="1" dirty="0"/>
              <a:t> </a:t>
            </a:r>
            <a:r>
              <a:rPr lang="en-US" b="1" dirty="0" err="1"/>
              <a:t>fanlardan</a:t>
            </a:r>
            <a:r>
              <a:rPr lang="en-US" b="1" dirty="0"/>
              <a:t> </a:t>
            </a:r>
            <a:r>
              <a:rPr lang="en-US" b="1" dirty="0" err="1"/>
              <a:t>yakuniy</a:t>
            </a:r>
            <a:r>
              <a:rPr lang="en-US" b="1" dirty="0"/>
              <a:t> </a:t>
            </a:r>
            <a:r>
              <a:rPr lang="en-US" b="1" dirty="0" err="1"/>
              <a:t>imtixon</a:t>
            </a:r>
            <a:r>
              <a:rPr lang="en-US" b="1" dirty="0"/>
              <a:t> </a:t>
            </a:r>
            <a:r>
              <a:rPr lang="en-US" b="1" dirty="0" err="1"/>
              <a:t>bo’lsachi</a:t>
            </a:r>
            <a:r>
              <a:rPr lang="en-US" b="1" dirty="0"/>
              <a:t>?</a:t>
            </a:r>
          </a:p>
          <a:p>
            <a:r>
              <a:rPr lang="en-US" dirty="0"/>
              <a:t>Bir </a:t>
            </a:r>
            <a:r>
              <a:rPr lang="en-US" dirty="0" err="1"/>
              <a:t>biridan</a:t>
            </a:r>
            <a:r>
              <a:rPr lang="en-US" dirty="0"/>
              <a:t> </a:t>
            </a:r>
            <a:r>
              <a:rPr lang="en-US" dirty="0" err="1"/>
              <a:t>xulosa</a:t>
            </a:r>
            <a:r>
              <a:rPr lang="en-US" dirty="0"/>
              <a:t> </a:t>
            </a:r>
            <a:r>
              <a:rPr lang="en-US" dirty="0" err="1"/>
              <a:t>chiqarish</a:t>
            </a:r>
            <a:r>
              <a:rPr lang="en-US" dirty="0"/>
              <a:t>(</a:t>
            </a:r>
            <a:r>
              <a:rPr lang="en-US" dirty="0" err="1"/>
              <a:t>ona:ana:non</a:t>
            </a:r>
            <a:r>
              <a:rPr lang="en-US" dirty="0"/>
              <a:t>)</a:t>
            </a:r>
          </a:p>
          <a:p>
            <a:r>
              <a:rPr lang="en-US" dirty="0" err="1"/>
              <a:t>Tadbiq</a:t>
            </a:r>
            <a:r>
              <a:rPr lang="en-US" dirty="0"/>
              <a:t> </a:t>
            </a:r>
            <a:r>
              <a:rPr lang="en-US" dirty="0" err="1"/>
              <a:t>qila</a:t>
            </a:r>
            <a:r>
              <a:rPr lang="en-US" dirty="0"/>
              <a:t> </a:t>
            </a:r>
            <a:r>
              <a:rPr lang="en-US" dirty="0" err="1"/>
              <a:t>olish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1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3DEC-F25B-A1B3-A0C0-7CE5E528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human learning </a:t>
            </a:r>
            <a:r>
              <a:rPr lang="en-US" dirty="0" err="1"/>
              <a:t>yordamida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0394-3FDB-9C7C-8086-67E3939F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Ma'lumotlar</a:t>
            </a:r>
            <a:r>
              <a:rPr lang="en-US" dirty="0"/>
              <a:t>: </a:t>
            </a:r>
            <a:r>
              <a:rPr lang="en-US" dirty="0" err="1"/>
              <a:t>O'quvchining</a:t>
            </a:r>
            <a:r>
              <a:rPr lang="en-US" dirty="0"/>
              <a:t>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bilimlari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Model: </a:t>
            </a:r>
            <a:r>
              <a:rPr lang="en-US" dirty="0" err="1"/>
              <a:t>O'quvchining</a:t>
            </a:r>
            <a:r>
              <a:rPr lang="en-US" dirty="0"/>
              <a:t> </a:t>
            </a:r>
            <a:r>
              <a:rPr lang="en-US" dirty="0" err="1"/>
              <a:t>bilimlarni</a:t>
            </a:r>
            <a:r>
              <a:rPr lang="en-US" dirty="0"/>
              <a:t> </a:t>
            </a:r>
            <a:r>
              <a:rPr lang="en-US" dirty="0" err="1"/>
              <a:t>xulosa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amaliyotga</a:t>
            </a:r>
            <a:r>
              <a:rPr lang="en-US" dirty="0"/>
              <a:t> </a:t>
            </a:r>
            <a:r>
              <a:rPr lang="en-US" dirty="0" err="1"/>
              <a:t>tadbiq</a:t>
            </a:r>
            <a:r>
              <a:rPr lang="en-US" dirty="0"/>
              <a:t> </a:t>
            </a:r>
            <a:r>
              <a:rPr lang="en-US" dirty="0" err="1"/>
              <a:t>qila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qobiliyati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Yaxshi</a:t>
            </a:r>
            <a:r>
              <a:rPr lang="en-US" dirty="0"/>
              <a:t> </a:t>
            </a:r>
            <a:r>
              <a:rPr lang="en-US" dirty="0" err="1"/>
              <a:t>tayyorgarlik</a:t>
            </a:r>
            <a:r>
              <a:rPr lang="en-US" dirty="0"/>
              <a:t>: Agar bola </a:t>
            </a:r>
            <a:r>
              <a:rPr lang="en-US" dirty="0" err="1"/>
              <a:t>yaxshi</a:t>
            </a:r>
            <a:r>
              <a:rPr lang="en-US" dirty="0"/>
              <a:t> </a:t>
            </a:r>
            <a:r>
              <a:rPr lang="en-US" dirty="0" err="1"/>
              <a:t>o'qigan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u </a:t>
            </a:r>
            <a:r>
              <a:rPr lang="en-US" dirty="0" err="1"/>
              <a:t>bilimlarni</a:t>
            </a:r>
            <a:r>
              <a:rPr lang="en-US" dirty="0"/>
              <a:t> </a:t>
            </a:r>
            <a:r>
              <a:rPr lang="en-US" dirty="0" err="1"/>
              <a:t>muvaffaqiyatli</a:t>
            </a:r>
            <a:r>
              <a:rPr lang="en-US" dirty="0"/>
              <a:t> </a:t>
            </a:r>
            <a:r>
              <a:rPr lang="en-US" dirty="0" err="1"/>
              <a:t>tadbiq</a:t>
            </a:r>
            <a:r>
              <a:rPr lang="en-US" dirty="0"/>
              <a:t> </a:t>
            </a:r>
            <a:r>
              <a:rPr lang="en-US" dirty="0" err="1"/>
              <a:t>qila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Natija</a:t>
            </a:r>
            <a:r>
              <a:rPr lang="en-US" dirty="0"/>
              <a:t>: </a:t>
            </a:r>
            <a:r>
              <a:rPr lang="en-US" dirty="0" err="1"/>
              <a:t>O'quvchi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baho </a:t>
            </a:r>
            <a:r>
              <a:rPr lang="en-US" dirty="0" err="1"/>
              <a:t>oladi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Ml</a:t>
            </a:r>
            <a:r>
              <a:rPr lang="en-US" dirty="0"/>
              <a:t>: Model ham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to'g'ri</a:t>
            </a:r>
            <a:r>
              <a:rPr lang="en-US" dirty="0"/>
              <a:t> </a:t>
            </a:r>
            <a:r>
              <a:rPr lang="en-US" dirty="0" err="1"/>
              <a:t>xulosa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yaxshi</a:t>
            </a:r>
            <a:r>
              <a:rPr lang="en-US" dirty="0"/>
              <a:t> </a:t>
            </a:r>
            <a:r>
              <a:rPr lang="en-US" dirty="0" err="1"/>
              <a:t>natijaga</a:t>
            </a:r>
            <a:r>
              <a:rPr lang="en-US" dirty="0"/>
              <a:t> </a:t>
            </a:r>
            <a:r>
              <a:rPr lang="en-US" dirty="0" err="1"/>
              <a:t>erishadi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07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C8D3-DC02-E166-EF53-3CC53E01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Keyingi</a:t>
            </a:r>
            <a:r>
              <a:rPr lang="en-US" dirty="0"/>
              <a:t> </a:t>
            </a:r>
            <a:r>
              <a:rPr lang="en-US" dirty="0" err="1"/>
              <a:t>darsimizgacha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678F-73E8-6587-E2DC-F7472EAF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Fayldagi</a:t>
            </a:r>
            <a:r>
              <a:rPr lang="en-US" dirty="0"/>
              <a:t> </a:t>
            </a:r>
            <a:r>
              <a:rPr lang="en-US" dirty="0" err="1"/>
              <a:t>qo’shimcha</a:t>
            </a:r>
            <a:r>
              <a:rPr lang="en-US" dirty="0"/>
              <a:t> </a:t>
            </a:r>
            <a:r>
              <a:rPr lang="en-US" dirty="0" err="1"/>
              <a:t>malumotlarni</a:t>
            </a:r>
            <a:r>
              <a:rPr lang="en-US" dirty="0"/>
              <a:t> </a:t>
            </a:r>
            <a:r>
              <a:rPr lang="en-US" dirty="0" err="1"/>
              <a:t>o’qib</a:t>
            </a:r>
            <a:r>
              <a:rPr lang="en-US" dirty="0"/>
              <a:t> </a:t>
            </a:r>
            <a:r>
              <a:rPr lang="en-US" dirty="0" err="1"/>
              <a:t>mavzuni</a:t>
            </a:r>
            <a:r>
              <a:rPr lang="en-US" dirty="0"/>
              <a:t> </a:t>
            </a:r>
            <a:r>
              <a:rPr lang="en-US" dirty="0" err="1"/>
              <a:t>mustahkamlash</a:t>
            </a:r>
            <a:endParaRPr lang="en-US" dirty="0"/>
          </a:p>
          <a:p>
            <a:r>
              <a:rPr lang="en-US" dirty="0" err="1"/>
              <a:t>Savollarga</a:t>
            </a:r>
            <a:r>
              <a:rPr lang="en-US" dirty="0"/>
              <a:t> </a:t>
            </a:r>
            <a:r>
              <a:rPr lang="en-US" dirty="0" err="1"/>
              <a:t>javob</a:t>
            </a:r>
            <a:r>
              <a:rPr lang="en-US" dirty="0"/>
              <a:t> </a:t>
            </a:r>
            <a:r>
              <a:rPr lang="en-US" dirty="0" err="1"/>
              <a:t>topish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jo’natish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6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C8D3-DC02-E166-EF53-3CC53E01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Keyingi</a:t>
            </a:r>
            <a:r>
              <a:rPr lang="en-US" dirty="0"/>
              <a:t> </a:t>
            </a:r>
            <a:r>
              <a:rPr lang="en-US" dirty="0" err="1"/>
              <a:t>darsimizda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678F-73E8-6587-E2DC-F7472EAF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muammolarni</a:t>
            </a:r>
            <a:r>
              <a:rPr lang="en-US" dirty="0"/>
              <a:t> </a:t>
            </a:r>
            <a:r>
              <a:rPr lang="en-US" dirty="0" err="1"/>
              <a:t>xal</a:t>
            </a:r>
            <a:r>
              <a:rPr lang="en-US" dirty="0"/>
              <a:t> </a:t>
            </a:r>
            <a:r>
              <a:rPr lang="en-US" dirty="0" err="1"/>
              <a:t>qila</a:t>
            </a:r>
            <a:r>
              <a:rPr lang="en-US" dirty="0"/>
              <a:t> </a:t>
            </a:r>
            <a:r>
              <a:rPr lang="en-US" dirty="0" err="1"/>
              <a:t>olamiz</a:t>
            </a:r>
            <a:r>
              <a:rPr lang="en-US" dirty="0"/>
              <a:t>?</a:t>
            </a:r>
          </a:p>
          <a:p>
            <a:r>
              <a:rPr lang="en-US" dirty="0" err="1"/>
              <a:t>Ml</a:t>
            </a:r>
            <a:r>
              <a:rPr lang="en-US" dirty="0"/>
              <a:t> </a:t>
            </a:r>
            <a:r>
              <a:rPr lang="en-US" dirty="0" err="1"/>
              <a:t>turlari</a:t>
            </a:r>
            <a:endParaRPr lang="en-US" dirty="0"/>
          </a:p>
          <a:p>
            <a:r>
              <a:rPr lang="en-US" dirty="0" err="1"/>
              <a:t>Ml</a:t>
            </a:r>
            <a:r>
              <a:rPr lang="en-US" dirty="0"/>
              <a:t> </a:t>
            </a:r>
            <a:r>
              <a:rPr lang="en-US" dirty="0" err="1"/>
              <a:t>tadbiqlari</a:t>
            </a:r>
            <a:r>
              <a:rPr lang="en-US" dirty="0"/>
              <a:t>(</a:t>
            </a:r>
            <a:r>
              <a:rPr lang="en-US" dirty="0" err="1"/>
              <a:t>Ml</a:t>
            </a:r>
            <a:r>
              <a:rPr lang="en-US" dirty="0"/>
              <a:t> applications)</a:t>
            </a:r>
          </a:p>
        </p:txBody>
      </p:sp>
    </p:spTree>
    <p:extLst>
      <p:ext uri="{BB962C8B-B14F-4D97-AF65-F5344CB8AC3E}">
        <p14:creationId xmlns:p14="http://schemas.microsoft.com/office/powerpoint/2010/main" val="425750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41C1-3F6B-9719-25B8-7A36137C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b="1" dirty="0" err="1"/>
              <a:t>Barchaga</a:t>
            </a:r>
            <a:r>
              <a:rPr lang="en-US" b="1" dirty="0"/>
              <a:t> </a:t>
            </a:r>
            <a:r>
              <a:rPr lang="en-US" b="1" dirty="0" err="1"/>
              <a:t>rahmat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838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AB0A-EF1E-06C2-19EB-1460B459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445C-BAA1-D3C1-EDDC-FFBAB64C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Kirish</a:t>
            </a:r>
            <a:endParaRPr lang="en-US" dirty="0"/>
          </a:p>
          <a:p>
            <a:r>
              <a:rPr lang="en-US" dirty="0"/>
              <a:t>Human learning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turlari</a:t>
            </a:r>
            <a:endParaRPr lang="en-US" dirty="0"/>
          </a:p>
          <a:p>
            <a:r>
              <a:rPr lang="en-US" dirty="0"/>
              <a:t>Machine learning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turlari</a:t>
            </a:r>
            <a:endParaRPr lang="en-US" dirty="0"/>
          </a:p>
          <a:p>
            <a:r>
              <a:rPr lang="en-US" dirty="0"/>
              <a:t>Machine learning: human learning  </a:t>
            </a:r>
            <a:r>
              <a:rPr lang="en-US" dirty="0" err="1"/>
              <a:t>yordamida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6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41C1-3F6B-9719-25B8-7A36137C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b="1" dirty="0" err="1"/>
              <a:t>Kirish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47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E598-20A0-2640-6F03-836016BB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Kirish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7644-923F-84CF-3E68-3964465E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Machine Learning </a:t>
            </a:r>
            <a:r>
              <a:rPr lang="en-US" sz="3200" b="1" dirty="0" err="1"/>
              <a:t>xar</a:t>
            </a:r>
            <a:r>
              <a:rPr lang="en-US" sz="3200" b="1" dirty="0"/>
              <a:t> </a:t>
            </a:r>
            <a:r>
              <a:rPr lang="en-US" sz="3200" b="1" dirty="0" err="1"/>
              <a:t>joyda</a:t>
            </a:r>
            <a:r>
              <a:rPr lang="en-US" sz="3200" b="1" dirty="0"/>
              <a:t>: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Netflix</a:t>
            </a:r>
          </a:p>
          <a:p>
            <a:r>
              <a:rPr lang="en-US" dirty="0"/>
              <a:t>Amazon</a:t>
            </a:r>
          </a:p>
          <a:p>
            <a:r>
              <a:rPr lang="en-US" dirty="0" err="1"/>
              <a:t>O’zi</a:t>
            </a:r>
            <a:r>
              <a:rPr lang="en-US" dirty="0"/>
              <a:t> </a:t>
            </a:r>
            <a:r>
              <a:rPr lang="en-US" dirty="0" err="1"/>
              <a:t>yuradigan</a:t>
            </a:r>
            <a:r>
              <a:rPr lang="en-US" dirty="0"/>
              <a:t> </a:t>
            </a:r>
            <a:r>
              <a:rPr lang="en-US" dirty="0" err="1"/>
              <a:t>mashina</a:t>
            </a:r>
            <a:r>
              <a:rPr lang="en-US" dirty="0"/>
              <a:t>(Tesla)</a:t>
            </a:r>
          </a:p>
          <a:p>
            <a:r>
              <a:rPr lang="en-US" dirty="0"/>
              <a:t>Sport</a:t>
            </a:r>
          </a:p>
          <a:p>
            <a:r>
              <a:rPr lang="en-US" dirty="0" err="1"/>
              <a:t>Tibbiyot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5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8E598-20A0-2640-6F03-836016BB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Kirish(2)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7644-923F-84CF-3E68-3964465E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Alan Turing 1950 Computing Machinery and Intellegence :</a:t>
            </a:r>
          </a:p>
          <a:p>
            <a:r>
              <a:rPr lang="en-US" sz="2000"/>
              <a:t>Machines(Kompyuterlar)da intelligence(ong) bormi?</a:t>
            </a:r>
          </a:p>
          <a:p>
            <a:r>
              <a:rPr lang="en-US" sz="2000"/>
              <a:t>Birinchi inson kompyuterlar xam ongli bo’la olishini taklif qilgan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</p:txBody>
      </p:sp>
      <p:pic>
        <p:nvPicPr>
          <p:cNvPr id="1028" name="Picture 4" descr="Alan Turing: The Father of Artificial Intelligence and His Relevance to  Data Scientists">
            <a:extLst>
              <a:ext uri="{FF2B5EF4-FFF2-40B4-BE49-F238E27FC236}">
                <a16:creationId xmlns:a16="http://schemas.microsoft.com/office/drawing/2014/main" id="{84C5FA52-2B69-1412-F0F5-48001FC0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716104"/>
            <a:ext cx="4788505" cy="269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3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41C1-3F6B-9719-25B8-7A36137C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b="1" dirty="0"/>
              <a:t>Human learning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uning</a:t>
            </a:r>
            <a:r>
              <a:rPr lang="en-US" b="1" dirty="0"/>
              <a:t> </a:t>
            </a:r>
            <a:r>
              <a:rPr lang="en-US" b="1" dirty="0" err="1"/>
              <a:t>turlari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888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10AB-4A9B-D843-737C-02F970DA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learning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D76A-0444-B96F-38EC-DD273C0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0275"/>
          </a:xfrm>
        </p:spPr>
        <p:txBody>
          <a:bodyPr/>
          <a:lstStyle/>
          <a:p>
            <a:r>
              <a:rPr lang="en-US" dirty="0" err="1"/>
              <a:t>Kuzatuvlar</a:t>
            </a:r>
            <a:r>
              <a:rPr lang="en-US" dirty="0"/>
              <a:t> </a:t>
            </a:r>
            <a:r>
              <a:rPr lang="en-US" dirty="0" err="1"/>
              <a:t>natijasida</a:t>
            </a:r>
            <a:r>
              <a:rPr lang="en-US" dirty="0"/>
              <a:t> </a:t>
            </a:r>
            <a:r>
              <a:rPr lang="en-US" dirty="0" err="1"/>
              <a:t>biron</a:t>
            </a:r>
            <a:r>
              <a:rPr lang="en-US" dirty="0"/>
              <a:t> </a:t>
            </a:r>
            <a:r>
              <a:rPr lang="en-US" dirty="0" err="1"/>
              <a:t>malumotga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bo’lish</a:t>
            </a:r>
            <a:r>
              <a:rPr lang="en-US" dirty="0"/>
              <a:t>—learning</a:t>
            </a:r>
          </a:p>
          <a:p>
            <a:r>
              <a:rPr lang="en-US" dirty="0" err="1"/>
              <a:t>Yozish</a:t>
            </a:r>
            <a:r>
              <a:rPr lang="en-US" dirty="0"/>
              <a:t>/</a:t>
            </a:r>
            <a:r>
              <a:rPr lang="en-US" dirty="0" err="1"/>
              <a:t>O’qishni</a:t>
            </a:r>
            <a:r>
              <a:rPr lang="en-US" dirty="0"/>
              <a:t> </a:t>
            </a:r>
            <a:r>
              <a:rPr lang="en-US" dirty="0" err="1"/>
              <a:t>o’rganishdan</a:t>
            </a:r>
            <a:r>
              <a:rPr lang="en-US" dirty="0"/>
              <a:t> </a:t>
            </a:r>
            <a:r>
              <a:rPr lang="en-US" dirty="0" err="1"/>
              <a:t>toki</a:t>
            </a:r>
            <a:r>
              <a:rPr lang="en-US" dirty="0"/>
              <a:t> </a:t>
            </a:r>
            <a:r>
              <a:rPr lang="en-US" dirty="0" err="1"/>
              <a:t>samalyot</a:t>
            </a:r>
            <a:r>
              <a:rPr lang="en-US" dirty="0"/>
              <a:t> </a:t>
            </a:r>
            <a:r>
              <a:rPr lang="en-US" dirty="0" err="1"/>
              <a:t>yasashgacha</a:t>
            </a:r>
            <a:endParaRPr lang="en-US" dirty="0"/>
          </a:p>
          <a:p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xususiyati</a:t>
            </a:r>
            <a:r>
              <a:rPr lang="en-US" dirty="0"/>
              <a:t> </a:t>
            </a:r>
            <a:r>
              <a:rPr lang="en-US" dirty="0" err="1"/>
              <a:t>o’rganishda</a:t>
            </a:r>
            <a:r>
              <a:rPr lang="en-US" dirty="0"/>
              <a:t> </a:t>
            </a:r>
            <a:r>
              <a:rPr lang="en-US" dirty="0" err="1"/>
              <a:t>davomli</a:t>
            </a:r>
            <a:r>
              <a:rPr lang="en-US" dirty="0"/>
              <a:t> </a:t>
            </a:r>
            <a:r>
              <a:rPr lang="en-US" dirty="0" err="1"/>
              <a:t>bolish</a:t>
            </a:r>
            <a:endParaRPr lang="en-US" dirty="0"/>
          </a:p>
          <a:p>
            <a:r>
              <a:rPr lang="en-US" dirty="0" err="1"/>
              <a:t>Ko’proq</a:t>
            </a:r>
            <a:r>
              <a:rPr lang="en-US" dirty="0"/>
              <a:t> </a:t>
            </a:r>
            <a:r>
              <a:rPr lang="en-US" dirty="0" err="1"/>
              <a:t>bilimga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o’quvchi</a:t>
            </a:r>
            <a:r>
              <a:rPr lang="en-US" dirty="0"/>
              <a:t> </a:t>
            </a:r>
            <a:r>
              <a:rPr lang="en-US" dirty="0" err="1"/>
              <a:t>imtixonda</a:t>
            </a:r>
            <a:r>
              <a:rPr lang="en-US" dirty="0"/>
              <a:t> </a:t>
            </a:r>
            <a:r>
              <a:rPr lang="en-US" dirty="0" err="1"/>
              <a:t>yaxshi</a:t>
            </a:r>
            <a:r>
              <a:rPr lang="en-US" dirty="0"/>
              <a:t> </a:t>
            </a:r>
            <a:r>
              <a:rPr lang="en-US" dirty="0" err="1"/>
              <a:t>ko’rsatkichga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bo’ladi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5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10AB-4A9B-D843-737C-02F970DA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learning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D76A-0444-B96F-38EC-DD273C0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0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Inson</a:t>
            </a:r>
            <a:r>
              <a:rPr lang="en-US" b="1" dirty="0"/>
              <a:t> 3 </a:t>
            </a:r>
            <a:r>
              <a:rPr lang="en-US" b="1" dirty="0" err="1"/>
              <a:t>xil</a:t>
            </a:r>
            <a:r>
              <a:rPr lang="en-US" b="1" dirty="0"/>
              <a:t> </a:t>
            </a:r>
            <a:r>
              <a:rPr lang="en-US" b="1" dirty="0" err="1"/>
              <a:t>yo’l</a:t>
            </a:r>
            <a:r>
              <a:rPr lang="en-US" b="1" dirty="0"/>
              <a:t> </a:t>
            </a:r>
            <a:r>
              <a:rPr lang="en-US" b="1" dirty="0" err="1"/>
              <a:t>bilan</a:t>
            </a:r>
            <a:r>
              <a:rPr lang="en-US" b="1" dirty="0"/>
              <a:t>(</a:t>
            </a:r>
            <a:r>
              <a:rPr lang="en-US" b="1" dirty="0" err="1"/>
              <a:t>asosan</a:t>
            </a:r>
            <a:r>
              <a:rPr lang="en-US" b="1" dirty="0"/>
              <a:t>) </a:t>
            </a:r>
            <a:r>
              <a:rPr lang="en-US" b="1" dirty="0" err="1"/>
              <a:t>bo’ladi</a:t>
            </a:r>
            <a:r>
              <a:rPr lang="en-US" b="1" dirty="0"/>
              <a:t>:</a:t>
            </a:r>
          </a:p>
          <a:p>
            <a:r>
              <a:rPr lang="en-US" dirty="0" err="1"/>
              <a:t>Ustozning</a:t>
            </a:r>
            <a:r>
              <a:rPr lang="en-US" dirty="0"/>
              <a:t> </a:t>
            </a:r>
            <a:r>
              <a:rPr lang="en-US" dirty="0" err="1"/>
              <a:t>bevosita</a:t>
            </a:r>
            <a:r>
              <a:rPr lang="en-US" dirty="0"/>
              <a:t> </a:t>
            </a:r>
            <a:r>
              <a:rPr lang="en-US" dirty="0" err="1"/>
              <a:t>bergan</a:t>
            </a:r>
            <a:r>
              <a:rPr lang="en-US" dirty="0"/>
              <a:t> </a:t>
            </a:r>
            <a:r>
              <a:rPr lang="en-US" dirty="0" err="1"/>
              <a:t>bilimi</a:t>
            </a:r>
            <a:r>
              <a:rPr lang="en-US" dirty="0"/>
              <a:t> </a:t>
            </a:r>
            <a:r>
              <a:rPr lang="en-US" dirty="0" err="1"/>
              <a:t>yordamida</a:t>
            </a:r>
            <a:endParaRPr lang="en-US" dirty="0"/>
          </a:p>
          <a:p>
            <a:r>
              <a:rPr lang="en-US" dirty="0" err="1"/>
              <a:t>Oldin</a:t>
            </a:r>
            <a:r>
              <a:rPr lang="en-US" dirty="0"/>
              <a:t>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bilimlar</a:t>
            </a:r>
            <a:r>
              <a:rPr lang="en-US" dirty="0"/>
              <a:t> </a:t>
            </a:r>
            <a:r>
              <a:rPr lang="en-US" dirty="0" err="1"/>
              <a:t>yordamida</a:t>
            </a:r>
            <a:endParaRPr lang="en-US" dirty="0"/>
          </a:p>
          <a:p>
            <a:r>
              <a:rPr lang="en-US" dirty="0" err="1"/>
              <a:t>Xatolardan</a:t>
            </a:r>
            <a:r>
              <a:rPr lang="en-US" dirty="0"/>
              <a:t>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xulosalar</a:t>
            </a:r>
            <a:r>
              <a:rPr lang="en-US" dirty="0"/>
              <a:t> </a:t>
            </a:r>
            <a:r>
              <a:rPr lang="en-US" dirty="0" err="1"/>
              <a:t>yordamida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7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41C1-3F6B-9719-25B8-7A36137C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b="1" dirty="0"/>
              <a:t>Machine learning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uning</a:t>
            </a:r>
            <a:r>
              <a:rPr lang="en-US" b="1" dirty="0"/>
              <a:t> </a:t>
            </a:r>
            <a:r>
              <a:rPr lang="en-US" b="1" dirty="0" err="1"/>
              <a:t>turlari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677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5902</TotalTime>
  <Words>477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Machine Learning bilan  tanishuv</vt:lpstr>
      <vt:lpstr>Bugun</vt:lpstr>
      <vt:lpstr>Kirish</vt:lpstr>
      <vt:lpstr>Kirish(1)</vt:lpstr>
      <vt:lpstr>Kirish(2)</vt:lpstr>
      <vt:lpstr>Human learning va uning turlari </vt:lpstr>
      <vt:lpstr>Human learning va uning turlari(1)</vt:lpstr>
      <vt:lpstr>Human learning va uning turlari(2)</vt:lpstr>
      <vt:lpstr>Machine learning va uning turlari </vt:lpstr>
      <vt:lpstr>Machine Learning va uning turlari(1)</vt:lpstr>
      <vt:lpstr>Machine Learning va uning turlari(2)</vt:lpstr>
      <vt:lpstr>Machine learningda muammoni qanday yechamiz? </vt:lpstr>
      <vt:lpstr>Ml da muammo qanday yechiladi </vt:lpstr>
      <vt:lpstr>Machine learning: human learning  yordamida</vt:lpstr>
      <vt:lpstr>Machine learning: human learning yordamida(1)</vt:lpstr>
      <vt:lpstr>Machine learning: human learning yordamida(2)</vt:lpstr>
      <vt:lpstr>Keyingi darsimizgacha:</vt:lpstr>
      <vt:lpstr>Keyingi darsimizda:</vt:lpstr>
      <vt:lpstr>Barchaga rahmat!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bilan  tanishuv</dc:title>
  <dc:creator>Davronbek Malikov</dc:creator>
  <cp:lastModifiedBy>Davronbek Malikov</cp:lastModifiedBy>
  <cp:revision>1</cp:revision>
  <dcterms:created xsi:type="dcterms:W3CDTF">2024-10-10T01:35:41Z</dcterms:created>
  <dcterms:modified xsi:type="dcterms:W3CDTF">2024-10-14T03:58:05Z</dcterms:modified>
</cp:coreProperties>
</file>