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3"/>
    <p:restoredTop sz="96327"/>
  </p:normalViewPr>
  <p:slideViewPr>
    <p:cSldViewPr snapToGrid="0">
      <p:cViewPr varScale="1">
        <p:scale>
          <a:sx n="96" d="100"/>
          <a:sy n="96" d="100"/>
        </p:scale>
        <p:origin x="192"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B420-BFFA-479C-6619-5B9AFCA4BCF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47A6FD6-193B-8DC7-C60E-D30AA4BD6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FC13B29-BE7B-E8CB-A565-6DC9EA0FA407}"/>
              </a:ext>
            </a:extLst>
          </p:cNvPr>
          <p:cNvSpPr>
            <a:spLocks noGrp="1"/>
          </p:cNvSpPr>
          <p:nvPr>
            <p:ph type="dt" sz="half" idx="10"/>
          </p:nvPr>
        </p:nvSpPr>
        <p:spPr/>
        <p:txBody>
          <a:bodyPr/>
          <a:lstStyle/>
          <a:p>
            <a:fld id="{E213E92F-204C-D249-A206-576CD4248EFD}" type="datetimeFigureOut">
              <a:rPr lang="en-US" smtClean="0"/>
              <a:t>9/5/22</a:t>
            </a:fld>
            <a:endParaRPr lang="en-US"/>
          </a:p>
        </p:txBody>
      </p:sp>
      <p:sp>
        <p:nvSpPr>
          <p:cNvPr id="5" name="Footer Placeholder 4">
            <a:extLst>
              <a:ext uri="{FF2B5EF4-FFF2-40B4-BE49-F238E27FC236}">
                <a16:creationId xmlns:a16="http://schemas.microsoft.com/office/drawing/2014/main" id="{87F81C45-6BAD-AECA-2828-DE30A9E1E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8518C-A2F2-63D2-7872-0C173DE8080F}"/>
              </a:ext>
            </a:extLst>
          </p:cNvPr>
          <p:cNvSpPr>
            <a:spLocks noGrp="1"/>
          </p:cNvSpPr>
          <p:nvPr>
            <p:ph type="sldNum" sz="quarter" idx="12"/>
          </p:nvPr>
        </p:nvSpPr>
        <p:spPr/>
        <p:txBody>
          <a:bodyPr/>
          <a:lstStyle/>
          <a:p>
            <a:fld id="{997D6593-7610-D045-BFA5-AB24787814D3}" type="slidenum">
              <a:rPr lang="en-US" smtClean="0"/>
              <a:t>‹#›</a:t>
            </a:fld>
            <a:endParaRPr lang="en-US"/>
          </a:p>
        </p:txBody>
      </p:sp>
    </p:spTree>
    <p:extLst>
      <p:ext uri="{BB962C8B-B14F-4D97-AF65-F5344CB8AC3E}">
        <p14:creationId xmlns:p14="http://schemas.microsoft.com/office/powerpoint/2010/main" val="255273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D42C-F9DD-5F99-D182-0066C7855D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1122547-E744-4316-C70A-D96F71A897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E51B6F-BFF6-CAA5-6179-0D4220899BA0}"/>
              </a:ext>
            </a:extLst>
          </p:cNvPr>
          <p:cNvSpPr>
            <a:spLocks noGrp="1"/>
          </p:cNvSpPr>
          <p:nvPr>
            <p:ph type="dt" sz="half" idx="10"/>
          </p:nvPr>
        </p:nvSpPr>
        <p:spPr/>
        <p:txBody>
          <a:bodyPr/>
          <a:lstStyle/>
          <a:p>
            <a:fld id="{E213E92F-204C-D249-A206-576CD4248EFD}" type="datetimeFigureOut">
              <a:rPr lang="en-US" smtClean="0"/>
              <a:t>9/5/22</a:t>
            </a:fld>
            <a:endParaRPr lang="en-US"/>
          </a:p>
        </p:txBody>
      </p:sp>
      <p:sp>
        <p:nvSpPr>
          <p:cNvPr id="5" name="Footer Placeholder 4">
            <a:extLst>
              <a:ext uri="{FF2B5EF4-FFF2-40B4-BE49-F238E27FC236}">
                <a16:creationId xmlns:a16="http://schemas.microsoft.com/office/drawing/2014/main" id="{A69DAB96-F470-F8B7-2359-A6F6DC9A5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A0C22-750F-DC25-0CF9-DE5C933FFBA2}"/>
              </a:ext>
            </a:extLst>
          </p:cNvPr>
          <p:cNvSpPr>
            <a:spLocks noGrp="1"/>
          </p:cNvSpPr>
          <p:nvPr>
            <p:ph type="sldNum" sz="quarter" idx="12"/>
          </p:nvPr>
        </p:nvSpPr>
        <p:spPr/>
        <p:txBody>
          <a:bodyPr/>
          <a:lstStyle/>
          <a:p>
            <a:fld id="{997D6593-7610-D045-BFA5-AB24787814D3}" type="slidenum">
              <a:rPr lang="en-US" smtClean="0"/>
              <a:t>‹#›</a:t>
            </a:fld>
            <a:endParaRPr lang="en-US"/>
          </a:p>
        </p:txBody>
      </p:sp>
    </p:spTree>
    <p:extLst>
      <p:ext uri="{BB962C8B-B14F-4D97-AF65-F5344CB8AC3E}">
        <p14:creationId xmlns:p14="http://schemas.microsoft.com/office/powerpoint/2010/main" val="342863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92256-2A64-CA40-3BC1-05D5112EB9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F29FAED-39B1-6D53-6223-B67E351529D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D7181E-A058-7F42-27EC-42A8E9C2E5B0}"/>
              </a:ext>
            </a:extLst>
          </p:cNvPr>
          <p:cNvSpPr>
            <a:spLocks noGrp="1"/>
          </p:cNvSpPr>
          <p:nvPr>
            <p:ph type="dt" sz="half" idx="10"/>
          </p:nvPr>
        </p:nvSpPr>
        <p:spPr/>
        <p:txBody>
          <a:bodyPr/>
          <a:lstStyle/>
          <a:p>
            <a:fld id="{E213E92F-204C-D249-A206-576CD4248EFD}" type="datetimeFigureOut">
              <a:rPr lang="en-US" smtClean="0"/>
              <a:t>9/5/22</a:t>
            </a:fld>
            <a:endParaRPr lang="en-US"/>
          </a:p>
        </p:txBody>
      </p:sp>
      <p:sp>
        <p:nvSpPr>
          <p:cNvPr id="5" name="Footer Placeholder 4">
            <a:extLst>
              <a:ext uri="{FF2B5EF4-FFF2-40B4-BE49-F238E27FC236}">
                <a16:creationId xmlns:a16="http://schemas.microsoft.com/office/drawing/2014/main" id="{AEC66E42-9097-6E56-543C-77572D4DC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672A8-096C-4768-9BDE-17ADB5862BC6}"/>
              </a:ext>
            </a:extLst>
          </p:cNvPr>
          <p:cNvSpPr>
            <a:spLocks noGrp="1"/>
          </p:cNvSpPr>
          <p:nvPr>
            <p:ph type="sldNum" sz="quarter" idx="12"/>
          </p:nvPr>
        </p:nvSpPr>
        <p:spPr/>
        <p:txBody>
          <a:bodyPr/>
          <a:lstStyle/>
          <a:p>
            <a:fld id="{997D6593-7610-D045-BFA5-AB24787814D3}" type="slidenum">
              <a:rPr lang="en-US" smtClean="0"/>
              <a:t>‹#›</a:t>
            </a:fld>
            <a:endParaRPr lang="en-US"/>
          </a:p>
        </p:txBody>
      </p:sp>
    </p:spTree>
    <p:extLst>
      <p:ext uri="{BB962C8B-B14F-4D97-AF65-F5344CB8AC3E}">
        <p14:creationId xmlns:p14="http://schemas.microsoft.com/office/powerpoint/2010/main" val="400740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9FA6-F5E2-B760-FBAF-A5048C064E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C1DC78-5F92-12DE-572E-C5B5A0BBD6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EB6DC0-82F1-863C-0167-562782F741F0}"/>
              </a:ext>
            </a:extLst>
          </p:cNvPr>
          <p:cNvSpPr>
            <a:spLocks noGrp="1"/>
          </p:cNvSpPr>
          <p:nvPr>
            <p:ph type="dt" sz="half" idx="10"/>
          </p:nvPr>
        </p:nvSpPr>
        <p:spPr/>
        <p:txBody>
          <a:bodyPr/>
          <a:lstStyle/>
          <a:p>
            <a:fld id="{E213E92F-204C-D249-A206-576CD4248EFD}" type="datetimeFigureOut">
              <a:rPr lang="en-US" smtClean="0"/>
              <a:t>9/5/22</a:t>
            </a:fld>
            <a:endParaRPr lang="en-US"/>
          </a:p>
        </p:txBody>
      </p:sp>
      <p:sp>
        <p:nvSpPr>
          <p:cNvPr id="5" name="Footer Placeholder 4">
            <a:extLst>
              <a:ext uri="{FF2B5EF4-FFF2-40B4-BE49-F238E27FC236}">
                <a16:creationId xmlns:a16="http://schemas.microsoft.com/office/drawing/2014/main" id="{243C2556-CD25-6DF9-114F-19AB06931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230A4-08D2-375D-301F-C898022E819F}"/>
              </a:ext>
            </a:extLst>
          </p:cNvPr>
          <p:cNvSpPr>
            <a:spLocks noGrp="1"/>
          </p:cNvSpPr>
          <p:nvPr>
            <p:ph type="sldNum" sz="quarter" idx="12"/>
          </p:nvPr>
        </p:nvSpPr>
        <p:spPr/>
        <p:txBody>
          <a:bodyPr/>
          <a:lstStyle/>
          <a:p>
            <a:fld id="{997D6593-7610-D045-BFA5-AB24787814D3}" type="slidenum">
              <a:rPr lang="en-US" smtClean="0"/>
              <a:t>‹#›</a:t>
            </a:fld>
            <a:endParaRPr lang="en-US"/>
          </a:p>
        </p:txBody>
      </p:sp>
    </p:spTree>
    <p:extLst>
      <p:ext uri="{BB962C8B-B14F-4D97-AF65-F5344CB8AC3E}">
        <p14:creationId xmlns:p14="http://schemas.microsoft.com/office/powerpoint/2010/main" val="390405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5BEF-E297-1633-F046-EE3A286D075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BDBEEEC-19CE-F614-5CE5-E73D89DA32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B33791-C042-0799-F091-0B401AB5FA3F}"/>
              </a:ext>
            </a:extLst>
          </p:cNvPr>
          <p:cNvSpPr>
            <a:spLocks noGrp="1"/>
          </p:cNvSpPr>
          <p:nvPr>
            <p:ph type="dt" sz="half" idx="10"/>
          </p:nvPr>
        </p:nvSpPr>
        <p:spPr/>
        <p:txBody>
          <a:bodyPr/>
          <a:lstStyle/>
          <a:p>
            <a:fld id="{E213E92F-204C-D249-A206-576CD4248EFD}" type="datetimeFigureOut">
              <a:rPr lang="en-US" smtClean="0"/>
              <a:t>9/5/22</a:t>
            </a:fld>
            <a:endParaRPr lang="en-US"/>
          </a:p>
        </p:txBody>
      </p:sp>
      <p:sp>
        <p:nvSpPr>
          <p:cNvPr id="5" name="Footer Placeholder 4">
            <a:extLst>
              <a:ext uri="{FF2B5EF4-FFF2-40B4-BE49-F238E27FC236}">
                <a16:creationId xmlns:a16="http://schemas.microsoft.com/office/drawing/2014/main" id="{1E41BA6D-DB4F-D7C5-4151-B832E59F7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83618-AF34-956F-2A37-BBB7AB29246F}"/>
              </a:ext>
            </a:extLst>
          </p:cNvPr>
          <p:cNvSpPr>
            <a:spLocks noGrp="1"/>
          </p:cNvSpPr>
          <p:nvPr>
            <p:ph type="sldNum" sz="quarter" idx="12"/>
          </p:nvPr>
        </p:nvSpPr>
        <p:spPr/>
        <p:txBody>
          <a:bodyPr/>
          <a:lstStyle/>
          <a:p>
            <a:fld id="{997D6593-7610-D045-BFA5-AB24787814D3}" type="slidenum">
              <a:rPr lang="en-US" smtClean="0"/>
              <a:t>‹#›</a:t>
            </a:fld>
            <a:endParaRPr lang="en-US"/>
          </a:p>
        </p:txBody>
      </p:sp>
    </p:spTree>
    <p:extLst>
      <p:ext uri="{BB962C8B-B14F-4D97-AF65-F5344CB8AC3E}">
        <p14:creationId xmlns:p14="http://schemas.microsoft.com/office/powerpoint/2010/main" val="216091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F96C-CCAE-AD55-0BB1-4A53CB9A45A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B284A21-4996-5EDF-6AF9-CC29D4EBBB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F605890-EAFB-B302-AF44-BA111F1D81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D861AC2-1F24-B19C-EF35-7BB6894FAD19}"/>
              </a:ext>
            </a:extLst>
          </p:cNvPr>
          <p:cNvSpPr>
            <a:spLocks noGrp="1"/>
          </p:cNvSpPr>
          <p:nvPr>
            <p:ph type="dt" sz="half" idx="10"/>
          </p:nvPr>
        </p:nvSpPr>
        <p:spPr/>
        <p:txBody>
          <a:bodyPr/>
          <a:lstStyle/>
          <a:p>
            <a:fld id="{E213E92F-204C-D249-A206-576CD4248EFD}" type="datetimeFigureOut">
              <a:rPr lang="en-US" smtClean="0"/>
              <a:t>9/5/22</a:t>
            </a:fld>
            <a:endParaRPr lang="en-US"/>
          </a:p>
        </p:txBody>
      </p:sp>
      <p:sp>
        <p:nvSpPr>
          <p:cNvPr id="6" name="Footer Placeholder 5">
            <a:extLst>
              <a:ext uri="{FF2B5EF4-FFF2-40B4-BE49-F238E27FC236}">
                <a16:creationId xmlns:a16="http://schemas.microsoft.com/office/drawing/2014/main" id="{7095C707-500D-4FE7-CBD0-72CCE540F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9897C-8872-279E-6C6F-DC1C015959F2}"/>
              </a:ext>
            </a:extLst>
          </p:cNvPr>
          <p:cNvSpPr>
            <a:spLocks noGrp="1"/>
          </p:cNvSpPr>
          <p:nvPr>
            <p:ph type="sldNum" sz="quarter" idx="12"/>
          </p:nvPr>
        </p:nvSpPr>
        <p:spPr/>
        <p:txBody>
          <a:bodyPr/>
          <a:lstStyle/>
          <a:p>
            <a:fld id="{997D6593-7610-D045-BFA5-AB24787814D3}" type="slidenum">
              <a:rPr lang="en-US" smtClean="0"/>
              <a:t>‹#›</a:t>
            </a:fld>
            <a:endParaRPr lang="en-US"/>
          </a:p>
        </p:txBody>
      </p:sp>
    </p:spTree>
    <p:extLst>
      <p:ext uri="{BB962C8B-B14F-4D97-AF65-F5344CB8AC3E}">
        <p14:creationId xmlns:p14="http://schemas.microsoft.com/office/powerpoint/2010/main" val="2376154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3052-71C8-78AE-DE37-FCC88ABFBC0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91C9ED-0CAB-7D8A-E421-44F872E5B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F83294D-1D54-44F1-60C8-AC12D84D4D6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9B30BB5-F583-EC29-6482-5BAF63ECAB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61FBB90-9921-1591-49D0-9B6602F0933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19A14B0-D3CE-D2E8-13B9-66CEB040023C}"/>
              </a:ext>
            </a:extLst>
          </p:cNvPr>
          <p:cNvSpPr>
            <a:spLocks noGrp="1"/>
          </p:cNvSpPr>
          <p:nvPr>
            <p:ph type="dt" sz="half" idx="10"/>
          </p:nvPr>
        </p:nvSpPr>
        <p:spPr/>
        <p:txBody>
          <a:bodyPr/>
          <a:lstStyle/>
          <a:p>
            <a:fld id="{E213E92F-204C-D249-A206-576CD4248EFD}" type="datetimeFigureOut">
              <a:rPr lang="en-US" smtClean="0"/>
              <a:t>9/5/22</a:t>
            </a:fld>
            <a:endParaRPr lang="en-US"/>
          </a:p>
        </p:txBody>
      </p:sp>
      <p:sp>
        <p:nvSpPr>
          <p:cNvPr id="8" name="Footer Placeholder 7">
            <a:extLst>
              <a:ext uri="{FF2B5EF4-FFF2-40B4-BE49-F238E27FC236}">
                <a16:creationId xmlns:a16="http://schemas.microsoft.com/office/drawing/2014/main" id="{360132FB-3524-2687-5C5A-976D6673D8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65F244-A721-E6B5-25ED-9A55CBB4C290}"/>
              </a:ext>
            </a:extLst>
          </p:cNvPr>
          <p:cNvSpPr>
            <a:spLocks noGrp="1"/>
          </p:cNvSpPr>
          <p:nvPr>
            <p:ph type="sldNum" sz="quarter" idx="12"/>
          </p:nvPr>
        </p:nvSpPr>
        <p:spPr/>
        <p:txBody>
          <a:bodyPr/>
          <a:lstStyle/>
          <a:p>
            <a:fld id="{997D6593-7610-D045-BFA5-AB24787814D3}" type="slidenum">
              <a:rPr lang="en-US" smtClean="0"/>
              <a:t>‹#›</a:t>
            </a:fld>
            <a:endParaRPr lang="en-US"/>
          </a:p>
        </p:txBody>
      </p:sp>
    </p:spTree>
    <p:extLst>
      <p:ext uri="{BB962C8B-B14F-4D97-AF65-F5344CB8AC3E}">
        <p14:creationId xmlns:p14="http://schemas.microsoft.com/office/powerpoint/2010/main" val="60289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8B46-8A9F-A54C-580E-7041F93930C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FD6C0F0-6D50-0665-6119-F7A63B944B23}"/>
              </a:ext>
            </a:extLst>
          </p:cNvPr>
          <p:cNvSpPr>
            <a:spLocks noGrp="1"/>
          </p:cNvSpPr>
          <p:nvPr>
            <p:ph type="dt" sz="half" idx="10"/>
          </p:nvPr>
        </p:nvSpPr>
        <p:spPr/>
        <p:txBody>
          <a:bodyPr/>
          <a:lstStyle/>
          <a:p>
            <a:fld id="{E213E92F-204C-D249-A206-576CD4248EFD}" type="datetimeFigureOut">
              <a:rPr lang="en-US" smtClean="0"/>
              <a:t>9/5/22</a:t>
            </a:fld>
            <a:endParaRPr lang="en-US"/>
          </a:p>
        </p:txBody>
      </p:sp>
      <p:sp>
        <p:nvSpPr>
          <p:cNvPr id="4" name="Footer Placeholder 3">
            <a:extLst>
              <a:ext uri="{FF2B5EF4-FFF2-40B4-BE49-F238E27FC236}">
                <a16:creationId xmlns:a16="http://schemas.microsoft.com/office/drawing/2014/main" id="{695A900B-CCD1-4EC0-8BFE-1F160C65F1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684A1-98D5-4D9E-B78B-4452199C17B0}"/>
              </a:ext>
            </a:extLst>
          </p:cNvPr>
          <p:cNvSpPr>
            <a:spLocks noGrp="1"/>
          </p:cNvSpPr>
          <p:nvPr>
            <p:ph type="sldNum" sz="quarter" idx="12"/>
          </p:nvPr>
        </p:nvSpPr>
        <p:spPr/>
        <p:txBody>
          <a:bodyPr/>
          <a:lstStyle/>
          <a:p>
            <a:fld id="{997D6593-7610-D045-BFA5-AB24787814D3}" type="slidenum">
              <a:rPr lang="en-US" smtClean="0"/>
              <a:t>‹#›</a:t>
            </a:fld>
            <a:endParaRPr lang="en-US"/>
          </a:p>
        </p:txBody>
      </p:sp>
    </p:spTree>
    <p:extLst>
      <p:ext uri="{BB962C8B-B14F-4D97-AF65-F5344CB8AC3E}">
        <p14:creationId xmlns:p14="http://schemas.microsoft.com/office/powerpoint/2010/main" val="299460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1B951-97DE-D3CB-E9A7-D4F8E33BE5FF}"/>
              </a:ext>
            </a:extLst>
          </p:cNvPr>
          <p:cNvSpPr>
            <a:spLocks noGrp="1"/>
          </p:cNvSpPr>
          <p:nvPr>
            <p:ph type="dt" sz="half" idx="10"/>
          </p:nvPr>
        </p:nvSpPr>
        <p:spPr/>
        <p:txBody>
          <a:bodyPr/>
          <a:lstStyle/>
          <a:p>
            <a:fld id="{E213E92F-204C-D249-A206-576CD4248EFD}" type="datetimeFigureOut">
              <a:rPr lang="en-US" smtClean="0"/>
              <a:t>9/5/22</a:t>
            </a:fld>
            <a:endParaRPr lang="en-US"/>
          </a:p>
        </p:txBody>
      </p:sp>
      <p:sp>
        <p:nvSpPr>
          <p:cNvPr id="3" name="Footer Placeholder 2">
            <a:extLst>
              <a:ext uri="{FF2B5EF4-FFF2-40B4-BE49-F238E27FC236}">
                <a16:creationId xmlns:a16="http://schemas.microsoft.com/office/drawing/2014/main" id="{75D1B0A3-7204-A43F-CFEE-41B7659B6C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1CD4C-6949-4A43-56EE-B232AA40790D}"/>
              </a:ext>
            </a:extLst>
          </p:cNvPr>
          <p:cNvSpPr>
            <a:spLocks noGrp="1"/>
          </p:cNvSpPr>
          <p:nvPr>
            <p:ph type="sldNum" sz="quarter" idx="12"/>
          </p:nvPr>
        </p:nvSpPr>
        <p:spPr/>
        <p:txBody>
          <a:bodyPr/>
          <a:lstStyle/>
          <a:p>
            <a:fld id="{997D6593-7610-D045-BFA5-AB24787814D3}" type="slidenum">
              <a:rPr lang="en-US" smtClean="0"/>
              <a:t>‹#›</a:t>
            </a:fld>
            <a:endParaRPr lang="en-US"/>
          </a:p>
        </p:txBody>
      </p:sp>
    </p:spTree>
    <p:extLst>
      <p:ext uri="{BB962C8B-B14F-4D97-AF65-F5344CB8AC3E}">
        <p14:creationId xmlns:p14="http://schemas.microsoft.com/office/powerpoint/2010/main" val="414211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7BC7-6D4B-DE59-DD86-52DB06433F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75470E8-8A2F-3079-67E1-B955494D95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FE2B705-EEC5-B9CF-0E89-B2A60B13E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757811-CED6-D0EB-61B3-83133AA96982}"/>
              </a:ext>
            </a:extLst>
          </p:cNvPr>
          <p:cNvSpPr>
            <a:spLocks noGrp="1"/>
          </p:cNvSpPr>
          <p:nvPr>
            <p:ph type="dt" sz="half" idx="10"/>
          </p:nvPr>
        </p:nvSpPr>
        <p:spPr/>
        <p:txBody>
          <a:bodyPr/>
          <a:lstStyle/>
          <a:p>
            <a:fld id="{E213E92F-204C-D249-A206-576CD4248EFD}" type="datetimeFigureOut">
              <a:rPr lang="en-US" smtClean="0"/>
              <a:t>9/5/22</a:t>
            </a:fld>
            <a:endParaRPr lang="en-US"/>
          </a:p>
        </p:txBody>
      </p:sp>
      <p:sp>
        <p:nvSpPr>
          <p:cNvPr id="6" name="Footer Placeholder 5">
            <a:extLst>
              <a:ext uri="{FF2B5EF4-FFF2-40B4-BE49-F238E27FC236}">
                <a16:creationId xmlns:a16="http://schemas.microsoft.com/office/drawing/2014/main" id="{07A11BF0-6CBC-17AE-0989-70A0110CA1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A8F5A-A7E8-E5CB-0454-58ABDA4E044D}"/>
              </a:ext>
            </a:extLst>
          </p:cNvPr>
          <p:cNvSpPr>
            <a:spLocks noGrp="1"/>
          </p:cNvSpPr>
          <p:nvPr>
            <p:ph type="sldNum" sz="quarter" idx="12"/>
          </p:nvPr>
        </p:nvSpPr>
        <p:spPr/>
        <p:txBody>
          <a:bodyPr/>
          <a:lstStyle/>
          <a:p>
            <a:fld id="{997D6593-7610-D045-BFA5-AB24787814D3}" type="slidenum">
              <a:rPr lang="en-US" smtClean="0"/>
              <a:t>‹#›</a:t>
            </a:fld>
            <a:endParaRPr lang="en-US"/>
          </a:p>
        </p:txBody>
      </p:sp>
    </p:spTree>
    <p:extLst>
      <p:ext uri="{BB962C8B-B14F-4D97-AF65-F5344CB8AC3E}">
        <p14:creationId xmlns:p14="http://schemas.microsoft.com/office/powerpoint/2010/main" val="349645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7952-5FA6-11EE-FA49-526B194BC30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A9F660A-C95E-3503-8733-4A80B2609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6BE8C-52A1-2FFB-78E7-0B73DF47E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288F0B-909D-5F72-AB82-83299528E86C}"/>
              </a:ext>
            </a:extLst>
          </p:cNvPr>
          <p:cNvSpPr>
            <a:spLocks noGrp="1"/>
          </p:cNvSpPr>
          <p:nvPr>
            <p:ph type="dt" sz="half" idx="10"/>
          </p:nvPr>
        </p:nvSpPr>
        <p:spPr/>
        <p:txBody>
          <a:bodyPr/>
          <a:lstStyle/>
          <a:p>
            <a:fld id="{E213E92F-204C-D249-A206-576CD4248EFD}" type="datetimeFigureOut">
              <a:rPr lang="en-US" smtClean="0"/>
              <a:t>9/5/22</a:t>
            </a:fld>
            <a:endParaRPr lang="en-US"/>
          </a:p>
        </p:txBody>
      </p:sp>
      <p:sp>
        <p:nvSpPr>
          <p:cNvPr id="6" name="Footer Placeholder 5">
            <a:extLst>
              <a:ext uri="{FF2B5EF4-FFF2-40B4-BE49-F238E27FC236}">
                <a16:creationId xmlns:a16="http://schemas.microsoft.com/office/drawing/2014/main" id="{3BFAA83C-1B3E-7DED-FB8E-FFBEE250B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DA9D5-77F3-A9B7-3237-C3F515A15BD4}"/>
              </a:ext>
            </a:extLst>
          </p:cNvPr>
          <p:cNvSpPr>
            <a:spLocks noGrp="1"/>
          </p:cNvSpPr>
          <p:nvPr>
            <p:ph type="sldNum" sz="quarter" idx="12"/>
          </p:nvPr>
        </p:nvSpPr>
        <p:spPr/>
        <p:txBody>
          <a:bodyPr/>
          <a:lstStyle/>
          <a:p>
            <a:fld id="{997D6593-7610-D045-BFA5-AB24787814D3}" type="slidenum">
              <a:rPr lang="en-US" smtClean="0"/>
              <a:t>‹#›</a:t>
            </a:fld>
            <a:endParaRPr lang="en-US"/>
          </a:p>
        </p:txBody>
      </p:sp>
    </p:spTree>
    <p:extLst>
      <p:ext uri="{BB962C8B-B14F-4D97-AF65-F5344CB8AC3E}">
        <p14:creationId xmlns:p14="http://schemas.microsoft.com/office/powerpoint/2010/main" val="264407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B6B2-7861-F57C-5AB6-7FEC72F400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3C593B-3F79-13D0-3654-D64E7ACC8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FF1656-BC1D-D044-5318-04EDD9A8A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3E92F-204C-D249-A206-576CD4248EFD}" type="datetimeFigureOut">
              <a:rPr lang="en-US" smtClean="0"/>
              <a:t>9/5/22</a:t>
            </a:fld>
            <a:endParaRPr lang="en-US"/>
          </a:p>
        </p:txBody>
      </p:sp>
      <p:sp>
        <p:nvSpPr>
          <p:cNvPr id="5" name="Footer Placeholder 4">
            <a:extLst>
              <a:ext uri="{FF2B5EF4-FFF2-40B4-BE49-F238E27FC236}">
                <a16:creationId xmlns:a16="http://schemas.microsoft.com/office/drawing/2014/main" id="{262D2584-2DFC-9F0E-C102-652FB75BF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862A5D-C064-85DF-A8DC-AB939D8E7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D6593-7610-D045-BFA5-AB24787814D3}" type="slidenum">
              <a:rPr lang="en-US" smtClean="0"/>
              <a:t>‹#›</a:t>
            </a:fld>
            <a:endParaRPr lang="en-US"/>
          </a:p>
        </p:txBody>
      </p:sp>
    </p:spTree>
    <p:extLst>
      <p:ext uri="{BB962C8B-B14F-4D97-AF65-F5344CB8AC3E}">
        <p14:creationId xmlns:p14="http://schemas.microsoft.com/office/powerpoint/2010/main" val="735459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ecuredatagroup.org/" TargetMode="External"/><Relationship Id="rId7" Type="http://schemas.openxmlformats.org/officeDocument/2006/relationships/hyperlink" Target="https://securedatagroup.org/training/"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securedatagroup.org/competency-framework/" TargetMode="External"/><Relationship Id="rId5" Type="http://schemas.openxmlformats.org/officeDocument/2006/relationships/hyperlink" Target="https://securedatagroup.org/sdc-handbook/" TargetMode="External"/><Relationship Id="rId4" Type="http://schemas.openxmlformats.org/officeDocument/2006/relationships/hyperlink" Target="https://securedatagroup.org/ev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B99ACC6-B77D-E69C-40BE-F4566862B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03" y="262410"/>
            <a:ext cx="5827750" cy="12080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B50CD4-1437-3067-41F0-2EDB57388D99}"/>
              </a:ext>
            </a:extLst>
          </p:cNvPr>
          <p:cNvSpPr txBox="1"/>
          <p:nvPr/>
        </p:nvSpPr>
        <p:spPr>
          <a:xfrm>
            <a:off x="6096000" y="1768311"/>
            <a:ext cx="5827749" cy="4216539"/>
          </a:xfrm>
          <a:prstGeom prst="rect">
            <a:avLst/>
          </a:prstGeom>
          <a:noFill/>
        </p:spPr>
        <p:txBody>
          <a:bodyPr wrap="square" rtlCol="0">
            <a:spAutoFit/>
          </a:bodyPr>
          <a:lstStyle/>
          <a:p>
            <a:r>
              <a:rPr lang="en-GB" sz="3600" dirty="0"/>
              <a:t>Who</a:t>
            </a:r>
          </a:p>
          <a:p>
            <a:endParaRPr lang="en-GB" dirty="0"/>
          </a:p>
          <a:p>
            <a:r>
              <a:rPr lang="en-GB" sz="2000" dirty="0"/>
              <a:t>People providing secure access to sensitive data for their organisations</a:t>
            </a:r>
          </a:p>
          <a:p>
            <a:endParaRPr lang="en-GB" sz="2000" dirty="0"/>
          </a:p>
          <a:p>
            <a:r>
              <a:rPr lang="en-GB" sz="2000" b="1" dirty="0"/>
              <a:t>Representatives from:</a:t>
            </a:r>
          </a:p>
          <a:p>
            <a:r>
              <a:rPr lang="en-GB" sz="1600" dirty="0"/>
              <a:t>UK Data Service Secure Lab, Cancer Research UK, Office for National Statistics Secure Research Service, Central Statistics Office Ireland, HMRC Data Lab, Imperial College London, Public Health Scotland, The Health Foundation, University of Edinburgh, University of Manchester, Connected Health Cities, Centre for Longitudinal Studies at University College London, </a:t>
            </a:r>
            <a:r>
              <a:rPr lang="en-GB" sz="1600" dirty="0" err="1"/>
              <a:t>ScHARR</a:t>
            </a:r>
            <a:r>
              <a:rPr lang="en-GB" sz="1600" dirty="0"/>
              <a:t> at University of Sheffield, The Alan Turing Institute, and Swansea University.</a:t>
            </a:r>
            <a:endParaRPr lang="en-US" sz="1600" dirty="0"/>
          </a:p>
          <a:p>
            <a:endParaRPr lang="en-GB" dirty="0"/>
          </a:p>
        </p:txBody>
      </p:sp>
      <p:sp>
        <p:nvSpPr>
          <p:cNvPr id="5" name="TextBox 4">
            <a:extLst>
              <a:ext uri="{FF2B5EF4-FFF2-40B4-BE49-F238E27FC236}">
                <a16:creationId xmlns:a16="http://schemas.microsoft.com/office/drawing/2014/main" id="{73FE18DE-0AD1-9F21-B03B-7384DC2233C4}"/>
              </a:ext>
            </a:extLst>
          </p:cNvPr>
          <p:cNvSpPr txBox="1"/>
          <p:nvPr/>
        </p:nvSpPr>
        <p:spPr>
          <a:xfrm>
            <a:off x="518984" y="6190735"/>
            <a:ext cx="10317892" cy="369332"/>
          </a:xfrm>
          <a:prstGeom prst="rect">
            <a:avLst/>
          </a:prstGeom>
          <a:noFill/>
        </p:spPr>
        <p:txBody>
          <a:bodyPr wrap="square" rtlCol="0">
            <a:spAutoFit/>
          </a:bodyPr>
          <a:lstStyle/>
          <a:p>
            <a:pPr algn="r"/>
            <a:r>
              <a:rPr lang="en-US" dirty="0">
                <a:hlinkClick r:id="rId3"/>
              </a:rPr>
              <a:t>https://securedatagroup.org/</a:t>
            </a:r>
            <a:r>
              <a:rPr lang="en-US" dirty="0"/>
              <a:t> </a:t>
            </a:r>
          </a:p>
        </p:txBody>
      </p:sp>
      <p:sp>
        <p:nvSpPr>
          <p:cNvPr id="6" name="TextBox 5">
            <a:extLst>
              <a:ext uri="{FF2B5EF4-FFF2-40B4-BE49-F238E27FC236}">
                <a16:creationId xmlns:a16="http://schemas.microsoft.com/office/drawing/2014/main" id="{667AF74A-8F0C-D368-0325-8957EB367853}"/>
              </a:ext>
            </a:extLst>
          </p:cNvPr>
          <p:cNvSpPr txBox="1"/>
          <p:nvPr/>
        </p:nvSpPr>
        <p:spPr>
          <a:xfrm>
            <a:off x="268251" y="1768311"/>
            <a:ext cx="5327374" cy="3847207"/>
          </a:xfrm>
          <a:prstGeom prst="rect">
            <a:avLst/>
          </a:prstGeom>
          <a:noFill/>
        </p:spPr>
        <p:txBody>
          <a:bodyPr wrap="square" rtlCol="0">
            <a:spAutoFit/>
          </a:bodyPr>
          <a:lstStyle/>
          <a:p>
            <a:r>
              <a:rPr lang="en-GB" sz="3200" dirty="0"/>
              <a:t>Why</a:t>
            </a:r>
          </a:p>
          <a:p>
            <a:endParaRPr lang="en-GB" dirty="0"/>
          </a:p>
          <a:p>
            <a:r>
              <a:rPr lang="en-GB" sz="2000" dirty="0"/>
              <a:t>Sharing expertise, good practice and knowledge</a:t>
            </a:r>
            <a:endParaRPr lang="en-US" sz="2000" dirty="0"/>
          </a:p>
          <a:p>
            <a:endParaRPr lang="en-GB" dirty="0"/>
          </a:p>
          <a:p>
            <a:r>
              <a:rPr lang="en-GB" sz="3200" dirty="0"/>
              <a:t>What</a:t>
            </a:r>
          </a:p>
          <a:p>
            <a:endParaRPr lang="en-GB" dirty="0"/>
          </a:p>
          <a:p>
            <a:pPr marL="342900" indent="-342900">
              <a:buFont typeface="Arial" panose="020B0604020202020204" pitchFamily="34" charset="0"/>
              <a:buChar char="•"/>
            </a:pPr>
            <a:r>
              <a:rPr lang="en-GB" dirty="0">
                <a:hlinkClick r:id="rId4"/>
              </a:rPr>
              <a:t>Knowledge exchange events</a:t>
            </a:r>
            <a:endParaRPr lang="en-GB" dirty="0"/>
          </a:p>
          <a:p>
            <a:pPr marL="342900" indent="-342900">
              <a:buFont typeface="Arial" panose="020B0604020202020204" pitchFamily="34" charset="0"/>
              <a:buChar char="•"/>
            </a:pPr>
            <a:r>
              <a:rPr lang="en-GB" dirty="0">
                <a:hlinkClick r:id="rId5"/>
              </a:rPr>
              <a:t>Statistical Disclosure Control Handbook</a:t>
            </a:r>
            <a:endParaRPr lang="en-GB" dirty="0"/>
          </a:p>
          <a:p>
            <a:pPr marL="342900" indent="-342900">
              <a:buFont typeface="Arial" panose="020B0604020202020204" pitchFamily="34" charset="0"/>
              <a:buChar char="•"/>
            </a:pPr>
            <a:r>
              <a:rPr lang="en-GB" dirty="0">
                <a:hlinkClick r:id="rId6"/>
              </a:rPr>
              <a:t>Competency Framework</a:t>
            </a:r>
            <a:endParaRPr lang="en-GB" dirty="0"/>
          </a:p>
          <a:p>
            <a:pPr marL="342900" indent="-342900">
              <a:buFont typeface="Arial" panose="020B0604020202020204" pitchFamily="34" charset="0"/>
              <a:buChar char="•"/>
            </a:pPr>
            <a:r>
              <a:rPr lang="en-GB" dirty="0">
                <a:hlinkClick r:id="rId7"/>
              </a:rPr>
              <a:t>Training</a:t>
            </a:r>
            <a:endParaRPr lang="en-GB" dirty="0"/>
          </a:p>
          <a:p>
            <a:endParaRPr lang="en-GB" dirty="0"/>
          </a:p>
          <a:p>
            <a:endParaRPr lang="en-GB" dirty="0"/>
          </a:p>
        </p:txBody>
      </p:sp>
    </p:spTree>
    <p:extLst>
      <p:ext uri="{BB962C8B-B14F-4D97-AF65-F5344CB8AC3E}">
        <p14:creationId xmlns:p14="http://schemas.microsoft.com/office/powerpoint/2010/main" val="2124851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114</Words>
  <Application>Microsoft Macintosh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O'Reilly</dc:creator>
  <cp:lastModifiedBy>Martin O'Reilly</cp:lastModifiedBy>
  <cp:revision>1</cp:revision>
  <dcterms:created xsi:type="dcterms:W3CDTF">2022-09-05T08:18:15Z</dcterms:created>
  <dcterms:modified xsi:type="dcterms:W3CDTF">2022-09-05T08:30:41Z</dcterms:modified>
</cp:coreProperties>
</file>