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60" r:id="rId1"/>
  </p:sldMasterIdLst>
  <p:notesMasterIdLst>
    <p:notesMasterId r:id="rId16"/>
  </p:notesMasterIdLst>
  <p:handoutMasterIdLst>
    <p:handoutMasterId r:id="rId17"/>
  </p:handoutMasterIdLst>
  <p:sldIdLst>
    <p:sldId id="256" r:id="rId2"/>
    <p:sldId id="267" r:id="rId3"/>
    <p:sldId id="268" r:id="rId4"/>
    <p:sldId id="258" r:id="rId5"/>
    <p:sldId id="259" r:id="rId6"/>
    <p:sldId id="266" r:id="rId7"/>
    <p:sldId id="271" r:id="rId8"/>
    <p:sldId id="276" r:id="rId9"/>
    <p:sldId id="273" r:id="rId10"/>
    <p:sldId id="260" r:id="rId11"/>
    <p:sldId id="263" r:id="rId12"/>
    <p:sldId id="275" r:id="rId13"/>
    <p:sldId id="261"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70BE849-DB85-4D11-A9F1-BD3312384396}">
          <p14:sldIdLst>
            <p14:sldId id="256"/>
            <p14:sldId id="267"/>
            <p14:sldId id="268"/>
            <p14:sldId id="258"/>
            <p14:sldId id="259"/>
            <p14:sldId id="266"/>
            <p14:sldId id="271"/>
            <p14:sldId id="276"/>
            <p14:sldId id="273"/>
            <p14:sldId id="260"/>
            <p14:sldId id="263"/>
            <p14:sldId id="275"/>
            <p14:sldId id="261"/>
            <p14:sldId id="26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746"/>
    <a:srgbClr val="F0B32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71" autoAdjust="0"/>
    <p:restoredTop sz="67944" autoAdjust="0"/>
  </p:normalViewPr>
  <p:slideViewPr>
    <p:cSldViewPr snapToGrid="0" snapToObjects="1">
      <p:cViewPr varScale="1">
        <p:scale>
          <a:sx n="52" d="100"/>
          <a:sy n="52" d="100"/>
        </p:scale>
        <p:origin x="1500"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664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D519B65-17FC-E64B-AA11-F89CD070FA40}" type="datetimeFigureOut">
              <a:rPr lang="en-US" smtClean="0"/>
              <a:t>9/1/2022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2E8F9C0-7201-4247-ADAA-81D34BED3DFC}" type="slidenum">
              <a:rPr lang="en-US" smtClean="0"/>
              <a:t>‹#›</a:t>
            </a:fld>
            <a:endParaRPr lang="en-US"/>
          </a:p>
        </p:txBody>
      </p:sp>
    </p:spTree>
    <p:extLst>
      <p:ext uri="{BB962C8B-B14F-4D97-AF65-F5344CB8AC3E}">
        <p14:creationId xmlns:p14="http://schemas.microsoft.com/office/powerpoint/2010/main" val="141875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1F9E80-0A20-824B-BC97-103EB8A00918}" type="datetimeFigureOut">
              <a:rPr lang="en-US" smtClean="0"/>
              <a:t>9/1/2022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460031-71FA-DA4D-ACFB-74AAE490916D}" type="slidenum">
              <a:rPr lang="en-US" smtClean="0"/>
              <a:t>‹#›</a:t>
            </a:fld>
            <a:endParaRPr lang="en-US"/>
          </a:p>
        </p:txBody>
      </p:sp>
    </p:spTree>
    <p:extLst>
      <p:ext uri="{BB962C8B-B14F-4D97-AF65-F5344CB8AC3E}">
        <p14:creationId xmlns:p14="http://schemas.microsoft.com/office/powerpoint/2010/main" val="129889636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Organisations and public services include schools, courts, social services, and the NHS.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Records of these interactions enable them to carry out their day-to-day work, to monitor and improve their performance, and keep providing services in an effective way.</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Significant amounts of time and money are often spent on primary data collection for research.</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Access to administrative data can be a major time and money saver for analysts, researchers and academics, as it allows them to use rich data that has already been collected and to invest greater resources elsewhere in the research process.</a:t>
            </a:r>
            <a:endParaRPr lang="en-GB" dirty="0"/>
          </a:p>
          <a:p>
            <a:pPr marL="0" marR="0" lvl="0" indent="0" algn="l" defTabSz="4572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Administrative data has the </a:t>
            </a:r>
            <a:r>
              <a:rPr lang="en-US" sz="1200" kern="1200" dirty="0">
                <a:solidFill>
                  <a:schemeClr val="tx1"/>
                </a:solidFill>
                <a:effectLst/>
                <a:latin typeface="+mn-lt"/>
                <a:ea typeface="+mn-ea"/>
                <a:cs typeface="+mn-cs"/>
              </a:rPr>
              <a:t>potential to provide very useful insights that can help policy makers take better decisions.</a:t>
            </a:r>
            <a:endParaRPr lang="en-GB" sz="1200" kern="1200" dirty="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5"/>
          </p:nvPr>
        </p:nvSpPr>
        <p:spPr/>
        <p:txBody>
          <a:bodyPr/>
          <a:lstStyle/>
          <a:p>
            <a:fld id="{A6460031-71FA-DA4D-ACFB-74AAE490916D}" type="slidenum">
              <a:rPr lang="en-US" smtClean="0"/>
              <a:t>2</a:t>
            </a:fld>
            <a:endParaRPr lang="en-US"/>
          </a:p>
        </p:txBody>
      </p:sp>
    </p:spTree>
    <p:extLst>
      <p:ext uri="{BB962C8B-B14F-4D97-AF65-F5344CB8AC3E}">
        <p14:creationId xmlns:p14="http://schemas.microsoft.com/office/powerpoint/2010/main" val="1128615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ADR-S software are database and dataset preparation scripts implemented in Python.</a:t>
            </a:r>
          </a:p>
          <a:p>
            <a:r>
              <a:rPr lang="en-US" dirty="0"/>
              <a:t>Reports need to be written for ingest (CSV metadata, validation queries, to check the ingest etc.), and data extraction and linkage during research data assembly (CSV metadata, linkage details etc.).</a:t>
            </a:r>
          </a:p>
          <a:p>
            <a:r>
              <a:rPr lang="en-US" dirty="0"/>
              <a:t>Alternative approach to imports – enable network access – would be even more time consuming as it would involve shutting down PostgreSQL, removing the secure mounted file system, enabling network access, importing ADR-S software, disabling network access, adding the secure mounted file system, restarting PostgreSQL.</a:t>
            </a:r>
          </a:p>
          <a:p>
            <a:endParaRPr lang="en-US" dirty="0"/>
          </a:p>
        </p:txBody>
      </p:sp>
      <p:sp>
        <p:nvSpPr>
          <p:cNvPr id="4" name="Slide Number Placeholder 3"/>
          <p:cNvSpPr>
            <a:spLocks noGrp="1"/>
          </p:cNvSpPr>
          <p:nvPr>
            <p:ph type="sldNum" sz="quarter" idx="5"/>
          </p:nvPr>
        </p:nvSpPr>
        <p:spPr/>
        <p:txBody>
          <a:bodyPr/>
          <a:lstStyle/>
          <a:p>
            <a:fld id="{A6460031-71FA-DA4D-ACFB-74AAE490916D}" type="slidenum">
              <a:rPr lang="en-US" smtClean="0"/>
              <a:t>11</a:t>
            </a:fld>
            <a:endParaRPr lang="en-US"/>
          </a:p>
        </p:txBody>
      </p:sp>
    </p:spTree>
    <p:extLst>
      <p:ext uri="{BB962C8B-B14F-4D97-AF65-F5344CB8AC3E}">
        <p14:creationId xmlns:p14="http://schemas.microsoft.com/office/powerpoint/2010/main" val="18479861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In order for ADR Scotland to host data on behalf of Data Controllers, it is very important to provide confidence and assurance that their data will be handled in a safe, secure and appropriate manner.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Reduce time and effort required by Data Controllers.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5"/>
          </p:nvPr>
        </p:nvSpPr>
        <p:spPr/>
        <p:txBody>
          <a:bodyPr/>
          <a:lstStyle/>
          <a:p>
            <a:fld id="{A6460031-71FA-DA4D-ACFB-74AAE490916D}" type="slidenum">
              <a:rPr lang="en-US" smtClean="0"/>
              <a:t>12</a:t>
            </a:fld>
            <a:endParaRPr lang="en-US"/>
          </a:p>
        </p:txBody>
      </p:sp>
    </p:spTree>
    <p:extLst>
      <p:ext uri="{BB962C8B-B14F-4D97-AF65-F5344CB8AC3E}">
        <p14:creationId xmlns:p14="http://schemas.microsoft.com/office/powerpoint/2010/main" val="3511204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Access to anonymised administrative data is extremely valuable to research.</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However, the greatest benefits from the use of administrative data come when data created by one government department or public service is linked to that from others.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Linking together existing data provides opportunities to give a much broader picture and to research areas of interest that may not have been previously possible.</a:t>
            </a:r>
          </a:p>
          <a:p>
            <a:r>
              <a:rPr lang="en-GB" sz="1200" kern="1200" dirty="0">
                <a:solidFill>
                  <a:schemeClr val="tx1"/>
                </a:solidFill>
                <a:effectLst/>
                <a:latin typeface="+mn-lt"/>
                <a:ea typeface="+mn-ea"/>
                <a:cs typeface="+mn-cs"/>
              </a:rPr>
              <a:t>It enables researchers to study how different aspects of life interact with one another, to enhance our understanding of society and where change is needed to improve lives.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For example, linking housing or income data to exam results data can be used to investigate the impact of socioeconomic factors on educational outcome.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The findings of such studies can then be used to inform policy and service delivery, ensuring support is targeted towards those who need it most.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Revealing how these relationships between different parts of our lives work also means government departments can take decisions not in isolation, but with a more complete understanding of how what they do affects others. </a:t>
            </a:r>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When administrative data is linked to other sources of data, such as surveys and longitudinal studies, the possibilities expand even further.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Government departments and research bodes spend significant amounts</a:t>
            </a:r>
            <a:r>
              <a:rPr lang="en-US" sz="1200" kern="1200" baseline="0" dirty="0">
                <a:solidFill>
                  <a:schemeClr val="tx1"/>
                </a:solidFill>
                <a:effectLst/>
                <a:latin typeface="+mn-lt"/>
                <a:ea typeface="+mn-ea"/>
                <a:cs typeface="+mn-cs"/>
              </a:rPr>
              <a:t> of money</a:t>
            </a:r>
            <a:r>
              <a:rPr lang="en-US" sz="1200" kern="1200" dirty="0">
                <a:solidFill>
                  <a:schemeClr val="tx1"/>
                </a:solidFill>
                <a:effectLst/>
                <a:latin typeface="+mn-lt"/>
                <a:ea typeface="+mn-ea"/>
                <a:cs typeface="+mn-cs"/>
              </a:rPr>
              <a:t> commissioning research that has to collect its data from scratch.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value of these investments can be significantly increased by </a:t>
            </a:r>
            <a:r>
              <a:rPr lang="en-US" sz="1200" kern="1200" dirty="0" err="1">
                <a:solidFill>
                  <a:schemeClr val="tx1"/>
                </a:solidFill>
                <a:effectLst/>
                <a:latin typeface="+mn-lt"/>
                <a:ea typeface="+mn-ea"/>
                <a:cs typeface="+mn-cs"/>
              </a:rPr>
              <a:t>utilising</a:t>
            </a:r>
            <a:r>
              <a:rPr lang="en-US" sz="1200" kern="1200" dirty="0">
                <a:solidFill>
                  <a:schemeClr val="tx1"/>
                </a:solidFill>
                <a:effectLst/>
                <a:latin typeface="+mn-lt"/>
                <a:ea typeface="+mn-ea"/>
                <a:cs typeface="+mn-cs"/>
              </a:rPr>
              <a:t> the wealth of administrative data that already exists to complement such studies.</a:t>
            </a:r>
            <a:endParaRPr lang="en-GB" dirty="0"/>
          </a:p>
          <a:p>
            <a:endParaRPr lang="en-GB" dirty="0"/>
          </a:p>
        </p:txBody>
      </p:sp>
      <p:sp>
        <p:nvSpPr>
          <p:cNvPr id="4" name="Slide Number Placeholder 3"/>
          <p:cNvSpPr>
            <a:spLocks noGrp="1"/>
          </p:cNvSpPr>
          <p:nvPr>
            <p:ph type="sldNum" sz="quarter" idx="5"/>
          </p:nvPr>
        </p:nvSpPr>
        <p:spPr/>
        <p:txBody>
          <a:bodyPr/>
          <a:lstStyle/>
          <a:p>
            <a:fld id="{A6460031-71FA-DA4D-ACFB-74AAE490916D}" type="slidenum">
              <a:rPr lang="en-US" smtClean="0"/>
              <a:t>3</a:t>
            </a:fld>
            <a:endParaRPr lang="en-US"/>
          </a:p>
        </p:txBody>
      </p:sp>
    </p:spTree>
    <p:extLst>
      <p:ext uri="{BB962C8B-B14F-4D97-AF65-F5344CB8AC3E}">
        <p14:creationId xmlns:p14="http://schemas.microsoft.com/office/powerpoint/2010/main" val="24335152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Scottish Government: build infrastructure, acquire data, Information Government, progress reporting.</a:t>
            </a:r>
          </a:p>
          <a:p>
            <a:r>
              <a:rPr lang="en-US" dirty="0"/>
              <a:t>SCADR: support ADR Scotland researchers, deliver strategic impact, build knowledge exchange.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err="1"/>
              <a:t>eDRIS</a:t>
            </a:r>
            <a:r>
              <a:rPr lang="en-US" dirty="0"/>
              <a:t>, part of the Information Services Division (ISD) within Public Health Scotland (PHS): Liaise with researchers, specify data and linkages required for researchers, review linked datasets, review researcher outputs for quality assurance and data protection, manage National Safe Haven.</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NRS: Indexing service, create linkages between datasets.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EPCC: Run National Safe Haven, maintain ADR-S infrastructure within National Safe Haven, ingest data, extract data, prepare linked datasets for researchers.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A6460031-71FA-DA4D-ACFB-74AAE490916D}" type="slidenum">
              <a:rPr lang="en-US" smtClean="0"/>
              <a:t>4</a:t>
            </a:fld>
            <a:endParaRPr lang="en-US"/>
          </a:p>
        </p:txBody>
      </p:sp>
    </p:spTree>
    <p:extLst>
      <p:ext uri="{BB962C8B-B14F-4D97-AF65-F5344CB8AC3E}">
        <p14:creationId xmlns:p14="http://schemas.microsoft.com/office/powerpoint/2010/main" val="1111558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Administrative data is usually personal data and thus must be handled and processed in a confidential and secure manner.</a:t>
            </a:r>
          </a:p>
          <a:p>
            <a:r>
              <a:rPr lang="en-US" dirty="0"/>
              <a:t>A virtual infrastructure (dashed lines) is hosted within Scotland’s National Safe Haven (NSH), owned and managed by </a:t>
            </a:r>
            <a:r>
              <a:rPr lang="en-US" dirty="0" err="1"/>
              <a:t>eDRIS</a:t>
            </a:r>
            <a:r>
              <a:rPr lang="en-US" dirty="0"/>
              <a:t> and maintained and operated by EPCC.</a:t>
            </a:r>
          </a:p>
          <a:p>
            <a:r>
              <a:rPr lang="en-US" dirty="0"/>
              <a:t>This is complemented by NRS’s own infrastructure.</a:t>
            </a:r>
          </a:p>
          <a:p>
            <a:r>
              <a:rPr lang="en-US" dirty="0"/>
              <a:t>Three classes of data:</a:t>
            </a:r>
          </a:p>
          <a:p>
            <a:pPr marL="171450" indent="-171450">
              <a:buFont typeface="Arial" panose="020B0604020202020204" pitchFamily="34" charset="0"/>
              <a:buChar char="•"/>
            </a:pPr>
            <a:r>
              <a:rPr lang="en-US" dirty="0"/>
              <a:t>Indexing data: personal identifiers, date of birth, sex, post code.</a:t>
            </a:r>
          </a:p>
          <a:p>
            <a:pPr marL="171450" indent="-171450">
              <a:buFont typeface="Arial" panose="020B0604020202020204" pitchFamily="34" charset="0"/>
              <a:buChar char="•"/>
            </a:pPr>
            <a:r>
              <a:rPr lang="en-US" dirty="0"/>
              <a:t>Demographic data: date of birth, sex, gender, geographical variables e.g. post code.</a:t>
            </a:r>
          </a:p>
          <a:p>
            <a:pPr marL="171450" indent="-171450">
              <a:buFont typeface="Arial" panose="020B0604020202020204" pitchFamily="34" charset="0"/>
              <a:buChar char="•"/>
            </a:pPr>
            <a:r>
              <a:rPr lang="en-US" dirty="0"/>
              <a:t>Storage data: all other variables.</a:t>
            </a:r>
          </a:p>
          <a:p>
            <a:pPr marL="0" indent="0">
              <a:buFont typeface="Arial" panose="020B0604020202020204" pitchFamily="34" charset="0"/>
              <a:buNone/>
            </a:pPr>
            <a:r>
              <a:rPr lang="en-US" dirty="0"/>
              <a:t>Indexing data is held by NRS.</a:t>
            </a:r>
          </a:p>
          <a:p>
            <a:r>
              <a:rPr lang="en-US" dirty="0"/>
              <a:t>Demographic and storage data are held within the NSH.</a:t>
            </a:r>
          </a:p>
          <a:p>
            <a:r>
              <a:rPr lang="en-GB" sz="1200" dirty="0">
                <a:latin typeface="Lato" panose="020F0502020204030203" pitchFamily="34" charset="0"/>
                <a:cs typeface="Segoe UI Semibold" panose="020B0702040204020203" pitchFamily="34" charset="0"/>
              </a:rPr>
              <a:t>No single organisation has all the information about a complete dataset or individual.</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‘separation of functions’ helps protect privacy and to keep the risk of individuals being identified to an absolute minimum during both data storage and linkage.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This is also applied within the ADR-S infrastructure.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are 3 separate areas, VMs, – Demographic, Storage, Linkage – with local PostgreSQL database management systems and mounted file systems.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are virtually isolated from each other.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ADR-S infrastructure is virtually isolated from the virtual infrastructure of other projects in the NSH.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EPCC ADR-S staff cannot have access to more than one area.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A6460031-71FA-DA4D-ACFB-74AAE490916D}" type="slidenum">
              <a:rPr lang="en-US" smtClean="0"/>
              <a:t>5</a:t>
            </a:fld>
            <a:endParaRPr lang="en-US"/>
          </a:p>
        </p:txBody>
      </p:sp>
    </p:spTree>
    <p:extLst>
      <p:ext uri="{BB962C8B-B14F-4D97-AF65-F5344CB8AC3E}">
        <p14:creationId xmlns:p14="http://schemas.microsoft.com/office/powerpoint/2010/main" val="3175207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Personal identifiers can include, for example, student candidate numbers for education.</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Additional data required for indexing can include date of birth, sex, post code.</a:t>
            </a:r>
          </a:p>
          <a:p>
            <a:pPr marL="0" marR="0" lvl="0" indent="0" algn="l" defTabSz="4572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NRS probabilistically match personal identifiers to a common dataset (NHS Central Register (NHSCR) population spine).</a:t>
            </a:r>
          </a:p>
          <a:p>
            <a:r>
              <a:rPr lang="en-GB" sz="1200" kern="1200" dirty="0">
                <a:solidFill>
                  <a:schemeClr val="tx1"/>
                </a:solidFill>
                <a:effectLst/>
                <a:latin typeface="+mn-lt"/>
                <a:ea typeface="+mn-ea"/>
                <a:cs typeface="+mn-cs"/>
              </a:rPr>
              <a:t>NRS create and keep a lookup/mapping between the keys and the spine.</a:t>
            </a:r>
          </a:p>
          <a:p>
            <a:pPr marL="0" marR="0" lvl="0" indent="0" algn="l" defTabSz="4572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NRS</a:t>
            </a:r>
            <a:r>
              <a:rPr lang="en-GB" sz="1200" kern="1200" baseline="0" dirty="0">
                <a:solidFill>
                  <a:schemeClr val="tx1"/>
                </a:solidFill>
                <a:effectLst/>
                <a:latin typeface="+mn-lt"/>
                <a:ea typeface="+mn-ea"/>
                <a:cs typeface="+mn-cs"/>
              </a:rPr>
              <a:t> do </a:t>
            </a:r>
            <a:r>
              <a:rPr lang="en-GB" sz="1200" kern="1200" dirty="0">
                <a:solidFill>
                  <a:schemeClr val="tx1"/>
                </a:solidFill>
                <a:effectLst/>
                <a:latin typeface="+mn-lt"/>
                <a:ea typeface="+mn-ea"/>
                <a:cs typeface="+mn-cs"/>
              </a:rPr>
              <a:t>not have access to any other variables. </a:t>
            </a:r>
          </a:p>
          <a:p>
            <a:r>
              <a:rPr lang="en-GB" sz="1200" kern="1200" dirty="0">
                <a:solidFill>
                  <a:schemeClr val="tx1"/>
                </a:solidFill>
                <a:effectLst/>
                <a:latin typeface="+mn-lt"/>
                <a:ea typeface="+mn-ea"/>
                <a:cs typeface="+mn-cs"/>
              </a:rPr>
              <a:t>Original personal identifiers are then deleted.</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Demographic and storage data are held within the NSH in separate virtual areas of the ADR-S infrastructure.</a:t>
            </a:r>
          </a:p>
          <a:p>
            <a:pPr marL="0" marR="0" lvl="0" indent="0" algn="l" defTabSz="4572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Reduce time and effort required by Data Controllers – Data Controllers provide their data once (or yearly) to ADR-S rather than to individual research projects.</a:t>
            </a:r>
          </a:p>
          <a:p>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A6460031-71FA-DA4D-ACFB-74AAE490916D}" type="slidenum">
              <a:rPr lang="en-US" smtClean="0"/>
              <a:t>6</a:t>
            </a:fld>
            <a:endParaRPr lang="en-US"/>
          </a:p>
        </p:txBody>
      </p:sp>
    </p:spTree>
    <p:extLst>
      <p:ext uri="{BB962C8B-B14F-4D97-AF65-F5344CB8AC3E}">
        <p14:creationId xmlns:p14="http://schemas.microsoft.com/office/powerpoint/2010/main" val="42571277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Linkage is for both demographic and storage parts of a single dataset and, also, for linkage (at the person-level) between different datasets.</a:t>
            </a:r>
          </a:p>
          <a:p>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A6460031-71FA-DA4D-ACFB-74AAE490916D}" type="slidenum">
              <a:rPr lang="en-US" smtClean="0"/>
              <a:t>7</a:t>
            </a:fld>
            <a:endParaRPr lang="en-US"/>
          </a:p>
        </p:txBody>
      </p:sp>
    </p:spTree>
    <p:extLst>
      <p:ext uri="{BB962C8B-B14F-4D97-AF65-F5344CB8AC3E}">
        <p14:creationId xmlns:p14="http://schemas.microsoft.com/office/powerpoint/2010/main" val="32035301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baseline="0" dirty="0">
                <a:solidFill>
                  <a:schemeClr val="tx1"/>
                </a:solidFill>
                <a:effectLst/>
                <a:latin typeface="+mn-lt"/>
                <a:ea typeface="+mn-ea"/>
                <a:cs typeface="+mn-cs"/>
              </a:rPr>
              <a:t>The ADR Scotland infrastructure also caters for researchers who want to link data held outside of the infrastructure (external data) with data within it (ADR-S-hosted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baseline="0" dirty="0">
                <a:solidFill>
                  <a:schemeClr val="tx1"/>
                </a:solidFill>
                <a:effectLst/>
                <a:latin typeface="+mn-lt"/>
                <a:ea typeface="+mn-ea"/>
                <a:cs typeface="+mn-cs"/>
              </a:rPr>
              <a:t>This may happen when data controllers store data for research elsewhere, or have only agreed to its use for a single project. </a:t>
            </a:r>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External datasets are only brought in</a:t>
            </a:r>
            <a:r>
              <a:rPr lang="en-GB" baseline="0" dirty="0"/>
              <a:t> after a project is approved, and are only used within the research data assembly phase.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a:p>
        </p:txBody>
      </p:sp>
      <p:sp>
        <p:nvSpPr>
          <p:cNvPr id="4" name="Slide Number Placeholder 3"/>
          <p:cNvSpPr>
            <a:spLocks noGrp="1"/>
          </p:cNvSpPr>
          <p:nvPr>
            <p:ph type="sldNum" sz="quarter" idx="5"/>
          </p:nvPr>
        </p:nvSpPr>
        <p:spPr/>
        <p:txBody>
          <a:bodyPr/>
          <a:lstStyle/>
          <a:p>
            <a:fld id="{A6460031-71FA-DA4D-ACFB-74AAE490916D}" type="slidenum">
              <a:rPr lang="en-US" smtClean="0"/>
              <a:t>8</a:t>
            </a:fld>
            <a:endParaRPr lang="en-US"/>
          </a:p>
        </p:txBody>
      </p:sp>
    </p:spTree>
    <p:extLst>
      <p:ext uri="{BB962C8B-B14F-4D97-AF65-F5344CB8AC3E}">
        <p14:creationId xmlns:p14="http://schemas.microsoft.com/office/powerpoint/2010/main" val="4833308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Data Controllers can specify the training that a researcher is required to undertake.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Approved researchers access the NSH via one of a number of secure, controlled access points (safe havens) around the UK at an approved institution.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Approved researchers may also be able to access data remotely through a virtual private network, depending on the Data Controllers. </a:t>
            </a:r>
          </a:p>
          <a:p>
            <a:r>
              <a:rPr lang="en-US" sz="1200" kern="1200" dirty="0">
                <a:solidFill>
                  <a:schemeClr val="tx1"/>
                </a:solidFill>
                <a:effectLst/>
                <a:latin typeface="+mn-lt"/>
                <a:ea typeface="+mn-ea"/>
                <a:cs typeface="+mn-cs"/>
              </a:rPr>
              <a:t>Statistical disclosure control must be undertaken on all outputs before release from the National Safe Haven</a:t>
            </a:r>
          </a:p>
          <a:p>
            <a:r>
              <a:rPr lang="en-US" sz="1200" kern="1200" dirty="0">
                <a:solidFill>
                  <a:schemeClr val="tx1"/>
                </a:solidFill>
                <a:effectLst/>
                <a:latin typeface="+mn-lt"/>
                <a:ea typeface="+mn-ea"/>
                <a:cs typeface="+mn-cs"/>
              </a:rPr>
              <a:t>Researchers cannot publish outputs that risk identifying any individuals</a:t>
            </a:r>
          </a:p>
          <a:p>
            <a:r>
              <a:rPr lang="en-US" sz="1200" kern="1200" dirty="0">
                <a:solidFill>
                  <a:schemeClr val="tx1"/>
                </a:solidFill>
                <a:effectLst/>
                <a:latin typeface="+mn-lt"/>
                <a:ea typeface="+mn-ea"/>
                <a:cs typeface="+mn-cs"/>
              </a:rPr>
              <a:t>Outputs are checked by </a:t>
            </a:r>
            <a:r>
              <a:rPr lang="en-US" sz="1200" kern="1200" dirty="0" err="1">
                <a:solidFill>
                  <a:schemeClr val="tx1"/>
                </a:solidFill>
                <a:effectLst/>
                <a:latin typeface="+mn-lt"/>
                <a:ea typeface="+mn-ea"/>
                <a:cs typeface="+mn-cs"/>
              </a:rPr>
              <a:t>eDRIS</a:t>
            </a:r>
            <a:r>
              <a:rPr lang="en-US" sz="1200" kern="1200" dirty="0">
                <a:solidFill>
                  <a:schemeClr val="tx1"/>
                </a:solidFill>
                <a:effectLst/>
                <a:latin typeface="+mn-lt"/>
                <a:ea typeface="+mn-ea"/>
                <a:cs typeface="+mn-cs"/>
              </a:rPr>
              <a:t> as well as researchers</a:t>
            </a:r>
          </a:p>
          <a:p>
            <a:r>
              <a:rPr lang="en-US" sz="1200" kern="1200" dirty="0">
                <a:solidFill>
                  <a:schemeClr val="tx1"/>
                </a:solidFill>
                <a:effectLst/>
                <a:latin typeface="+mn-lt"/>
                <a:ea typeface="+mn-ea"/>
                <a:cs typeface="+mn-cs"/>
              </a:rPr>
              <a:t>Judgements are made according to the requirements of the Data Controllers</a:t>
            </a:r>
          </a:p>
          <a:p>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A6460031-71FA-DA4D-ACFB-74AAE490916D}" type="slidenum">
              <a:rPr lang="en-US" smtClean="0"/>
              <a:t>9</a:t>
            </a:fld>
            <a:endParaRPr lang="en-US"/>
          </a:p>
        </p:txBody>
      </p:sp>
    </p:spTree>
    <p:extLst>
      <p:ext uri="{BB962C8B-B14F-4D97-AF65-F5344CB8AC3E}">
        <p14:creationId xmlns:p14="http://schemas.microsoft.com/office/powerpoint/2010/main" val="36054762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staff minimum, 8 preferable for resilience.</a:t>
            </a:r>
          </a:p>
          <a:p>
            <a:endParaRPr lang="en-GB" dirty="0"/>
          </a:p>
        </p:txBody>
      </p:sp>
      <p:sp>
        <p:nvSpPr>
          <p:cNvPr id="4" name="Slide Number Placeholder 3"/>
          <p:cNvSpPr>
            <a:spLocks noGrp="1"/>
          </p:cNvSpPr>
          <p:nvPr>
            <p:ph type="sldNum" sz="quarter" idx="5"/>
          </p:nvPr>
        </p:nvSpPr>
        <p:spPr/>
        <p:txBody>
          <a:bodyPr/>
          <a:lstStyle/>
          <a:p>
            <a:fld id="{A6460031-71FA-DA4D-ACFB-74AAE490916D}" type="slidenum">
              <a:rPr lang="en-US" smtClean="0"/>
              <a:t>10</a:t>
            </a:fld>
            <a:endParaRPr lang="en-US"/>
          </a:p>
        </p:txBody>
      </p:sp>
    </p:spTree>
    <p:extLst>
      <p:ext uri="{BB962C8B-B14F-4D97-AF65-F5344CB8AC3E}">
        <p14:creationId xmlns:p14="http://schemas.microsoft.com/office/powerpoint/2010/main" val="40661530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solidFill>
                  <a:srgbClr val="F0B323"/>
                </a:solidFill>
              </a:defRPr>
            </a:lvl1pPr>
          </a:lstStyle>
          <a:p>
            <a:r>
              <a:rPr lang="en-GB" dirty="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rgbClr val="24374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
        <p:nvSpPr>
          <p:cNvPr id="6" name="Slide Number Placeholder 5"/>
          <p:cNvSpPr>
            <a:spLocks noGrp="1"/>
          </p:cNvSpPr>
          <p:nvPr>
            <p:ph type="sldNum" sz="quarter" idx="12"/>
          </p:nvPr>
        </p:nvSpPr>
        <p:spPr/>
        <p:txBody>
          <a:bodyPr/>
          <a:lstStyle>
            <a:lvl1pPr>
              <a:defRPr b="0">
                <a:solidFill>
                  <a:srgbClr val="243746"/>
                </a:solidFill>
                <a:latin typeface="Quire Sans" panose="020B0502040400020003" pitchFamily="34" charset="0"/>
                <a:cs typeface="Quire Sans" panose="020B0502040400020003" pitchFamily="34" charset="0"/>
              </a:defRPr>
            </a:lvl1pPr>
          </a:lstStyle>
          <a:p>
            <a:fld id="{0CFEC368-1D7A-4F81-ABF6-AE0E36BAF64C}"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rgbClr val="F0B323"/>
            </a:solidFill>
          </a:ln>
        </p:spPr>
        <p:style>
          <a:lnRef idx="1">
            <a:schemeClr val="accent1"/>
          </a:lnRef>
          <a:fillRef idx="0">
            <a:schemeClr val="accent1"/>
          </a:fillRef>
          <a:effectRef idx="0">
            <a:schemeClr val="accent1"/>
          </a:effectRef>
          <a:fontRef idx="minor">
            <a:schemeClr val="tx1"/>
          </a:fontRef>
        </p:style>
      </p:cxnSp>
      <p:pic>
        <p:nvPicPr>
          <p:cNvPr id="5" name="Picture 4" descr="Logo, company name&#10;&#10;Description automatically generated">
            <a:extLst>
              <a:ext uri="{FF2B5EF4-FFF2-40B4-BE49-F238E27FC236}">
                <a16:creationId xmlns:a16="http://schemas.microsoft.com/office/drawing/2014/main" id="{D129604A-A626-4E21-9CE8-A356F20C538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4595" y="4952632"/>
            <a:ext cx="2072644" cy="1655524"/>
          </a:xfrm>
          <a:prstGeom prst="rect">
            <a:avLst/>
          </a:prstGeom>
        </p:spPr>
      </p:pic>
      <p:pic>
        <p:nvPicPr>
          <p:cNvPr id="9" name="Picture 8" descr="Icon&#10;&#10;Description automatically generated">
            <a:extLst>
              <a:ext uri="{FF2B5EF4-FFF2-40B4-BE49-F238E27FC236}">
                <a16:creationId xmlns:a16="http://schemas.microsoft.com/office/drawing/2014/main" id="{A4319B06-17B1-478C-BE56-AD248AF8D11B}"/>
              </a:ext>
            </a:extLst>
          </p:cNvPr>
          <p:cNvPicPr>
            <a:picLocks noChangeAspect="1"/>
          </p:cNvPicPr>
          <p:nvPr userDrawn="1"/>
        </p:nvPicPr>
        <p:blipFill>
          <a:blip r:embed="rId3"/>
          <a:stretch>
            <a:fillRect/>
          </a:stretch>
        </p:blipFill>
        <p:spPr>
          <a:xfrm>
            <a:off x="5423871" y="5473794"/>
            <a:ext cx="3465534" cy="918368"/>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0B323"/>
                </a:solidFill>
              </a:defRPr>
            </a:lvl1pPr>
          </a:lstStyle>
          <a:p>
            <a:r>
              <a:rPr lang="en-GB" dirty="0"/>
              <a:t>Click to edit Master title style</a:t>
            </a:r>
            <a:endParaRPr lang="en-US" dirty="0"/>
          </a:p>
        </p:txBody>
      </p:sp>
      <p:sp>
        <p:nvSpPr>
          <p:cNvPr id="3" name="Vertical Text Placeholder 2"/>
          <p:cNvSpPr>
            <a:spLocks noGrp="1"/>
          </p:cNvSpPr>
          <p:nvPr>
            <p:ph type="body" orient="vert" idx="1"/>
          </p:nvPr>
        </p:nvSpPr>
        <p:spPr/>
        <p:txBody>
          <a:bodyPr vert="eaVert"/>
          <a:lstStyle>
            <a:lvl1pPr>
              <a:defRPr>
                <a:solidFill>
                  <a:srgbClr val="243746"/>
                </a:solidFill>
              </a:defRPr>
            </a:lvl1pPr>
            <a:lvl2pPr>
              <a:defRPr>
                <a:solidFill>
                  <a:srgbClr val="243746"/>
                </a:solidFill>
              </a:defRPr>
            </a:lvl2pPr>
            <a:lvl3pPr>
              <a:defRPr>
                <a:solidFill>
                  <a:srgbClr val="243746"/>
                </a:solidFill>
              </a:defRPr>
            </a:lvl3pPr>
            <a:lvl4pPr>
              <a:defRPr>
                <a:solidFill>
                  <a:srgbClr val="243746"/>
                </a:solidFill>
              </a:defRPr>
            </a:lvl4pPr>
            <a:lvl5pPr>
              <a:defRPr>
                <a:solidFill>
                  <a:srgbClr val="243746"/>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10"/>
          </p:nvPr>
        </p:nvSpPr>
        <p:spPr/>
        <p:txBody>
          <a:bodyPr/>
          <a:lstStyle>
            <a:lvl1pPr>
              <a:defRPr>
                <a:solidFill>
                  <a:srgbClr val="243746"/>
                </a:solidFill>
              </a:defRPr>
            </a:lvl1pPr>
          </a:lstStyle>
          <a:p>
            <a:endParaRPr lang="en-US" dirty="0"/>
          </a:p>
        </p:txBody>
      </p:sp>
      <p:sp>
        <p:nvSpPr>
          <p:cNvPr id="5" name="Footer Placeholder 4"/>
          <p:cNvSpPr>
            <a:spLocks noGrp="1"/>
          </p:cNvSpPr>
          <p:nvPr>
            <p:ph type="ftr" sz="quarter" idx="11"/>
          </p:nvPr>
        </p:nvSpPr>
        <p:spPr/>
        <p:txBody>
          <a:bodyPr/>
          <a:lstStyle>
            <a:lvl1pPr>
              <a:defRPr>
                <a:solidFill>
                  <a:srgbClr val="243746"/>
                </a:solidFill>
              </a:defRPr>
            </a:lvl1pPr>
          </a:lstStyle>
          <a:p>
            <a:pPr algn="r"/>
            <a:endParaRPr lang="en-US" dirty="0"/>
          </a:p>
        </p:txBody>
      </p:sp>
      <p:sp>
        <p:nvSpPr>
          <p:cNvPr id="6" name="Slide Number Placeholder 5"/>
          <p:cNvSpPr>
            <a:spLocks noGrp="1"/>
          </p:cNvSpPr>
          <p:nvPr>
            <p:ph type="sldNum" sz="quarter" idx="12"/>
          </p:nvPr>
        </p:nvSpPr>
        <p:spPr/>
        <p:txBody>
          <a:bodyPr/>
          <a:lstStyle>
            <a:lvl1pPr>
              <a:defRPr>
                <a:solidFill>
                  <a:srgbClr val="243746"/>
                </a:solidFill>
              </a:defRPr>
            </a:lvl1pPr>
          </a:lstStyle>
          <a:p>
            <a:fld id="{0CFEC368-1D7A-4F81-ABF6-AE0E36BAF64C}" type="slidenum">
              <a:rPr lang="en-US" smtClean="0"/>
              <a:pPr/>
              <a:t>‹#›</a:t>
            </a:fld>
            <a:endParaRPr lang="en-US"/>
          </a:p>
        </p:txBody>
      </p:sp>
      <p:pic>
        <p:nvPicPr>
          <p:cNvPr id="10" name="Picture 9">
            <a:extLst>
              <a:ext uri="{FF2B5EF4-FFF2-40B4-BE49-F238E27FC236}">
                <a16:creationId xmlns:a16="http://schemas.microsoft.com/office/drawing/2014/main" id="{1C8E9025-7643-4DAE-B49C-32AA749F541F}"/>
              </a:ext>
            </a:extLst>
          </p:cNvPr>
          <p:cNvPicPr>
            <a:picLocks noChangeAspect="1"/>
          </p:cNvPicPr>
          <p:nvPr userDrawn="1"/>
        </p:nvPicPr>
        <p:blipFill>
          <a:blip r:embed="rId2"/>
          <a:stretch>
            <a:fillRect/>
          </a:stretch>
        </p:blipFill>
        <p:spPr>
          <a:xfrm>
            <a:off x="109369" y="6191486"/>
            <a:ext cx="3548410" cy="571027"/>
          </a:xfrm>
          <a:prstGeom prst="rect">
            <a:avLst/>
          </a:prstGeom>
        </p:spPr>
      </p:pic>
      <p:pic>
        <p:nvPicPr>
          <p:cNvPr id="11" name="Picture 10" descr="Icon&#10;&#10;Description automatically generated">
            <a:extLst>
              <a:ext uri="{FF2B5EF4-FFF2-40B4-BE49-F238E27FC236}">
                <a16:creationId xmlns:a16="http://schemas.microsoft.com/office/drawing/2014/main" id="{3C4623CE-A72B-42DB-A48B-0D82A60924EF}"/>
              </a:ext>
            </a:extLst>
          </p:cNvPr>
          <p:cNvPicPr>
            <a:picLocks noChangeAspect="1"/>
          </p:cNvPicPr>
          <p:nvPr userDrawn="1"/>
        </p:nvPicPr>
        <p:blipFill>
          <a:blip r:embed="rId3"/>
          <a:stretch>
            <a:fillRect/>
          </a:stretch>
        </p:blipFill>
        <p:spPr>
          <a:xfrm>
            <a:off x="7060603" y="6232782"/>
            <a:ext cx="1843144" cy="488434"/>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lvl1pPr>
              <a:defRPr>
                <a:solidFill>
                  <a:srgbClr val="F0B323"/>
                </a:solidFill>
              </a:defRPr>
            </a:lvl1pPr>
          </a:lstStyle>
          <a:p>
            <a:r>
              <a:rPr lang="en-GB" dirty="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lvl1pPr>
              <a:defRPr>
                <a:solidFill>
                  <a:srgbClr val="243746"/>
                </a:solidFill>
              </a:defRPr>
            </a:lvl1pPr>
            <a:lvl2pPr>
              <a:defRPr>
                <a:solidFill>
                  <a:srgbClr val="243746"/>
                </a:solidFill>
              </a:defRPr>
            </a:lvl2pPr>
            <a:lvl3pPr>
              <a:defRPr>
                <a:solidFill>
                  <a:srgbClr val="243746"/>
                </a:solidFill>
              </a:defRPr>
            </a:lvl3pPr>
            <a:lvl4pPr>
              <a:defRPr>
                <a:solidFill>
                  <a:srgbClr val="243746"/>
                </a:solidFill>
              </a:defRPr>
            </a:lvl4pPr>
            <a:lvl5pPr>
              <a:defRPr>
                <a:solidFill>
                  <a:srgbClr val="243746"/>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10"/>
          </p:nvPr>
        </p:nvSpPr>
        <p:spPr/>
        <p:txBody>
          <a:bodyPr/>
          <a:lstStyle>
            <a:lvl1pPr>
              <a:defRPr>
                <a:solidFill>
                  <a:srgbClr val="243746"/>
                </a:solidFill>
              </a:defRPr>
            </a:lvl1pPr>
          </a:lstStyle>
          <a:p>
            <a:endParaRPr lang="en-US" dirty="0"/>
          </a:p>
        </p:txBody>
      </p:sp>
      <p:sp>
        <p:nvSpPr>
          <p:cNvPr id="5" name="Footer Placeholder 4"/>
          <p:cNvSpPr>
            <a:spLocks noGrp="1"/>
          </p:cNvSpPr>
          <p:nvPr>
            <p:ph type="ftr" sz="quarter" idx="11"/>
          </p:nvPr>
        </p:nvSpPr>
        <p:spPr/>
        <p:txBody>
          <a:bodyPr/>
          <a:lstStyle>
            <a:lvl1pPr>
              <a:defRPr>
                <a:solidFill>
                  <a:srgbClr val="243746"/>
                </a:solidFill>
              </a:defRPr>
            </a:lvl1pPr>
          </a:lstStyle>
          <a:p>
            <a:pPr algn="r"/>
            <a:endParaRPr lang="en-US" dirty="0"/>
          </a:p>
        </p:txBody>
      </p:sp>
      <p:sp>
        <p:nvSpPr>
          <p:cNvPr id="6" name="Slide Number Placeholder 5"/>
          <p:cNvSpPr>
            <a:spLocks noGrp="1"/>
          </p:cNvSpPr>
          <p:nvPr>
            <p:ph type="sldNum" sz="quarter" idx="12"/>
          </p:nvPr>
        </p:nvSpPr>
        <p:spPr/>
        <p:txBody>
          <a:bodyPr/>
          <a:lstStyle>
            <a:lvl1pPr>
              <a:defRPr>
                <a:solidFill>
                  <a:srgbClr val="243746"/>
                </a:solidFill>
              </a:defRPr>
            </a:lvl1pPr>
          </a:lstStyle>
          <a:p>
            <a:fld id="{0CFEC368-1D7A-4F81-ABF6-AE0E36BAF64C}"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418642"/>
            <a:ext cx="7010400" cy="519113"/>
          </a:xfrm>
        </p:spPr>
        <p:txBody>
          <a:bodyPr/>
          <a:lstStyle>
            <a:lvl1pPr>
              <a:defRPr>
                <a:solidFill>
                  <a:srgbClr val="F0B323"/>
                </a:solidFill>
              </a:defRPr>
            </a:lvl1pPr>
          </a:lstStyle>
          <a:p>
            <a:r>
              <a:rPr lang="en-US" dirty="0"/>
              <a:t>Click to edit Master title style</a:t>
            </a:r>
          </a:p>
        </p:txBody>
      </p:sp>
      <p:sp>
        <p:nvSpPr>
          <p:cNvPr id="3" name="Text Placeholder 2"/>
          <p:cNvSpPr>
            <a:spLocks noGrp="1"/>
          </p:cNvSpPr>
          <p:nvPr>
            <p:ph type="body" sz="half" idx="1"/>
          </p:nvPr>
        </p:nvSpPr>
        <p:spPr>
          <a:xfrm>
            <a:off x="122238" y="990600"/>
            <a:ext cx="4319587" cy="4267200"/>
          </a:xfrm>
        </p:spPr>
        <p:txBody>
          <a:bodyPr/>
          <a:lstStyle>
            <a:lvl1pPr>
              <a:defRPr>
                <a:solidFill>
                  <a:srgbClr val="243746"/>
                </a:solidFill>
              </a:defRPr>
            </a:lvl1pPr>
            <a:lvl2pPr>
              <a:defRPr>
                <a:solidFill>
                  <a:srgbClr val="243746"/>
                </a:solidFill>
              </a:defRPr>
            </a:lvl2pPr>
            <a:lvl3pPr>
              <a:defRPr>
                <a:solidFill>
                  <a:srgbClr val="243746"/>
                </a:solidFill>
              </a:defRPr>
            </a:lvl3pPr>
            <a:lvl4pPr>
              <a:defRPr>
                <a:solidFill>
                  <a:srgbClr val="243746"/>
                </a:solidFill>
              </a:defRPr>
            </a:lvl4pPr>
            <a:lvl5pPr>
              <a:defRPr>
                <a:solidFill>
                  <a:srgbClr val="243746"/>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594225" y="990600"/>
            <a:ext cx="4321175" cy="4267200"/>
          </a:xfrm>
        </p:spPr>
        <p:txBody>
          <a:bodyPr/>
          <a:lstStyle>
            <a:lvl1pPr>
              <a:defRPr>
                <a:solidFill>
                  <a:srgbClr val="243746"/>
                </a:solidFill>
              </a:defRPr>
            </a:lvl1pPr>
            <a:lvl2pPr>
              <a:defRPr>
                <a:solidFill>
                  <a:srgbClr val="243746"/>
                </a:solidFill>
              </a:defRPr>
            </a:lvl2pPr>
            <a:lvl3pPr>
              <a:defRPr>
                <a:solidFill>
                  <a:srgbClr val="243746"/>
                </a:solidFill>
              </a:defRPr>
            </a:lvl3pPr>
            <a:lvl4pPr>
              <a:defRPr>
                <a:solidFill>
                  <a:srgbClr val="243746"/>
                </a:solidFill>
              </a:defRPr>
            </a:lvl4pPr>
            <a:lvl5pPr>
              <a:defRPr>
                <a:solidFill>
                  <a:srgbClr val="243746"/>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dt" sz="half" idx="10"/>
          </p:nvPr>
        </p:nvSpPr>
        <p:spPr>
          <a:ln/>
        </p:spPr>
        <p:txBody>
          <a:bodyPr/>
          <a:lstStyle>
            <a:lvl1pPr>
              <a:defRPr>
                <a:solidFill>
                  <a:srgbClr val="243746"/>
                </a:solidFill>
              </a:defRPr>
            </a:lvl1pPr>
          </a:lstStyle>
          <a:p>
            <a:pPr>
              <a:defRPr/>
            </a:pPr>
            <a:endParaRPr lang="en-GB" dirty="0"/>
          </a:p>
        </p:txBody>
      </p:sp>
      <p:sp>
        <p:nvSpPr>
          <p:cNvPr id="6" name="Rectangle 7"/>
          <p:cNvSpPr>
            <a:spLocks noGrp="1" noChangeArrowheads="1"/>
          </p:cNvSpPr>
          <p:nvPr>
            <p:ph type="ftr" sz="quarter" idx="11"/>
          </p:nvPr>
        </p:nvSpPr>
        <p:spPr>
          <a:ln/>
        </p:spPr>
        <p:txBody>
          <a:bodyPr/>
          <a:lstStyle>
            <a:lvl1pPr>
              <a:defRPr>
                <a:solidFill>
                  <a:srgbClr val="243746"/>
                </a:solidFill>
              </a:defRPr>
            </a:lvl1pPr>
          </a:lstStyle>
          <a:p>
            <a:pPr>
              <a:defRPr/>
            </a:pPr>
            <a:endParaRPr lang="en-GB" dirty="0"/>
          </a:p>
        </p:txBody>
      </p:sp>
      <p:sp>
        <p:nvSpPr>
          <p:cNvPr id="7" name="Rectangle 8"/>
          <p:cNvSpPr>
            <a:spLocks noGrp="1" noChangeArrowheads="1"/>
          </p:cNvSpPr>
          <p:nvPr>
            <p:ph type="sldNum" sz="quarter" idx="12"/>
          </p:nvPr>
        </p:nvSpPr>
        <p:spPr>
          <a:ln/>
        </p:spPr>
        <p:txBody>
          <a:bodyPr/>
          <a:lstStyle>
            <a:lvl1pPr>
              <a:defRPr>
                <a:solidFill>
                  <a:srgbClr val="243746"/>
                </a:solidFill>
              </a:defRPr>
            </a:lvl1pPr>
          </a:lstStyle>
          <a:p>
            <a:fld id="{DC015189-50CE-7C4F-BB00-DF72513B9263}" type="slidenum">
              <a:rPr lang="en-GB" smtClean="0"/>
              <a:pPr/>
              <a:t>‹#›</a:t>
            </a:fld>
            <a:endParaRPr lang="en-GB"/>
          </a:p>
        </p:txBody>
      </p:sp>
      <p:pic>
        <p:nvPicPr>
          <p:cNvPr id="11" name="Picture 10">
            <a:extLst>
              <a:ext uri="{FF2B5EF4-FFF2-40B4-BE49-F238E27FC236}">
                <a16:creationId xmlns:a16="http://schemas.microsoft.com/office/drawing/2014/main" id="{38D854A4-E395-4F51-BD31-707D8BBEF471}"/>
              </a:ext>
            </a:extLst>
          </p:cNvPr>
          <p:cNvPicPr>
            <a:picLocks noChangeAspect="1"/>
          </p:cNvPicPr>
          <p:nvPr userDrawn="1"/>
        </p:nvPicPr>
        <p:blipFill>
          <a:blip r:embed="rId2"/>
          <a:stretch>
            <a:fillRect/>
          </a:stretch>
        </p:blipFill>
        <p:spPr>
          <a:xfrm>
            <a:off x="109369" y="6191486"/>
            <a:ext cx="3548410" cy="571027"/>
          </a:xfrm>
          <a:prstGeom prst="rect">
            <a:avLst/>
          </a:prstGeom>
        </p:spPr>
      </p:pic>
      <p:pic>
        <p:nvPicPr>
          <p:cNvPr id="12" name="Picture 11" descr="Icon&#10;&#10;Description automatically generated">
            <a:extLst>
              <a:ext uri="{FF2B5EF4-FFF2-40B4-BE49-F238E27FC236}">
                <a16:creationId xmlns:a16="http://schemas.microsoft.com/office/drawing/2014/main" id="{B3E2F749-A28E-494E-BCC5-3B801C17B25B}"/>
              </a:ext>
            </a:extLst>
          </p:cNvPr>
          <p:cNvPicPr>
            <a:picLocks noChangeAspect="1"/>
          </p:cNvPicPr>
          <p:nvPr userDrawn="1"/>
        </p:nvPicPr>
        <p:blipFill>
          <a:blip r:embed="rId3"/>
          <a:stretch>
            <a:fillRect/>
          </a:stretch>
        </p:blipFill>
        <p:spPr>
          <a:xfrm>
            <a:off x="7060603" y="6232782"/>
            <a:ext cx="1843144" cy="488434"/>
          </a:xfrm>
          <a:prstGeom prst="rect">
            <a:avLst/>
          </a:prstGeom>
        </p:spPr>
      </p:pic>
    </p:spTree>
    <p:extLst>
      <p:ext uri="{BB962C8B-B14F-4D97-AF65-F5344CB8AC3E}">
        <p14:creationId xmlns:p14="http://schemas.microsoft.com/office/powerpoint/2010/main" val="7371172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woObjAndTx">
  <p:cSld name="Title, 2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152400" y="385855"/>
            <a:ext cx="7010400" cy="519113"/>
          </a:xfrm>
        </p:spPr>
        <p:txBody>
          <a:bodyPr/>
          <a:lstStyle>
            <a:lvl1pPr>
              <a:defRPr>
                <a:solidFill>
                  <a:srgbClr val="F0B323"/>
                </a:solidFill>
              </a:defRPr>
            </a:lvl1pPr>
          </a:lstStyle>
          <a:p>
            <a:r>
              <a:rPr lang="en-US" dirty="0"/>
              <a:t>Click to edit Master title style</a:t>
            </a:r>
            <a:endParaRPr lang="en-GB" dirty="0"/>
          </a:p>
        </p:txBody>
      </p:sp>
      <p:sp>
        <p:nvSpPr>
          <p:cNvPr id="3" name="Content Placeholder 2"/>
          <p:cNvSpPr>
            <a:spLocks noGrp="1"/>
          </p:cNvSpPr>
          <p:nvPr>
            <p:ph sz="quarter" idx="1"/>
          </p:nvPr>
        </p:nvSpPr>
        <p:spPr>
          <a:xfrm>
            <a:off x="122238" y="990600"/>
            <a:ext cx="4319587" cy="2400300"/>
          </a:xfrm>
        </p:spPr>
        <p:txBody>
          <a:bodyPr/>
          <a:lstStyle>
            <a:lvl1pPr>
              <a:defRPr>
                <a:solidFill>
                  <a:srgbClr val="243746"/>
                </a:solidFill>
              </a:defRPr>
            </a:lvl1pPr>
            <a:lvl2pPr>
              <a:defRPr>
                <a:solidFill>
                  <a:srgbClr val="243746"/>
                </a:solidFill>
              </a:defRPr>
            </a:lvl2pPr>
            <a:lvl3pPr>
              <a:defRPr>
                <a:solidFill>
                  <a:srgbClr val="243746"/>
                </a:solidFill>
              </a:defRPr>
            </a:lvl3pPr>
            <a:lvl4pPr>
              <a:defRPr>
                <a:solidFill>
                  <a:srgbClr val="243746"/>
                </a:solidFill>
              </a:defRPr>
            </a:lvl4pPr>
            <a:lvl5pPr>
              <a:defRPr>
                <a:solidFill>
                  <a:srgbClr val="243746"/>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quarter" idx="2"/>
          </p:nvPr>
        </p:nvSpPr>
        <p:spPr>
          <a:xfrm>
            <a:off x="122238" y="3543300"/>
            <a:ext cx="4319587" cy="2400300"/>
          </a:xfrm>
        </p:spPr>
        <p:txBody>
          <a:bodyPr/>
          <a:lstStyle>
            <a:lvl1pPr>
              <a:defRPr>
                <a:solidFill>
                  <a:srgbClr val="243746"/>
                </a:solidFill>
              </a:defRPr>
            </a:lvl1pPr>
            <a:lvl2pPr>
              <a:defRPr>
                <a:solidFill>
                  <a:srgbClr val="243746"/>
                </a:solidFill>
              </a:defRPr>
            </a:lvl2pPr>
            <a:lvl3pPr>
              <a:defRPr>
                <a:solidFill>
                  <a:srgbClr val="243746"/>
                </a:solidFill>
              </a:defRPr>
            </a:lvl3pPr>
            <a:lvl4pPr>
              <a:defRPr>
                <a:solidFill>
                  <a:srgbClr val="243746"/>
                </a:solidFill>
              </a:defRPr>
            </a:lvl4pPr>
            <a:lvl5pPr>
              <a:defRPr>
                <a:solidFill>
                  <a:srgbClr val="243746"/>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ext Placeholder 4"/>
          <p:cNvSpPr>
            <a:spLocks noGrp="1"/>
          </p:cNvSpPr>
          <p:nvPr>
            <p:ph type="body" sz="half" idx="3"/>
          </p:nvPr>
        </p:nvSpPr>
        <p:spPr>
          <a:xfrm>
            <a:off x="4594225" y="990600"/>
            <a:ext cx="4321175" cy="4953000"/>
          </a:xfrm>
        </p:spPr>
        <p:txBody>
          <a:bodyPr/>
          <a:lstStyle>
            <a:lvl1pPr>
              <a:defRPr>
                <a:solidFill>
                  <a:srgbClr val="243746"/>
                </a:solidFill>
              </a:defRPr>
            </a:lvl1pPr>
            <a:lvl2pPr>
              <a:defRPr>
                <a:solidFill>
                  <a:srgbClr val="243746"/>
                </a:solidFill>
              </a:defRPr>
            </a:lvl2pPr>
            <a:lvl3pPr>
              <a:defRPr>
                <a:solidFill>
                  <a:srgbClr val="243746"/>
                </a:solidFill>
              </a:defRPr>
            </a:lvl3pPr>
            <a:lvl4pPr>
              <a:defRPr>
                <a:solidFill>
                  <a:srgbClr val="243746"/>
                </a:solidFill>
              </a:defRPr>
            </a:lvl4pPr>
            <a:lvl5pPr>
              <a:defRPr>
                <a:solidFill>
                  <a:srgbClr val="243746"/>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Date Placeholder 5"/>
          <p:cNvSpPr>
            <a:spLocks noGrp="1"/>
          </p:cNvSpPr>
          <p:nvPr>
            <p:ph type="dt" sz="half" idx="10"/>
          </p:nvPr>
        </p:nvSpPr>
        <p:spPr/>
        <p:txBody>
          <a:bodyPr/>
          <a:lstStyle>
            <a:lvl1pPr>
              <a:defRPr>
                <a:solidFill>
                  <a:srgbClr val="243746"/>
                </a:solidFill>
              </a:defRPr>
            </a:lvl1pPr>
          </a:lstStyle>
          <a:p>
            <a:pPr>
              <a:defRPr/>
            </a:pPr>
            <a:endParaRPr lang="en-GB" dirty="0"/>
          </a:p>
        </p:txBody>
      </p:sp>
      <p:sp>
        <p:nvSpPr>
          <p:cNvPr id="7" name="Footer Placeholder 6"/>
          <p:cNvSpPr>
            <a:spLocks noGrp="1"/>
          </p:cNvSpPr>
          <p:nvPr>
            <p:ph type="ftr" sz="quarter" idx="11"/>
          </p:nvPr>
        </p:nvSpPr>
        <p:spPr/>
        <p:txBody>
          <a:bodyPr/>
          <a:lstStyle>
            <a:lvl1pPr>
              <a:defRPr/>
            </a:lvl1pPr>
          </a:lstStyle>
          <a:p>
            <a:pPr>
              <a:defRPr/>
            </a:pPr>
            <a:endParaRPr lang="en-GB" dirty="0">
              <a:solidFill>
                <a:schemeClr val="tx1"/>
              </a:solidFill>
            </a:endParaRPr>
          </a:p>
        </p:txBody>
      </p:sp>
      <p:sp>
        <p:nvSpPr>
          <p:cNvPr id="8" name="Slide Number Placeholder 7"/>
          <p:cNvSpPr>
            <a:spLocks noGrp="1"/>
          </p:cNvSpPr>
          <p:nvPr>
            <p:ph type="sldNum" sz="quarter" idx="12"/>
          </p:nvPr>
        </p:nvSpPr>
        <p:spPr/>
        <p:txBody>
          <a:bodyPr/>
          <a:lstStyle>
            <a:lvl1pPr>
              <a:defRPr>
                <a:solidFill>
                  <a:srgbClr val="243746"/>
                </a:solidFill>
              </a:defRPr>
            </a:lvl1pPr>
          </a:lstStyle>
          <a:p>
            <a:pPr>
              <a:defRPr/>
            </a:pPr>
            <a:fld id="{85600331-48F5-49AF-AFB5-C43222A50F55}" type="slidenum">
              <a:rPr lang="en-GB" smtClean="0"/>
              <a:pPr>
                <a:defRPr/>
              </a:pPr>
              <a:t>‹#›</a:t>
            </a:fld>
            <a:endParaRPr lang="en-GB"/>
          </a:p>
        </p:txBody>
      </p:sp>
      <p:pic>
        <p:nvPicPr>
          <p:cNvPr id="13" name="Picture 12">
            <a:extLst>
              <a:ext uri="{FF2B5EF4-FFF2-40B4-BE49-F238E27FC236}">
                <a16:creationId xmlns:a16="http://schemas.microsoft.com/office/drawing/2014/main" id="{9D8FB3B4-A61B-49D4-ACDE-F110BF1C6194}"/>
              </a:ext>
            </a:extLst>
          </p:cNvPr>
          <p:cNvPicPr>
            <a:picLocks noChangeAspect="1"/>
          </p:cNvPicPr>
          <p:nvPr userDrawn="1"/>
        </p:nvPicPr>
        <p:blipFill>
          <a:blip r:embed="rId2"/>
          <a:stretch>
            <a:fillRect/>
          </a:stretch>
        </p:blipFill>
        <p:spPr>
          <a:xfrm>
            <a:off x="109369" y="6191486"/>
            <a:ext cx="3548410" cy="571027"/>
          </a:xfrm>
          <a:prstGeom prst="rect">
            <a:avLst/>
          </a:prstGeom>
        </p:spPr>
      </p:pic>
      <p:pic>
        <p:nvPicPr>
          <p:cNvPr id="11" name="Picture 10" descr="Icon&#10;&#10;Description automatically generated">
            <a:extLst>
              <a:ext uri="{FF2B5EF4-FFF2-40B4-BE49-F238E27FC236}">
                <a16:creationId xmlns:a16="http://schemas.microsoft.com/office/drawing/2014/main" id="{67664244-C039-4E8A-9A67-1DDAB4F83493}"/>
              </a:ext>
            </a:extLst>
          </p:cNvPr>
          <p:cNvPicPr>
            <a:picLocks noChangeAspect="1"/>
          </p:cNvPicPr>
          <p:nvPr userDrawn="1"/>
        </p:nvPicPr>
        <p:blipFill>
          <a:blip r:embed="rId3"/>
          <a:stretch>
            <a:fillRect/>
          </a:stretch>
        </p:blipFill>
        <p:spPr>
          <a:xfrm>
            <a:off x="7060603" y="6232782"/>
            <a:ext cx="1843144" cy="488434"/>
          </a:xfrm>
          <a:prstGeom prst="rect">
            <a:avLst/>
          </a:prstGeom>
        </p:spPr>
      </p:pic>
    </p:spTree>
    <p:extLst>
      <p:ext uri="{BB962C8B-B14F-4D97-AF65-F5344CB8AC3E}">
        <p14:creationId xmlns:p14="http://schemas.microsoft.com/office/powerpoint/2010/main" val="2566974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0B323"/>
                </a:solidFill>
              </a:defRPr>
            </a:lvl1pPr>
          </a:lstStyle>
          <a:p>
            <a:r>
              <a:rPr lang="en-GB" dirty="0"/>
              <a:t>Click to edit Master title style</a:t>
            </a:r>
            <a:endParaRPr lang="en-US" dirty="0"/>
          </a:p>
        </p:txBody>
      </p:sp>
      <p:sp>
        <p:nvSpPr>
          <p:cNvPr id="3" name="Content Placeholder 2"/>
          <p:cNvSpPr>
            <a:spLocks noGrp="1"/>
          </p:cNvSpPr>
          <p:nvPr>
            <p:ph idx="1"/>
          </p:nvPr>
        </p:nvSpPr>
        <p:spPr/>
        <p:txBody>
          <a:bodyPr/>
          <a:lstStyle>
            <a:lvl1pPr>
              <a:defRPr>
                <a:solidFill>
                  <a:srgbClr val="243746"/>
                </a:solidFill>
              </a:defRPr>
            </a:lvl1pPr>
            <a:lvl2pPr>
              <a:defRPr>
                <a:solidFill>
                  <a:srgbClr val="243746"/>
                </a:solidFill>
              </a:defRPr>
            </a:lvl2pPr>
            <a:lvl3pPr>
              <a:defRPr>
                <a:solidFill>
                  <a:srgbClr val="243746"/>
                </a:solidFill>
              </a:defRPr>
            </a:lvl3pPr>
            <a:lvl4pPr>
              <a:defRPr>
                <a:solidFill>
                  <a:srgbClr val="243746"/>
                </a:solidFill>
              </a:defRPr>
            </a:lvl4pPr>
            <a:lvl5pPr>
              <a:defRPr>
                <a:solidFill>
                  <a:srgbClr val="243746"/>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10"/>
          </p:nvPr>
        </p:nvSpPr>
        <p:spPr/>
        <p:txBody>
          <a:bodyPr/>
          <a:lstStyle>
            <a:lvl1pPr>
              <a:defRPr b="0">
                <a:solidFill>
                  <a:srgbClr val="243746"/>
                </a:solidFill>
                <a:latin typeface="Quire Sans" panose="020B0502040400020003" pitchFamily="34" charset="0"/>
                <a:cs typeface="Quire Sans" panose="020B0502040400020003" pitchFamily="34" charset="0"/>
              </a:defRPr>
            </a:lvl1pPr>
          </a:lstStyle>
          <a:p>
            <a:endParaRPr lang="en-US" dirty="0"/>
          </a:p>
        </p:txBody>
      </p:sp>
      <p:sp>
        <p:nvSpPr>
          <p:cNvPr id="5" name="Footer Placeholder 4"/>
          <p:cNvSpPr>
            <a:spLocks noGrp="1"/>
          </p:cNvSpPr>
          <p:nvPr>
            <p:ph type="ftr" sz="quarter" idx="11"/>
          </p:nvPr>
        </p:nvSpPr>
        <p:spPr/>
        <p:txBody>
          <a:bodyPr/>
          <a:lstStyle>
            <a:lvl1pPr>
              <a:defRPr b="0">
                <a:solidFill>
                  <a:srgbClr val="243746"/>
                </a:solidFill>
                <a:latin typeface="Quire Sans" panose="020B0502040400020003" pitchFamily="34" charset="0"/>
                <a:cs typeface="Quire Sans" panose="020B0502040400020003" pitchFamily="34" charset="0"/>
              </a:defRPr>
            </a:lvl1pPr>
          </a:lstStyle>
          <a:p>
            <a:pPr algn="r"/>
            <a:endParaRPr lang="en-US" dirty="0"/>
          </a:p>
        </p:txBody>
      </p:sp>
      <p:sp>
        <p:nvSpPr>
          <p:cNvPr id="6" name="Slide Number Placeholder 5"/>
          <p:cNvSpPr>
            <a:spLocks noGrp="1"/>
          </p:cNvSpPr>
          <p:nvPr>
            <p:ph type="sldNum" sz="quarter" idx="12"/>
          </p:nvPr>
        </p:nvSpPr>
        <p:spPr/>
        <p:txBody>
          <a:bodyPr/>
          <a:lstStyle>
            <a:lvl1pPr>
              <a:defRPr b="0">
                <a:solidFill>
                  <a:srgbClr val="243746"/>
                </a:solidFill>
                <a:latin typeface="Quire Sans" panose="020B0502040400020003" pitchFamily="34" charset="0"/>
                <a:cs typeface="Quire Sans" panose="020B0502040400020003" pitchFamily="34" charset="0"/>
              </a:defRPr>
            </a:lvl1pPr>
          </a:lstStyle>
          <a:p>
            <a:fld id="{0CFEC368-1D7A-4F81-ABF6-AE0E36BAF64C}" type="slidenum">
              <a:rPr lang="en-US" smtClean="0"/>
              <a:pPr/>
              <a:t>‹#›</a:t>
            </a:fld>
            <a:endParaRPr lang="en-US"/>
          </a:p>
        </p:txBody>
      </p:sp>
      <p:pic>
        <p:nvPicPr>
          <p:cNvPr id="12" name="Picture 11">
            <a:extLst>
              <a:ext uri="{FF2B5EF4-FFF2-40B4-BE49-F238E27FC236}">
                <a16:creationId xmlns:a16="http://schemas.microsoft.com/office/drawing/2014/main" id="{8C750E55-E31B-44D4-837A-1A0805647828}"/>
              </a:ext>
            </a:extLst>
          </p:cNvPr>
          <p:cNvPicPr>
            <a:picLocks noChangeAspect="1"/>
          </p:cNvPicPr>
          <p:nvPr userDrawn="1"/>
        </p:nvPicPr>
        <p:blipFill>
          <a:blip r:embed="rId2"/>
          <a:stretch>
            <a:fillRect/>
          </a:stretch>
        </p:blipFill>
        <p:spPr>
          <a:xfrm>
            <a:off x="109369" y="6191486"/>
            <a:ext cx="3548410" cy="571027"/>
          </a:xfrm>
          <a:prstGeom prst="rect">
            <a:avLst/>
          </a:prstGeom>
        </p:spPr>
      </p:pic>
      <p:pic>
        <p:nvPicPr>
          <p:cNvPr id="8" name="Picture 7" descr="Icon&#10;&#10;Description automatically generated">
            <a:extLst>
              <a:ext uri="{FF2B5EF4-FFF2-40B4-BE49-F238E27FC236}">
                <a16:creationId xmlns:a16="http://schemas.microsoft.com/office/drawing/2014/main" id="{65443EDA-C1CB-4050-957B-39E0210D7E97}"/>
              </a:ext>
            </a:extLst>
          </p:cNvPr>
          <p:cNvPicPr>
            <a:picLocks noChangeAspect="1"/>
          </p:cNvPicPr>
          <p:nvPr userDrawn="1"/>
        </p:nvPicPr>
        <p:blipFill>
          <a:blip r:embed="rId3"/>
          <a:stretch>
            <a:fillRect/>
          </a:stretch>
        </p:blipFill>
        <p:spPr>
          <a:xfrm>
            <a:off x="7060603" y="6232782"/>
            <a:ext cx="1843144" cy="488434"/>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rgbClr val="24374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GB" dirty="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dirty="0"/>
              <a:t>Click to edit Master text styles</a:t>
            </a:r>
          </a:p>
        </p:txBody>
      </p:sp>
      <p:sp>
        <p:nvSpPr>
          <p:cNvPr id="4" name="Date Placeholder 3"/>
          <p:cNvSpPr>
            <a:spLocks noGrp="1"/>
          </p:cNvSpPr>
          <p:nvPr>
            <p:ph type="dt" sz="half" idx="10"/>
          </p:nvPr>
        </p:nvSpPr>
        <p:spPr/>
        <p:txBody>
          <a:bodyPr/>
          <a:lstStyle>
            <a:lvl1pPr>
              <a:defRPr>
                <a:latin typeface="Quire Sans" panose="020B0502040400020003" pitchFamily="34" charset="0"/>
                <a:cs typeface="Quire Sans" panose="020B0502040400020003" pitchFamily="34" charset="0"/>
              </a:defRPr>
            </a:lvl1pPr>
          </a:lstStyle>
          <a:p>
            <a:endParaRPr lang="en-US" dirty="0"/>
          </a:p>
        </p:txBody>
      </p:sp>
      <p:sp>
        <p:nvSpPr>
          <p:cNvPr id="5" name="Footer Placeholder 4"/>
          <p:cNvSpPr>
            <a:spLocks noGrp="1"/>
          </p:cNvSpPr>
          <p:nvPr>
            <p:ph type="ftr" sz="quarter" idx="11"/>
          </p:nvPr>
        </p:nvSpPr>
        <p:spPr/>
        <p:txBody>
          <a:bodyPr/>
          <a:lstStyle>
            <a:lvl1pPr>
              <a:defRPr>
                <a:latin typeface="Quire Sans" panose="020B0502040400020003" pitchFamily="34" charset="0"/>
                <a:cs typeface="Quire Sans" panose="020B0502040400020003" pitchFamily="34" charset="0"/>
              </a:defRPr>
            </a:lvl1pPr>
          </a:lstStyle>
          <a:p>
            <a:pPr algn="r"/>
            <a:endParaRPr lang="en-US" dirty="0"/>
          </a:p>
        </p:txBody>
      </p:sp>
      <p:sp>
        <p:nvSpPr>
          <p:cNvPr id="6" name="Slide Number Placeholder 5"/>
          <p:cNvSpPr>
            <a:spLocks noGrp="1"/>
          </p:cNvSpPr>
          <p:nvPr>
            <p:ph type="sldNum" sz="quarter" idx="12"/>
          </p:nvPr>
        </p:nvSpPr>
        <p:spPr/>
        <p:txBody>
          <a:bodyPr/>
          <a:lstStyle>
            <a:lvl1pPr>
              <a:defRPr b="0">
                <a:latin typeface="Quire Sans" panose="020B0502040400020003" pitchFamily="34" charset="0"/>
                <a:cs typeface="Quire Sans" panose="020B0502040400020003" pitchFamily="34" charset="0"/>
              </a:defRPr>
            </a:lvl1pPr>
          </a:lstStyle>
          <a:p>
            <a:fld id="{0CFEC368-1D7A-4F81-ABF6-AE0E36BAF64C}" type="slidenum">
              <a:rPr lang="en-US" smtClean="0"/>
              <a:pPr/>
              <a:t>‹#›</a:t>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0B323"/>
                </a:solidFill>
              </a:defRPr>
            </a:lvl1pPr>
          </a:lstStyle>
          <a:p>
            <a:r>
              <a:rPr lang="en-GB" dirty="0"/>
              <a:t>Click to edit Master title style</a:t>
            </a:r>
            <a:endParaRPr lang="en-US" dirty="0"/>
          </a:p>
        </p:txBody>
      </p:sp>
      <p:sp>
        <p:nvSpPr>
          <p:cNvPr id="3" name="Content Placeholder 2"/>
          <p:cNvSpPr>
            <a:spLocks noGrp="1"/>
          </p:cNvSpPr>
          <p:nvPr>
            <p:ph sz="half" idx="1"/>
          </p:nvPr>
        </p:nvSpPr>
        <p:spPr>
          <a:xfrm>
            <a:off x="457200" y="1673352"/>
            <a:ext cx="4038600" cy="4718304"/>
          </a:xfrm>
        </p:spPr>
        <p:txBody>
          <a:bodyPr>
            <a:normAutofit/>
          </a:bodyPr>
          <a:lstStyle>
            <a:lvl1pPr>
              <a:defRPr sz="2000">
                <a:solidFill>
                  <a:srgbClr val="243746"/>
                </a:solidFill>
              </a:defRPr>
            </a:lvl1pPr>
            <a:lvl2pPr>
              <a:defRPr sz="1800">
                <a:solidFill>
                  <a:srgbClr val="243746"/>
                </a:solidFill>
              </a:defRPr>
            </a:lvl2pPr>
            <a:lvl3pPr>
              <a:defRPr sz="1600">
                <a:solidFill>
                  <a:srgbClr val="243746"/>
                </a:solidFill>
              </a:defRPr>
            </a:lvl3pPr>
            <a:lvl4pPr>
              <a:defRPr sz="1400">
                <a:solidFill>
                  <a:srgbClr val="243746"/>
                </a:solidFill>
              </a:defRPr>
            </a:lvl4pPr>
            <a:lvl5pPr>
              <a:defRPr sz="1400">
                <a:solidFill>
                  <a:srgbClr val="243746"/>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p:cNvSpPr>
            <a:spLocks noGrp="1"/>
          </p:cNvSpPr>
          <p:nvPr>
            <p:ph sz="half" idx="2"/>
          </p:nvPr>
        </p:nvSpPr>
        <p:spPr>
          <a:xfrm>
            <a:off x="4648200" y="1673352"/>
            <a:ext cx="4038600" cy="4718304"/>
          </a:xfrm>
        </p:spPr>
        <p:txBody>
          <a:bodyPr>
            <a:normAutofit/>
          </a:bodyPr>
          <a:lstStyle>
            <a:lvl1pPr>
              <a:defRPr sz="2000">
                <a:solidFill>
                  <a:srgbClr val="243746"/>
                </a:solidFill>
              </a:defRPr>
            </a:lvl1pPr>
            <a:lvl2pPr>
              <a:defRPr sz="1800">
                <a:solidFill>
                  <a:srgbClr val="243746"/>
                </a:solidFill>
              </a:defRPr>
            </a:lvl2pPr>
            <a:lvl3pPr>
              <a:defRPr sz="1600">
                <a:solidFill>
                  <a:srgbClr val="243746"/>
                </a:solidFill>
              </a:defRPr>
            </a:lvl3pPr>
            <a:lvl4pPr>
              <a:defRPr sz="1400">
                <a:solidFill>
                  <a:srgbClr val="243746"/>
                </a:solidFill>
              </a:defRPr>
            </a:lvl4pPr>
            <a:lvl5pPr>
              <a:defRPr sz="1400">
                <a:solidFill>
                  <a:srgbClr val="243746"/>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p:cNvSpPr>
            <a:spLocks noGrp="1"/>
          </p:cNvSpPr>
          <p:nvPr>
            <p:ph type="dt" sz="half" idx="10"/>
          </p:nvPr>
        </p:nvSpPr>
        <p:spPr/>
        <p:txBody>
          <a:bodyPr/>
          <a:lstStyle>
            <a:lvl1pPr>
              <a:defRPr>
                <a:solidFill>
                  <a:srgbClr val="243746"/>
                </a:solidFill>
                <a:latin typeface="Quire Sans" panose="020B0502040400020003" pitchFamily="34" charset="0"/>
                <a:cs typeface="Quire Sans" panose="020B0502040400020003" pitchFamily="34" charset="0"/>
              </a:defRPr>
            </a:lvl1pPr>
          </a:lstStyle>
          <a:p>
            <a:endParaRPr lang="en-US" dirty="0"/>
          </a:p>
        </p:txBody>
      </p:sp>
      <p:sp>
        <p:nvSpPr>
          <p:cNvPr id="6" name="Footer Placeholder 5"/>
          <p:cNvSpPr>
            <a:spLocks noGrp="1"/>
          </p:cNvSpPr>
          <p:nvPr>
            <p:ph type="ftr" sz="quarter" idx="11"/>
          </p:nvPr>
        </p:nvSpPr>
        <p:spPr/>
        <p:txBody>
          <a:bodyPr/>
          <a:lstStyle>
            <a:lvl1pPr>
              <a:defRPr>
                <a:solidFill>
                  <a:srgbClr val="243746"/>
                </a:solidFill>
                <a:latin typeface="Quire Sans" panose="020B0502040400020003" pitchFamily="34" charset="0"/>
                <a:cs typeface="Quire Sans" panose="020B0502040400020003" pitchFamily="34" charset="0"/>
              </a:defRPr>
            </a:lvl1pPr>
          </a:lstStyle>
          <a:p>
            <a:pPr algn="r"/>
            <a:endParaRPr lang="en-US" dirty="0"/>
          </a:p>
        </p:txBody>
      </p:sp>
      <p:sp>
        <p:nvSpPr>
          <p:cNvPr id="7" name="Slide Number Placeholder 6"/>
          <p:cNvSpPr>
            <a:spLocks noGrp="1"/>
          </p:cNvSpPr>
          <p:nvPr>
            <p:ph type="sldNum" sz="quarter" idx="12"/>
          </p:nvPr>
        </p:nvSpPr>
        <p:spPr/>
        <p:txBody>
          <a:bodyPr/>
          <a:lstStyle>
            <a:lvl1pPr>
              <a:defRPr b="0" i="0">
                <a:solidFill>
                  <a:srgbClr val="243746"/>
                </a:solidFill>
                <a:latin typeface="Quire Sans" panose="020B0502040400020003" pitchFamily="34" charset="0"/>
                <a:cs typeface="Quire Sans" panose="020B0502040400020003" pitchFamily="34" charset="0"/>
              </a:defRPr>
            </a:lvl1pPr>
          </a:lstStyle>
          <a:p>
            <a:fld id="{0CFEC368-1D7A-4F81-ABF6-AE0E36BAF64C}" type="slidenum">
              <a:rPr lang="en-US" smtClean="0"/>
              <a:pPr/>
              <a:t>‹#›</a:t>
            </a:fld>
            <a:endParaRPr lang="en-US" dirty="0"/>
          </a:p>
        </p:txBody>
      </p:sp>
      <p:pic>
        <p:nvPicPr>
          <p:cNvPr id="12" name="Picture 11">
            <a:extLst>
              <a:ext uri="{FF2B5EF4-FFF2-40B4-BE49-F238E27FC236}">
                <a16:creationId xmlns:a16="http://schemas.microsoft.com/office/drawing/2014/main" id="{F9A1728A-7A25-4615-A48C-67EADBD7376D}"/>
              </a:ext>
            </a:extLst>
          </p:cNvPr>
          <p:cNvPicPr>
            <a:picLocks noChangeAspect="1"/>
          </p:cNvPicPr>
          <p:nvPr userDrawn="1"/>
        </p:nvPicPr>
        <p:blipFill>
          <a:blip r:embed="rId2"/>
          <a:stretch>
            <a:fillRect/>
          </a:stretch>
        </p:blipFill>
        <p:spPr>
          <a:xfrm>
            <a:off x="109369" y="6191486"/>
            <a:ext cx="3548410" cy="571027"/>
          </a:xfrm>
          <a:prstGeom prst="rect">
            <a:avLst/>
          </a:prstGeom>
        </p:spPr>
      </p:pic>
      <p:pic>
        <p:nvPicPr>
          <p:cNvPr id="10" name="Picture 9" descr="Icon&#10;&#10;Description automatically generated">
            <a:extLst>
              <a:ext uri="{FF2B5EF4-FFF2-40B4-BE49-F238E27FC236}">
                <a16:creationId xmlns:a16="http://schemas.microsoft.com/office/drawing/2014/main" id="{C72EC7FF-87FA-4252-93E8-BDEE021BBAF8}"/>
              </a:ext>
            </a:extLst>
          </p:cNvPr>
          <p:cNvPicPr>
            <a:picLocks noChangeAspect="1"/>
          </p:cNvPicPr>
          <p:nvPr userDrawn="1"/>
        </p:nvPicPr>
        <p:blipFill>
          <a:blip r:embed="rId3"/>
          <a:stretch>
            <a:fillRect/>
          </a:stretch>
        </p:blipFill>
        <p:spPr>
          <a:xfrm>
            <a:off x="7060603" y="6232782"/>
            <a:ext cx="1843144" cy="488434"/>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0B323"/>
                </a:solidFill>
              </a:defRPr>
            </a:lvl1pPr>
          </a:lstStyle>
          <a:p>
            <a:r>
              <a:rPr lang="en-GB" dirty="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rgbClr val="F0B32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solidFill>
                  <a:srgbClr val="243746"/>
                </a:solidFill>
              </a:defRPr>
            </a:lvl1pPr>
            <a:lvl2pPr>
              <a:defRPr sz="2000">
                <a:solidFill>
                  <a:srgbClr val="243746"/>
                </a:solidFill>
              </a:defRPr>
            </a:lvl2pPr>
            <a:lvl3pPr>
              <a:defRPr sz="1800">
                <a:solidFill>
                  <a:srgbClr val="243746"/>
                </a:solidFill>
              </a:defRPr>
            </a:lvl3pPr>
            <a:lvl4pPr>
              <a:defRPr sz="1600">
                <a:solidFill>
                  <a:srgbClr val="243746"/>
                </a:solidFill>
              </a:defRPr>
            </a:lvl4pPr>
            <a:lvl5pPr>
              <a:defRPr sz="1600">
                <a:solidFill>
                  <a:srgbClr val="243746"/>
                </a:solidFill>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rgbClr val="F0B323"/>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solidFill>
                  <a:srgbClr val="243746"/>
                </a:solidFill>
              </a:defRPr>
            </a:lvl1pPr>
            <a:lvl2pPr>
              <a:defRPr sz="2000">
                <a:solidFill>
                  <a:srgbClr val="243746"/>
                </a:solidFill>
              </a:defRPr>
            </a:lvl2pPr>
            <a:lvl3pPr>
              <a:defRPr sz="1800">
                <a:solidFill>
                  <a:srgbClr val="243746"/>
                </a:solidFill>
              </a:defRPr>
            </a:lvl3pPr>
            <a:lvl4pPr>
              <a:defRPr sz="1600">
                <a:solidFill>
                  <a:srgbClr val="243746"/>
                </a:solidFill>
              </a:defRPr>
            </a:lvl4pPr>
            <a:lvl5pPr>
              <a:defRPr sz="1600">
                <a:solidFill>
                  <a:srgbClr val="243746"/>
                </a:solidFill>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p:cNvSpPr>
            <a:spLocks noGrp="1"/>
          </p:cNvSpPr>
          <p:nvPr>
            <p:ph type="dt" sz="half" idx="10"/>
          </p:nvPr>
        </p:nvSpPr>
        <p:spPr/>
        <p:txBody>
          <a:bodyPr/>
          <a:lstStyle>
            <a:lvl1pPr>
              <a:defRPr>
                <a:solidFill>
                  <a:srgbClr val="243746"/>
                </a:solidFill>
                <a:latin typeface="Quire Sans" panose="020B0502040400020003" pitchFamily="34" charset="0"/>
                <a:cs typeface="Quire Sans" panose="020B0502040400020003" pitchFamily="34" charset="0"/>
              </a:defRPr>
            </a:lvl1pPr>
          </a:lstStyle>
          <a:p>
            <a:endParaRPr lang="en-US" dirty="0"/>
          </a:p>
        </p:txBody>
      </p:sp>
      <p:sp>
        <p:nvSpPr>
          <p:cNvPr id="8" name="Footer Placeholder 7"/>
          <p:cNvSpPr>
            <a:spLocks noGrp="1"/>
          </p:cNvSpPr>
          <p:nvPr>
            <p:ph type="ftr" sz="quarter" idx="11"/>
          </p:nvPr>
        </p:nvSpPr>
        <p:spPr/>
        <p:txBody>
          <a:bodyPr/>
          <a:lstStyle>
            <a:lvl1pPr>
              <a:defRPr>
                <a:solidFill>
                  <a:srgbClr val="243746"/>
                </a:solidFill>
                <a:latin typeface="Quire Sans" panose="020B0502040400020003" pitchFamily="34" charset="0"/>
                <a:cs typeface="Quire Sans" panose="020B0502040400020003" pitchFamily="34" charset="0"/>
              </a:defRPr>
            </a:lvl1pPr>
          </a:lstStyle>
          <a:p>
            <a:pPr algn="r"/>
            <a:endParaRPr lang="en-US" dirty="0"/>
          </a:p>
        </p:txBody>
      </p:sp>
      <p:sp>
        <p:nvSpPr>
          <p:cNvPr id="9" name="Slide Number Placeholder 8"/>
          <p:cNvSpPr>
            <a:spLocks noGrp="1"/>
          </p:cNvSpPr>
          <p:nvPr>
            <p:ph type="sldNum" sz="quarter" idx="12"/>
          </p:nvPr>
        </p:nvSpPr>
        <p:spPr/>
        <p:txBody>
          <a:bodyPr/>
          <a:lstStyle>
            <a:lvl1pPr>
              <a:defRPr b="0">
                <a:solidFill>
                  <a:srgbClr val="243746"/>
                </a:solidFill>
                <a:latin typeface="Quire Sans" panose="020B0502040400020003" pitchFamily="34" charset="0"/>
                <a:cs typeface="Quire Sans" panose="020B0502040400020003" pitchFamily="34" charset="0"/>
              </a:defRPr>
            </a:lvl1pPr>
          </a:lstStyle>
          <a:p>
            <a:fld id="{0CFEC368-1D7A-4F81-ABF6-AE0E36BAF64C}"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rgbClr val="F0B323"/>
            </a:solidFill>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1E550147-966D-45BE-A351-06755E3FB4EC}"/>
              </a:ext>
            </a:extLst>
          </p:cNvPr>
          <p:cNvPicPr>
            <a:picLocks noChangeAspect="1"/>
          </p:cNvPicPr>
          <p:nvPr userDrawn="1"/>
        </p:nvPicPr>
        <p:blipFill>
          <a:blip r:embed="rId2"/>
          <a:stretch>
            <a:fillRect/>
          </a:stretch>
        </p:blipFill>
        <p:spPr>
          <a:xfrm>
            <a:off x="109369" y="6191486"/>
            <a:ext cx="3548410" cy="571027"/>
          </a:xfrm>
          <a:prstGeom prst="rect">
            <a:avLst/>
          </a:prstGeom>
        </p:spPr>
      </p:pic>
      <p:pic>
        <p:nvPicPr>
          <p:cNvPr id="13" name="Picture 12" descr="Icon&#10;&#10;Description automatically generated">
            <a:extLst>
              <a:ext uri="{FF2B5EF4-FFF2-40B4-BE49-F238E27FC236}">
                <a16:creationId xmlns:a16="http://schemas.microsoft.com/office/drawing/2014/main" id="{D1C87A24-1360-4C65-A160-394510DC16FC}"/>
              </a:ext>
            </a:extLst>
          </p:cNvPr>
          <p:cNvPicPr>
            <a:picLocks noChangeAspect="1"/>
          </p:cNvPicPr>
          <p:nvPr userDrawn="1"/>
        </p:nvPicPr>
        <p:blipFill>
          <a:blip r:embed="rId3"/>
          <a:stretch>
            <a:fillRect/>
          </a:stretch>
        </p:blipFill>
        <p:spPr>
          <a:xfrm>
            <a:off x="7060603" y="6232782"/>
            <a:ext cx="1843144" cy="488434"/>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0B323"/>
                </a:solidFill>
              </a:defRPr>
            </a:lvl1pPr>
          </a:lstStyle>
          <a:p>
            <a:r>
              <a:rPr lang="en-GB" dirty="0"/>
              <a:t>Click to edit Master title style</a:t>
            </a:r>
            <a:endParaRPr lang="en-US" dirty="0"/>
          </a:p>
        </p:txBody>
      </p:sp>
      <p:sp>
        <p:nvSpPr>
          <p:cNvPr id="3" name="Date Placeholder 2"/>
          <p:cNvSpPr>
            <a:spLocks noGrp="1"/>
          </p:cNvSpPr>
          <p:nvPr>
            <p:ph type="dt" sz="half" idx="10"/>
          </p:nvPr>
        </p:nvSpPr>
        <p:spPr/>
        <p:txBody>
          <a:bodyPr/>
          <a:lstStyle>
            <a:lvl1pPr>
              <a:defRPr>
                <a:solidFill>
                  <a:srgbClr val="243746"/>
                </a:solidFill>
                <a:latin typeface="Quire Sans" panose="020B0502040400020003" pitchFamily="34" charset="0"/>
                <a:cs typeface="Quire Sans" panose="020B0502040400020003" pitchFamily="34" charset="0"/>
              </a:defRPr>
            </a:lvl1pPr>
          </a:lstStyle>
          <a:p>
            <a:endParaRPr lang="en-US" dirty="0"/>
          </a:p>
        </p:txBody>
      </p:sp>
      <p:sp>
        <p:nvSpPr>
          <p:cNvPr id="4" name="Footer Placeholder 3"/>
          <p:cNvSpPr>
            <a:spLocks noGrp="1"/>
          </p:cNvSpPr>
          <p:nvPr>
            <p:ph type="ftr" sz="quarter" idx="11"/>
          </p:nvPr>
        </p:nvSpPr>
        <p:spPr/>
        <p:txBody>
          <a:bodyPr/>
          <a:lstStyle>
            <a:lvl1pPr>
              <a:defRPr>
                <a:solidFill>
                  <a:srgbClr val="243746"/>
                </a:solidFill>
                <a:latin typeface="Quire Sans" panose="020B0502040400020003" pitchFamily="34" charset="0"/>
                <a:cs typeface="Quire Sans" panose="020B0502040400020003" pitchFamily="34" charset="0"/>
              </a:defRPr>
            </a:lvl1pPr>
          </a:lstStyle>
          <a:p>
            <a:pPr algn="r"/>
            <a:endParaRPr lang="en-US" dirty="0"/>
          </a:p>
        </p:txBody>
      </p:sp>
      <p:sp>
        <p:nvSpPr>
          <p:cNvPr id="5" name="Slide Number Placeholder 4"/>
          <p:cNvSpPr>
            <a:spLocks noGrp="1"/>
          </p:cNvSpPr>
          <p:nvPr>
            <p:ph type="sldNum" sz="quarter" idx="12"/>
          </p:nvPr>
        </p:nvSpPr>
        <p:spPr/>
        <p:txBody>
          <a:bodyPr/>
          <a:lstStyle>
            <a:lvl1pPr>
              <a:defRPr b="0">
                <a:solidFill>
                  <a:srgbClr val="243746"/>
                </a:solidFill>
                <a:latin typeface="Quire Sans" panose="020B0502040400020003" pitchFamily="34" charset="0"/>
                <a:cs typeface="Quire Sans" panose="020B0502040400020003" pitchFamily="34" charset="0"/>
              </a:defRPr>
            </a:lvl1pPr>
          </a:lstStyle>
          <a:p>
            <a:fld id="{0CFEC368-1D7A-4F81-ABF6-AE0E36BAF64C}" type="slidenum">
              <a:rPr lang="en-US" smtClean="0"/>
              <a:pPr/>
              <a:t>‹#›</a:t>
            </a:fld>
            <a:endParaRPr lang="en-US" dirty="0"/>
          </a:p>
        </p:txBody>
      </p:sp>
      <p:pic>
        <p:nvPicPr>
          <p:cNvPr id="10" name="Picture 9">
            <a:extLst>
              <a:ext uri="{FF2B5EF4-FFF2-40B4-BE49-F238E27FC236}">
                <a16:creationId xmlns:a16="http://schemas.microsoft.com/office/drawing/2014/main" id="{6A7E4D1A-05A1-487F-9A16-0615C6C1646D}"/>
              </a:ext>
            </a:extLst>
          </p:cNvPr>
          <p:cNvPicPr>
            <a:picLocks noChangeAspect="1"/>
          </p:cNvPicPr>
          <p:nvPr userDrawn="1"/>
        </p:nvPicPr>
        <p:blipFill>
          <a:blip r:embed="rId2"/>
          <a:stretch>
            <a:fillRect/>
          </a:stretch>
        </p:blipFill>
        <p:spPr>
          <a:xfrm>
            <a:off x="109369" y="6191486"/>
            <a:ext cx="3548410" cy="571027"/>
          </a:xfrm>
          <a:prstGeom prst="rect">
            <a:avLst/>
          </a:prstGeom>
        </p:spPr>
      </p:pic>
      <p:pic>
        <p:nvPicPr>
          <p:cNvPr id="8" name="Picture 7" descr="Icon&#10;&#10;Description automatically generated">
            <a:extLst>
              <a:ext uri="{FF2B5EF4-FFF2-40B4-BE49-F238E27FC236}">
                <a16:creationId xmlns:a16="http://schemas.microsoft.com/office/drawing/2014/main" id="{07DED956-CE89-432A-AD0B-A99C807FABAC}"/>
              </a:ext>
            </a:extLst>
          </p:cNvPr>
          <p:cNvPicPr>
            <a:picLocks noChangeAspect="1"/>
          </p:cNvPicPr>
          <p:nvPr userDrawn="1"/>
        </p:nvPicPr>
        <p:blipFill>
          <a:blip r:embed="rId3"/>
          <a:stretch>
            <a:fillRect/>
          </a:stretch>
        </p:blipFill>
        <p:spPr>
          <a:xfrm>
            <a:off x="7060603" y="6232782"/>
            <a:ext cx="1843144" cy="488434"/>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rgbClr val="243746"/>
                </a:solidFill>
              </a:defRPr>
            </a:lvl1pPr>
          </a:lstStyle>
          <a:p>
            <a:endParaRPr lang="en-US" dirty="0"/>
          </a:p>
        </p:txBody>
      </p:sp>
      <p:sp>
        <p:nvSpPr>
          <p:cNvPr id="3" name="Footer Placeholder 2"/>
          <p:cNvSpPr>
            <a:spLocks noGrp="1"/>
          </p:cNvSpPr>
          <p:nvPr>
            <p:ph type="ftr" sz="quarter" idx="11"/>
          </p:nvPr>
        </p:nvSpPr>
        <p:spPr/>
        <p:txBody>
          <a:bodyPr/>
          <a:lstStyle>
            <a:lvl1pPr>
              <a:defRPr>
                <a:solidFill>
                  <a:srgbClr val="243746"/>
                </a:solidFill>
              </a:defRPr>
            </a:lvl1pPr>
          </a:lstStyle>
          <a:p>
            <a:pPr algn="r"/>
            <a:endParaRPr lang="en-US" dirty="0"/>
          </a:p>
        </p:txBody>
      </p:sp>
      <p:sp>
        <p:nvSpPr>
          <p:cNvPr id="4" name="Slide Number Placeholder 3"/>
          <p:cNvSpPr>
            <a:spLocks noGrp="1"/>
          </p:cNvSpPr>
          <p:nvPr>
            <p:ph type="sldNum" sz="quarter" idx="12"/>
          </p:nvPr>
        </p:nvSpPr>
        <p:spPr/>
        <p:txBody>
          <a:bodyPr/>
          <a:lstStyle>
            <a:lvl1pPr>
              <a:defRPr>
                <a:solidFill>
                  <a:srgbClr val="243746"/>
                </a:solidFill>
              </a:defRPr>
            </a:lvl1pPr>
          </a:lstStyle>
          <a:p>
            <a:fld id="{0CFEC368-1D7A-4F81-ABF6-AE0E36BAF64C}" type="slidenum">
              <a:rPr lang="en-US" smtClean="0"/>
              <a:pPr/>
              <a:t>‹#›</a:t>
            </a:fld>
            <a:endParaRPr lang="en-US"/>
          </a:p>
        </p:txBody>
      </p:sp>
      <p:pic>
        <p:nvPicPr>
          <p:cNvPr id="9" name="Picture 8">
            <a:extLst>
              <a:ext uri="{FF2B5EF4-FFF2-40B4-BE49-F238E27FC236}">
                <a16:creationId xmlns:a16="http://schemas.microsoft.com/office/drawing/2014/main" id="{2D2D157F-3C58-4F87-A2E2-900406DA7F61}"/>
              </a:ext>
            </a:extLst>
          </p:cNvPr>
          <p:cNvPicPr>
            <a:picLocks noChangeAspect="1"/>
          </p:cNvPicPr>
          <p:nvPr userDrawn="1"/>
        </p:nvPicPr>
        <p:blipFill>
          <a:blip r:embed="rId2"/>
          <a:stretch>
            <a:fillRect/>
          </a:stretch>
        </p:blipFill>
        <p:spPr>
          <a:xfrm>
            <a:off x="109369" y="6191486"/>
            <a:ext cx="3548410" cy="571027"/>
          </a:xfrm>
          <a:prstGeom prst="rect">
            <a:avLst/>
          </a:prstGeom>
        </p:spPr>
      </p:pic>
      <p:pic>
        <p:nvPicPr>
          <p:cNvPr id="7" name="Picture 6" descr="Icon&#10;&#10;Description automatically generated">
            <a:extLst>
              <a:ext uri="{FF2B5EF4-FFF2-40B4-BE49-F238E27FC236}">
                <a16:creationId xmlns:a16="http://schemas.microsoft.com/office/drawing/2014/main" id="{CA631730-93C9-4761-9969-17E1E96BC703}"/>
              </a:ext>
            </a:extLst>
          </p:cNvPr>
          <p:cNvPicPr>
            <a:picLocks noChangeAspect="1"/>
          </p:cNvPicPr>
          <p:nvPr userDrawn="1"/>
        </p:nvPicPr>
        <p:blipFill>
          <a:blip r:embed="rId3"/>
          <a:stretch>
            <a:fillRect/>
          </a:stretch>
        </p:blipFill>
        <p:spPr>
          <a:xfrm>
            <a:off x="7060603" y="6232782"/>
            <a:ext cx="1843144" cy="488434"/>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solidFill>
                  <a:srgbClr val="F0B323"/>
                </a:solidFill>
              </a:defRPr>
            </a:lvl1pPr>
          </a:lstStyle>
          <a:p>
            <a:r>
              <a:rPr lang="en-GB" dirty="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solidFill>
                  <a:srgbClr val="243746"/>
                </a:solidFill>
              </a:defRPr>
            </a:lvl1pPr>
            <a:lvl2pPr>
              <a:defRPr sz="2800">
                <a:solidFill>
                  <a:srgbClr val="243746"/>
                </a:solidFill>
              </a:defRPr>
            </a:lvl2pPr>
            <a:lvl3pPr>
              <a:defRPr sz="2400">
                <a:solidFill>
                  <a:srgbClr val="243746"/>
                </a:solidFill>
              </a:defRPr>
            </a:lvl3pPr>
            <a:lvl4pPr>
              <a:defRPr sz="2000">
                <a:solidFill>
                  <a:srgbClr val="243746"/>
                </a:solidFill>
              </a:defRPr>
            </a:lvl4pPr>
            <a:lvl5pPr>
              <a:defRPr sz="2000">
                <a:solidFill>
                  <a:srgbClr val="243746"/>
                </a:solidFill>
              </a:defRPr>
            </a:lvl5pPr>
            <a:lvl6pPr>
              <a:defRPr sz="2000"/>
            </a:lvl6pPr>
            <a:lvl7pPr>
              <a:defRPr sz="2000"/>
            </a:lvl7pPr>
            <a:lvl8pPr>
              <a:defRPr sz="2000"/>
            </a:lvl8pPr>
            <a:lvl9pPr>
              <a:defRPr sz="20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solidFill>
                  <a:srgbClr val="24374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dirty="0"/>
              <a:t>Click to edit Master text styles</a:t>
            </a:r>
          </a:p>
        </p:txBody>
      </p:sp>
      <p:sp>
        <p:nvSpPr>
          <p:cNvPr id="5" name="Date Placeholder 4"/>
          <p:cNvSpPr>
            <a:spLocks noGrp="1"/>
          </p:cNvSpPr>
          <p:nvPr>
            <p:ph type="dt" sz="half" idx="10"/>
          </p:nvPr>
        </p:nvSpPr>
        <p:spPr/>
        <p:txBody>
          <a:bodyPr/>
          <a:lstStyle>
            <a:lvl1pPr>
              <a:defRPr>
                <a:solidFill>
                  <a:srgbClr val="243746"/>
                </a:solidFill>
              </a:defRPr>
            </a:lvl1pPr>
          </a:lstStyle>
          <a:p>
            <a:endParaRPr lang="en-US" dirty="0"/>
          </a:p>
        </p:txBody>
      </p:sp>
      <p:sp>
        <p:nvSpPr>
          <p:cNvPr id="6" name="Footer Placeholder 5"/>
          <p:cNvSpPr>
            <a:spLocks noGrp="1"/>
          </p:cNvSpPr>
          <p:nvPr>
            <p:ph type="ftr" sz="quarter" idx="11"/>
          </p:nvPr>
        </p:nvSpPr>
        <p:spPr/>
        <p:txBody>
          <a:bodyPr/>
          <a:lstStyle>
            <a:lvl1pPr>
              <a:defRPr>
                <a:solidFill>
                  <a:srgbClr val="243746"/>
                </a:solidFill>
              </a:defRPr>
            </a:lvl1pPr>
          </a:lstStyle>
          <a:p>
            <a:pPr algn="r"/>
            <a:endParaRPr lang="en-US" dirty="0"/>
          </a:p>
        </p:txBody>
      </p:sp>
      <p:sp>
        <p:nvSpPr>
          <p:cNvPr id="7" name="Slide Number Placeholder 6"/>
          <p:cNvSpPr>
            <a:spLocks noGrp="1"/>
          </p:cNvSpPr>
          <p:nvPr>
            <p:ph type="sldNum" sz="quarter" idx="12"/>
          </p:nvPr>
        </p:nvSpPr>
        <p:spPr/>
        <p:txBody>
          <a:bodyPr/>
          <a:lstStyle>
            <a:lvl1pPr>
              <a:defRPr>
                <a:solidFill>
                  <a:srgbClr val="243746"/>
                </a:solidFill>
              </a:defRPr>
            </a:lvl1pPr>
          </a:lstStyle>
          <a:p>
            <a:fld id="{0CFEC368-1D7A-4F81-ABF6-AE0E36BAF64C}"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rgbClr val="F0B323"/>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71AD32C7-FA76-4549-8176-1A31BB760935}"/>
              </a:ext>
            </a:extLst>
          </p:cNvPr>
          <p:cNvPicPr>
            <a:picLocks noChangeAspect="1"/>
          </p:cNvPicPr>
          <p:nvPr userDrawn="1"/>
        </p:nvPicPr>
        <p:blipFill>
          <a:blip r:embed="rId2"/>
          <a:stretch>
            <a:fillRect/>
          </a:stretch>
        </p:blipFill>
        <p:spPr>
          <a:xfrm>
            <a:off x="109369" y="6191486"/>
            <a:ext cx="3548410" cy="571027"/>
          </a:xfrm>
          <a:prstGeom prst="rect">
            <a:avLst/>
          </a:prstGeom>
        </p:spPr>
      </p:pic>
      <p:pic>
        <p:nvPicPr>
          <p:cNvPr id="12" name="Picture 11" descr="Icon&#10;&#10;Description automatically generated">
            <a:extLst>
              <a:ext uri="{FF2B5EF4-FFF2-40B4-BE49-F238E27FC236}">
                <a16:creationId xmlns:a16="http://schemas.microsoft.com/office/drawing/2014/main" id="{E5742415-4528-4371-8425-ECC41C7BB80C}"/>
              </a:ext>
            </a:extLst>
          </p:cNvPr>
          <p:cNvPicPr>
            <a:picLocks noChangeAspect="1"/>
          </p:cNvPicPr>
          <p:nvPr userDrawn="1"/>
        </p:nvPicPr>
        <p:blipFill>
          <a:blip r:embed="rId3"/>
          <a:stretch>
            <a:fillRect/>
          </a:stretch>
        </p:blipFill>
        <p:spPr>
          <a:xfrm>
            <a:off x="7060603" y="6232782"/>
            <a:ext cx="1843144" cy="488434"/>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solidFill>
                  <a:srgbClr val="F0B323"/>
                </a:solidFill>
              </a:defRPr>
            </a:lvl1pPr>
          </a:lstStyle>
          <a:p>
            <a:r>
              <a:rPr lang="en-GB" dirty="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solidFill>
                  <a:srgbClr val="243746"/>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solidFill>
                  <a:srgbClr val="24374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dirty="0"/>
              <a:t>Click to edit Master text styles</a:t>
            </a:r>
          </a:p>
        </p:txBody>
      </p:sp>
      <p:sp>
        <p:nvSpPr>
          <p:cNvPr id="5" name="Date Placeholder 4"/>
          <p:cNvSpPr>
            <a:spLocks noGrp="1"/>
          </p:cNvSpPr>
          <p:nvPr>
            <p:ph type="dt" sz="half" idx="10"/>
          </p:nvPr>
        </p:nvSpPr>
        <p:spPr/>
        <p:txBody>
          <a:bodyPr/>
          <a:lstStyle>
            <a:lvl1pPr>
              <a:defRPr>
                <a:solidFill>
                  <a:srgbClr val="243746"/>
                </a:solidFill>
              </a:defRPr>
            </a:lvl1pPr>
          </a:lstStyle>
          <a:p>
            <a:endParaRPr lang="en-US" dirty="0"/>
          </a:p>
        </p:txBody>
      </p:sp>
      <p:sp>
        <p:nvSpPr>
          <p:cNvPr id="6" name="Footer Placeholder 5"/>
          <p:cNvSpPr>
            <a:spLocks noGrp="1"/>
          </p:cNvSpPr>
          <p:nvPr>
            <p:ph type="ftr" sz="quarter" idx="11"/>
          </p:nvPr>
        </p:nvSpPr>
        <p:spPr/>
        <p:txBody>
          <a:bodyPr/>
          <a:lstStyle>
            <a:lvl1pPr>
              <a:defRPr>
                <a:solidFill>
                  <a:srgbClr val="243746"/>
                </a:solidFill>
              </a:defRPr>
            </a:lvl1pPr>
          </a:lstStyle>
          <a:p>
            <a:pPr algn="r"/>
            <a:endParaRPr lang="en-US" dirty="0"/>
          </a:p>
        </p:txBody>
      </p:sp>
      <p:sp>
        <p:nvSpPr>
          <p:cNvPr id="7" name="Slide Number Placeholder 6"/>
          <p:cNvSpPr>
            <a:spLocks noGrp="1"/>
          </p:cNvSpPr>
          <p:nvPr>
            <p:ph type="sldNum" sz="quarter" idx="12"/>
          </p:nvPr>
        </p:nvSpPr>
        <p:spPr/>
        <p:txBody>
          <a:bodyPr/>
          <a:lstStyle>
            <a:lvl1pPr>
              <a:defRPr>
                <a:solidFill>
                  <a:srgbClr val="243746"/>
                </a:solidFill>
              </a:defRPr>
            </a:lvl1pPr>
          </a:lstStyle>
          <a:p>
            <a:fld id="{0CFEC368-1D7A-4F81-ABF6-AE0E36BAF64C}" type="slidenum">
              <a:rPr lang="en-US" smtClean="0"/>
              <a:pPr/>
              <a:t>‹#›</a:t>
            </a:fld>
            <a:endParaRPr lang="en-US"/>
          </a:p>
        </p:txBody>
      </p:sp>
      <p:pic>
        <p:nvPicPr>
          <p:cNvPr id="10" name="Picture 9">
            <a:extLst>
              <a:ext uri="{FF2B5EF4-FFF2-40B4-BE49-F238E27FC236}">
                <a16:creationId xmlns:a16="http://schemas.microsoft.com/office/drawing/2014/main" id="{D1E4514D-7550-486A-B2FF-7344748F7A28}"/>
              </a:ext>
            </a:extLst>
          </p:cNvPr>
          <p:cNvPicPr>
            <a:picLocks noChangeAspect="1"/>
          </p:cNvPicPr>
          <p:nvPr userDrawn="1"/>
        </p:nvPicPr>
        <p:blipFill>
          <a:blip r:embed="rId2"/>
          <a:stretch>
            <a:fillRect/>
          </a:stretch>
        </p:blipFill>
        <p:spPr>
          <a:xfrm>
            <a:off x="109369" y="6191486"/>
            <a:ext cx="3548410" cy="571027"/>
          </a:xfrm>
          <a:prstGeom prst="rect">
            <a:avLst/>
          </a:prstGeom>
        </p:spPr>
      </p:pic>
      <p:pic>
        <p:nvPicPr>
          <p:cNvPr id="11" name="Picture 10" descr="Icon&#10;&#10;Description automatically generated">
            <a:extLst>
              <a:ext uri="{FF2B5EF4-FFF2-40B4-BE49-F238E27FC236}">
                <a16:creationId xmlns:a16="http://schemas.microsoft.com/office/drawing/2014/main" id="{CDE6AFF0-8329-4E41-83C3-B271655BE246}"/>
              </a:ext>
            </a:extLst>
          </p:cNvPr>
          <p:cNvPicPr>
            <a:picLocks noChangeAspect="1"/>
          </p:cNvPicPr>
          <p:nvPr userDrawn="1"/>
        </p:nvPicPr>
        <p:blipFill>
          <a:blip r:embed="rId3"/>
          <a:stretch>
            <a:fillRect/>
          </a:stretch>
        </p:blipFill>
        <p:spPr>
          <a:xfrm>
            <a:off x="7060603" y="6232782"/>
            <a:ext cx="1843144" cy="488434"/>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3401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736600"/>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3" name="Text Placeholder 2"/>
          <p:cNvSpPr>
            <a:spLocks noGrp="1"/>
          </p:cNvSpPr>
          <p:nvPr>
            <p:ph type="body" idx="1"/>
          </p:nvPr>
        </p:nvSpPr>
        <p:spPr>
          <a:xfrm>
            <a:off x="457200" y="1409700"/>
            <a:ext cx="8229600" cy="5067300"/>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Rectangle 6"/>
          <p:cNvSpPr/>
          <p:nvPr/>
        </p:nvSpPr>
        <p:spPr>
          <a:xfrm>
            <a:off x="0" y="0"/>
            <a:ext cx="9144000" cy="365760"/>
          </a:xfrm>
          <a:prstGeom prst="rect">
            <a:avLst/>
          </a:prstGeom>
          <a:solidFill>
            <a:srgbClr val="243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a:latin typeface="Quire Sans" panose="020B0502040400020003" pitchFamily="34" charset="0"/>
              <a:cs typeface="Quire Sans" panose="020B0502040400020003" pitchFamily="34" charset="0"/>
            </a:endParaRPr>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b="0">
                <a:solidFill>
                  <a:srgbClr val="FFFFFF"/>
                </a:solidFill>
                <a:latin typeface="Quire Sans" panose="020B0502040400020003" pitchFamily="34" charset="0"/>
                <a:cs typeface="Quire Sans" panose="020B0502040400020003" pitchFamily="34" charset="0"/>
              </a:defRPr>
            </a:lvl1pPr>
          </a:lstStyle>
          <a:p>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b="0">
                <a:solidFill>
                  <a:srgbClr val="FFFFFF"/>
                </a:solidFill>
                <a:latin typeface="Quire Sans" panose="020B0502040400020003" pitchFamily="34" charset="0"/>
                <a:cs typeface="Quire Sans" panose="020B0502040400020003" pitchFamily="34" charset="0"/>
              </a:defRPr>
            </a:lvl1pPr>
          </a:lstStyle>
          <a:p>
            <a:pPr algn="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0">
                <a:solidFill>
                  <a:srgbClr val="FFFFFF"/>
                </a:solidFill>
                <a:latin typeface="Quire Sans" panose="020B0502040400020003" pitchFamily="34" charset="0"/>
                <a:cs typeface="Quire Sans" panose="020B0502040400020003" pitchFamily="34" charset="0"/>
              </a:defRPr>
            </a:lvl1pPr>
          </a:lstStyle>
          <a:p>
            <a:fld id="{0CFEC368-1D7A-4F81-ABF6-AE0E36BAF64C}" type="slidenum">
              <a:rPr lang="en-US" smtClean="0"/>
              <a:pPr/>
              <a:t>‹#›</a:t>
            </a:fld>
            <a:endParaRPr lang="en-US" dirty="0"/>
          </a:p>
        </p:txBody>
      </p:sp>
      <p:pic>
        <p:nvPicPr>
          <p:cNvPr id="12" name="Picture 11">
            <a:extLst>
              <a:ext uri="{FF2B5EF4-FFF2-40B4-BE49-F238E27FC236}">
                <a16:creationId xmlns:a16="http://schemas.microsoft.com/office/drawing/2014/main" id="{0555F1E8-B31A-4A68-BCC3-0C392FF2D982}"/>
              </a:ext>
            </a:extLst>
          </p:cNvPr>
          <p:cNvPicPr>
            <a:picLocks noChangeAspect="1"/>
          </p:cNvPicPr>
          <p:nvPr userDrawn="1"/>
        </p:nvPicPr>
        <p:blipFill>
          <a:blip r:embed="rId15"/>
          <a:stretch>
            <a:fillRect/>
          </a:stretch>
        </p:blipFill>
        <p:spPr>
          <a:xfrm>
            <a:off x="109369" y="6191486"/>
            <a:ext cx="3548410" cy="571027"/>
          </a:xfrm>
          <a:prstGeom prst="rect">
            <a:avLst/>
          </a:prstGeom>
        </p:spPr>
      </p:pic>
      <p:pic>
        <p:nvPicPr>
          <p:cNvPr id="13" name="Picture 12" descr="Icon&#10;&#10;Description automatically generated">
            <a:extLst>
              <a:ext uri="{FF2B5EF4-FFF2-40B4-BE49-F238E27FC236}">
                <a16:creationId xmlns:a16="http://schemas.microsoft.com/office/drawing/2014/main" id="{97460659-B605-497D-ACAA-38EBE6C1BD4F}"/>
              </a:ext>
            </a:extLst>
          </p:cNvPr>
          <p:cNvPicPr>
            <a:picLocks noChangeAspect="1"/>
          </p:cNvPicPr>
          <p:nvPr userDrawn="1"/>
        </p:nvPicPr>
        <p:blipFill>
          <a:blip r:embed="rId16"/>
          <a:stretch>
            <a:fillRect/>
          </a:stretch>
        </p:blipFill>
        <p:spPr>
          <a:xfrm>
            <a:off x="7060603" y="6232782"/>
            <a:ext cx="1843144" cy="488434"/>
          </a:xfrm>
          <a:prstGeom prst="rect">
            <a:avLst/>
          </a:prstGeom>
        </p:spPr>
      </p:pic>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 id="2147483972" r:id="rId12"/>
    <p:sldLayoutId id="2147483973" r:id="rId13"/>
  </p:sldLayoutIdLst>
  <p:hf sldNum="0" hdr="0" ftr="0" dt="0"/>
  <p:txStyles>
    <p:titleStyle>
      <a:lvl1pPr algn="l" defTabSz="914400" rtl="0" eaLnBrk="1" latinLnBrk="0" hangingPunct="1">
        <a:spcBef>
          <a:spcPct val="0"/>
        </a:spcBef>
        <a:buNone/>
        <a:defRPr sz="2800" kern="1200" spc="-100" baseline="0">
          <a:solidFill>
            <a:srgbClr val="F0B323"/>
          </a:solidFill>
          <a:latin typeface="Quire Sans" panose="020B0502040204020203" pitchFamily="34" charset="0"/>
          <a:ea typeface="Microsoft JhengHei" panose="020B0604030504040204" pitchFamily="34" charset="-120"/>
          <a:cs typeface="Quire Sans" panose="020B0502040204020203" pitchFamily="34" charset="0"/>
        </a:defRPr>
      </a:lvl1pPr>
    </p:titleStyle>
    <p:bodyStyle>
      <a:lvl1pPr marL="182880" indent="-182880" algn="l" defTabSz="914400" rtl="0" eaLnBrk="1" latinLnBrk="0" hangingPunct="1">
        <a:spcBef>
          <a:spcPts val="600"/>
        </a:spcBef>
        <a:spcAft>
          <a:spcPts val="600"/>
        </a:spcAft>
        <a:buClr>
          <a:schemeClr val="accent1"/>
        </a:buClr>
        <a:buSzPct val="85000"/>
        <a:buFont typeface="Arial" pitchFamily="34" charset="0"/>
        <a:buChar char="•"/>
        <a:defRPr sz="2800" kern="1200">
          <a:solidFill>
            <a:srgbClr val="243746"/>
          </a:solidFill>
          <a:latin typeface="Quire Sans" panose="020B0502040400020003" pitchFamily="34" charset="0"/>
          <a:ea typeface="+mn-ea"/>
          <a:cs typeface="Quire Sans" panose="020B0502040400020003" pitchFamily="34" charset="0"/>
        </a:defRPr>
      </a:lvl1pPr>
      <a:lvl2pPr marL="457200" indent="-182880" algn="l" defTabSz="914400" rtl="0" eaLnBrk="1" latinLnBrk="0" hangingPunct="1">
        <a:spcBef>
          <a:spcPts val="0"/>
        </a:spcBef>
        <a:spcAft>
          <a:spcPts val="600"/>
        </a:spcAft>
        <a:buClr>
          <a:schemeClr val="accent1"/>
        </a:buClr>
        <a:buSzPct val="85000"/>
        <a:buFont typeface="Arial" pitchFamily="34" charset="0"/>
        <a:buChar char="•"/>
        <a:defRPr sz="2400" kern="1200">
          <a:solidFill>
            <a:srgbClr val="243746"/>
          </a:solidFill>
          <a:latin typeface="Quire Sans" panose="020B0502040400020003" pitchFamily="34" charset="0"/>
          <a:ea typeface="+mn-ea"/>
          <a:cs typeface="Quire Sans" panose="020B0502040400020003" pitchFamily="34" charset="0"/>
        </a:defRPr>
      </a:lvl2pPr>
      <a:lvl3pPr marL="731520" indent="-182880" algn="l" defTabSz="914400" rtl="0" eaLnBrk="1" latinLnBrk="0" hangingPunct="1">
        <a:spcBef>
          <a:spcPts val="0"/>
        </a:spcBef>
        <a:spcAft>
          <a:spcPts val="600"/>
        </a:spcAft>
        <a:buClr>
          <a:schemeClr val="accent1"/>
        </a:buClr>
        <a:buSzPct val="90000"/>
        <a:buFont typeface="Arial" pitchFamily="34" charset="0"/>
        <a:buChar char="•"/>
        <a:defRPr sz="2000" kern="1200">
          <a:solidFill>
            <a:srgbClr val="243746"/>
          </a:solidFill>
          <a:latin typeface="Quire Sans" panose="020B0502040400020003" pitchFamily="34" charset="0"/>
          <a:ea typeface="+mn-ea"/>
          <a:cs typeface="Quire Sans" panose="020B0502040400020003" pitchFamily="34" charset="0"/>
        </a:defRPr>
      </a:lvl3pPr>
      <a:lvl4pPr marL="1005840" indent="-182880" algn="l" defTabSz="914400" rtl="0" eaLnBrk="1" latinLnBrk="0" hangingPunct="1">
        <a:spcBef>
          <a:spcPts val="0"/>
        </a:spcBef>
        <a:spcAft>
          <a:spcPts val="600"/>
        </a:spcAft>
        <a:buClr>
          <a:schemeClr val="accent1"/>
        </a:buClr>
        <a:buFont typeface="Arial" pitchFamily="34" charset="0"/>
        <a:buChar char="•"/>
        <a:defRPr sz="1800" kern="1200">
          <a:solidFill>
            <a:srgbClr val="243746"/>
          </a:solidFill>
          <a:latin typeface="Quire Sans" panose="020B0502040400020003" pitchFamily="34" charset="0"/>
          <a:ea typeface="+mn-ea"/>
          <a:cs typeface="Quire Sans" panose="020B0502040400020003" pitchFamily="34" charset="0"/>
        </a:defRPr>
      </a:lvl4pPr>
      <a:lvl5pPr marL="1188720" indent="-137160" algn="l" defTabSz="914400" rtl="0" eaLnBrk="1" latinLnBrk="0" hangingPunct="1">
        <a:spcBef>
          <a:spcPts val="0"/>
        </a:spcBef>
        <a:spcAft>
          <a:spcPts val="600"/>
        </a:spcAft>
        <a:buClr>
          <a:schemeClr val="accent1"/>
        </a:buClr>
        <a:buSzPct val="100000"/>
        <a:buFont typeface="Arial" pitchFamily="34" charset="0"/>
        <a:buChar char="•"/>
        <a:defRPr sz="1600" kern="1200" baseline="0">
          <a:solidFill>
            <a:srgbClr val="243746"/>
          </a:solidFill>
          <a:latin typeface="Quire Sans" panose="020B0502040400020003" pitchFamily="34" charset="0"/>
          <a:ea typeface="+mn-ea"/>
          <a:cs typeface="Quire Sans" panose="020B0502040400020003" pitchFamily="34" charset="0"/>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www.scadr.ac.uk/administrative-data/keeping-data-safe" TargetMode="External"/><Relationship Id="rId3" Type="http://schemas.openxmlformats.org/officeDocument/2006/relationships/hyperlink" Target="https://www.researchdata.scot/adr-scotland-data-catalogue" TargetMode="External"/><Relationship Id="rId7" Type="http://schemas.openxmlformats.org/officeDocument/2006/relationships/hyperlink" Target="https://www.gov.scot/publications/joined-up-data-better-decisions-guiding-principles-data-linkage/" TargetMode="External"/><Relationship Id="rId2" Type="http://schemas.openxmlformats.org/officeDocument/2006/relationships/hyperlink" Target="https://www.adruk.org/about-us/our-partnership/adr-scotland/" TargetMode="External"/><Relationship Id="rId1" Type="http://schemas.openxmlformats.org/officeDocument/2006/relationships/slideLayout" Target="../slideLayouts/slideLayout2.xml"/><Relationship Id="rId6" Type="http://schemas.openxmlformats.org/officeDocument/2006/relationships/hyperlink" Target="https://www.researchdata.scot/" TargetMode="External"/><Relationship Id="rId5" Type="http://schemas.openxmlformats.org/officeDocument/2006/relationships/hyperlink" Target="https://www.scadr.ac.uk/" TargetMode="External"/><Relationship Id="rId4" Type="http://schemas.openxmlformats.org/officeDocument/2006/relationships/hyperlink" Target="https://www.adruk.org/"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ADR Scotland (ADR-S) at EPCC</a:t>
            </a:r>
            <a:endParaRPr lang="en-GB" dirty="0"/>
          </a:p>
        </p:txBody>
      </p:sp>
      <p:sp>
        <p:nvSpPr>
          <p:cNvPr id="3" name="Subtitle 2"/>
          <p:cNvSpPr>
            <a:spLocks noGrp="1"/>
          </p:cNvSpPr>
          <p:nvPr>
            <p:ph type="subTitle" idx="1"/>
          </p:nvPr>
        </p:nvSpPr>
        <p:spPr>
          <a:xfrm>
            <a:off x="685800" y="3505200"/>
            <a:ext cx="7600950" cy="1752600"/>
          </a:xfrm>
        </p:spPr>
        <p:txBody>
          <a:bodyPr>
            <a:normAutofit/>
          </a:bodyPr>
          <a:lstStyle/>
          <a:p>
            <a:r>
              <a:rPr lang="en-US" dirty="0"/>
              <a:t>Mike Jackson, EPCC, The University of Edinburgh</a:t>
            </a:r>
          </a:p>
          <a:p>
            <a:r>
              <a:rPr lang="en-US" dirty="0"/>
              <a:t>Trusted Research Environments, 5</a:t>
            </a:r>
            <a:r>
              <a:rPr lang="en-US" baseline="30000" dirty="0"/>
              <a:t>th</a:t>
            </a:r>
            <a:r>
              <a:rPr lang="en-US" dirty="0"/>
              <a:t> September 2022</a:t>
            </a:r>
            <a:endParaRPr lang="en-GB" dirty="0"/>
          </a:p>
        </p:txBody>
      </p:sp>
    </p:spTree>
    <p:extLst>
      <p:ext uri="{BB962C8B-B14F-4D97-AF65-F5344CB8AC3E}">
        <p14:creationId xmlns:p14="http://schemas.microsoft.com/office/powerpoint/2010/main" val="441719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55FDD-E6E9-11CB-9646-436169ED4780}"/>
              </a:ext>
            </a:extLst>
          </p:cNvPr>
          <p:cNvSpPr>
            <a:spLocks noGrp="1"/>
          </p:cNvSpPr>
          <p:nvPr>
            <p:ph type="title"/>
          </p:nvPr>
        </p:nvSpPr>
        <p:spPr/>
        <p:txBody>
          <a:bodyPr/>
          <a:lstStyle/>
          <a:p>
            <a:r>
              <a:rPr lang="en-US" dirty="0"/>
              <a:t>Challenges at EPCC – people and planning</a:t>
            </a:r>
            <a:endParaRPr lang="en-GB" dirty="0"/>
          </a:p>
        </p:txBody>
      </p:sp>
      <p:sp>
        <p:nvSpPr>
          <p:cNvPr id="3" name="Content Placeholder 2">
            <a:extLst>
              <a:ext uri="{FF2B5EF4-FFF2-40B4-BE49-F238E27FC236}">
                <a16:creationId xmlns:a16="http://schemas.microsoft.com/office/drawing/2014/main" id="{CD4A680F-7392-1210-FA6B-F97B4002E825}"/>
              </a:ext>
            </a:extLst>
          </p:cNvPr>
          <p:cNvSpPr>
            <a:spLocks noGrp="1"/>
          </p:cNvSpPr>
          <p:nvPr>
            <p:ph idx="1"/>
          </p:nvPr>
        </p:nvSpPr>
        <p:spPr/>
        <p:txBody>
          <a:bodyPr>
            <a:normAutofit/>
          </a:bodyPr>
          <a:lstStyle/>
          <a:p>
            <a:pPr lvl="1"/>
            <a:r>
              <a:rPr lang="en-US" sz="3200" dirty="0"/>
              <a:t>Staffing 4 distinct roles</a:t>
            </a:r>
          </a:p>
          <a:p>
            <a:pPr lvl="2"/>
            <a:r>
              <a:rPr lang="en-US" sz="2600" dirty="0"/>
              <a:t>Demographic Agent, Storage Agent, Linkage Agent, Secure Managed File Transfer Operator</a:t>
            </a:r>
          </a:p>
          <a:p>
            <a:pPr lvl="1"/>
            <a:r>
              <a:rPr lang="en-US" sz="3200" dirty="0"/>
              <a:t>Planning and “</a:t>
            </a:r>
            <a:r>
              <a:rPr lang="en-US" sz="3200" dirty="0" err="1"/>
              <a:t>bursty</a:t>
            </a:r>
            <a:r>
              <a:rPr lang="en-US" sz="3200" dirty="0"/>
              <a:t>” activity</a:t>
            </a:r>
          </a:p>
          <a:p>
            <a:pPr lvl="2"/>
            <a:r>
              <a:rPr lang="en-US" sz="2800" dirty="0"/>
              <a:t>Ingests can be delayed by completion of legal agreements between partners</a:t>
            </a:r>
          </a:p>
          <a:p>
            <a:pPr lvl="2"/>
            <a:r>
              <a:rPr lang="en-US" sz="2800" dirty="0"/>
              <a:t>Research projects can be delayed by approvals</a:t>
            </a:r>
          </a:p>
          <a:p>
            <a:pPr lvl="1"/>
            <a:r>
              <a:rPr lang="en-US" sz="3200" dirty="0"/>
              <a:t>Context switching</a:t>
            </a:r>
          </a:p>
          <a:p>
            <a:pPr lvl="1"/>
            <a:endParaRPr lang="en-GB" sz="3200" dirty="0"/>
          </a:p>
        </p:txBody>
      </p:sp>
    </p:spTree>
    <p:extLst>
      <p:ext uri="{BB962C8B-B14F-4D97-AF65-F5344CB8AC3E}">
        <p14:creationId xmlns:p14="http://schemas.microsoft.com/office/powerpoint/2010/main" val="1986815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C25F9-7DCD-C9CE-871E-FCD90F0E4072}"/>
              </a:ext>
            </a:extLst>
          </p:cNvPr>
          <p:cNvSpPr>
            <a:spLocks noGrp="1"/>
          </p:cNvSpPr>
          <p:nvPr>
            <p:ph type="title"/>
          </p:nvPr>
        </p:nvSpPr>
        <p:spPr/>
        <p:txBody>
          <a:bodyPr/>
          <a:lstStyle/>
          <a:p>
            <a:r>
              <a:rPr lang="en-US" dirty="0"/>
              <a:t>Challenges at EPCC – import and export</a:t>
            </a:r>
            <a:endParaRPr lang="en-GB" dirty="0"/>
          </a:p>
        </p:txBody>
      </p:sp>
      <p:sp>
        <p:nvSpPr>
          <p:cNvPr id="3" name="Content Placeholder 2">
            <a:extLst>
              <a:ext uri="{FF2B5EF4-FFF2-40B4-BE49-F238E27FC236}">
                <a16:creationId xmlns:a16="http://schemas.microsoft.com/office/drawing/2014/main" id="{CD7B6C38-197A-4BB8-CE4D-43F090EDFA59}"/>
              </a:ext>
            </a:extLst>
          </p:cNvPr>
          <p:cNvSpPr>
            <a:spLocks noGrp="1"/>
          </p:cNvSpPr>
          <p:nvPr>
            <p:ph idx="1"/>
          </p:nvPr>
        </p:nvSpPr>
        <p:spPr/>
        <p:txBody>
          <a:bodyPr>
            <a:normAutofit/>
          </a:bodyPr>
          <a:lstStyle/>
          <a:p>
            <a:r>
              <a:rPr lang="en-US" sz="2400" dirty="0"/>
              <a:t>Access VMs via virtual desktop infrastructure within browser</a:t>
            </a:r>
          </a:p>
          <a:p>
            <a:r>
              <a:rPr lang="en-US" sz="2400" dirty="0"/>
              <a:t>Import ADR-S software</a:t>
            </a:r>
          </a:p>
          <a:p>
            <a:pPr lvl="1"/>
            <a:r>
              <a:rPr lang="en-US" sz="2000" dirty="0"/>
              <a:t>Upload to secure managed file transfer server</a:t>
            </a:r>
          </a:p>
          <a:p>
            <a:pPr lvl="1"/>
            <a:r>
              <a:rPr lang="en-US" sz="2000" dirty="0"/>
              <a:t>Files transferred hourly to ADR-S-specific server</a:t>
            </a:r>
          </a:p>
          <a:p>
            <a:pPr lvl="1"/>
            <a:r>
              <a:rPr lang="en-US" sz="2000" dirty="0"/>
              <a:t>Files transferred 15 minutes later to destination ADR-S VMs</a:t>
            </a:r>
          </a:p>
          <a:p>
            <a:r>
              <a:rPr lang="en-US" sz="2400" dirty="0"/>
              <a:t>Export metadata, reports, software and system logs</a:t>
            </a:r>
          </a:p>
          <a:p>
            <a:pPr lvl="1"/>
            <a:r>
              <a:rPr lang="en-US" sz="2000" dirty="0"/>
              <a:t>Copy and paste from browser</a:t>
            </a:r>
          </a:p>
          <a:p>
            <a:pPr lvl="1"/>
            <a:r>
              <a:rPr lang="en-US" sz="2000" dirty="0"/>
              <a:t>Upload to secure managed file transfer server from within ADR-S VM</a:t>
            </a:r>
          </a:p>
          <a:p>
            <a:r>
              <a:rPr lang="en-US" sz="2400" dirty="0"/>
              <a:t>EPCC ADR-S staff are not the same category of user as EPCC HPC Systems </a:t>
            </a:r>
            <a:r>
              <a:rPr lang="en-US" sz="2400"/>
              <a:t>team or </a:t>
            </a:r>
            <a:r>
              <a:rPr lang="en-US" sz="2400" dirty="0"/>
              <a:t>researchers</a:t>
            </a:r>
          </a:p>
        </p:txBody>
      </p:sp>
    </p:spTree>
    <p:extLst>
      <p:ext uri="{BB962C8B-B14F-4D97-AF65-F5344CB8AC3E}">
        <p14:creationId xmlns:p14="http://schemas.microsoft.com/office/powerpoint/2010/main" val="2620200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4FBCB-DC3A-770D-170E-1C7DC770519A}"/>
              </a:ext>
            </a:extLst>
          </p:cNvPr>
          <p:cNvSpPr>
            <a:spLocks noGrp="1"/>
          </p:cNvSpPr>
          <p:nvPr>
            <p:ph type="title"/>
          </p:nvPr>
        </p:nvSpPr>
        <p:spPr/>
        <p:txBody>
          <a:bodyPr/>
          <a:lstStyle/>
          <a:p>
            <a:r>
              <a:rPr lang="en-US" dirty="0"/>
              <a:t>Conclusion</a:t>
            </a:r>
            <a:endParaRPr lang="en-GB" dirty="0"/>
          </a:p>
        </p:txBody>
      </p:sp>
      <p:sp>
        <p:nvSpPr>
          <p:cNvPr id="3" name="Content Placeholder 2">
            <a:extLst>
              <a:ext uri="{FF2B5EF4-FFF2-40B4-BE49-F238E27FC236}">
                <a16:creationId xmlns:a16="http://schemas.microsoft.com/office/drawing/2014/main" id="{832B5DB0-A362-737B-13A7-8057FCE3C4CB}"/>
              </a:ext>
            </a:extLst>
          </p:cNvPr>
          <p:cNvSpPr>
            <a:spLocks noGrp="1"/>
          </p:cNvSpPr>
          <p:nvPr>
            <p:ph idx="1"/>
          </p:nvPr>
        </p:nvSpPr>
        <p:spPr/>
        <p:txBody>
          <a:bodyPr>
            <a:normAutofit fontScale="92500" lnSpcReduction="20000"/>
          </a:bodyPr>
          <a:lstStyle/>
          <a:p>
            <a:r>
              <a:rPr lang="en-US" dirty="0"/>
              <a:t>Data is handled in a safe, secure and appropriate manner</a:t>
            </a:r>
          </a:p>
          <a:p>
            <a:r>
              <a:rPr lang="en-US" dirty="0"/>
              <a:t>Infrastructure </a:t>
            </a:r>
            <a:r>
              <a:rPr lang="en-US" dirty="0" err="1"/>
              <a:t>centred</a:t>
            </a:r>
            <a:r>
              <a:rPr lang="en-US" dirty="0"/>
              <a:t> within the National Safe Haven, a highly secure computing environment</a:t>
            </a:r>
          </a:p>
          <a:p>
            <a:r>
              <a:rPr lang="en-US" dirty="0"/>
              <a:t>No single </a:t>
            </a:r>
            <a:r>
              <a:rPr lang="en-US" dirty="0" err="1"/>
              <a:t>organisation</a:t>
            </a:r>
            <a:r>
              <a:rPr lang="en-US" dirty="0"/>
              <a:t> has all the information about a complete dataset or an individual</a:t>
            </a:r>
          </a:p>
          <a:p>
            <a:r>
              <a:rPr lang="en-US" dirty="0"/>
              <a:t>Data is de-identified and direct personal identifiers removed</a:t>
            </a:r>
          </a:p>
          <a:p>
            <a:r>
              <a:rPr lang="en-US" dirty="0"/>
              <a:t>Research outputs are checked prior to release</a:t>
            </a:r>
          </a:p>
          <a:p>
            <a:r>
              <a:rPr lang="en-US" dirty="0"/>
              <a:t>Data Controllers maintain control and visibility over how their data is used but with less administrative burden</a:t>
            </a:r>
          </a:p>
          <a:p>
            <a:pPr marL="0" indent="0">
              <a:buNone/>
            </a:pPr>
            <a:endParaRPr lang="en-US" dirty="0"/>
          </a:p>
          <a:p>
            <a:endParaRPr lang="en-US" dirty="0"/>
          </a:p>
          <a:p>
            <a:endParaRPr lang="en-US" dirty="0"/>
          </a:p>
          <a:p>
            <a:endParaRPr lang="en-US" dirty="0"/>
          </a:p>
          <a:p>
            <a:endParaRPr lang="en-GB" dirty="0"/>
          </a:p>
        </p:txBody>
      </p:sp>
    </p:spTree>
    <p:extLst>
      <p:ext uri="{BB962C8B-B14F-4D97-AF65-F5344CB8AC3E}">
        <p14:creationId xmlns:p14="http://schemas.microsoft.com/office/powerpoint/2010/main" val="25453995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F229D-890D-3015-5A8F-898ABADB003F}"/>
              </a:ext>
            </a:extLst>
          </p:cNvPr>
          <p:cNvSpPr>
            <a:spLocks noGrp="1"/>
          </p:cNvSpPr>
          <p:nvPr>
            <p:ph type="title"/>
          </p:nvPr>
        </p:nvSpPr>
        <p:spPr/>
        <p:txBody>
          <a:bodyPr/>
          <a:lstStyle/>
          <a:p>
            <a:r>
              <a:rPr lang="en-US" dirty="0"/>
              <a:t>Acknowledgements and references</a:t>
            </a:r>
            <a:endParaRPr lang="en-GB" dirty="0"/>
          </a:p>
        </p:txBody>
      </p:sp>
      <p:sp>
        <p:nvSpPr>
          <p:cNvPr id="3" name="Content Placeholder 2">
            <a:extLst>
              <a:ext uri="{FF2B5EF4-FFF2-40B4-BE49-F238E27FC236}">
                <a16:creationId xmlns:a16="http://schemas.microsoft.com/office/drawing/2014/main" id="{D12806CD-0380-CC24-5892-FBA73A813384}"/>
              </a:ext>
            </a:extLst>
          </p:cNvPr>
          <p:cNvSpPr>
            <a:spLocks noGrp="1"/>
          </p:cNvSpPr>
          <p:nvPr>
            <p:ph idx="1"/>
          </p:nvPr>
        </p:nvSpPr>
        <p:spPr/>
        <p:txBody>
          <a:bodyPr/>
          <a:lstStyle/>
          <a:p>
            <a:r>
              <a:rPr lang="en-US" dirty="0"/>
              <a:t>These slides contains images and content from a number of ADR-S Scotland presentation specifically a Scottish Government ‘ADR Scotland An Introduction’ presentation and presentations by:</a:t>
            </a:r>
          </a:p>
          <a:p>
            <a:pPr lvl="1"/>
            <a:r>
              <a:rPr lang="en-US" dirty="0"/>
              <a:t>Cecilia </a:t>
            </a:r>
            <a:r>
              <a:rPr lang="en-US" dirty="0" err="1"/>
              <a:t>MacIntyre</a:t>
            </a:r>
            <a:r>
              <a:rPr lang="en-US" dirty="0"/>
              <a:t>, Scottish Government</a:t>
            </a:r>
          </a:p>
          <a:p>
            <a:pPr lvl="1"/>
            <a:r>
              <a:rPr lang="en-US" dirty="0"/>
              <a:t>Mark Sawyer, EPCC, The University of Edinburgh</a:t>
            </a:r>
          </a:p>
          <a:p>
            <a:endParaRPr lang="en-GB" dirty="0"/>
          </a:p>
        </p:txBody>
      </p:sp>
    </p:spTree>
    <p:extLst>
      <p:ext uri="{BB962C8B-B14F-4D97-AF65-F5344CB8AC3E}">
        <p14:creationId xmlns:p14="http://schemas.microsoft.com/office/powerpoint/2010/main" val="763564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D7923-1C00-0202-6CD4-DA3E2B1B2B5E}"/>
              </a:ext>
            </a:extLst>
          </p:cNvPr>
          <p:cNvSpPr>
            <a:spLocks noGrp="1"/>
          </p:cNvSpPr>
          <p:nvPr>
            <p:ph type="title"/>
          </p:nvPr>
        </p:nvSpPr>
        <p:spPr/>
        <p:txBody>
          <a:bodyPr/>
          <a:lstStyle/>
          <a:p>
            <a:r>
              <a:rPr lang="en-US" dirty="0"/>
              <a:t>Further information</a:t>
            </a:r>
            <a:endParaRPr lang="en-GB" dirty="0"/>
          </a:p>
        </p:txBody>
      </p:sp>
      <p:sp>
        <p:nvSpPr>
          <p:cNvPr id="3" name="Content Placeholder 2">
            <a:extLst>
              <a:ext uri="{FF2B5EF4-FFF2-40B4-BE49-F238E27FC236}">
                <a16:creationId xmlns:a16="http://schemas.microsoft.com/office/drawing/2014/main" id="{ACCA5E16-01F3-5577-64D1-6B0E7106BDC6}"/>
              </a:ext>
            </a:extLst>
          </p:cNvPr>
          <p:cNvSpPr>
            <a:spLocks noGrp="1"/>
          </p:cNvSpPr>
          <p:nvPr>
            <p:ph idx="1"/>
          </p:nvPr>
        </p:nvSpPr>
        <p:spPr/>
        <p:txBody>
          <a:bodyPr>
            <a:normAutofit fontScale="92500" lnSpcReduction="20000"/>
          </a:bodyPr>
          <a:lstStyle/>
          <a:p>
            <a:r>
              <a:rPr lang="en-US" sz="2400" dirty="0"/>
              <a:t>ADR Scotland, </a:t>
            </a:r>
            <a:r>
              <a:rPr lang="en-GB" sz="2400" dirty="0">
                <a:hlinkClick r:id="rId2"/>
              </a:rPr>
              <a:t>https://www.adruk.org/about-us/our-partnership/adr-scotland/</a:t>
            </a:r>
            <a:endParaRPr lang="en-GB" sz="2400" dirty="0"/>
          </a:p>
          <a:p>
            <a:r>
              <a:rPr lang="en-GB" sz="2400" dirty="0"/>
              <a:t>ADR Scotland Data Catalogue, </a:t>
            </a:r>
            <a:r>
              <a:rPr lang="en-GB" sz="2400" dirty="0">
                <a:hlinkClick r:id="rId3"/>
              </a:rPr>
              <a:t>https://www.researchdata.scot/adr-scotland-data-catalogue</a:t>
            </a:r>
            <a:r>
              <a:rPr lang="en-GB" sz="2400" dirty="0"/>
              <a:t> </a:t>
            </a:r>
          </a:p>
          <a:p>
            <a:r>
              <a:rPr lang="en-GB" sz="2400" dirty="0"/>
              <a:t>ADR UK, </a:t>
            </a:r>
            <a:r>
              <a:rPr lang="en-GB" sz="2400" dirty="0">
                <a:hlinkClick r:id="rId4"/>
              </a:rPr>
              <a:t>https://www.adruk.org/</a:t>
            </a:r>
            <a:r>
              <a:rPr lang="en-GB" sz="2400" dirty="0"/>
              <a:t> </a:t>
            </a:r>
          </a:p>
          <a:p>
            <a:r>
              <a:rPr lang="en-GB" sz="2400" dirty="0"/>
              <a:t>Scottish Centre for Administrative Data Research (SCADR), </a:t>
            </a:r>
            <a:r>
              <a:rPr lang="en-GB" sz="2400" dirty="0">
                <a:hlinkClick r:id="rId5"/>
              </a:rPr>
              <a:t>https://www.scadr.ac.uk/</a:t>
            </a:r>
            <a:r>
              <a:rPr lang="en-GB" sz="2400" dirty="0"/>
              <a:t> </a:t>
            </a:r>
          </a:p>
          <a:p>
            <a:r>
              <a:rPr lang="en-GB" sz="2400" dirty="0"/>
              <a:t>Research Data Scotland (RDS), </a:t>
            </a:r>
            <a:r>
              <a:rPr lang="en-GB" sz="2400" dirty="0">
                <a:hlinkClick r:id="rId6"/>
              </a:rPr>
              <a:t>https://www.researchdata.scot/</a:t>
            </a:r>
            <a:r>
              <a:rPr lang="en-GB" sz="2400" dirty="0"/>
              <a:t> </a:t>
            </a:r>
          </a:p>
          <a:p>
            <a:r>
              <a:rPr lang="en-US" sz="2400" dirty="0"/>
              <a:t>Joined-up data for better decisions: Guiding Principles for Data Linkage, Scottish Government, </a:t>
            </a:r>
            <a:r>
              <a:rPr lang="en-GB" sz="2400" dirty="0">
                <a:hlinkClick r:id="rId7"/>
              </a:rPr>
              <a:t>https://www.gov.scot/publications/joined-up-data-better-decisions-guiding-principles-data-linkage/</a:t>
            </a:r>
            <a:endParaRPr lang="en-GB" sz="2400" dirty="0"/>
          </a:p>
          <a:p>
            <a:r>
              <a:rPr lang="en-GB" sz="2400" dirty="0"/>
              <a:t>Keeping data safe, SCADR, </a:t>
            </a:r>
            <a:r>
              <a:rPr lang="en-GB" sz="2400" dirty="0">
                <a:hlinkClick r:id="rId8"/>
              </a:rPr>
              <a:t>https://www.scadr.ac.uk/administrative-data/keeping-data-safe</a:t>
            </a:r>
            <a:r>
              <a:rPr lang="en-GB" sz="2400" dirty="0"/>
              <a:t> </a:t>
            </a:r>
          </a:p>
        </p:txBody>
      </p:sp>
    </p:spTree>
    <p:extLst>
      <p:ext uri="{BB962C8B-B14F-4D97-AF65-F5344CB8AC3E}">
        <p14:creationId xmlns:p14="http://schemas.microsoft.com/office/powerpoint/2010/main" val="851380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BA429-B035-30C3-D754-0A9157F662F8}"/>
              </a:ext>
            </a:extLst>
          </p:cNvPr>
          <p:cNvSpPr>
            <a:spLocks noGrp="1"/>
          </p:cNvSpPr>
          <p:nvPr>
            <p:ph type="title"/>
          </p:nvPr>
        </p:nvSpPr>
        <p:spPr/>
        <p:txBody>
          <a:bodyPr/>
          <a:lstStyle/>
          <a:p>
            <a:r>
              <a:rPr lang="en-US" dirty="0"/>
              <a:t>What is administrative data?</a:t>
            </a:r>
            <a:endParaRPr lang="en-GB" dirty="0"/>
          </a:p>
        </p:txBody>
      </p:sp>
      <p:sp>
        <p:nvSpPr>
          <p:cNvPr id="3" name="Content Placeholder 2">
            <a:extLst>
              <a:ext uri="{FF2B5EF4-FFF2-40B4-BE49-F238E27FC236}">
                <a16:creationId xmlns:a16="http://schemas.microsoft.com/office/drawing/2014/main" id="{2CB1AD2D-A19A-BA4F-AFC7-377A96E0ADFD}"/>
              </a:ext>
            </a:extLst>
          </p:cNvPr>
          <p:cNvSpPr>
            <a:spLocks noGrp="1"/>
          </p:cNvSpPr>
          <p:nvPr>
            <p:ph idx="1"/>
          </p:nvPr>
        </p:nvSpPr>
        <p:spPr/>
        <p:txBody>
          <a:bodyPr>
            <a:normAutofit/>
          </a:bodyPr>
          <a:lstStyle/>
          <a:p>
            <a:r>
              <a:rPr lang="en-US" dirty="0"/>
              <a:t>Information created when people interact with public services</a:t>
            </a:r>
          </a:p>
          <a:p>
            <a:pPr lvl="1"/>
            <a:r>
              <a:rPr lang="en-US" dirty="0"/>
              <a:t>Public bodies must keep records of these interactions for operational purposes</a:t>
            </a:r>
          </a:p>
          <a:p>
            <a:r>
              <a:rPr lang="en-US" dirty="0"/>
              <a:t>Includes basic information about Scottish individuals</a:t>
            </a:r>
          </a:p>
          <a:p>
            <a:pPr lvl="1"/>
            <a:r>
              <a:rPr lang="en-US" dirty="0"/>
              <a:t>Births, deaths, marriages; electoral register; censuses</a:t>
            </a:r>
          </a:p>
          <a:p>
            <a:r>
              <a:rPr lang="en-US" dirty="0"/>
              <a:t>Not collected for research purposes</a:t>
            </a:r>
          </a:p>
          <a:p>
            <a:r>
              <a:rPr lang="en-US" dirty="0"/>
              <a:t>Potential benefits for researchers and so for policy makers</a:t>
            </a:r>
          </a:p>
        </p:txBody>
      </p:sp>
    </p:spTree>
    <p:extLst>
      <p:ext uri="{BB962C8B-B14F-4D97-AF65-F5344CB8AC3E}">
        <p14:creationId xmlns:p14="http://schemas.microsoft.com/office/powerpoint/2010/main" val="2314150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1F14B-0AF9-C58B-E07E-2E2B013085F2}"/>
              </a:ext>
            </a:extLst>
          </p:cNvPr>
          <p:cNvSpPr>
            <a:spLocks noGrp="1"/>
          </p:cNvSpPr>
          <p:nvPr>
            <p:ph type="title"/>
          </p:nvPr>
        </p:nvSpPr>
        <p:spPr/>
        <p:txBody>
          <a:bodyPr/>
          <a:lstStyle/>
          <a:p>
            <a:r>
              <a:rPr lang="en-US" dirty="0"/>
              <a:t>Administrative data and data linkage</a:t>
            </a:r>
            <a:endParaRPr lang="en-GB" dirty="0"/>
          </a:p>
        </p:txBody>
      </p:sp>
      <p:sp>
        <p:nvSpPr>
          <p:cNvPr id="3" name="Content Placeholder 2">
            <a:extLst>
              <a:ext uri="{FF2B5EF4-FFF2-40B4-BE49-F238E27FC236}">
                <a16:creationId xmlns:a16="http://schemas.microsoft.com/office/drawing/2014/main" id="{55BB6FB8-9570-5E2B-D783-D9C6C7A0B93B}"/>
              </a:ext>
            </a:extLst>
          </p:cNvPr>
          <p:cNvSpPr>
            <a:spLocks noGrp="1"/>
          </p:cNvSpPr>
          <p:nvPr>
            <p:ph idx="1"/>
          </p:nvPr>
        </p:nvSpPr>
        <p:spPr/>
        <p:txBody>
          <a:bodyPr>
            <a:normAutofit fontScale="92500" lnSpcReduction="20000"/>
          </a:bodyPr>
          <a:lstStyle/>
          <a:p>
            <a:pPr marL="285750" indent="-285750">
              <a:buFont typeface="Arial" panose="020B0604020202020204" pitchFamily="34" charset="0"/>
              <a:buChar char="•"/>
            </a:pPr>
            <a:r>
              <a:rPr lang="en-GB" sz="2800" dirty="0"/>
              <a:t>Data linkage temporarily brings together two or more datasets for research or statistical purposes</a:t>
            </a:r>
          </a:p>
          <a:p>
            <a:pPr marL="285750" indent="-285750">
              <a:buFont typeface="Arial" panose="020B0604020202020204" pitchFamily="34" charset="0"/>
              <a:buChar char="•"/>
            </a:pPr>
            <a:r>
              <a:rPr lang="en-GB" dirty="0"/>
              <a:t>Reveal n</a:t>
            </a:r>
            <a:r>
              <a:rPr lang="en-GB" sz="2800" dirty="0"/>
              <a:t>ovel research insights that were not previously possible</a:t>
            </a:r>
          </a:p>
          <a:p>
            <a:pPr marL="285750" indent="-285750">
              <a:buFont typeface="Arial" panose="020B0604020202020204" pitchFamily="34" charset="0"/>
              <a:buChar char="•"/>
            </a:pPr>
            <a:r>
              <a:rPr lang="en-GB" dirty="0"/>
              <a:t>S</a:t>
            </a:r>
            <a:r>
              <a:rPr lang="en-GB" sz="2800" dirty="0"/>
              <a:t>tudy how different aspects of life interact</a:t>
            </a:r>
          </a:p>
          <a:p>
            <a:pPr marL="285750" indent="-285750">
              <a:buFont typeface="Arial" panose="020B0604020202020204" pitchFamily="34" charset="0"/>
              <a:buChar char="•"/>
            </a:pPr>
            <a:r>
              <a:rPr lang="en-GB" sz="2800" dirty="0"/>
              <a:t>Target support to those who need it most</a:t>
            </a:r>
          </a:p>
          <a:p>
            <a:pPr marL="285750" indent="-285750">
              <a:buFont typeface="Arial" panose="020B0604020202020204" pitchFamily="34" charset="0"/>
              <a:buChar char="•"/>
            </a:pPr>
            <a:r>
              <a:rPr lang="en-GB" sz="2800" dirty="0"/>
              <a:t>Government departments can take decisions with a more complete understanding of how what they do affects others</a:t>
            </a:r>
          </a:p>
          <a:p>
            <a:pPr marL="285750" indent="-285750">
              <a:buFont typeface="Arial" panose="020B0604020202020204" pitchFamily="34" charset="0"/>
              <a:buChar char="•"/>
            </a:pPr>
            <a:r>
              <a:rPr lang="en-GB" sz="2800" dirty="0"/>
              <a:t>Using administrative data to complement commissioned research can increase the value of research investment</a:t>
            </a:r>
          </a:p>
          <a:p>
            <a:pPr marL="285750" indent="-285750">
              <a:buFont typeface="Arial" panose="020B0604020202020204" pitchFamily="34" charset="0"/>
              <a:buChar char="•"/>
            </a:pPr>
            <a:endParaRPr lang="en-GB" sz="2800" dirty="0"/>
          </a:p>
        </p:txBody>
      </p:sp>
    </p:spTree>
    <p:extLst>
      <p:ext uri="{BB962C8B-B14F-4D97-AF65-F5344CB8AC3E}">
        <p14:creationId xmlns:p14="http://schemas.microsoft.com/office/powerpoint/2010/main" val="2040494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8B9F9-6758-BEBD-C4AD-020DCBB7E908}"/>
              </a:ext>
            </a:extLst>
          </p:cNvPr>
          <p:cNvSpPr>
            <a:spLocks noGrp="1"/>
          </p:cNvSpPr>
          <p:nvPr>
            <p:ph type="title"/>
          </p:nvPr>
        </p:nvSpPr>
        <p:spPr/>
        <p:txBody>
          <a:bodyPr/>
          <a:lstStyle/>
          <a:p>
            <a:r>
              <a:rPr lang="en-US" dirty="0"/>
              <a:t>What is ADR Scotland?</a:t>
            </a:r>
          </a:p>
        </p:txBody>
      </p:sp>
      <p:sp>
        <p:nvSpPr>
          <p:cNvPr id="3" name="Content Placeholder 2">
            <a:extLst>
              <a:ext uri="{FF2B5EF4-FFF2-40B4-BE49-F238E27FC236}">
                <a16:creationId xmlns:a16="http://schemas.microsoft.com/office/drawing/2014/main" id="{2ECBC721-878A-5CCB-2EB4-9BC6CB9276A9}"/>
              </a:ext>
            </a:extLst>
          </p:cNvPr>
          <p:cNvSpPr>
            <a:spLocks noGrp="1"/>
          </p:cNvSpPr>
          <p:nvPr>
            <p:ph idx="1"/>
          </p:nvPr>
        </p:nvSpPr>
        <p:spPr>
          <a:xfrm>
            <a:off x="457200" y="1257592"/>
            <a:ext cx="5889009" cy="5067300"/>
          </a:xfrm>
        </p:spPr>
        <p:txBody>
          <a:bodyPr>
            <a:noAutofit/>
          </a:bodyPr>
          <a:lstStyle/>
          <a:p>
            <a:r>
              <a:rPr lang="en-US" sz="2000" dirty="0"/>
              <a:t>Create a reusable portfolio of de-identified, linkable, non-health data from across government departments and local authorities</a:t>
            </a:r>
            <a:endParaRPr lang="en-GB" sz="2000" dirty="0"/>
          </a:p>
          <a:p>
            <a:r>
              <a:rPr lang="en-GB" sz="2000" dirty="0"/>
              <a:t>Provide a secure route for accredited researchers to use both this data and de-identified health data from health authorities</a:t>
            </a:r>
          </a:p>
          <a:p>
            <a:r>
              <a:rPr lang="en-US" sz="2000" dirty="0"/>
              <a:t>Partners:</a:t>
            </a:r>
          </a:p>
          <a:p>
            <a:pPr lvl="1"/>
            <a:r>
              <a:rPr lang="en-US" sz="1600" dirty="0"/>
              <a:t> Scottish Government</a:t>
            </a:r>
          </a:p>
          <a:p>
            <a:pPr lvl="1"/>
            <a:r>
              <a:rPr lang="en-US" sz="1600" dirty="0"/>
              <a:t>Scottish Centre for Administrative Data Research (SCADR)</a:t>
            </a:r>
          </a:p>
          <a:p>
            <a:pPr lvl="1"/>
            <a:r>
              <a:rPr lang="en-US" sz="1600" dirty="0"/>
              <a:t>electronic Data Research and Innovation Service (</a:t>
            </a:r>
            <a:r>
              <a:rPr lang="en-US" sz="1600" dirty="0" err="1"/>
              <a:t>eDRIS</a:t>
            </a:r>
            <a:r>
              <a:rPr lang="en-US" sz="1600" dirty="0"/>
              <a:t>) of Public Health Scotland</a:t>
            </a:r>
          </a:p>
          <a:p>
            <a:pPr lvl="1"/>
            <a:r>
              <a:rPr lang="en-US" sz="1600" dirty="0"/>
              <a:t>National Records of Scotland (NRS)</a:t>
            </a:r>
          </a:p>
          <a:p>
            <a:pPr lvl="1"/>
            <a:r>
              <a:rPr lang="en-US" sz="1600" dirty="0"/>
              <a:t>The University of Edinburgh (EPCC)</a:t>
            </a:r>
          </a:p>
          <a:p>
            <a:r>
              <a:rPr lang="en-GB" sz="2000" dirty="0"/>
              <a:t>Part of ADR UK, funded by ESRC</a:t>
            </a:r>
          </a:p>
        </p:txBody>
      </p:sp>
      <p:pic>
        <p:nvPicPr>
          <p:cNvPr id="4" name="Picture 3">
            <a:extLst>
              <a:ext uri="{FF2B5EF4-FFF2-40B4-BE49-F238E27FC236}">
                <a16:creationId xmlns:a16="http://schemas.microsoft.com/office/drawing/2014/main" id="{46F9D39A-E6E9-DD9D-F99A-70CFF2D693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7420" y="309250"/>
            <a:ext cx="1383990" cy="540000"/>
          </a:xfrm>
          <a:prstGeom prst="rect">
            <a:avLst/>
          </a:prstGeom>
        </p:spPr>
      </p:pic>
      <p:pic>
        <p:nvPicPr>
          <p:cNvPr id="5" name="Picture 4">
            <a:extLst>
              <a:ext uri="{FF2B5EF4-FFF2-40B4-BE49-F238E27FC236}">
                <a16:creationId xmlns:a16="http://schemas.microsoft.com/office/drawing/2014/main" id="{640CC671-F4F4-0B61-328B-FDD2B0EEFBFA}"/>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6618535" y="5299276"/>
            <a:ext cx="2122875" cy="540000"/>
          </a:xfrm>
          <a:prstGeom prst="rect">
            <a:avLst/>
          </a:prstGeom>
        </p:spPr>
      </p:pic>
      <p:pic>
        <p:nvPicPr>
          <p:cNvPr id="1026" name="Picture 2">
            <a:extLst>
              <a:ext uri="{FF2B5EF4-FFF2-40B4-BE49-F238E27FC236}">
                <a16:creationId xmlns:a16="http://schemas.microsoft.com/office/drawing/2014/main" id="{70FFC079-4302-1FDC-C121-1A9FB367E3B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24650" y="1029033"/>
            <a:ext cx="2816760" cy="540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National Records of Scotland | Preserving the past, Recording the present,  Informing the future">
            <a:extLst>
              <a:ext uri="{FF2B5EF4-FFF2-40B4-BE49-F238E27FC236}">
                <a16:creationId xmlns:a16="http://schemas.microsoft.com/office/drawing/2014/main" id="{AF0B787E-D8E5-57CB-4E04-F11A494D969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1410" y="3641342"/>
            <a:ext cx="1890000" cy="540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eDRIS: enabling research access to Scottish health datasets | The  University of Edinburgh">
            <a:extLst>
              <a:ext uri="{FF2B5EF4-FFF2-40B4-BE49-F238E27FC236}">
                <a16:creationId xmlns:a16="http://schemas.microsoft.com/office/drawing/2014/main" id="{D81451B6-9609-9775-08F2-4E041D101F4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28210" y="2839671"/>
            <a:ext cx="1213200" cy="5400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Welcome to SCADR | SCADR">
            <a:extLst>
              <a:ext uri="{FF2B5EF4-FFF2-40B4-BE49-F238E27FC236}">
                <a16:creationId xmlns:a16="http://schemas.microsoft.com/office/drawing/2014/main" id="{E7CD4AF6-D63C-2F2B-2709-765C6341AF8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98000" y="1885296"/>
            <a:ext cx="1343410" cy="72000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ADR UK - Administrative Data Research UK. Data-driven change">
            <a:extLst>
              <a:ext uri="{FF2B5EF4-FFF2-40B4-BE49-F238E27FC236}">
                <a16:creationId xmlns:a16="http://schemas.microsoft.com/office/drawing/2014/main" id="{A2D11A07-0E36-1A8E-39FF-4AE06C45B22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35077" y="4443013"/>
            <a:ext cx="1406333" cy="5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8222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67537-160D-311B-866C-995152DD001D}"/>
              </a:ext>
            </a:extLst>
          </p:cNvPr>
          <p:cNvSpPr>
            <a:spLocks noGrp="1"/>
          </p:cNvSpPr>
          <p:nvPr>
            <p:ph type="title"/>
          </p:nvPr>
        </p:nvSpPr>
        <p:spPr/>
        <p:txBody>
          <a:bodyPr>
            <a:normAutofit fontScale="90000"/>
          </a:bodyPr>
          <a:lstStyle/>
          <a:p>
            <a:r>
              <a:rPr lang="en-US" dirty="0"/>
              <a:t>ADR Scotland data linkage infrastructure within the National Safe Haven</a:t>
            </a:r>
          </a:p>
        </p:txBody>
      </p:sp>
      <p:pic>
        <p:nvPicPr>
          <p:cNvPr id="5" name="Picture 4">
            <a:extLst>
              <a:ext uri="{FF2B5EF4-FFF2-40B4-BE49-F238E27FC236}">
                <a16:creationId xmlns:a16="http://schemas.microsoft.com/office/drawing/2014/main" id="{34868D06-279D-26D7-604E-1D3B0E903A09}"/>
              </a:ext>
            </a:extLst>
          </p:cNvPr>
          <p:cNvPicPr>
            <a:picLocks noChangeAspect="1"/>
          </p:cNvPicPr>
          <p:nvPr/>
        </p:nvPicPr>
        <p:blipFill>
          <a:blip r:embed="rId3"/>
          <a:stretch>
            <a:fillRect/>
          </a:stretch>
        </p:blipFill>
        <p:spPr>
          <a:xfrm>
            <a:off x="770708" y="1270000"/>
            <a:ext cx="7432329" cy="4713185"/>
          </a:xfrm>
          <a:prstGeom prst="rect">
            <a:avLst/>
          </a:prstGeom>
        </p:spPr>
      </p:pic>
    </p:spTree>
    <p:extLst>
      <p:ext uri="{BB962C8B-B14F-4D97-AF65-F5344CB8AC3E}">
        <p14:creationId xmlns:p14="http://schemas.microsoft.com/office/powerpoint/2010/main" val="1042632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9818B-8534-1571-E122-881C533AA534}"/>
              </a:ext>
            </a:extLst>
          </p:cNvPr>
          <p:cNvSpPr>
            <a:spLocks noGrp="1"/>
          </p:cNvSpPr>
          <p:nvPr>
            <p:ph type="title"/>
          </p:nvPr>
        </p:nvSpPr>
        <p:spPr/>
        <p:txBody>
          <a:bodyPr/>
          <a:lstStyle/>
          <a:p>
            <a:r>
              <a:rPr lang="en-US" dirty="0"/>
              <a:t>Data ingest</a:t>
            </a:r>
            <a:endParaRPr lang="en-GB" dirty="0"/>
          </a:p>
        </p:txBody>
      </p:sp>
      <p:sp>
        <p:nvSpPr>
          <p:cNvPr id="3" name="Content Placeholder 2">
            <a:extLst>
              <a:ext uri="{FF2B5EF4-FFF2-40B4-BE49-F238E27FC236}">
                <a16:creationId xmlns:a16="http://schemas.microsoft.com/office/drawing/2014/main" id="{06E9AC57-DD73-68BE-9796-60FF2900689F}"/>
              </a:ext>
            </a:extLst>
          </p:cNvPr>
          <p:cNvSpPr>
            <a:spLocks noGrp="1"/>
          </p:cNvSpPr>
          <p:nvPr>
            <p:ph idx="1"/>
          </p:nvPr>
        </p:nvSpPr>
        <p:spPr>
          <a:xfrm>
            <a:off x="-15764" y="1353139"/>
            <a:ext cx="3407047" cy="4247503"/>
          </a:xfrm>
        </p:spPr>
        <p:txBody>
          <a:bodyPr>
            <a:noAutofit/>
          </a:bodyPr>
          <a:lstStyle/>
          <a:p>
            <a:r>
              <a:rPr lang="en-US" sz="1600" dirty="0"/>
              <a:t>Data Controllers create de-identified keys for personal identifiers</a:t>
            </a:r>
          </a:p>
          <a:p>
            <a:r>
              <a:rPr lang="en-US" sz="1600" dirty="0"/>
              <a:t>Personal identifiers, de-identified keys, and additional data required for indexing are sent to NRS</a:t>
            </a:r>
          </a:p>
          <a:p>
            <a:r>
              <a:rPr lang="en-US" sz="1600" dirty="0"/>
              <a:t>NRS index personal identifiers against the population spine</a:t>
            </a:r>
          </a:p>
          <a:p>
            <a:r>
              <a:rPr lang="en-US" sz="1600" dirty="0"/>
              <a:t>Data Controllers replace personal identifiers with de-identified keys</a:t>
            </a:r>
          </a:p>
          <a:p>
            <a:r>
              <a:rPr lang="en-US" sz="1600" dirty="0"/>
              <a:t>Demographic and storage data is sent to EPCC</a:t>
            </a:r>
          </a:p>
          <a:p>
            <a:r>
              <a:rPr lang="en-US" sz="1600" dirty="0"/>
              <a:t>A data catalogue and metadata will make ADR-S-hosted data easier to find and use</a:t>
            </a:r>
          </a:p>
          <a:p>
            <a:endParaRPr lang="en-US" sz="1600" dirty="0"/>
          </a:p>
          <a:p>
            <a:endParaRPr lang="en-GB" sz="1600" dirty="0"/>
          </a:p>
        </p:txBody>
      </p:sp>
      <p:pic>
        <p:nvPicPr>
          <p:cNvPr id="48" name="Picture 47">
            <a:extLst>
              <a:ext uri="{FF2B5EF4-FFF2-40B4-BE49-F238E27FC236}">
                <a16:creationId xmlns:a16="http://schemas.microsoft.com/office/drawing/2014/main" id="{64D40BD8-7E92-392B-636D-003E5B01DC6E}"/>
              </a:ext>
            </a:extLst>
          </p:cNvPr>
          <p:cNvPicPr>
            <a:picLocks noChangeAspect="1"/>
          </p:cNvPicPr>
          <p:nvPr/>
        </p:nvPicPr>
        <p:blipFill>
          <a:blip r:embed="rId3"/>
          <a:stretch>
            <a:fillRect/>
          </a:stretch>
        </p:blipFill>
        <p:spPr>
          <a:xfrm>
            <a:off x="3391283" y="1629000"/>
            <a:ext cx="5676929" cy="3600000"/>
          </a:xfrm>
          <a:prstGeom prst="rect">
            <a:avLst/>
          </a:prstGeom>
        </p:spPr>
      </p:pic>
      <p:sp>
        <p:nvSpPr>
          <p:cNvPr id="49" name="Rectangle 48">
            <a:extLst>
              <a:ext uri="{FF2B5EF4-FFF2-40B4-BE49-F238E27FC236}">
                <a16:creationId xmlns:a16="http://schemas.microsoft.com/office/drawing/2014/main" id="{323C9A0B-9FF9-BB16-1E08-B3103CE74F36}"/>
              </a:ext>
            </a:extLst>
          </p:cNvPr>
          <p:cNvSpPr/>
          <p:nvPr/>
        </p:nvSpPr>
        <p:spPr>
          <a:xfrm>
            <a:off x="3367877" y="1428083"/>
            <a:ext cx="2608853" cy="4457710"/>
          </a:xfrm>
          <a:prstGeom prst="rect">
            <a:avLst/>
          </a:prstGeom>
          <a:noFill/>
          <a:ln w="25400">
            <a:solidFill>
              <a:srgbClr val="FF0000"/>
            </a:solidFill>
            <a:prstDash val="sysDash"/>
            <a:extLst>
              <a:ext uri="{C807C97D-BFC1-408E-A445-0C87EB9F89A2}">
                <ask:lineSketchStyleProps xmlns:ask="http://schemas.microsoft.com/office/drawing/2018/sketchyshapes" sd="1219033472">
                  <a:custGeom>
                    <a:avLst/>
                    <a:gdLst>
                      <a:gd name="connsiteX0" fmla="*/ 0 w 2774731"/>
                      <a:gd name="connsiteY0" fmla="*/ 0 h 4457710"/>
                      <a:gd name="connsiteX1" fmla="*/ 2774731 w 2774731"/>
                      <a:gd name="connsiteY1" fmla="*/ 0 h 4457710"/>
                      <a:gd name="connsiteX2" fmla="*/ 2774731 w 2774731"/>
                      <a:gd name="connsiteY2" fmla="*/ 4457710 h 4457710"/>
                      <a:gd name="connsiteX3" fmla="*/ 0 w 2774731"/>
                      <a:gd name="connsiteY3" fmla="*/ 4457710 h 4457710"/>
                      <a:gd name="connsiteX4" fmla="*/ 0 w 2774731"/>
                      <a:gd name="connsiteY4" fmla="*/ 0 h 4457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4731" h="4457710" extrusionOk="0">
                        <a:moveTo>
                          <a:pt x="0" y="0"/>
                        </a:moveTo>
                        <a:cubicBezTo>
                          <a:pt x="538619" y="118645"/>
                          <a:pt x="1878544" y="116012"/>
                          <a:pt x="2774731" y="0"/>
                        </a:cubicBezTo>
                        <a:cubicBezTo>
                          <a:pt x="2641849" y="1607203"/>
                          <a:pt x="2859682" y="2454823"/>
                          <a:pt x="2774731" y="4457710"/>
                        </a:cubicBezTo>
                        <a:cubicBezTo>
                          <a:pt x="2431223" y="4592310"/>
                          <a:pt x="480962" y="4300514"/>
                          <a:pt x="0" y="4457710"/>
                        </a:cubicBezTo>
                        <a:cubicBezTo>
                          <a:pt x="-20187" y="3712363"/>
                          <a:pt x="-152480" y="1308055"/>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38908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9818B-8534-1571-E122-881C533AA534}"/>
              </a:ext>
            </a:extLst>
          </p:cNvPr>
          <p:cNvSpPr>
            <a:spLocks noGrp="1"/>
          </p:cNvSpPr>
          <p:nvPr>
            <p:ph type="title"/>
          </p:nvPr>
        </p:nvSpPr>
        <p:spPr/>
        <p:txBody>
          <a:bodyPr/>
          <a:lstStyle/>
          <a:p>
            <a:r>
              <a:rPr lang="en-US" dirty="0"/>
              <a:t>Research data assembly</a:t>
            </a:r>
            <a:endParaRPr lang="en-GB" dirty="0"/>
          </a:p>
        </p:txBody>
      </p:sp>
      <p:sp>
        <p:nvSpPr>
          <p:cNvPr id="3" name="Content Placeholder 2">
            <a:extLst>
              <a:ext uri="{FF2B5EF4-FFF2-40B4-BE49-F238E27FC236}">
                <a16:creationId xmlns:a16="http://schemas.microsoft.com/office/drawing/2014/main" id="{06E9AC57-DD73-68BE-9796-60FF2900689F}"/>
              </a:ext>
            </a:extLst>
          </p:cNvPr>
          <p:cNvSpPr>
            <a:spLocks noGrp="1"/>
          </p:cNvSpPr>
          <p:nvPr>
            <p:ph idx="1"/>
          </p:nvPr>
        </p:nvSpPr>
        <p:spPr>
          <a:xfrm>
            <a:off x="-15764" y="1512163"/>
            <a:ext cx="3158357" cy="4247503"/>
          </a:xfrm>
        </p:spPr>
        <p:txBody>
          <a:bodyPr>
            <a:normAutofit fontScale="92500"/>
          </a:bodyPr>
          <a:lstStyle/>
          <a:p>
            <a:pPr marL="285750" indent="-285750">
              <a:buFont typeface="Arial" panose="020B0604020202020204" pitchFamily="34" charset="0"/>
              <a:buChar char="•"/>
            </a:pPr>
            <a:r>
              <a:rPr lang="en-GB" sz="2000" dirty="0"/>
              <a:t>EPCC sends cohort keys from requested datasets to NRS</a:t>
            </a:r>
          </a:p>
          <a:p>
            <a:pPr marL="285750" indent="-285750">
              <a:buFont typeface="Arial" panose="020B0604020202020204" pitchFamily="34" charset="0"/>
              <a:buChar char="•"/>
            </a:pPr>
            <a:r>
              <a:rPr lang="en-GB" sz="2000" dirty="0"/>
              <a:t>NRS generate master indices for linkage </a:t>
            </a:r>
          </a:p>
          <a:p>
            <a:pPr marL="285750" indent="-285750">
              <a:buFont typeface="Arial" panose="020B0604020202020204" pitchFamily="34" charset="0"/>
              <a:buChar char="•"/>
            </a:pPr>
            <a:r>
              <a:rPr lang="en-GB" sz="2000" dirty="0"/>
              <a:t>EPCC extracts data from requested datasets</a:t>
            </a:r>
          </a:p>
          <a:p>
            <a:pPr marL="285750" indent="-285750">
              <a:buFont typeface="Arial" panose="020B0604020202020204" pitchFamily="34" charset="0"/>
              <a:buChar char="•"/>
            </a:pPr>
            <a:r>
              <a:rPr lang="en-GB" sz="2000" dirty="0"/>
              <a:t>EPCC uses master indices to link the datasets</a:t>
            </a:r>
          </a:p>
          <a:p>
            <a:pPr marL="285750" indent="-285750">
              <a:buFont typeface="Arial" panose="020B0604020202020204" pitchFamily="34" charset="0"/>
              <a:buChar char="•"/>
            </a:pPr>
            <a:r>
              <a:rPr lang="en-GB" sz="2000" dirty="0" err="1"/>
              <a:t>eDRIS</a:t>
            </a:r>
            <a:r>
              <a:rPr lang="en-GB" sz="2000" dirty="0"/>
              <a:t> check linked datasets then transfer these to the researcher</a:t>
            </a:r>
          </a:p>
        </p:txBody>
      </p:sp>
      <p:pic>
        <p:nvPicPr>
          <p:cNvPr id="48" name="Picture 47">
            <a:extLst>
              <a:ext uri="{FF2B5EF4-FFF2-40B4-BE49-F238E27FC236}">
                <a16:creationId xmlns:a16="http://schemas.microsoft.com/office/drawing/2014/main" id="{64D40BD8-7E92-392B-636D-003E5B01DC6E}"/>
              </a:ext>
            </a:extLst>
          </p:cNvPr>
          <p:cNvPicPr>
            <a:picLocks noChangeAspect="1"/>
          </p:cNvPicPr>
          <p:nvPr/>
        </p:nvPicPr>
        <p:blipFill>
          <a:blip r:embed="rId3"/>
          <a:stretch>
            <a:fillRect/>
          </a:stretch>
        </p:blipFill>
        <p:spPr>
          <a:xfrm>
            <a:off x="3391283" y="1629000"/>
            <a:ext cx="5676929" cy="3600000"/>
          </a:xfrm>
          <a:prstGeom prst="rect">
            <a:avLst/>
          </a:prstGeom>
        </p:spPr>
      </p:pic>
      <p:sp>
        <p:nvSpPr>
          <p:cNvPr id="49" name="Rectangle 48">
            <a:extLst>
              <a:ext uri="{FF2B5EF4-FFF2-40B4-BE49-F238E27FC236}">
                <a16:creationId xmlns:a16="http://schemas.microsoft.com/office/drawing/2014/main" id="{323C9A0B-9FF9-BB16-1E08-B3103CE74F36}"/>
              </a:ext>
            </a:extLst>
          </p:cNvPr>
          <p:cNvSpPr/>
          <p:nvPr/>
        </p:nvSpPr>
        <p:spPr>
          <a:xfrm>
            <a:off x="6347790" y="1428083"/>
            <a:ext cx="1073427" cy="4457710"/>
          </a:xfrm>
          <a:prstGeom prst="rect">
            <a:avLst/>
          </a:prstGeom>
          <a:noFill/>
          <a:ln w="25400">
            <a:solidFill>
              <a:srgbClr val="FF0000"/>
            </a:solidFill>
            <a:prstDash val="sysDash"/>
            <a:extLst>
              <a:ext uri="{C807C97D-BFC1-408E-A445-0C87EB9F89A2}">
                <ask:lineSketchStyleProps xmlns:ask="http://schemas.microsoft.com/office/drawing/2018/sketchyshapes" sd="1219033472">
                  <a:custGeom>
                    <a:avLst/>
                    <a:gdLst>
                      <a:gd name="connsiteX0" fmla="*/ 0 w 2774731"/>
                      <a:gd name="connsiteY0" fmla="*/ 0 h 4457710"/>
                      <a:gd name="connsiteX1" fmla="*/ 2774731 w 2774731"/>
                      <a:gd name="connsiteY1" fmla="*/ 0 h 4457710"/>
                      <a:gd name="connsiteX2" fmla="*/ 2774731 w 2774731"/>
                      <a:gd name="connsiteY2" fmla="*/ 4457710 h 4457710"/>
                      <a:gd name="connsiteX3" fmla="*/ 0 w 2774731"/>
                      <a:gd name="connsiteY3" fmla="*/ 4457710 h 4457710"/>
                      <a:gd name="connsiteX4" fmla="*/ 0 w 2774731"/>
                      <a:gd name="connsiteY4" fmla="*/ 0 h 4457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4731" h="4457710" extrusionOk="0">
                        <a:moveTo>
                          <a:pt x="0" y="0"/>
                        </a:moveTo>
                        <a:cubicBezTo>
                          <a:pt x="538619" y="118645"/>
                          <a:pt x="1878544" y="116012"/>
                          <a:pt x="2774731" y="0"/>
                        </a:cubicBezTo>
                        <a:cubicBezTo>
                          <a:pt x="2641849" y="1607203"/>
                          <a:pt x="2859682" y="2454823"/>
                          <a:pt x="2774731" y="4457710"/>
                        </a:cubicBezTo>
                        <a:cubicBezTo>
                          <a:pt x="2431223" y="4592310"/>
                          <a:pt x="480962" y="4300514"/>
                          <a:pt x="0" y="4457710"/>
                        </a:cubicBezTo>
                        <a:cubicBezTo>
                          <a:pt x="-20187" y="3712363"/>
                          <a:pt x="-152480" y="1308055"/>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86494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9818B-8534-1571-E122-881C533AA534}"/>
              </a:ext>
            </a:extLst>
          </p:cNvPr>
          <p:cNvSpPr>
            <a:spLocks noGrp="1"/>
          </p:cNvSpPr>
          <p:nvPr>
            <p:ph type="title"/>
          </p:nvPr>
        </p:nvSpPr>
        <p:spPr/>
        <p:txBody>
          <a:bodyPr/>
          <a:lstStyle/>
          <a:p>
            <a:r>
              <a:rPr lang="en-US" dirty="0"/>
              <a:t>Research data assembly with external datasets</a:t>
            </a:r>
            <a:endParaRPr lang="en-GB" dirty="0"/>
          </a:p>
        </p:txBody>
      </p:sp>
      <p:pic>
        <p:nvPicPr>
          <p:cNvPr id="48" name="Picture 47">
            <a:extLst>
              <a:ext uri="{FF2B5EF4-FFF2-40B4-BE49-F238E27FC236}">
                <a16:creationId xmlns:a16="http://schemas.microsoft.com/office/drawing/2014/main" id="{64D40BD8-7E92-392B-636D-003E5B01DC6E}"/>
              </a:ext>
            </a:extLst>
          </p:cNvPr>
          <p:cNvPicPr>
            <a:picLocks noChangeAspect="1"/>
          </p:cNvPicPr>
          <p:nvPr/>
        </p:nvPicPr>
        <p:blipFill>
          <a:blip r:embed="rId3"/>
          <a:stretch>
            <a:fillRect/>
          </a:stretch>
        </p:blipFill>
        <p:spPr>
          <a:xfrm>
            <a:off x="3391283" y="1629000"/>
            <a:ext cx="5676929" cy="3600000"/>
          </a:xfrm>
          <a:prstGeom prst="rect">
            <a:avLst/>
          </a:prstGeom>
        </p:spPr>
      </p:pic>
      <p:sp>
        <p:nvSpPr>
          <p:cNvPr id="49" name="Rectangle 48">
            <a:extLst>
              <a:ext uri="{FF2B5EF4-FFF2-40B4-BE49-F238E27FC236}">
                <a16:creationId xmlns:a16="http://schemas.microsoft.com/office/drawing/2014/main" id="{323C9A0B-9FF9-BB16-1E08-B3103CE74F36}"/>
              </a:ext>
            </a:extLst>
          </p:cNvPr>
          <p:cNvSpPr/>
          <p:nvPr/>
        </p:nvSpPr>
        <p:spPr>
          <a:xfrm>
            <a:off x="6347790" y="1428083"/>
            <a:ext cx="1073427" cy="4457710"/>
          </a:xfrm>
          <a:prstGeom prst="rect">
            <a:avLst/>
          </a:prstGeom>
          <a:noFill/>
          <a:ln w="25400">
            <a:solidFill>
              <a:srgbClr val="FF0000"/>
            </a:solidFill>
            <a:prstDash val="sysDash"/>
            <a:extLst>
              <a:ext uri="{C807C97D-BFC1-408E-A445-0C87EB9F89A2}">
                <ask:lineSketchStyleProps xmlns:ask="http://schemas.microsoft.com/office/drawing/2018/sketchyshapes" sd="1219033472">
                  <a:custGeom>
                    <a:avLst/>
                    <a:gdLst>
                      <a:gd name="connsiteX0" fmla="*/ 0 w 2774731"/>
                      <a:gd name="connsiteY0" fmla="*/ 0 h 4457710"/>
                      <a:gd name="connsiteX1" fmla="*/ 2774731 w 2774731"/>
                      <a:gd name="connsiteY1" fmla="*/ 0 h 4457710"/>
                      <a:gd name="connsiteX2" fmla="*/ 2774731 w 2774731"/>
                      <a:gd name="connsiteY2" fmla="*/ 4457710 h 4457710"/>
                      <a:gd name="connsiteX3" fmla="*/ 0 w 2774731"/>
                      <a:gd name="connsiteY3" fmla="*/ 4457710 h 4457710"/>
                      <a:gd name="connsiteX4" fmla="*/ 0 w 2774731"/>
                      <a:gd name="connsiteY4" fmla="*/ 0 h 4457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4731" h="4457710" extrusionOk="0">
                        <a:moveTo>
                          <a:pt x="0" y="0"/>
                        </a:moveTo>
                        <a:cubicBezTo>
                          <a:pt x="538619" y="118645"/>
                          <a:pt x="1878544" y="116012"/>
                          <a:pt x="2774731" y="0"/>
                        </a:cubicBezTo>
                        <a:cubicBezTo>
                          <a:pt x="2641849" y="1607203"/>
                          <a:pt x="2859682" y="2454823"/>
                          <a:pt x="2774731" y="4457710"/>
                        </a:cubicBezTo>
                        <a:cubicBezTo>
                          <a:pt x="2431223" y="4592310"/>
                          <a:pt x="480962" y="4300514"/>
                          <a:pt x="0" y="4457710"/>
                        </a:cubicBezTo>
                        <a:cubicBezTo>
                          <a:pt x="-20187" y="3712363"/>
                          <a:pt x="-152480" y="1308055"/>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Oval 3">
            <a:extLst>
              <a:ext uri="{FF2B5EF4-FFF2-40B4-BE49-F238E27FC236}">
                <a16:creationId xmlns:a16="http://schemas.microsoft.com/office/drawing/2014/main" id="{055E845D-D43B-7B23-3003-FAAC9D5EA073}"/>
              </a:ext>
            </a:extLst>
          </p:cNvPr>
          <p:cNvSpPr/>
          <p:nvPr/>
        </p:nvSpPr>
        <p:spPr>
          <a:xfrm>
            <a:off x="7421217" y="212985"/>
            <a:ext cx="1162378" cy="1155232"/>
          </a:xfrm>
          <a:prstGeom prst="ellipse">
            <a:avLst/>
          </a:prstGeom>
          <a:solidFill>
            <a:schemeClr val="tx2">
              <a:lumMod val="40000"/>
              <a:lumOff val="60000"/>
            </a:schemeClr>
          </a:solidFill>
          <a:ln/>
        </p:spPr>
        <p:style>
          <a:lnRef idx="3">
            <a:schemeClr val="lt1"/>
          </a:lnRef>
          <a:fillRef idx="1">
            <a:schemeClr val="accent3"/>
          </a:fillRef>
          <a:effectRef idx="1">
            <a:schemeClr val="accent3"/>
          </a:effectRef>
          <a:fontRef idx="minor">
            <a:schemeClr val="lt1"/>
          </a:fontRef>
        </p:style>
        <p:txBody>
          <a:bodyPr rtlCol="0" anchor="ctr"/>
          <a:lstStyle/>
          <a:p>
            <a:pPr algn="ctr"/>
            <a:r>
              <a:rPr lang="en-GB" sz="1100" dirty="0"/>
              <a:t>External data deposit</a:t>
            </a:r>
          </a:p>
        </p:txBody>
      </p:sp>
      <p:cxnSp>
        <p:nvCxnSpPr>
          <p:cNvPr id="5" name="Elbow Connector 22">
            <a:extLst>
              <a:ext uri="{FF2B5EF4-FFF2-40B4-BE49-F238E27FC236}">
                <a16:creationId xmlns:a16="http://schemas.microsoft.com/office/drawing/2014/main" id="{38B8B71A-95EC-7365-9D81-A3A205C6CD93}"/>
              </a:ext>
            </a:extLst>
          </p:cNvPr>
          <p:cNvCxnSpPr>
            <a:cxnSpLocks/>
            <a:stCxn id="4" idx="4"/>
          </p:cNvCxnSpPr>
          <p:nvPr/>
        </p:nvCxnSpPr>
        <p:spPr>
          <a:xfrm rot="5400000">
            <a:off x="6361712" y="2122923"/>
            <a:ext cx="2395400" cy="885989"/>
          </a:xfrm>
          <a:prstGeom prst="bentConnector3">
            <a:avLst>
              <a:gd name="adj1" fmla="val 50000"/>
            </a:avLst>
          </a:prstGeom>
          <a:ln w="28575">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6E9AC57-DD73-68BE-9796-60FF2900689F}"/>
              </a:ext>
            </a:extLst>
          </p:cNvPr>
          <p:cNvSpPr>
            <a:spLocks noGrp="1"/>
          </p:cNvSpPr>
          <p:nvPr>
            <p:ph idx="1"/>
          </p:nvPr>
        </p:nvSpPr>
        <p:spPr>
          <a:xfrm>
            <a:off x="-15764" y="1311445"/>
            <a:ext cx="3740271" cy="4247503"/>
          </a:xfrm>
        </p:spPr>
        <p:txBody>
          <a:bodyPr>
            <a:noAutofit/>
          </a:bodyPr>
          <a:lstStyle/>
          <a:p>
            <a:pPr marL="285750" indent="-285750">
              <a:buFont typeface="Arial" panose="020B0604020202020204" pitchFamily="34" charset="0"/>
              <a:buChar char="•"/>
            </a:pPr>
            <a:r>
              <a:rPr lang="en-US" sz="2000" dirty="0"/>
              <a:t>External datasets can be used in a specific research project</a:t>
            </a:r>
          </a:p>
          <a:p>
            <a:pPr marL="285750" indent="-285750">
              <a:buFont typeface="Arial" panose="020B0604020202020204" pitchFamily="34" charset="0"/>
              <a:buChar char="•"/>
            </a:pPr>
            <a:r>
              <a:rPr lang="en-US" sz="2000" dirty="0"/>
              <a:t>NRS indexes the dataset then sends master indices back to External Data Controller</a:t>
            </a:r>
          </a:p>
          <a:p>
            <a:pPr marL="285750" indent="-285750">
              <a:buFont typeface="Arial" panose="020B0604020202020204" pitchFamily="34" charset="0"/>
              <a:buChar char="•"/>
            </a:pPr>
            <a:r>
              <a:rPr lang="en-US" sz="2000" dirty="0"/>
              <a:t>External Data Controller replaces personal identifiers with master indices</a:t>
            </a:r>
          </a:p>
          <a:p>
            <a:pPr marL="285750" indent="-285750">
              <a:buFont typeface="Arial" panose="020B0604020202020204" pitchFamily="34" charset="0"/>
              <a:buChar char="•"/>
            </a:pPr>
            <a:r>
              <a:rPr lang="en-US" sz="2000" dirty="0"/>
              <a:t>Dataset is transferred, via </a:t>
            </a:r>
            <a:r>
              <a:rPr lang="en-US" sz="2000" dirty="0" err="1"/>
              <a:t>eDRIS</a:t>
            </a:r>
            <a:r>
              <a:rPr lang="en-US" sz="2000" dirty="0"/>
              <a:t>, to Linkage Area</a:t>
            </a:r>
          </a:p>
          <a:p>
            <a:pPr marL="285750" indent="-285750">
              <a:buFont typeface="Arial" panose="020B0604020202020204" pitchFamily="34" charset="0"/>
              <a:buChar char="•"/>
            </a:pPr>
            <a:r>
              <a:rPr lang="en-US" sz="2000" dirty="0"/>
              <a:t>Dataset is deleted from Linkage Area once project has completed</a:t>
            </a:r>
          </a:p>
        </p:txBody>
      </p:sp>
      <p:cxnSp>
        <p:nvCxnSpPr>
          <p:cNvPr id="8" name="Elbow Connector 22">
            <a:extLst>
              <a:ext uri="{FF2B5EF4-FFF2-40B4-BE49-F238E27FC236}">
                <a16:creationId xmlns:a16="http://schemas.microsoft.com/office/drawing/2014/main" id="{B1EF5F9B-D274-A374-4426-B50C257D95A3}"/>
              </a:ext>
            </a:extLst>
          </p:cNvPr>
          <p:cNvCxnSpPr>
            <a:cxnSpLocks/>
            <a:stCxn id="4" idx="2"/>
          </p:cNvCxnSpPr>
          <p:nvPr/>
        </p:nvCxnSpPr>
        <p:spPr>
          <a:xfrm rot="10800000" flipV="1">
            <a:off x="5671931" y="790601"/>
            <a:ext cx="1749287" cy="1276738"/>
          </a:xfrm>
          <a:prstGeom prst="bentConnector3">
            <a:avLst>
              <a:gd name="adj1" fmla="val 14394"/>
            </a:avLst>
          </a:prstGeom>
          <a:ln w="28575">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1561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9818B-8534-1571-E122-881C533AA534}"/>
              </a:ext>
            </a:extLst>
          </p:cNvPr>
          <p:cNvSpPr>
            <a:spLocks noGrp="1"/>
          </p:cNvSpPr>
          <p:nvPr>
            <p:ph type="title"/>
          </p:nvPr>
        </p:nvSpPr>
        <p:spPr/>
        <p:txBody>
          <a:bodyPr/>
          <a:lstStyle/>
          <a:p>
            <a:r>
              <a:rPr lang="en-US" dirty="0"/>
              <a:t>Data access and usage by researchers</a:t>
            </a:r>
            <a:endParaRPr lang="en-GB" dirty="0"/>
          </a:p>
        </p:txBody>
      </p:sp>
      <p:pic>
        <p:nvPicPr>
          <p:cNvPr id="48" name="Picture 47">
            <a:extLst>
              <a:ext uri="{FF2B5EF4-FFF2-40B4-BE49-F238E27FC236}">
                <a16:creationId xmlns:a16="http://schemas.microsoft.com/office/drawing/2014/main" id="{64D40BD8-7E92-392B-636D-003E5B01DC6E}"/>
              </a:ext>
            </a:extLst>
          </p:cNvPr>
          <p:cNvPicPr>
            <a:picLocks noChangeAspect="1"/>
          </p:cNvPicPr>
          <p:nvPr/>
        </p:nvPicPr>
        <p:blipFill>
          <a:blip r:embed="rId3"/>
          <a:stretch>
            <a:fillRect/>
          </a:stretch>
        </p:blipFill>
        <p:spPr>
          <a:xfrm>
            <a:off x="3391283" y="1629000"/>
            <a:ext cx="5676929" cy="3600000"/>
          </a:xfrm>
          <a:prstGeom prst="rect">
            <a:avLst/>
          </a:prstGeom>
        </p:spPr>
      </p:pic>
      <p:sp>
        <p:nvSpPr>
          <p:cNvPr id="49" name="Rectangle 48">
            <a:extLst>
              <a:ext uri="{FF2B5EF4-FFF2-40B4-BE49-F238E27FC236}">
                <a16:creationId xmlns:a16="http://schemas.microsoft.com/office/drawing/2014/main" id="{323C9A0B-9FF9-BB16-1E08-B3103CE74F36}"/>
              </a:ext>
            </a:extLst>
          </p:cNvPr>
          <p:cNvSpPr/>
          <p:nvPr/>
        </p:nvSpPr>
        <p:spPr>
          <a:xfrm>
            <a:off x="7686257" y="1414831"/>
            <a:ext cx="1000543" cy="4457710"/>
          </a:xfrm>
          <a:prstGeom prst="rect">
            <a:avLst/>
          </a:prstGeom>
          <a:noFill/>
          <a:ln w="25400">
            <a:solidFill>
              <a:srgbClr val="FF0000"/>
            </a:solidFill>
            <a:prstDash val="sysDash"/>
            <a:extLst>
              <a:ext uri="{C807C97D-BFC1-408E-A445-0C87EB9F89A2}">
                <ask:lineSketchStyleProps xmlns:ask="http://schemas.microsoft.com/office/drawing/2018/sketchyshapes" sd="1219033472">
                  <a:custGeom>
                    <a:avLst/>
                    <a:gdLst>
                      <a:gd name="connsiteX0" fmla="*/ 0 w 2774731"/>
                      <a:gd name="connsiteY0" fmla="*/ 0 h 4457710"/>
                      <a:gd name="connsiteX1" fmla="*/ 2774731 w 2774731"/>
                      <a:gd name="connsiteY1" fmla="*/ 0 h 4457710"/>
                      <a:gd name="connsiteX2" fmla="*/ 2774731 w 2774731"/>
                      <a:gd name="connsiteY2" fmla="*/ 4457710 h 4457710"/>
                      <a:gd name="connsiteX3" fmla="*/ 0 w 2774731"/>
                      <a:gd name="connsiteY3" fmla="*/ 4457710 h 4457710"/>
                      <a:gd name="connsiteX4" fmla="*/ 0 w 2774731"/>
                      <a:gd name="connsiteY4" fmla="*/ 0 h 4457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4731" h="4457710" extrusionOk="0">
                        <a:moveTo>
                          <a:pt x="0" y="0"/>
                        </a:moveTo>
                        <a:cubicBezTo>
                          <a:pt x="538619" y="118645"/>
                          <a:pt x="1878544" y="116012"/>
                          <a:pt x="2774731" y="0"/>
                        </a:cubicBezTo>
                        <a:cubicBezTo>
                          <a:pt x="2641849" y="1607203"/>
                          <a:pt x="2859682" y="2454823"/>
                          <a:pt x="2774731" y="4457710"/>
                        </a:cubicBezTo>
                        <a:cubicBezTo>
                          <a:pt x="2431223" y="4592310"/>
                          <a:pt x="480962" y="4300514"/>
                          <a:pt x="0" y="4457710"/>
                        </a:cubicBezTo>
                        <a:cubicBezTo>
                          <a:pt x="-20187" y="3712363"/>
                          <a:pt x="-152480" y="1308055"/>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Content Placeholder 2">
            <a:extLst>
              <a:ext uri="{FF2B5EF4-FFF2-40B4-BE49-F238E27FC236}">
                <a16:creationId xmlns:a16="http://schemas.microsoft.com/office/drawing/2014/main" id="{06E9AC57-DD73-68BE-9796-60FF2900689F}"/>
              </a:ext>
            </a:extLst>
          </p:cNvPr>
          <p:cNvSpPr>
            <a:spLocks noGrp="1"/>
          </p:cNvSpPr>
          <p:nvPr>
            <p:ph idx="1"/>
          </p:nvPr>
        </p:nvSpPr>
        <p:spPr>
          <a:xfrm>
            <a:off x="-15764" y="1339885"/>
            <a:ext cx="3540842" cy="4247503"/>
          </a:xfrm>
        </p:spPr>
        <p:txBody>
          <a:bodyPr>
            <a:noAutofit/>
          </a:bodyPr>
          <a:lstStyle/>
          <a:p>
            <a:pPr marL="285750" indent="-285750">
              <a:buFont typeface="Arial" panose="020B0604020202020204" pitchFamily="34" charset="0"/>
              <a:buChar char="•"/>
            </a:pPr>
            <a:r>
              <a:rPr lang="en-US" sz="2000" dirty="0"/>
              <a:t>Researchers must complete required data protection and information security training before accessing any data</a:t>
            </a:r>
          </a:p>
          <a:p>
            <a:pPr marL="285750" indent="-285750">
              <a:buFont typeface="Arial" panose="020B0604020202020204" pitchFamily="34" charset="0"/>
              <a:buChar char="•"/>
            </a:pPr>
            <a:r>
              <a:rPr lang="en-US" sz="2000" dirty="0"/>
              <a:t>Data is only accessible within the National Safe Haven</a:t>
            </a:r>
          </a:p>
          <a:p>
            <a:pPr marL="285750" indent="-285750">
              <a:buFont typeface="Arial" panose="020B0604020202020204" pitchFamily="34" charset="0"/>
              <a:buChar char="•"/>
            </a:pPr>
            <a:r>
              <a:rPr lang="en-US" sz="2000" dirty="0"/>
              <a:t>Research data for export is reviewed by </a:t>
            </a:r>
            <a:r>
              <a:rPr lang="en-US" sz="2000" dirty="0" err="1"/>
              <a:t>eDRIS</a:t>
            </a:r>
            <a:r>
              <a:rPr lang="en-US" sz="2000" dirty="0"/>
              <a:t> for data protection and quality assurance</a:t>
            </a:r>
          </a:p>
          <a:p>
            <a:pPr marL="0" indent="0">
              <a:buNone/>
            </a:pPr>
            <a:endParaRPr lang="en-US" sz="2000" dirty="0"/>
          </a:p>
        </p:txBody>
      </p:sp>
    </p:spTree>
    <p:extLst>
      <p:ext uri="{BB962C8B-B14F-4D97-AF65-F5344CB8AC3E}">
        <p14:creationId xmlns:p14="http://schemas.microsoft.com/office/powerpoint/2010/main" val="12856785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192</TotalTime>
  <Words>2070</Words>
  <Application>Microsoft Office PowerPoint</Application>
  <PresentationFormat>On-screen Show (4:3)</PresentationFormat>
  <Paragraphs>163</Paragraphs>
  <Slides>14</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Lato</vt:lpstr>
      <vt:lpstr>Quire Sans</vt:lpstr>
      <vt:lpstr>Clarity</vt:lpstr>
      <vt:lpstr>ADR Scotland (ADR-S) at EPCC</vt:lpstr>
      <vt:lpstr>What is administrative data?</vt:lpstr>
      <vt:lpstr>Administrative data and data linkage</vt:lpstr>
      <vt:lpstr>What is ADR Scotland?</vt:lpstr>
      <vt:lpstr>ADR Scotland data linkage infrastructure within the National Safe Haven</vt:lpstr>
      <vt:lpstr>Data ingest</vt:lpstr>
      <vt:lpstr>Research data assembly</vt:lpstr>
      <vt:lpstr>Research data assembly with external datasets</vt:lpstr>
      <vt:lpstr>Data access and usage by researchers</vt:lpstr>
      <vt:lpstr>Challenges at EPCC – people and planning</vt:lpstr>
      <vt:lpstr>Challenges at EPCC – import and export</vt:lpstr>
      <vt:lpstr>Conclusion</vt:lpstr>
      <vt:lpstr>Acknowledgements and references</vt:lpstr>
      <vt:lpstr>Further information</vt:lpstr>
    </vt:vector>
  </TitlesOfParts>
  <Company>EPCC, The University of Edinburgh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CRESTA</dc:title>
  <dc:creator>Mark Parsons</dc:creator>
  <cp:lastModifiedBy>Michael Jackson</cp:lastModifiedBy>
  <cp:revision>443</cp:revision>
  <cp:lastPrinted>2016-02-01T11:55:54Z</cp:lastPrinted>
  <dcterms:created xsi:type="dcterms:W3CDTF">2011-03-17T19:42:28Z</dcterms:created>
  <dcterms:modified xsi:type="dcterms:W3CDTF">2022-09-01T10:05:15Z</dcterms:modified>
</cp:coreProperties>
</file>