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33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A120-CF59-4598-847E-936164325F7D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E922-153C-44F9-9DE4-6B9DB8ADC3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4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E922-153C-44F9-9DE4-6B9DB8ADC3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46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2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403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72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2E1433-45AD-431C-A2E8-3105058CC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de-CH" dirty="0"/>
              <a:t>Praxisarbeit M165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3D0602-B4CC-C409-3163-4A9236F77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de-CH" dirty="0"/>
              <a:t>Davud Ponjevic</a:t>
            </a:r>
          </a:p>
        </p:txBody>
      </p:sp>
      <p:pic>
        <p:nvPicPr>
          <p:cNvPr id="4" name="Picture 3" descr="Ein Bild, das pink, Farbigkeit, Flieder, Stoff enthält.&#10;&#10;Automatisch generierte Beschreibung">
            <a:extLst>
              <a:ext uri="{FF2B5EF4-FFF2-40B4-BE49-F238E27FC236}">
                <a16:creationId xmlns:a16="http://schemas.microsoft.com/office/drawing/2014/main" id="{45F973BE-BC5A-6B55-F70C-FCB75E03C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 r="2080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CD73E-6D41-0A24-3DEE-D4492006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3B27E-59F7-A6EB-8D65-5D9E53D2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  <a:p>
            <a:r>
              <a:rPr lang="de-CH" dirty="0"/>
              <a:t>Tools</a:t>
            </a:r>
          </a:p>
          <a:p>
            <a:r>
              <a:rPr lang="de-CH" dirty="0"/>
              <a:t>Stand der Dinge (Live Demo)</a:t>
            </a:r>
          </a:p>
          <a:p>
            <a:r>
              <a:rPr lang="de-CH" dirty="0"/>
              <a:t>Was nicht fertig?</a:t>
            </a:r>
          </a:p>
          <a:p>
            <a:r>
              <a:rPr lang="de-CH" dirty="0"/>
              <a:t>Warum?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37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42FB8-9CE8-056B-C5E9-95DF4434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45F2F6-D0B2-11E6-26E7-74431B77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39" y="2337323"/>
            <a:ext cx="5975657" cy="3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5AA7E-A8BA-7824-9844-FF650CE9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2C054-3441-CC7A-021C-A140D474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Visual Studio </a:t>
            </a:r>
          </a:p>
          <a:p>
            <a:r>
              <a:rPr lang="de-CH" dirty="0"/>
              <a:t>Swagger</a:t>
            </a:r>
          </a:p>
          <a:p>
            <a:r>
              <a:rPr lang="de-CH" dirty="0"/>
              <a:t>Postman</a:t>
            </a:r>
          </a:p>
          <a:p>
            <a:r>
              <a:rPr lang="de-CH" dirty="0"/>
              <a:t>Draw.io</a:t>
            </a:r>
          </a:p>
          <a:p>
            <a:r>
              <a:rPr lang="de-CH" dirty="0"/>
              <a:t>GitHub &amp; Desktop</a:t>
            </a:r>
          </a:p>
          <a:p>
            <a:r>
              <a:rPr lang="de-CH" dirty="0"/>
              <a:t>Office 365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7D9B18-8C09-0295-749E-FA50BCD6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45" y="1550613"/>
            <a:ext cx="3000054" cy="18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FA3A3B-6856-A2F5-0947-7A995BF9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26" y="3855693"/>
            <a:ext cx="3380627" cy="1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37F703-94DD-6006-1792-12FDA759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94" y="958856"/>
            <a:ext cx="3008209" cy="16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4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97A7B-8720-2DD0-4E3E-41299338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52E4D-00B5-E58C-48F1-6E4E9027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8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64E3-50CA-931D-F5D3-FF9BA697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nicht fertig?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083EE-39C0-7079-E28D-6355E36C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Berechtigungen für den einen Benutzer</a:t>
            </a:r>
          </a:p>
        </p:txBody>
      </p:sp>
    </p:spTree>
    <p:extLst>
      <p:ext uri="{BB962C8B-B14F-4D97-AF65-F5344CB8AC3E}">
        <p14:creationId xmlns:p14="http://schemas.microsoft.com/office/powerpoint/2010/main" val="19569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A07C-18BA-70A6-81A1-E433DC7B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FBFA1-3234-514D-34A7-C9A485F8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Zeitgrund </a:t>
            </a:r>
          </a:p>
          <a:p>
            <a:r>
              <a:rPr lang="de-CH" dirty="0"/>
              <a:t>Schlechte </a:t>
            </a:r>
            <a:r>
              <a:rPr lang="de-CH" dirty="0" err="1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607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25AEB-D7C1-76EC-3BE0-F7C80A0D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EA234-E2E0-E4FE-5F77-262CDF26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93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3CB88-B617-CA16-4F09-EDA09858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53430E-BAB9-D73D-AE28-E833936C1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57" y="2695790"/>
            <a:ext cx="4006922" cy="267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177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2A67E"/>
      </a:accent3>
      <a:accent4>
        <a:srgbClr val="8EAA74"/>
      </a:accent4>
      <a:accent5>
        <a:srgbClr val="85AB82"/>
      </a:accent5>
      <a:accent6>
        <a:srgbClr val="77AF8B"/>
      </a:accent6>
      <a:hlink>
        <a:srgbClr val="5D8A9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Walbaum Display</vt:lpstr>
      <vt:lpstr>RegattaVTI</vt:lpstr>
      <vt:lpstr>Praxisarbeit M165</vt:lpstr>
      <vt:lpstr>Inhalt</vt:lpstr>
      <vt:lpstr>Ausgangslage</vt:lpstr>
      <vt:lpstr>Tools</vt:lpstr>
      <vt:lpstr>Live Demo</vt:lpstr>
      <vt:lpstr>Was nicht fertig?</vt:lpstr>
      <vt:lpstr>Warum?</vt:lpstr>
      <vt:lpstr>Fazit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Praxisarbeit M165</dc:title>
  <dc:creator>Davud Ponjevic</dc:creator>
  <cp:lastModifiedBy>Davud Ponjevic</cp:lastModifiedBy>
  <cp:revision>1</cp:revision>
  <dcterms:created xsi:type="dcterms:W3CDTF">2024-02-02T22:25:33Z</dcterms:created>
  <dcterms:modified xsi:type="dcterms:W3CDTF">2024-02-02T22:36:08Z</dcterms:modified>
</cp:coreProperties>
</file>