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803" autoAdjust="0"/>
  </p:normalViewPr>
  <p:slideViewPr>
    <p:cSldViewPr snapToGrid="0">
      <p:cViewPr varScale="1">
        <p:scale>
          <a:sx n="52" d="100"/>
          <a:sy n="52" d="100"/>
        </p:scale>
        <p:origin x="12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2104E-2FA5-4CC8-9615-3D057A3300A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115E00AB-A348-408C-80E4-CFA9808DD822}">
      <dgm:prSet/>
      <dgm:spPr/>
      <dgm:t>
        <a:bodyPr/>
        <a:lstStyle/>
        <a:p>
          <a:pPr>
            <a:defRPr cap="all"/>
          </a:pPr>
          <a:r>
            <a:rPr lang="de-CH"/>
            <a:t>Backend Jetstream </a:t>
          </a:r>
          <a:endParaRPr lang="en-US"/>
        </a:p>
      </dgm:t>
    </dgm:pt>
    <dgm:pt modelId="{F3081190-D104-455B-823A-E6030F1B843C}" type="parTrans" cxnId="{857FAC5C-8D14-47E3-BAC4-0D9EF1DDB85A}">
      <dgm:prSet/>
      <dgm:spPr/>
      <dgm:t>
        <a:bodyPr/>
        <a:lstStyle/>
        <a:p>
          <a:endParaRPr lang="en-US"/>
        </a:p>
      </dgm:t>
    </dgm:pt>
    <dgm:pt modelId="{077C7F4B-D2C6-40F8-8F13-AE32A68BA0F3}" type="sibTrans" cxnId="{857FAC5C-8D14-47E3-BAC4-0D9EF1DDB85A}">
      <dgm:prSet/>
      <dgm:spPr/>
      <dgm:t>
        <a:bodyPr/>
        <a:lstStyle/>
        <a:p>
          <a:endParaRPr lang="en-US"/>
        </a:p>
      </dgm:t>
    </dgm:pt>
    <dgm:pt modelId="{0AB22E3B-DC8F-4B39-97DE-FA36E0572B6F}">
      <dgm:prSet/>
      <dgm:spPr/>
      <dgm:t>
        <a:bodyPr/>
        <a:lstStyle/>
        <a:p>
          <a:pPr>
            <a:defRPr cap="all"/>
          </a:pPr>
          <a:r>
            <a:rPr lang="de-CH"/>
            <a:t>API </a:t>
          </a:r>
          <a:endParaRPr lang="en-US"/>
        </a:p>
      </dgm:t>
    </dgm:pt>
    <dgm:pt modelId="{0855019A-F3D1-4A93-9B9F-2C7AB104CB26}" type="parTrans" cxnId="{EB1D45BE-6C39-4D01-8C88-297060D10935}">
      <dgm:prSet/>
      <dgm:spPr/>
      <dgm:t>
        <a:bodyPr/>
        <a:lstStyle/>
        <a:p>
          <a:endParaRPr lang="en-US"/>
        </a:p>
      </dgm:t>
    </dgm:pt>
    <dgm:pt modelId="{33228458-7437-4006-9A0F-300F33FDF81A}" type="sibTrans" cxnId="{EB1D45BE-6C39-4D01-8C88-297060D10935}">
      <dgm:prSet/>
      <dgm:spPr/>
      <dgm:t>
        <a:bodyPr/>
        <a:lstStyle/>
        <a:p>
          <a:endParaRPr lang="en-US"/>
        </a:p>
      </dgm:t>
    </dgm:pt>
    <dgm:pt modelId="{FA8C8A13-1D98-40EE-9990-60078698DF03}">
      <dgm:prSet/>
      <dgm:spPr/>
      <dgm:t>
        <a:bodyPr/>
        <a:lstStyle/>
        <a:p>
          <a:pPr>
            <a:defRPr cap="all"/>
          </a:pPr>
          <a:r>
            <a:rPr lang="de-CH"/>
            <a:t>Login für mitarbeiter</a:t>
          </a:r>
          <a:endParaRPr lang="en-US"/>
        </a:p>
      </dgm:t>
    </dgm:pt>
    <dgm:pt modelId="{EFC8AD25-DAA3-48AA-B082-E00B2691962F}" type="parTrans" cxnId="{F020F404-51BE-4832-82A8-D26E4A42FF16}">
      <dgm:prSet/>
      <dgm:spPr/>
      <dgm:t>
        <a:bodyPr/>
        <a:lstStyle/>
        <a:p>
          <a:endParaRPr lang="en-US"/>
        </a:p>
      </dgm:t>
    </dgm:pt>
    <dgm:pt modelId="{989F9011-4811-436E-9639-C954049383E8}" type="sibTrans" cxnId="{F020F404-51BE-4832-82A8-D26E4A42FF16}">
      <dgm:prSet/>
      <dgm:spPr/>
      <dgm:t>
        <a:bodyPr/>
        <a:lstStyle/>
        <a:p>
          <a:endParaRPr lang="en-US"/>
        </a:p>
      </dgm:t>
    </dgm:pt>
    <dgm:pt modelId="{CD0357A4-4BAC-4AE7-8B9E-5D5236DB1A35}" type="pres">
      <dgm:prSet presAssocID="{1582104E-2FA5-4CC8-9615-3D057A3300AC}" presName="root" presStyleCnt="0">
        <dgm:presLayoutVars>
          <dgm:dir/>
          <dgm:resizeHandles val="exact"/>
        </dgm:presLayoutVars>
      </dgm:prSet>
      <dgm:spPr/>
    </dgm:pt>
    <dgm:pt modelId="{4CDB1931-785B-423B-A87C-E64BE39204A4}" type="pres">
      <dgm:prSet presAssocID="{115E00AB-A348-408C-80E4-CFA9808DD822}" presName="compNode" presStyleCnt="0"/>
      <dgm:spPr/>
    </dgm:pt>
    <dgm:pt modelId="{CD7ECE7F-F8FA-4670-8361-17861F2F655D}" type="pres">
      <dgm:prSet presAssocID="{115E00AB-A348-408C-80E4-CFA9808DD822}" presName="iconBgRect" presStyleLbl="bgShp" presStyleIdx="0" presStyleCnt="3"/>
      <dgm:spPr/>
    </dgm:pt>
    <dgm:pt modelId="{08D57C05-0619-454B-AB05-23A797ECF6B0}" type="pres">
      <dgm:prSet presAssocID="{115E00AB-A348-408C-80E4-CFA9808DD8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A22809F7-E79F-4CC8-AD72-7DC4A43318DF}" type="pres">
      <dgm:prSet presAssocID="{115E00AB-A348-408C-80E4-CFA9808DD822}" presName="spaceRect" presStyleCnt="0"/>
      <dgm:spPr/>
    </dgm:pt>
    <dgm:pt modelId="{369E8C3A-660F-444A-92DF-31FD7B961DC5}" type="pres">
      <dgm:prSet presAssocID="{115E00AB-A348-408C-80E4-CFA9808DD822}" presName="textRect" presStyleLbl="revTx" presStyleIdx="0" presStyleCnt="3">
        <dgm:presLayoutVars>
          <dgm:chMax val="1"/>
          <dgm:chPref val="1"/>
        </dgm:presLayoutVars>
      </dgm:prSet>
      <dgm:spPr/>
    </dgm:pt>
    <dgm:pt modelId="{67496A30-5127-4AFA-A64C-C3526F049CFD}" type="pres">
      <dgm:prSet presAssocID="{077C7F4B-D2C6-40F8-8F13-AE32A68BA0F3}" presName="sibTrans" presStyleCnt="0"/>
      <dgm:spPr/>
    </dgm:pt>
    <dgm:pt modelId="{DD76B219-7299-4A7B-B3D6-873DFE2672C2}" type="pres">
      <dgm:prSet presAssocID="{0AB22E3B-DC8F-4B39-97DE-FA36E0572B6F}" presName="compNode" presStyleCnt="0"/>
      <dgm:spPr/>
    </dgm:pt>
    <dgm:pt modelId="{F81F3E1C-7FBE-45D4-88E5-E7E54B482E03}" type="pres">
      <dgm:prSet presAssocID="{0AB22E3B-DC8F-4B39-97DE-FA36E0572B6F}" presName="iconBgRect" presStyleLbl="bgShp" presStyleIdx="1" presStyleCnt="3"/>
      <dgm:spPr/>
    </dgm:pt>
    <dgm:pt modelId="{CAF57494-3CD0-4EAC-94CA-9BE5AA9F54D0}" type="pres">
      <dgm:prSet presAssocID="{0AB22E3B-DC8F-4B39-97DE-FA36E0572B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E0A2D564-296E-4ED2-8354-11B1155F84D9}" type="pres">
      <dgm:prSet presAssocID="{0AB22E3B-DC8F-4B39-97DE-FA36E0572B6F}" presName="spaceRect" presStyleCnt="0"/>
      <dgm:spPr/>
    </dgm:pt>
    <dgm:pt modelId="{20BDFA29-C7E8-4CD3-A0BC-084328E1A6E5}" type="pres">
      <dgm:prSet presAssocID="{0AB22E3B-DC8F-4B39-97DE-FA36E0572B6F}" presName="textRect" presStyleLbl="revTx" presStyleIdx="1" presStyleCnt="3">
        <dgm:presLayoutVars>
          <dgm:chMax val="1"/>
          <dgm:chPref val="1"/>
        </dgm:presLayoutVars>
      </dgm:prSet>
      <dgm:spPr/>
    </dgm:pt>
    <dgm:pt modelId="{EC80886B-B641-4961-A1FE-6365F2247CBF}" type="pres">
      <dgm:prSet presAssocID="{33228458-7437-4006-9A0F-300F33FDF81A}" presName="sibTrans" presStyleCnt="0"/>
      <dgm:spPr/>
    </dgm:pt>
    <dgm:pt modelId="{2B453E7C-8B89-4FFC-A06B-80B9ED19FB34}" type="pres">
      <dgm:prSet presAssocID="{FA8C8A13-1D98-40EE-9990-60078698DF03}" presName="compNode" presStyleCnt="0"/>
      <dgm:spPr/>
    </dgm:pt>
    <dgm:pt modelId="{A9869EAB-2BCF-4E29-82BB-9A1BE9C0B999}" type="pres">
      <dgm:prSet presAssocID="{FA8C8A13-1D98-40EE-9990-60078698DF03}" presName="iconBgRect" presStyleLbl="bgShp" presStyleIdx="2" presStyleCnt="3"/>
      <dgm:spPr/>
    </dgm:pt>
    <dgm:pt modelId="{19087CDD-0445-4AB4-9EFF-CF5375AF192D}" type="pres">
      <dgm:prSet presAssocID="{FA8C8A13-1D98-40EE-9990-60078698DF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B205442F-4E83-411C-A30F-81EC66C15C46}" type="pres">
      <dgm:prSet presAssocID="{FA8C8A13-1D98-40EE-9990-60078698DF03}" presName="spaceRect" presStyleCnt="0"/>
      <dgm:spPr/>
    </dgm:pt>
    <dgm:pt modelId="{05E6F107-AE11-4D96-A0F6-0248329D69F7}" type="pres">
      <dgm:prSet presAssocID="{FA8C8A13-1D98-40EE-9990-60078698DF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20F404-51BE-4832-82A8-D26E4A42FF16}" srcId="{1582104E-2FA5-4CC8-9615-3D057A3300AC}" destId="{FA8C8A13-1D98-40EE-9990-60078698DF03}" srcOrd="2" destOrd="0" parTransId="{EFC8AD25-DAA3-48AA-B082-E00B2691962F}" sibTransId="{989F9011-4811-436E-9639-C954049383E8}"/>
    <dgm:cxn modelId="{E9FF9C23-20BF-4BA3-9948-5D838848919F}" type="presOf" srcId="{115E00AB-A348-408C-80E4-CFA9808DD822}" destId="{369E8C3A-660F-444A-92DF-31FD7B961DC5}" srcOrd="0" destOrd="0" presId="urn:microsoft.com/office/officeart/2018/5/layout/IconCircleLabelList"/>
    <dgm:cxn modelId="{7DC20F25-1502-41D9-A0A9-44E51D208F6F}" type="presOf" srcId="{0AB22E3B-DC8F-4B39-97DE-FA36E0572B6F}" destId="{20BDFA29-C7E8-4CD3-A0BC-084328E1A6E5}" srcOrd="0" destOrd="0" presId="urn:microsoft.com/office/officeart/2018/5/layout/IconCircleLabelList"/>
    <dgm:cxn modelId="{67A15D32-DE62-4816-AB6B-8581955FC99D}" type="presOf" srcId="{1582104E-2FA5-4CC8-9615-3D057A3300AC}" destId="{CD0357A4-4BAC-4AE7-8B9E-5D5236DB1A35}" srcOrd="0" destOrd="0" presId="urn:microsoft.com/office/officeart/2018/5/layout/IconCircleLabelList"/>
    <dgm:cxn modelId="{857FAC5C-8D14-47E3-BAC4-0D9EF1DDB85A}" srcId="{1582104E-2FA5-4CC8-9615-3D057A3300AC}" destId="{115E00AB-A348-408C-80E4-CFA9808DD822}" srcOrd="0" destOrd="0" parTransId="{F3081190-D104-455B-823A-E6030F1B843C}" sibTransId="{077C7F4B-D2C6-40F8-8F13-AE32A68BA0F3}"/>
    <dgm:cxn modelId="{EB1D45BE-6C39-4D01-8C88-297060D10935}" srcId="{1582104E-2FA5-4CC8-9615-3D057A3300AC}" destId="{0AB22E3B-DC8F-4B39-97DE-FA36E0572B6F}" srcOrd="1" destOrd="0" parTransId="{0855019A-F3D1-4A93-9B9F-2C7AB104CB26}" sibTransId="{33228458-7437-4006-9A0F-300F33FDF81A}"/>
    <dgm:cxn modelId="{9FFA7CF6-82D9-405A-B104-EC95DE860835}" type="presOf" srcId="{FA8C8A13-1D98-40EE-9990-60078698DF03}" destId="{05E6F107-AE11-4D96-A0F6-0248329D69F7}" srcOrd="0" destOrd="0" presId="urn:microsoft.com/office/officeart/2018/5/layout/IconCircleLabelList"/>
    <dgm:cxn modelId="{F1AD7851-4917-475B-8738-5928E5C912A7}" type="presParOf" srcId="{CD0357A4-4BAC-4AE7-8B9E-5D5236DB1A35}" destId="{4CDB1931-785B-423B-A87C-E64BE39204A4}" srcOrd="0" destOrd="0" presId="urn:microsoft.com/office/officeart/2018/5/layout/IconCircleLabelList"/>
    <dgm:cxn modelId="{147D81E9-5AC2-428B-A9CC-CBFE0BA69021}" type="presParOf" srcId="{4CDB1931-785B-423B-A87C-E64BE39204A4}" destId="{CD7ECE7F-F8FA-4670-8361-17861F2F655D}" srcOrd="0" destOrd="0" presId="urn:microsoft.com/office/officeart/2018/5/layout/IconCircleLabelList"/>
    <dgm:cxn modelId="{0D7FD61F-EF1F-424B-803C-E4E37144A60F}" type="presParOf" srcId="{4CDB1931-785B-423B-A87C-E64BE39204A4}" destId="{08D57C05-0619-454B-AB05-23A797ECF6B0}" srcOrd="1" destOrd="0" presId="urn:microsoft.com/office/officeart/2018/5/layout/IconCircleLabelList"/>
    <dgm:cxn modelId="{DA5B531D-7280-4B2E-A2D1-F2CE2BBB23E4}" type="presParOf" srcId="{4CDB1931-785B-423B-A87C-E64BE39204A4}" destId="{A22809F7-E79F-4CC8-AD72-7DC4A43318DF}" srcOrd="2" destOrd="0" presId="urn:microsoft.com/office/officeart/2018/5/layout/IconCircleLabelList"/>
    <dgm:cxn modelId="{9E009479-43C9-4856-8693-CD73AECC112B}" type="presParOf" srcId="{4CDB1931-785B-423B-A87C-E64BE39204A4}" destId="{369E8C3A-660F-444A-92DF-31FD7B961DC5}" srcOrd="3" destOrd="0" presId="urn:microsoft.com/office/officeart/2018/5/layout/IconCircleLabelList"/>
    <dgm:cxn modelId="{45446D0D-EEC9-4B8E-9EE5-91B70ECAFD2D}" type="presParOf" srcId="{CD0357A4-4BAC-4AE7-8B9E-5D5236DB1A35}" destId="{67496A30-5127-4AFA-A64C-C3526F049CFD}" srcOrd="1" destOrd="0" presId="urn:microsoft.com/office/officeart/2018/5/layout/IconCircleLabelList"/>
    <dgm:cxn modelId="{8FC1A3C7-F5D6-4585-BC73-BD868ACB47EA}" type="presParOf" srcId="{CD0357A4-4BAC-4AE7-8B9E-5D5236DB1A35}" destId="{DD76B219-7299-4A7B-B3D6-873DFE2672C2}" srcOrd="2" destOrd="0" presId="urn:microsoft.com/office/officeart/2018/5/layout/IconCircleLabelList"/>
    <dgm:cxn modelId="{97142504-B3DE-4EFD-BB46-2FBDCEAE1E7B}" type="presParOf" srcId="{DD76B219-7299-4A7B-B3D6-873DFE2672C2}" destId="{F81F3E1C-7FBE-45D4-88E5-E7E54B482E03}" srcOrd="0" destOrd="0" presId="urn:microsoft.com/office/officeart/2018/5/layout/IconCircleLabelList"/>
    <dgm:cxn modelId="{7C32CAE6-894D-4883-9DCC-874F8B2F9954}" type="presParOf" srcId="{DD76B219-7299-4A7B-B3D6-873DFE2672C2}" destId="{CAF57494-3CD0-4EAC-94CA-9BE5AA9F54D0}" srcOrd="1" destOrd="0" presId="urn:microsoft.com/office/officeart/2018/5/layout/IconCircleLabelList"/>
    <dgm:cxn modelId="{259DAE66-1F6A-4682-BF4C-1AC5308E03F1}" type="presParOf" srcId="{DD76B219-7299-4A7B-B3D6-873DFE2672C2}" destId="{E0A2D564-296E-4ED2-8354-11B1155F84D9}" srcOrd="2" destOrd="0" presId="urn:microsoft.com/office/officeart/2018/5/layout/IconCircleLabelList"/>
    <dgm:cxn modelId="{43C76215-3FF6-47DC-AA8D-30EA6E5B2965}" type="presParOf" srcId="{DD76B219-7299-4A7B-B3D6-873DFE2672C2}" destId="{20BDFA29-C7E8-4CD3-A0BC-084328E1A6E5}" srcOrd="3" destOrd="0" presId="urn:microsoft.com/office/officeart/2018/5/layout/IconCircleLabelList"/>
    <dgm:cxn modelId="{1D7509B9-2FF7-4182-9A11-12F3DA7B3D70}" type="presParOf" srcId="{CD0357A4-4BAC-4AE7-8B9E-5D5236DB1A35}" destId="{EC80886B-B641-4961-A1FE-6365F2247CBF}" srcOrd="3" destOrd="0" presId="urn:microsoft.com/office/officeart/2018/5/layout/IconCircleLabelList"/>
    <dgm:cxn modelId="{CF7953E1-573B-4690-BFF3-CF92F8D97FA2}" type="presParOf" srcId="{CD0357A4-4BAC-4AE7-8B9E-5D5236DB1A35}" destId="{2B453E7C-8B89-4FFC-A06B-80B9ED19FB34}" srcOrd="4" destOrd="0" presId="urn:microsoft.com/office/officeart/2018/5/layout/IconCircleLabelList"/>
    <dgm:cxn modelId="{45A1DDC2-5F60-48FB-B9C8-D6438CF32CD2}" type="presParOf" srcId="{2B453E7C-8B89-4FFC-A06B-80B9ED19FB34}" destId="{A9869EAB-2BCF-4E29-82BB-9A1BE9C0B999}" srcOrd="0" destOrd="0" presId="urn:microsoft.com/office/officeart/2018/5/layout/IconCircleLabelList"/>
    <dgm:cxn modelId="{B6D2C063-5F9F-4CDE-A708-3316CF828A55}" type="presParOf" srcId="{2B453E7C-8B89-4FFC-A06B-80B9ED19FB34}" destId="{19087CDD-0445-4AB4-9EFF-CF5375AF192D}" srcOrd="1" destOrd="0" presId="urn:microsoft.com/office/officeart/2018/5/layout/IconCircleLabelList"/>
    <dgm:cxn modelId="{8E2C5DEF-AE24-4FAC-B43D-AF523AA31517}" type="presParOf" srcId="{2B453E7C-8B89-4FFC-A06B-80B9ED19FB34}" destId="{B205442F-4E83-411C-A30F-81EC66C15C46}" srcOrd="2" destOrd="0" presId="urn:microsoft.com/office/officeart/2018/5/layout/IconCircleLabelList"/>
    <dgm:cxn modelId="{63BCAA66-E3ED-4A1D-86A1-FEBD77A90B66}" type="presParOf" srcId="{2B453E7C-8B89-4FFC-A06B-80B9ED19FB34}" destId="{05E6F107-AE11-4D96-A0F6-0248329D69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ECE7F-F8FA-4670-8361-17861F2F655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57C05-0619-454B-AB05-23A797ECF6B0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E8C3A-660F-444A-92DF-31FD7B961DC5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500" kern="1200"/>
            <a:t>Backend Jetstream </a:t>
          </a:r>
          <a:endParaRPr lang="en-US" sz="2500" kern="1200"/>
        </a:p>
      </dsp:txBody>
      <dsp:txXfrm>
        <a:off x="93445" y="3018902"/>
        <a:ext cx="3206250" cy="720000"/>
      </dsp:txXfrm>
    </dsp:sp>
    <dsp:sp modelId="{F81F3E1C-7FBE-45D4-88E5-E7E54B482E03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57494-3CD0-4EAC-94CA-9BE5AA9F54D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DFA29-C7E8-4CD3-A0BC-084328E1A6E5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500" kern="1200"/>
            <a:t>API </a:t>
          </a:r>
          <a:endParaRPr lang="en-US" sz="2500" kern="1200"/>
        </a:p>
      </dsp:txBody>
      <dsp:txXfrm>
        <a:off x="3860789" y="3018902"/>
        <a:ext cx="3206250" cy="720000"/>
      </dsp:txXfrm>
    </dsp:sp>
    <dsp:sp modelId="{A9869EAB-2BCF-4E29-82BB-9A1BE9C0B999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87CDD-0445-4AB4-9EFF-CF5375AF192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6F107-AE11-4D96-A0F6-0248329D69F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500" kern="1200"/>
            <a:t>Login für mitarbeiter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7FCDE-9046-4889-83D2-D65C0EE8EEA0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9AF8-0887-4A05-AEB1-5BD3FCB8D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89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Swagger startet alle ausprobieren</a:t>
            </a:r>
          </a:p>
          <a:p>
            <a:r>
              <a:rPr lang="de-CH" dirty="0"/>
              <a:t>Neuen </a:t>
            </a:r>
            <a:r>
              <a:rPr lang="de-CH" dirty="0" err="1"/>
              <a:t>post</a:t>
            </a:r>
            <a:r>
              <a:rPr lang="de-CH" dirty="0"/>
              <a:t> machen</a:t>
            </a:r>
          </a:p>
          <a:p>
            <a:r>
              <a:rPr lang="de-CH" dirty="0"/>
              <a:t>Auf </a:t>
            </a:r>
            <a:r>
              <a:rPr lang="de-CH" dirty="0" err="1"/>
              <a:t>datenbank</a:t>
            </a:r>
            <a:r>
              <a:rPr lang="de-CH" dirty="0"/>
              <a:t>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B9AF8-0887-4A05-AEB1-5BD3FCB8DE0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584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B9AF8-0887-4A05-AEB1-5BD3FCB8DE0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915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B9AF8-0887-4A05-AEB1-5BD3FCB8DE0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20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2A469-2E2F-4DD9-ED05-73475095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71F793-7EA4-7B5E-B93C-49707200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96CCF-097C-1C61-499D-B536A122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D0713-BDF2-8317-8750-C2E21E4C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B08C4-2744-8E53-37E1-C42F610B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205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D1130-AF45-80ED-54CC-80FE61D3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D0B32C-EAC4-DFB5-1A37-7B0552C2C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351EF-5EE7-6FFF-EEAF-8D3689C3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60280-D861-8FFE-CE28-3D502646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4C88E-2C84-067E-6487-B48B9C7E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235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F6A487-EF3D-4235-9F77-85B3F7100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C7DC8F-DDFA-D86C-A9EB-F9B34DB58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E32EA-245D-7E85-2752-FF2748EF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D2CADD-D332-A093-ECDB-6046ED35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57629-F15A-AA88-AAE2-FBF09CA8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02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0C996-08A6-FB26-A789-BFAE39C6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5D9314-E33F-EA84-9F5F-0C052093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427F2-9A1A-EF0C-87FC-5DD32495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94570-39B3-9D28-3603-E286896F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D6EFC5-CB63-8A5E-3AD0-507A3F3C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566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59FB8-9547-55E8-9783-D23E81B8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40DA7-A6DD-C7B7-69C2-E03C1288F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B1F2E-F048-BC0F-C7B4-6F72383B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7B50FE-A338-C58C-ACF0-D9E14872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04637-0CB2-3BC8-308B-B11F17BA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63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F1EAD-CEAE-C8F1-157E-4DE72A41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49FC9-9974-9133-7415-CFEF29F30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E01ABE-8CD5-CD23-06F6-69C6FE861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5B222-A9EC-E843-72C0-FD9689BE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6626F-98AC-136B-4257-DD6A08D5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ED2F36-2E94-0725-5591-82F70BA6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975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2C4F9-F42F-D9DE-4583-183AA6AE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DF4CC4-EF8F-0DA3-C4C8-569644D6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45768A-250D-7F5A-B0C9-E1FCB3DC3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F3E26E-40BF-AF04-747D-94A44E508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5AD755-B2AC-4F37-899E-0F8B8626A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031F81-601B-518A-F9C9-A25E23D0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E57091-5F02-68D7-1C6E-C970384A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AD3156-24D5-A39A-C7C9-56EF8E82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75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BF4EB-88A3-6A11-1F06-226F955A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834FCF-9B59-13AB-1BFA-811B998F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751AA8-3938-18C2-8225-011D3F7B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BF034F-4DB2-672E-9BA9-8189DFE2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5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9C08BC-BD33-B2F9-8B08-68CD1215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AA481-F2D4-16A5-D6D6-2CEDB191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4505CB-3561-41CA-F2D0-2487ECB9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5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CF55C-8A36-F510-7CBC-A4F44A1D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D4206F-B4D8-3979-1DBD-164B51EC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E0E07D-424D-BEC4-F897-90A61948E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A7D555-8128-9066-7027-AF74CAB2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5F20D7-B4EF-96D1-2C2B-8FF53FE0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B5ABE-95C7-AEDD-E83B-B41DF6DE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778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A2418-24F4-CA1D-58AD-A3D0884B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8D80A5-4DC2-09B1-D6AF-0615EA09B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215AAB-F6F3-C4F4-3FF0-AC3E5DAF4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C61B80-1ABE-0772-C898-287EBADD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06BD77-6D69-CB96-1FA4-2B17DE96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446814-561F-B14C-FF54-D0FF4868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831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2F5F07-C577-9A2E-DA23-6C93B6C3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EA5D8-A536-4420-769A-B54F862D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77A56-4967-3E45-83DD-DF49A9B67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7ADD-E931-4CA2-BE35-5638D3B8E932}" type="datetimeFigureOut">
              <a:rPr lang="de-CH" smtClean="0"/>
              <a:t>17.11.2023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50DB9-BD48-2863-4C8D-42FD2AF2D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20E3C-FBDC-A8DB-E6A3-C9B1B2D77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80F2-C6B9-4E97-8AF3-E31F1FBB0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239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58DCD-DC27-5708-4091-B232BC430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2B69C8-0AD5-596B-75EC-D22B978C1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CH" sz="4800">
                <a:solidFill>
                  <a:schemeClr val="bg1"/>
                </a:solidFill>
              </a:rPr>
              <a:t>Praxisarbeit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B224F-99F6-A387-1253-A1FF8F74E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CH" sz="2000">
                <a:solidFill>
                  <a:schemeClr val="bg1"/>
                </a:solidFill>
              </a:rPr>
              <a:t>Von Davud Ponjevic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8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C0FBF-F0C0-3A44-4C59-A158C92E32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EF04839-A780-4DFF-788E-CD669F21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de-CH" sz="500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8F3A5-1203-206E-C43A-FA009A43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de-CH" sz="2000" dirty="0">
                <a:solidFill>
                  <a:schemeClr val="bg1"/>
                </a:solidFill>
              </a:rPr>
              <a:t>Mein Projekt</a:t>
            </a:r>
          </a:p>
          <a:p>
            <a:r>
              <a:rPr lang="de-CH" sz="2000" dirty="0">
                <a:solidFill>
                  <a:schemeClr val="bg1"/>
                </a:solidFill>
              </a:rPr>
              <a:t>Live Demo</a:t>
            </a:r>
          </a:p>
          <a:p>
            <a:r>
              <a:rPr lang="de-CH" sz="2000" dirty="0">
                <a:solidFill>
                  <a:schemeClr val="bg1"/>
                </a:solidFill>
              </a:rPr>
              <a:t>Probleme</a:t>
            </a:r>
          </a:p>
          <a:p>
            <a:r>
              <a:rPr lang="de-CH" sz="2000" dirty="0">
                <a:solidFill>
                  <a:schemeClr val="bg1"/>
                </a:solidFill>
              </a:rPr>
              <a:t>Weitere schritte</a:t>
            </a:r>
          </a:p>
          <a:p>
            <a:r>
              <a:rPr lang="de-CH" sz="2000" dirty="0">
                <a:solidFill>
                  <a:schemeClr val="bg1"/>
                </a:solidFill>
              </a:rPr>
              <a:t>Was ich mitnehme</a:t>
            </a:r>
          </a:p>
          <a:p>
            <a:endParaRPr lang="de-CH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7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E2B3C8-DAE2-612F-98BF-1960838F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CH" sz="4000">
                <a:solidFill>
                  <a:srgbClr val="FFFFFF"/>
                </a:solidFill>
              </a:rPr>
              <a:t>Mein Projekt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7999855-753F-26F1-0FDB-79FFDB8A5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2294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26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phone and piano">
            <a:extLst>
              <a:ext uri="{FF2B5EF4-FFF2-40B4-BE49-F238E27FC236}">
                <a16:creationId xmlns:a16="http://schemas.microsoft.com/office/drawing/2014/main" id="{8638F4EB-1AB6-0428-3036-3479C3C92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09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A85C2C-DCC3-62B7-AC09-04DD17D1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de-CH" sz="5000">
                <a:solidFill>
                  <a:schemeClr val="bg1"/>
                </a:solidFill>
              </a:rPr>
              <a:t>Live Demo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3CAA5-F620-4428-BF4B-9C4A3C0E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endParaRPr lang="de-CH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es Aktienmarktdiagramm">
            <a:extLst>
              <a:ext uri="{FF2B5EF4-FFF2-40B4-BE49-F238E27FC236}">
                <a16:creationId xmlns:a16="http://schemas.microsoft.com/office/drawing/2014/main" id="{7D350CAD-2AD8-ED5F-DFAE-D8CBD71642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762" b="105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5B9535-2E63-2758-265C-9E1A2D09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de-CH" sz="5000">
                <a:solidFill>
                  <a:schemeClr val="bg1"/>
                </a:solidFill>
              </a:rPr>
              <a:t>Probleme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D5AB90-0D76-1E2D-2123-FE303A31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de-CH" sz="2000">
                <a:solidFill>
                  <a:schemeClr val="bg1"/>
                </a:solidFill>
              </a:rPr>
              <a:t>Probleme wegen Datenbank verbindung</a:t>
            </a:r>
          </a:p>
          <a:p>
            <a:r>
              <a:rPr lang="de-CH" sz="2000">
                <a:solidFill>
                  <a:schemeClr val="bg1"/>
                </a:solidFill>
              </a:rPr>
              <a:t>Swagger UI</a:t>
            </a:r>
          </a:p>
        </p:txBody>
      </p:sp>
    </p:spTree>
    <p:extLst>
      <p:ext uri="{BB962C8B-B14F-4D97-AF65-F5344CB8AC3E}">
        <p14:creationId xmlns:p14="http://schemas.microsoft.com/office/powerpoint/2010/main" val="176099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eppenaufgang und Säulen eines majestätischen Stadtgebäudes">
            <a:extLst>
              <a:ext uri="{FF2B5EF4-FFF2-40B4-BE49-F238E27FC236}">
                <a16:creationId xmlns:a16="http://schemas.microsoft.com/office/drawing/2014/main" id="{5334FE45-E112-2864-D660-3876FC501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5701F9-5B76-24ED-5C25-C191866E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Weitere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schritte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5C81E-A81B-95E6-9CD2-C921CA9B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Das sich Benutzer einloggen können und die Bestellungen sehen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5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eiße 3D-Linien mit Punkten verbunden">
            <a:extLst>
              <a:ext uri="{FF2B5EF4-FFF2-40B4-BE49-F238E27FC236}">
                <a16:creationId xmlns:a16="http://schemas.microsoft.com/office/drawing/2014/main" id="{3E1FAA2F-C34B-F699-FA65-52C901B52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25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CA03E6-4759-84E9-2582-74497631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de-CH" sz="5000" dirty="0">
                <a:solidFill>
                  <a:schemeClr val="bg1"/>
                </a:solidFill>
              </a:rPr>
              <a:t>Was ich mitnehme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B5EE5-73E0-21D7-5F91-34810706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de-CH" sz="2000">
                <a:solidFill>
                  <a:schemeClr val="bg1"/>
                </a:solidFill>
              </a:rPr>
              <a:t>Backend</a:t>
            </a:r>
          </a:p>
          <a:p>
            <a:r>
              <a:rPr lang="de-CH" sz="2000">
                <a:solidFill>
                  <a:schemeClr val="bg1"/>
                </a:solidFill>
              </a:rPr>
              <a:t>API erstellen</a:t>
            </a:r>
          </a:p>
          <a:p>
            <a:r>
              <a:rPr lang="de-CH" sz="2000">
                <a:solidFill>
                  <a:schemeClr val="bg1"/>
                </a:solidFill>
              </a:rPr>
              <a:t>Frontend Verbindung</a:t>
            </a:r>
          </a:p>
          <a:p>
            <a:pPr marL="0" indent="0">
              <a:buNone/>
            </a:pPr>
            <a:endParaRPr lang="de-CH" sz="2000">
              <a:solidFill>
                <a:schemeClr val="bg1"/>
              </a:solidFill>
            </a:endParaRPr>
          </a:p>
          <a:p>
            <a:endParaRPr lang="de-CH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90DE9-B20E-1EA8-64FD-5C596112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9842A-D277-A93E-4C8E-B83B3F4A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9FB14-FFFA-4194-8ECD-2E478781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823" y="365125"/>
            <a:ext cx="8424219" cy="56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5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28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Praxisarbeit</vt:lpstr>
      <vt:lpstr>Inhalt</vt:lpstr>
      <vt:lpstr>Mein Projekt</vt:lpstr>
      <vt:lpstr>Live Demo </vt:lpstr>
      <vt:lpstr>Probleme</vt:lpstr>
      <vt:lpstr>Weitere schritte</vt:lpstr>
      <vt:lpstr>Was ich mitnehme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Praxisarbeit</dc:title>
  <dc:creator>Davud Ponjevic</dc:creator>
  <cp:lastModifiedBy>Davud Ponjevic</cp:lastModifiedBy>
  <cp:revision>3</cp:revision>
  <dcterms:created xsi:type="dcterms:W3CDTF">2023-11-17T11:29:22Z</dcterms:created>
  <dcterms:modified xsi:type="dcterms:W3CDTF">2023-11-17T12:43:30Z</dcterms:modified>
</cp:coreProperties>
</file>