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58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5C37C-5B38-4340-8E7C-F700D871C4F4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61B15-4861-4A16-B634-B9F288064B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UI</a:t>
            </a:r>
          </a:p>
          <a:p>
            <a:r>
              <a:rPr lang="de-CH" dirty="0"/>
              <a:t>Planung</a:t>
            </a:r>
          </a:p>
          <a:p>
            <a:r>
              <a:rPr lang="de-CH"/>
              <a:t>Balsamiq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1B15-4861-4A16-B634-B9F288064B9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502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7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71DFD8AB-0AEB-E8C0-EC49-B4C1C2519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D6FD61-789F-478E-5EE3-70990B684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726" y="2298257"/>
            <a:ext cx="10190071" cy="3145855"/>
          </a:xfrm>
        </p:spPr>
        <p:txBody>
          <a:bodyPr anchor="b">
            <a:normAutofit/>
          </a:bodyPr>
          <a:lstStyle/>
          <a:p>
            <a:r>
              <a:rPr lang="de-CH" sz="5400" dirty="0">
                <a:solidFill>
                  <a:srgbClr val="FFFFFF"/>
                </a:solidFill>
              </a:rPr>
              <a:t>Praxisarbeit 322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17024D-EBEB-561E-E1CE-E46D5730E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203" y="5276296"/>
            <a:ext cx="9781327" cy="2056617"/>
          </a:xfrm>
        </p:spPr>
        <p:txBody>
          <a:bodyPr anchor="t">
            <a:normAutofit/>
          </a:bodyPr>
          <a:lstStyle/>
          <a:p>
            <a:r>
              <a:rPr lang="de-CH" sz="2200" dirty="0">
                <a:solidFill>
                  <a:srgbClr val="FFFFFF"/>
                </a:solidFill>
              </a:rPr>
              <a:t>Von Sebastian &amp; Davud</a:t>
            </a:r>
          </a:p>
        </p:txBody>
      </p:sp>
      <p:grpSp>
        <p:nvGrpSpPr>
          <p:cNvPr id="17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45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7972D-5188-A13C-9CD2-79FBB951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A5673-2F5E-D5EE-D600-F5F2ACFB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Ausgangsituation</a:t>
            </a:r>
          </a:p>
          <a:p>
            <a:r>
              <a:rPr lang="de-CH" dirty="0"/>
              <a:t>Stand der Dinge</a:t>
            </a:r>
          </a:p>
          <a:p>
            <a:r>
              <a:rPr lang="de-CH" dirty="0"/>
              <a:t>Was wir noch vor haben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0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FC84C-E442-F586-3950-E5925304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Ausgangssituation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79C20D-1D89-B769-6D94-45F40091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54" y="2130724"/>
            <a:ext cx="9325327" cy="37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1C77C-D625-F781-B64D-DC070A72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 der Dinge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A50C8-4988-DD99-D73B-D0E3B540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5268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B8F12-B3B3-25F8-228C-8B1E7CBB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Was wir noch vor haben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FF9F6-55DC-2AA9-0880-E283532A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API</a:t>
            </a:r>
          </a:p>
          <a:p>
            <a:r>
              <a:rPr lang="de-CH" dirty="0"/>
              <a:t>Verbindung zu DB</a:t>
            </a:r>
          </a:p>
          <a:p>
            <a:r>
              <a:rPr lang="de-CH" dirty="0"/>
              <a:t>Dokumentation</a:t>
            </a:r>
          </a:p>
        </p:txBody>
      </p:sp>
    </p:spTree>
    <p:extLst>
      <p:ext uri="{BB962C8B-B14F-4D97-AF65-F5344CB8AC3E}">
        <p14:creationId xmlns:p14="http://schemas.microsoft.com/office/powerpoint/2010/main" val="19619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4D2C6-B1E2-2EF2-C203-79BC02E0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4D172-4B1E-C756-982B-87735D03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Zusammenarbeit bis jetzt</a:t>
            </a:r>
          </a:p>
          <a:p>
            <a:r>
              <a:rPr lang="de-CH" dirty="0"/>
              <a:t>Probleme wegen API</a:t>
            </a:r>
          </a:p>
          <a:p>
            <a:r>
              <a:rPr lang="de-CH" dirty="0"/>
              <a:t>Fertigstellung möglich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40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6A0A2-F0B6-3F82-D11C-24F446E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fürs Zuhören!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267DBA-E773-B49B-3745-FD446546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690688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2876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Calibri</vt:lpstr>
      <vt:lpstr>Sagona Book</vt:lpstr>
      <vt:lpstr>ExploreVTI</vt:lpstr>
      <vt:lpstr>Praxisarbeit 322</vt:lpstr>
      <vt:lpstr>Inhalt</vt:lpstr>
      <vt:lpstr>Ausgangssituation</vt:lpstr>
      <vt:lpstr>Stand der Dinge</vt:lpstr>
      <vt:lpstr>Was wir noch vor haben</vt:lpstr>
      <vt:lpstr>Fazit</vt:lpstr>
      <vt:lpstr>Danke fürs Zuhören!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Praxisarbeit 322</dc:title>
  <dc:creator>Davud Ponjevic</dc:creator>
  <cp:lastModifiedBy>Davud Ponjevic</cp:lastModifiedBy>
  <cp:revision>3</cp:revision>
  <dcterms:created xsi:type="dcterms:W3CDTF">2023-12-21T12:03:45Z</dcterms:created>
  <dcterms:modified xsi:type="dcterms:W3CDTF">2023-12-30T02:56:06Z</dcterms:modified>
</cp:coreProperties>
</file>