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28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3217" y="2286786"/>
            <a:ext cx="4836414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99674" y="9423670"/>
            <a:ext cx="173354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72260" marR="5080" indent="-1560195">
              <a:lnSpc>
                <a:spcPct val="101699"/>
              </a:lnSpc>
              <a:spcBef>
                <a:spcPts val="75"/>
              </a:spcBef>
            </a:pPr>
            <a:r>
              <a:rPr spc="10" dirty="0"/>
              <a:t>Презентация</a:t>
            </a:r>
            <a:r>
              <a:rPr spc="-10" dirty="0"/>
              <a:t> </a:t>
            </a:r>
            <a:r>
              <a:rPr spc="15" dirty="0"/>
              <a:t>по</a:t>
            </a:r>
            <a:r>
              <a:rPr spc="-10" dirty="0"/>
              <a:t> </a:t>
            </a:r>
            <a:r>
              <a:rPr spc="10" dirty="0"/>
              <a:t>лабораторной </a:t>
            </a:r>
            <a:r>
              <a:rPr spc="-665" dirty="0"/>
              <a:t> </a:t>
            </a:r>
            <a:r>
              <a:rPr dirty="0"/>
              <a:t>работе</a:t>
            </a:r>
            <a:r>
              <a:rPr spc="-5" dirty="0"/>
              <a:t> </a:t>
            </a:r>
            <a:r>
              <a:rPr spc="20" dirty="0"/>
              <a:t>№2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7949" y="3178540"/>
            <a:ext cx="4204335" cy="833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latin typeface="Arial"/>
                <a:cs typeface="Arial"/>
              </a:rPr>
              <a:t>Дискреционное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разграничение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прав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в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CentOS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700" spc="10" dirty="0">
                <a:latin typeface="Arial"/>
                <a:cs typeface="Arial"/>
              </a:rPr>
              <a:t>Оразклычев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lang="ru-RU" sz="1700" spc="-5" dirty="0">
                <a:latin typeface="Arial"/>
                <a:cs typeface="Arial"/>
              </a:rPr>
              <a:t>Давут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НФИбд-02-18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294" y="1917648"/>
            <a:ext cx="385635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4805" algn="l"/>
              </a:tabLst>
            </a:pPr>
            <a:r>
              <a:rPr spc="15" dirty="0"/>
              <a:t>1	</a:t>
            </a:r>
            <a:r>
              <a:rPr spc="20" dirty="0"/>
              <a:t>Цели</a:t>
            </a:r>
            <a:r>
              <a:rPr spc="-15" dirty="0"/>
              <a:t> </a:t>
            </a:r>
            <a:r>
              <a:rPr spc="15" dirty="0"/>
              <a:t>и</a:t>
            </a:r>
            <a:r>
              <a:rPr spc="-15" dirty="0"/>
              <a:t> </a:t>
            </a:r>
            <a:r>
              <a:rPr dirty="0"/>
              <a:t>задачи</a:t>
            </a:r>
            <a:r>
              <a:rPr spc="-10" dirty="0"/>
              <a:t> </a:t>
            </a:r>
            <a:r>
              <a:rPr dirty="0"/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294" y="2906046"/>
            <a:ext cx="5695950" cy="1281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latin typeface="Arial"/>
                <a:cs typeface="Arial"/>
              </a:rPr>
              <a:t>1.1</a:t>
            </a:r>
            <a:r>
              <a:rPr sz="1700" b="1" spc="370" dirty="0">
                <a:latin typeface="Arial"/>
                <a:cs typeface="Arial"/>
              </a:rPr>
              <a:t> </a:t>
            </a:r>
            <a:r>
              <a:rPr sz="1700" b="1" spc="15" dirty="0">
                <a:latin typeface="Arial"/>
                <a:cs typeface="Arial"/>
              </a:rPr>
              <a:t>Цель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лабораторной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работы</a:t>
            </a:r>
            <a:endParaRPr sz="1700">
              <a:latin typeface="Arial"/>
              <a:cs typeface="Arial"/>
            </a:endParaRPr>
          </a:p>
          <a:p>
            <a:pPr marL="12700" marR="5080" algn="just">
              <a:lnSpc>
                <a:spcPct val="150500"/>
              </a:lnSpc>
              <a:spcBef>
                <a:spcPts val="1325"/>
              </a:spcBef>
            </a:pPr>
            <a:r>
              <a:rPr sz="1200" spc="-25" dirty="0">
                <a:latin typeface="Arial"/>
                <a:cs typeface="Arial"/>
              </a:rPr>
              <a:t>Получить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практические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навыки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работы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в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консоли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с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атрибутами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файлов,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закрепить </a:t>
            </a:r>
            <a:r>
              <a:rPr sz="1200" spc="-3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теоретические </a:t>
            </a:r>
            <a:r>
              <a:rPr sz="1200" spc="5" dirty="0">
                <a:latin typeface="Arial"/>
                <a:cs typeface="Arial"/>
              </a:rPr>
              <a:t>основы дискреционного разграничения </a:t>
            </a:r>
            <a:r>
              <a:rPr sz="1200" spc="10" dirty="0">
                <a:latin typeface="Arial"/>
                <a:cs typeface="Arial"/>
              </a:rPr>
              <a:t>доступа </a:t>
            </a:r>
            <a:r>
              <a:rPr sz="1200" spc="5" dirty="0">
                <a:latin typeface="Arial"/>
                <a:cs typeface="Arial"/>
              </a:rPr>
              <a:t>в </a:t>
            </a:r>
            <a:r>
              <a:rPr sz="1200" spc="10" dirty="0">
                <a:latin typeface="Arial"/>
                <a:cs typeface="Arial"/>
              </a:rPr>
              <a:t>современных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системах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с </a:t>
            </a:r>
            <a:r>
              <a:rPr sz="1200" spc="-10" dirty="0">
                <a:latin typeface="Arial"/>
                <a:cs typeface="Arial"/>
              </a:rPr>
              <a:t>открытым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кодом</a:t>
            </a:r>
            <a:r>
              <a:rPr sz="1200" spc="-5" dirty="0">
                <a:latin typeface="Arial"/>
                <a:cs typeface="Arial"/>
              </a:rPr>
              <a:t> на </a:t>
            </a:r>
            <a:r>
              <a:rPr sz="1200" spc="-20" dirty="0">
                <a:latin typeface="Arial"/>
                <a:cs typeface="Arial"/>
              </a:rPr>
              <a:t>базе</a:t>
            </a:r>
            <a:r>
              <a:rPr sz="1200" spc="-5" dirty="0">
                <a:latin typeface="Arial"/>
                <a:cs typeface="Arial"/>
              </a:rPr>
              <a:t> CentOS.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294" y="1726037"/>
            <a:ext cx="3854450" cy="1164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4805" marR="5080" indent="-332740">
              <a:lnSpc>
                <a:spcPct val="152500"/>
              </a:lnSpc>
              <a:spcBef>
                <a:spcPts val="90"/>
              </a:spcBef>
              <a:tabLst>
                <a:tab pos="344805" algn="l"/>
              </a:tabLst>
            </a:pPr>
            <a:r>
              <a:rPr spc="15" dirty="0"/>
              <a:t>2	</a:t>
            </a:r>
            <a:r>
              <a:rPr spc="10" dirty="0"/>
              <a:t>Процесс выполнения </a:t>
            </a:r>
            <a:r>
              <a:rPr spc="15" dirty="0"/>
              <a:t> </a:t>
            </a:r>
            <a:r>
              <a:rPr spc="10" dirty="0"/>
              <a:t>лабораторной</a:t>
            </a:r>
            <a:r>
              <a:rPr spc="-40" dirty="0"/>
              <a:t> </a:t>
            </a:r>
            <a:r>
              <a:rPr dirty="0"/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294" y="3475412"/>
            <a:ext cx="2985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latin typeface="Arial"/>
                <a:cs typeface="Arial"/>
              </a:rPr>
              <a:t>2.1</a:t>
            </a:r>
            <a:r>
              <a:rPr sz="1700" b="1" spc="35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Лабораторная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работа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487" y="4120771"/>
            <a:ext cx="3969002" cy="31560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32291" y="7367268"/>
            <a:ext cx="2895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Figure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2.1: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Создание </a:t>
            </a:r>
            <a:r>
              <a:rPr sz="1200" spc="-15" dirty="0">
                <a:latin typeface="Arial"/>
                <a:cs typeface="Arial"/>
              </a:rPr>
              <a:t>пользователя </a:t>
            </a:r>
            <a:r>
              <a:rPr sz="1200" spc="-5" dirty="0">
                <a:latin typeface="Arial"/>
                <a:cs typeface="Arial"/>
              </a:rPr>
              <a:t>guest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294" y="819805"/>
            <a:ext cx="2985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latin typeface="Arial"/>
                <a:cs typeface="Arial"/>
              </a:rPr>
              <a:t>2.2</a:t>
            </a:r>
            <a:r>
              <a:rPr sz="1700" b="1" spc="35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Лабораторная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работа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462" y="1465099"/>
            <a:ext cx="3969116" cy="29923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67940" y="4547918"/>
            <a:ext cx="30245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Figure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2.2: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Переход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на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пользователя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294" y="819805"/>
            <a:ext cx="2985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latin typeface="Arial"/>
                <a:cs typeface="Arial"/>
              </a:rPr>
              <a:t>2.3</a:t>
            </a:r>
            <a:r>
              <a:rPr sz="1700" b="1" spc="35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Лабораторная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работа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526" y="1465144"/>
            <a:ext cx="3968944" cy="29197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00884" y="4475350"/>
            <a:ext cx="31584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Figure 2.3: Команды: pwd, whoami, id, groups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294" y="819805"/>
            <a:ext cx="2985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latin typeface="Arial"/>
                <a:cs typeface="Arial"/>
              </a:rPr>
              <a:t>2.4</a:t>
            </a:r>
            <a:r>
              <a:rPr sz="1700" b="1" spc="35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Лабораторная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работа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487" y="1465134"/>
            <a:ext cx="3969038" cy="34570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92807" y="5012624"/>
            <a:ext cx="37744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Figure 2.4: Команда cat /etc/passwd с </a:t>
            </a:r>
            <a:r>
              <a:rPr sz="1200" spc="-15" dirty="0">
                <a:latin typeface="Arial"/>
                <a:cs typeface="Arial"/>
              </a:rPr>
              <a:t>фильтром</a:t>
            </a:r>
            <a:r>
              <a:rPr sz="1200" spc="-5" dirty="0">
                <a:latin typeface="Arial"/>
                <a:cs typeface="Arial"/>
              </a:rPr>
              <a:t> и </a:t>
            </a:r>
            <a:r>
              <a:rPr sz="1200" spc="-20" dirty="0">
                <a:latin typeface="Arial"/>
                <a:cs typeface="Arial"/>
              </a:rPr>
              <a:t>без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294" y="819805"/>
            <a:ext cx="2985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latin typeface="Arial"/>
                <a:cs typeface="Arial"/>
              </a:rPr>
              <a:t>2.5</a:t>
            </a:r>
            <a:r>
              <a:rPr sz="1700" b="1" spc="35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Лабораторная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работа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411" y="1465120"/>
            <a:ext cx="3969181" cy="2937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7201" y="4492737"/>
            <a:ext cx="33661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Figure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2.5: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Правильность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выполнения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команды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294" y="819805"/>
            <a:ext cx="2985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latin typeface="Arial"/>
                <a:cs typeface="Arial"/>
              </a:rPr>
              <a:t>2.6</a:t>
            </a:r>
            <a:r>
              <a:rPr sz="1700" b="1" spc="35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Лабораторная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работа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487" y="1465134"/>
            <a:ext cx="3969040" cy="348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82038" y="1903588"/>
            <a:ext cx="339597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Figure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2.6: Попытка </a:t>
            </a:r>
            <a:r>
              <a:rPr sz="1200" spc="-15" dirty="0">
                <a:latin typeface="Arial"/>
                <a:cs typeface="Arial"/>
              </a:rPr>
              <a:t>создать</a:t>
            </a:r>
            <a:r>
              <a:rPr sz="1200" spc="-5" dirty="0">
                <a:latin typeface="Arial"/>
                <a:cs typeface="Arial"/>
              </a:rPr>
              <a:t> файл в директории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294" y="1917648"/>
            <a:ext cx="55079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4805" algn="l"/>
              </a:tabLst>
            </a:pPr>
            <a:r>
              <a:rPr spc="15" dirty="0"/>
              <a:t>3	</a:t>
            </a:r>
            <a:r>
              <a:rPr spc="5" dirty="0"/>
              <a:t>Выводы</a:t>
            </a:r>
            <a:r>
              <a:rPr dirty="0"/>
              <a:t> </a:t>
            </a:r>
            <a:r>
              <a:rPr spc="15" dirty="0"/>
              <a:t>по</a:t>
            </a:r>
            <a:r>
              <a:rPr spc="5" dirty="0"/>
              <a:t> </a:t>
            </a:r>
            <a:r>
              <a:rPr spc="10" dirty="0"/>
              <a:t>проделанной</a:t>
            </a:r>
            <a:r>
              <a:rPr dirty="0"/>
              <a:t> работе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294" y="2906046"/>
            <a:ext cx="5721350" cy="1006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latin typeface="Arial"/>
                <a:cs typeface="Arial"/>
              </a:rPr>
              <a:t>3.1</a:t>
            </a:r>
            <a:r>
              <a:rPr sz="1700" b="1" spc="3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Вывод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50500"/>
              </a:lnSpc>
              <a:spcBef>
                <a:spcPts val="1325"/>
              </a:spcBef>
            </a:pPr>
            <a:r>
              <a:rPr sz="1200" spc="-15" dirty="0">
                <a:latin typeface="Arial"/>
                <a:cs typeface="Arial"/>
              </a:rPr>
              <a:t>В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ходе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выполнения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лабораторной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работы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были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получены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навыки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работы</a:t>
            </a:r>
            <a:r>
              <a:rPr sz="1200" spc="-10" dirty="0">
                <a:latin typeface="Arial"/>
                <a:cs typeface="Arial"/>
              </a:rPr>
              <a:t> с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атри-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бутами </a:t>
            </a:r>
            <a:r>
              <a:rPr sz="1200" spc="-5" dirty="0">
                <a:latin typeface="Arial"/>
                <a:cs typeface="Arial"/>
              </a:rPr>
              <a:t>файлов и </a:t>
            </a:r>
            <a:r>
              <a:rPr sz="1200" spc="-10" dirty="0">
                <a:latin typeface="Arial"/>
                <a:cs typeface="Arial"/>
              </a:rPr>
              <a:t>сведения</a:t>
            </a:r>
            <a:r>
              <a:rPr sz="1200" spc="-5" dirty="0">
                <a:latin typeface="Arial"/>
                <a:cs typeface="Arial"/>
              </a:rPr>
              <a:t> о разграничении доступа.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Презентация по лабораторной  работе №2</vt:lpstr>
      <vt:lpstr>1 Цели и задачи работы</vt:lpstr>
      <vt:lpstr>2 Процесс выполнения  лабораторной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Выводы по проделанной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№2</dc:title>
  <dc:creator>Оразклычев Довлет НФИбд-02-18</dc:creator>
  <cp:lastModifiedBy>Давут Оразклычев</cp:lastModifiedBy>
  <cp:revision>1</cp:revision>
  <dcterms:created xsi:type="dcterms:W3CDTF">2022-02-06T11:53:26Z</dcterms:created>
  <dcterms:modified xsi:type="dcterms:W3CDTF">2022-02-06T11:59:34Z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2021-10-02T00:00:00Z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2022-02-06T00:00:00Z</vt:filetime>
  </property>
</Properties>
</file>