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76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1001014"/>
            <a:ext cx="617347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45A89"/>
                </a:solidFill>
                <a:latin typeface="Carlito"/>
                <a:cs typeface="Carlito"/>
              </a:rPr>
              <a:t>Презентация </a:t>
            </a:r>
            <a:r>
              <a:rPr sz="1800" b="1" spc="-10" dirty="0">
                <a:solidFill>
                  <a:srgbClr val="345A89"/>
                </a:solidFill>
                <a:latin typeface="Carlito"/>
                <a:cs typeface="Carlito"/>
              </a:rPr>
              <a:t>по </a:t>
            </a:r>
            <a:r>
              <a:rPr sz="1800" b="1" spc="-5" dirty="0">
                <a:solidFill>
                  <a:srgbClr val="345A89"/>
                </a:solidFill>
                <a:latin typeface="Carlito"/>
                <a:cs typeface="Carlito"/>
              </a:rPr>
              <a:t>лабораторной работе</a:t>
            </a:r>
            <a:r>
              <a:rPr sz="1800" b="1" spc="25" dirty="0">
                <a:solidFill>
                  <a:srgbClr val="345A89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345A89"/>
                </a:solidFill>
                <a:latin typeface="Carlito"/>
                <a:cs typeface="Carlito"/>
              </a:rPr>
              <a:t>№5</a:t>
            </a:r>
            <a:endParaRPr sz="1800" dirty="0">
              <a:latin typeface="Carlito"/>
              <a:cs typeface="Carlito"/>
            </a:endParaRPr>
          </a:p>
          <a:p>
            <a:pPr marL="4445" algn="ctr">
              <a:lnSpc>
                <a:spcPct val="100000"/>
              </a:lnSpc>
              <a:spcBef>
                <a:spcPts val="1260"/>
              </a:spcBef>
            </a:pPr>
            <a:r>
              <a:rPr sz="1500" b="1" spc="-5" dirty="0">
                <a:solidFill>
                  <a:srgbClr val="345A89"/>
                </a:solidFill>
                <a:latin typeface="Carlito"/>
                <a:cs typeface="Carlito"/>
              </a:rPr>
              <a:t>Дискреционное разграничение прав </a:t>
            </a:r>
            <a:r>
              <a:rPr sz="1500" b="1" dirty="0">
                <a:solidFill>
                  <a:srgbClr val="345A89"/>
                </a:solidFill>
                <a:latin typeface="Carlito"/>
                <a:cs typeface="Carlito"/>
              </a:rPr>
              <a:t>в </a:t>
            </a:r>
            <a:r>
              <a:rPr sz="1500" b="1" spc="-5" dirty="0">
                <a:solidFill>
                  <a:srgbClr val="345A89"/>
                </a:solidFill>
                <a:latin typeface="Carlito"/>
                <a:cs typeface="Carlito"/>
              </a:rPr>
              <a:t>Linux. Расширенные</a:t>
            </a:r>
            <a:r>
              <a:rPr sz="1500" b="1" spc="25" dirty="0">
                <a:solidFill>
                  <a:srgbClr val="345A89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345A89"/>
                </a:solidFill>
                <a:latin typeface="Carlito"/>
                <a:cs typeface="Carlito"/>
              </a:rPr>
              <a:t>атрибуты</a:t>
            </a:r>
            <a:endParaRPr sz="1500" dirty="0">
              <a:latin typeface="Carlito"/>
              <a:cs typeface="Carlito"/>
            </a:endParaRPr>
          </a:p>
          <a:p>
            <a:pPr marL="3810" algn="ctr">
              <a:lnSpc>
                <a:spcPct val="100000"/>
              </a:lnSpc>
              <a:spcBef>
                <a:spcPts val="1245"/>
              </a:spcBef>
            </a:pPr>
            <a:r>
              <a:rPr sz="1200" spc="45" dirty="0">
                <a:latin typeface="Times New Roman"/>
                <a:cs typeface="Times New Roman"/>
              </a:rPr>
              <a:t>Оразклычев </a:t>
            </a:r>
            <a:r>
              <a:rPr lang="ru-RU" sz="1200" spc="40" dirty="0">
                <a:latin typeface="Times New Roman"/>
                <a:cs typeface="Times New Roman"/>
              </a:rPr>
              <a:t>Давут</a:t>
            </a:r>
            <a:r>
              <a:rPr sz="1200" spc="-13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НФИбд-02-18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85" dirty="0">
                <a:solidFill>
                  <a:srgbClr val="365F91"/>
                </a:solidFill>
                <a:latin typeface="Arial"/>
                <a:cs typeface="Arial"/>
              </a:rPr>
              <a:t>Содержание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30" dirty="0">
                <a:latin typeface="Times New Roman"/>
                <a:cs typeface="Times New Roman"/>
                <a:hlinkClick r:id="rId2" action="ppaction://hlinksldjump"/>
              </a:rPr>
              <a:t>Цель </a:t>
            </a:r>
            <a:r>
              <a:rPr sz="1200" spc="55" dirty="0">
                <a:latin typeface="Times New Roman"/>
                <a:cs typeface="Times New Roman"/>
                <a:hlinkClick r:id="rId2" action="ppaction://hlinksldjump"/>
              </a:rPr>
              <a:t>работы</a:t>
            </a:r>
            <a:r>
              <a:rPr sz="1200" spc="2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5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.................................................................................................................................................................1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00" spc="45" dirty="0">
                <a:latin typeface="Times New Roman"/>
                <a:cs typeface="Times New Roman"/>
                <a:hlinkClick r:id="rId2" action="ppaction://hlinksldjump"/>
              </a:rPr>
              <a:t>Выполнение </a:t>
            </a:r>
            <a:r>
              <a:rPr sz="1200" spc="50" dirty="0">
                <a:latin typeface="Times New Roman"/>
                <a:cs typeface="Times New Roman"/>
                <a:hlinkClick r:id="rId2" action="ppaction://hlinksldjump"/>
              </a:rPr>
              <a:t>лабораторной </a:t>
            </a:r>
            <a:r>
              <a:rPr sz="1200" spc="55" dirty="0">
                <a:latin typeface="Times New Roman"/>
                <a:cs typeface="Times New Roman"/>
                <a:hlinkClick r:id="rId2" action="ppaction://hlinksldjump"/>
              </a:rPr>
              <a:t>работы</a:t>
            </a:r>
            <a:r>
              <a:rPr sz="1200" spc="-1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5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................................................................................................................1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spc="-50" dirty="0">
                <a:latin typeface="Times New Roman"/>
                <a:cs typeface="Times New Roman"/>
                <a:hlinkClick r:id="rId3" action="ppaction://hlinksldjump"/>
              </a:rPr>
              <a:t>Вывод...............................................................................................................................................................................5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3627247"/>
            <a:ext cx="5764530" cy="150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Цель</a:t>
            </a:r>
            <a:r>
              <a:rPr sz="1600" b="1" spc="-10" dirty="0">
                <a:solidFill>
                  <a:srgbClr val="4F81BC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работы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1400"/>
              </a:lnSpc>
              <a:spcBef>
                <a:spcPts val="1045"/>
              </a:spcBef>
            </a:pPr>
            <a:r>
              <a:rPr sz="1200" spc="30" dirty="0">
                <a:latin typeface="Times New Roman"/>
                <a:cs typeface="Times New Roman"/>
              </a:rPr>
              <a:t>Получение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практических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навыков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работы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в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консоли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с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расширенными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атрибутами  файлов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Выполнение лабораторной</a:t>
            </a:r>
            <a:r>
              <a:rPr sz="1600" b="1" dirty="0">
                <a:solidFill>
                  <a:srgbClr val="4F81BC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работы</a:t>
            </a:r>
            <a:endParaRPr sz="16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spcBef>
                <a:spcPts val="234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1.	</a:t>
            </a:r>
            <a:r>
              <a:rPr sz="1200" spc="25" dirty="0">
                <a:latin typeface="Times New Roman"/>
                <a:cs typeface="Times New Roman"/>
              </a:rPr>
              <a:t>Скачали </a:t>
            </a:r>
            <a:r>
              <a:rPr sz="1200" spc="65" dirty="0">
                <a:latin typeface="Times New Roman"/>
                <a:cs typeface="Times New Roman"/>
              </a:rPr>
              <a:t>и </a:t>
            </a:r>
            <a:r>
              <a:rPr sz="1200" spc="45" dirty="0">
                <a:latin typeface="Times New Roman"/>
                <a:cs typeface="Times New Roman"/>
              </a:rPr>
              <a:t>установили</a:t>
            </a:r>
            <a:r>
              <a:rPr sz="1200" spc="-204" dirty="0">
                <a:latin typeface="Times New Roman"/>
                <a:cs typeface="Times New Roman"/>
              </a:rPr>
              <a:t> </a:t>
            </a:r>
            <a:r>
              <a:rPr sz="1200" spc="-130" dirty="0">
                <a:latin typeface="Times New Roman"/>
                <a:cs typeface="Times New Roman"/>
              </a:rPr>
              <a:t>GCC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5389244"/>
            <a:ext cx="2609850" cy="5378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i="1" spc="-60" dirty="0">
                <a:latin typeface="Georgia"/>
                <a:cs typeface="Georgia"/>
              </a:rPr>
              <a:t>Создайте </a:t>
            </a:r>
            <a:r>
              <a:rPr sz="1200" i="1" spc="-65" dirty="0">
                <a:latin typeface="Georgia"/>
                <a:cs typeface="Georgia"/>
              </a:rPr>
              <a:t>программу</a:t>
            </a:r>
            <a:r>
              <a:rPr sz="1200" i="1" dirty="0">
                <a:latin typeface="Georgia"/>
                <a:cs typeface="Georgia"/>
              </a:rPr>
              <a:t> </a:t>
            </a:r>
            <a:r>
              <a:rPr sz="1200" i="1" spc="-55" dirty="0">
                <a:latin typeface="Georgia"/>
                <a:cs typeface="Georgia"/>
              </a:rPr>
              <a:t>simpleid.c</a:t>
            </a:r>
            <a:endParaRPr sz="1200">
              <a:latin typeface="Georgia"/>
              <a:cs typeface="Georgia"/>
            </a:endParaRPr>
          </a:p>
          <a:p>
            <a:pPr marL="1651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2.	</a:t>
            </a:r>
            <a:r>
              <a:rPr sz="1200" spc="35" dirty="0">
                <a:latin typeface="Times New Roman"/>
                <a:cs typeface="Times New Roman"/>
              </a:rPr>
              <a:t>Создайте </a:t>
            </a:r>
            <a:r>
              <a:rPr sz="1200" spc="40" dirty="0">
                <a:latin typeface="Times New Roman"/>
                <a:cs typeface="Times New Roman"/>
              </a:rPr>
              <a:t>программу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simpleid.c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135" y="720090"/>
            <a:ext cx="5333492" cy="463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4972684"/>
            <a:ext cx="5678170" cy="844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i="1" spc="-60" dirty="0">
                <a:latin typeface="Georgia"/>
                <a:cs typeface="Georgia"/>
              </a:rPr>
              <a:t>Создайте </a:t>
            </a:r>
            <a:r>
              <a:rPr sz="1200" i="1" spc="-65" dirty="0">
                <a:latin typeface="Georgia"/>
                <a:cs typeface="Georgia"/>
              </a:rPr>
              <a:t>программу</a:t>
            </a:r>
            <a:r>
              <a:rPr sz="1200" i="1" dirty="0">
                <a:latin typeface="Georgia"/>
                <a:cs typeface="Georgia"/>
              </a:rPr>
              <a:t> </a:t>
            </a:r>
            <a:r>
              <a:rPr sz="1200" i="1" spc="-55" dirty="0">
                <a:latin typeface="Georgia"/>
                <a:cs typeface="Georgia"/>
              </a:rPr>
              <a:t>simpleid.c</a:t>
            </a:r>
            <a:endParaRPr sz="1200">
              <a:latin typeface="Georgia"/>
              <a:cs typeface="Georgia"/>
            </a:endParaRPr>
          </a:p>
          <a:p>
            <a:pPr marL="469265" indent="-304800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200" spc="40" dirty="0">
                <a:latin typeface="Times New Roman"/>
                <a:cs typeface="Times New Roman"/>
              </a:rPr>
              <a:t>Скомплилируйте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программу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и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убедитесь,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что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файл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программы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создан:</a:t>
            </a:r>
            <a:endParaRPr sz="1200">
              <a:latin typeface="Times New Roman"/>
              <a:cs typeface="Times New Roman"/>
            </a:endParaRPr>
          </a:p>
          <a:p>
            <a:pPr marL="469265" indent="-304800">
              <a:lnSpc>
                <a:spcPct val="100000"/>
              </a:lnSpc>
              <a:spcBef>
                <a:spcPts val="969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200" spc="25" dirty="0">
                <a:latin typeface="Times New Roman"/>
                <a:cs typeface="Times New Roman"/>
              </a:rPr>
              <a:t>Усложните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программу,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добавив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вывод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действительных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идентификаторов: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135" y="720090"/>
            <a:ext cx="5333365" cy="4218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5861684"/>
            <a:ext cx="160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latin typeface="Georgia"/>
                <a:cs typeface="Georgia"/>
              </a:rPr>
              <a:t>Усложните</a:t>
            </a:r>
            <a:r>
              <a:rPr sz="1200" i="1" spc="-65" dirty="0">
                <a:latin typeface="Georgia"/>
                <a:cs typeface="Georgia"/>
              </a:rPr>
              <a:t> программу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135" y="720090"/>
            <a:ext cx="5333746" cy="5033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699007"/>
            <a:ext cx="243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200" dirty="0">
                <a:latin typeface="Times New Roman"/>
                <a:cs typeface="Times New Roman"/>
              </a:rPr>
              <a:t>5.	</a:t>
            </a:r>
            <a:r>
              <a:rPr sz="1200" spc="35" dirty="0">
                <a:latin typeface="Times New Roman"/>
                <a:cs typeface="Times New Roman"/>
              </a:rPr>
              <a:t>Создайте </a:t>
            </a:r>
            <a:r>
              <a:rPr sz="1200" spc="40" dirty="0">
                <a:latin typeface="Times New Roman"/>
                <a:cs typeface="Times New Roman"/>
              </a:rPr>
              <a:t>программу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readfile.c: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157596"/>
            <a:ext cx="5668645" cy="14109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69265" marR="5080" indent="-304800">
              <a:lnSpc>
                <a:spcPts val="1420"/>
              </a:lnSpc>
              <a:spcBef>
                <a:spcPts val="160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6.	</a:t>
            </a:r>
            <a:r>
              <a:rPr sz="1200" spc="40" dirty="0">
                <a:latin typeface="Times New Roman"/>
                <a:cs typeface="Times New Roman"/>
              </a:rPr>
              <a:t>Повторили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все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действия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по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шагам,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заменив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атрибут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«a»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атрибутом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«i». </a:t>
            </a:r>
            <a:r>
              <a:rPr sz="1200" spc="-15" dirty="0">
                <a:latin typeface="Times New Roman"/>
                <a:cs typeface="Times New Roman"/>
              </a:rPr>
              <a:t>Все  </a:t>
            </a:r>
            <a:r>
              <a:rPr sz="1200" spc="55" dirty="0">
                <a:latin typeface="Times New Roman"/>
                <a:cs typeface="Times New Roman"/>
              </a:rPr>
              <a:t>действия </a:t>
            </a:r>
            <a:r>
              <a:rPr sz="1200" spc="50" dirty="0">
                <a:latin typeface="Times New Roman"/>
                <a:cs typeface="Times New Roman"/>
              </a:rPr>
              <a:t>также</a:t>
            </a:r>
            <a:r>
              <a:rPr sz="1200" spc="-22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обвенчались неудачей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Вывод</a:t>
            </a:r>
            <a:endParaRPr sz="1600">
              <a:latin typeface="Carlito"/>
              <a:cs typeface="Carlito"/>
            </a:endParaRPr>
          </a:p>
          <a:p>
            <a:pPr marL="12700" marR="42545">
              <a:lnSpc>
                <a:spcPts val="1400"/>
              </a:lnSpc>
              <a:spcBef>
                <a:spcPts val="1030"/>
              </a:spcBef>
            </a:pPr>
            <a:r>
              <a:rPr sz="1200" spc="30" dirty="0">
                <a:latin typeface="Times New Roman"/>
                <a:cs typeface="Times New Roman"/>
              </a:rPr>
              <a:t>Получили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практические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навыки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работы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в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консоли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с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расширенными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атрибутами  файлов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7335" y="898778"/>
            <a:ext cx="5333238" cy="4150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Carlito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№5</dc:title>
  <dc:creator>Оразклычев Довлет НФИбд-02-18</dc:creator>
  <cp:lastModifiedBy>Давут Оразклычев</cp:lastModifiedBy>
  <cp:revision>1</cp:revision>
  <dcterms:created xsi:type="dcterms:W3CDTF">2022-02-06T11:58:23Z</dcterms:created>
  <dcterms:modified xsi:type="dcterms:W3CDTF">2022-02-06T12:00:40Z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2022-02-06T00:00:00Z</vt:filetime>
  </property>
</Properties>
</file>