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9"/>
  </p:notesMasterIdLst>
  <p:handoutMasterIdLst>
    <p:handoutMasterId r:id="rId10"/>
  </p:handoutMasterIdLst>
  <p:sldIdLst>
    <p:sldId id="312" r:id="rId5"/>
    <p:sldId id="313" r:id="rId6"/>
    <p:sldId id="314" r:id="rId7"/>
    <p:sldId id="315" r:id="rId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115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2618773"/>
          </a:xfrm>
        </p:spPr>
        <p:txBody>
          <a:bodyPr anchor="ctr"/>
          <a:lstStyle/>
          <a:p>
            <a:r>
              <a:rPr lang="en-US" dirty="0"/>
              <a:t> backups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8E12D9B-1E82-7D41-E63B-CD4384FA2140}"/>
              </a:ext>
            </a:extLst>
          </p:cNvPr>
          <p:cNvSpPr txBox="1"/>
          <p:nvPr/>
        </p:nvSpPr>
        <p:spPr>
          <a:xfrm>
            <a:off x="5296929" y="841807"/>
            <a:ext cx="1598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6"/>
                </a:solidFill>
              </a:rPr>
              <a:t>Davi Machado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3E29B6-DE22-F52C-6A2C-4E6440DDA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3687" y="809752"/>
            <a:ext cx="2710248" cy="686010"/>
          </a:xfrm>
        </p:spPr>
        <p:txBody>
          <a:bodyPr/>
          <a:lstStyle/>
          <a:p>
            <a:r>
              <a:rPr lang="pt-BR" dirty="0"/>
              <a:t>Backups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BAC631-FB11-A641-24F1-CAD0E9A13A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14400" y="1951672"/>
            <a:ext cx="5715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backups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cópias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segurança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informações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falhas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 integral, incremental,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espelhado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São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fundamentais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segurança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recuperação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dados. </a:t>
            </a:r>
          </a:p>
        </p:txBody>
      </p:sp>
    </p:spTree>
    <p:extLst>
      <p:ext uri="{BB962C8B-B14F-4D97-AF65-F5344CB8AC3E}">
        <p14:creationId xmlns:p14="http://schemas.microsoft.com/office/powerpoint/2010/main" val="42233478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268455-5EEA-A933-BD50-59C3D223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backups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AF4780C-0DCF-55FB-A489-5A402A232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77654"/>
              </p:ext>
            </p:extLst>
          </p:nvPr>
        </p:nvGraphicFramePr>
        <p:xfrm>
          <a:off x="2764231" y="2180024"/>
          <a:ext cx="8128000" cy="18338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83058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578517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6474793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6696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Completo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Incremental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Diferencial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Espelhado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043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Copia todos os dados selecionados.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apenas os arquivos que foram alterados desde o último backup.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Copia os arquivos alterados desde o último backup completo.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Cria uma cópia idêntica dos arquivos, sem versões anteriores.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2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54021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DC51A4-C5FB-185E-D940-DA572D90DF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7911" y="809752"/>
            <a:ext cx="3516197" cy="645755"/>
          </a:xfrm>
        </p:spPr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AA992-C2D1-95F3-1AAD-6B1AF1F67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59579" y="1835562"/>
            <a:ext cx="56128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É crucial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backups com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frequência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informações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invasões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Com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estratégia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podemos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recuperar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informações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forma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ágil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prevenção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 sempre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eficaz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1831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{07ADDB62-93B0-4161-83B7-208AA3D644E6}tf78438558_win32</Template>
  <TotalTime>25</TotalTime>
  <Words>130</Words>
  <Application>Microsoft Office PowerPoint</Application>
  <PresentationFormat>Widescreen</PresentationFormat>
  <Paragraphs>15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Sabon Next LT</vt:lpstr>
      <vt:lpstr>Custom</vt:lpstr>
      <vt:lpstr> backups</vt:lpstr>
      <vt:lpstr>Backups</vt:lpstr>
      <vt:lpstr>Tipos de backups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 Machado</dc:creator>
  <cp:lastModifiedBy>Davi Machado</cp:lastModifiedBy>
  <cp:revision>1</cp:revision>
  <dcterms:created xsi:type="dcterms:W3CDTF">2025-02-05T10:18:09Z</dcterms:created>
  <dcterms:modified xsi:type="dcterms:W3CDTF">2025-02-05T10:43:48Z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