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31" r:id="rId4"/>
  </p:sldMasterIdLst>
  <p:notesMasterIdLst>
    <p:notesMasterId r:id="rId8"/>
  </p:notesMasterIdLst>
  <p:handoutMasterIdLst>
    <p:handoutMasterId r:id="rId9"/>
  </p:handoutMasterIdLst>
  <p:sldIdLst>
    <p:sldId id="334" r:id="rId5"/>
    <p:sldId id="335" r:id="rId6"/>
    <p:sldId id="33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4" d="100"/>
          <a:sy n="84" d="100"/>
        </p:scale>
        <p:origin x="96" y="37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30814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54457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37409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774311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21524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9728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37380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730312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1125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004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45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4381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992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40294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D23B87-D967-82BA-B217-F9140ED5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1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3AA628-F5F5-6F51-FDCC-64B6EB0C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31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15849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136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31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  <p:sldLayoutId id="2147484143" r:id="rId12"/>
    <p:sldLayoutId id="2147484144" r:id="rId13"/>
    <p:sldLayoutId id="2147484145" r:id="rId14"/>
    <p:sldLayoutId id="2147484146" r:id="rId15"/>
    <p:sldLayoutId id="2147484147" r:id="rId16"/>
    <p:sldLayoutId id="2147484148" r:id="rId17"/>
    <p:sldLayoutId id="2147484149" r:id="rId18"/>
    <p:sldLayoutId id="2147483728" r:id="rId19"/>
    <p:sldLayoutId id="2147483729" r:id="rId20"/>
    <p:sldLayoutId id="2147483710" r:id="rId21"/>
    <p:sldLayoutId id="2147483701" r:id="rId22"/>
    <p:sldLayoutId id="2147483721" r:id="rId23"/>
    <p:sldLayoutId id="2147483720" r:id="rId24"/>
    <p:sldLayoutId id="2147483730" r:id="rId25"/>
    <p:sldLayoutId id="2147483722" r:id="rId26"/>
    <p:sldLayoutId id="2147483732" r:id="rId2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vellinalmeida.blogspot.com/2011/04/reciclagem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ine-pesquisa.blogspot.com/2009/03/o-que-e-reciclagem.html" TargetMode="External"/><Relationship Id="rId7" Type="http://schemas.openxmlformats.org/officeDocument/2006/relationships/hyperlink" Target="https://www.i-tecnico.pt/reciclagem-do-window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hyperlink" Target="https://informaluz.com.br/importancia-da-reciclagem/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59976"/>
            <a:ext cx="7469394" cy="3178168"/>
          </a:xfrm>
        </p:spPr>
        <p:txBody>
          <a:bodyPr>
            <a:normAutofit/>
          </a:bodyPr>
          <a:lstStyle/>
          <a:p>
            <a:r>
              <a:rPr lang="pt-BR" dirty="0"/>
              <a:t>A</a:t>
            </a:r>
            <a:r>
              <a:rPr lang="en-US" dirty="0"/>
              <a:t> </a:t>
            </a:r>
            <a:r>
              <a:rPr lang="pt-BR" noProof="0" dirty="0"/>
              <a:t>importância</a:t>
            </a:r>
            <a:r>
              <a:rPr lang="en-US" dirty="0"/>
              <a:t> da reciclagem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35FC46-0241-022C-0C67-78093B4E1A1B}"/>
              </a:ext>
            </a:extLst>
          </p:cNvPr>
          <p:cNvSpPr txBox="1"/>
          <p:nvPr/>
        </p:nvSpPr>
        <p:spPr>
          <a:xfrm rot="16200000">
            <a:off x="-751237" y="4826605"/>
            <a:ext cx="3693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Davi Machado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D839ED9-ABB9-D4A8-DAC3-504839A7847F}"/>
              </a:ext>
            </a:extLst>
          </p:cNvPr>
          <p:cNvSpPr txBox="1"/>
          <p:nvPr/>
        </p:nvSpPr>
        <p:spPr>
          <a:xfrm>
            <a:off x="1478280" y="265176"/>
            <a:ext cx="65105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BENEFICIOS DA RECICLAGEM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C72EEE-1F5E-0DD9-6003-522E8A726568}"/>
              </a:ext>
            </a:extLst>
          </p:cNvPr>
          <p:cNvSpPr txBox="1"/>
          <p:nvPr/>
        </p:nvSpPr>
        <p:spPr>
          <a:xfrm>
            <a:off x="1478280" y="2196144"/>
            <a:ext cx="547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pc="300" dirty="0">
                <a:solidFill>
                  <a:schemeClr val="bg1"/>
                </a:solidFill>
              </a:rPr>
              <a:t>Reduz a quantidade de resíduos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pc="300" dirty="0">
                <a:solidFill>
                  <a:schemeClr val="bg1"/>
                </a:solidFill>
              </a:rPr>
              <a:t>Conserva os recursos naturais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pc="300" dirty="0">
                <a:solidFill>
                  <a:schemeClr val="bg1"/>
                </a:solidFill>
              </a:rPr>
              <a:t>Reduz a poluição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0E74C5-FBE5-CDDE-7458-96AF803C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82028" y="665834"/>
            <a:ext cx="326898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7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84E9D-D1AC-1DF2-6D5A-3CE68BB4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4589" y="645688"/>
            <a:ext cx="5782235" cy="1429871"/>
          </a:xfrm>
        </p:spPr>
        <p:txBody>
          <a:bodyPr/>
          <a:lstStyle/>
          <a:p>
            <a:r>
              <a:rPr lang="pt-BR" sz="4000" b="1" dirty="0">
                <a:solidFill>
                  <a:schemeClr val="bg1"/>
                </a:solidFill>
              </a:rPr>
              <a:t>O NOSSO PAPEL NA RECICLAGEM </a:t>
            </a:r>
            <a:br>
              <a:rPr lang="pt-BR" sz="4000" b="1" dirty="0">
                <a:solidFill>
                  <a:schemeClr val="bg1"/>
                </a:solidFill>
              </a:rPr>
            </a:b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CA69F9C-B743-53AC-D523-779C1D77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130" y="514766"/>
            <a:ext cx="3810000" cy="3200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ECAA135-7806-AA48-86F8-527A7F330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8224" y="2430324"/>
            <a:ext cx="1905000" cy="14478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0E50F017-6C77-5103-F344-8C26DA477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8186" y="3715166"/>
            <a:ext cx="4998032" cy="2488816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0DAFABF7-D612-EAA0-D5A9-2813C543C3A6}"/>
              </a:ext>
            </a:extLst>
          </p:cNvPr>
          <p:cNvSpPr txBox="1"/>
          <p:nvPr/>
        </p:nvSpPr>
        <p:spPr>
          <a:xfrm>
            <a:off x="6409765" y="2650980"/>
            <a:ext cx="60242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300" dirty="0">
                <a:solidFill>
                  <a:schemeClr val="bg1"/>
                </a:solidFill>
              </a:rPr>
              <a:t>A reciclagem começa em casa. Separar o lixo corretamente e reutilizar matérias são pequenos gestos que fazem uma grande diferença no ambiente.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199889-7E8D-AF0A-4DA4-441121430707}"/>
              </a:ext>
            </a:extLst>
          </p:cNvPr>
          <p:cNvSpPr txBox="1"/>
          <p:nvPr/>
        </p:nvSpPr>
        <p:spPr>
          <a:xfrm rot="16200000">
            <a:off x="-1927410" y="2819419"/>
            <a:ext cx="4607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Conclusão</a:t>
            </a:r>
            <a:endParaRPr lang="pt-BR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20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53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Íon</vt:lpstr>
      <vt:lpstr>A importância da reciclagem</vt:lpstr>
      <vt:lpstr>Apresentação do PowerPoint</vt:lpstr>
      <vt:lpstr>O NOSSO PAPEL NA RECICLAGEM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Machado</dc:creator>
  <cp:lastModifiedBy>Davi Machado</cp:lastModifiedBy>
  <cp:revision>1</cp:revision>
  <dcterms:created xsi:type="dcterms:W3CDTF">2025-02-05T09:08:25Z</dcterms:created>
  <dcterms:modified xsi:type="dcterms:W3CDTF">2025-02-05T10:16:48Z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