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799E1FE-40B4-462D-9DFA-CA76FF60BA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3AD5388-97CA-4D9F-95AA-90EC1F596A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33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E1FE-40B4-462D-9DFA-CA76FF60BA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5388-97CA-4D9F-95AA-90EC1F596A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19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E1FE-40B4-462D-9DFA-CA76FF60BA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5388-97CA-4D9F-95AA-90EC1F596A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12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E1FE-40B4-462D-9DFA-CA76FF60BA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5388-97CA-4D9F-95AA-90EC1F596A5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812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E1FE-40B4-462D-9DFA-CA76FF60BA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5388-97CA-4D9F-95AA-90EC1F596A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352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E1FE-40B4-462D-9DFA-CA76FF60BA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5388-97CA-4D9F-95AA-90EC1F596A54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50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E1FE-40B4-462D-9DFA-CA76FF60BA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5388-97CA-4D9F-95AA-90EC1F596A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279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E1FE-40B4-462D-9DFA-CA76FF60BA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5388-97CA-4D9F-95AA-90EC1F596A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13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E1FE-40B4-462D-9DFA-CA76FF60BA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5388-97CA-4D9F-95AA-90EC1F596A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5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E1FE-40B4-462D-9DFA-CA76FF60BA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5388-97CA-4D9F-95AA-90EC1F596A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64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E1FE-40B4-462D-9DFA-CA76FF60BA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5388-97CA-4D9F-95AA-90EC1F596A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0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E1FE-40B4-462D-9DFA-CA76FF60BA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5388-97CA-4D9F-95AA-90EC1F596A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60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E1FE-40B4-462D-9DFA-CA76FF60BA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5388-97CA-4D9F-95AA-90EC1F596A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90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E1FE-40B4-462D-9DFA-CA76FF60BA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5388-97CA-4D9F-95AA-90EC1F596A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4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E1FE-40B4-462D-9DFA-CA76FF60BA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5388-97CA-4D9F-95AA-90EC1F596A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23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E1FE-40B4-462D-9DFA-CA76FF60BA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5388-97CA-4D9F-95AA-90EC1F596A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21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E1FE-40B4-462D-9DFA-CA76FF60BA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5388-97CA-4D9F-95AA-90EC1F596A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23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99E1FE-40B4-462D-9DFA-CA76FF60BA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AD5388-97CA-4D9F-95AA-90EC1F596A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3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imroots420/" TargetMode="External"/><Relationship Id="rId2" Type="http://schemas.openxmlformats.org/officeDocument/2006/relationships/hyperlink" Target="https://www.instagram.com/gim.root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channel/UCYBrpZ1VTfJkm46D9UPtiqg" TargetMode="External"/><Relationship Id="rId5" Type="http://schemas.openxmlformats.org/officeDocument/2006/relationships/hyperlink" Target="https://www.linkedin.com/company/gim-roots-estamparia/" TargetMode="External"/><Relationship Id="rId4" Type="http://schemas.openxmlformats.org/officeDocument/2006/relationships/hyperlink" Target="https://br.pinterest.com/gimroo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10000" dirty="0">
                <a:latin typeface="Empires" pitchFamily="50" charset="0"/>
              </a:rPr>
              <a:t>Logotipo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09" y="2601386"/>
            <a:ext cx="7059182" cy="303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4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10000" dirty="0">
                <a:latin typeface="Empires" pitchFamily="50" charset="0"/>
              </a:rPr>
              <a:t>Logomarca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568741"/>
            <a:ext cx="4657842" cy="35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6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10000" dirty="0">
                <a:latin typeface="Empires" pitchFamily="50" charset="0"/>
              </a:rPr>
              <a:t>Paleta de cores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441371" y="2879766"/>
            <a:ext cx="37882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Preto: 40/30/27/100</a:t>
            </a:r>
          </a:p>
          <a:p>
            <a:r>
              <a:rPr lang="pt-BR" sz="2800" dirty="0"/>
              <a:t>Verde: 100/50/100/0</a:t>
            </a:r>
          </a:p>
          <a:p>
            <a:r>
              <a:rPr lang="pt-BR" sz="2800" dirty="0"/>
              <a:t>Vermelho:0/100/100/0</a:t>
            </a:r>
          </a:p>
          <a:p>
            <a:r>
              <a:rPr lang="pt-BR" sz="2800" dirty="0"/>
              <a:t>Amarelo:10/0/100/0</a:t>
            </a:r>
          </a:p>
          <a:p>
            <a:r>
              <a:rPr lang="pt-BR" sz="2800" dirty="0"/>
              <a:t>Beje:5/5/54/0</a:t>
            </a:r>
          </a:p>
        </p:txBody>
      </p:sp>
    </p:spTree>
    <p:extLst>
      <p:ext uri="{BB962C8B-B14F-4D97-AF65-F5344CB8AC3E}">
        <p14:creationId xmlns:p14="http://schemas.microsoft.com/office/powerpoint/2010/main" val="129052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57548" y="2814452"/>
            <a:ext cx="84671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Instagram: </a:t>
            </a:r>
            <a:r>
              <a:rPr lang="pt-BR" dirty="0">
                <a:hlinkClick r:id="rId2"/>
              </a:rPr>
              <a:t>https://www.instagram.com/gim.roots/</a:t>
            </a:r>
            <a:endParaRPr lang="pt-BR" dirty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https://www.facebook.com/gimroots420/</a:t>
            </a:r>
            <a:endParaRPr lang="pt-BR" dirty="0"/>
          </a:p>
          <a:p>
            <a:r>
              <a:rPr lang="pt-BR" dirty="0"/>
              <a:t>Pinterest: </a:t>
            </a:r>
            <a:r>
              <a:rPr lang="pt-BR" dirty="0">
                <a:hlinkClick r:id="rId4"/>
              </a:rPr>
              <a:t>https://br.pinterest.com/gimroots/</a:t>
            </a:r>
            <a:endParaRPr lang="pt-BR" dirty="0"/>
          </a:p>
          <a:p>
            <a:r>
              <a:rPr lang="pt-BR" dirty="0" err="1"/>
              <a:t>Whatsapp</a:t>
            </a:r>
            <a:r>
              <a:rPr lang="pt-BR" dirty="0"/>
              <a:t>:   </a:t>
            </a:r>
          </a:p>
          <a:p>
            <a:r>
              <a:rPr lang="pt-BR" dirty="0" err="1"/>
              <a:t>Linkedin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https://www.linkedin.com/company/gim-roots-estamparia/</a:t>
            </a:r>
            <a:endParaRPr lang="pt-BR" dirty="0"/>
          </a:p>
          <a:p>
            <a:r>
              <a:rPr lang="pt-BR" dirty="0" err="1"/>
              <a:t>Youtube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https://www.youtube.com/channel/UCYBrpZ1VTfJkm46D9UPtiqg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285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367</TotalTime>
  <Words>88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Empires</vt:lpstr>
      <vt:lpstr>Garamond</vt:lpstr>
      <vt:lpstr>Orgânico</vt:lpstr>
      <vt:lpstr>Logotipo</vt:lpstr>
      <vt:lpstr>Logomarca</vt:lpstr>
      <vt:lpstr>Paleta de cores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user</dc:creator>
  <cp:lastModifiedBy>Davy Cabral</cp:lastModifiedBy>
  <cp:revision>22</cp:revision>
  <dcterms:created xsi:type="dcterms:W3CDTF">2020-06-11T03:12:35Z</dcterms:created>
  <dcterms:modified xsi:type="dcterms:W3CDTF">2022-07-29T23:06:02Z</dcterms:modified>
</cp:coreProperties>
</file>