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6"/>
  </p:notesMasterIdLst>
  <p:sldIdLst>
    <p:sldId id="256" r:id="rId5"/>
    <p:sldId id="2026819500" r:id="rId6"/>
    <p:sldId id="2147310835" r:id="rId7"/>
    <p:sldId id="2026819561" r:id="rId8"/>
    <p:sldId id="2026819563" r:id="rId9"/>
    <p:sldId id="2147310831" r:id="rId10"/>
    <p:sldId id="2026819545" r:id="rId11"/>
    <p:sldId id="2147310832" r:id="rId12"/>
    <p:sldId id="2026819577" r:id="rId13"/>
    <p:sldId id="2147310836" r:id="rId14"/>
    <p:sldId id="2147310834"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jr6PLBXlQmuAYhHlEqEj54pF85G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112DA-0C03-4240-8C7B-155D6D692EFF}" v="1" dt="2023-06-22T19:37:44.285"/>
    <p1510:client id="{B59E9DAD-7FA7-7B4C-98A7-94326F1D52A8}" v="98" dt="2023-06-22T20:08:07.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354"/>
    <p:restoredTop sz="94695"/>
  </p:normalViewPr>
  <p:slideViewPr>
    <p:cSldViewPr snapToGrid="0">
      <p:cViewPr varScale="1">
        <p:scale>
          <a:sx n="96" d="100"/>
          <a:sy n="96" d="100"/>
        </p:scale>
        <p:origin x="192" y="280"/>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customschemas.google.com/relationships/presentationmetadata" Target="metadata"/><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Manferdelli" userId="fc0ef8cf-410a-4fff-afa7-0827a57dcd7c" providerId="ADAL" clId="{193112DA-0C03-4240-8C7B-155D6D692EFF}"/>
    <pc:docChg chg="modSld">
      <pc:chgData name="John Manferdelli" userId="fc0ef8cf-410a-4fff-afa7-0827a57dcd7c" providerId="ADAL" clId="{193112DA-0C03-4240-8C7B-155D6D692EFF}" dt="2023-06-22T19:37:44.285" v="0" actId="20577"/>
      <pc:docMkLst>
        <pc:docMk/>
      </pc:docMkLst>
      <pc:sldChg chg="modSp mod">
        <pc:chgData name="John Manferdelli" userId="fc0ef8cf-410a-4fff-afa7-0827a57dcd7c" providerId="ADAL" clId="{193112DA-0C03-4240-8C7B-155D6D692EFF}" dt="2023-06-22T19:37:44.285" v="0" actId="20577"/>
        <pc:sldMkLst>
          <pc:docMk/>
          <pc:sldMk cId="448001311" sldId="2147310831"/>
        </pc:sldMkLst>
        <pc:spChg chg="mod">
          <ac:chgData name="John Manferdelli" userId="fc0ef8cf-410a-4fff-afa7-0827a57dcd7c" providerId="ADAL" clId="{193112DA-0C03-4240-8C7B-155D6D692EFF}" dt="2023-06-22T19:37:44.285" v="0" actId="20577"/>
          <ac:spMkLst>
            <pc:docMk/>
            <pc:sldMk cId="448001311" sldId="2147310831"/>
            <ac:spMk id="3" creationId="{EAEB9B45-F575-DF4C-977F-B2FB8E10CE41}"/>
          </ac:spMkLst>
        </pc:spChg>
      </pc:sldChg>
    </pc:docChg>
  </pc:docChgLst>
  <pc:docChgLst>
    <pc:chgData name="David Ott" userId="3a7a5ad0-6f02-4038-9ff4-5a9aefd1b4da" providerId="ADAL" clId="{B59E9DAD-7FA7-7B4C-98A7-94326F1D52A8}"/>
    <pc:docChg chg="undo custSel addSld delSld modSld sldOrd">
      <pc:chgData name="David Ott" userId="3a7a5ad0-6f02-4038-9ff4-5a9aefd1b4da" providerId="ADAL" clId="{B59E9DAD-7FA7-7B4C-98A7-94326F1D52A8}" dt="2023-06-22T20:10:56.191" v="1202" actId="6549"/>
      <pc:docMkLst>
        <pc:docMk/>
      </pc:docMkLst>
      <pc:sldChg chg="addSp modSp mod">
        <pc:chgData name="David Ott" userId="3a7a5ad0-6f02-4038-9ff4-5a9aefd1b4da" providerId="ADAL" clId="{B59E9DAD-7FA7-7B4C-98A7-94326F1D52A8}" dt="2023-06-22T01:37:51.517" v="214" actId="403"/>
        <pc:sldMkLst>
          <pc:docMk/>
          <pc:sldMk cId="0" sldId="256"/>
        </pc:sldMkLst>
        <pc:spChg chg="mod">
          <ac:chgData name="David Ott" userId="3a7a5ad0-6f02-4038-9ff4-5a9aefd1b4da" providerId="ADAL" clId="{B59E9DAD-7FA7-7B4C-98A7-94326F1D52A8}" dt="2023-06-22T01:06:47.264" v="0"/>
          <ac:spMkLst>
            <pc:docMk/>
            <pc:sldMk cId="0" sldId="256"/>
            <ac:spMk id="4" creationId="{9848F522-F8B8-97D3-B779-FF8A5DA4611C}"/>
          </ac:spMkLst>
        </pc:spChg>
        <pc:spChg chg="mod">
          <ac:chgData name="David Ott" userId="3a7a5ad0-6f02-4038-9ff4-5a9aefd1b4da" providerId="ADAL" clId="{B59E9DAD-7FA7-7B4C-98A7-94326F1D52A8}" dt="2023-06-22T01:37:51.517" v="214" actId="403"/>
          <ac:spMkLst>
            <pc:docMk/>
            <pc:sldMk cId="0" sldId="256"/>
            <ac:spMk id="5" creationId="{3F766831-7FB3-F9C9-3260-38FDB3B8C910}"/>
          </ac:spMkLst>
        </pc:spChg>
        <pc:picChg chg="add mod">
          <ac:chgData name="David Ott" userId="3a7a5ad0-6f02-4038-9ff4-5a9aefd1b4da" providerId="ADAL" clId="{B59E9DAD-7FA7-7B4C-98A7-94326F1D52A8}" dt="2023-06-22T01:07:57.188" v="11"/>
          <ac:picMkLst>
            <pc:docMk/>
            <pc:sldMk cId="0" sldId="256"/>
            <ac:picMk id="2" creationId="{3C842915-710E-772E-41A2-E7C744757CF8}"/>
          </ac:picMkLst>
        </pc:picChg>
      </pc:sldChg>
      <pc:sldChg chg="del">
        <pc:chgData name="David Ott" userId="3a7a5ad0-6f02-4038-9ff4-5a9aefd1b4da" providerId="ADAL" clId="{B59E9DAD-7FA7-7B4C-98A7-94326F1D52A8}" dt="2023-06-22T01:08:35.243" v="29" actId="2696"/>
        <pc:sldMkLst>
          <pc:docMk/>
          <pc:sldMk cId="0" sldId="257"/>
        </pc:sldMkLst>
      </pc:sldChg>
      <pc:sldChg chg="del">
        <pc:chgData name="David Ott" userId="3a7a5ad0-6f02-4038-9ff4-5a9aefd1b4da" providerId="ADAL" clId="{B59E9DAD-7FA7-7B4C-98A7-94326F1D52A8}" dt="2023-06-22T02:55:56.201" v="817" actId="2696"/>
        <pc:sldMkLst>
          <pc:docMk/>
          <pc:sldMk cId="0" sldId="258"/>
        </pc:sldMkLst>
      </pc:sldChg>
      <pc:sldChg chg="del">
        <pc:chgData name="David Ott" userId="3a7a5ad0-6f02-4038-9ff4-5a9aefd1b4da" providerId="ADAL" clId="{B59E9DAD-7FA7-7B4C-98A7-94326F1D52A8}" dt="2023-06-22T02:55:50.965" v="816" actId="2696"/>
        <pc:sldMkLst>
          <pc:docMk/>
          <pc:sldMk cId="0" sldId="259"/>
        </pc:sldMkLst>
      </pc:sldChg>
      <pc:sldChg chg="modSp add del mod chgLayout">
        <pc:chgData name="David Ott" userId="3a7a5ad0-6f02-4038-9ff4-5a9aefd1b4da" providerId="ADAL" clId="{B59E9DAD-7FA7-7B4C-98A7-94326F1D52A8}" dt="2023-06-22T01:44:22.866" v="240" actId="1076"/>
        <pc:sldMkLst>
          <pc:docMk/>
          <pc:sldMk cId="3211409328" sldId="2026819500"/>
        </pc:sldMkLst>
        <pc:spChg chg="mod ord">
          <ac:chgData name="David Ott" userId="3a7a5ad0-6f02-4038-9ff4-5a9aefd1b4da" providerId="ADAL" clId="{B59E9DAD-7FA7-7B4C-98A7-94326F1D52A8}" dt="2023-06-22T01:44:22.866" v="240" actId="1076"/>
          <ac:spMkLst>
            <pc:docMk/>
            <pc:sldMk cId="3211409328" sldId="2026819500"/>
            <ac:spMk id="2" creationId="{E0973822-AF0B-4979-924D-1C20AB7E5D3F}"/>
          </ac:spMkLst>
        </pc:spChg>
        <pc:spChg chg="mod">
          <ac:chgData name="David Ott" userId="3a7a5ad0-6f02-4038-9ff4-5a9aefd1b4da" providerId="ADAL" clId="{B59E9DAD-7FA7-7B4C-98A7-94326F1D52A8}" dt="2023-06-22T01:20:09.634" v="85" actId="404"/>
          <ac:spMkLst>
            <pc:docMk/>
            <pc:sldMk cId="3211409328" sldId="2026819500"/>
            <ac:spMk id="3" creationId="{FE81C3CF-9913-8FF4-D70A-35F67C6F6298}"/>
          </ac:spMkLst>
        </pc:spChg>
        <pc:spChg chg="mod ord">
          <ac:chgData name="David Ott" userId="3a7a5ad0-6f02-4038-9ff4-5a9aefd1b4da" providerId="ADAL" clId="{B59E9DAD-7FA7-7B4C-98A7-94326F1D52A8}" dt="2023-06-22T01:19:39.188" v="82" actId="179"/>
          <ac:spMkLst>
            <pc:docMk/>
            <pc:sldMk cId="3211409328" sldId="2026819500"/>
            <ac:spMk id="4" creationId="{59F2D564-E393-4711-8E29-91948B7E5566}"/>
          </ac:spMkLst>
        </pc:spChg>
        <pc:spChg chg="mod">
          <ac:chgData name="David Ott" userId="3a7a5ad0-6f02-4038-9ff4-5a9aefd1b4da" providerId="ADAL" clId="{B59E9DAD-7FA7-7B4C-98A7-94326F1D52A8}" dt="2023-06-22T01:10:27.077" v="38" actId="207"/>
          <ac:spMkLst>
            <pc:docMk/>
            <pc:sldMk cId="3211409328" sldId="2026819500"/>
            <ac:spMk id="6" creationId="{620F13C4-3A8C-C04F-9993-DA9019917EA8}"/>
          </ac:spMkLst>
        </pc:spChg>
        <pc:spChg chg="mod">
          <ac:chgData name="David Ott" userId="3a7a5ad0-6f02-4038-9ff4-5a9aefd1b4da" providerId="ADAL" clId="{B59E9DAD-7FA7-7B4C-98A7-94326F1D52A8}" dt="2023-06-22T01:19:12.650" v="81" actId="404"/>
          <ac:spMkLst>
            <pc:docMk/>
            <pc:sldMk cId="3211409328" sldId="2026819500"/>
            <ac:spMk id="7" creationId="{C7FAFFD9-F061-5641-B6DC-DFB42DA0DBDB}"/>
          </ac:spMkLst>
        </pc:spChg>
        <pc:spChg chg="mod">
          <ac:chgData name="David Ott" userId="3a7a5ad0-6f02-4038-9ff4-5a9aefd1b4da" providerId="ADAL" clId="{B59E9DAD-7FA7-7B4C-98A7-94326F1D52A8}" dt="2023-06-22T01:17:55.738" v="77" actId="403"/>
          <ac:spMkLst>
            <pc:docMk/>
            <pc:sldMk cId="3211409328" sldId="2026819500"/>
            <ac:spMk id="8" creationId="{67130DE2-CAEF-5543-8E3F-6D87898A002A}"/>
          </ac:spMkLst>
        </pc:spChg>
        <pc:spChg chg="mod">
          <ac:chgData name="David Ott" userId="3a7a5ad0-6f02-4038-9ff4-5a9aefd1b4da" providerId="ADAL" clId="{B59E9DAD-7FA7-7B4C-98A7-94326F1D52A8}" dt="2023-06-22T01:10:49.191" v="39" actId="207"/>
          <ac:spMkLst>
            <pc:docMk/>
            <pc:sldMk cId="3211409328" sldId="2026819500"/>
            <ac:spMk id="30" creationId="{4601C47D-8985-854D-B0BE-01A49A5AA629}"/>
          </ac:spMkLst>
        </pc:spChg>
      </pc:sldChg>
      <pc:sldChg chg="addSp delSp modSp add del mod chgLayout">
        <pc:chgData name="David Ott" userId="3a7a5ad0-6f02-4038-9ff4-5a9aefd1b4da" providerId="ADAL" clId="{B59E9DAD-7FA7-7B4C-98A7-94326F1D52A8}" dt="2023-06-22T03:14:02.886" v="1087" actId="6549"/>
        <pc:sldMkLst>
          <pc:docMk/>
          <pc:sldMk cId="2855006757" sldId="2026819545"/>
        </pc:sldMkLst>
        <pc:spChg chg="mod topLvl">
          <ac:chgData name="David Ott" userId="3a7a5ad0-6f02-4038-9ff4-5a9aefd1b4da" providerId="ADAL" clId="{B59E9DAD-7FA7-7B4C-98A7-94326F1D52A8}" dt="2023-06-22T01:33:46.440" v="177" actId="14100"/>
          <ac:spMkLst>
            <pc:docMk/>
            <pc:sldMk cId="2855006757" sldId="2026819545"/>
            <ac:spMk id="2" creationId="{5B978D39-6C10-2B91-9198-EE30ADB07D9E}"/>
          </ac:spMkLst>
        </pc:spChg>
        <pc:spChg chg="mod topLvl">
          <ac:chgData name="David Ott" userId="3a7a5ad0-6f02-4038-9ff4-5a9aefd1b4da" providerId="ADAL" clId="{B59E9DAD-7FA7-7B4C-98A7-94326F1D52A8}" dt="2023-06-22T01:27:12.959" v="122" actId="692"/>
          <ac:spMkLst>
            <pc:docMk/>
            <pc:sldMk cId="2855006757" sldId="2026819545"/>
            <ac:spMk id="3" creationId="{13F5C653-2E14-C409-C7EB-97536DE912C8}"/>
          </ac:spMkLst>
        </pc:spChg>
        <pc:spChg chg="mod topLvl">
          <ac:chgData name="David Ott" userId="3a7a5ad0-6f02-4038-9ff4-5a9aefd1b4da" providerId="ADAL" clId="{B59E9DAD-7FA7-7B4C-98A7-94326F1D52A8}" dt="2023-06-22T01:28:02.971" v="128" actId="207"/>
          <ac:spMkLst>
            <pc:docMk/>
            <pc:sldMk cId="2855006757" sldId="2026819545"/>
            <ac:spMk id="4" creationId="{B69BCEC5-A8E1-BFC1-F220-3D9205B9B2E7}"/>
          </ac:spMkLst>
        </pc:spChg>
        <pc:spChg chg="mod topLvl">
          <ac:chgData name="David Ott" userId="3a7a5ad0-6f02-4038-9ff4-5a9aefd1b4da" providerId="ADAL" clId="{B59E9DAD-7FA7-7B4C-98A7-94326F1D52A8}" dt="2023-06-22T01:37:14.594" v="211" actId="207"/>
          <ac:spMkLst>
            <pc:docMk/>
            <pc:sldMk cId="2855006757" sldId="2026819545"/>
            <ac:spMk id="5" creationId="{2156DDCA-FC90-D648-ABD4-2C6A7AA10422}"/>
          </ac:spMkLst>
        </pc:spChg>
        <pc:spChg chg="add mod">
          <ac:chgData name="David Ott" userId="3a7a5ad0-6f02-4038-9ff4-5a9aefd1b4da" providerId="ADAL" clId="{B59E9DAD-7FA7-7B4C-98A7-94326F1D52A8}" dt="2023-06-22T01:30:14.572" v="142" actId="1076"/>
          <ac:spMkLst>
            <pc:docMk/>
            <pc:sldMk cId="2855006757" sldId="2026819545"/>
            <ac:spMk id="6" creationId="{6318F9BC-EC76-2674-7E1F-AE9E01C0E219}"/>
          </ac:spMkLst>
        </pc:spChg>
        <pc:spChg chg="mod ord">
          <ac:chgData name="David Ott" userId="3a7a5ad0-6f02-4038-9ff4-5a9aefd1b4da" providerId="ADAL" clId="{B59E9DAD-7FA7-7B4C-98A7-94326F1D52A8}" dt="2023-06-22T03:11:40.208" v="1068" actId="1076"/>
          <ac:spMkLst>
            <pc:docMk/>
            <pc:sldMk cId="2855006757" sldId="2026819545"/>
            <ac:spMk id="7" creationId="{9F7C4D80-7DA7-118D-D124-6F6743C29DBB}"/>
          </ac:spMkLst>
        </pc:spChg>
        <pc:spChg chg="add mod">
          <ac:chgData name="David Ott" userId="3a7a5ad0-6f02-4038-9ff4-5a9aefd1b4da" providerId="ADAL" clId="{B59E9DAD-7FA7-7B4C-98A7-94326F1D52A8}" dt="2023-06-22T01:30:30.853" v="143" actId="1076"/>
          <ac:spMkLst>
            <pc:docMk/>
            <pc:sldMk cId="2855006757" sldId="2026819545"/>
            <ac:spMk id="8" creationId="{A5F36BC3-BAB6-4906-CB53-FC7A57B21BE7}"/>
          </ac:spMkLst>
        </pc:spChg>
        <pc:spChg chg="add mod">
          <ac:chgData name="David Ott" userId="3a7a5ad0-6f02-4038-9ff4-5a9aefd1b4da" providerId="ADAL" clId="{B59E9DAD-7FA7-7B4C-98A7-94326F1D52A8}" dt="2023-06-22T01:30:40.599" v="145" actId="1076"/>
          <ac:spMkLst>
            <pc:docMk/>
            <pc:sldMk cId="2855006757" sldId="2026819545"/>
            <ac:spMk id="9" creationId="{C99F6230-3BDC-044D-99CF-A40AB7483275}"/>
          </ac:spMkLst>
        </pc:spChg>
        <pc:spChg chg="mod ord">
          <ac:chgData name="David Ott" userId="3a7a5ad0-6f02-4038-9ff4-5a9aefd1b4da" providerId="ADAL" clId="{B59E9DAD-7FA7-7B4C-98A7-94326F1D52A8}" dt="2023-06-22T03:14:02.886" v="1087" actId="6549"/>
          <ac:spMkLst>
            <pc:docMk/>
            <pc:sldMk cId="2855006757" sldId="2026819545"/>
            <ac:spMk id="10" creationId="{60ABE71F-4C08-4FAD-970C-615AFD21BC4A}"/>
          </ac:spMkLst>
        </pc:spChg>
        <pc:spChg chg="add mod">
          <ac:chgData name="David Ott" userId="3a7a5ad0-6f02-4038-9ff4-5a9aefd1b4da" providerId="ADAL" clId="{B59E9DAD-7FA7-7B4C-98A7-94326F1D52A8}" dt="2023-06-22T01:30:49.174" v="147" actId="1076"/>
          <ac:spMkLst>
            <pc:docMk/>
            <pc:sldMk cId="2855006757" sldId="2026819545"/>
            <ac:spMk id="11" creationId="{7C11E087-E066-5A5E-4DE9-2F98DD855AF5}"/>
          </ac:spMkLst>
        </pc:spChg>
        <pc:spChg chg="mod topLvl">
          <ac:chgData name="David Ott" userId="3a7a5ad0-6f02-4038-9ff4-5a9aefd1b4da" providerId="ADAL" clId="{B59E9DAD-7FA7-7B4C-98A7-94326F1D52A8}" dt="2023-06-22T01:29:29.453" v="133" actId="14100"/>
          <ac:spMkLst>
            <pc:docMk/>
            <pc:sldMk cId="2855006757" sldId="2026819545"/>
            <ac:spMk id="12" creationId="{347CFAFE-E819-C6FC-BEBB-CFFFEDC4C9A6}"/>
          </ac:spMkLst>
        </pc:spChg>
        <pc:spChg chg="mod topLvl">
          <ac:chgData name="David Ott" userId="3a7a5ad0-6f02-4038-9ff4-5a9aefd1b4da" providerId="ADAL" clId="{B59E9DAD-7FA7-7B4C-98A7-94326F1D52A8}" dt="2023-06-22T01:31:20.542" v="149" actId="1076"/>
          <ac:spMkLst>
            <pc:docMk/>
            <pc:sldMk cId="2855006757" sldId="2026819545"/>
            <ac:spMk id="13" creationId="{8891D1F9-E1DD-E007-6418-5D6812BEEFEC}"/>
          </ac:spMkLst>
        </pc:spChg>
        <pc:spChg chg="add mod">
          <ac:chgData name="David Ott" userId="3a7a5ad0-6f02-4038-9ff4-5a9aefd1b4da" providerId="ADAL" clId="{B59E9DAD-7FA7-7B4C-98A7-94326F1D52A8}" dt="2023-06-22T01:33:41.936" v="176" actId="1076"/>
          <ac:spMkLst>
            <pc:docMk/>
            <pc:sldMk cId="2855006757" sldId="2026819545"/>
            <ac:spMk id="14" creationId="{525F6CFE-E225-8346-F2B8-C8FB69589835}"/>
          </ac:spMkLst>
        </pc:spChg>
        <pc:spChg chg="add mod">
          <ac:chgData name="David Ott" userId="3a7a5ad0-6f02-4038-9ff4-5a9aefd1b4da" providerId="ADAL" clId="{B59E9DAD-7FA7-7B4C-98A7-94326F1D52A8}" dt="2023-06-22T01:33:34.126" v="175" actId="1076"/>
          <ac:spMkLst>
            <pc:docMk/>
            <pc:sldMk cId="2855006757" sldId="2026819545"/>
            <ac:spMk id="15" creationId="{4C7EC80F-C9A5-A425-BF75-2681BFEE836B}"/>
          </ac:spMkLst>
        </pc:spChg>
        <pc:spChg chg="del mod topLvl">
          <ac:chgData name="David Ott" userId="3a7a5ad0-6f02-4038-9ff4-5a9aefd1b4da" providerId="ADAL" clId="{B59E9DAD-7FA7-7B4C-98A7-94326F1D52A8}" dt="2023-06-22T01:29:36.794" v="134" actId="478"/>
          <ac:spMkLst>
            <pc:docMk/>
            <pc:sldMk cId="2855006757" sldId="2026819545"/>
            <ac:spMk id="17" creationId="{D07859CC-A72B-03FC-5276-7D8A9BED0431}"/>
          </ac:spMkLst>
        </pc:spChg>
        <pc:spChg chg="mod topLvl">
          <ac:chgData name="David Ott" userId="3a7a5ad0-6f02-4038-9ff4-5a9aefd1b4da" providerId="ADAL" clId="{B59E9DAD-7FA7-7B4C-98A7-94326F1D52A8}" dt="2023-06-22T01:31:41.141" v="152" actId="1076"/>
          <ac:spMkLst>
            <pc:docMk/>
            <pc:sldMk cId="2855006757" sldId="2026819545"/>
            <ac:spMk id="18" creationId="{878EA324-EEB6-E806-9D8C-052E1C2D6F07}"/>
          </ac:spMkLst>
        </pc:spChg>
        <pc:spChg chg="del mod topLvl">
          <ac:chgData name="David Ott" userId="3a7a5ad0-6f02-4038-9ff4-5a9aefd1b4da" providerId="ADAL" clId="{B59E9DAD-7FA7-7B4C-98A7-94326F1D52A8}" dt="2023-06-22T01:29:39.823" v="135" actId="478"/>
          <ac:spMkLst>
            <pc:docMk/>
            <pc:sldMk cId="2855006757" sldId="2026819545"/>
            <ac:spMk id="19" creationId="{5C31CF93-167A-9A2A-CE40-F3FDBF74D890}"/>
          </ac:spMkLst>
        </pc:spChg>
        <pc:spChg chg="mod topLvl">
          <ac:chgData name="David Ott" userId="3a7a5ad0-6f02-4038-9ff4-5a9aefd1b4da" providerId="ADAL" clId="{B59E9DAD-7FA7-7B4C-98A7-94326F1D52A8}" dt="2023-06-22T01:31:57.784" v="154" actId="1076"/>
          <ac:spMkLst>
            <pc:docMk/>
            <pc:sldMk cId="2855006757" sldId="2026819545"/>
            <ac:spMk id="20" creationId="{1142B175-5536-0A83-9AF7-2105F70C8430}"/>
          </ac:spMkLst>
        </pc:spChg>
        <pc:spChg chg="del mod topLvl">
          <ac:chgData name="David Ott" userId="3a7a5ad0-6f02-4038-9ff4-5a9aefd1b4da" providerId="ADAL" clId="{B59E9DAD-7FA7-7B4C-98A7-94326F1D52A8}" dt="2023-06-22T01:29:43.024" v="136" actId="478"/>
          <ac:spMkLst>
            <pc:docMk/>
            <pc:sldMk cId="2855006757" sldId="2026819545"/>
            <ac:spMk id="21" creationId="{FFE4154D-7C0F-6EC2-F1E2-372A4E5D7E1F}"/>
          </ac:spMkLst>
        </pc:spChg>
        <pc:spChg chg="mod topLvl">
          <ac:chgData name="David Ott" userId="3a7a5ad0-6f02-4038-9ff4-5a9aefd1b4da" providerId="ADAL" clId="{B59E9DAD-7FA7-7B4C-98A7-94326F1D52A8}" dt="2023-06-22T01:32:21.231" v="156" actId="1076"/>
          <ac:spMkLst>
            <pc:docMk/>
            <pc:sldMk cId="2855006757" sldId="2026819545"/>
            <ac:spMk id="22" creationId="{CCD5EEFD-012F-8665-CDAB-81C5F383B892}"/>
          </ac:spMkLst>
        </pc:spChg>
        <pc:spChg chg="del mod topLvl">
          <ac:chgData name="David Ott" userId="3a7a5ad0-6f02-4038-9ff4-5a9aefd1b4da" providerId="ADAL" clId="{B59E9DAD-7FA7-7B4C-98A7-94326F1D52A8}" dt="2023-06-22T01:29:44.902" v="137" actId="478"/>
          <ac:spMkLst>
            <pc:docMk/>
            <pc:sldMk cId="2855006757" sldId="2026819545"/>
            <ac:spMk id="23" creationId="{E4E8FF10-EC6F-AEC1-E9A3-B6EEA13785B4}"/>
          </ac:spMkLst>
        </pc:spChg>
        <pc:spChg chg="mod topLvl">
          <ac:chgData name="David Ott" userId="3a7a5ad0-6f02-4038-9ff4-5a9aefd1b4da" providerId="ADAL" clId="{B59E9DAD-7FA7-7B4C-98A7-94326F1D52A8}" dt="2023-06-22T01:35:05.737" v="197" actId="1076"/>
          <ac:spMkLst>
            <pc:docMk/>
            <pc:sldMk cId="2855006757" sldId="2026819545"/>
            <ac:spMk id="24" creationId="{72FFDEAE-6FFB-2BCA-4152-AEAA2C389EE6}"/>
          </ac:spMkLst>
        </pc:spChg>
        <pc:spChg chg="del mod topLvl">
          <ac:chgData name="David Ott" userId="3a7a5ad0-6f02-4038-9ff4-5a9aefd1b4da" providerId="ADAL" clId="{B59E9DAD-7FA7-7B4C-98A7-94326F1D52A8}" dt="2023-06-22T01:31:12.620" v="148" actId="478"/>
          <ac:spMkLst>
            <pc:docMk/>
            <pc:sldMk cId="2855006757" sldId="2026819545"/>
            <ac:spMk id="25" creationId="{7D98507D-0CAC-9E57-B450-F45F3BE40B81}"/>
          </ac:spMkLst>
        </pc:spChg>
        <pc:spChg chg="mod topLvl">
          <ac:chgData name="David Ott" userId="3a7a5ad0-6f02-4038-9ff4-5a9aefd1b4da" providerId="ADAL" clId="{B59E9DAD-7FA7-7B4C-98A7-94326F1D52A8}" dt="2023-06-22T01:34:30.304" v="187" actId="1076"/>
          <ac:spMkLst>
            <pc:docMk/>
            <pc:sldMk cId="2855006757" sldId="2026819545"/>
            <ac:spMk id="26" creationId="{23EC6F2C-1121-8217-79CA-B2D049FACC3F}"/>
          </ac:spMkLst>
        </pc:spChg>
        <pc:spChg chg="mod">
          <ac:chgData name="David Ott" userId="3a7a5ad0-6f02-4038-9ff4-5a9aefd1b4da" providerId="ADAL" clId="{B59E9DAD-7FA7-7B4C-98A7-94326F1D52A8}" dt="2023-06-22T01:35:33.693" v="200" actId="207"/>
          <ac:spMkLst>
            <pc:docMk/>
            <pc:sldMk cId="2855006757" sldId="2026819545"/>
            <ac:spMk id="33" creationId="{38EDB2CC-93A5-B609-C23F-791CA9B824EA}"/>
          </ac:spMkLst>
        </pc:spChg>
        <pc:spChg chg="mod">
          <ac:chgData name="David Ott" userId="3a7a5ad0-6f02-4038-9ff4-5a9aefd1b4da" providerId="ADAL" clId="{B59E9DAD-7FA7-7B4C-98A7-94326F1D52A8}" dt="2023-06-22T01:36:14.137" v="204" actId="1076"/>
          <ac:spMkLst>
            <pc:docMk/>
            <pc:sldMk cId="2855006757" sldId="2026819545"/>
            <ac:spMk id="36" creationId="{1AA8657B-269F-D760-645A-82C390487BC3}"/>
          </ac:spMkLst>
        </pc:spChg>
        <pc:spChg chg="mod topLvl">
          <ac:chgData name="David Ott" userId="3a7a5ad0-6f02-4038-9ff4-5a9aefd1b4da" providerId="ADAL" clId="{B59E9DAD-7FA7-7B4C-98A7-94326F1D52A8}" dt="2023-06-22T01:28:37.821" v="131" actId="948"/>
          <ac:spMkLst>
            <pc:docMk/>
            <pc:sldMk cId="2855006757" sldId="2026819545"/>
            <ac:spMk id="52" creationId="{6AA10A26-683D-087A-2766-F81B0A714A89}"/>
          </ac:spMkLst>
        </pc:spChg>
        <pc:spChg chg="mod topLvl">
          <ac:chgData name="David Ott" userId="3a7a5ad0-6f02-4038-9ff4-5a9aefd1b4da" providerId="ADAL" clId="{B59E9DAD-7FA7-7B4C-98A7-94326F1D52A8}" dt="2023-06-22T01:37:14.594" v="211" actId="207"/>
          <ac:spMkLst>
            <pc:docMk/>
            <pc:sldMk cId="2855006757" sldId="2026819545"/>
            <ac:spMk id="53" creationId="{CC8E7920-A461-454C-68BF-8BD6CF1D21E6}"/>
          </ac:spMkLst>
        </pc:spChg>
        <pc:spChg chg="mod topLvl">
          <ac:chgData name="David Ott" userId="3a7a5ad0-6f02-4038-9ff4-5a9aefd1b4da" providerId="ADAL" clId="{B59E9DAD-7FA7-7B4C-98A7-94326F1D52A8}" dt="2023-06-22T01:24:53.139" v="114" actId="1076"/>
          <ac:spMkLst>
            <pc:docMk/>
            <pc:sldMk cId="2855006757" sldId="2026819545"/>
            <ac:spMk id="58" creationId="{DB58F901-5C59-FC69-15DB-62387EFE198C}"/>
          </ac:spMkLst>
        </pc:spChg>
        <pc:spChg chg="mod topLvl">
          <ac:chgData name="David Ott" userId="3a7a5ad0-6f02-4038-9ff4-5a9aefd1b4da" providerId="ADAL" clId="{B59E9DAD-7FA7-7B4C-98A7-94326F1D52A8}" dt="2023-06-22T01:27:22.994" v="123" actId="692"/>
          <ac:spMkLst>
            <pc:docMk/>
            <pc:sldMk cId="2855006757" sldId="2026819545"/>
            <ac:spMk id="68" creationId="{DBCA2BAF-6B6F-68E6-40D6-7E7B3AB6F512}"/>
          </ac:spMkLst>
        </pc:spChg>
        <pc:spChg chg="mod topLvl">
          <ac:chgData name="David Ott" userId="3a7a5ad0-6f02-4038-9ff4-5a9aefd1b4da" providerId="ADAL" clId="{B59E9DAD-7FA7-7B4C-98A7-94326F1D52A8}" dt="2023-06-22T01:27:59.364" v="127" actId="207"/>
          <ac:spMkLst>
            <pc:docMk/>
            <pc:sldMk cId="2855006757" sldId="2026819545"/>
            <ac:spMk id="69" creationId="{25FFB0BE-2A40-CCFF-ECEC-37F6636978D6}"/>
          </ac:spMkLst>
        </pc:spChg>
        <pc:spChg chg="mod topLvl">
          <ac:chgData name="David Ott" userId="3a7a5ad0-6f02-4038-9ff4-5a9aefd1b4da" providerId="ADAL" clId="{B59E9DAD-7FA7-7B4C-98A7-94326F1D52A8}" dt="2023-06-22T01:28:06.411" v="129" actId="207"/>
          <ac:spMkLst>
            <pc:docMk/>
            <pc:sldMk cId="2855006757" sldId="2026819545"/>
            <ac:spMk id="70" creationId="{CC5A10F2-1C36-BE7A-B394-4EBDCEAB63CC}"/>
          </ac:spMkLst>
        </pc:spChg>
        <pc:spChg chg="mod topLvl">
          <ac:chgData name="David Ott" userId="3a7a5ad0-6f02-4038-9ff4-5a9aefd1b4da" providerId="ADAL" clId="{B59E9DAD-7FA7-7B4C-98A7-94326F1D52A8}" dt="2023-06-22T01:37:14.594" v="211" actId="207"/>
          <ac:spMkLst>
            <pc:docMk/>
            <pc:sldMk cId="2855006757" sldId="2026819545"/>
            <ac:spMk id="86" creationId="{7C34DD2A-6783-EA47-8562-779086C33546}"/>
          </ac:spMkLst>
        </pc:spChg>
        <pc:spChg chg="mod topLvl">
          <ac:chgData name="David Ott" userId="3a7a5ad0-6f02-4038-9ff4-5a9aefd1b4da" providerId="ADAL" clId="{B59E9DAD-7FA7-7B4C-98A7-94326F1D52A8}" dt="2023-06-22T01:37:14.594" v="211" actId="207"/>
          <ac:spMkLst>
            <pc:docMk/>
            <pc:sldMk cId="2855006757" sldId="2026819545"/>
            <ac:spMk id="87" creationId="{B4E2917E-1528-7848-B62D-D9A74CE7E801}"/>
          </ac:spMkLst>
        </pc:spChg>
        <pc:spChg chg="mod topLvl">
          <ac:chgData name="David Ott" userId="3a7a5ad0-6f02-4038-9ff4-5a9aefd1b4da" providerId="ADAL" clId="{B59E9DAD-7FA7-7B4C-98A7-94326F1D52A8}" dt="2023-06-22T01:37:14.594" v="211" actId="207"/>
          <ac:spMkLst>
            <pc:docMk/>
            <pc:sldMk cId="2855006757" sldId="2026819545"/>
            <ac:spMk id="88" creationId="{7F3FF434-AFF4-2B4F-B413-446645DE1F35}"/>
          </ac:spMkLst>
        </pc:spChg>
        <pc:spChg chg="mod topLvl">
          <ac:chgData name="David Ott" userId="3a7a5ad0-6f02-4038-9ff4-5a9aefd1b4da" providerId="ADAL" clId="{B59E9DAD-7FA7-7B4C-98A7-94326F1D52A8}" dt="2023-06-22T01:37:14.594" v="211" actId="207"/>
          <ac:spMkLst>
            <pc:docMk/>
            <pc:sldMk cId="2855006757" sldId="2026819545"/>
            <ac:spMk id="91" creationId="{B5DC843C-23F7-794D-897E-C3A30AB13F2F}"/>
          </ac:spMkLst>
        </pc:spChg>
        <pc:spChg chg="mod topLvl">
          <ac:chgData name="David Ott" userId="3a7a5ad0-6f02-4038-9ff4-5a9aefd1b4da" providerId="ADAL" clId="{B59E9DAD-7FA7-7B4C-98A7-94326F1D52A8}" dt="2023-06-22T01:37:14.594" v="211" actId="207"/>
          <ac:spMkLst>
            <pc:docMk/>
            <pc:sldMk cId="2855006757" sldId="2026819545"/>
            <ac:spMk id="92" creationId="{ED68E15B-E24C-0845-8570-AE16D61F09D4}"/>
          </ac:spMkLst>
        </pc:spChg>
        <pc:spChg chg="mod topLvl">
          <ac:chgData name="David Ott" userId="3a7a5ad0-6f02-4038-9ff4-5a9aefd1b4da" providerId="ADAL" clId="{B59E9DAD-7FA7-7B4C-98A7-94326F1D52A8}" dt="2023-06-22T01:37:14.594" v="211" actId="207"/>
          <ac:spMkLst>
            <pc:docMk/>
            <pc:sldMk cId="2855006757" sldId="2026819545"/>
            <ac:spMk id="93" creationId="{598D8461-B784-4441-BC75-DAC3B2E4B9F8}"/>
          </ac:spMkLst>
        </pc:spChg>
        <pc:spChg chg="mod topLvl">
          <ac:chgData name="David Ott" userId="3a7a5ad0-6f02-4038-9ff4-5a9aefd1b4da" providerId="ADAL" clId="{B59E9DAD-7FA7-7B4C-98A7-94326F1D52A8}" dt="2023-06-22T01:37:14.594" v="211" actId="207"/>
          <ac:spMkLst>
            <pc:docMk/>
            <pc:sldMk cId="2855006757" sldId="2026819545"/>
            <ac:spMk id="94" creationId="{5B8C7B1E-C382-E84E-822F-C7CA9DB5A5E6}"/>
          </ac:spMkLst>
        </pc:spChg>
        <pc:spChg chg="mod topLvl">
          <ac:chgData name="David Ott" userId="3a7a5ad0-6f02-4038-9ff4-5a9aefd1b4da" providerId="ADAL" clId="{B59E9DAD-7FA7-7B4C-98A7-94326F1D52A8}" dt="2023-06-22T01:37:14.594" v="211" actId="207"/>
          <ac:spMkLst>
            <pc:docMk/>
            <pc:sldMk cId="2855006757" sldId="2026819545"/>
            <ac:spMk id="126" creationId="{C7A1A8B7-06BC-114F-B249-A897CEF5ACFB}"/>
          </ac:spMkLst>
        </pc:spChg>
        <pc:spChg chg="mod topLvl">
          <ac:chgData name="David Ott" userId="3a7a5ad0-6f02-4038-9ff4-5a9aefd1b4da" providerId="ADAL" clId="{B59E9DAD-7FA7-7B4C-98A7-94326F1D52A8}" dt="2023-06-22T01:37:14.594" v="211" actId="207"/>
          <ac:spMkLst>
            <pc:docMk/>
            <pc:sldMk cId="2855006757" sldId="2026819545"/>
            <ac:spMk id="127" creationId="{A334B524-803E-9E44-9CB6-7647B9FE4A95}"/>
          </ac:spMkLst>
        </pc:spChg>
        <pc:spChg chg="mod topLvl">
          <ac:chgData name="David Ott" userId="3a7a5ad0-6f02-4038-9ff4-5a9aefd1b4da" providerId="ADAL" clId="{B59E9DAD-7FA7-7B4C-98A7-94326F1D52A8}" dt="2023-06-22T01:37:14.594" v="211" actId="207"/>
          <ac:spMkLst>
            <pc:docMk/>
            <pc:sldMk cId="2855006757" sldId="2026819545"/>
            <ac:spMk id="129" creationId="{DB52B3A9-0956-0D46-84D6-DE87648C97A7}"/>
          </ac:spMkLst>
        </pc:spChg>
        <pc:grpChg chg="del">
          <ac:chgData name="David Ott" userId="3a7a5ad0-6f02-4038-9ff4-5a9aefd1b4da" providerId="ADAL" clId="{B59E9DAD-7FA7-7B4C-98A7-94326F1D52A8}" dt="2023-06-22T01:23:52.758" v="112" actId="165"/>
          <ac:grpSpMkLst>
            <pc:docMk/>
            <pc:sldMk cId="2855006757" sldId="2026819545"/>
            <ac:grpSpMk id="32" creationId="{5E7CD572-5F52-622B-28A9-CD09F98F0648}"/>
          </ac:grpSpMkLst>
        </pc:grpChg>
        <pc:cxnChg chg="mod topLvl">
          <ac:chgData name="David Ott" userId="3a7a5ad0-6f02-4038-9ff4-5a9aefd1b4da" providerId="ADAL" clId="{B59E9DAD-7FA7-7B4C-98A7-94326F1D52A8}" dt="2023-06-22T01:24:53.139" v="114" actId="1076"/>
          <ac:cxnSpMkLst>
            <pc:docMk/>
            <pc:sldMk cId="2855006757" sldId="2026819545"/>
            <ac:cxnSpMk id="56" creationId="{8E5F66DD-B889-E9F3-FE9E-404FEB536BC7}"/>
          </ac:cxnSpMkLst>
        </pc:cxnChg>
        <pc:cxnChg chg="mod topLvl">
          <ac:chgData name="David Ott" userId="3a7a5ad0-6f02-4038-9ff4-5a9aefd1b4da" providerId="ADAL" clId="{B59E9DAD-7FA7-7B4C-98A7-94326F1D52A8}" dt="2023-06-22T01:27:32.018" v="124" actId="692"/>
          <ac:cxnSpMkLst>
            <pc:docMk/>
            <pc:sldMk cId="2855006757" sldId="2026819545"/>
            <ac:cxnSpMk id="67" creationId="{C9010E47-D225-09DE-FA85-D9E75AEEA31D}"/>
          </ac:cxnSpMkLst>
        </pc:cxnChg>
        <pc:cxnChg chg="mod topLvl">
          <ac:chgData name="David Ott" userId="3a7a5ad0-6f02-4038-9ff4-5a9aefd1b4da" providerId="ADAL" clId="{B59E9DAD-7FA7-7B4C-98A7-94326F1D52A8}" dt="2023-06-22T01:27:42.824" v="126" actId="692"/>
          <ac:cxnSpMkLst>
            <pc:docMk/>
            <pc:sldMk cId="2855006757" sldId="2026819545"/>
            <ac:cxnSpMk id="71" creationId="{D9654083-DDEC-08AC-FD0F-9330927286AB}"/>
          </ac:cxnSpMkLst>
        </pc:cxnChg>
        <pc:cxnChg chg="mod topLvl">
          <ac:chgData name="David Ott" userId="3a7a5ad0-6f02-4038-9ff4-5a9aefd1b4da" providerId="ADAL" clId="{B59E9DAD-7FA7-7B4C-98A7-94326F1D52A8}" dt="2023-06-22T01:27:37.153" v="125" actId="692"/>
          <ac:cxnSpMkLst>
            <pc:docMk/>
            <pc:sldMk cId="2855006757" sldId="2026819545"/>
            <ac:cxnSpMk id="73" creationId="{2A5F9034-77E8-44B3-4CAF-D5987980004C}"/>
          </ac:cxnSpMkLst>
        </pc:cxnChg>
        <pc:cxnChg chg="mod topLvl">
          <ac:chgData name="David Ott" userId="3a7a5ad0-6f02-4038-9ff4-5a9aefd1b4da" providerId="ADAL" clId="{B59E9DAD-7FA7-7B4C-98A7-94326F1D52A8}" dt="2023-06-22T01:24:53.139" v="114" actId="1076"/>
          <ac:cxnSpMkLst>
            <pc:docMk/>
            <pc:sldMk cId="2855006757" sldId="2026819545"/>
            <ac:cxnSpMk id="130" creationId="{3CD3F1ED-993E-DB48-ACF7-44F8A7CBA1B4}"/>
          </ac:cxnSpMkLst>
        </pc:cxnChg>
      </pc:sldChg>
      <pc:sldChg chg="addSp modSp add del mod chgLayout">
        <pc:chgData name="David Ott" userId="3a7a5ad0-6f02-4038-9ff4-5a9aefd1b4da" providerId="ADAL" clId="{B59E9DAD-7FA7-7B4C-98A7-94326F1D52A8}" dt="2023-06-22T20:08:07.274" v="1200" actId="1076"/>
        <pc:sldMkLst>
          <pc:docMk/>
          <pc:sldMk cId="67205259" sldId="2026819561"/>
        </pc:sldMkLst>
        <pc:spChg chg="mod ord">
          <ac:chgData name="David Ott" userId="3a7a5ad0-6f02-4038-9ff4-5a9aefd1b4da" providerId="ADAL" clId="{B59E9DAD-7FA7-7B4C-98A7-94326F1D52A8}" dt="2023-06-22T02:58:57.816" v="856" actId="1076"/>
          <ac:spMkLst>
            <pc:docMk/>
            <pc:sldMk cId="67205259" sldId="2026819561"/>
            <ac:spMk id="2" creationId="{E0973822-AF0B-4979-924D-1C20AB7E5D3F}"/>
          </ac:spMkLst>
        </pc:spChg>
        <pc:spChg chg="add mod">
          <ac:chgData name="David Ott" userId="3a7a5ad0-6f02-4038-9ff4-5a9aefd1b4da" providerId="ADAL" clId="{B59E9DAD-7FA7-7B4C-98A7-94326F1D52A8}" dt="2023-06-22T20:07:45.954" v="1194" actId="1076"/>
          <ac:spMkLst>
            <pc:docMk/>
            <pc:sldMk cId="67205259" sldId="2026819561"/>
            <ac:spMk id="3" creationId="{2881730F-74A2-E09B-0CC6-A71E74B4B91F}"/>
          </ac:spMkLst>
        </pc:spChg>
        <pc:spChg chg="add mod">
          <ac:chgData name="David Ott" userId="3a7a5ad0-6f02-4038-9ff4-5a9aefd1b4da" providerId="ADAL" clId="{B59E9DAD-7FA7-7B4C-98A7-94326F1D52A8}" dt="2023-06-22T20:07:45.954" v="1194" actId="1076"/>
          <ac:spMkLst>
            <pc:docMk/>
            <pc:sldMk cId="67205259" sldId="2026819561"/>
            <ac:spMk id="4" creationId="{825773E9-AEF1-FBC1-471C-BD75A8DD08F7}"/>
          </ac:spMkLst>
        </pc:spChg>
        <pc:spChg chg="add mod">
          <ac:chgData name="David Ott" userId="3a7a5ad0-6f02-4038-9ff4-5a9aefd1b4da" providerId="ADAL" clId="{B59E9DAD-7FA7-7B4C-98A7-94326F1D52A8}" dt="2023-06-22T20:07:45.954" v="1194" actId="1076"/>
          <ac:spMkLst>
            <pc:docMk/>
            <pc:sldMk cId="67205259" sldId="2026819561"/>
            <ac:spMk id="5" creationId="{BFFFAA20-D544-2839-0D3C-A015B56C51BA}"/>
          </ac:spMkLst>
        </pc:spChg>
        <pc:spChg chg="add mod">
          <ac:chgData name="David Ott" userId="3a7a5ad0-6f02-4038-9ff4-5a9aefd1b4da" providerId="ADAL" clId="{B59E9DAD-7FA7-7B4C-98A7-94326F1D52A8}" dt="2023-06-22T20:08:07.274" v="1200" actId="1076"/>
          <ac:spMkLst>
            <pc:docMk/>
            <pc:sldMk cId="67205259" sldId="2026819561"/>
            <ac:spMk id="6" creationId="{B27B268E-A7DD-1788-C3BF-1F3B9A3FF0EF}"/>
          </ac:spMkLst>
        </pc:spChg>
        <pc:spChg chg="mod ord">
          <ac:chgData name="David Ott" userId="3a7a5ad0-6f02-4038-9ff4-5a9aefd1b4da" providerId="ADAL" clId="{B59E9DAD-7FA7-7B4C-98A7-94326F1D52A8}" dt="2023-06-22T20:07:38.794" v="1193" actId="1076"/>
          <ac:spMkLst>
            <pc:docMk/>
            <pc:sldMk cId="67205259" sldId="2026819561"/>
            <ac:spMk id="7" creationId="{587B78BF-7353-3255-0E37-0C3A1BCCD6BF}"/>
          </ac:spMkLst>
        </pc:spChg>
        <pc:spChg chg="mod ord">
          <ac:chgData name="David Ott" userId="3a7a5ad0-6f02-4038-9ff4-5a9aefd1b4da" providerId="ADAL" clId="{B59E9DAD-7FA7-7B4C-98A7-94326F1D52A8}" dt="2023-06-22T20:07:58.427" v="1197" actId="21"/>
          <ac:spMkLst>
            <pc:docMk/>
            <pc:sldMk cId="67205259" sldId="2026819561"/>
            <ac:spMk id="8" creationId="{593E9839-5E49-C3FB-B9CC-70CD2CC05B2A}"/>
          </ac:spMkLst>
        </pc:spChg>
      </pc:sldChg>
      <pc:sldChg chg="modSp add del mod chgLayout">
        <pc:chgData name="David Ott" userId="3a7a5ad0-6f02-4038-9ff4-5a9aefd1b4da" providerId="ADAL" clId="{B59E9DAD-7FA7-7B4C-98A7-94326F1D52A8}" dt="2023-06-22T02:59:21.049" v="858" actId="1076"/>
        <pc:sldMkLst>
          <pc:docMk/>
          <pc:sldMk cId="3929061285" sldId="2026819563"/>
        </pc:sldMkLst>
        <pc:spChg chg="mod ord">
          <ac:chgData name="David Ott" userId="3a7a5ad0-6f02-4038-9ff4-5a9aefd1b4da" providerId="ADAL" clId="{B59E9DAD-7FA7-7B4C-98A7-94326F1D52A8}" dt="2023-06-22T02:59:21.049" v="858" actId="1076"/>
          <ac:spMkLst>
            <pc:docMk/>
            <pc:sldMk cId="3929061285" sldId="2026819563"/>
            <ac:spMk id="2" creationId="{E0973822-AF0B-4979-924D-1C20AB7E5D3F}"/>
          </ac:spMkLst>
        </pc:spChg>
        <pc:spChg chg="mod">
          <ac:chgData name="David Ott" userId="3a7a5ad0-6f02-4038-9ff4-5a9aefd1b4da" providerId="ADAL" clId="{B59E9DAD-7FA7-7B4C-98A7-94326F1D52A8}" dt="2023-06-22T02:54:42.552" v="815" actId="20577"/>
          <ac:spMkLst>
            <pc:docMk/>
            <pc:sldMk cId="3929061285" sldId="2026819563"/>
            <ac:spMk id="3" creationId="{CDE95CB6-F4AD-8D15-4D5C-914AC4CD2276}"/>
          </ac:spMkLst>
        </pc:spChg>
      </pc:sldChg>
      <pc:sldChg chg="modSp add del mod ord setBg chgLayout">
        <pc:chgData name="David Ott" userId="3a7a5ad0-6f02-4038-9ff4-5a9aefd1b4da" providerId="ADAL" clId="{B59E9DAD-7FA7-7B4C-98A7-94326F1D52A8}" dt="2023-06-22T02:05:31.922" v="542" actId="2696"/>
        <pc:sldMkLst>
          <pc:docMk/>
          <pc:sldMk cId="1680373879" sldId="2026819576"/>
        </pc:sldMkLst>
        <pc:spChg chg="mod ord">
          <ac:chgData name="David Ott" userId="3a7a5ad0-6f02-4038-9ff4-5a9aefd1b4da" providerId="ADAL" clId="{B59E9DAD-7FA7-7B4C-98A7-94326F1D52A8}" dt="2023-06-22T01:39:28.297" v="239" actId="6549"/>
          <ac:spMkLst>
            <pc:docMk/>
            <pc:sldMk cId="1680373879" sldId="2026819576"/>
            <ac:spMk id="2" creationId="{F60E2652-1BD9-5545-A120-48F537B731DD}"/>
          </ac:spMkLst>
        </pc:spChg>
        <pc:spChg chg="mod ord">
          <ac:chgData name="David Ott" userId="3a7a5ad0-6f02-4038-9ff4-5a9aefd1b4da" providerId="ADAL" clId="{B59E9DAD-7FA7-7B4C-98A7-94326F1D52A8}" dt="2023-06-22T01:39:10.266" v="216" actId="700"/>
          <ac:spMkLst>
            <pc:docMk/>
            <pc:sldMk cId="1680373879" sldId="2026819576"/>
            <ac:spMk id="3" creationId="{EAEB9B45-F575-DF4C-977F-B2FB8E10CE41}"/>
          </ac:spMkLst>
        </pc:spChg>
        <pc:spChg chg="mod ord">
          <ac:chgData name="David Ott" userId="3a7a5ad0-6f02-4038-9ff4-5a9aefd1b4da" providerId="ADAL" clId="{B59E9DAD-7FA7-7B4C-98A7-94326F1D52A8}" dt="2023-06-22T01:39:10.266" v="216" actId="700"/>
          <ac:spMkLst>
            <pc:docMk/>
            <pc:sldMk cId="1680373879" sldId="2026819576"/>
            <ac:spMk id="4" creationId="{13130452-12AF-E246-84C1-40EDF85A7119}"/>
          </ac:spMkLst>
        </pc:spChg>
      </pc:sldChg>
      <pc:sldChg chg="modSp add del mod chgLayout modNotes">
        <pc:chgData name="David Ott" userId="3a7a5ad0-6f02-4038-9ff4-5a9aefd1b4da" providerId="ADAL" clId="{B59E9DAD-7FA7-7B4C-98A7-94326F1D52A8}" dt="2023-06-22T03:32:32.987" v="1122" actId="1076"/>
        <pc:sldMkLst>
          <pc:docMk/>
          <pc:sldMk cId="3639554501" sldId="2026819577"/>
        </pc:sldMkLst>
        <pc:spChg chg="mod ord">
          <ac:chgData name="David Ott" userId="3a7a5ad0-6f02-4038-9ff4-5a9aefd1b4da" providerId="ADAL" clId="{B59E9DAD-7FA7-7B4C-98A7-94326F1D52A8}" dt="2023-06-22T03:32:32.987" v="1122" actId="1076"/>
          <ac:spMkLst>
            <pc:docMk/>
            <pc:sldMk cId="3639554501" sldId="2026819577"/>
            <ac:spMk id="2" creationId="{E0973822-AF0B-4979-924D-1C20AB7E5D3F}"/>
          </ac:spMkLst>
        </pc:spChg>
        <pc:spChg chg="mod">
          <ac:chgData name="David Ott" userId="3a7a5ad0-6f02-4038-9ff4-5a9aefd1b4da" providerId="ADAL" clId="{B59E9DAD-7FA7-7B4C-98A7-94326F1D52A8}" dt="2023-06-22T03:15:23.237" v="1094" actId="14100"/>
          <ac:spMkLst>
            <pc:docMk/>
            <pc:sldMk cId="3639554501" sldId="2026819577"/>
            <ac:spMk id="6" creationId="{620F13C4-3A8C-C04F-9993-DA9019917EA8}"/>
          </ac:spMkLst>
        </pc:spChg>
        <pc:spChg chg="mod">
          <ac:chgData name="David Ott" userId="3a7a5ad0-6f02-4038-9ff4-5a9aefd1b4da" providerId="ADAL" clId="{B59E9DAD-7FA7-7B4C-98A7-94326F1D52A8}" dt="2023-06-22T03:22:59.808" v="1114" actId="207"/>
          <ac:spMkLst>
            <pc:docMk/>
            <pc:sldMk cId="3639554501" sldId="2026819577"/>
            <ac:spMk id="7" creationId="{B4728316-5362-C94A-8FD5-7A6B0FBF827A}"/>
          </ac:spMkLst>
        </pc:spChg>
        <pc:spChg chg="mod">
          <ac:chgData name="David Ott" userId="3a7a5ad0-6f02-4038-9ff4-5a9aefd1b4da" providerId="ADAL" clId="{B59E9DAD-7FA7-7B4C-98A7-94326F1D52A8}" dt="2023-06-22T03:22:51.201" v="1113" actId="207"/>
          <ac:spMkLst>
            <pc:docMk/>
            <pc:sldMk cId="3639554501" sldId="2026819577"/>
            <ac:spMk id="12" creationId="{0B1BB2A5-6552-984F-B755-7C3C7E614F1B}"/>
          </ac:spMkLst>
        </pc:spChg>
        <pc:spChg chg="mod">
          <ac:chgData name="David Ott" userId="3a7a5ad0-6f02-4038-9ff4-5a9aefd1b4da" providerId="ADAL" clId="{B59E9DAD-7FA7-7B4C-98A7-94326F1D52A8}" dt="2023-06-22T03:22:46.413" v="1112" actId="207"/>
          <ac:spMkLst>
            <pc:docMk/>
            <pc:sldMk cId="3639554501" sldId="2026819577"/>
            <ac:spMk id="13" creationId="{56ECAA6C-FFF3-C44C-B73A-AC238D119F1A}"/>
          </ac:spMkLst>
        </pc:spChg>
      </pc:sldChg>
      <pc:sldChg chg="addSp modSp add del mod chgLayout">
        <pc:chgData name="David Ott" userId="3a7a5ad0-6f02-4038-9ff4-5a9aefd1b4da" providerId="ADAL" clId="{B59E9DAD-7FA7-7B4C-98A7-94326F1D52A8}" dt="2023-06-22T03:10:28.391" v="1066" actId="20577"/>
        <pc:sldMkLst>
          <pc:docMk/>
          <pc:sldMk cId="448001311" sldId="2147310831"/>
        </pc:sldMkLst>
        <pc:spChg chg="mod ord">
          <ac:chgData name="David Ott" userId="3a7a5ad0-6f02-4038-9ff4-5a9aefd1b4da" providerId="ADAL" clId="{B59E9DAD-7FA7-7B4C-98A7-94326F1D52A8}" dt="2023-06-22T03:00:32.239" v="897" actId="20577"/>
          <ac:spMkLst>
            <pc:docMk/>
            <pc:sldMk cId="448001311" sldId="2147310831"/>
            <ac:spMk id="2" creationId="{F60E2652-1BD9-5545-A120-48F537B731DD}"/>
          </ac:spMkLst>
        </pc:spChg>
        <pc:spChg chg="mod ord">
          <ac:chgData name="David Ott" userId="3a7a5ad0-6f02-4038-9ff4-5a9aefd1b4da" providerId="ADAL" clId="{B59E9DAD-7FA7-7B4C-98A7-94326F1D52A8}" dt="2023-06-22T03:10:28.391" v="1066" actId="20577"/>
          <ac:spMkLst>
            <pc:docMk/>
            <pc:sldMk cId="448001311" sldId="2147310831"/>
            <ac:spMk id="3" creationId="{EAEB9B45-F575-DF4C-977F-B2FB8E10CE41}"/>
          </ac:spMkLst>
        </pc:spChg>
        <pc:spChg chg="mod ord">
          <ac:chgData name="David Ott" userId="3a7a5ad0-6f02-4038-9ff4-5a9aefd1b4da" providerId="ADAL" clId="{B59E9DAD-7FA7-7B4C-98A7-94326F1D52A8}" dt="2023-06-22T02:59:42.651" v="859" actId="700"/>
          <ac:spMkLst>
            <pc:docMk/>
            <pc:sldMk cId="448001311" sldId="2147310831"/>
            <ac:spMk id="4" creationId="{13130452-12AF-E246-84C1-40EDF85A7119}"/>
          </ac:spMkLst>
        </pc:spChg>
        <pc:picChg chg="add mod">
          <ac:chgData name="David Ott" userId="3a7a5ad0-6f02-4038-9ff4-5a9aefd1b4da" providerId="ADAL" clId="{B59E9DAD-7FA7-7B4C-98A7-94326F1D52A8}" dt="2023-06-22T03:08:57.340" v="1018" actId="14100"/>
          <ac:picMkLst>
            <pc:docMk/>
            <pc:sldMk cId="448001311" sldId="2147310831"/>
            <ac:picMk id="2050" creationId="{0CDC93B5-1EC1-B29B-F003-7B41F61D3F8A}"/>
          </ac:picMkLst>
        </pc:picChg>
      </pc:sldChg>
      <pc:sldChg chg="addSp modSp add del mod chgLayout">
        <pc:chgData name="David Ott" userId="3a7a5ad0-6f02-4038-9ff4-5a9aefd1b4da" providerId="ADAL" clId="{B59E9DAD-7FA7-7B4C-98A7-94326F1D52A8}" dt="2023-06-22T20:10:56.191" v="1202" actId="6549"/>
        <pc:sldMkLst>
          <pc:docMk/>
          <pc:sldMk cId="221053508" sldId="2147310832"/>
        </pc:sldMkLst>
        <pc:spChg chg="mod ord">
          <ac:chgData name="David Ott" userId="3a7a5ad0-6f02-4038-9ff4-5a9aefd1b4da" providerId="ADAL" clId="{B59E9DAD-7FA7-7B4C-98A7-94326F1D52A8}" dt="2023-06-22T03:23:22.678" v="1118" actId="1076"/>
          <ac:spMkLst>
            <pc:docMk/>
            <pc:sldMk cId="221053508" sldId="2147310832"/>
            <ac:spMk id="2" creationId="{E0973822-AF0B-4979-924D-1C20AB7E5D3F}"/>
          </ac:spMkLst>
        </pc:spChg>
        <pc:spChg chg="mod">
          <ac:chgData name="David Ott" userId="3a7a5ad0-6f02-4038-9ff4-5a9aefd1b4da" providerId="ADAL" clId="{B59E9DAD-7FA7-7B4C-98A7-94326F1D52A8}" dt="2023-06-22T20:10:56.191" v="1202" actId="6549"/>
          <ac:spMkLst>
            <pc:docMk/>
            <pc:sldMk cId="221053508" sldId="2147310832"/>
            <ac:spMk id="3" creationId="{CDE95CB6-F4AD-8D15-4D5C-914AC4CD2276}"/>
          </ac:spMkLst>
        </pc:spChg>
        <pc:picChg chg="add mod modCrop">
          <ac:chgData name="David Ott" userId="3a7a5ad0-6f02-4038-9ff4-5a9aefd1b4da" providerId="ADAL" clId="{B59E9DAD-7FA7-7B4C-98A7-94326F1D52A8}" dt="2023-06-22T03:23:45.248" v="1121" actId="1076"/>
          <ac:picMkLst>
            <pc:docMk/>
            <pc:sldMk cId="221053508" sldId="2147310832"/>
            <ac:picMk id="4" creationId="{82E15000-5E67-1B47-EFA5-CE9DA9B75E62}"/>
          </ac:picMkLst>
        </pc:picChg>
        <pc:picChg chg="add mod">
          <ac:chgData name="David Ott" userId="3a7a5ad0-6f02-4038-9ff4-5a9aefd1b4da" providerId="ADAL" clId="{B59E9DAD-7FA7-7B4C-98A7-94326F1D52A8}" dt="2023-06-22T03:32:46.370" v="1125" actId="1076"/>
          <ac:picMkLst>
            <pc:docMk/>
            <pc:sldMk cId="221053508" sldId="2147310832"/>
            <ac:picMk id="3074" creationId="{31D06450-4F62-38B2-65D7-D949CF9D97F9}"/>
          </ac:picMkLst>
        </pc:picChg>
      </pc:sldChg>
      <pc:sldChg chg="addSp delSp modSp add del mod chgLayout">
        <pc:chgData name="David Ott" userId="3a7a5ad0-6f02-4038-9ff4-5a9aefd1b4da" providerId="ADAL" clId="{B59E9DAD-7FA7-7B4C-98A7-94326F1D52A8}" dt="2023-06-22T03:34:01.213" v="1150" actId="1076"/>
        <pc:sldMkLst>
          <pc:docMk/>
          <pc:sldMk cId="683127163" sldId="2147310834"/>
        </pc:sldMkLst>
        <pc:spChg chg="add del mod">
          <ac:chgData name="David Ott" userId="3a7a5ad0-6f02-4038-9ff4-5a9aefd1b4da" providerId="ADAL" clId="{B59E9DAD-7FA7-7B4C-98A7-94326F1D52A8}" dt="2023-06-22T03:32:59.865" v="1128" actId="478"/>
          <ac:spMkLst>
            <pc:docMk/>
            <pc:sldMk cId="683127163" sldId="2147310834"/>
            <ac:spMk id="3" creationId="{F6686063-9AB3-E337-F922-68F88E581B9C}"/>
          </ac:spMkLst>
        </pc:spChg>
        <pc:spChg chg="mod ord">
          <ac:chgData name="David Ott" userId="3a7a5ad0-6f02-4038-9ff4-5a9aefd1b4da" providerId="ADAL" clId="{B59E9DAD-7FA7-7B4C-98A7-94326F1D52A8}" dt="2023-06-22T03:34:01.213" v="1150" actId="1076"/>
          <ac:spMkLst>
            <pc:docMk/>
            <pc:sldMk cId="683127163" sldId="2147310834"/>
            <ac:spMk id="4" creationId="{5516EE26-4DD1-AFCC-6577-110EC824B311}"/>
          </ac:spMkLst>
        </pc:spChg>
        <pc:spChg chg="del mod">
          <ac:chgData name="David Ott" userId="3a7a5ad0-6f02-4038-9ff4-5a9aefd1b4da" providerId="ADAL" clId="{B59E9DAD-7FA7-7B4C-98A7-94326F1D52A8}" dt="2023-06-22T03:32:56.644" v="1126" actId="478"/>
          <ac:spMkLst>
            <pc:docMk/>
            <pc:sldMk cId="683127163" sldId="2147310834"/>
            <ac:spMk id="5" creationId="{E7F7B216-D709-BC29-98D2-B7AD6FA98A8C}"/>
          </ac:spMkLst>
        </pc:spChg>
        <pc:spChg chg="mod">
          <ac:chgData name="David Ott" userId="3a7a5ad0-6f02-4038-9ff4-5a9aefd1b4da" providerId="ADAL" clId="{B59E9DAD-7FA7-7B4C-98A7-94326F1D52A8}" dt="2023-06-22T03:33:33.628" v="1148" actId="1076"/>
          <ac:spMkLst>
            <pc:docMk/>
            <pc:sldMk cId="683127163" sldId="2147310834"/>
            <ac:spMk id="6" creationId="{3F521786-60BB-F86D-4583-F9FDDFAAE89C}"/>
          </ac:spMkLst>
        </pc:spChg>
      </pc:sldChg>
      <pc:sldChg chg="addSp delSp modSp add mod">
        <pc:chgData name="David Ott" userId="3a7a5ad0-6f02-4038-9ff4-5a9aefd1b4da" providerId="ADAL" clId="{B59E9DAD-7FA7-7B4C-98A7-94326F1D52A8}" dt="2023-06-22T02:05:24.183" v="541" actId="1076"/>
        <pc:sldMkLst>
          <pc:docMk/>
          <pc:sldMk cId="138646119" sldId="2147310835"/>
        </pc:sldMkLst>
        <pc:spChg chg="mod">
          <ac:chgData name="David Ott" userId="3a7a5ad0-6f02-4038-9ff4-5a9aefd1b4da" providerId="ADAL" clId="{B59E9DAD-7FA7-7B4C-98A7-94326F1D52A8}" dt="2023-06-22T02:00:51.665" v="476" actId="1076"/>
          <ac:spMkLst>
            <pc:docMk/>
            <pc:sldMk cId="138646119" sldId="2147310835"/>
            <ac:spMk id="3" creationId="{EAEB9B45-F575-DF4C-977F-B2FB8E10CE41}"/>
          </ac:spMkLst>
        </pc:spChg>
        <pc:spChg chg="add del mod">
          <ac:chgData name="David Ott" userId="3a7a5ad0-6f02-4038-9ff4-5a9aefd1b4da" providerId="ADAL" clId="{B59E9DAD-7FA7-7B4C-98A7-94326F1D52A8}" dt="2023-06-22T01:49:12.503" v="348" actId="478"/>
          <ac:spMkLst>
            <pc:docMk/>
            <pc:sldMk cId="138646119" sldId="2147310835"/>
            <ac:spMk id="5" creationId="{F73437B0-FCEA-C841-3572-B07B4AA8A913}"/>
          </ac:spMkLst>
        </pc:spChg>
        <pc:spChg chg="add mod">
          <ac:chgData name="David Ott" userId="3a7a5ad0-6f02-4038-9ff4-5a9aefd1b4da" providerId="ADAL" clId="{B59E9DAD-7FA7-7B4C-98A7-94326F1D52A8}" dt="2023-06-22T01:56:15.166" v="426" actId="14100"/>
          <ac:spMkLst>
            <pc:docMk/>
            <pc:sldMk cId="138646119" sldId="2147310835"/>
            <ac:spMk id="6" creationId="{828B9D13-4491-C975-6104-56F4E630427A}"/>
          </ac:spMkLst>
        </pc:spChg>
        <pc:spChg chg="add del mod">
          <ac:chgData name="David Ott" userId="3a7a5ad0-6f02-4038-9ff4-5a9aefd1b4da" providerId="ADAL" clId="{B59E9DAD-7FA7-7B4C-98A7-94326F1D52A8}" dt="2023-06-22T01:51:14.006" v="366" actId="478"/>
          <ac:spMkLst>
            <pc:docMk/>
            <pc:sldMk cId="138646119" sldId="2147310835"/>
            <ac:spMk id="7" creationId="{803049EA-EBD3-B81A-5A31-F844F11BECF3}"/>
          </ac:spMkLst>
        </pc:spChg>
        <pc:spChg chg="add mod">
          <ac:chgData name="David Ott" userId="3a7a5ad0-6f02-4038-9ff4-5a9aefd1b4da" providerId="ADAL" clId="{B59E9DAD-7FA7-7B4C-98A7-94326F1D52A8}" dt="2023-06-22T02:00:29.544" v="471" actId="14100"/>
          <ac:spMkLst>
            <pc:docMk/>
            <pc:sldMk cId="138646119" sldId="2147310835"/>
            <ac:spMk id="10" creationId="{5362C07B-0799-1FCD-BC26-82BDD016E548}"/>
          </ac:spMkLst>
        </pc:spChg>
        <pc:spChg chg="add mod">
          <ac:chgData name="David Ott" userId="3a7a5ad0-6f02-4038-9ff4-5a9aefd1b4da" providerId="ADAL" clId="{B59E9DAD-7FA7-7B4C-98A7-94326F1D52A8}" dt="2023-06-22T01:56:11.774" v="425" actId="14100"/>
          <ac:spMkLst>
            <pc:docMk/>
            <pc:sldMk cId="138646119" sldId="2147310835"/>
            <ac:spMk id="11" creationId="{8404A080-5648-78A2-5EF4-87847A9DF80C}"/>
          </ac:spMkLst>
        </pc:spChg>
        <pc:spChg chg="add mod">
          <ac:chgData name="David Ott" userId="3a7a5ad0-6f02-4038-9ff4-5a9aefd1b4da" providerId="ADAL" clId="{B59E9DAD-7FA7-7B4C-98A7-94326F1D52A8}" dt="2023-06-22T01:59:58.111" v="466" actId="1076"/>
          <ac:spMkLst>
            <pc:docMk/>
            <pc:sldMk cId="138646119" sldId="2147310835"/>
            <ac:spMk id="13" creationId="{1887AB2C-9974-5A00-1F96-E7099EA5F559}"/>
          </ac:spMkLst>
        </pc:spChg>
        <pc:spChg chg="add mod">
          <ac:chgData name="David Ott" userId="3a7a5ad0-6f02-4038-9ff4-5a9aefd1b4da" providerId="ADAL" clId="{B59E9DAD-7FA7-7B4C-98A7-94326F1D52A8}" dt="2023-06-22T01:56:02.277" v="422" actId="14100"/>
          <ac:spMkLst>
            <pc:docMk/>
            <pc:sldMk cId="138646119" sldId="2147310835"/>
            <ac:spMk id="14" creationId="{E2613022-8C59-2CF1-A871-7C12A412B65F}"/>
          </ac:spMkLst>
        </pc:spChg>
        <pc:spChg chg="add mod">
          <ac:chgData name="David Ott" userId="3a7a5ad0-6f02-4038-9ff4-5a9aefd1b4da" providerId="ADAL" clId="{B59E9DAD-7FA7-7B4C-98A7-94326F1D52A8}" dt="2023-06-22T02:01:35.993" v="483" actId="14100"/>
          <ac:spMkLst>
            <pc:docMk/>
            <pc:sldMk cId="138646119" sldId="2147310835"/>
            <ac:spMk id="16" creationId="{EA654E59-A909-BF5B-1FDB-8F1BFC51EF97}"/>
          </ac:spMkLst>
        </pc:spChg>
        <pc:spChg chg="add mod">
          <ac:chgData name="David Ott" userId="3a7a5ad0-6f02-4038-9ff4-5a9aefd1b4da" providerId="ADAL" clId="{B59E9DAD-7FA7-7B4C-98A7-94326F1D52A8}" dt="2023-06-22T02:02:36.651" v="488" actId="179"/>
          <ac:spMkLst>
            <pc:docMk/>
            <pc:sldMk cId="138646119" sldId="2147310835"/>
            <ac:spMk id="17" creationId="{147760E4-083E-10A8-F50F-FBB7F33F9A26}"/>
          </ac:spMkLst>
        </pc:spChg>
        <pc:spChg chg="add mod">
          <ac:chgData name="David Ott" userId="3a7a5ad0-6f02-4038-9ff4-5a9aefd1b4da" providerId="ADAL" clId="{B59E9DAD-7FA7-7B4C-98A7-94326F1D52A8}" dt="2023-06-22T02:05:02.683" v="540" actId="20577"/>
          <ac:spMkLst>
            <pc:docMk/>
            <pc:sldMk cId="138646119" sldId="2147310835"/>
            <ac:spMk id="23" creationId="{B699A34D-3655-D0C4-0615-134FB1E69620}"/>
          </ac:spMkLst>
        </pc:spChg>
        <pc:spChg chg="add mod">
          <ac:chgData name="David Ott" userId="3a7a5ad0-6f02-4038-9ff4-5a9aefd1b4da" providerId="ADAL" clId="{B59E9DAD-7FA7-7B4C-98A7-94326F1D52A8}" dt="2023-06-22T02:05:24.183" v="541" actId="1076"/>
          <ac:spMkLst>
            <pc:docMk/>
            <pc:sldMk cId="138646119" sldId="2147310835"/>
            <ac:spMk id="24" creationId="{A82CF0F8-899C-5788-1C18-5939FE7C951A}"/>
          </ac:spMkLst>
        </pc:spChg>
        <pc:cxnChg chg="add del mod">
          <ac:chgData name="David Ott" userId="3a7a5ad0-6f02-4038-9ff4-5a9aefd1b4da" providerId="ADAL" clId="{B59E9DAD-7FA7-7B4C-98A7-94326F1D52A8}" dt="2023-06-22T02:00:35.238" v="472" actId="478"/>
          <ac:cxnSpMkLst>
            <pc:docMk/>
            <pc:sldMk cId="138646119" sldId="2147310835"/>
            <ac:cxnSpMk id="9" creationId="{235E047B-87B6-C233-BF9D-3A694DF4899D}"/>
          </ac:cxnSpMkLst>
        </pc:cxnChg>
        <pc:cxnChg chg="add del mod">
          <ac:chgData name="David Ott" userId="3a7a5ad0-6f02-4038-9ff4-5a9aefd1b4da" providerId="ADAL" clId="{B59E9DAD-7FA7-7B4C-98A7-94326F1D52A8}" dt="2023-06-22T02:00:17.870" v="468" actId="478"/>
          <ac:cxnSpMkLst>
            <pc:docMk/>
            <pc:sldMk cId="138646119" sldId="2147310835"/>
            <ac:cxnSpMk id="12" creationId="{F0532A5E-CC63-4855-EFD6-DBA3CF5A4504}"/>
          </ac:cxnSpMkLst>
        </pc:cxnChg>
        <pc:cxnChg chg="add mod">
          <ac:chgData name="David Ott" userId="3a7a5ad0-6f02-4038-9ff4-5a9aefd1b4da" providerId="ADAL" clId="{B59E9DAD-7FA7-7B4C-98A7-94326F1D52A8}" dt="2023-06-22T02:00:06.755" v="467" actId="14100"/>
          <ac:cxnSpMkLst>
            <pc:docMk/>
            <pc:sldMk cId="138646119" sldId="2147310835"/>
            <ac:cxnSpMk id="15" creationId="{B1233ABB-5EE7-0F9A-7FF8-254EFA272A0E}"/>
          </ac:cxnSpMkLst>
        </pc:cxnChg>
        <pc:cxnChg chg="add del mod">
          <ac:chgData name="David Ott" userId="3a7a5ad0-6f02-4038-9ff4-5a9aefd1b4da" providerId="ADAL" clId="{B59E9DAD-7FA7-7B4C-98A7-94326F1D52A8}" dt="2023-06-22T02:01:04.126" v="477" actId="478"/>
          <ac:cxnSpMkLst>
            <pc:docMk/>
            <pc:sldMk cId="138646119" sldId="2147310835"/>
            <ac:cxnSpMk id="18" creationId="{B784B8D0-B36A-D340-D4F7-8C87B153118E}"/>
          </ac:cxnSpMkLst>
        </pc:cxnChg>
        <pc:cxnChg chg="add mod">
          <ac:chgData name="David Ott" userId="3a7a5ad0-6f02-4038-9ff4-5a9aefd1b4da" providerId="ADAL" clId="{B59E9DAD-7FA7-7B4C-98A7-94326F1D52A8}" dt="2023-06-22T02:00:25.465" v="470" actId="1076"/>
          <ac:cxnSpMkLst>
            <pc:docMk/>
            <pc:sldMk cId="138646119" sldId="2147310835"/>
            <ac:cxnSpMk id="20" creationId="{D9E70F6B-EBE7-5266-1B9E-35DA831EB76C}"/>
          </ac:cxnSpMkLst>
        </pc:cxnChg>
        <pc:cxnChg chg="add mod">
          <ac:chgData name="David Ott" userId="3a7a5ad0-6f02-4038-9ff4-5a9aefd1b4da" providerId="ADAL" clId="{B59E9DAD-7FA7-7B4C-98A7-94326F1D52A8}" dt="2023-06-22T02:00:44.297" v="474" actId="1076"/>
          <ac:cxnSpMkLst>
            <pc:docMk/>
            <pc:sldMk cId="138646119" sldId="2147310835"/>
            <ac:cxnSpMk id="21" creationId="{DEB27DD5-C17B-4AF0-F9CA-23753DE7A3DF}"/>
          </ac:cxnSpMkLst>
        </pc:cxnChg>
        <pc:cxnChg chg="add mod">
          <ac:chgData name="David Ott" userId="3a7a5ad0-6f02-4038-9ff4-5a9aefd1b4da" providerId="ADAL" clId="{B59E9DAD-7FA7-7B4C-98A7-94326F1D52A8}" dt="2023-06-22T02:01:14.977" v="479" actId="1076"/>
          <ac:cxnSpMkLst>
            <pc:docMk/>
            <pc:sldMk cId="138646119" sldId="2147310835"/>
            <ac:cxnSpMk id="22" creationId="{194BC2E8-3CF2-413D-BC54-AF36D1D953C2}"/>
          </ac:cxnSpMkLst>
        </pc:cxnChg>
        <pc:cxnChg chg="add mod">
          <ac:chgData name="David Ott" userId="3a7a5ad0-6f02-4038-9ff4-5a9aefd1b4da" providerId="ADAL" clId="{B59E9DAD-7FA7-7B4C-98A7-94326F1D52A8}" dt="2023-06-22T02:05:24.183" v="541" actId="1076"/>
          <ac:cxnSpMkLst>
            <pc:docMk/>
            <pc:sldMk cId="138646119" sldId="2147310835"/>
            <ac:cxnSpMk id="25" creationId="{BF790918-E6D2-9AE7-F998-B230DEEC9196}"/>
          </ac:cxnSpMkLst>
        </pc:cxnChg>
      </pc:sldChg>
      <pc:sldChg chg="addSp modSp new mod">
        <pc:chgData name="David Ott" userId="3a7a5ad0-6f02-4038-9ff4-5a9aefd1b4da" providerId="ADAL" clId="{B59E9DAD-7FA7-7B4C-98A7-94326F1D52A8}" dt="2023-06-22T03:35:19.222" v="1190" actId="255"/>
        <pc:sldMkLst>
          <pc:docMk/>
          <pc:sldMk cId="1139562116" sldId="2147310836"/>
        </pc:sldMkLst>
        <pc:spChg chg="add mod">
          <ac:chgData name="David Ott" userId="3a7a5ad0-6f02-4038-9ff4-5a9aefd1b4da" providerId="ADAL" clId="{B59E9DAD-7FA7-7B4C-98A7-94326F1D52A8}" dt="2023-06-22T03:34:40.021" v="1174" actId="1076"/>
          <ac:spMkLst>
            <pc:docMk/>
            <pc:sldMk cId="1139562116" sldId="2147310836"/>
            <ac:spMk id="2" creationId="{74480900-2A71-B7B2-B707-D07C767A3C19}"/>
          </ac:spMkLst>
        </pc:spChg>
        <pc:spChg chg="add mod">
          <ac:chgData name="David Ott" userId="3a7a5ad0-6f02-4038-9ff4-5a9aefd1b4da" providerId="ADAL" clId="{B59E9DAD-7FA7-7B4C-98A7-94326F1D52A8}" dt="2023-06-22T03:35:19.222" v="1190" actId="255"/>
          <ac:spMkLst>
            <pc:docMk/>
            <pc:sldMk cId="1139562116" sldId="2147310836"/>
            <ac:spMk id="3" creationId="{F612649E-DA39-CF95-9A35-D5057138CD1F}"/>
          </ac:spMkLst>
        </pc:spChg>
      </pc:sldChg>
      <pc:sldChg chg="modSp add del mod">
        <pc:chgData name="David Ott" userId="3a7a5ad0-6f02-4038-9ff4-5a9aefd1b4da" providerId="ADAL" clId="{B59E9DAD-7FA7-7B4C-98A7-94326F1D52A8}" dt="2023-06-22T02:52:30.761" v="768" actId="2696"/>
        <pc:sldMkLst>
          <pc:docMk/>
          <pc:sldMk cId="4272864192" sldId="2147310836"/>
        </pc:sldMkLst>
        <pc:spChg chg="mod">
          <ac:chgData name="David Ott" userId="3a7a5ad0-6f02-4038-9ff4-5a9aefd1b4da" providerId="ADAL" clId="{B59E9DAD-7FA7-7B4C-98A7-94326F1D52A8}" dt="2023-06-22T02:09:35.601" v="605" actId="20577"/>
          <ac:spMkLst>
            <pc:docMk/>
            <pc:sldMk cId="4272864192" sldId="2147310836"/>
            <ac:spMk id="8" creationId="{593E9839-5E49-C3FB-B9CC-70CD2CC05B2A}"/>
          </ac:spMkLst>
        </pc:spChg>
      </pc:sldChg>
      <pc:sldMasterChg chg="delSldLayout">
        <pc:chgData name="David Ott" userId="3a7a5ad0-6f02-4038-9ff4-5a9aefd1b4da" providerId="ADAL" clId="{B59E9DAD-7FA7-7B4C-98A7-94326F1D52A8}" dt="2023-06-22T02:55:56.201" v="817" actId="2696"/>
        <pc:sldMasterMkLst>
          <pc:docMk/>
          <pc:sldMasterMk cId="0" sldId="2147483648"/>
        </pc:sldMasterMkLst>
        <pc:sldLayoutChg chg="del">
          <pc:chgData name="David Ott" userId="3a7a5ad0-6f02-4038-9ff4-5a9aefd1b4da" providerId="ADAL" clId="{B59E9DAD-7FA7-7B4C-98A7-94326F1D52A8}" dt="2023-06-22T01:08:35.243" v="29" actId="2696"/>
          <pc:sldLayoutMkLst>
            <pc:docMk/>
            <pc:sldMasterMk cId="0" sldId="2147483648"/>
            <pc:sldLayoutMk cId="0" sldId="2147483650"/>
          </pc:sldLayoutMkLst>
        </pc:sldLayoutChg>
        <pc:sldLayoutChg chg="del">
          <pc:chgData name="David Ott" userId="3a7a5ad0-6f02-4038-9ff4-5a9aefd1b4da" providerId="ADAL" clId="{B59E9DAD-7FA7-7B4C-98A7-94326F1D52A8}" dt="2023-06-22T02:55:56.201" v="817" actId="2696"/>
          <pc:sldLayoutMkLst>
            <pc:docMk/>
            <pc:sldMasterMk cId="0" sldId="2147483648"/>
            <pc:sldLayoutMk cId="0" sldId="2147483651"/>
          </pc:sldLayoutMkLst>
        </pc:sldLayoutChg>
        <pc:sldLayoutChg chg="del">
          <pc:chgData name="David Ott" userId="3a7a5ad0-6f02-4038-9ff4-5a9aefd1b4da" providerId="ADAL" clId="{B59E9DAD-7FA7-7B4C-98A7-94326F1D52A8}" dt="2023-06-22T02:55:50.965" v="816" actId="2696"/>
          <pc:sldLayoutMkLst>
            <pc:docMk/>
            <pc:sldMasterMk cId="0" sldId="2147483648"/>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pPr/>
              <a:t>2</a:t>
            </a:fld>
            <a:endParaRPr lang="en-US"/>
          </a:p>
        </p:txBody>
      </p:sp>
    </p:spTree>
    <p:extLst>
      <p:ext uri="{BB962C8B-B14F-4D97-AF65-F5344CB8AC3E}">
        <p14:creationId xmlns:p14="http://schemas.microsoft.com/office/powerpoint/2010/main" val="1281370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pPr/>
              <a:t>4</a:t>
            </a:fld>
            <a:endParaRPr lang="en-US"/>
          </a:p>
        </p:txBody>
      </p:sp>
    </p:spTree>
    <p:extLst>
      <p:ext uri="{BB962C8B-B14F-4D97-AF65-F5344CB8AC3E}">
        <p14:creationId xmlns:p14="http://schemas.microsoft.com/office/powerpoint/2010/main" val="2178100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pPr/>
              <a:t>5</a:t>
            </a:fld>
            <a:endParaRPr lang="en-US"/>
          </a:p>
        </p:txBody>
      </p:sp>
    </p:spTree>
    <p:extLst>
      <p:ext uri="{BB962C8B-B14F-4D97-AF65-F5344CB8AC3E}">
        <p14:creationId xmlns:p14="http://schemas.microsoft.com/office/powerpoint/2010/main" val="3179633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pPr/>
              <a:t>6</a:t>
            </a:fld>
            <a:endParaRPr lang="en-US"/>
          </a:p>
        </p:txBody>
      </p:sp>
    </p:spTree>
    <p:extLst>
      <p:ext uri="{BB962C8B-B14F-4D97-AF65-F5344CB8AC3E}">
        <p14:creationId xmlns:p14="http://schemas.microsoft.com/office/powerpoint/2010/main" val="3843199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4FBC3A-A12C-40F9-BB8D-BC30C7901396}" type="slidenum">
              <a:rPr lang="en-US" smtClean="0"/>
              <a:t>7</a:t>
            </a:fld>
            <a:endParaRPr lang="en-US"/>
          </a:p>
        </p:txBody>
      </p:sp>
    </p:spTree>
    <p:extLst>
      <p:ext uri="{BB962C8B-B14F-4D97-AF65-F5344CB8AC3E}">
        <p14:creationId xmlns:p14="http://schemas.microsoft.com/office/powerpoint/2010/main" val="3927101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pPr/>
              <a:t>8</a:t>
            </a:fld>
            <a:endParaRPr lang="en-US"/>
          </a:p>
        </p:txBody>
      </p:sp>
    </p:spTree>
    <p:extLst>
      <p:ext uri="{BB962C8B-B14F-4D97-AF65-F5344CB8AC3E}">
        <p14:creationId xmlns:p14="http://schemas.microsoft.com/office/powerpoint/2010/main" val="1381597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pPr marL="285750" indent="-285750">
              <a:spcBef>
                <a:spcPts val="600"/>
              </a:spcBef>
              <a:buFont typeface="Arial" panose="020B0604020202020204" pitchFamily="34" charset="0"/>
              <a:buChar char="•"/>
            </a:pPr>
            <a:r>
              <a:rPr lang="en-US" sz="1400"/>
              <a:t>The ability to run programs locally and remotely that protect the integrity of the processing and the confidentiality of any data processed with the additional ability to “prove” over an insecure communications channel all these properties to a remote entity;  this allows data to be shared securely between remotely located secure compartments.</a:t>
            </a:r>
          </a:p>
          <a:p>
            <a:pPr marL="285750" indent="-285750">
              <a:spcBef>
                <a:spcPts val="600"/>
              </a:spcBef>
              <a:buFont typeface="Arial" panose="020B0604020202020204" pitchFamily="34" charset="0"/>
              <a:buChar char="•"/>
            </a:pPr>
            <a:endParaRPr lang="en-US" sz="1400"/>
          </a:p>
          <a:p>
            <a:pPr marL="285750" indent="-285750">
              <a:spcBef>
                <a:spcPts val="600"/>
              </a:spcBef>
              <a:buFont typeface="Arial" panose="020B0604020202020204" pitchFamily="34" charset="0"/>
              <a:buChar char="•"/>
            </a:pPr>
            <a:r>
              <a:rPr lang="en-US" sz="1400"/>
              <a:t>Protects against:</a:t>
            </a:r>
          </a:p>
          <a:p>
            <a:pPr marL="742950" lvl="1" indent="-285750">
              <a:spcBef>
                <a:spcPts val="600"/>
              </a:spcBef>
            </a:pPr>
            <a:r>
              <a:rPr lang="en-US" sz="1400"/>
              <a:t>Malicious or careless insiders (e.g.-admins)</a:t>
            </a:r>
          </a:p>
          <a:p>
            <a:pPr marL="742950" lvl="1" indent="-285750">
              <a:spcBef>
                <a:spcPts val="600"/>
              </a:spcBef>
            </a:pPr>
            <a:r>
              <a:rPr lang="en-US" sz="1400"/>
              <a:t>Malicious programs running on the same platform</a:t>
            </a:r>
          </a:p>
          <a:p>
            <a:pPr marL="742950" lvl="1" indent="-285750">
              <a:spcBef>
                <a:spcPts val="600"/>
              </a:spcBef>
            </a:pPr>
            <a:endParaRPr lang="en-US" sz="1400"/>
          </a:p>
          <a:p>
            <a:pPr marL="285750" indent="-285750">
              <a:spcBef>
                <a:spcPts val="600"/>
              </a:spcBef>
              <a:buFont typeface="Arial" panose="020B0604020202020204" pitchFamily="34" charset="0"/>
              <a:buChar char="•"/>
            </a:pPr>
            <a:r>
              <a:rPr lang="en-US" sz="1400"/>
              <a:t>The studied basic confidential computing mechanism requires four capabilities from a platform:</a:t>
            </a:r>
          </a:p>
          <a:p>
            <a:pPr marL="742950" lvl="1" indent="-285750">
              <a:spcBef>
                <a:spcPts val="600"/>
              </a:spcBef>
            </a:pPr>
            <a:r>
              <a:rPr lang="en-US" sz="1400"/>
              <a:t>The ability to isolate the address space and computation space of a designated program (an OS, application or container).</a:t>
            </a:r>
          </a:p>
          <a:p>
            <a:pPr marL="742950" lvl="1" indent="-285750">
              <a:spcBef>
                <a:spcPts val="600"/>
              </a:spcBef>
            </a:pPr>
            <a:r>
              <a:rPr lang="en-US" sz="1400"/>
              <a:t>The ability to measure the program and provide an unforgeable identity (e.g.- a cryptographic hash of the program)</a:t>
            </a:r>
          </a:p>
          <a:p>
            <a:pPr marL="742950" lvl="1" indent="-285750">
              <a:spcBef>
                <a:spcPts val="600"/>
              </a:spcBef>
            </a:pPr>
            <a:r>
              <a:rPr lang="en-US" sz="1400"/>
              <a:t>The ability to protect secrets for an isolated, measured program (i.e. - only the program  gets access to its secrets).  This is called “sealed storage.”</a:t>
            </a:r>
          </a:p>
          <a:p>
            <a:pPr marL="742950" lvl="1" indent="-285750">
              <a:spcBef>
                <a:spcPts val="600"/>
              </a:spcBef>
            </a:pPr>
            <a:r>
              <a:rPr lang="en-US" sz="1400"/>
              <a:t>The ability to verify remotely that a statement comes from a program with a specific measurement on a platform that guarantees isolation and secret storage properties above.  This is called “attestation” and it allows secured programs to communicate securely with other such programs.</a:t>
            </a:r>
          </a:p>
          <a:p>
            <a:pPr marL="742950" lvl="1" indent="-285750">
              <a:spcBef>
                <a:spcPts val="600"/>
              </a:spcBef>
            </a:pPr>
            <a:endParaRPr lang="en-US" sz="1400"/>
          </a:p>
          <a:p>
            <a:pPr marL="285750" indent="-285750">
              <a:spcBef>
                <a:spcPts val="600"/>
              </a:spcBef>
              <a:buFont typeface="Arial" panose="020B0604020202020204" pitchFamily="34" charset="0"/>
              <a:buChar char="•"/>
            </a:pPr>
            <a:r>
              <a:rPr lang="en-US" sz="1400"/>
              <a:t>These mechanisms were identified in the early 2000’s and were used in the TPM.</a:t>
            </a:r>
          </a:p>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9</a:t>
            </a:fld>
            <a:endParaRPr lang="en-US"/>
          </a:p>
        </p:txBody>
      </p:sp>
    </p:spTree>
    <p:extLst>
      <p:ext uri="{BB962C8B-B14F-4D97-AF65-F5344CB8AC3E}">
        <p14:creationId xmlns:p14="http://schemas.microsoft.com/office/powerpoint/2010/main" val="1281370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dpi="0" rotWithShape="1">
          <a:blip r:embed="rId2">
            <a:lum/>
          </a:blip>
          <a:srcRect/>
          <a:stretch>
            <a:fillRect t="-1000" b="-1000"/>
          </a:stretch>
        </a:blipFill>
        <a:effectLst/>
      </p:bgPr>
    </p:bg>
    <p:spTree>
      <p:nvGrpSpPr>
        <p:cNvPr id="1" name="Shape 10"/>
        <p:cNvGrpSpPr/>
        <p:nvPr/>
      </p:nvGrpSpPr>
      <p:grpSpPr>
        <a:xfrm>
          <a:off x="0" y="0"/>
          <a:ext cx="0" cy="0"/>
          <a:chOff x="0" y="0"/>
          <a:chExt cx="0" cy="0"/>
        </a:xfrm>
      </p:grpSpPr>
      <p:sp>
        <p:nvSpPr>
          <p:cNvPr id="11" name="Google Shape;11;p6"/>
          <p:cNvSpPr txBox="1">
            <a:spLocks noGrp="1"/>
          </p:cNvSpPr>
          <p:nvPr>
            <p:ph type="title"/>
          </p:nvPr>
        </p:nvSpPr>
        <p:spPr>
          <a:xfrm>
            <a:off x="2792965" y="1096510"/>
            <a:ext cx="7349412" cy="2387601"/>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2" name="Google Shape;12;p6"/>
          <p:cNvSpPr txBox="1">
            <a:spLocks noGrp="1"/>
          </p:cNvSpPr>
          <p:nvPr>
            <p:ph type="body" idx="1"/>
          </p:nvPr>
        </p:nvSpPr>
        <p:spPr>
          <a:xfrm>
            <a:off x="2792965" y="3644311"/>
            <a:ext cx="7349412" cy="1655763"/>
          </a:xfrm>
          <a:prstGeom prst="rect">
            <a:avLst/>
          </a:prstGeom>
          <a:noFill/>
          <a:ln>
            <a:noFill/>
          </a:ln>
        </p:spPr>
        <p:txBody>
          <a:bodyPr spcFirstLastPara="1" wrap="square" lIns="45700" tIns="45700" rIns="45700" bIns="45700" anchor="t" anchorCtr="0">
            <a:noAutofit/>
          </a:bodyPr>
          <a:lstStyle>
            <a:lvl1pPr marL="457200" lvl="0" indent="-228600" algn="l">
              <a:lnSpc>
                <a:spcPct val="90000"/>
              </a:lnSpc>
              <a:spcBef>
                <a:spcPts val="1000"/>
              </a:spcBef>
              <a:spcAft>
                <a:spcPts val="0"/>
              </a:spcAft>
              <a:buClr>
                <a:srgbClr val="00B0F0"/>
              </a:buClr>
              <a:buSzPts val="2800"/>
              <a:buFont typeface="Arial"/>
              <a:buNone/>
              <a:defRPr sz="2800">
                <a:solidFill>
                  <a:srgbClr val="00B0F0"/>
                </a:solidFill>
              </a:defRPr>
            </a:lvl1pPr>
            <a:lvl2pPr marL="914400" lvl="1" indent="-228600" algn="l">
              <a:lnSpc>
                <a:spcPct val="90000"/>
              </a:lnSpc>
              <a:spcBef>
                <a:spcPts val="1000"/>
              </a:spcBef>
              <a:spcAft>
                <a:spcPts val="0"/>
              </a:spcAft>
              <a:buClr>
                <a:schemeClr val="lt1"/>
              </a:buClr>
              <a:buSzPts val="2800"/>
              <a:buFont typeface="Arial"/>
              <a:buNone/>
              <a:defRPr sz="2800">
                <a:solidFill>
                  <a:schemeClr val="lt1"/>
                </a:solidFill>
              </a:defRPr>
            </a:lvl2pPr>
            <a:lvl3pPr marL="1371600" lvl="2" indent="-228600" algn="l">
              <a:lnSpc>
                <a:spcPct val="90000"/>
              </a:lnSpc>
              <a:spcBef>
                <a:spcPts val="1000"/>
              </a:spcBef>
              <a:spcAft>
                <a:spcPts val="0"/>
              </a:spcAft>
              <a:buClr>
                <a:schemeClr val="lt1"/>
              </a:buClr>
              <a:buSzPts val="2800"/>
              <a:buFont typeface="Arial"/>
              <a:buNone/>
              <a:defRPr sz="2800">
                <a:solidFill>
                  <a:schemeClr val="lt1"/>
                </a:solidFill>
              </a:defRPr>
            </a:lvl3pPr>
            <a:lvl4pPr marL="1828800" lvl="3" indent="-228600" algn="l">
              <a:lnSpc>
                <a:spcPct val="90000"/>
              </a:lnSpc>
              <a:spcBef>
                <a:spcPts val="1000"/>
              </a:spcBef>
              <a:spcAft>
                <a:spcPts val="0"/>
              </a:spcAft>
              <a:buClr>
                <a:schemeClr val="lt1"/>
              </a:buClr>
              <a:buSzPts val="2800"/>
              <a:buFont typeface="Arial"/>
              <a:buNone/>
              <a:defRPr sz="2800">
                <a:solidFill>
                  <a:schemeClr val="lt1"/>
                </a:solidFill>
              </a:defRPr>
            </a:lvl4pPr>
            <a:lvl5pPr marL="2286000" lvl="4" indent="-228600" algn="l">
              <a:lnSpc>
                <a:spcPct val="90000"/>
              </a:lnSpc>
              <a:spcBef>
                <a:spcPts val="1000"/>
              </a:spcBef>
              <a:spcAft>
                <a:spcPts val="0"/>
              </a:spcAft>
              <a:buClr>
                <a:schemeClr val="lt1"/>
              </a:buClr>
              <a:buSzPts val="2800"/>
              <a:buFont typeface="Arial"/>
              <a:buNone/>
              <a:defRPr sz="2800">
                <a:solidFill>
                  <a:schemeClr val="lt1"/>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4" name="Google Shape;14;p6"/>
          <p:cNvSpPr txBox="1"/>
          <p:nvPr/>
        </p:nvSpPr>
        <p:spPr>
          <a:xfrm>
            <a:off x="7522590" y="6424243"/>
            <a:ext cx="4476980" cy="27695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D1D1D1"/>
              </a:buClr>
              <a:buSzPts val="1200"/>
              <a:buFont typeface="Arial"/>
              <a:buNone/>
            </a:pPr>
            <a:r>
              <a:rPr lang="en-US" sz="1200" b="0" i="0" u="none" strike="noStrike" cap="none" dirty="0">
                <a:solidFill>
                  <a:srgbClr val="D1D1D1"/>
                </a:solidFill>
                <a:latin typeface="Arial"/>
                <a:ea typeface="Arial"/>
                <a:cs typeface="Arial"/>
                <a:sym typeface="Arial"/>
              </a:rPr>
              <a:t>Organized by Opaque and Confidential Computing Consortium</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93A82B-8D0C-C948-8718-C3A27F8B59DB}"/>
              </a:ext>
            </a:extLst>
          </p:cNvPr>
          <p:cNvSpPr>
            <a:spLocks noGrp="1"/>
          </p:cNvSpPr>
          <p:nvPr>
            <p:ph type="title" hasCustomPrompt="1"/>
          </p:nvPr>
        </p:nvSpPr>
        <p:spPr/>
        <p:txBody>
          <a:bodyPr/>
          <a:lstStyle/>
          <a:p>
            <a:r>
              <a:rPr lang="en-US"/>
              <a:t>Click to Edit Title</a:t>
            </a:r>
          </a:p>
        </p:txBody>
      </p:sp>
      <p:sp>
        <p:nvSpPr>
          <p:cNvPr id="9" name="Subtitle 2">
            <a:extLst>
              <a:ext uri="{FF2B5EF4-FFF2-40B4-BE49-F238E27FC236}">
                <a16:creationId xmlns:a16="http://schemas.microsoft.com/office/drawing/2014/main" id="{C28211D2-9BBA-4EB9-8867-E2CC72E9E0D1}"/>
              </a:ext>
            </a:extLst>
          </p:cNvPr>
          <p:cNvSpPr>
            <a:spLocks noGrp="1"/>
          </p:cNvSpPr>
          <p:nvPr>
            <p:ph type="subTitle" idx="10" hasCustomPrompt="1"/>
          </p:nvPr>
        </p:nvSpPr>
        <p:spPr>
          <a:xfrm>
            <a:off x="593021" y="811831"/>
            <a:ext cx="10965543" cy="247743"/>
          </a:xfrm>
        </p:spPr>
        <p:txBody>
          <a:bodyPr/>
          <a:lstStyle>
            <a:lvl1pPr marL="0" indent="0" algn="l">
              <a:lnSpc>
                <a:spcPct val="100000"/>
              </a:lnSpc>
              <a:spcBef>
                <a:spcPts val="0"/>
              </a:spcBef>
              <a:buNone/>
              <a:defRPr sz="2000">
                <a:solidFill>
                  <a:schemeClr val="accent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6" name="page number">
            <a:extLst>
              <a:ext uri="{FF2B5EF4-FFF2-40B4-BE49-F238E27FC236}">
                <a16:creationId xmlns:a16="http://schemas.microsoft.com/office/drawing/2014/main" id="{3D6C436B-604E-5148-BF09-1EE9F212912B}"/>
              </a:ext>
            </a:extLst>
          </p:cNvPr>
          <p:cNvSpPr txBox="1"/>
          <p:nvPr userDrawn="1"/>
        </p:nvSpPr>
        <p:spPr>
          <a:xfrm>
            <a:off x="11493934" y="6464808"/>
            <a:ext cx="438104"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z="800" smtClean="0"/>
              <a:pPr lvl="0" algn="r"/>
              <a:t>‹#›</a:t>
            </a:fld>
            <a:endParaRPr lang="en-US" sz="800"/>
          </a:p>
        </p:txBody>
      </p:sp>
    </p:spTree>
    <p:extLst>
      <p:ext uri="{BB962C8B-B14F-4D97-AF65-F5344CB8AC3E}">
        <p14:creationId xmlns:p14="http://schemas.microsoft.com/office/powerpoint/2010/main" val="28971779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831850" y="1978090"/>
            <a:ext cx="10515600" cy="625152"/>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chemeClr val="dk1"/>
              </a:buClr>
              <a:buSzPts val="3600"/>
              <a:buFont typeface="Arial"/>
              <a:buNone/>
              <a:defRPr sz="3600" b="1">
                <a:solidFill>
                  <a:schemeClr val="dk1"/>
                </a:solidFill>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4" name="Google Shape;34;p10"/>
          <p:cNvSpPr txBox="1">
            <a:spLocks noGrp="1"/>
          </p:cNvSpPr>
          <p:nvPr>
            <p:ph type="body" idx="1"/>
          </p:nvPr>
        </p:nvSpPr>
        <p:spPr>
          <a:xfrm>
            <a:off x="2705878" y="3048796"/>
            <a:ext cx="6858000" cy="134360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lt2"/>
              </a:buClr>
              <a:buSzPts val="2400"/>
              <a:buFont typeface="Arial"/>
              <a:buNone/>
              <a:defRPr sz="2400">
                <a:solidFill>
                  <a:schemeClr val="lt2"/>
                </a:solidFill>
              </a:defRPr>
            </a:lvl1pPr>
            <a:lvl2pPr marL="914400" lvl="1" indent="-228600" algn="l">
              <a:lnSpc>
                <a:spcPct val="90000"/>
              </a:lnSpc>
              <a:spcBef>
                <a:spcPts val="1000"/>
              </a:spcBef>
              <a:spcAft>
                <a:spcPts val="0"/>
              </a:spcAft>
              <a:buClr>
                <a:srgbClr val="888888"/>
              </a:buClr>
              <a:buSzPts val="2400"/>
              <a:buFont typeface="Arial"/>
              <a:buNone/>
              <a:defRPr sz="2400">
                <a:solidFill>
                  <a:srgbClr val="888888"/>
                </a:solidFill>
              </a:defRPr>
            </a:lvl2pPr>
            <a:lvl3pPr marL="1371600" lvl="2" indent="-228600" algn="l">
              <a:lnSpc>
                <a:spcPct val="90000"/>
              </a:lnSpc>
              <a:spcBef>
                <a:spcPts val="1000"/>
              </a:spcBef>
              <a:spcAft>
                <a:spcPts val="0"/>
              </a:spcAft>
              <a:buClr>
                <a:srgbClr val="888888"/>
              </a:buClr>
              <a:buSzPts val="2400"/>
              <a:buFont typeface="Arial"/>
              <a:buNone/>
              <a:defRPr sz="2400">
                <a:solidFill>
                  <a:srgbClr val="888888"/>
                </a:solidFill>
              </a:defRPr>
            </a:lvl3pPr>
            <a:lvl4pPr marL="1828800" lvl="3" indent="-228600" algn="l">
              <a:lnSpc>
                <a:spcPct val="90000"/>
              </a:lnSpc>
              <a:spcBef>
                <a:spcPts val="1000"/>
              </a:spcBef>
              <a:spcAft>
                <a:spcPts val="0"/>
              </a:spcAft>
              <a:buClr>
                <a:srgbClr val="888888"/>
              </a:buClr>
              <a:buSzPts val="2400"/>
              <a:buFont typeface="Arial"/>
              <a:buNone/>
              <a:defRPr sz="2400">
                <a:solidFill>
                  <a:srgbClr val="888888"/>
                </a:solidFill>
              </a:defRPr>
            </a:lvl4pPr>
            <a:lvl5pPr marL="2286000" lvl="4" indent="-228600" algn="l">
              <a:lnSpc>
                <a:spcPct val="90000"/>
              </a:lnSpc>
              <a:spcBef>
                <a:spcPts val="1000"/>
              </a:spcBef>
              <a:spcAft>
                <a:spcPts val="0"/>
              </a:spcAft>
              <a:buClr>
                <a:srgbClr val="888888"/>
              </a:buClr>
              <a:buSzPts val="2400"/>
              <a:buFont typeface="Arial"/>
              <a:buNone/>
              <a:defRPr sz="2400">
                <a:solidFill>
                  <a:srgbClr val="888888"/>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5" name="Google Shape;35;p10"/>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36" name="Google Shape;36;p10"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ullet slide with subheading">
  <p:cSld name="Bullet slide with subheading">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838200" y="622774"/>
            <a:ext cx="10515600" cy="606167"/>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292929"/>
              </a:buClr>
              <a:buSzPts val="3600"/>
              <a:buFont typeface="Arial"/>
              <a:buNone/>
              <a:defRPr sz="3600" b="1">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9" name="Google Shape;39;p11"/>
          <p:cNvSpPr txBox="1">
            <a:spLocks noGrp="1"/>
          </p:cNvSpPr>
          <p:nvPr>
            <p:ph type="body" idx="1"/>
          </p:nvPr>
        </p:nvSpPr>
        <p:spPr>
          <a:xfrm>
            <a:off x="838200" y="2252756"/>
            <a:ext cx="10515600" cy="2904995"/>
          </a:xfrm>
          <a:prstGeom prst="rect">
            <a:avLst/>
          </a:prstGeom>
          <a:noFill/>
          <a:ln>
            <a:noFill/>
          </a:ln>
        </p:spPr>
        <p:txBody>
          <a:bodyPr spcFirstLastPara="1" wrap="square" lIns="45700" tIns="45700" rIns="45700" bIns="45700" anchor="t" anchorCtr="0">
            <a:normAutofit/>
          </a:bodyPr>
          <a:lstStyle>
            <a:lvl1pPr marL="457200" lvl="0" indent="-381000" algn="l">
              <a:lnSpc>
                <a:spcPct val="90000"/>
              </a:lnSpc>
              <a:spcBef>
                <a:spcPts val="1000"/>
              </a:spcBef>
              <a:spcAft>
                <a:spcPts val="0"/>
              </a:spcAft>
              <a:buClr>
                <a:srgbClr val="535353"/>
              </a:buClr>
              <a:buSzPts val="2400"/>
              <a:buFont typeface="Arial"/>
              <a:buChar char="•"/>
              <a:defRPr sz="2400">
                <a:solidFill>
                  <a:srgbClr val="535353"/>
                </a:solidFill>
                <a:latin typeface="Arial"/>
                <a:ea typeface="Arial"/>
                <a:cs typeface="Arial"/>
                <a:sym typeface="Aria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0" name="Google Shape;40;p11"/>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41" name="Google Shape;41;p11"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
        <p:nvSpPr>
          <p:cNvPr id="42" name="Google Shape;42;p11"/>
          <p:cNvSpPr txBox="1">
            <a:spLocks noGrp="1"/>
          </p:cNvSpPr>
          <p:nvPr>
            <p:ph type="body" idx="2"/>
          </p:nvPr>
        </p:nvSpPr>
        <p:spPr>
          <a:xfrm>
            <a:off x="838200" y="1376659"/>
            <a:ext cx="6598298" cy="508125"/>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7D7D7D"/>
              </a:buClr>
              <a:buSzPts val="2800"/>
              <a:buNone/>
              <a:defRPr b="1">
                <a:solidFill>
                  <a:srgbClr val="7D7D7D"/>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43"/>
        <p:cNvGrpSpPr/>
        <p:nvPr/>
      </p:nvGrpSpPr>
      <p:grpSpPr>
        <a:xfrm>
          <a:off x="0" y="0"/>
          <a:ext cx="0" cy="0"/>
          <a:chOff x="0" y="0"/>
          <a:chExt cx="0" cy="0"/>
        </a:xfrm>
      </p:grpSpPr>
      <p:sp>
        <p:nvSpPr>
          <p:cNvPr id="44" name="Google Shape;44;p12"/>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45" name="Google Shape;45;p12"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lide with Text and Pictire">
  <p:cSld name="Slide with Text and Pictire">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839787" y="987425"/>
            <a:ext cx="3932239" cy="71379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292929"/>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8" name="Google Shape;48;p13"/>
          <p:cNvSpPr>
            <a:spLocks noGrp="1"/>
          </p:cNvSpPr>
          <p:nvPr>
            <p:ph type="pic" idx="2"/>
          </p:nvPr>
        </p:nvSpPr>
        <p:spPr>
          <a:xfrm>
            <a:off x="5183187" y="987425"/>
            <a:ext cx="6172201" cy="4873625"/>
          </a:xfrm>
          <a:prstGeom prst="rect">
            <a:avLst/>
          </a:prstGeom>
          <a:noFill/>
          <a:ln>
            <a:noFill/>
          </a:ln>
        </p:spPr>
      </p:sp>
      <p:sp>
        <p:nvSpPr>
          <p:cNvPr id="49" name="Google Shape;49;p13"/>
          <p:cNvSpPr txBox="1">
            <a:spLocks noGrp="1"/>
          </p:cNvSpPr>
          <p:nvPr>
            <p:ph type="body" idx="1"/>
          </p:nvPr>
        </p:nvSpPr>
        <p:spPr>
          <a:xfrm>
            <a:off x="839787" y="2057400"/>
            <a:ext cx="3932239"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lt2"/>
              </a:buClr>
              <a:buSzPts val="2400"/>
              <a:buFont typeface="Arial"/>
              <a:buNone/>
              <a:defRPr sz="2400">
                <a:solidFill>
                  <a:schemeClr val="lt2"/>
                </a:solidFill>
              </a:defRPr>
            </a:lvl1pPr>
            <a:lvl2pPr marL="914400" lvl="1" indent="-228600" algn="l">
              <a:lnSpc>
                <a:spcPct val="90000"/>
              </a:lnSpc>
              <a:spcBef>
                <a:spcPts val="1000"/>
              </a:spcBef>
              <a:spcAft>
                <a:spcPts val="0"/>
              </a:spcAft>
              <a:buClr>
                <a:schemeClr val="lt2"/>
              </a:buClr>
              <a:buSzPts val="2400"/>
              <a:buFont typeface="Arial"/>
              <a:buNone/>
              <a:defRPr sz="2400">
                <a:solidFill>
                  <a:schemeClr val="lt2"/>
                </a:solidFill>
              </a:defRPr>
            </a:lvl2pPr>
            <a:lvl3pPr marL="1371600" lvl="2" indent="-228600" algn="l">
              <a:lnSpc>
                <a:spcPct val="90000"/>
              </a:lnSpc>
              <a:spcBef>
                <a:spcPts val="1000"/>
              </a:spcBef>
              <a:spcAft>
                <a:spcPts val="0"/>
              </a:spcAft>
              <a:buClr>
                <a:schemeClr val="lt2"/>
              </a:buClr>
              <a:buSzPts val="2400"/>
              <a:buFont typeface="Arial"/>
              <a:buNone/>
              <a:defRPr sz="2400">
                <a:solidFill>
                  <a:schemeClr val="lt2"/>
                </a:solidFill>
              </a:defRPr>
            </a:lvl3pPr>
            <a:lvl4pPr marL="1828800" lvl="3" indent="-228600" algn="l">
              <a:lnSpc>
                <a:spcPct val="90000"/>
              </a:lnSpc>
              <a:spcBef>
                <a:spcPts val="1000"/>
              </a:spcBef>
              <a:spcAft>
                <a:spcPts val="0"/>
              </a:spcAft>
              <a:buClr>
                <a:schemeClr val="lt2"/>
              </a:buClr>
              <a:buSzPts val="2400"/>
              <a:buFont typeface="Arial"/>
              <a:buNone/>
              <a:defRPr sz="2400">
                <a:solidFill>
                  <a:schemeClr val="lt2"/>
                </a:solidFill>
              </a:defRPr>
            </a:lvl4pPr>
            <a:lvl5pPr marL="2286000" lvl="4" indent="-228600" algn="l">
              <a:lnSpc>
                <a:spcPct val="90000"/>
              </a:lnSpc>
              <a:spcBef>
                <a:spcPts val="1000"/>
              </a:spcBef>
              <a:spcAft>
                <a:spcPts val="0"/>
              </a:spcAft>
              <a:buClr>
                <a:schemeClr val="lt2"/>
              </a:buClr>
              <a:buSzPts val="2400"/>
              <a:buFont typeface="Arial"/>
              <a:buNone/>
              <a:defRPr sz="2400">
                <a:solidFill>
                  <a:schemeClr val="lt2"/>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13"/>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51" name="Google Shape;51;p13"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wo-Content Balanc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lvl1pPr>
          </a:lstStyle>
          <a:p>
            <a:r>
              <a:rPr lang="en-US"/>
              <a:t>Two-content Layout Click to Add One Line Title</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3021" y="811831"/>
            <a:ext cx="10965543" cy="247743"/>
          </a:xfrm>
        </p:spPr>
        <p:txBody>
          <a:bodyPr/>
          <a:lstStyle>
            <a:lvl1pPr marL="0" indent="0" algn="l">
              <a:lnSpc>
                <a:spcPct val="100000"/>
              </a:lnSpc>
              <a:spcBef>
                <a:spcPts val="0"/>
              </a:spcBef>
              <a:buNone/>
              <a:defRPr sz="2000">
                <a:solidFill>
                  <a:schemeClr val="accent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4" name="Content Placeholder 3">
            <a:extLst>
              <a:ext uri="{FF2B5EF4-FFF2-40B4-BE49-F238E27FC236}">
                <a16:creationId xmlns:a16="http://schemas.microsoft.com/office/drawing/2014/main" id="{87AF420A-ED2C-4AD1-A28B-EB26178557DE}"/>
              </a:ext>
            </a:extLst>
          </p:cNvPr>
          <p:cNvSpPr>
            <a:spLocks noGrp="1"/>
          </p:cNvSpPr>
          <p:nvPr>
            <p:ph sz="quarter" idx="17" hasCustomPrompt="1"/>
          </p:nvPr>
        </p:nvSpPr>
        <p:spPr>
          <a:xfrm>
            <a:off x="579961" y="1600200"/>
            <a:ext cx="5315167" cy="4572000"/>
          </a:xfrm>
        </p:spPr>
        <p:txBody>
          <a:bodyPr vert="horz" lIns="0" tIns="0" rIns="0" bIns="0" rtlCol="0">
            <a:noAutofit/>
          </a:bodyPr>
          <a:lstStyle>
            <a:lvl1pPr>
              <a:defRPr lang="en-US" sz="1800" dirty="0"/>
            </a:lvl1pPr>
            <a:lvl2pPr>
              <a:defRPr lang="en-US" sz="1600" dirty="0"/>
            </a:lvl2pPr>
            <a:lvl3pPr>
              <a:defRPr lang="en-US" sz="1400" dirty="0"/>
            </a:lvl3pPr>
            <a:lvl4pPr>
              <a:defRPr lang="en-US" sz="1200" dirty="0"/>
            </a:lvl4pPr>
            <a:lvl5pPr>
              <a:defRPr lang="en-US" sz="1200" dirty="0" smtClean="0"/>
            </a:lvl5pPr>
            <a:lvl6pPr>
              <a:defRPr sz="1200"/>
            </a:lvl6pPr>
            <a:lvl7pPr>
              <a:defRPr sz="1200"/>
            </a:lvl7pPr>
            <a:lvl8pPr>
              <a:defRPr sz="1200"/>
            </a:lvl8pPr>
            <a:lvl9pPr>
              <a:defRPr sz="1200"/>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Nineth level</a:t>
            </a:r>
          </a:p>
        </p:txBody>
      </p:sp>
      <p:sp>
        <p:nvSpPr>
          <p:cNvPr id="12" name="Content Placeholder 3">
            <a:extLst>
              <a:ext uri="{FF2B5EF4-FFF2-40B4-BE49-F238E27FC236}">
                <a16:creationId xmlns:a16="http://schemas.microsoft.com/office/drawing/2014/main" id="{CD860A49-A98C-4F0E-AB34-4E13B89D5EBC}"/>
              </a:ext>
            </a:extLst>
          </p:cNvPr>
          <p:cNvSpPr>
            <a:spLocks noGrp="1"/>
          </p:cNvSpPr>
          <p:nvPr>
            <p:ph sz="quarter" idx="18" hasCustomPrompt="1"/>
          </p:nvPr>
        </p:nvSpPr>
        <p:spPr>
          <a:xfrm>
            <a:off x="6322934" y="1600200"/>
            <a:ext cx="5869066" cy="4572000"/>
          </a:xfrm>
        </p:spPr>
        <p:txBody>
          <a:bodyPr vert="horz" lIns="0" tIns="0" rIns="0" bIns="0" rtlCol="0">
            <a:noAutofit/>
          </a:bodyPr>
          <a:lstStyle>
            <a:lvl1pPr>
              <a:defRPr lang="en-US" sz="1800" dirty="0"/>
            </a:lvl1pPr>
            <a:lvl2pPr>
              <a:defRPr lang="en-US" sz="1600" dirty="0"/>
            </a:lvl2pPr>
            <a:lvl3pPr>
              <a:defRPr lang="en-US" sz="1400" dirty="0"/>
            </a:lvl3pPr>
            <a:lvl4pPr>
              <a:defRPr lang="en-US" sz="1200" dirty="0"/>
            </a:lvl4pPr>
            <a:lvl5pPr>
              <a:defRPr lang="en-US" sz="1200" dirty="0"/>
            </a:lvl5pPr>
            <a:lvl6pPr>
              <a:defRPr sz="1200"/>
            </a:lvl6pPr>
            <a:lvl7pPr>
              <a:defRPr sz="1200"/>
            </a:lvl7pPr>
            <a:lvl8pPr>
              <a:defRPr sz="1200"/>
            </a:lvl8pPr>
            <a:lvl9pPr>
              <a:defRPr sz="1200"/>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Nineth level</a:t>
            </a:r>
          </a:p>
        </p:txBody>
      </p:sp>
      <p:sp>
        <p:nvSpPr>
          <p:cNvPr id="7" name="page number">
            <a:extLst>
              <a:ext uri="{FF2B5EF4-FFF2-40B4-BE49-F238E27FC236}">
                <a16:creationId xmlns:a16="http://schemas.microsoft.com/office/drawing/2014/main" id="{F52C304A-0447-124E-8406-12962117A6AF}"/>
              </a:ext>
            </a:extLst>
          </p:cNvPr>
          <p:cNvSpPr txBox="1"/>
          <p:nvPr userDrawn="1"/>
        </p:nvSpPr>
        <p:spPr>
          <a:xfrm>
            <a:off x="11493934" y="6464808"/>
            <a:ext cx="438104"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z="800" smtClean="0"/>
              <a:pPr lvl="0" algn="r"/>
              <a:t>‹#›</a:t>
            </a:fld>
            <a:endParaRPr lang="en-US" sz="800"/>
          </a:p>
        </p:txBody>
      </p:sp>
    </p:spTree>
    <p:extLst>
      <p:ext uri="{BB962C8B-B14F-4D97-AF65-F5344CB8AC3E}">
        <p14:creationId xmlns:p14="http://schemas.microsoft.com/office/powerpoint/2010/main" val="1791023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4E83-0498-4D8B-94A0-3FF7CDD8F127}"/>
              </a:ext>
            </a:extLst>
          </p:cNvPr>
          <p:cNvSpPr>
            <a:spLocks noGrp="1"/>
          </p:cNvSpPr>
          <p:nvPr>
            <p:ph type="title" hasCustomPrompt="1"/>
          </p:nvPr>
        </p:nvSpPr>
        <p:spPr/>
        <p:txBody>
          <a:bodyPr/>
          <a:lstStyle>
            <a:lvl1pPr>
              <a:defRPr/>
            </a:lvl1pPr>
          </a:lstStyle>
          <a:p>
            <a:r>
              <a:rPr lang="en-US"/>
              <a:t>Single Content Layout Click to Add One Line Title</a:t>
            </a:r>
          </a:p>
        </p:txBody>
      </p:sp>
      <p:sp>
        <p:nvSpPr>
          <p:cNvPr id="8" name="Subtitle 2">
            <a:extLst>
              <a:ext uri="{FF2B5EF4-FFF2-40B4-BE49-F238E27FC236}">
                <a16:creationId xmlns:a16="http://schemas.microsoft.com/office/drawing/2014/main" id="{216D2F66-BB7F-4F0E-A224-A105F87676EF}"/>
              </a:ext>
            </a:extLst>
          </p:cNvPr>
          <p:cNvSpPr>
            <a:spLocks noGrp="1"/>
          </p:cNvSpPr>
          <p:nvPr>
            <p:ph type="subTitle" idx="10" hasCustomPrompt="1"/>
          </p:nvPr>
        </p:nvSpPr>
        <p:spPr>
          <a:xfrm>
            <a:off x="593021" y="811831"/>
            <a:ext cx="10990809" cy="247743"/>
          </a:xfrm>
        </p:spPr>
        <p:txBody>
          <a:bodyPr/>
          <a:lstStyle>
            <a:lvl1pPr marL="0" indent="0" algn="l">
              <a:lnSpc>
                <a:spcPct val="100000"/>
              </a:lnSpc>
              <a:spcBef>
                <a:spcPts val="0"/>
              </a:spcBef>
              <a:buNone/>
              <a:defRPr sz="2000">
                <a:solidFill>
                  <a:schemeClr val="accent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a:xfrm>
            <a:off x="616666" y="1600201"/>
            <a:ext cx="10975658" cy="4572000"/>
          </a:xfr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vl6pPr>
              <a:spcBef>
                <a:spcPts val="1200"/>
              </a:spcBef>
              <a:defRPr/>
            </a:lvl6pPr>
            <a:lvl7pPr>
              <a:spcBef>
                <a:spcPts val="1200"/>
              </a:spcBef>
              <a:defRPr/>
            </a:lvl7pPr>
            <a:lvl8pPr>
              <a:spcBef>
                <a:spcPts val="1200"/>
              </a:spcBef>
              <a:defRPr/>
            </a:lvl8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a:p>
            <a:pPr lvl="5"/>
            <a:r>
              <a:rPr lang="en-US"/>
              <a:t>Seventh level</a:t>
            </a:r>
          </a:p>
          <a:p>
            <a:pPr lvl="6"/>
            <a:r>
              <a:rPr lang="en-US"/>
              <a:t>Eighth level</a:t>
            </a:r>
          </a:p>
          <a:p>
            <a:pPr lvl="7"/>
            <a:r>
              <a:rPr lang="en-US"/>
              <a:t>Nineth level</a:t>
            </a:r>
          </a:p>
        </p:txBody>
      </p:sp>
      <p:sp>
        <p:nvSpPr>
          <p:cNvPr id="7" name="page number">
            <a:extLst>
              <a:ext uri="{FF2B5EF4-FFF2-40B4-BE49-F238E27FC236}">
                <a16:creationId xmlns:a16="http://schemas.microsoft.com/office/drawing/2014/main" id="{F285336D-6E84-2B46-BC43-470B97300046}"/>
              </a:ext>
            </a:extLst>
          </p:cNvPr>
          <p:cNvSpPr txBox="1"/>
          <p:nvPr userDrawn="1"/>
        </p:nvSpPr>
        <p:spPr>
          <a:xfrm>
            <a:off x="11493934" y="6464808"/>
            <a:ext cx="438104"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z="800" smtClean="0"/>
              <a:pPr lvl="0" algn="r"/>
              <a:t>‹#›</a:t>
            </a:fld>
            <a:endParaRPr lang="en-US" sz="800"/>
          </a:p>
        </p:txBody>
      </p:sp>
    </p:spTree>
    <p:extLst>
      <p:ext uri="{BB962C8B-B14F-4D97-AF65-F5344CB8AC3E}">
        <p14:creationId xmlns:p14="http://schemas.microsoft.com/office/powerpoint/2010/main" val="42118458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5BEB-D75D-044A-8109-7E12FF6133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F57238-C72C-2947-A861-77F892CF7C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EE7FDD-2794-8E4E-8A4C-511178866B42}"/>
              </a:ext>
            </a:extLst>
          </p:cNvPr>
          <p:cNvSpPr>
            <a:spLocks noGrp="1"/>
          </p:cNvSpPr>
          <p:nvPr>
            <p:ph type="dt" sz="half" idx="10"/>
          </p:nvPr>
        </p:nvSpPr>
        <p:spPr/>
        <p:txBody>
          <a:bodyPr/>
          <a:lstStyle/>
          <a:p>
            <a:fld id="{923FB715-BA98-2345-AB83-3C75613CD68B}" type="datetime1">
              <a:rPr lang="en-US" smtClean="0"/>
              <a:t>6/28/23</a:t>
            </a:fld>
            <a:endParaRPr lang="en-US"/>
          </a:p>
        </p:txBody>
      </p:sp>
      <p:sp>
        <p:nvSpPr>
          <p:cNvPr id="5" name="Footer Placeholder 4">
            <a:extLst>
              <a:ext uri="{FF2B5EF4-FFF2-40B4-BE49-F238E27FC236}">
                <a16:creationId xmlns:a16="http://schemas.microsoft.com/office/drawing/2014/main" id="{8EA61A98-F6EC-2F4A-88A5-E2FFA3ADD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B6009-EC16-E242-BF97-EF3ABDB9EB16}"/>
              </a:ext>
            </a:extLst>
          </p:cNvPr>
          <p:cNvSpPr>
            <a:spLocks noGrp="1"/>
          </p:cNvSpPr>
          <p:nvPr>
            <p:ph type="sldNum" sz="quarter" idx="12"/>
          </p:nvPr>
        </p:nvSpPr>
        <p:spPr>
          <a:xfrm>
            <a:off x="11095176" y="6308101"/>
            <a:ext cx="258624" cy="461624"/>
          </a:xfrm>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339424614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wo-Content Balanced Color on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lvl1pPr>
          </a:lstStyle>
          <a:p>
            <a:r>
              <a:rPr lang="en-US"/>
              <a:t>Two-content Layout: Text on Left, Graphic on Right - Click to Edit</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3021" y="811831"/>
            <a:ext cx="10965543" cy="247743"/>
          </a:xfrm>
        </p:spPr>
        <p:txBody>
          <a:bodyPr/>
          <a:lstStyle>
            <a:lvl1pPr marL="0" indent="0" algn="l">
              <a:lnSpc>
                <a:spcPct val="100000"/>
              </a:lnSpc>
              <a:spcBef>
                <a:spcPts val="0"/>
              </a:spcBef>
              <a:buNone/>
              <a:defRPr sz="2000">
                <a:solidFill>
                  <a:schemeClr val="accent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bwMode="ltGray">
          <a:xfrm>
            <a:off x="1" y="1600201"/>
            <a:ext cx="5895128" cy="4572000"/>
          </a:xfrm>
          <a:noFill/>
        </p:spPr>
        <p:txBody>
          <a:bodyPr vert="horz" lIns="594360" tIns="457200" rIns="457200" bIns="457200" rtlCol="0">
            <a:noAutofit/>
          </a:bodyPr>
          <a:lstStyle>
            <a:lvl1pPr>
              <a:spcBef>
                <a:spcPts val="1200"/>
              </a:spcBef>
              <a:defRPr lang="en-US" sz="1800" dirty="0">
                <a:solidFill>
                  <a:schemeClr val="tx2"/>
                </a:solidFill>
              </a:defRPr>
            </a:lvl1pPr>
            <a:lvl2pPr>
              <a:buClr>
                <a:schemeClr val="tx2"/>
              </a:buClr>
              <a:defRPr lang="en-US" sz="1600" dirty="0">
                <a:solidFill>
                  <a:schemeClr val="tx2"/>
                </a:solidFill>
              </a:defRPr>
            </a:lvl2pPr>
            <a:lvl3pPr>
              <a:buClr>
                <a:schemeClr val="tx2"/>
              </a:buClr>
              <a:defRPr lang="en-US" sz="1400" dirty="0">
                <a:solidFill>
                  <a:schemeClr val="tx2"/>
                </a:solidFill>
              </a:defRPr>
            </a:lvl3pPr>
            <a:lvl4pPr>
              <a:buClr>
                <a:schemeClr val="tx2"/>
              </a:buClr>
              <a:defRPr lang="en-US" sz="1200" dirty="0">
                <a:solidFill>
                  <a:schemeClr val="tx2"/>
                </a:solidFill>
              </a:defRPr>
            </a:lvl4pPr>
            <a:lvl5pPr>
              <a:buClr>
                <a:schemeClr val="tx2"/>
              </a:buClr>
              <a:defRPr lang="en-US" sz="1200" dirty="0">
                <a:solidFill>
                  <a:schemeClr val="tx2"/>
                </a:solidFill>
              </a:defRPr>
            </a:lvl5pPr>
            <a:lvl6pPr>
              <a:buClr>
                <a:schemeClr val="tx2"/>
              </a:buClr>
              <a:defRPr sz="1200">
                <a:solidFill>
                  <a:schemeClr val="tx2"/>
                </a:solidFill>
              </a:defRPr>
            </a:lvl6pPr>
            <a:lvl7pPr>
              <a:buClr>
                <a:schemeClr val="tx2"/>
              </a:buClr>
              <a:defRPr sz="1200">
                <a:solidFill>
                  <a:schemeClr val="tx2"/>
                </a:solidFill>
              </a:defRPr>
            </a:lvl7pPr>
            <a:lvl8pPr>
              <a:buClrTx/>
              <a:defRPr sz="1200">
                <a:solidFill>
                  <a:schemeClr val="tx2"/>
                </a:solidFill>
              </a:defRPr>
            </a:lvl8pPr>
            <a:lvl9pPr>
              <a:buClrTx/>
              <a:defRPr sz="1200">
                <a:solidFill>
                  <a:schemeClr val="tx2"/>
                </a:solidFill>
              </a:defRPr>
            </a:lvl9pPr>
          </a:lstStyle>
          <a:p>
            <a:pPr lvl="0"/>
            <a:r>
              <a:rPr lang="en-US"/>
              <a:t>Click to add graphic or text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Nineth level</a:t>
            </a:r>
          </a:p>
        </p:txBody>
      </p:sp>
      <p:sp>
        <p:nvSpPr>
          <p:cNvPr id="72" name="Content Placeholder 17">
            <a:extLst>
              <a:ext uri="{FF2B5EF4-FFF2-40B4-BE49-F238E27FC236}">
                <a16:creationId xmlns:a16="http://schemas.microsoft.com/office/drawing/2014/main" id="{A0456ED3-FDC5-4E29-B939-E35EA08477CA}"/>
              </a:ext>
            </a:extLst>
          </p:cNvPr>
          <p:cNvSpPr>
            <a:spLocks noGrp="1"/>
          </p:cNvSpPr>
          <p:nvPr>
            <p:ph sz="quarter" idx="16"/>
          </p:nvPr>
        </p:nvSpPr>
        <p:spPr bwMode="ltGray">
          <a:xfrm>
            <a:off x="6325029" y="1600201"/>
            <a:ext cx="5866973" cy="4572000"/>
          </a:xfrm>
          <a:solidFill>
            <a:srgbClr val="05142E"/>
          </a:solidFill>
        </p:spPr>
        <p:txBody>
          <a:bodyPr lIns="457200" tIns="457200" rIns="594360"/>
          <a:lstStyle>
            <a:lvl1pPr>
              <a:spcBef>
                <a:spcPts val="1200"/>
              </a:spcBef>
              <a:defRPr sz="1800">
                <a:solidFill>
                  <a:schemeClr val="tx2"/>
                </a:solidFill>
              </a:defRPr>
            </a:lvl1pPr>
            <a:lvl2pPr>
              <a:buClr>
                <a:schemeClr val="bg1"/>
              </a:buClr>
              <a:defRPr sz="1600">
                <a:solidFill>
                  <a:schemeClr val="tx2"/>
                </a:solidFill>
              </a:defRPr>
            </a:lvl2pPr>
            <a:lvl3pPr>
              <a:buClr>
                <a:schemeClr val="bg1"/>
              </a:buClr>
              <a:defRPr sz="1400">
                <a:solidFill>
                  <a:schemeClr val="tx2"/>
                </a:solidFill>
              </a:defRPr>
            </a:lvl3pPr>
            <a:lvl4pPr>
              <a:buClr>
                <a:schemeClr val="bg1"/>
              </a:buClr>
              <a:defRPr sz="1200">
                <a:solidFill>
                  <a:schemeClr val="tx2"/>
                </a:solidFill>
              </a:defRPr>
            </a:lvl4pPr>
            <a:lvl5pPr>
              <a:buClr>
                <a:schemeClr val="bg1"/>
              </a:buClr>
              <a:defRPr sz="1200">
                <a:solidFill>
                  <a:schemeClr val="tx2"/>
                </a:solidFill>
              </a:defRPr>
            </a:lvl5pPr>
            <a:lvl6pPr>
              <a:buClrTx/>
              <a:defRPr>
                <a:solidFill>
                  <a:schemeClr val="tx2"/>
                </a:solidFill>
              </a:defRPr>
            </a:lvl6pPr>
            <a:lvl7pPr>
              <a:buClrTx/>
              <a:defRPr>
                <a:solidFill>
                  <a:schemeClr val="tx2"/>
                </a:solidFill>
              </a:defRPr>
            </a:lvl7pPr>
            <a:lvl8pPr>
              <a:buClrTx/>
              <a:defRPr>
                <a:solidFill>
                  <a:schemeClr val="tx2"/>
                </a:solidFill>
              </a:defRPr>
            </a:lvl8pPr>
            <a:lvl9pPr>
              <a:buClrTx/>
              <a:defRPr>
                <a:solidFill>
                  <a:schemeClr val="tx2"/>
                </a:solidFill>
              </a:defRPr>
            </a:lvl9pPr>
          </a:lstStyle>
          <a:p>
            <a:pPr lvl="0"/>
            <a:endParaRPr lang="en-US"/>
          </a:p>
        </p:txBody>
      </p:sp>
      <p:sp>
        <p:nvSpPr>
          <p:cNvPr id="7" name="page number">
            <a:extLst>
              <a:ext uri="{FF2B5EF4-FFF2-40B4-BE49-F238E27FC236}">
                <a16:creationId xmlns:a16="http://schemas.microsoft.com/office/drawing/2014/main" id="{D983FE83-6F46-E243-A06F-8A5F08CBC6EF}"/>
              </a:ext>
            </a:extLst>
          </p:cNvPr>
          <p:cNvSpPr txBox="1"/>
          <p:nvPr userDrawn="1"/>
        </p:nvSpPr>
        <p:spPr>
          <a:xfrm>
            <a:off x="11493934" y="6464808"/>
            <a:ext cx="438104"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z="800" smtClean="0"/>
              <a:pPr lvl="0" algn="r"/>
              <a:t>‹#›</a:t>
            </a:fld>
            <a:endParaRPr lang="en-US" sz="800"/>
          </a:p>
        </p:txBody>
      </p:sp>
    </p:spTree>
    <p:extLst>
      <p:ext uri="{BB962C8B-B14F-4D97-AF65-F5344CB8AC3E}">
        <p14:creationId xmlns:p14="http://schemas.microsoft.com/office/powerpoint/2010/main" val="33799542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838200" y="495753"/>
            <a:ext cx="10515600" cy="698565"/>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5"/>
          <p:cNvSpPr txBox="1">
            <a:spLocks noGrp="1"/>
          </p:cNvSpPr>
          <p:nvPr>
            <p:ph type="body" idx="1"/>
          </p:nvPr>
        </p:nvSpPr>
        <p:spPr>
          <a:xfrm>
            <a:off x="838200" y="1673257"/>
            <a:ext cx="10515600" cy="3511485"/>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endParaRPr/>
          </a:p>
        </p:txBody>
      </p:sp>
      <p:sp>
        <p:nvSpPr>
          <p:cNvPr id="8" name="Google Shape;8;p5"/>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4" name="Title 3">
            <a:extLst>
              <a:ext uri="{FF2B5EF4-FFF2-40B4-BE49-F238E27FC236}">
                <a16:creationId xmlns:a16="http://schemas.microsoft.com/office/drawing/2014/main" id="{9848F522-F8B8-97D3-B779-FF8A5DA4611C}"/>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rPr>
              <a:t>Overcoming Barriers to Confidential Computing as a Universal Platform</a:t>
            </a:r>
            <a:endParaRPr lang="en-US" dirty="0"/>
          </a:p>
        </p:txBody>
      </p:sp>
      <p:sp>
        <p:nvSpPr>
          <p:cNvPr id="5" name="Text Placeholder 4">
            <a:extLst>
              <a:ext uri="{FF2B5EF4-FFF2-40B4-BE49-F238E27FC236}">
                <a16:creationId xmlns:a16="http://schemas.microsoft.com/office/drawing/2014/main" id="{3F766831-7FB3-F9C9-3260-38FDB3B8C910}"/>
              </a:ext>
            </a:extLst>
          </p:cNvPr>
          <p:cNvSpPr>
            <a:spLocks noGrp="1"/>
          </p:cNvSpPr>
          <p:nvPr>
            <p:ph type="body" idx="1"/>
          </p:nvPr>
        </p:nvSpPr>
        <p:spPr>
          <a:xfrm>
            <a:off x="2607907" y="3949111"/>
            <a:ext cx="7349412" cy="1655763"/>
          </a:xfrm>
        </p:spPr>
        <p:txBody>
          <a:bodyPr/>
          <a:lstStyle/>
          <a:p>
            <a:r>
              <a:rPr lang="en-US" sz="2800" dirty="0"/>
              <a:t>John </a:t>
            </a:r>
            <a:r>
              <a:rPr lang="en-US" sz="2800" dirty="0" err="1"/>
              <a:t>Manferdelli</a:t>
            </a:r>
            <a:r>
              <a:rPr lang="en-US" sz="2800" dirty="0"/>
              <a:t>, VMware</a:t>
            </a:r>
          </a:p>
          <a:p>
            <a:r>
              <a:rPr lang="en-US" sz="2400" dirty="0" err="1"/>
              <a:t>jmanferdelli@vmware.com</a:t>
            </a:r>
            <a:endParaRPr lang="en-US" sz="2400" dirty="0"/>
          </a:p>
          <a:p>
            <a:endParaRPr lang="en-US" dirty="0"/>
          </a:p>
        </p:txBody>
      </p:sp>
      <p:pic>
        <p:nvPicPr>
          <p:cNvPr id="2" name="Picture 1">
            <a:extLst>
              <a:ext uri="{FF2B5EF4-FFF2-40B4-BE49-F238E27FC236}">
                <a16:creationId xmlns:a16="http://schemas.microsoft.com/office/drawing/2014/main" id="{3C842915-710E-772E-41A2-E7C744757CF8}"/>
              </a:ext>
            </a:extLst>
          </p:cNvPr>
          <p:cNvPicPr>
            <a:picLocks noChangeAspect="1"/>
          </p:cNvPicPr>
          <p:nvPr/>
        </p:nvPicPr>
        <p:blipFill rotWithShape="1">
          <a:blip r:embed="rId3"/>
          <a:srcRect t="34796" b="35339"/>
          <a:stretch/>
        </p:blipFill>
        <p:spPr>
          <a:xfrm>
            <a:off x="9484698" y="0"/>
            <a:ext cx="2707302" cy="8540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480900-2A71-B7B2-B707-D07C767A3C19}"/>
              </a:ext>
            </a:extLst>
          </p:cNvPr>
          <p:cNvSpPr txBox="1"/>
          <p:nvPr/>
        </p:nvSpPr>
        <p:spPr>
          <a:xfrm>
            <a:off x="3668486" y="2405744"/>
            <a:ext cx="3608680" cy="923330"/>
          </a:xfrm>
          <a:prstGeom prst="rect">
            <a:avLst/>
          </a:prstGeom>
          <a:noFill/>
        </p:spPr>
        <p:txBody>
          <a:bodyPr wrap="none" rtlCol="0">
            <a:spAutoFit/>
          </a:bodyPr>
          <a:lstStyle/>
          <a:p>
            <a:r>
              <a:rPr lang="en-US" sz="5400" dirty="0"/>
              <a:t>Thank you!</a:t>
            </a:r>
          </a:p>
        </p:txBody>
      </p:sp>
      <p:sp>
        <p:nvSpPr>
          <p:cNvPr id="3" name="Text Placeholder 4">
            <a:extLst>
              <a:ext uri="{FF2B5EF4-FFF2-40B4-BE49-F238E27FC236}">
                <a16:creationId xmlns:a16="http://schemas.microsoft.com/office/drawing/2014/main" id="{F612649E-DA39-CF95-9A35-D5057138CD1F}"/>
              </a:ext>
            </a:extLst>
          </p:cNvPr>
          <p:cNvSpPr txBox="1">
            <a:spLocks/>
          </p:cNvSpPr>
          <p:nvPr/>
        </p:nvSpPr>
        <p:spPr>
          <a:xfrm>
            <a:off x="250371" y="5396911"/>
            <a:ext cx="9674290" cy="16557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t>John </a:t>
            </a:r>
            <a:r>
              <a:rPr lang="en-US" sz="2400" dirty="0" err="1"/>
              <a:t>Manferdelli</a:t>
            </a:r>
            <a:r>
              <a:rPr lang="en-US" sz="2400" dirty="0"/>
              <a:t> &lt;</a:t>
            </a:r>
            <a:r>
              <a:rPr lang="en-US" sz="2400" dirty="0" err="1"/>
              <a:t>jmanferdelli@vmware.com</a:t>
            </a:r>
            <a:r>
              <a:rPr lang="en-US" sz="2400" dirty="0"/>
              <a:t>&gt;</a:t>
            </a:r>
          </a:p>
          <a:p>
            <a:endParaRPr lang="en-US" sz="2400" dirty="0"/>
          </a:p>
        </p:txBody>
      </p:sp>
    </p:spTree>
    <p:extLst>
      <p:ext uri="{BB962C8B-B14F-4D97-AF65-F5344CB8AC3E}">
        <p14:creationId xmlns:p14="http://schemas.microsoft.com/office/powerpoint/2010/main" val="1139562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16EE26-4DD1-AFCC-6577-110EC824B311}"/>
              </a:ext>
            </a:extLst>
          </p:cNvPr>
          <p:cNvSpPr>
            <a:spLocks noGrp="1"/>
          </p:cNvSpPr>
          <p:nvPr>
            <p:ph type="title" idx="4294967295"/>
          </p:nvPr>
        </p:nvSpPr>
        <p:spPr>
          <a:xfrm>
            <a:off x="826341" y="299299"/>
            <a:ext cx="10515600" cy="698500"/>
          </a:xfrm>
        </p:spPr>
        <p:txBody>
          <a:bodyPr>
            <a:normAutofit fontScale="90000"/>
          </a:bodyPr>
          <a:lstStyle/>
          <a:p>
            <a:r>
              <a:rPr lang="en-US" sz="2800" dirty="0">
                <a:solidFill>
                  <a:schemeClr val="tx2"/>
                </a:solidFill>
                <a:latin typeface="Roboto" panose="02000000000000000000" pitchFamily="2" charset="0"/>
              </a:rPr>
              <a:t>Overcoming Barriers to Confidential Computing as a Universal Platform</a:t>
            </a:r>
            <a:endParaRPr lang="en-US" dirty="0"/>
          </a:p>
        </p:txBody>
      </p:sp>
      <p:sp>
        <p:nvSpPr>
          <p:cNvPr id="6" name="TextBox 5">
            <a:extLst>
              <a:ext uri="{FF2B5EF4-FFF2-40B4-BE49-F238E27FC236}">
                <a16:creationId xmlns:a16="http://schemas.microsoft.com/office/drawing/2014/main" id="{3F521786-60BB-F86D-4583-F9FDDFAAE89C}"/>
              </a:ext>
            </a:extLst>
          </p:cNvPr>
          <p:cNvSpPr txBox="1"/>
          <p:nvPr/>
        </p:nvSpPr>
        <p:spPr>
          <a:xfrm>
            <a:off x="826341" y="1269787"/>
            <a:ext cx="9846964" cy="3385542"/>
          </a:xfrm>
          <a:prstGeom prst="rect">
            <a:avLst/>
          </a:prstGeom>
        </p:spPr>
        <p:txBody>
          <a:bodyPr wrap="square" lIns="0" tIns="0" rIns="0" bIns="0" rtlCol="0">
            <a:spAutoFit/>
          </a:bodyPr>
          <a:lstStyle/>
          <a:p>
            <a:pPr algn="l" fontAlgn="base"/>
            <a:r>
              <a:rPr lang="en-US" sz="2000" b="1" dirty="0">
                <a:solidFill>
                  <a:schemeClr val="tx2"/>
                </a:solidFill>
                <a:latin typeface="Calibri" panose="020F0502020204030204" pitchFamily="34" charset="0"/>
                <a:cs typeface="Calibri" panose="020F0502020204030204" pitchFamily="34" charset="0"/>
              </a:rPr>
              <a:t>Abstract: </a:t>
            </a:r>
            <a:r>
              <a:rPr lang="en-US" sz="2000" dirty="0">
                <a:solidFill>
                  <a:schemeClr val="tx2"/>
                </a:solidFill>
                <a:latin typeface="Calibri" panose="020F0502020204030204" pitchFamily="34" charset="0"/>
                <a:cs typeface="Calibri" panose="020F0502020204030204" pitchFamily="34" charset="0"/>
              </a:rPr>
              <a:t>Confidential Computing (CC) provides simple, principled confidentiality and integrity for workloads wherever they run. Within multi-cloud infrastructures, it opens the door for a universal distributed computing solution that addresses verifiable program isolation, programs as authenticated security principals, secure key management, trust management, and the ability to prove these security properties cryptographically “over the wire” to relying parties using attestation. Yet the adoption of confidential computing has been slowed by the difficulty of writing CC-enabled programs quickly and securely, and across hardware technologies. </a:t>
            </a:r>
            <a:r>
              <a:rPr lang="en-US" sz="2000" dirty="0" err="1">
                <a:solidFill>
                  <a:schemeClr val="tx2"/>
                </a:solidFill>
                <a:latin typeface="Calibri" panose="020F0502020204030204" pitchFamily="34" charset="0"/>
                <a:cs typeface="Calibri" panose="020F0502020204030204" pitchFamily="34" charset="0"/>
              </a:rPr>
              <a:t>Manferdelli</a:t>
            </a:r>
            <a:r>
              <a:rPr lang="en-US" sz="2000" dirty="0">
                <a:solidFill>
                  <a:schemeClr val="tx2"/>
                </a:solidFill>
                <a:latin typeface="Calibri" panose="020F0502020204030204" pitchFamily="34" charset="0"/>
                <a:cs typeface="Calibri" panose="020F0502020204030204" pitchFamily="34" charset="0"/>
              </a:rPr>
              <a:t> will describe issues and requirements for a universal programming platform and introduce the open source “Certifier Framework for Confidential Computing” that provides a step towards overcoming development barriers.</a:t>
            </a:r>
          </a:p>
          <a:p>
            <a:pPr>
              <a:spcAft>
                <a:spcPts val="600"/>
              </a:spcAft>
            </a:pPr>
            <a:endParaRPr lang="en-US" sz="20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312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371192" y="150101"/>
            <a:ext cx="12009437" cy="715963"/>
          </a:xfrm>
        </p:spPr>
        <p:txBody>
          <a:bodyPr>
            <a:normAutofit/>
          </a:bodyPr>
          <a:lstStyle/>
          <a:p>
            <a:r>
              <a:rPr lang="en-US" dirty="0"/>
              <a:t>CC Provides a Foundation for Security</a:t>
            </a:r>
          </a:p>
        </p:txBody>
      </p:sp>
      <p:sp>
        <p:nvSpPr>
          <p:cNvPr id="4" name="Content Placeholder 3">
            <a:extLst>
              <a:ext uri="{FF2B5EF4-FFF2-40B4-BE49-F238E27FC236}">
                <a16:creationId xmlns:a16="http://schemas.microsoft.com/office/drawing/2014/main" id="{59F2D564-E393-4711-8E29-91948B7E5566}"/>
              </a:ext>
            </a:extLst>
          </p:cNvPr>
          <p:cNvSpPr>
            <a:spLocks noGrp="1"/>
          </p:cNvSpPr>
          <p:nvPr>
            <p:ph sz="quarter" idx="4294967295"/>
          </p:nvPr>
        </p:nvSpPr>
        <p:spPr>
          <a:xfrm>
            <a:off x="6658975" y="3510240"/>
            <a:ext cx="5276850" cy="2605088"/>
          </a:xfrm>
          <a:solidFill>
            <a:schemeClr val="accent4">
              <a:lumMod val="20000"/>
              <a:lumOff val="80000"/>
              <a:alpha val="56078"/>
            </a:schemeClr>
          </a:solidFill>
          <a:ln>
            <a:solidFill>
              <a:srgbClr val="0070C0"/>
            </a:solidFill>
          </a:ln>
        </p:spPr>
        <p:txBody>
          <a:bodyPr spcFirstLastPara="1" vert="horz" wrap="square" lIns="137160" tIns="0" rIns="0" bIns="0" rtlCol="0" anchor="t" anchorCtr="0">
            <a:noAutofit/>
          </a:bodyPr>
          <a:lstStyle/>
          <a:p>
            <a:pPr marL="11113" indent="-11113">
              <a:spcBef>
                <a:spcPts val="600"/>
              </a:spcBef>
            </a:pPr>
            <a:r>
              <a:rPr lang="en-US" sz="1800" b="1" kern="1200" dirty="0">
                <a:solidFill>
                  <a:schemeClr val="tx2"/>
                </a:solidFill>
                <a:latin typeface="+mn-lt"/>
                <a:ea typeface="+mn-ea"/>
                <a:cs typeface="+mn-cs"/>
              </a:rPr>
              <a:t>Attestation</a:t>
            </a:r>
          </a:p>
          <a:p>
            <a:pPr marL="285750" indent="-285750">
              <a:buSzPct val="90000"/>
              <a:buFont typeface="Arial" panose="020B0604020202020204" pitchFamily="34" charset="0"/>
              <a:buChar char="•"/>
            </a:pPr>
            <a:r>
              <a:rPr lang="en-US" sz="2000" kern="1200" dirty="0">
                <a:solidFill>
                  <a:schemeClr val="tx2"/>
                </a:solidFill>
                <a:latin typeface="+mn-lt"/>
                <a:ea typeface="+mn-ea"/>
                <a:cs typeface="+mn-cs"/>
              </a:rPr>
              <a:t>Statement signed by a trusted party (HW) that specifies </a:t>
            </a:r>
          </a:p>
          <a:p>
            <a:pPr marL="628650" lvl="1" indent="-171450">
              <a:spcBef>
                <a:spcPts val="0"/>
              </a:spcBef>
              <a:buSzPct val="90000"/>
              <a:buFont typeface="Arial" panose="020B0604020202020204" pitchFamily="34" charset="0"/>
              <a:buChar char="•"/>
            </a:pPr>
            <a:r>
              <a:rPr lang="en-US" sz="2000" kern="1200" dirty="0">
                <a:solidFill>
                  <a:schemeClr val="tx2"/>
                </a:solidFill>
                <a:latin typeface="+mn-lt"/>
                <a:ea typeface="+mn-ea"/>
                <a:cs typeface="+mn-cs"/>
              </a:rPr>
              <a:t>Program identity (measurement)  program</a:t>
            </a:r>
          </a:p>
          <a:p>
            <a:pPr marL="628650" lvl="1" indent="-171450">
              <a:spcBef>
                <a:spcPts val="0"/>
              </a:spcBef>
              <a:buSzPct val="90000"/>
              <a:buFont typeface="Arial" panose="020B0604020202020204" pitchFamily="34" charset="0"/>
              <a:buChar char="•"/>
            </a:pPr>
            <a:r>
              <a:rPr lang="en-US" sz="2000" kern="1200" dirty="0">
                <a:solidFill>
                  <a:schemeClr val="tx2"/>
                </a:solidFill>
                <a:latin typeface="+mn-lt"/>
                <a:ea typeface="+mn-ea"/>
                <a:cs typeface="+mn-cs"/>
              </a:rPr>
              <a:t>Hardware protection (isolation, integrity, confidentiality) guarantees </a:t>
            </a:r>
          </a:p>
          <a:p>
            <a:pPr marL="628650" lvl="1" indent="-171450">
              <a:spcBef>
                <a:spcPts val="0"/>
              </a:spcBef>
              <a:buSzPct val="90000"/>
              <a:buFont typeface="Arial" panose="020B0604020202020204" pitchFamily="34" charset="0"/>
              <a:buChar char="•"/>
            </a:pPr>
            <a:r>
              <a:rPr lang="en-US" sz="2000" kern="1200" dirty="0">
                <a:solidFill>
                  <a:schemeClr val="tx2"/>
                </a:solidFill>
                <a:latin typeface="+mn-lt"/>
                <a:ea typeface="+mn-ea"/>
                <a:cs typeface="+mn-cs"/>
              </a:rPr>
              <a:t>Statement attributable to isolated entity</a:t>
            </a:r>
          </a:p>
          <a:p>
            <a:pPr>
              <a:spcBef>
                <a:spcPts val="600"/>
              </a:spcBef>
            </a:pPr>
            <a:endParaRPr lang="en-US" sz="2000" dirty="0"/>
          </a:p>
        </p:txBody>
      </p:sp>
      <p:sp>
        <p:nvSpPr>
          <p:cNvPr id="7" name="Content Placeholder 3">
            <a:extLst>
              <a:ext uri="{FF2B5EF4-FFF2-40B4-BE49-F238E27FC236}">
                <a16:creationId xmlns:a16="http://schemas.microsoft.com/office/drawing/2014/main" id="{C7FAFFD9-F061-5641-B6DC-DFB42DA0DBDB}"/>
              </a:ext>
            </a:extLst>
          </p:cNvPr>
          <p:cNvSpPr txBox="1">
            <a:spLocks/>
          </p:cNvSpPr>
          <p:nvPr/>
        </p:nvSpPr>
        <p:spPr>
          <a:xfrm>
            <a:off x="6672313" y="861940"/>
            <a:ext cx="5276705" cy="1258727"/>
          </a:xfrm>
          <a:prstGeom prst="rect">
            <a:avLst/>
          </a:prstGeom>
          <a:solidFill>
            <a:schemeClr val="accent6">
              <a:lumMod val="20000"/>
              <a:lumOff val="80000"/>
              <a:alpha val="60000"/>
            </a:schemeClr>
          </a:solidFill>
          <a:ln>
            <a:solidFill>
              <a:srgbClr val="0070C0"/>
            </a:solidFill>
          </a:ln>
        </p:spPr>
        <p:txBody>
          <a:bodyPr vert="horz" lIns="137160" tIns="0" rIns="0" bIns="0" rtlCol="0" anchor="t">
            <a:noAutofit/>
          </a:bodyPr>
          <a:lstStyle>
            <a:lvl1pPr marL="0" indent="0" algn="l" defTabSz="914400"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6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58888" indent="-111125"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a:buFont typeface="Arial" panose="020B0604020202020204" pitchFamily="34" charset="0"/>
              <a:buNone/>
            </a:pPr>
            <a:r>
              <a:rPr lang="en-US" sz="2000" b="1" dirty="0"/>
              <a:t>Isolation and measurement</a:t>
            </a:r>
          </a:p>
          <a:p>
            <a:pPr marL="285750" indent="-285750">
              <a:spcBef>
                <a:spcPts val="0"/>
              </a:spcBef>
              <a:buFont typeface="Arial" panose="020B0604020202020204" pitchFamily="34" charset="0"/>
              <a:buChar char="•"/>
            </a:pPr>
            <a:r>
              <a:rPr lang="en-US" sz="2000" dirty="0"/>
              <a:t>Program address space isolated</a:t>
            </a:r>
          </a:p>
          <a:p>
            <a:pPr marL="285750" indent="-285750">
              <a:spcBef>
                <a:spcPts val="0"/>
              </a:spcBef>
              <a:buFont typeface="Arial" panose="020B0604020202020204" pitchFamily="34" charset="0"/>
              <a:buChar char="•"/>
            </a:pPr>
            <a:r>
              <a:rPr lang="en-US" sz="2000" dirty="0"/>
              <a:t>Program hashed to give non-forgeable identity</a:t>
            </a:r>
          </a:p>
          <a:p>
            <a:pPr>
              <a:buFont typeface="Arial" panose="020B0604020202020204" pitchFamily="34" charset="0"/>
              <a:buNone/>
            </a:pPr>
            <a:endParaRPr lang="en-US" sz="2000" dirty="0"/>
          </a:p>
        </p:txBody>
      </p:sp>
      <p:sp>
        <p:nvSpPr>
          <p:cNvPr id="8" name="Content Placeholder 3">
            <a:extLst>
              <a:ext uri="{FF2B5EF4-FFF2-40B4-BE49-F238E27FC236}">
                <a16:creationId xmlns:a16="http://schemas.microsoft.com/office/drawing/2014/main" id="{67130DE2-CAEF-5543-8E3F-6D87898A002A}"/>
              </a:ext>
            </a:extLst>
          </p:cNvPr>
          <p:cNvSpPr txBox="1">
            <a:spLocks/>
          </p:cNvSpPr>
          <p:nvPr/>
        </p:nvSpPr>
        <p:spPr>
          <a:xfrm>
            <a:off x="6672314" y="2172826"/>
            <a:ext cx="5276705" cy="1258727"/>
          </a:xfrm>
          <a:prstGeom prst="rect">
            <a:avLst/>
          </a:prstGeom>
          <a:solidFill>
            <a:schemeClr val="accent5">
              <a:lumMod val="20000"/>
              <a:lumOff val="80000"/>
              <a:alpha val="72000"/>
            </a:schemeClr>
          </a:solidFill>
          <a:ln>
            <a:solidFill>
              <a:srgbClr val="0070C0"/>
            </a:solidFill>
          </a:ln>
        </p:spPr>
        <p:txBody>
          <a:bodyPr vert="horz" lIns="137160" tIns="0" rIns="0" bIns="0" rtlCol="0" anchor="t">
            <a:noAutofit/>
          </a:bodyPr>
          <a:lstStyle>
            <a:lvl1pPr marL="0" indent="0" algn="l" defTabSz="914400"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6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58888" indent="-111125"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a:buFont typeface="Arial" panose="020B0604020202020204" pitchFamily="34" charset="0"/>
              <a:buNone/>
            </a:pPr>
            <a:r>
              <a:rPr lang="en-US" b="1" dirty="0"/>
              <a:t>Secrets</a:t>
            </a:r>
          </a:p>
          <a:p>
            <a:pPr marL="285750" indent="-285750">
              <a:spcBef>
                <a:spcPts val="0"/>
              </a:spcBef>
              <a:buFont typeface="Arial" panose="020B0604020202020204" pitchFamily="34" charset="0"/>
              <a:buChar char="•"/>
            </a:pPr>
            <a:r>
              <a:rPr lang="en-US" sz="2000" dirty="0"/>
              <a:t>Seal: protect a secret for this measurement</a:t>
            </a:r>
          </a:p>
          <a:p>
            <a:pPr marL="285750" indent="-285750">
              <a:spcBef>
                <a:spcPts val="0"/>
              </a:spcBef>
              <a:buFont typeface="Arial" panose="020B0604020202020204" pitchFamily="34" charset="0"/>
              <a:buChar char="•"/>
            </a:pPr>
            <a:r>
              <a:rPr lang="en-US" sz="2000" dirty="0"/>
              <a:t>Unseal: restore a secret for this measurement</a:t>
            </a:r>
          </a:p>
        </p:txBody>
      </p:sp>
      <p:sp>
        <p:nvSpPr>
          <p:cNvPr id="6" name="Content Placeholder 3">
            <a:extLst>
              <a:ext uri="{FF2B5EF4-FFF2-40B4-BE49-F238E27FC236}">
                <a16:creationId xmlns:a16="http://schemas.microsoft.com/office/drawing/2014/main" id="{620F13C4-3A8C-C04F-9993-DA9019917EA8}"/>
              </a:ext>
            </a:extLst>
          </p:cNvPr>
          <p:cNvSpPr txBox="1">
            <a:spLocks/>
          </p:cNvSpPr>
          <p:nvPr/>
        </p:nvSpPr>
        <p:spPr>
          <a:xfrm>
            <a:off x="181194" y="1202377"/>
            <a:ext cx="5486297" cy="3668694"/>
          </a:xfrm>
          <a:prstGeom prst="rect">
            <a:avLst/>
          </a:prstGeom>
          <a:solidFill>
            <a:schemeClr val="bg1">
              <a:lumMod val="95000"/>
            </a:schemeClr>
          </a:solidFill>
          <a:ln>
            <a:solidFill>
              <a:schemeClr val="accent2"/>
            </a:solidFill>
          </a:ln>
        </p:spPr>
        <p:txBody>
          <a:bodyPr vert="horz" lIns="137160" tIns="137160" rIns="137160" bIns="137160" rtlCol="0" anchor="t">
            <a:noAutofit/>
          </a:bodyPr>
          <a:lstStyle>
            <a:lvl1pPr marL="0" indent="0" algn="l" defTabSz="914400"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6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58888" indent="-111125"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a:buNone/>
            </a:pPr>
            <a:r>
              <a:rPr lang="en-US" sz="2000" b="1" dirty="0">
                <a:solidFill>
                  <a:srgbClr val="0070C0"/>
                </a:solidFill>
              </a:rPr>
              <a:t>Four capabilities of a Confidential Computing:</a:t>
            </a:r>
          </a:p>
          <a:p>
            <a:pPr marL="285750" indent="-285750">
              <a:buFont typeface="Arial" panose="020B0604020202020204" pitchFamily="34" charset="0"/>
              <a:buChar char="•"/>
            </a:pPr>
            <a:r>
              <a:rPr lang="en-US" b="1" dirty="0">
                <a:solidFill>
                  <a:srgbClr val="0070C0"/>
                </a:solidFill>
              </a:rPr>
              <a:t>Isolation.</a:t>
            </a:r>
            <a:r>
              <a:rPr lang="en-US" b="1" dirty="0">
                <a:solidFill>
                  <a:schemeClr val="accent2"/>
                </a:solidFill>
              </a:rPr>
              <a:t>  </a:t>
            </a:r>
            <a:r>
              <a:rPr lang="en-US" dirty="0"/>
              <a:t>Program address space and computation.</a:t>
            </a:r>
          </a:p>
          <a:p>
            <a:pPr marL="285750" indent="-285750">
              <a:buFont typeface="Arial" panose="020B0604020202020204" pitchFamily="34" charset="0"/>
              <a:buChar char="•"/>
            </a:pPr>
            <a:r>
              <a:rPr lang="en-US" b="1" dirty="0">
                <a:solidFill>
                  <a:srgbClr val="0070C0"/>
                </a:solidFill>
              </a:rPr>
              <a:t>Measurement.</a:t>
            </a:r>
            <a:r>
              <a:rPr lang="en-US" dirty="0">
                <a:solidFill>
                  <a:srgbClr val="0070C0"/>
                </a:solidFill>
              </a:rPr>
              <a:t> </a:t>
            </a:r>
            <a:r>
              <a:rPr lang="en-US" dirty="0"/>
              <a:t>Use cryptographic hash to create an unforgeable program identity.</a:t>
            </a:r>
          </a:p>
          <a:p>
            <a:pPr marL="285750" indent="-285750">
              <a:buFont typeface="Arial" panose="020B0604020202020204" pitchFamily="34" charset="0"/>
              <a:buChar char="•"/>
            </a:pPr>
            <a:r>
              <a:rPr lang="en-US" b="1" dirty="0">
                <a:solidFill>
                  <a:srgbClr val="0070C0"/>
                </a:solidFill>
              </a:rPr>
              <a:t>Secrets. </a:t>
            </a:r>
            <a:r>
              <a:rPr lang="en-US" dirty="0"/>
              <a:t>Isolated storage and exclusive program access.  (aka, “sealed storage”).</a:t>
            </a:r>
          </a:p>
          <a:p>
            <a:pPr marL="285750" indent="-285750">
              <a:buFont typeface="Arial" panose="020B0604020202020204" pitchFamily="34" charset="0"/>
              <a:buChar char="•"/>
            </a:pPr>
            <a:r>
              <a:rPr lang="en-US" b="1" dirty="0">
                <a:solidFill>
                  <a:srgbClr val="0070C0"/>
                </a:solidFill>
              </a:rPr>
              <a:t>Attestation</a:t>
            </a:r>
            <a:r>
              <a:rPr lang="en-US" dirty="0">
                <a:solidFill>
                  <a:srgbClr val="0070C0"/>
                </a:solidFill>
              </a:rPr>
              <a:t>.  </a:t>
            </a:r>
            <a:r>
              <a:rPr lang="en-US" dirty="0"/>
              <a:t>Enable remote verification of program integrity and secure communication with other such programs.</a:t>
            </a:r>
          </a:p>
        </p:txBody>
      </p:sp>
      <p:sp>
        <p:nvSpPr>
          <p:cNvPr id="30" name="Right Arrow 29">
            <a:extLst>
              <a:ext uri="{FF2B5EF4-FFF2-40B4-BE49-F238E27FC236}">
                <a16:creationId xmlns:a16="http://schemas.microsoft.com/office/drawing/2014/main" id="{4601C47D-8985-854D-B0BE-01A49A5AA629}"/>
              </a:ext>
            </a:extLst>
          </p:cNvPr>
          <p:cNvSpPr/>
          <p:nvPr/>
        </p:nvSpPr>
        <p:spPr>
          <a:xfrm>
            <a:off x="5846697" y="2246906"/>
            <a:ext cx="646408" cy="1112645"/>
          </a:xfrm>
          <a:prstGeom prst="rightArrow">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3" name="TextBox 2">
            <a:extLst>
              <a:ext uri="{FF2B5EF4-FFF2-40B4-BE49-F238E27FC236}">
                <a16:creationId xmlns:a16="http://schemas.microsoft.com/office/drawing/2014/main" id="{FE81C3CF-9913-8FF4-D70A-35F67C6F6298}"/>
              </a:ext>
            </a:extLst>
          </p:cNvPr>
          <p:cNvSpPr txBox="1"/>
          <p:nvPr/>
        </p:nvSpPr>
        <p:spPr>
          <a:xfrm>
            <a:off x="181194" y="5052495"/>
            <a:ext cx="6194717" cy="830997"/>
          </a:xfrm>
          <a:prstGeom prst="rect">
            <a:avLst/>
          </a:prstGeom>
        </p:spPr>
        <p:txBody>
          <a:bodyPr wrap="square" lIns="0" tIns="0" rIns="0" bIns="0" rtlCol="0">
            <a:spAutoFit/>
          </a:bodyPr>
          <a:lstStyle/>
          <a:p>
            <a:pPr>
              <a:spcAft>
                <a:spcPts val="600"/>
              </a:spcAft>
            </a:pPr>
            <a:r>
              <a:rPr lang="en-US" sz="1800" dirty="0">
                <a:solidFill>
                  <a:srgbClr val="0070C0"/>
                </a:solidFill>
              </a:rPr>
              <a:t>CC provides principled security wherever your programs run and wherever your data resides </a:t>
            </a:r>
            <a:r>
              <a:rPr lang="en-US" sz="1800" i="1" dirty="0">
                <a:solidFill>
                  <a:srgbClr val="0070C0"/>
                </a:solidFill>
              </a:rPr>
              <a:t>even if you don’t operate the computers the programs run on.</a:t>
            </a:r>
          </a:p>
        </p:txBody>
      </p:sp>
    </p:spTree>
    <p:extLst>
      <p:ext uri="{BB962C8B-B14F-4D97-AF65-F5344CB8AC3E}">
        <p14:creationId xmlns:p14="http://schemas.microsoft.com/office/powerpoint/2010/main" val="321140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anim calcmode="lin" valueType="num">
                                      <p:cBhvr additive="base">
                                        <p:cTn id="19" dur="500" fill="hold"/>
                                        <p:tgtEl>
                                          <p:spTgt spid="4">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4">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 calcmode="lin" valueType="num">
                                      <p:cBhvr additive="base">
                                        <p:cTn id="2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 calcmode="lin" valueType="num">
                                      <p:cBhvr additive="base">
                                        <p:cTn id="2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 calcmode="lin" valueType="num">
                                      <p:cBhvr additive="base">
                                        <p:cTn id="3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 calcmode="lin" valueType="num">
                                      <p:cBhvr additive="base">
                                        <p:cTn id="3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7" grpId="0" animBg="1"/>
      <p:bldP spid="8" grpId="0" animBg="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130452-12AF-E246-84C1-40EDF85A7119}"/>
              </a:ext>
            </a:extLst>
          </p:cNvPr>
          <p:cNvSpPr>
            <a:spLocks noGrp="1"/>
          </p:cNvSpPr>
          <p:nvPr>
            <p:ph type="sldNum" idx="12"/>
          </p:nvPr>
        </p:nvSpPr>
        <p:spPr/>
        <p:txBody>
          <a:bodyPr/>
          <a:lstStyle/>
          <a:p>
            <a:fld id="{82FE4298-9D07-B243-B446-2EF20BF7D0AF}" type="slidenum">
              <a:rPr lang="en-US" smtClean="0"/>
              <a:t>3</a:t>
            </a:fld>
            <a:endParaRPr lang="en-US"/>
          </a:p>
        </p:txBody>
      </p:sp>
      <p:sp>
        <p:nvSpPr>
          <p:cNvPr id="2" name="Title 1">
            <a:extLst>
              <a:ext uri="{FF2B5EF4-FFF2-40B4-BE49-F238E27FC236}">
                <a16:creationId xmlns:a16="http://schemas.microsoft.com/office/drawing/2014/main" id="{F60E2652-1BD9-5545-A120-48F537B731DD}"/>
              </a:ext>
            </a:extLst>
          </p:cNvPr>
          <p:cNvSpPr>
            <a:spLocks noGrp="1"/>
          </p:cNvSpPr>
          <p:nvPr>
            <p:ph type="title" idx="4294967295"/>
          </p:nvPr>
        </p:nvSpPr>
        <p:spPr>
          <a:xfrm>
            <a:off x="490537" y="194935"/>
            <a:ext cx="10863263" cy="679450"/>
          </a:xfrm>
        </p:spPr>
        <p:txBody>
          <a:bodyPr>
            <a:normAutofit/>
          </a:bodyPr>
          <a:lstStyle/>
          <a:p>
            <a:r>
              <a:rPr lang="en-US" dirty="0">
                <a:latin typeface="Calibri" panose="020F0502020204030204" pitchFamily="34" charset="0"/>
                <a:cs typeface="Calibri" panose="020F0502020204030204" pitchFamily="34" charset="0"/>
              </a:rPr>
              <a:t>The Promise of Confidential Computing </a:t>
            </a:r>
          </a:p>
        </p:txBody>
      </p:sp>
      <p:sp>
        <p:nvSpPr>
          <p:cNvPr id="3" name="Content Placeholder 2">
            <a:extLst>
              <a:ext uri="{FF2B5EF4-FFF2-40B4-BE49-F238E27FC236}">
                <a16:creationId xmlns:a16="http://schemas.microsoft.com/office/drawing/2014/main" id="{EAEB9B45-F575-DF4C-977F-B2FB8E10CE41}"/>
              </a:ext>
            </a:extLst>
          </p:cNvPr>
          <p:cNvSpPr>
            <a:spLocks noGrp="1"/>
          </p:cNvSpPr>
          <p:nvPr>
            <p:ph idx="4294967295"/>
          </p:nvPr>
        </p:nvSpPr>
        <p:spPr>
          <a:xfrm>
            <a:off x="918579" y="1416213"/>
            <a:ext cx="3743260" cy="843484"/>
          </a:xfrm>
        </p:spPr>
        <p:txBody>
          <a:bodyPr anchor="ctr">
            <a:noAutofit/>
          </a:bodyPr>
          <a:lstStyle/>
          <a:p>
            <a:pPr marL="11113" lvl="1" indent="0" algn="r">
              <a:spcBef>
                <a:spcPts val="200"/>
              </a:spcBef>
            </a:pPr>
            <a:r>
              <a:rPr lang="en-US" sz="2400" dirty="0">
                <a:latin typeface="Calibri" panose="020F0502020204030204" pitchFamily="34" charset="0"/>
                <a:cs typeface="Calibri" panose="020F0502020204030204" pitchFamily="34" charset="0"/>
              </a:rPr>
              <a:t>Security enablement  anywhere (cloud or not)</a:t>
            </a:r>
          </a:p>
        </p:txBody>
      </p:sp>
      <p:sp>
        <p:nvSpPr>
          <p:cNvPr id="6" name="TextBox 5">
            <a:extLst>
              <a:ext uri="{FF2B5EF4-FFF2-40B4-BE49-F238E27FC236}">
                <a16:creationId xmlns:a16="http://schemas.microsoft.com/office/drawing/2014/main" id="{828B9D13-4491-C975-6104-56F4E630427A}"/>
              </a:ext>
            </a:extLst>
          </p:cNvPr>
          <p:cNvSpPr txBox="1"/>
          <p:nvPr/>
        </p:nvSpPr>
        <p:spPr>
          <a:xfrm>
            <a:off x="5361140" y="1350642"/>
            <a:ext cx="6626265" cy="1297408"/>
          </a:xfrm>
          <a:prstGeom prst="rect">
            <a:avLst/>
          </a:prstGeom>
          <a:noFill/>
          <a:ln>
            <a:solidFill>
              <a:schemeClr val="tx1"/>
            </a:solidFill>
          </a:ln>
        </p:spPr>
        <p:txBody>
          <a:bodyPr wrap="square" rtlCol="0">
            <a:noAutofit/>
          </a:bodyPr>
          <a:lstStyle/>
          <a:p>
            <a:pPr marL="11113" lvl="2" indent="-11113">
              <a:spcBef>
                <a:spcPts val="200"/>
              </a:spcBef>
            </a:pPr>
            <a:r>
              <a:rPr lang="en-US" sz="1800" dirty="0">
                <a:latin typeface="Calibri" panose="020F0502020204030204" pitchFamily="34" charset="0"/>
                <a:cs typeface="Calibri" panose="020F0502020204030204" pitchFamily="34" charset="0"/>
              </a:rPr>
              <a:t>Standard platform components (key store, storage, time, IAM)</a:t>
            </a:r>
          </a:p>
          <a:p>
            <a:pPr marL="1031875" lvl="2" indent="-1031875">
              <a:spcBef>
                <a:spcPts val="200"/>
              </a:spcBef>
            </a:pPr>
            <a:r>
              <a:rPr lang="en-US" sz="1800" dirty="0">
                <a:latin typeface="Calibri" panose="020F0502020204030204" pitchFamily="34" charset="0"/>
                <a:cs typeface="Calibri" panose="020F0502020204030204" pitchFamily="34" charset="0"/>
              </a:rPr>
              <a:t>Secure shared data access (Regulators: GDPR, Health, Finance)</a:t>
            </a:r>
          </a:p>
          <a:p>
            <a:pPr marL="1031875" lvl="2" indent="-1031875">
              <a:spcBef>
                <a:spcPts val="200"/>
              </a:spcBef>
            </a:pPr>
            <a:r>
              <a:rPr lang="en-US" sz="1800" dirty="0">
                <a:latin typeface="Calibri" panose="020F0502020204030204" pitchFamily="34" charset="0"/>
                <a:cs typeface="Calibri" panose="020F0502020204030204" pitchFamily="34" charset="0"/>
              </a:rPr>
              <a:t>Safe program execution (“A safe place to stand in the cloud”)</a:t>
            </a:r>
          </a:p>
          <a:p>
            <a:pPr marL="1031875" lvl="2" indent="-1031875">
              <a:spcBef>
                <a:spcPts val="200"/>
              </a:spcBef>
            </a:pPr>
            <a:r>
              <a:rPr lang="en-US" sz="1800" dirty="0">
                <a:latin typeface="Calibri" panose="020F0502020204030204" pitchFamily="34" charset="0"/>
                <a:cs typeface="Calibri" panose="020F0502020204030204" pitchFamily="34" charset="0"/>
              </a:rPr>
              <a:t>Zero Trust</a:t>
            </a:r>
          </a:p>
          <a:p>
            <a:pPr marL="1031875" lvl="2" indent="-1031875">
              <a:spcBef>
                <a:spcPts val="200"/>
              </a:spcBef>
            </a:pPr>
            <a:endParaRPr lang="en-US" sz="1800" dirty="0">
              <a:latin typeface="Calibri" panose="020F0502020204030204" pitchFamily="34" charset="0"/>
              <a:cs typeface="Calibri" panose="020F0502020204030204" pitchFamily="34" charset="0"/>
            </a:endParaRPr>
          </a:p>
        </p:txBody>
      </p:sp>
      <p:sp>
        <p:nvSpPr>
          <p:cNvPr id="10" name="Content Placeholder 2">
            <a:extLst>
              <a:ext uri="{FF2B5EF4-FFF2-40B4-BE49-F238E27FC236}">
                <a16:creationId xmlns:a16="http://schemas.microsoft.com/office/drawing/2014/main" id="{5362C07B-0799-1FCD-BC26-82BDD016E548}"/>
              </a:ext>
            </a:extLst>
          </p:cNvPr>
          <p:cNvSpPr txBox="1">
            <a:spLocks/>
          </p:cNvSpPr>
          <p:nvPr/>
        </p:nvSpPr>
        <p:spPr>
          <a:xfrm>
            <a:off x="377802" y="3042716"/>
            <a:ext cx="4256824" cy="843484"/>
          </a:xfrm>
          <a:prstGeom prst="rect">
            <a:avLst/>
          </a:prstGeom>
          <a:noFill/>
          <a:ln>
            <a:no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lvl="1" indent="0" algn="r">
              <a:spcBef>
                <a:spcPts val="200"/>
              </a:spcBef>
            </a:pPr>
            <a:r>
              <a:rPr lang="en-US" sz="2400" dirty="0">
                <a:latin typeface="Calibri" panose="020F0502020204030204" pitchFamily="34" charset="0"/>
                <a:cs typeface="Calibri" panose="020F0502020204030204" pitchFamily="34" charset="0"/>
              </a:rPr>
              <a:t>Secure privacy preserving service enablement (Data Economy)</a:t>
            </a:r>
          </a:p>
        </p:txBody>
      </p:sp>
      <p:sp>
        <p:nvSpPr>
          <p:cNvPr id="11" name="TextBox 10">
            <a:extLst>
              <a:ext uri="{FF2B5EF4-FFF2-40B4-BE49-F238E27FC236}">
                <a16:creationId xmlns:a16="http://schemas.microsoft.com/office/drawing/2014/main" id="{8404A080-5648-78A2-5EF4-87847A9DF80C}"/>
              </a:ext>
            </a:extLst>
          </p:cNvPr>
          <p:cNvSpPr txBox="1"/>
          <p:nvPr/>
        </p:nvSpPr>
        <p:spPr>
          <a:xfrm>
            <a:off x="5361141" y="2977145"/>
            <a:ext cx="6626266" cy="974626"/>
          </a:xfrm>
          <a:prstGeom prst="rect">
            <a:avLst/>
          </a:prstGeom>
          <a:noFill/>
          <a:ln>
            <a:solidFill>
              <a:schemeClr val="tx1"/>
            </a:solidFill>
          </a:ln>
        </p:spPr>
        <p:txBody>
          <a:bodyPr wrap="square" rtlCol="0">
            <a:spAutoFit/>
          </a:bodyPr>
          <a:lstStyle/>
          <a:p>
            <a:pPr marL="11113" lvl="2">
              <a:spcBef>
                <a:spcPts val="200"/>
              </a:spcBef>
            </a:pPr>
            <a:r>
              <a:rPr lang="en-US" sz="1800" dirty="0">
                <a:latin typeface="Calibri" panose="020F0502020204030204" pitchFamily="34" charset="0"/>
                <a:cs typeface="Calibri" panose="020F0502020204030204" pitchFamily="34" charset="0"/>
              </a:rPr>
              <a:t>Secure collaborative machine learning</a:t>
            </a:r>
          </a:p>
          <a:p>
            <a:pPr marL="11113" lvl="2">
              <a:spcBef>
                <a:spcPts val="200"/>
              </a:spcBef>
            </a:pPr>
            <a:r>
              <a:rPr lang="en-US" sz="1800" dirty="0">
                <a:latin typeface="Calibri" panose="020F0502020204030204" pitchFamily="34" charset="0"/>
                <a:cs typeface="Calibri" panose="020F0502020204030204" pitchFamily="34" charset="0"/>
              </a:rPr>
              <a:t>Secure Motion planning as a service</a:t>
            </a:r>
          </a:p>
          <a:p>
            <a:pPr marL="11113" lvl="2">
              <a:spcBef>
                <a:spcPts val="200"/>
              </a:spcBef>
            </a:pPr>
            <a:r>
              <a:rPr lang="en-US" sz="1800" dirty="0">
                <a:latin typeface="Calibri" panose="020F0502020204030204" pitchFamily="34" charset="0"/>
                <a:cs typeface="Calibri" panose="020F0502020204030204" pitchFamily="34" charset="0"/>
              </a:rPr>
              <a:t>Secure Auctions</a:t>
            </a:r>
          </a:p>
        </p:txBody>
      </p:sp>
      <p:sp>
        <p:nvSpPr>
          <p:cNvPr id="13" name="Content Placeholder 2">
            <a:extLst>
              <a:ext uri="{FF2B5EF4-FFF2-40B4-BE49-F238E27FC236}">
                <a16:creationId xmlns:a16="http://schemas.microsoft.com/office/drawing/2014/main" id="{1887AB2C-9974-5A00-1F96-E7099EA5F559}"/>
              </a:ext>
            </a:extLst>
          </p:cNvPr>
          <p:cNvSpPr txBox="1">
            <a:spLocks/>
          </p:cNvSpPr>
          <p:nvPr/>
        </p:nvSpPr>
        <p:spPr>
          <a:xfrm>
            <a:off x="204593" y="4124194"/>
            <a:ext cx="4457246" cy="843484"/>
          </a:xfrm>
          <a:prstGeom prst="rect">
            <a:avLst/>
          </a:prstGeom>
          <a:noFill/>
          <a:ln>
            <a:no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lvl="1" indent="-11113" algn="r">
              <a:spcBef>
                <a:spcPts val="200"/>
              </a:spcBef>
            </a:pPr>
            <a:r>
              <a:rPr lang="en-US" sz="2400" dirty="0">
                <a:latin typeface="Calibri" panose="020F0502020204030204" pitchFamily="34" charset="0"/>
                <a:cs typeface="Calibri" panose="020F0502020204030204" pitchFamily="34" charset="0"/>
              </a:rPr>
              <a:t>Secure infrastructure management</a:t>
            </a:r>
          </a:p>
        </p:txBody>
      </p:sp>
      <p:sp>
        <p:nvSpPr>
          <p:cNvPr id="14" name="TextBox 13">
            <a:extLst>
              <a:ext uri="{FF2B5EF4-FFF2-40B4-BE49-F238E27FC236}">
                <a16:creationId xmlns:a16="http://schemas.microsoft.com/office/drawing/2014/main" id="{E2613022-8C59-2CF1-A871-7C12A412B65F}"/>
              </a:ext>
            </a:extLst>
          </p:cNvPr>
          <p:cNvSpPr txBox="1"/>
          <p:nvPr/>
        </p:nvSpPr>
        <p:spPr>
          <a:xfrm>
            <a:off x="5361140" y="4209947"/>
            <a:ext cx="6626267" cy="671979"/>
          </a:xfrm>
          <a:prstGeom prst="rect">
            <a:avLst/>
          </a:prstGeom>
          <a:noFill/>
          <a:ln>
            <a:solidFill>
              <a:schemeClr val="tx1"/>
            </a:solidFill>
          </a:ln>
        </p:spPr>
        <p:txBody>
          <a:bodyPr wrap="square" rtlCol="0">
            <a:spAutoFit/>
          </a:bodyPr>
          <a:lstStyle/>
          <a:p>
            <a:pPr marL="11113" lvl="2">
              <a:spcBef>
                <a:spcPts val="200"/>
              </a:spcBef>
            </a:pPr>
            <a:r>
              <a:rPr lang="en-US" sz="1800" dirty="0">
                <a:latin typeface="Calibri" panose="020F0502020204030204" pitchFamily="34" charset="0"/>
                <a:cs typeface="Calibri" panose="020F0502020204030204" pitchFamily="34" charset="0"/>
              </a:rPr>
              <a:t>Secure Kubernetes container management</a:t>
            </a:r>
          </a:p>
          <a:p>
            <a:pPr marL="11113" lvl="2">
              <a:spcBef>
                <a:spcPts val="200"/>
              </a:spcBef>
            </a:pPr>
            <a:r>
              <a:rPr lang="en-US" sz="1800" dirty="0">
                <a:latin typeface="Calibri" panose="020F0502020204030204" pitchFamily="34" charset="0"/>
                <a:cs typeface="Calibri" panose="020F0502020204030204" pitchFamily="34" charset="0"/>
              </a:rPr>
              <a:t>Secure Document sharing</a:t>
            </a:r>
          </a:p>
        </p:txBody>
      </p:sp>
      <p:cxnSp>
        <p:nvCxnSpPr>
          <p:cNvPr id="15" name="Straight Arrow Connector 14">
            <a:extLst>
              <a:ext uri="{FF2B5EF4-FFF2-40B4-BE49-F238E27FC236}">
                <a16:creationId xmlns:a16="http://schemas.microsoft.com/office/drawing/2014/main" id="{B1233ABB-5EE7-0F9A-7FF8-254EFA272A0E}"/>
              </a:ext>
            </a:extLst>
          </p:cNvPr>
          <p:cNvCxnSpPr>
            <a:cxnSpLocks/>
          </p:cNvCxnSpPr>
          <p:nvPr/>
        </p:nvCxnSpPr>
        <p:spPr>
          <a:xfrm>
            <a:off x="4759890" y="4545936"/>
            <a:ext cx="475989"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9E70F6B-EBE7-5266-1B9E-35DA831EB76C}"/>
              </a:ext>
            </a:extLst>
          </p:cNvPr>
          <p:cNvCxnSpPr>
            <a:cxnSpLocks/>
          </p:cNvCxnSpPr>
          <p:nvPr/>
        </p:nvCxnSpPr>
        <p:spPr>
          <a:xfrm>
            <a:off x="4759889" y="3433349"/>
            <a:ext cx="475989"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EB27DD5-C17B-4AF0-F9CA-23753DE7A3DF}"/>
              </a:ext>
            </a:extLst>
          </p:cNvPr>
          <p:cNvCxnSpPr>
            <a:cxnSpLocks/>
          </p:cNvCxnSpPr>
          <p:nvPr/>
        </p:nvCxnSpPr>
        <p:spPr>
          <a:xfrm>
            <a:off x="4759889" y="1850894"/>
            <a:ext cx="475989"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99A34D-3655-D0C4-0615-134FB1E69620}"/>
              </a:ext>
            </a:extLst>
          </p:cNvPr>
          <p:cNvSpPr txBox="1"/>
          <p:nvPr/>
        </p:nvSpPr>
        <p:spPr>
          <a:xfrm>
            <a:off x="5361139" y="5196110"/>
            <a:ext cx="6626265" cy="671979"/>
          </a:xfrm>
          <a:prstGeom prst="rect">
            <a:avLst/>
          </a:prstGeom>
          <a:noFill/>
          <a:ln>
            <a:solidFill>
              <a:schemeClr val="tx1"/>
            </a:solidFill>
          </a:ln>
        </p:spPr>
        <p:txBody>
          <a:bodyPr wrap="square" rtlCol="0">
            <a:spAutoFit/>
          </a:bodyPr>
          <a:lstStyle/>
          <a:p>
            <a:pPr marL="11113" lvl="2">
              <a:spcBef>
                <a:spcPts val="200"/>
              </a:spcBef>
            </a:pPr>
            <a:r>
              <a:rPr lang="en-US" sz="1800" dirty="0">
                <a:latin typeface="Calibri" panose="020F0502020204030204" pitchFamily="34" charset="0"/>
                <a:cs typeface="Calibri" panose="020F0502020204030204" pitchFamily="34" charset="0"/>
              </a:rPr>
              <a:t>Edge sensor collection</a:t>
            </a:r>
          </a:p>
          <a:p>
            <a:pPr marL="11113" lvl="2">
              <a:spcBef>
                <a:spcPts val="200"/>
              </a:spcBef>
            </a:pPr>
            <a:r>
              <a:rPr lang="en-US" sz="1800" dirty="0">
                <a:latin typeface="Calibri" panose="020F0502020204030204" pitchFamily="34" charset="0"/>
                <a:cs typeface="Calibri" panose="020F0502020204030204" pitchFamily="34" charset="0"/>
              </a:rPr>
              <a:t>Caching services and the “extended internet”</a:t>
            </a:r>
          </a:p>
        </p:txBody>
      </p:sp>
      <p:sp>
        <p:nvSpPr>
          <p:cNvPr id="24" name="Content Placeholder 2">
            <a:extLst>
              <a:ext uri="{FF2B5EF4-FFF2-40B4-BE49-F238E27FC236}">
                <a16:creationId xmlns:a16="http://schemas.microsoft.com/office/drawing/2014/main" id="{A82CF0F8-899C-5788-1C18-5939FE7C951A}"/>
              </a:ext>
            </a:extLst>
          </p:cNvPr>
          <p:cNvSpPr txBox="1">
            <a:spLocks/>
          </p:cNvSpPr>
          <p:nvPr/>
        </p:nvSpPr>
        <p:spPr>
          <a:xfrm>
            <a:off x="177380" y="5096245"/>
            <a:ext cx="4622174" cy="843484"/>
          </a:xfrm>
          <a:prstGeom prst="rect">
            <a:avLst/>
          </a:prstGeom>
          <a:noFill/>
          <a:ln>
            <a:no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lvl="1" indent="-11113">
              <a:spcBef>
                <a:spcPts val="200"/>
              </a:spcBef>
            </a:pPr>
            <a:r>
              <a:rPr lang="en-US" sz="2400" dirty="0">
                <a:latin typeface="Calibri" panose="020F0502020204030204" pitchFamily="34" charset="0"/>
                <a:cs typeface="Calibri" panose="020F0502020204030204" pitchFamily="34" charset="0"/>
              </a:rPr>
              <a:t>Platforms for sensitive edge services</a:t>
            </a:r>
          </a:p>
        </p:txBody>
      </p:sp>
      <p:cxnSp>
        <p:nvCxnSpPr>
          <p:cNvPr id="25" name="Straight Arrow Connector 24">
            <a:extLst>
              <a:ext uri="{FF2B5EF4-FFF2-40B4-BE49-F238E27FC236}">
                <a16:creationId xmlns:a16="http://schemas.microsoft.com/office/drawing/2014/main" id="{BF790918-E6D2-9AE7-F998-B230DEEC9196}"/>
              </a:ext>
            </a:extLst>
          </p:cNvPr>
          <p:cNvCxnSpPr>
            <a:cxnSpLocks/>
          </p:cNvCxnSpPr>
          <p:nvPr/>
        </p:nvCxnSpPr>
        <p:spPr>
          <a:xfrm>
            <a:off x="4799554" y="5507212"/>
            <a:ext cx="475989"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4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630237" y="202348"/>
            <a:ext cx="10931525" cy="504825"/>
          </a:xfrm>
        </p:spPr>
        <p:txBody>
          <a:bodyPr>
            <a:normAutofit fontScale="90000"/>
          </a:bodyPr>
          <a:lstStyle/>
          <a:p>
            <a:r>
              <a:rPr lang="en-US" dirty="0"/>
              <a:t>Barriers to Confidential Computing Adoption</a:t>
            </a:r>
            <a:endParaRPr lang="en-US" sz="2400" dirty="0"/>
          </a:p>
        </p:txBody>
      </p:sp>
      <p:sp>
        <p:nvSpPr>
          <p:cNvPr id="7" name="Subtitle 6">
            <a:extLst>
              <a:ext uri="{FF2B5EF4-FFF2-40B4-BE49-F238E27FC236}">
                <a16:creationId xmlns:a16="http://schemas.microsoft.com/office/drawing/2014/main" id="{587B78BF-7353-3255-0E37-0C3A1BCCD6BF}"/>
              </a:ext>
            </a:extLst>
          </p:cNvPr>
          <p:cNvSpPr>
            <a:spLocks noGrp="1"/>
          </p:cNvSpPr>
          <p:nvPr>
            <p:ph type="subTitle" idx="4294967295"/>
          </p:nvPr>
        </p:nvSpPr>
        <p:spPr>
          <a:xfrm>
            <a:off x="703243" y="707173"/>
            <a:ext cx="10621963" cy="654050"/>
          </a:xfrm>
          <a:solidFill>
            <a:schemeClr val="accent4">
              <a:lumMod val="20000"/>
              <a:lumOff val="80000"/>
            </a:schemeClr>
          </a:solidFill>
          <a:ln>
            <a:solidFill>
              <a:srgbClr val="0070C0"/>
            </a:solidFill>
          </a:ln>
        </p:spPr>
        <p:txBody>
          <a:bodyPr anchor="ctr"/>
          <a:lstStyle/>
          <a:p>
            <a:pPr algn="ctr"/>
            <a:r>
              <a:rPr lang="en-US" sz="2400" dirty="0">
                <a:solidFill>
                  <a:srgbClr val="0070C0"/>
                </a:solidFill>
              </a:rPr>
              <a:t>“In the future, all programs will be Confidential Computing Programs” -- Intel</a:t>
            </a:r>
          </a:p>
        </p:txBody>
      </p:sp>
      <p:sp>
        <p:nvSpPr>
          <p:cNvPr id="8" name="Content Placeholder 7">
            <a:extLst>
              <a:ext uri="{FF2B5EF4-FFF2-40B4-BE49-F238E27FC236}">
                <a16:creationId xmlns:a16="http://schemas.microsoft.com/office/drawing/2014/main" id="{593E9839-5E49-C3FB-B9CC-70CD2CC05B2A}"/>
              </a:ext>
            </a:extLst>
          </p:cNvPr>
          <p:cNvSpPr>
            <a:spLocks noGrp="1"/>
          </p:cNvSpPr>
          <p:nvPr>
            <p:ph sz="quarter" idx="4294967295"/>
          </p:nvPr>
        </p:nvSpPr>
        <p:spPr>
          <a:xfrm>
            <a:off x="630237" y="2150764"/>
            <a:ext cx="4130675" cy="3808412"/>
          </a:xfrm>
          <a:solidFill>
            <a:schemeClr val="accent5">
              <a:lumMod val="20000"/>
              <a:lumOff val="80000"/>
            </a:schemeClr>
          </a:solidFill>
          <a:ln>
            <a:solidFill>
              <a:schemeClr val="tx1"/>
            </a:solidFill>
          </a:ln>
        </p:spPr>
        <p:txBody>
          <a:bodyPr>
            <a:normAutofit/>
          </a:bodyPr>
          <a:lstStyle/>
          <a:p>
            <a:pPr marL="354013" lvl="1" indent="-342900">
              <a:spcBef>
                <a:spcPts val="200"/>
              </a:spcBef>
              <a:buFont typeface="Arial" panose="020B0604020202020204" pitchFamily="34" charset="0"/>
              <a:buChar char="•"/>
            </a:pPr>
            <a:r>
              <a:rPr lang="en-US" sz="2200" dirty="0">
                <a:latin typeface="Calibri" panose="020F0502020204030204" pitchFamily="34" charset="0"/>
                <a:cs typeface="Calibri" panose="020F0502020204030204" pitchFamily="34" charset="0"/>
              </a:rPr>
              <a:t>TEE availability </a:t>
            </a:r>
          </a:p>
          <a:p>
            <a:pPr marL="354013" lvl="1" indent="-342900">
              <a:spcBef>
                <a:spcPts val="200"/>
              </a:spcBef>
              <a:buFont typeface="Arial" panose="020B0604020202020204" pitchFamily="34" charset="0"/>
              <a:buChar char="•"/>
            </a:pPr>
            <a:r>
              <a:rPr lang="en-US" sz="2200" dirty="0">
                <a:latin typeface="Calibri" panose="020F0502020204030204" pitchFamily="34" charset="0"/>
                <a:cs typeface="Calibri" panose="020F0502020204030204" pitchFamily="34" charset="0"/>
              </a:rPr>
              <a:t>Programs are not “portable” across platform technologies</a:t>
            </a:r>
          </a:p>
          <a:p>
            <a:pPr marL="11113" lvl="1" indent="0">
              <a:spcBef>
                <a:spcPts val="200"/>
              </a:spcBef>
            </a:pPr>
            <a:endParaRPr lang="en-US" sz="2000" dirty="0">
              <a:latin typeface="Calibri" panose="020F0502020204030204" pitchFamily="34" charset="0"/>
              <a:cs typeface="Calibri" panose="020F0502020204030204" pitchFamily="34" charset="0"/>
            </a:endParaRPr>
          </a:p>
        </p:txBody>
      </p:sp>
      <p:sp>
        <p:nvSpPr>
          <p:cNvPr id="3" name="Content Placeholder 7">
            <a:extLst>
              <a:ext uri="{FF2B5EF4-FFF2-40B4-BE49-F238E27FC236}">
                <a16:creationId xmlns:a16="http://schemas.microsoft.com/office/drawing/2014/main" id="{2881730F-74A2-E09B-0CC6-A71E74B4B91F}"/>
              </a:ext>
            </a:extLst>
          </p:cNvPr>
          <p:cNvSpPr txBox="1">
            <a:spLocks/>
          </p:cNvSpPr>
          <p:nvPr/>
        </p:nvSpPr>
        <p:spPr>
          <a:xfrm>
            <a:off x="4878646" y="2142048"/>
            <a:ext cx="6446119" cy="3825844"/>
          </a:xfrm>
          <a:prstGeom prst="rect">
            <a:avLst/>
          </a:prstGeom>
          <a:solidFill>
            <a:schemeClr val="accent6">
              <a:lumMod val="20000"/>
              <a:lumOff val="80000"/>
            </a:schemeClr>
          </a:solidFill>
          <a:ln>
            <a:solidFill>
              <a:schemeClr val="tx1"/>
            </a:solid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lvl="1" indent="-11113">
              <a:spcBef>
                <a:spcPts val="200"/>
              </a:spcBef>
            </a:pPr>
            <a:r>
              <a:rPr lang="en-US" sz="2000" dirty="0">
                <a:latin typeface="Calibri" panose="020F0502020204030204" pitchFamily="34" charset="0"/>
                <a:cs typeface="Calibri" panose="020F0502020204030204" pitchFamily="34" charset="0"/>
              </a:rPr>
              <a:t>Writing or converting programs to CC is difficult!</a:t>
            </a:r>
          </a:p>
          <a:p>
            <a:pPr marL="571500" indent="-342900">
              <a:spcBef>
                <a:spcPts val="200"/>
              </a:spcBef>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Different code for different programs</a:t>
            </a:r>
          </a:p>
          <a:p>
            <a:pPr marL="571500" indent="-342900">
              <a:spcBef>
                <a:spcPts val="200"/>
              </a:spcBef>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Complicated support code raises a security problem and you can’t start right away</a:t>
            </a:r>
          </a:p>
          <a:p>
            <a:pPr marL="571500" indent="-342900">
              <a:spcBef>
                <a:spcPts val="200"/>
              </a:spcBef>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No “copy and paste” to get started with a secure program </a:t>
            </a:r>
          </a:p>
          <a:p>
            <a:pPr marL="571500" indent="-342900">
              <a:spcBef>
                <a:spcPts val="200"/>
              </a:spcBef>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Cooperating programs require flexible management infrastructure to support many program providers and different security requirements.</a:t>
            </a:r>
          </a:p>
          <a:p>
            <a:pPr marL="971550" lvl="1" indent="-285750">
              <a:spcBef>
                <a:spcPts val="200"/>
              </a:spcBef>
              <a:buFont typeface="Arial" panose="020B0604020202020204" pitchFamily="34" charset="0"/>
              <a:buChar char="•"/>
            </a:pPr>
            <a:r>
              <a:rPr lang="en-US" sz="2000" dirty="0">
                <a:latin typeface="Calibri" panose="020F0502020204030204" pitchFamily="34" charset="0"/>
                <a:cs typeface="Calibri" panose="020F0502020204030204" pitchFamily="34" charset="0"/>
              </a:rPr>
              <a:t>Trust policy often embedded in program (Bad!)</a:t>
            </a:r>
          </a:p>
          <a:p>
            <a:pPr marL="971550" lvl="1" indent="-285750">
              <a:spcBef>
                <a:spcPts val="200"/>
              </a:spcBef>
              <a:buFont typeface="Arial" panose="020B0604020202020204" pitchFamily="34" charset="0"/>
              <a:buChar char="•"/>
            </a:pPr>
            <a:r>
              <a:rPr lang="en-US" sz="2000" dirty="0">
                <a:latin typeface="Calibri" panose="020F0502020204030204" pitchFamily="34" charset="0"/>
                <a:cs typeface="Calibri" panose="020F0502020204030204" pitchFamily="34" charset="0"/>
              </a:rPr>
              <a:t>Policy difficult to write, understand or audit</a:t>
            </a:r>
          </a:p>
          <a:p>
            <a:pPr lvl="2">
              <a:spcBef>
                <a:spcPts val="200"/>
              </a:spcBef>
            </a:pPr>
            <a:endParaRPr lang="en-US" sz="2000" dirty="0">
              <a:latin typeface="Calibri" panose="020F0502020204030204" pitchFamily="34" charset="0"/>
              <a:cs typeface="Calibri" panose="020F0502020204030204" pitchFamily="34" charset="0"/>
            </a:endParaRPr>
          </a:p>
        </p:txBody>
      </p:sp>
      <p:sp>
        <p:nvSpPr>
          <p:cNvPr id="4" name="Content Placeholder 7">
            <a:extLst>
              <a:ext uri="{FF2B5EF4-FFF2-40B4-BE49-F238E27FC236}">
                <a16:creationId xmlns:a16="http://schemas.microsoft.com/office/drawing/2014/main" id="{825773E9-AEF1-FBC1-471C-BD75A8DD08F7}"/>
              </a:ext>
            </a:extLst>
          </p:cNvPr>
          <p:cNvSpPr txBox="1">
            <a:spLocks/>
          </p:cNvSpPr>
          <p:nvPr/>
        </p:nvSpPr>
        <p:spPr>
          <a:xfrm>
            <a:off x="630237" y="1519179"/>
            <a:ext cx="4130890" cy="504192"/>
          </a:xfrm>
          <a:prstGeom prst="rect">
            <a:avLst/>
          </a:prstGeom>
          <a:solidFill>
            <a:schemeClr val="accent5">
              <a:lumMod val="20000"/>
              <a:lumOff val="80000"/>
            </a:schemeClr>
          </a:solidFill>
          <a:ln>
            <a:solidFill>
              <a:schemeClr val="tx1"/>
            </a:solid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a:spcBef>
                <a:spcPts val="200"/>
              </a:spcBef>
            </a:pPr>
            <a:r>
              <a:rPr lang="en-US" sz="2400" dirty="0">
                <a:solidFill>
                  <a:schemeClr val="tx1"/>
                </a:solidFill>
                <a:latin typeface="Calibri" panose="020F0502020204030204" pitchFamily="34" charset="0"/>
                <a:cs typeface="Calibri" panose="020F0502020204030204" pitchFamily="34" charset="0"/>
              </a:rPr>
              <a:t>Hardware</a:t>
            </a:r>
            <a:endParaRPr lang="en-US" sz="2000" dirty="0">
              <a:solidFill>
                <a:schemeClr val="tx1"/>
              </a:solidFill>
              <a:latin typeface="Calibri" panose="020F0502020204030204" pitchFamily="34" charset="0"/>
              <a:cs typeface="Calibri" panose="020F0502020204030204" pitchFamily="34" charset="0"/>
            </a:endParaRPr>
          </a:p>
        </p:txBody>
      </p:sp>
      <p:sp>
        <p:nvSpPr>
          <p:cNvPr id="5" name="Content Placeholder 7">
            <a:extLst>
              <a:ext uri="{FF2B5EF4-FFF2-40B4-BE49-F238E27FC236}">
                <a16:creationId xmlns:a16="http://schemas.microsoft.com/office/drawing/2014/main" id="{BFFFAA20-D544-2839-0D3C-A015B56C51BA}"/>
              </a:ext>
            </a:extLst>
          </p:cNvPr>
          <p:cNvSpPr txBox="1">
            <a:spLocks/>
          </p:cNvSpPr>
          <p:nvPr/>
        </p:nvSpPr>
        <p:spPr>
          <a:xfrm>
            <a:off x="4878648" y="1519179"/>
            <a:ext cx="6446118" cy="504192"/>
          </a:xfrm>
          <a:prstGeom prst="rect">
            <a:avLst/>
          </a:prstGeom>
          <a:solidFill>
            <a:schemeClr val="accent6">
              <a:lumMod val="20000"/>
              <a:lumOff val="80000"/>
            </a:schemeClr>
          </a:solidFill>
          <a:ln>
            <a:solidFill>
              <a:schemeClr val="tx1"/>
            </a:solid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460375" indent="-223838">
              <a:spcBef>
                <a:spcPts val="200"/>
              </a:spcBef>
            </a:pPr>
            <a:r>
              <a:rPr lang="en-US" sz="2400" dirty="0">
                <a:solidFill>
                  <a:schemeClr val="tx1"/>
                </a:solidFill>
                <a:latin typeface="Calibri" panose="020F0502020204030204" pitchFamily="34" charset="0"/>
                <a:cs typeface="Calibri" panose="020F0502020204030204" pitchFamily="34" charset="0"/>
              </a:rPr>
              <a:t>Software</a:t>
            </a:r>
            <a:endParaRPr lang="en-US" sz="2000" dirty="0">
              <a:solidFill>
                <a:schemeClr val="tx1"/>
              </a:solidFill>
              <a:latin typeface="Calibri" panose="020F0502020204030204" pitchFamily="34" charset="0"/>
              <a:cs typeface="Calibri" panose="020F0502020204030204" pitchFamily="34" charset="0"/>
            </a:endParaRPr>
          </a:p>
        </p:txBody>
      </p:sp>
      <p:sp>
        <p:nvSpPr>
          <p:cNvPr id="6" name="Subtitle 6">
            <a:extLst>
              <a:ext uri="{FF2B5EF4-FFF2-40B4-BE49-F238E27FC236}">
                <a16:creationId xmlns:a16="http://schemas.microsoft.com/office/drawing/2014/main" id="{B27B268E-A7DD-1788-C3BF-1F3B9A3FF0EF}"/>
              </a:ext>
            </a:extLst>
          </p:cNvPr>
          <p:cNvSpPr txBox="1">
            <a:spLocks/>
          </p:cNvSpPr>
          <p:nvPr/>
        </p:nvSpPr>
        <p:spPr>
          <a:xfrm>
            <a:off x="2977338" y="6136598"/>
            <a:ext cx="8252638" cy="654050"/>
          </a:xfrm>
          <a:prstGeom prst="rect">
            <a:avLst/>
          </a:prstGeom>
          <a:solidFill>
            <a:schemeClr val="accent4">
              <a:lumMod val="20000"/>
              <a:lumOff val="80000"/>
            </a:schemeClr>
          </a:solidFill>
          <a:ln>
            <a:solidFill>
              <a:srgbClr val="0070C0"/>
            </a:solid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lvl="1" indent="0" algn="ctr">
              <a:spcBef>
                <a:spcPts val="200"/>
              </a:spcBef>
            </a:pPr>
            <a:r>
              <a:rPr lang="en-US" sz="2400" dirty="0">
                <a:latin typeface="Calibri" panose="020F0502020204030204" pitchFamily="34" charset="0"/>
                <a:cs typeface="Calibri" panose="020F0502020204030204" pitchFamily="34" charset="0"/>
              </a:rPr>
              <a:t>What is the “Linux” for Confidential Computing?”</a:t>
            </a:r>
          </a:p>
        </p:txBody>
      </p:sp>
    </p:spTree>
    <p:extLst>
      <p:ext uri="{BB962C8B-B14F-4D97-AF65-F5344CB8AC3E}">
        <p14:creationId xmlns:p14="http://schemas.microsoft.com/office/powerpoint/2010/main" val="67205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642937" y="271463"/>
            <a:ext cx="10906125" cy="793750"/>
          </a:xfrm>
        </p:spPr>
        <p:txBody>
          <a:bodyPr>
            <a:normAutofit/>
          </a:bodyPr>
          <a:lstStyle/>
          <a:p>
            <a:r>
              <a:rPr lang="en-US" dirty="0"/>
              <a:t>Software Tedium: All that Work</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0" y="1220887"/>
            <a:ext cx="12192000" cy="524060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158750" indent="-342900">
              <a:spcBef>
                <a:spcPts val="400"/>
              </a:spcBef>
              <a:buFont typeface="Arial" panose="020B0604020202020204" pitchFamily="34" charset="0"/>
              <a:buChar char="•"/>
            </a:pPr>
            <a:r>
              <a:rPr lang="en-US" dirty="0">
                <a:cs typeface="Calibri" panose="020F0502020204030204" pitchFamily="34" charset="0"/>
              </a:rPr>
              <a:t>Generating, rotating and managing lots of keys</a:t>
            </a:r>
          </a:p>
          <a:p>
            <a:pPr marL="158750" indent="-342900">
              <a:spcBef>
                <a:spcPts val="400"/>
              </a:spcBef>
              <a:buFont typeface="Arial" panose="020B0604020202020204" pitchFamily="34" charset="0"/>
              <a:buChar char="•"/>
            </a:pPr>
            <a:r>
              <a:rPr lang="en-US" dirty="0">
                <a:cs typeface="Calibri" panose="020F0502020204030204" pitchFamily="34" charset="0"/>
              </a:rPr>
              <a:t>Authoring, managing and enforcing program policy universally understood by all “trusted programs”</a:t>
            </a:r>
          </a:p>
          <a:p>
            <a:pPr marL="158750" indent="-342900">
              <a:spcBef>
                <a:spcPts val="400"/>
              </a:spcBef>
              <a:buFont typeface="Arial" panose="020B0604020202020204" pitchFamily="34" charset="0"/>
              <a:buChar char="•"/>
            </a:pPr>
            <a:r>
              <a:rPr lang="en-US" dirty="0">
                <a:cs typeface="Calibri" panose="020F0502020204030204" pitchFamily="34" charset="0"/>
              </a:rPr>
              <a:t>Binding security policy to pre-authored program</a:t>
            </a:r>
          </a:p>
          <a:p>
            <a:pPr marL="158750" indent="-342900">
              <a:spcBef>
                <a:spcPts val="400"/>
              </a:spcBef>
              <a:buFont typeface="Arial" panose="020B0604020202020204" pitchFamily="34" charset="0"/>
              <a:buChar char="•"/>
            </a:pPr>
            <a:r>
              <a:rPr lang="en-US" dirty="0">
                <a:cs typeface="Calibri" panose="020F0502020204030204" pitchFamily="34" charset="0"/>
              </a:rPr>
              <a:t>Verifying policy compliance with absolute assurance</a:t>
            </a:r>
          </a:p>
          <a:p>
            <a:pPr marL="158750" indent="-342900">
              <a:spcBef>
                <a:spcPts val="400"/>
              </a:spcBef>
              <a:buFont typeface="Arial" panose="020B0604020202020204" pitchFamily="34" charset="0"/>
              <a:buChar char="•"/>
            </a:pPr>
            <a:r>
              <a:rPr lang="en-US" dirty="0">
                <a:cs typeface="Calibri" panose="020F0502020204030204" pitchFamily="34" charset="0"/>
              </a:rPr>
              <a:t>Securely storing and recovering secrets and data</a:t>
            </a:r>
          </a:p>
          <a:p>
            <a:pPr marL="158750" indent="-342900">
              <a:spcBef>
                <a:spcPts val="400"/>
              </a:spcBef>
              <a:buFont typeface="Arial" panose="020B0604020202020204" pitchFamily="34" charset="0"/>
              <a:buChar char="•"/>
            </a:pPr>
            <a:r>
              <a:rPr lang="en-US" dirty="0">
                <a:cs typeface="Calibri" panose="020F0502020204030204" pitchFamily="34" charset="0"/>
              </a:rPr>
              <a:t>Securely communicating with other </a:t>
            </a:r>
            <a:r>
              <a:rPr lang="en-US" dirty="0" err="1">
                <a:cs typeface="Calibri" panose="020F0502020204030204" pitchFamily="34" charset="0"/>
              </a:rPr>
              <a:t>unforgeably</a:t>
            </a:r>
            <a:r>
              <a:rPr lang="en-US" dirty="0">
                <a:cs typeface="Calibri" panose="020F0502020204030204" pitchFamily="34" charset="0"/>
              </a:rPr>
              <a:t> identified Confidential Computing Programs</a:t>
            </a:r>
          </a:p>
          <a:p>
            <a:pPr marL="158750" indent="-342900">
              <a:spcBef>
                <a:spcPts val="400"/>
              </a:spcBef>
              <a:buFont typeface="Arial" panose="020B0604020202020204" pitchFamily="34" charset="0"/>
              <a:buChar char="•"/>
            </a:pPr>
            <a:r>
              <a:rPr lang="en-US" dirty="0">
                <a:cs typeface="Calibri" panose="020F0502020204030204" pitchFamily="34" charset="0"/>
              </a:rPr>
              <a:t>Operating on different Confidential Computing platforms without application changes</a:t>
            </a:r>
          </a:p>
          <a:p>
            <a:pPr marL="158750" indent="-342900">
              <a:spcBef>
                <a:spcPts val="400"/>
              </a:spcBef>
              <a:buFont typeface="Arial" panose="020B0604020202020204" pitchFamily="34" charset="0"/>
              <a:buChar char="•"/>
            </a:pPr>
            <a:r>
              <a:rPr lang="en-US" dirty="0">
                <a:cs typeface="Calibri" panose="020F0502020204030204" pitchFamily="34" charset="0"/>
              </a:rPr>
              <a:t>Rapid CC enablement of existing “well written” programs</a:t>
            </a:r>
          </a:p>
          <a:p>
            <a:pPr marL="158750" indent="-342900">
              <a:spcBef>
                <a:spcPts val="400"/>
              </a:spcBef>
              <a:buFont typeface="Arial" panose="020B0604020202020204" pitchFamily="34" charset="0"/>
              <a:buChar char="•"/>
            </a:pPr>
            <a:r>
              <a:rPr lang="en-US" dirty="0">
                <a:cs typeface="Calibri" panose="020F0502020204030204" pitchFamily="34" charset="0"/>
              </a:rPr>
              <a:t>Preserving existing deployment models</a:t>
            </a:r>
          </a:p>
          <a:p>
            <a:pPr marL="158750" indent="-342900">
              <a:spcBef>
                <a:spcPts val="400"/>
              </a:spcBef>
              <a:buFont typeface="Arial" panose="020B0604020202020204" pitchFamily="34" charset="0"/>
              <a:buChar char="•"/>
            </a:pPr>
            <a:r>
              <a:rPr lang="en-US" dirty="0">
                <a:cs typeface="Calibri" panose="020F0502020204030204" pitchFamily="34" charset="0"/>
              </a:rPr>
              <a:t>Providing scalable support managing related distributed components (including upgrade and new components)</a:t>
            </a:r>
          </a:p>
          <a:p>
            <a:pPr marL="158750" indent="-342900">
              <a:spcBef>
                <a:spcPts val="400"/>
              </a:spcBef>
              <a:buFont typeface="Arial" panose="020B0604020202020204" pitchFamily="34" charset="0"/>
              <a:buChar char="•"/>
            </a:pPr>
            <a:r>
              <a:rPr lang="en-US" dirty="0">
                <a:cs typeface="Calibri" panose="020F0502020204030204" pitchFamily="34" charset="0"/>
              </a:rPr>
              <a:t>Enabling features with secure code and appropriate, agile logging, encryption and authentication primitives</a:t>
            </a:r>
          </a:p>
          <a:p>
            <a:pPr marL="158750" indent="-342900">
              <a:spcBef>
                <a:spcPts val="400"/>
              </a:spcBef>
              <a:buFont typeface="Arial" panose="020B0604020202020204" pitchFamily="34" charset="0"/>
              <a:buChar char="•"/>
            </a:pPr>
            <a:endParaRPr lang="en-US" dirty="0">
              <a:cs typeface="Calibri" panose="020F0502020204030204" pitchFamily="34" charset="0"/>
            </a:endParaRPr>
          </a:p>
          <a:p>
            <a:pPr marL="158750" indent="-342900">
              <a:spcBef>
                <a:spcPts val="400"/>
              </a:spcBef>
              <a:buFont typeface="Arial" panose="020B0604020202020204" pitchFamily="34" charset="0"/>
              <a:buChar char="•"/>
            </a:pPr>
            <a:r>
              <a:rPr lang="en-US" dirty="0">
                <a:cs typeface="Calibri" panose="020F0502020204030204" pitchFamily="34" charset="0"/>
              </a:rPr>
              <a:t>Earlier SDK’s help but don’t do it all.</a:t>
            </a:r>
          </a:p>
          <a:p>
            <a:pPr lvl="1" indent="0">
              <a:spcBef>
                <a:spcPts val="400"/>
              </a:spcBef>
              <a:buNone/>
            </a:pPr>
            <a:endParaRPr lang="en-US" sz="1800" dirty="0"/>
          </a:p>
        </p:txBody>
      </p:sp>
    </p:spTree>
    <p:extLst>
      <p:ext uri="{BB962C8B-B14F-4D97-AF65-F5344CB8AC3E}">
        <p14:creationId xmlns:p14="http://schemas.microsoft.com/office/powerpoint/2010/main" val="392906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130452-12AF-E246-84C1-40EDF85A7119}"/>
              </a:ext>
            </a:extLst>
          </p:cNvPr>
          <p:cNvSpPr>
            <a:spLocks noGrp="1"/>
          </p:cNvSpPr>
          <p:nvPr>
            <p:ph type="sldNum" idx="12"/>
          </p:nvPr>
        </p:nvSpPr>
        <p:spPr/>
        <p:txBody>
          <a:bodyPr/>
          <a:lstStyle/>
          <a:p>
            <a:fld id="{82FE4298-9D07-B243-B446-2EF20BF7D0AF}" type="slidenum">
              <a:rPr lang="en-US" smtClean="0"/>
              <a:t>6</a:t>
            </a:fld>
            <a:endParaRPr lang="en-US"/>
          </a:p>
        </p:txBody>
      </p:sp>
      <p:sp>
        <p:nvSpPr>
          <p:cNvPr id="2" name="Title 1">
            <a:extLst>
              <a:ext uri="{FF2B5EF4-FFF2-40B4-BE49-F238E27FC236}">
                <a16:creationId xmlns:a16="http://schemas.microsoft.com/office/drawing/2014/main" id="{F60E2652-1BD9-5545-A120-48F537B731DD}"/>
              </a:ext>
            </a:extLst>
          </p:cNvPr>
          <p:cNvSpPr>
            <a:spLocks noGrp="1"/>
          </p:cNvSpPr>
          <p:nvPr>
            <p:ph type="title" idx="4294967295"/>
          </p:nvPr>
        </p:nvSpPr>
        <p:spPr>
          <a:xfrm>
            <a:off x="664368" y="329895"/>
            <a:ext cx="10863263" cy="679450"/>
          </a:xfrm>
        </p:spPr>
        <p:txBody>
          <a:bodyPr>
            <a:normAutofit/>
          </a:bodyPr>
          <a:lstStyle/>
          <a:p>
            <a:r>
              <a:rPr lang="en-US" dirty="0">
                <a:latin typeface="Calibri" panose="020F0502020204030204" pitchFamily="34" charset="0"/>
                <a:cs typeface="Calibri" panose="020F0502020204030204" pitchFamily="34" charset="0"/>
              </a:rPr>
              <a:t>The Certifier Framework</a:t>
            </a:r>
          </a:p>
        </p:txBody>
      </p:sp>
      <p:sp>
        <p:nvSpPr>
          <p:cNvPr id="3" name="Content Placeholder 2">
            <a:extLst>
              <a:ext uri="{FF2B5EF4-FFF2-40B4-BE49-F238E27FC236}">
                <a16:creationId xmlns:a16="http://schemas.microsoft.com/office/drawing/2014/main" id="{EAEB9B45-F575-DF4C-977F-B2FB8E10CE41}"/>
              </a:ext>
            </a:extLst>
          </p:cNvPr>
          <p:cNvSpPr>
            <a:spLocks noGrp="1"/>
          </p:cNvSpPr>
          <p:nvPr>
            <p:ph idx="4294967295"/>
          </p:nvPr>
        </p:nvSpPr>
        <p:spPr>
          <a:xfrm>
            <a:off x="664368" y="1483030"/>
            <a:ext cx="11172728" cy="5045075"/>
          </a:xfrm>
        </p:spPr>
        <p:txBody>
          <a:bodyPr>
            <a:noAutofit/>
          </a:bodyPr>
          <a:lstStyle/>
          <a:p>
            <a:pPr marL="342900" indent="-342900">
              <a:spcBef>
                <a:spcPts val="200"/>
              </a:spcBef>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Open-source framework for Confidential Computing</a:t>
            </a:r>
            <a:endParaRPr lang="en-US" sz="2200" dirty="0">
              <a:solidFill>
                <a:schemeClr val="tx1"/>
              </a:solidFill>
              <a:latin typeface="Calibri" panose="020F0502020204030204" pitchFamily="34" charset="0"/>
              <a:cs typeface="Calibri" panose="020F0502020204030204" pitchFamily="34" charset="0"/>
            </a:endParaRPr>
          </a:p>
          <a:p>
            <a:pPr marL="342900" indent="-342900">
              <a:spcBef>
                <a:spcPts val="200"/>
              </a:spcBef>
              <a:buFont typeface="Arial" panose="020B0604020202020204" pitchFamily="34" charset="0"/>
              <a:buChar char="•"/>
            </a:pPr>
            <a:r>
              <a:rPr lang="en-US" sz="2200" dirty="0">
                <a:solidFill>
                  <a:schemeClr val="tx1"/>
                </a:solidFill>
                <a:latin typeface="Calibri" panose="020F0502020204030204" pitchFamily="34" charset="0"/>
                <a:cs typeface="Calibri" panose="020F0502020204030204" pitchFamily="34" charset="0"/>
              </a:rPr>
              <a:t>Decreases time to build applications  </a:t>
            </a:r>
          </a:p>
          <a:p>
            <a:pPr marL="342900" indent="-342900">
              <a:spcBef>
                <a:spcPts val="200"/>
              </a:spcBef>
              <a:buFont typeface="Arial" panose="020B0604020202020204" pitchFamily="34" charset="0"/>
              <a:buChar char="•"/>
            </a:pPr>
            <a:r>
              <a:rPr lang="en-US" sz="2200" dirty="0">
                <a:solidFill>
                  <a:schemeClr val="tx1"/>
                </a:solidFill>
                <a:latin typeface="Calibri" panose="020F0502020204030204" pitchFamily="34" charset="0"/>
                <a:cs typeface="Calibri" panose="020F0502020204030204" pitchFamily="34" charset="0"/>
              </a:rPr>
              <a:t>Avoids need to port application</a:t>
            </a:r>
          </a:p>
          <a:p>
            <a:pPr marL="1087438" lvl="2" indent="-342900">
              <a:spcBef>
                <a:spcPts val="200"/>
              </a:spcBef>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Already supports SGX (via Open Enclaves or Gramine), AMD-SEV-SNP, Arm CCA, RISC-V Keystone, and soon TDX.</a:t>
            </a:r>
          </a:p>
          <a:p>
            <a:pPr marL="342900" indent="-342900">
              <a:spcBef>
                <a:spcPts val="200"/>
              </a:spcBef>
              <a:buFont typeface="Arial" panose="020B0604020202020204" pitchFamily="34" charset="0"/>
              <a:buChar char="•"/>
            </a:pPr>
            <a:r>
              <a:rPr lang="en-US" sz="2200" dirty="0">
                <a:solidFill>
                  <a:schemeClr val="tx1"/>
                </a:solidFill>
                <a:latin typeface="Calibri" panose="020F0502020204030204" pitchFamily="34" charset="0"/>
                <a:cs typeface="Calibri" panose="020F0502020204030204" pitchFamily="34" charset="0"/>
              </a:rPr>
              <a:t>Simple API for most applications but complete support for “edge” cases</a:t>
            </a:r>
          </a:p>
          <a:p>
            <a:pPr marL="342900" indent="-342900">
              <a:spcBef>
                <a:spcPts val="200"/>
              </a:spcBef>
              <a:buFont typeface="Arial" panose="020B0604020202020204" pitchFamily="34" charset="0"/>
              <a:buChar char="•"/>
            </a:pPr>
            <a:r>
              <a:rPr lang="en-US" sz="2200" dirty="0">
                <a:solidFill>
                  <a:schemeClr val="tx1"/>
                </a:solidFill>
                <a:latin typeface="Calibri" panose="020F0502020204030204" pitchFamily="34" charset="0"/>
                <a:cs typeface="Calibri" panose="020F0502020204030204" pitchFamily="34" charset="0"/>
              </a:rPr>
              <a:t>Simple and secure management: simple “embarrassingly parallel” server support infrastructure to support policy management</a:t>
            </a:r>
          </a:p>
          <a:p>
            <a:pPr marL="1087438" lvl="2" indent="-342900">
              <a:spcBef>
                <a:spcPts val="200"/>
              </a:spcBef>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No deployment changes</a:t>
            </a:r>
          </a:p>
          <a:p>
            <a:pPr marL="1087438" lvl="2" indent="-342900">
              <a:spcBef>
                <a:spcPts val="200"/>
              </a:spcBef>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Audited comprehensible policy</a:t>
            </a:r>
          </a:p>
          <a:p>
            <a:pPr marL="1087438" lvl="2" indent="-342900">
              <a:spcBef>
                <a:spcPts val="200"/>
              </a:spcBef>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Efficient introduction of new components and upgrades</a:t>
            </a:r>
          </a:p>
          <a:p>
            <a:pPr marL="342900" indent="-342900">
              <a:spcBef>
                <a:spcPts val="200"/>
              </a:spcBef>
              <a:buFont typeface="Arial" panose="020B0604020202020204" pitchFamily="34" charset="0"/>
              <a:buChar char="•"/>
            </a:pPr>
            <a:r>
              <a:rPr lang="en-US" sz="2200" dirty="0">
                <a:solidFill>
                  <a:schemeClr val="tx1"/>
                </a:solidFill>
                <a:latin typeface="Calibri" panose="020F0502020204030204" pitchFamily="34" charset="0"/>
                <a:cs typeface="Calibri" panose="020F0502020204030204" pitchFamily="34" charset="0"/>
              </a:rPr>
              <a:t>Enable new  services and use models for Data Economy, high security applications and regulatory regimes</a:t>
            </a:r>
          </a:p>
        </p:txBody>
      </p:sp>
      <p:pic>
        <p:nvPicPr>
          <p:cNvPr id="2050" name="Picture 2" descr="Confidential Computing, Part 3: The Certifier Framework">
            <a:extLst>
              <a:ext uri="{FF2B5EF4-FFF2-40B4-BE49-F238E27FC236}">
                <a16:creationId xmlns:a16="http://schemas.microsoft.com/office/drawing/2014/main" id="{0CDC93B5-1EC1-B29B-F003-7B41F61D3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798" y="21485"/>
            <a:ext cx="4386063" cy="2295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00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0ABE71F-4C08-4FAD-970C-615AFD21BC4A}"/>
              </a:ext>
            </a:extLst>
          </p:cNvPr>
          <p:cNvSpPr>
            <a:spLocks noGrp="1"/>
          </p:cNvSpPr>
          <p:nvPr>
            <p:ph type="title" idx="4294967295"/>
          </p:nvPr>
        </p:nvSpPr>
        <p:spPr>
          <a:xfrm>
            <a:off x="473379" y="200984"/>
            <a:ext cx="11767457" cy="533400"/>
          </a:xfrm>
        </p:spPr>
        <p:txBody>
          <a:bodyPr>
            <a:noAutofit/>
          </a:bodyPr>
          <a:lstStyle/>
          <a:p>
            <a:r>
              <a:rPr lang="en-US" dirty="0"/>
              <a:t>Certifier Framework Architecture</a:t>
            </a:r>
          </a:p>
        </p:txBody>
      </p:sp>
      <p:sp>
        <p:nvSpPr>
          <p:cNvPr id="7" name="Subtitle 6">
            <a:extLst>
              <a:ext uri="{FF2B5EF4-FFF2-40B4-BE49-F238E27FC236}">
                <a16:creationId xmlns:a16="http://schemas.microsoft.com/office/drawing/2014/main" id="{9F7C4D80-7DA7-118D-D124-6F6743C29DBB}"/>
              </a:ext>
            </a:extLst>
          </p:cNvPr>
          <p:cNvSpPr>
            <a:spLocks noGrp="1"/>
          </p:cNvSpPr>
          <p:nvPr>
            <p:ph type="subTitle" idx="4294967295"/>
          </p:nvPr>
        </p:nvSpPr>
        <p:spPr>
          <a:xfrm>
            <a:off x="263046" y="704330"/>
            <a:ext cx="11220450" cy="393700"/>
          </a:xfrm>
        </p:spPr>
        <p:txBody>
          <a:bodyPr anchor="ctr">
            <a:noAutofit/>
          </a:bodyPr>
          <a:lstStyle/>
          <a:p>
            <a:r>
              <a:rPr lang="en-US" sz="2400" dirty="0">
                <a:solidFill>
                  <a:srgbClr val="0070C0"/>
                </a:solidFill>
              </a:rPr>
              <a:t>Taking the devil out of the details</a:t>
            </a:r>
          </a:p>
        </p:txBody>
      </p:sp>
      <p:sp>
        <p:nvSpPr>
          <p:cNvPr id="5" name="Rectangle 4">
            <a:extLst>
              <a:ext uri="{FF2B5EF4-FFF2-40B4-BE49-F238E27FC236}">
                <a16:creationId xmlns:a16="http://schemas.microsoft.com/office/drawing/2014/main" id="{2156DDCA-FC90-D648-ABD4-2C6A7AA10422}"/>
              </a:ext>
            </a:extLst>
          </p:cNvPr>
          <p:cNvSpPr/>
          <p:nvPr/>
        </p:nvSpPr>
        <p:spPr>
          <a:xfrm>
            <a:off x="2921610" y="3443784"/>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1">
                    <a:lumMod val="75000"/>
                  </a:schemeClr>
                </a:solidFill>
              </a:rPr>
              <a:t>Secure Key Exchange</a:t>
            </a:r>
          </a:p>
        </p:txBody>
      </p:sp>
      <p:sp>
        <p:nvSpPr>
          <p:cNvPr id="86" name="Rectangle 85">
            <a:extLst>
              <a:ext uri="{FF2B5EF4-FFF2-40B4-BE49-F238E27FC236}">
                <a16:creationId xmlns:a16="http://schemas.microsoft.com/office/drawing/2014/main" id="{7C34DD2A-6783-EA47-8562-779086C33546}"/>
              </a:ext>
            </a:extLst>
          </p:cNvPr>
          <p:cNvSpPr/>
          <p:nvPr/>
        </p:nvSpPr>
        <p:spPr>
          <a:xfrm>
            <a:off x="2921610" y="4436259"/>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dirty="0">
                <a:solidFill>
                  <a:schemeClr val="accent1">
                    <a:lumMod val="75000"/>
                  </a:schemeClr>
                </a:solidFill>
              </a:rPr>
              <a:t>Secure Data Storage</a:t>
            </a:r>
          </a:p>
        </p:txBody>
      </p:sp>
      <p:sp>
        <p:nvSpPr>
          <p:cNvPr id="87" name="Rectangle 86">
            <a:extLst>
              <a:ext uri="{FF2B5EF4-FFF2-40B4-BE49-F238E27FC236}">
                <a16:creationId xmlns:a16="http://schemas.microsoft.com/office/drawing/2014/main" id="{B4E2917E-1528-7848-B62D-D9A74CE7E801}"/>
              </a:ext>
            </a:extLst>
          </p:cNvPr>
          <p:cNvSpPr/>
          <p:nvPr/>
        </p:nvSpPr>
        <p:spPr>
          <a:xfrm>
            <a:off x="4544457" y="3443784"/>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dirty="0">
                <a:solidFill>
                  <a:schemeClr val="accent1">
                    <a:lumMod val="75000"/>
                  </a:schemeClr>
                </a:solidFill>
              </a:rPr>
              <a:t>Trust Negotiation</a:t>
            </a:r>
          </a:p>
        </p:txBody>
      </p:sp>
      <p:sp>
        <p:nvSpPr>
          <p:cNvPr id="88" name="Rectangle 87">
            <a:extLst>
              <a:ext uri="{FF2B5EF4-FFF2-40B4-BE49-F238E27FC236}">
                <a16:creationId xmlns:a16="http://schemas.microsoft.com/office/drawing/2014/main" id="{7F3FF434-AFF4-2B4F-B413-446645DE1F35}"/>
              </a:ext>
            </a:extLst>
          </p:cNvPr>
          <p:cNvSpPr/>
          <p:nvPr/>
        </p:nvSpPr>
        <p:spPr>
          <a:xfrm>
            <a:off x="1302416" y="4436259"/>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Policy Management</a:t>
            </a:r>
          </a:p>
        </p:txBody>
      </p:sp>
      <p:sp>
        <p:nvSpPr>
          <p:cNvPr id="91" name="Rectangle 90">
            <a:extLst>
              <a:ext uri="{FF2B5EF4-FFF2-40B4-BE49-F238E27FC236}">
                <a16:creationId xmlns:a16="http://schemas.microsoft.com/office/drawing/2014/main" id="{B5DC843C-23F7-794D-897E-C3A30AB13F2F}"/>
              </a:ext>
            </a:extLst>
          </p:cNvPr>
          <p:cNvSpPr/>
          <p:nvPr/>
        </p:nvSpPr>
        <p:spPr>
          <a:xfrm>
            <a:off x="2921610" y="3940022"/>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dirty="0">
                <a:solidFill>
                  <a:schemeClr val="accent1">
                    <a:lumMod val="75000"/>
                  </a:schemeClr>
                </a:solidFill>
              </a:rPr>
              <a:t>Application Upgrade</a:t>
            </a:r>
          </a:p>
        </p:txBody>
      </p:sp>
      <p:sp>
        <p:nvSpPr>
          <p:cNvPr id="92" name="Rectangle 91">
            <a:extLst>
              <a:ext uri="{FF2B5EF4-FFF2-40B4-BE49-F238E27FC236}">
                <a16:creationId xmlns:a16="http://schemas.microsoft.com/office/drawing/2014/main" id="{ED68E15B-E24C-0845-8570-AE16D61F09D4}"/>
              </a:ext>
            </a:extLst>
          </p:cNvPr>
          <p:cNvSpPr/>
          <p:nvPr/>
        </p:nvSpPr>
        <p:spPr>
          <a:xfrm>
            <a:off x="4544457" y="4436259"/>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Application Migration</a:t>
            </a:r>
          </a:p>
        </p:txBody>
      </p:sp>
      <p:sp>
        <p:nvSpPr>
          <p:cNvPr id="93" name="Rectangle 92">
            <a:extLst>
              <a:ext uri="{FF2B5EF4-FFF2-40B4-BE49-F238E27FC236}">
                <a16:creationId xmlns:a16="http://schemas.microsoft.com/office/drawing/2014/main" id="{598D8461-B784-4441-BC75-DAC3B2E4B9F8}"/>
              </a:ext>
            </a:extLst>
          </p:cNvPr>
          <p:cNvSpPr/>
          <p:nvPr/>
        </p:nvSpPr>
        <p:spPr>
          <a:xfrm>
            <a:off x="4544457" y="3940022"/>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Secure Channel</a:t>
            </a:r>
          </a:p>
        </p:txBody>
      </p:sp>
      <p:sp>
        <p:nvSpPr>
          <p:cNvPr id="94" name="Rectangle 93">
            <a:extLst>
              <a:ext uri="{FF2B5EF4-FFF2-40B4-BE49-F238E27FC236}">
                <a16:creationId xmlns:a16="http://schemas.microsoft.com/office/drawing/2014/main" id="{5B8C7B1E-C382-E84E-822F-C7CA9DB5A5E6}"/>
              </a:ext>
            </a:extLst>
          </p:cNvPr>
          <p:cNvSpPr/>
          <p:nvPr/>
        </p:nvSpPr>
        <p:spPr>
          <a:xfrm>
            <a:off x="1302416" y="3940022"/>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Identity Management</a:t>
            </a:r>
          </a:p>
        </p:txBody>
      </p:sp>
      <p:sp>
        <p:nvSpPr>
          <p:cNvPr id="126" name="Rectangle 125">
            <a:extLst>
              <a:ext uri="{FF2B5EF4-FFF2-40B4-BE49-F238E27FC236}">
                <a16:creationId xmlns:a16="http://schemas.microsoft.com/office/drawing/2014/main" id="{C7A1A8B7-06BC-114F-B249-A897CEF5ACFB}"/>
              </a:ext>
            </a:extLst>
          </p:cNvPr>
          <p:cNvSpPr/>
          <p:nvPr/>
        </p:nvSpPr>
        <p:spPr>
          <a:xfrm>
            <a:off x="4544457" y="2947547"/>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dirty="0">
                <a:solidFill>
                  <a:schemeClr val="accent1">
                    <a:lumMod val="75000"/>
                  </a:schemeClr>
                </a:solidFill>
              </a:rPr>
              <a:t>Attest/Verify</a:t>
            </a:r>
          </a:p>
        </p:txBody>
      </p:sp>
      <p:sp>
        <p:nvSpPr>
          <p:cNvPr id="127" name="Rectangle 126">
            <a:extLst>
              <a:ext uri="{FF2B5EF4-FFF2-40B4-BE49-F238E27FC236}">
                <a16:creationId xmlns:a16="http://schemas.microsoft.com/office/drawing/2014/main" id="{A334B524-803E-9E44-9CB6-7647B9FE4A95}"/>
              </a:ext>
            </a:extLst>
          </p:cNvPr>
          <p:cNvSpPr/>
          <p:nvPr/>
        </p:nvSpPr>
        <p:spPr>
          <a:xfrm>
            <a:off x="2921610" y="2947547"/>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dirty="0">
                <a:solidFill>
                  <a:schemeClr val="accent1">
                    <a:lumMod val="75000"/>
                  </a:schemeClr>
                </a:solidFill>
              </a:rPr>
              <a:t>Sealing</a:t>
            </a:r>
          </a:p>
        </p:txBody>
      </p:sp>
      <p:sp>
        <p:nvSpPr>
          <p:cNvPr id="129" name="Rectangle 128">
            <a:extLst>
              <a:ext uri="{FF2B5EF4-FFF2-40B4-BE49-F238E27FC236}">
                <a16:creationId xmlns:a16="http://schemas.microsoft.com/office/drawing/2014/main" id="{DB52B3A9-0956-0D46-84D6-DE87648C97A7}"/>
              </a:ext>
            </a:extLst>
          </p:cNvPr>
          <p:cNvSpPr/>
          <p:nvPr/>
        </p:nvSpPr>
        <p:spPr>
          <a:xfrm>
            <a:off x="1302416" y="2947547"/>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dirty="0">
                <a:solidFill>
                  <a:schemeClr val="accent1">
                    <a:lumMod val="75000"/>
                  </a:schemeClr>
                </a:solidFill>
              </a:rPr>
              <a:t>Measurement</a:t>
            </a:r>
          </a:p>
        </p:txBody>
      </p:sp>
      <p:cxnSp>
        <p:nvCxnSpPr>
          <p:cNvPr id="130" name="Straight Arrow Connector 129">
            <a:extLst>
              <a:ext uri="{FF2B5EF4-FFF2-40B4-BE49-F238E27FC236}">
                <a16:creationId xmlns:a16="http://schemas.microsoft.com/office/drawing/2014/main" id="{3CD3F1ED-993E-DB48-ACF7-44F8A7CBA1B4}"/>
              </a:ext>
            </a:extLst>
          </p:cNvPr>
          <p:cNvCxnSpPr>
            <a:cxnSpLocks/>
          </p:cNvCxnSpPr>
          <p:nvPr/>
        </p:nvCxnSpPr>
        <p:spPr bwMode="gray">
          <a:xfrm flipH="1">
            <a:off x="3752362" y="2019611"/>
            <a:ext cx="2648" cy="417127"/>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6AA10A26-683D-087A-2766-F81B0A714A89}"/>
              </a:ext>
            </a:extLst>
          </p:cNvPr>
          <p:cNvSpPr/>
          <p:nvPr/>
        </p:nvSpPr>
        <p:spPr>
          <a:xfrm>
            <a:off x="2336363" y="1366832"/>
            <a:ext cx="2975427" cy="602140"/>
          </a:xfrm>
          <a:prstGeom prst="rect">
            <a:avLst/>
          </a:prstGeom>
          <a:solidFill>
            <a:schemeClr val="bg1"/>
          </a:solidFill>
          <a:ln w="1905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2"/>
                </a:solidFill>
              </a:rPr>
              <a:t>Application</a:t>
            </a:r>
          </a:p>
          <a:p>
            <a:pPr algn="ctr"/>
            <a:r>
              <a:rPr lang="en-US" sz="1600" dirty="0">
                <a:solidFill>
                  <a:schemeClr val="tx2"/>
                </a:solidFill>
              </a:rPr>
              <a:t>with policy enforcement</a:t>
            </a:r>
          </a:p>
        </p:txBody>
      </p:sp>
      <p:sp>
        <p:nvSpPr>
          <p:cNvPr id="53" name="Rectangle 52">
            <a:extLst>
              <a:ext uri="{FF2B5EF4-FFF2-40B4-BE49-F238E27FC236}">
                <a16:creationId xmlns:a16="http://schemas.microsoft.com/office/drawing/2014/main" id="{CC8E7920-A461-454C-68BF-8BD6CF1D21E6}"/>
              </a:ext>
            </a:extLst>
          </p:cNvPr>
          <p:cNvSpPr/>
          <p:nvPr/>
        </p:nvSpPr>
        <p:spPr>
          <a:xfrm>
            <a:off x="1302416" y="3443784"/>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dirty="0">
                <a:solidFill>
                  <a:schemeClr val="accent1">
                    <a:lumMod val="75000"/>
                  </a:schemeClr>
                </a:solidFill>
              </a:rPr>
              <a:t>Crypto</a:t>
            </a:r>
          </a:p>
        </p:txBody>
      </p:sp>
      <p:sp>
        <p:nvSpPr>
          <p:cNvPr id="3" name="Rectangle 2">
            <a:extLst>
              <a:ext uri="{FF2B5EF4-FFF2-40B4-BE49-F238E27FC236}">
                <a16:creationId xmlns:a16="http://schemas.microsoft.com/office/drawing/2014/main" id="{13F5C653-2E14-C409-C7EB-97536DE912C8}"/>
              </a:ext>
            </a:extLst>
          </p:cNvPr>
          <p:cNvSpPr/>
          <p:nvPr/>
        </p:nvSpPr>
        <p:spPr>
          <a:xfrm>
            <a:off x="1038980" y="2449073"/>
            <a:ext cx="5359284" cy="2532527"/>
          </a:xfrm>
          <a:prstGeom prst="rect">
            <a:avLst/>
          </a:prstGeom>
          <a:noFill/>
          <a:ln w="25400">
            <a:solidFill>
              <a:srgbClr val="0070C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4" name="TextBox 3">
            <a:extLst>
              <a:ext uri="{FF2B5EF4-FFF2-40B4-BE49-F238E27FC236}">
                <a16:creationId xmlns:a16="http://schemas.microsoft.com/office/drawing/2014/main" id="{B69BCEC5-A8E1-BFC1-F220-3D9205B9B2E7}"/>
              </a:ext>
            </a:extLst>
          </p:cNvPr>
          <p:cNvSpPr txBox="1"/>
          <p:nvPr/>
        </p:nvSpPr>
        <p:spPr>
          <a:xfrm>
            <a:off x="7095175" y="2857247"/>
            <a:ext cx="1934855" cy="276999"/>
          </a:xfrm>
          <a:prstGeom prst="rect">
            <a:avLst/>
          </a:prstGeom>
        </p:spPr>
        <p:txBody>
          <a:bodyPr wrap="square" lIns="0" tIns="0" rIns="0" bIns="0" rtlCol="0">
            <a:spAutoFit/>
          </a:bodyPr>
          <a:lstStyle/>
          <a:p>
            <a:pPr>
              <a:spcAft>
                <a:spcPts val="600"/>
              </a:spcAft>
            </a:pPr>
            <a:r>
              <a:rPr lang="en-US" sz="1800" dirty="0">
                <a:solidFill>
                  <a:srgbClr val="00B050"/>
                </a:solidFill>
              </a:rPr>
              <a:t>Certifier Service</a:t>
            </a:r>
          </a:p>
        </p:txBody>
      </p:sp>
      <p:cxnSp>
        <p:nvCxnSpPr>
          <p:cNvPr id="56" name="Straight Arrow Connector 55">
            <a:extLst>
              <a:ext uri="{FF2B5EF4-FFF2-40B4-BE49-F238E27FC236}">
                <a16:creationId xmlns:a16="http://schemas.microsoft.com/office/drawing/2014/main" id="{8E5F66DD-B889-E9F3-FE9E-404FEB536BC7}"/>
              </a:ext>
            </a:extLst>
          </p:cNvPr>
          <p:cNvCxnSpPr>
            <a:cxnSpLocks/>
          </p:cNvCxnSpPr>
          <p:nvPr/>
        </p:nvCxnSpPr>
        <p:spPr bwMode="gray">
          <a:xfrm>
            <a:off x="3804930" y="5007287"/>
            <a:ext cx="0" cy="321793"/>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DB58F901-5C59-FC69-15DB-62387EFE198C}"/>
              </a:ext>
            </a:extLst>
          </p:cNvPr>
          <p:cNvSpPr/>
          <p:nvPr/>
        </p:nvSpPr>
        <p:spPr>
          <a:xfrm>
            <a:off x="7019129" y="2519222"/>
            <a:ext cx="2086947" cy="946972"/>
          </a:xfrm>
          <a:prstGeom prst="rect">
            <a:avLst/>
          </a:prstGeom>
          <a:noFill/>
          <a:ln w="254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rgbClr val="00B050"/>
              </a:solidFill>
            </a:endParaRPr>
          </a:p>
        </p:txBody>
      </p:sp>
      <p:cxnSp>
        <p:nvCxnSpPr>
          <p:cNvPr id="67" name="Straight Arrow Connector 66">
            <a:extLst>
              <a:ext uri="{FF2B5EF4-FFF2-40B4-BE49-F238E27FC236}">
                <a16:creationId xmlns:a16="http://schemas.microsoft.com/office/drawing/2014/main" id="{C9010E47-D225-09DE-FA85-D9E75AEEA31D}"/>
              </a:ext>
            </a:extLst>
          </p:cNvPr>
          <p:cNvCxnSpPr>
            <a:cxnSpLocks/>
          </p:cNvCxnSpPr>
          <p:nvPr/>
        </p:nvCxnSpPr>
        <p:spPr bwMode="gray">
          <a:xfrm>
            <a:off x="6452198" y="3058431"/>
            <a:ext cx="540885" cy="0"/>
          </a:xfrm>
          <a:prstGeom prst="straightConnector1">
            <a:avLst/>
          </a:prstGeom>
          <a:ln w="25400">
            <a:solidFill>
              <a:srgbClr val="0070C0"/>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DBCA2BAF-6B6F-68E6-40D6-7E7B3AB6F512}"/>
              </a:ext>
            </a:extLst>
          </p:cNvPr>
          <p:cNvSpPr/>
          <p:nvPr/>
        </p:nvSpPr>
        <p:spPr>
          <a:xfrm>
            <a:off x="7162719" y="3993863"/>
            <a:ext cx="1536453" cy="946972"/>
          </a:xfrm>
          <a:prstGeom prst="rect">
            <a:avLst/>
          </a:prstGeom>
          <a:noFill/>
          <a:ln w="25400" cap="flat" cmpd="sng" algn="ctr">
            <a:solidFill>
              <a:srgbClr val="0070C0"/>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rgbClr val="00B050"/>
              </a:solidFill>
            </a:endParaRPr>
          </a:p>
        </p:txBody>
      </p:sp>
      <p:sp>
        <p:nvSpPr>
          <p:cNvPr id="69" name="TextBox 68">
            <a:extLst>
              <a:ext uri="{FF2B5EF4-FFF2-40B4-BE49-F238E27FC236}">
                <a16:creationId xmlns:a16="http://schemas.microsoft.com/office/drawing/2014/main" id="{25FFB0BE-2A40-CCFF-ECEC-37F6636978D6}"/>
              </a:ext>
            </a:extLst>
          </p:cNvPr>
          <p:cNvSpPr txBox="1"/>
          <p:nvPr/>
        </p:nvSpPr>
        <p:spPr>
          <a:xfrm>
            <a:off x="1231899" y="2543621"/>
            <a:ext cx="1934855" cy="276999"/>
          </a:xfrm>
          <a:prstGeom prst="rect">
            <a:avLst/>
          </a:prstGeom>
        </p:spPr>
        <p:txBody>
          <a:bodyPr wrap="square" lIns="0" tIns="0" rIns="0" bIns="0" rtlCol="0">
            <a:spAutoFit/>
          </a:bodyPr>
          <a:lstStyle/>
          <a:p>
            <a:pPr>
              <a:spcAft>
                <a:spcPts val="600"/>
              </a:spcAft>
            </a:pPr>
            <a:r>
              <a:rPr lang="en-US" sz="1800" dirty="0">
                <a:solidFill>
                  <a:srgbClr val="0070C0"/>
                </a:solidFill>
              </a:rPr>
              <a:t>Certifier Library</a:t>
            </a:r>
          </a:p>
        </p:txBody>
      </p:sp>
      <p:sp>
        <p:nvSpPr>
          <p:cNvPr id="70" name="TextBox 69">
            <a:extLst>
              <a:ext uri="{FF2B5EF4-FFF2-40B4-BE49-F238E27FC236}">
                <a16:creationId xmlns:a16="http://schemas.microsoft.com/office/drawing/2014/main" id="{CC5A10F2-1C36-BE7A-B394-4EBDCEAB63CC}"/>
              </a:ext>
            </a:extLst>
          </p:cNvPr>
          <p:cNvSpPr txBox="1"/>
          <p:nvPr/>
        </p:nvSpPr>
        <p:spPr>
          <a:xfrm>
            <a:off x="7255018" y="4088959"/>
            <a:ext cx="1457596" cy="830997"/>
          </a:xfrm>
          <a:prstGeom prst="rect">
            <a:avLst/>
          </a:prstGeom>
        </p:spPr>
        <p:txBody>
          <a:bodyPr wrap="square" lIns="0" tIns="0" rIns="0" bIns="0" rtlCol="0">
            <a:spAutoFit/>
          </a:bodyPr>
          <a:lstStyle/>
          <a:p>
            <a:pPr>
              <a:spcAft>
                <a:spcPts val="600"/>
              </a:spcAft>
            </a:pPr>
            <a:r>
              <a:rPr lang="en-US" sz="1800" dirty="0">
                <a:solidFill>
                  <a:srgbClr val="00B050"/>
                </a:solidFill>
              </a:rPr>
              <a:t>Platform Attestation Service</a:t>
            </a:r>
          </a:p>
        </p:txBody>
      </p:sp>
      <p:cxnSp>
        <p:nvCxnSpPr>
          <p:cNvPr id="73" name="Straight Arrow Connector 72">
            <a:extLst>
              <a:ext uri="{FF2B5EF4-FFF2-40B4-BE49-F238E27FC236}">
                <a16:creationId xmlns:a16="http://schemas.microsoft.com/office/drawing/2014/main" id="{2A5F9034-77E8-44B3-4CAF-D5987980004C}"/>
              </a:ext>
            </a:extLst>
          </p:cNvPr>
          <p:cNvCxnSpPr>
            <a:cxnSpLocks/>
          </p:cNvCxnSpPr>
          <p:nvPr/>
        </p:nvCxnSpPr>
        <p:spPr bwMode="gray">
          <a:xfrm flipH="1">
            <a:off x="8008964" y="3521398"/>
            <a:ext cx="2648" cy="417127"/>
          </a:xfrm>
          <a:prstGeom prst="straightConnector1">
            <a:avLst/>
          </a:prstGeom>
          <a:ln w="25400">
            <a:solidFill>
              <a:srgbClr val="0070C0"/>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B978D39-6C10-2B91-9198-EE30ADB07D9E}"/>
              </a:ext>
            </a:extLst>
          </p:cNvPr>
          <p:cNvSpPr/>
          <p:nvPr/>
        </p:nvSpPr>
        <p:spPr>
          <a:xfrm>
            <a:off x="507911" y="5352643"/>
            <a:ext cx="6476268" cy="717487"/>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2" name="Rectangle 11">
            <a:extLst>
              <a:ext uri="{FF2B5EF4-FFF2-40B4-BE49-F238E27FC236}">
                <a16:creationId xmlns:a16="http://schemas.microsoft.com/office/drawing/2014/main" id="{347CFAFE-E819-C6FC-BEBB-CFFFEDC4C9A6}"/>
              </a:ext>
            </a:extLst>
          </p:cNvPr>
          <p:cNvSpPr/>
          <p:nvPr/>
        </p:nvSpPr>
        <p:spPr>
          <a:xfrm>
            <a:off x="616832" y="5415104"/>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3" name="TextBox 12">
            <a:extLst>
              <a:ext uri="{FF2B5EF4-FFF2-40B4-BE49-F238E27FC236}">
                <a16:creationId xmlns:a16="http://schemas.microsoft.com/office/drawing/2014/main" id="{8891D1F9-E1DD-E007-6418-5D6812BEEFEC}"/>
              </a:ext>
            </a:extLst>
          </p:cNvPr>
          <p:cNvSpPr txBox="1"/>
          <p:nvPr/>
        </p:nvSpPr>
        <p:spPr>
          <a:xfrm>
            <a:off x="817929" y="5531694"/>
            <a:ext cx="558210" cy="369332"/>
          </a:xfrm>
          <a:prstGeom prst="rect">
            <a:avLst/>
          </a:prstGeom>
        </p:spPr>
        <p:txBody>
          <a:bodyPr wrap="square" lIns="0" tIns="0" rIns="0" bIns="0" rtlCol="0">
            <a:spAutoFit/>
          </a:bodyPr>
          <a:lstStyle/>
          <a:p>
            <a:pPr>
              <a:spcAft>
                <a:spcPts val="600"/>
              </a:spcAft>
            </a:pPr>
            <a:r>
              <a:rPr lang="en-US" sz="1200" dirty="0"/>
              <a:t>AMD SEV</a:t>
            </a:r>
          </a:p>
        </p:txBody>
      </p:sp>
      <p:sp>
        <p:nvSpPr>
          <p:cNvPr id="18" name="TextBox 17">
            <a:extLst>
              <a:ext uri="{FF2B5EF4-FFF2-40B4-BE49-F238E27FC236}">
                <a16:creationId xmlns:a16="http://schemas.microsoft.com/office/drawing/2014/main" id="{878EA324-EEB6-E806-9D8C-052E1C2D6F07}"/>
              </a:ext>
            </a:extLst>
          </p:cNvPr>
          <p:cNvSpPr txBox="1"/>
          <p:nvPr/>
        </p:nvSpPr>
        <p:spPr>
          <a:xfrm>
            <a:off x="1750733" y="5524984"/>
            <a:ext cx="558210" cy="369332"/>
          </a:xfrm>
          <a:prstGeom prst="rect">
            <a:avLst/>
          </a:prstGeom>
        </p:spPr>
        <p:txBody>
          <a:bodyPr wrap="square" lIns="0" tIns="0" rIns="0" bIns="0" rtlCol="0">
            <a:spAutoFit/>
          </a:bodyPr>
          <a:lstStyle/>
          <a:p>
            <a:r>
              <a:rPr lang="en-US" sz="1200" dirty="0"/>
              <a:t>Intel </a:t>
            </a:r>
          </a:p>
          <a:p>
            <a:r>
              <a:rPr lang="en-US" sz="1200" dirty="0"/>
              <a:t>SGX</a:t>
            </a:r>
          </a:p>
        </p:txBody>
      </p:sp>
      <p:sp>
        <p:nvSpPr>
          <p:cNvPr id="20" name="TextBox 19">
            <a:extLst>
              <a:ext uri="{FF2B5EF4-FFF2-40B4-BE49-F238E27FC236}">
                <a16:creationId xmlns:a16="http://schemas.microsoft.com/office/drawing/2014/main" id="{1142B175-5536-0A83-9AF7-2105F70C8430}"/>
              </a:ext>
            </a:extLst>
          </p:cNvPr>
          <p:cNvSpPr txBox="1"/>
          <p:nvPr/>
        </p:nvSpPr>
        <p:spPr>
          <a:xfrm>
            <a:off x="2711674" y="5524984"/>
            <a:ext cx="558210" cy="369332"/>
          </a:xfrm>
          <a:prstGeom prst="rect">
            <a:avLst/>
          </a:prstGeom>
        </p:spPr>
        <p:txBody>
          <a:bodyPr wrap="square" lIns="0" tIns="0" rIns="0" bIns="0" rtlCol="0">
            <a:spAutoFit/>
          </a:bodyPr>
          <a:lstStyle/>
          <a:p>
            <a:r>
              <a:rPr lang="en-US" sz="1200" dirty="0"/>
              <a:t>Intel </a:t>
            </a:r>
          </a:p>
          <a:p>
            <a:r>
              <a:rPr lang="en-US" sz="1200" dirty="0"/>
              <a:t>TDX</a:t>
            </a:r>
          </a:p>
        </p:txBody>
      </p:sp>
      <p:sp>
        <p:nvSpPr>
          <p:cNvPr id="22" name="TextBox 21">
            <a:extLst>
              <a:ext uri="{FF2B5EF4-FFF2-40B4-BE49-F238E27FC236}">
                <a16:creationId xmlns:a16="http://schemas.microsoft.com/office/drawing/2014/main" id="{CCD5EEFD-012F-8665-CDAB-81C5F383B892}"/>
              </a:ext>
            </a:extLst>
          </p:cNvPr>
          <p:cNvSpPr txBox="1"/>
          <p:nvPr/>
        </p:nvSpPr>
        <p:spPr>
          <a:xfrm>
            <a:off x="3632007" y="5449461"/>
            <a:ext cx="558210" cy="553998"/>
          </a:xfrm>
          <a:prstGeom prst="rect">
            <a:avLst/>
          </a:prstGeom>
        </p:spPr>
        <p:txBody>
          <a:bodyPr wrap="square" lIns="0" tIns="0" rIns="0" bIns="0" rtlCol="0">
            <a:spAutoFit/>
          </a:bodyPr>
          <a:lstStyle/>
          <a:p>
            <a:r>
              <a:rPr lang="en-US" sz="1200" dirty="0"/>
              <a:t>Arm</a:t>
            </a:r>
          </a:p>
          <a:p>
            <a:r>
              <a:rPr lang="en-US" sz="1200" dirty="0"/>
              <a:t>CCA</a:t>
            </a:r>
          </a:p>
          <a:p>
            <a:r>
              <a:rPr lang="en-US" sz="1200" dirty="0"/>
              <a:t>Islet</a:t>
            </a:r>
          </a:p>
        </p:txBody>
      </p:sp>
      <p:sp>
        <p:nvSpPr>
          <p:cNvPr id="24" name="TextBox 23">
            <a:extLst>
              <a:ext uri="{FF2B5EF4-FFF2-40B4-BE49-F238E27FC236}">
                <a16:creationId xmlns:a16="http://schemas.microsoft.com/office/drawing/2014/main" id="{72FFDEAE-6FFB-2BCA-4152-AEAA2C389EE6}"/>
              </a:ext>
            </a:extLst>
          </p:cNvPr>
          <p:cNvSpPr txBox="1"/>
          <p:nvPr/>
        </p:nvSpPr>
        <p:spPr>
          <a:xfrm>
            <a:off x="4429094" y="5512961"/>
            <a:ext cx="695835" cy="369332"/>
          </a:xfrm>
          <a:prstGeom prst="rect">
            <a:avLst/>
          </a:prstGeom>
        </p:spPr>
        <p:txBody>
          <a:bodyPr wrap="square" lIns="0" tIns="0" rIns="0" bIns="0" rtlCol="0">
            <a:spAutoFit/>
          </a:bodyPr>
          <a:lstStyle/>
          <a:p>
            <a:pPr>
              <a:spcAft>
                <a:spcPts val="600"/>
              </a:spcAft>
            </a:pPr>
            <a:r>
              <a:rPr lang="en-US" sz="1200" dirty="0"/>
              <a:t>RISC-V Keystone</a:t>
            </a:r>
          </a:p>
        </p:txBody>
      </p:sp>
      <p:sp>
        <p:nvSpPr>
          <p:cNvPr id="26" name="TextBox 25">
            <a:extLst>
              <a:ext uri="{FF2B5EF4-FFF2-40B4-BE49-F238E27FC236}">
                <a16:creationId xmlns:a16="http://schemas.microsoft.com/office/drawing/2014/main" id="{23EC6F2C-1121-8217-79CA-B2D049FACC3F}"/>
              </a:ext>
            </a:extLst>
          </p:cNvPr>
          <p:cNvSpPr txBox="1"/>
          <p:nvPr/>
        </p:nvSpPr>
        <p:spPr>
          <a:xfrm>
            <a:off x="6184292" y="5538913"/>
            <a:ext cx="667398" cy="369332"/>
          </a:xfrm>
          <a:prstGeom prst="rect">
            <a:avLst/>
          </a:prstGeom>
        </p:spPr>
        <p:txBody>
          <a:bodyPr wrap="square" lIns="0" tIns="0" rIns="0" bIns="0" rtlCol="0">
            <a:spAutoFit/>
          </a:bodyPr>
          <a:lstStyle/>
          <a:p>
            <a:r>
              <a:rPr lang="en-US" sz="1200" dirty="0"/>
              <a:t>App Enclave</a:t>
            </a:r>
          </a:p>
        </p:txBody>
      </p:sp>
      <p:sp>
        <p:nvSpPr>
          <p:cNvPr id="33" name="TextBox 32">
            <a:extLst>
              <a:ext uri="{FF2B5EF4-FFF2-40B4-BE49-F238E27FC236}">
                <a16:creationId xmlns:a16="http://schemas.microsoft.com/office/drawing/2014/main" id="{38EDB2CC-93A5-B609-C23F-791CA9B824EA}"/>
              </a:ext>
            </a:extLst>
          </p:cNvPr>
          <p:cNvSpPr txBox="1"/>
          <p:nvPr/>
        </p:nvSpPr>
        <p:spPr>
          <a:xfrm>
            <a:off x="9270390" y="3409161"/>
            <a:ext cx="2676100" cy="1692771"/>
          </a:xfrm>
          <a:prstGeom prst="rect">
            <a:avLst/>
          </a:prstGeom>
        </p:spPr>
        <p:txBody>
          <a:bodyPr wrap="square" lIns="0" tIns="0" rIns="0" bIns="0" rtlCol="0">
            <a:spAutoFit/>
          </a:bodyPr>
          <a:lstStyle/>
          <a:p>
            <a:pPr>
              <a:spcAft>
                <a:spcPts val="600"/>
              </a:spcAft>
            </a:pPr>
            <a:r>
              <a:rPr lang="en-US" sz="1800" dirty="0">
                <a:solidFill>
                  <a:srgbClr val="00B050"/>
                </a:solidFill>
              </a:rPr>
              <a:t>Service runs anywhere</a:t>
            </a:r>
          </a:p>
          <a:p>
            <a:pPr lvl="1">
              <a:spcAft>
                <a:spcPts val="600"/>
              </a:spcAft>
            </a:pPr>
            <a:r>
              <a:rPr lang="en-US" sz="1800" dirty="0">
                <a:solidFill>
                  <a:srgbClr val="00B050"/>
                </a:solidFill>
              </a:rPr>
              <a:t>Under your desk</a:t>
            </a:r>
          </a:p>
          <a:p>
            <a:pPr lvl="1">
              <a:spcAft>
                <a:spcPts val="600"/>
              </a:spcAft>
            </a:pPr>
            <a:r>
              <a:rPr lang="en-US" sz="1800" dirty="0">
                <a:solidFill>
                  <a:srgbClr val="00B050"/>
                </a:solidFill>
              </a:rPr>
              <a:t>In the cloud </a:t>
            </a:r>
          </a:p>
          <a:p>
            <a:pPr lvl="1">
              <a:spcAft>
                <a:spcPts val="600"/>
              </a:spcAft>
            </a:pPr>
            <a:r>
              <a:rPr lang="en-US" sz="1800" dirty="0">
                <a:solidFill>
                  <a:srgbClr val="00B050"/>
                </a:solidFill>
              </a:rPr>
              <a:t>At a “service provider”</a:t>
            </a:r>
          </a:p>
          <a:p>
            <a:pPr lvl="1">
              <a:spcAft>
                <a:spcPts val="600"/>
              </a:spcAft>
            </a:pPr>
            <a:r>
              <a:rPr lang="en-US" sz="1800" dirty="0">
                <a:solidFill>
                  <a:srgbClr val="00B050"/>
                </a:solidFill>
              </a:rPr>
              <a:t>Selectable security control</a:t>
            </a:r>
          </a:p>
        </p:txBody>
      </p:sp>
      <p:sp>
        <p:nvSpPr>
          <p:cNvPr id="36" name="TextBox 35">
            <a:extLst>
              <a:ext uri="{FF2B5EF4-FFF2-40B4-BE49-F238E27FC236}">
                <a16:creationId xmlns:a16="http://schemas.microsoft.com/office/drawing/2014/main" id="{1AA8657B-269F-D760-645A-82C390487BC3}"/>
              </a:ext>
            </a:extLst>
          </p:cNvPr>
          <p:cNvSpPr txBox="1"/>
          <p:nvPr/>
        </p:nvSpPr>
        <p:spPr>
          <a:xfrm>
            <a:off x="5508279" y="1499068"/>
            <a:ext cx="5001369" cy="307777"/>
          </a:xfrm>
          <a:prstGeom prst="rect">
            <a:avLst/>
          </a:prstGeom>
        </p:spPr>
        <p:txBody>
          <a:bodyPr wrap="none" lIns="0" tIns="0" rIns="0" bIns="0" rtlCol="0">
            <a:spAutoFit/>
          </a:bodyPr>
          <a:lstStyle/>
          <a:p>
            <a:pPr>
              <a:spcAft>
                <a:spcPts val="600"/>
              </a:spcAft>
            </a:pPr>
            <a:r>
              <a:rPr lang="en-US" sz="2000" dirty="0"/>
              <a:t>CC enabled app or service runs everywhere</a:t>
            </a:r>
          </a:p>
        </p:txBody>
      </p:sp>
      <p:sp>
        <p:nvSpPr>
          <p:cNvPr id="6" name="Rectangle 5">
            <a:extLst>
              <a:ext uri="{FF2B5EF4-FFF2-40B4-BE49-F238E27FC236}">
                <a16:creationId xmlns:a16="http://schemas.microsoft.com/office/drawing/2014/main" id="{6318F9BC-EC76-2674-7E1F-AE9E01C0E219}"/>
              </a:ext>
            </a:extLst>
          </p:cNvPr>
          <p:cNvSpPr/>
          <p:nvPr/>
        </p:nvSpPr>
        <p:spPr>
          <a:xfrm>
            <a:off x="1559807" y="5415104"/>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8" name="Rectangle 7">
            <a:extLst>
              <a:ext uri="{FF2B5EF4-FFF2-40B4-BE49-F238E27FC236}">
                <a16:creationId xmlns:a16="http://schemas.microsoft.com/office/drawing/2014/main" id="{A5F36BC3-BAB6-4906-CB53-FC7A57B21BE7}"/>
              </a:ext>
            </a:extLst>
          </p:cNvPr>
          <p:cNvSpPr/>
          <p:nvPr/>
        </p:nvSpPr>
        <p:spPr>
          <a:xfrm>
            <a:off x="2514207" y="5422055"/>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9" name="Rectangle 8">
            <a:extLst>
              <a:ext uri="{FF2B5EF4-FFF2-40B4-BE49-F238E27FC236}">
                <a16:creationId xmlns:a16="http://schemas.microsoft.com/office/drawing/2014/main" id="{C99F6230-3BDC-044D-99CF-A40AB7483275}"/>
              </a:ext>
            </a:extLst>
          </p:cNvPr>
          <p:cNvSpPr/>
          <p:nvPr/>
        </p:nvSpPr>
        <p:spPr>
          <a:xfrm>
            <a:off x="3433341" y="5416110"/>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1" name="Rectangle 10">
            <a:extLst>
              <a:ext uri="{FF2B5EF4-FFF2-40B4-BE49-F238E27FC236}">
                <a16:creationId xmlns:a16="http://schemas.microsoft.com/office/drawing/2014/main" id="{7C11E087-E066-5A5E-4DE9-2F98DD855AF5}"/>
              </a:ext>
            </a:extLst>
          </p:cNvPr>
          <p:cNvSpPr/>
          <p:nvPr/>
        </p:nvSpPr>
        <p:spPr>
          <a:xfrm>
            <a:off x="4373994" y="5415104"/>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 name="Rectangle 13">
            <a:extLst>
              <a:ext uri="{FF2B5EF4-FFF2-40B4-BE49-F238E27FC236}">
                <a16:creationId xmlns:a16="http://schemas.microsoft.com/office/drawing/2014/main" id="{525F6CFE-E225-8346-F2B8-C8FB69589835}"/>
              </a:ext>
            </a:extLst>
          </p:cNvPr>
          <p:cNvSpPr/>
          <p:nvPr/>
        </p:nvSpPr>
        <p:spPr>
          <a:xfrm>
            <a:off x="6058514" y="5422055"/>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 name="TextBox 14">
            <a:extLst>
              <a:ext uri="{FF2B5EF4-FFF2-40B4-BE49-F238E27FC236}">
                <a16:creationId xmlns:a16="http://schemas.microsoft.com/office/drawing/2014/main" id="{4C7EC80F-C9A5-A425-BF75-2681BFEE836B}"/>
              </a:ext>
            </a:extLst>
          </p:cNvPr>
          <p:cNvSpPr txBox="1"/>
          <p:nvPr/>
        </p:nvSpPr>
        <p:spPr>
          <a:xfrm>
            <a:off x="5323820" y="5403483"/>
            <a:ext cx="681597" cy="523220"/>
          </a:xfrm>
          <a:prstGeom prst="rect">
            <a:avLst/>
          </a:prstGeom>
          <a:noFill/>
        </p:spPr>
        <p:txBody>
          <a:bodyPr wrap="none" rtlCol="0">
            <a:spAutoFit/>
          </a:bodyPr>
          <a:lstStyle/>
          <a:p>
            <a:r>
              <a:rPr lang="en-US" sz="2800" dirty="0"/>
              <a:t>. . .</a:t>
            </a:r>
          </a:p>
        </p:txBody>
      </p:sp>
    </p:spTree>
    <p:extLst>
      <p:ext uri="{BB962C8B-B14F-4D97-AF65-F5344CB8AC3E}">
        <p14:creationId xmlns:p14="http://schemas.microsoft.com/office/powerpoint/2010/main" val="285500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687059" y="175325"/>
            <a:ext cx="10580927" cy="793750"/>
          </a:xfrm>
        </p:spPr>
        <p:txBody>
          <a:bodyPr/>
          <a:lstStyle/>
          <a:p>
            <a:r>
              <a:rPr lang="en-US" sz="3200" dirty="0"/>
              <a:t>Join the party</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368344" y="969075"/>
            <a:ext cx="11410587" cy="524060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11112">
              <a:spcBef>
                <a:spcPts val="400"/>
              </a:spcBef>
              <a:buNone/>
            </a:pPr>
            <a:r>
              <a:rPr lang="en-US" sz="2400" dirty="0">
                <a:latin typeface="Calibri" panose="020F0502020204030204" pitchFamily="34" charset="0"/>
                <a:cs typeface="Calibri" panose="020F0502020204030204" pitchFamily="34" charset="0"/>
              </a:rPr>
              <a:t>Open-Source project</a:t>
            </a:r>
          </a:p>
          <a:p>
            <a:pPr marL="615950" lvl="1" indent="-342900">
              <a:spcBef>
                <a:spcPts val="400"/>
              </a:spcBef>
            </a:pPr>
            <a:r>
              <a:rPr lang="en-US" sz="2000" dirty="0" err="1">
                <a:solidFill>
                  <a:schemeClr val="tx1"/>
                </a:solidFill>
                <a:latin typeface="Calibri" panose="020F0502020204030204" pitchFamily="34" charset="0"/>
                <a:cs typeface="Calibri" panose="020F0502020204030204" pitchFamily="34" charset="0"/>
              </a:rPr>
              <a:t>github.com</a:t>
            </a:r>
            <a:r>
              <a:rPr lang="en-US" sz="2000" dirty="0">
                <a:solidFill>
                  <a:schemeClr val="tx1"/>
                </a:solidFill>
                <a:latin typeface="Calibri" panose="020F0502020204030204" pitchFamily="34" charset="0"/>
                <a:cs typeface="Calibri" panose="020F0502020204030204" pitchFamily="34" charset="0"/>
              </a:rPr>
              <a:t>/</a:t>
            </a:r>
            <a:r>
              <a:rPr lang="en-US" sz="2000" dirty="0" err="1">
                <a:solidFill>
                  <a:schemeClr val="tx1"/>
                </a:solidFill>
                <a:latin typeface="-apple-system"/>
              </a:rPr>
              <a:t>vmware</a:t>
            </a:r>
            <a:r>
              <a:rPr lang="en-US" sz="2000" dirty="0">
                <a:solidFill>
                  <a:schemeClr val="tx1"/>
                </a:solidFill>
                <a:latin typeface="-apple-system"/>
              </a:rPr>
              <a:t>-research/certifier-framework-for-confidential-computing</a:t>
            </a:r>
          </a:p>
          <a:p>
            <a:pPr marL="615950" lvl="1" indent="-342900">
              <a:spcBef>
                <a:spcPts val="400"/>
              </a:spcBef>
            </a:pPr>
            <a:r>
              <a:rPr lang="en-US" sz="2000" dirty="0">
                <a:solidFill>
                  <a:schemeClr val="tx1"/>
                </a:solidFill>
                <a:latin typeface="-apple-system"/>
                <a:cs typeface="Calibri" panose="020F0502020204030204" pitchFamily="34" charset="0"/>
              </a:rPr>
              <a:t>Apache license</a:t>
            </a:r>
          </a:p>
          <a:p>
            <a:pPr marL="615950" lvl="1" indent="-342900">
              <a:spcBef>
                <a:spcPts val="400"/>
              </a:spcBef>
            </a:pPr>
            <a:r>
              <a:rPr lang="en-US" sz="2000" dirty="0">
                <a:solidFill>
                  <a:schemeClr val="tx1"/>
                </a:solidFill>
                <a:latin typeface="-apple-system"/>
                <a:cs typeface="Calibri" panose="020F0502020204030204" pitchFamily="34" charset="0"/>
              </a:rPr>
              <a:t>Contributions and new contributors are welcome</a:t>
            </a:r>
          </a:p>
          <a:p>
            <a:pPr marL="615950" lvl="1" indent="-342900">
              <a:spcBef>
                <a:spcPts val="400"/>
              </a:spcBef>
            </a:pPr>
            <a:r>
              <a:rPr lang="en-US" sz="2000" dirty="0">
                <a:solidFill>
                  <a:schemeClr val="tx1"/>
                </a:solidFill>
                <a:latin typeface="-apple-system"/>
                <a:cs typeface="Calibri" panose="020F0502020204030204" pitchFamily="34" charset="0"/>
              </a:rPr>
              <a:t>Make Confidential Computing an open Universal Platform</a:t>
            </a:r>
            <a:endParaRPr lang="en-US" sz="2000" dirty="0">
              <a:solidFill>
                <a:schemeClr val="tx1"/>
              </a:solidFill>
              <a:latin typeface="Calibri" panose="020F0502020204030204" pitchFamily="34" charset="0"/>
              <a:cs typeface="Calibri" panose="020F0502020204030204" pitchFamily="34" charset="0"/>
            </a:endParaRPr>
          </a:p>
          <a:p>
            <a:pPr lvl="1" indent="0">
              <a:spcBef>
                <a:spcPts val="400"/>
              </a:spcBef>
              <a:buNone/>
            </a:pPr>
            <a:endParaRPr lang="en-US" sz="1800" dirty="0">
              <a:solidFill>
                <a:schemeClr val="tx1"/>
              </a:solidFill>
            </a:endParaRPr>
          </a:p>
        </p:txBody>
      </p:sp>
      <p:pic>
        <p:nvPicPr>
          <p:cNvPr id="3074" name="Picture 2" descr="GitHub black logo landscape transparent PNG - StickPNG">
            <a:extLst>
              <a:ext uri="{FF2B5EF4-FFF2-40B4-BE49-F238E27FC236}">
                <a16:creationId xmlns:a16="http://schemas.microsoft.com/office/drawing/2014/main" id="{31D06450-4F62-38B2-65D7-D949CF9D97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435" b="24585"/>
          <a:stretch/>
        </p:blipFill>
        <p:spPr bwMode="auto">
          <a:xfrm>
            <a:off x="8113632" y="247365"/>
            <a:ext cx="3473069" cy="9959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2E15000-5E67-1B47-EFA5-CE9DA9B75E62}"/>
              </a:ext>
            </a:extLst>
          </p:cNvPr>
          <p:cNvPicPr>
            <a:picLocks noChangeAspect="1"/>
          </p:cNvPicPr>
          <p:nvPr/>
        </p:nvPicPr>
        <p:blipFill rotWithShape="1">
          <a:blip r:embed="rId4"/>
          <a:srcRect b="49222"/>
          <a:stretch/>
        </p:blipFill>
        <p:spPr>
          <a:xfrm>
            <a:off x="687059" y="3385829"/>
            <a:ext cx="10241071" cy="2616360"/>
          </a:xfrm>
          <a:prstGeom prst="rect">
            <a:avLst/>
          </a:prstGeom>
        </p:spPr>
      </p:pic>
    </p:spTree>
    <p:extLst>
      <p:ext uri="{BB962C8B-B14F-4D97-AF65-F5344CB8AC3E}">
        <p14:creationId xmlns:p14="http://schemas.microsoft.com/office/powerpoint/2010/main" val="22105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663879" y="27646"/>
            <a:ext cx="10512425" cy="774700"/>
          </a:xfrm>
        </p:spPr>
        <p:txBody>
          <a:bodyPr/>
          <a:lstStyle/>
          <a:p>
            <a:r>
              <a:rPr lang="en-US" sz="3200" dirty="0"/>
              <a:t>Confidential Computing and the Certifier Framework</a:t>
            </a:r>
          </a:p>
        </p:txBody>
      </p:sp>
      <p:sp>
        <p:nvSpPr>
          <p:cNvPr id="6" name="Content Placeholder 3">
            <a:extLst>
              <a:ext uri="{FF2B5EF4-FFF2-40B4-BE49-F238E27FC236}">
                <a16:creationId xmlns:a16="http://schemas.microsoft.com/office/drawing/2014/main" id="{620F13C4-3A8C-C04F-9993-DA9019917EA8}"/>
              </a:ext>
            </a:extLst>
          </p:cNvPr>
          <p:cNvSpPr txBox="1">
            <a:spLocks/>
          </p:cNvSpPr>
          <p:nvPr/>
        </p:nvSpPr>
        <p:spPr>
          <a:xfrm>
            <a:off x="663879" y="802346"/>
            <a:ext cx="11283616" cy="774540"/>
          </a:xfrm>
          <a:prstGeom prst="rect">
            <a:avLst/>
          </a:prstGeom>
          <a:solidFill>
            <a:schemeClr val="accent3">
              <a:lumMod val="20000"/>
              <a:lumOff val="80000"/>
            </a:schemeClr>
          </a:solidFill>
          <a:ln>
            <a:solidFill>
              <a:schemeClr val="accent2"/>
            </a:solidFill>
          </a:ln>
        </p:spPr>
        <p:txBody>
          <a:bodyPr vert="horz" lIns="137124" tIns="137124" rIns="137124" bIns="137124" rtlCol="0" anchor="t">
            <a:noAutofit/>
          </a:bodyPr>
          <a:lstStyle>
            <a:lvl1pPr marL="0" indent="0" algn="l" defTabSz="914400"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6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58888" indent="-111125"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a:spcBef>
                <a:spcPts val="200"/>
              </a:spcBef>
              <a:buNone/>
            </a:pPr>
            <a:r>
              <a:rPr lang="en-US" sz="1799" dirty="0">
                <a:latin typeface="Calibri" panose="020F0502020204030204" pitchFamily="34" charset="0"/>
                <a:cs typeface="Calibri" panose="020F0502020204030204" pitchFamily="34" charset="0"/>
              </a:rPr>
              <a:t>Verifiably secure operational properties, including confidentiality, integrity and policy compliance, no matter where program runs.  Safe against malware and “insiders.”</a:t>
            </a:r>
          </a:p>
        </p:txBody>
      </p:sp>
      <p:sp>
        <p:nvSpPr>
          <p:cNvPr id="12" name="Content Placeholder 2">
            <a:extLst>
              <a:ext uri="{FF2B5EF4-FFF2-40B4-BE49-F238E27FC236}">
                <a16:creationId xmlns:a16="http://schemas.microsoft.com/office/drawing/2014/main" id="{0B1BB2A5-6552-984F-B755-7C3C7E614F1B}"/>
              </a:ext>
            </a:extLst>
          </p:cNvPr>
          <p:cNvSpPr txBox="1">
            <a:spLocks/>
          </p:cNvSpPr>
          <p:nvPr/>
        </p:nvSpPr>
        <p:spPr>
          <a:xfrm>
            <a:off x="103161" y="1860853"/>
            <a:ext cx="4615570" cy="4842831"/>
          </a:xfrm>
          <a:prstGeom prst="rect">
            <a:avLst/>
          </a:prstGeom>
        </p:spPr>
        <p:txBody>
          <a:bodyPr vert="horz" lIns="91416" tIns="45708" rIns="91416" bIns="4570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None/>
            </a:pPr>
            <a:r>
              <a:rPr lang="en-US" sz="1799" dirty="0">
                <a:latin typeface="Calibri" panose="020F0502020204030204" pitchFamily="34" charset="0"/>
                <a:cs typeface="Calibri" panose="020F0502020204030204" pitchFamily="34" charset="0"/>
              </a:rPr>
              <a:t>Before CC: developer/deployer must:</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Write applications correctly</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Deploy the program safely (no changes)</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Configure operating environment correctly</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Ensure other programs can’t interfere with safe program execution </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Generate and deploy keys safely</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Protect keys during use and storage</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Ensure data is not visible to adversaries and can’t be changed in transmission or storage</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Ensure trust infrastructure is reliable </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Audit to verify this all happened</a:t>
            </a:r>
          </a:p>
          <a:p>
            <a:pPr>
              <a:spcBef>
                <a:spcPts val="200"/>
              </a:spcBef>
            </a:pPr>
            <a:r>
              <a:rPr lang="en-US" sz="1600" dirty="0">
                <a:solidFill>
                  <a:srgbClr val="FF0000"/>
                </a:solidFill>
                <a:latin typeface="Calibri" panose="020F0502020204030204" pitchFamily="34" charset="0"/>
                <a:cs typeface="Calibri" panose="020F0502020204030204" pitchFamily="34" charset="0"/>
              </a:rPr>
              <a:t>Consequence: App writer/deployer entirely reliant on provider for all security --- unverifiable</a:t>
            </a:r>
            <a:endParaRPr lang="en-US" sz="1400" dirty="0">
              <a:solidFill>
                <a:srgbClr val="FF0000"/>
              </a:solidFill>
              <a:latin typeface="Calibri" panose="020F0502020204030204" pitchFamily="34" charset="0"/>
              <a:cs typeface="Calibri" panose="020F0502020204030204" pitchFamily="34" charset="0"/>
            </a:endParaRPr>
          </a:p>
        </p:txBody>
      </p:sp>
      <p:sp>
        <p:nvSpPr>
          <p:cNvPr id="13" name="Content Placeholder 2">
            <a:extLst>
              <a:ext uri="{FF2B5EF4-FFF2-40B4-BE49-F238E27FC236}">
                <a16:creationId xmlns:a16="http://schemas.microsoft.com/office/drawing/2014/main" id="{56ECAA6C-FFF3-C44C-B73A-AC238D119F1A}"/>
              </a:ext>
            </a:extLst>
          </p:cNvPr>
          <p:cNvSpPr txBox="1">
            <a:spLocks/>
          </p:cNvSpPr>
          <p:nvPr/>
        </p:nvSpPr>
        <p:spPr>
          <a:xfrm>
            <a:off x="4486502" y="1877688"/>
            <a:ext cx="4068838" cy="4438052"/>
          </a:xfrm>
          <a:prstGeom prst="rect">
            <a:avLst/>
          </a:prstGeom>
        </p:spPr>
        <p:txBody>
          <a:bodyPr vert="horz" lIns="91416" tIns="45708" rIns="91416" bIns="4570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None/>
            </a:pPr>
            <a:r>
              <a:rPr lang="en-US" sz="1799" dirty="0">
                <a:latin typeface="Calibri" panose="020F0502020204030204" pitchFamily="34" charset="0"/>
                <a:cs typeface="Calibri" panose="020F0502020204030204" pitchFamily="34" charset="0"/>
              </a:rPr>
              <a:t>With CC: developer deployer must:</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Write the application correctly</a:t>
            </a:r>
          </a:p>
          <a:p>
            <a:pPr lvl="1">
              <a:spcBef>
                <a:spcPts val="200"/>
              </a:spcBef>
            </a:pPr>
            <a:r>
              <a:rPr lang="en-US" sz="1400" dirty="0">
                <a:latin typeface="Calibri" panose="020F0502020204030204" pitchFamily="34" charset="0"/>
                <a:cs typeface="Calibri" panose="020F0502020204030204" pitchFamily="34" charset="0"/>
              </a:rPr>
              <a:t>For every backend</a:t>
            </a:r>
          </a:p>
          <a:p>
            <a:pPr lvl="1">
              <a:spcBef>
                <a:spcPts val="200"/>
              </a:spcBef>
            </a:pPr>
            <a:r>
              <a:rPr lang="en-US" sz="1400" dirty="0">
                <a:latin typeface="Calibri" panose="020F0502020204030204" pitchFamily="34" charset="0"/>
                <a:cs typeface="Calibri" panose="020F0502020204030204" pitchFamily="34" charset="0"/>
              </a:rPr>
              <a:t>Manage migration</a:t>
            </a:r>
          </a:p>
          <a:p>
            <a:pPr lvl="1">
              <a:spcBef>
                <a:spcPts val="200"/>
              </a:spcBef>
            </a:pPr>
            <a:r>
              <a:rPr lang="en-US" sz="1400" dirty="0">
                <a:latin typeface="Calibri" panose="020F0502020204030204" pitchFamily="34" charset="0"/>
                <a:cs typeface="Calibri" panose="020F0502020204030204" pitchFamily="34" charset="0"/>
              </a:rPr>
              <a:t>Support each providers deployment model</a:t>
            </a:r>
          </a:p>
          <a:p>
            <a:pPr lvl="1">
              <a:spcBef>
                <a:spcPts val="200"/>
              </a:spcBef>
            </a:pPr>
            <a:r>
              <a:rPr lang="en-US" sz="1400" dirty="0">
                <a:latin typeface="Calibri" panose="020F0502020204030204" pitchFamily="34" charset="0"/>
                <a:cs typeface="Calibri" panose="020F0502020204030204" pitchFamily="34" charset="0"/>
              </a:rPr>
              <a:t>Implement all the crypto</a:t>
            </a:r>
          </a:p>
          <a:p>
            <a:pPr lvl="1">
              <a:spcBef>
                <a:spcPts val="200"/>
              </a:spcBef>
            </a:pPr>
            <a:r>
              <a:rPr lang="en-US" sz="1400" dirty="0">
                <a:latin typeface="Calibri" panose="020F0502020204030204" pitchFamily="34" charset="0"/>
                <a:cs typeface="Calibri" panose="020F0502020204030204" pitchFamily="34" charset="0"/>
              </a:rPr>
              <a:t>Implement secure communications and storage</a:t>
            </a:r>
          </a:p>
          <a:p>
            <a:pPr lvl="1">
              <a:spcBef>
                <a:spcPts val="200"/>
              </a:spcBef>
            </a:pPr>
            <a:r>
              <a:rPr lang="en-US" sz="1400" dirty="0">
                <a:latin typeface="Calibri" panose="020F0502020204030204" pitchFamily="34" charset="0"/>
                <a:cs typeface="Calibri" panose="020F0502020204030204" pitchFamily="34" charset="0"/>
              </a:rPr>
              <a:t>Make it scalable and upgradable</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Implement the trust policy</a:t>
            </a:r>
          </a:p>
          <a:p>
            <a:pPr lvl="1">
              <a:spcBef>
                <a:spcPts val="200"/>
              </a:spcBef>
            </a:pPr>
            <a:r>
              <a:rPr lang="en-US" sz="1400" dirty="0">
                <a:latin typeface="Calibri" panose="020F0502020204030204" pitchFamily="34" charset="0"/>
                <a:cs typeface="Calibri" panose="020F0502020204030204" pitchFamily="34" charset="0"/>
              </a:rPr>
              <a:t>Maintain trust policy</a:t>
            </a:r>
          </a:p>
          <a:p>
            <a:pPr lvl="1">
              <a:spcBef>
                <a:spcPts val="200"/>
              </a:spcBef>
            </a:pPr>
            <a:r>
              <a:rPr lang="en-US" sz="1400" dirty="0">
                <a:latin typeface="Calibri" panose="020F0502020204030204" pitchFamily="34" charset="0"/>
                <a:cs typeface="Calibri" panose="020F0502020204030204" pitchFamily="34" charset="0"/>
              </a:rPr>
              <a:t>Different for every app/deployer</a:t>
            </a:r>
          </a:p>
          <a:p>
            <a:pPr lvl="1">
              <a:spcBef>
                <a:spcPts val="200"/>
              </a:spcBef>
            </a:pPr>
            <a:r>
              <a:rPr lang="en-US" sz="1400" dirty="0">
                <a:latin typeface="Calibri" panose="020F0502020204030204" pitchFamily="34" charset="0"/>
                <a:cs typeface="Calibri" panose="020F0502020204030204" pitchFamily="34" charset="0"/>
              </a:rPr>
              <a:t>Make it scalable</a:t>
            </a:r>
          </a:p>
          <a:p>
            <a:pPr lvl="1">
              <a:spcBef>
                <a:spcPts val="200"/>
              </a:spcBef>
            </a:pPr>
            <a:endParaRPr lang="en-US" sz="1400" dirty="0">
              <a:latin typeface="Calibri" panose="020F0502020204030204" pitchFamily="34" charset="0"/>
              <a:cs typeface="Calibri" panose="020F0502020204030204" pitchFamily="34" charset="0"/>
            </a:endParaRPr>
          </a:p>
          <a:p>
            <a:pPr>
              <a:spcBef>
                <a:spcPts val="200"/>
              </a:spcBef>
            </a:pPr>
            <a:r>
              <a:rPr lang="en-US" sz="1600" dirty="0">
                <a:solidFill>
                  <a:srgbClr val="FF0000"/>
                </a:solidFill>
                <a:latin typeface="Calibri" panose="020F0502020204030204" pitchFamily="34" charset="0"/>
                <a:cs typeface="Calibri" panose="020F0502020204030204" pitchFamily="34" charset="0"/>
              </a:rPr>
              <a:t>Consequence: You can have safe application but it’s platform dependent and a lot of work</a:t>
            </a:r>
            <a:endParaRPr lang="en-US" sz="1799" dirty="0"/>
          </a:p>
          <a:p>
            <a:pPr>
              <a:spcBef>
                <a:spcPts val="200"/>
              </a:spcBef>
            </a:pPr>
            <a:endParaRPr lang="en-US" sz="1799" dirty="0"/>
          </a:p>
          <a:p>
            <a:pPr lvl="1">
              <a:spcBef>
                <a:spcPts val="200"/>
              </a:spcBef>
            </a:pPr>
            <a:endParaRPr lang="en-US" sz="1400" dirty="0"/>
          </a:p>
          <a:p>
            <a:pPr marL="0" indent="0">
              <a:spcBef>
                <a:spcPts val="200"/>
              </a:spcBef>
              <a:buNone/>
            </a:pPr>
            <a:endParaRPr lang="en-US" sz="1799" dirty="0"/>
          </a:p>
        </p:txBody>
      </p:sp>
      <p:sp>
        <p:nvSpPr>
          <p:cNvPr id="7" name="Content Placeholder 2">
            <a:extLst>
              <a:ext uri="{FF2B5EF4-FFF2-40B4-BE49-F238E27FC236}">
                <a16:creationId xmlns:a16="http://schemas.microsoft.com/office/drawing/2014/main" id="{B4728316-5362-C94A-8FD5-7A6B0FBF827A}"/>
              </a:ext>
            </a:extLst>
          </p:cNvPr>
          <p:cNvSpPr txBox="1">
            <a:spLocks/>
          </p:cNvSpPr>
          <p:nvPr/>
        </p:nvSpPr>
        <p:spPr>
          <a:xfrm>
            <a:off x="8493415" y="1866590"/>
            <a:ext cx="3696999" cy="4837613"/>
          </a:xfrm>
          <a:prstGeom prst="rect">
            <a:avLst/>
          </a:prstGeom>
        </p:spPr>
        <p:txBody>
          <a:bodyPr vert="horz" lIns="91416" tIns="45708" rIns="91416" bIns="45708"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None/>
            </a:pPr>
            <a:r>
              <a:rPr lang="en-US" sz="1799" dirty="0">
                <a:latin typeface="Calibri" panose="020F0502020204030204" pitchFamily="34" charset="0"/>
                <a:cs typeface="Calibri" panose="020F0502020204030204" pitchFamily="34" charset="0"/>
              </a:rPr>
              <a:t>With CC &amp; Certifier: developer/deployer must:</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Write the application correctly using Certifier APIs</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Write the trust policy</a:t>
            </a:r>
          </a:p>
          <a:p>
            <a:pPr>
              <a:spcBef>
                <a:spcPts val="200"/>
              </a:spcBef>
              <a:buFont typeface="+mj-lt"/>
              <a:buAutoNum type="arabicPeriod"/>
            </a:pPr>
            <a:r>
              <a:rPr lang="en-US" sz="1600" dirty="0">
                <a:latin typeface="Calibri" panose="020F0502020204030204" pitchFamily="34" charset="0"/>
                <a:cs typeface="Calibri" panose="020F0502020204030204" pitchFamily="34" charset="0"/>
              </a:rPr>
              <a:t>Use Certifier Service to manage it!</a:t>
            </a:r>
          </a:p>
          <a:p>
            <a:pPr marL="0" indent="0">
              <a:spcBef>
                <a:spcPts val="200"/>
              </a:spcBef>
              <a:buNone/>
            </a:pPr>
            <a:endParaRPr lang="en-US" sz="1600" dirty="0">
              <a:latin typeface="Calibri" panose="020F0502020204030204" pitchFamily="34" charset="0"/>
              <a:cs typeface="Calibri" panose="020F0502020204030204" pitchFamily="34" charset="0"/>
            </a:endParaRPr>
          </a:p>
          <a:p>
            <a:pPr>
              <a:spcBef>
                <a:spcPts val="200"/>
              </a:spcBef>
            </a:pPr>
            <a:r>
              <a:rPr lang="en-US" sz="1600" dirty="0">
                <a:solidFill>
                  <a:srgbClr val="00B050"/>
                </a:solidFill>
                <a:latin typeface="Calibri" panose="020F0502020204030204" pitchFamily="34" charset="0"/>
                <a:cs typeface="Calibri" panose="020F0502020204030204" pitchFamily="34" charset="0"/>
              </a:rPr>
              <a:t>Consequence: You write the application once. Need only add a few dozen lines of code to enable CC protection. Trust policy is independent of application. Can move to another “backend” effortlessly</a:t>
            </a:r>
          </a:p>
        </p:txBody>
      </p:sp>
      <p:sp>
        <p:nvSpPr>
          <p:cNvPr id="3" name="TextBox 2">
            <a:extLst>
              <a:ext uri="{FF2B5EF4-FFF2-40B4-BE49-F238E27FC236}">
                <a16:creationId xmlns:a16="http://schemas.microsoft.com/office/drawing/2014/main" id="{67FD4335-B9FF-F7E4-E6B3-5544F860FDB4}"/>
              </a:ext>
            </a:extLst>
          </p:cNvPr>
          <p:cNvSpPr txBox="1"/>
          <p:nvPr/>
        </p:nvSpPr>
        <p:spPr>
          <a:xfrm>
            <a:off x="8555341" y="6315740"/>
            <a:ext cx="1797043" cy="184666"/>
          </a:xfrm>
          <a:prstGeom prst="rect">
            <a:avLst/>
          </a:prstGeom>
        </p:spPr>
        <p:txBody>
          <a:bodyPr wrap="square" lIns="0" tIns="0" rIns="0" bIns="0" rtlCol="0">
            <a:spAutoFit/>
          </a:bodyPr>
          <a:lstStyle/>
          <a:p>
            <a:pPr>
              <a:spcAft>
                <a:spcPts val="600"/>
              </a:spcAft>
            </a:pPr>
            <a:r>
              <a:rPr lang="en-US" sz="1200" dirty="0"/>
              <a:t>Thanks to David Wagner</a:t>
            </a:r>
          </a:p>
        </p:txBody>
      </p:sp>
    </p:spTree>
    <p:extLst>
      <p:ext uri="{BB962C8B-B14F-4D97-AF65-F5344CB8AC3E}">
        <p14:creationId xmlns:p14="http://schemas.microsoft.com/office/powerpoint/2010/main" val="363955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7" grpId="0"/>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15450B81DA7D4295FAB6E101FBB355" ma:contentTypeVersion="12" ma:contentTypeDescription="Create a new document." ma:contentTypeScope="" ma:versionID="84c08f737672de27f3fbef69a7b74bfc">
  <xsd:schema xmlns:xsd="http://www.w3.org/2001/XMLSchema" xmlns:xs="http://www.w3.org/2001/XMLSchema" xmlns:p="http://schemas.microsoft.com/office/2006/metadata/properties" xmlns:ns2="d31f2ad2-e472-44ee-9b91-cb098f6c1beb" xmlns:ns3="28481bb3-5299-45df-98e4-9eda10c473f6" targetNamespace="http://schemas.microsoft.com/office/2006/metadata/properties" ma:root="true" ma:fieldsID="2e699634b7f5100d9c3fe33ad11b8f85" ns2:_="" ns3:_="">
    <xsd:import namespace="d31f2ad2-e472-44ee-9b91-cb098f6c1beb"/>
    <xsd:import namespace="28481bb3-5299-45df-98e4-9eda10c473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1f2ad2-e472-44ee-9b91-cb098f6c1b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481bb3-5299-45df-98e4-9eda10c473f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64E9BF-81F6-4417-9AFD-A5CB4EDABBF6}">
  <ds:schemaRefs>
    <ds:schemaRef ds:uri="http://schemas.microsoft.com/sharepoint/v3/contenttype/forms"/>
  </ds:schemaRefs>
</ds:datastoreItem>
</file>

<file path=customXml/itemProps2.xml><?xml version="1.0" encoding="utf-8"?>
<ds:datastoreItem xmlns:ds="http://schemas.openxmlformats.org/officeDocument/2006/customXml" ds:itemID="{8318C4A0-5E8F-4BD2-A274-9D4044649880}">
  <ds:schemaRefs>
    <ds:schemaRef ds:uri="28481bb3-5299-45df-98e4-9eda10c473f6"/>
    <ds:schemaRef ds:uri="d31f2ad2-e472-44ee-9b91-cb098f6c1be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6A11658-CF1F-4BE9-9699-0539476E2134}">
  <ds:schemaRefs>
    <ds:schemaRef ds:uri="28481bb3-5299-45df-98e4-9eda10c473f6"/>
    <ds:schemaRef ds:uri="d31f2ad2-e472-44ee-9b91-cb098f6c1be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215</TotalTime>
  <Words>1360</Words>
  <Application>Microsoft Macintosh PowerPoint</Application>
  <PresentationFormat>Widescreen</PresentationFormat>
  <Paragraphs>179</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Roboto</vt:lpstr>
      <vt:lpstr>Office Theme</vt:lpstr>
      <vt:lpstr>Overcoming Barriers to Confidential Computing as a Universal Platform</vt:lpstr>
      <vt:lpstr>CC Provides a Foundation for Security</vt:lpstr>
      <vt:lpstr>The Promise of Confidential Computing </vt:lpstr>
      <vt:lpstr>Barriers to Confidential Computing Adoption</vt:lpstr>
      <vt:lpstr>Software Tedium: All that Work</vt:lpstr>
      <vt:lpstr>The Certifier Framework</vt:lpstr>
      <vt:lpstr>Certifier Framework Architecture</vt:lpstr>
      <vt:lpstr>Join the party</vt:lpstr>
      <vt:lpstr>Confidential Computing and the Certifier Framework</vt:lpstr>
      <vt:lpstr>PowerPoint Presentation</vt:lpstr>
      <vt:lpstr>Overcoming Barriers to Confidential Computing as a Universal Platform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lyndon</dc:creator>
  <cp:lastModifiedBy>John Manferdelli</cp:lastModifiedBy>
  <cp:revision>6</cp:revision>
  <dcterms:modified xsi:type="dcterms:W3CDTF">2023-06-28T21:32:03Z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0x0101004315450B81DA7D4295FAB6E101FBB355</vt:lpwstr>
  </property>
</Properties>
</file>